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697" r:id="rId4"/>
    <p:sldId id="264" r:id="rId5"/>
    <p:sldId id="663" r:id="rId6"/>
    <p:sldId id="518" r:id="rId7"/>
    <p:sldId id="536" r:id="rId8"/>
    <p:sldId id="524" r:id="rId9"/>
    <p:sldId id="686" r:id="rId10"/>
    <p:sldId id="523" r:id="rId11"/>
    <p:sldId id="687" r:id="rId12"/>
    <p:sldId id="526" r:id="rId13"/>
    <p:sldId id="707" r:id="rId14"/>
    <p:sldId id="527" r:id="rId15"/>
    <p:sldId id="528" r:id="rId16"/>
    <p:sldId id="531" r:id="rId17"/>
    <p:sldId id="529" r:id="rId18"/>
    <p:sldId id="708" r:id="rId19"/>
    <p:sldId id="530" r:id="rId20"/>
    <p:sldId id="532" r:id="rId21"/>
    <p:sldId id="533" r:id="rId22"/>
    <p:sldId id="684" r:id="rId23"/>
    <p:sldId id="534" r:id="rId24"/>
    <p:sldId id="537" r:id="rId25"/>
    <p:sldId id="680" r:id="rId26"/>
    <p:sldId id="692" r:id="rId27"/>
    <p:sldId id="540" r:id="rId28"/>
    <p:sldId id="693" r:id="rId29"/>
    <p:sldId id="317" r:id="rId30"/>
    <p:sldId id="694" r:id="rId31"/>
    <p:sldId id="541" r:id="rId32"/>
    <p:sldId id="695" r:id="rId33"/>
    <p:sldId id="542" r:id="rId34"/>
    <p:sldId id="696" r:id="rId35"/>
    <p:sldId id="569" r:id="rId36"/>
    <p:sldId id="698" r:id="rId37"/>
    <p:sldId id="570" r:id="rId38"/>
    <p:sldId id="699" r:id="rId39"/>
    <p:sldId id="571" r:id="rId40"/>
    <p:sldId id="700" r:id="rId41"/>
    <p:sldId id="572" r:id="rId42"/>
    <p:sldId id="573" r:id="rId43"/>
    <p:sldId id="701" r:id="rId44"/>
    <p:sldId id="574" r:id="rId45"/>
    <p:sldId id="702" r:id="rId46"/>
    <p:sldId id="575" r:id="rId47"/>
    <p:sldId id="703" r:id="rId48"/>
    <p:sldId id="578" r:id="rId49"/>
    <p:sldId id="704" r:id="rId50"/>
    <p:sldId id="577" r:id="rId51"/>
    <p:sldId id="267" r:id="rId52"/>
    <p:sldId id="268" r:id="rId53"/>
    <p:sldId id="705" r:id="rId54"/>
    <p:sldId id="70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6FBA2793-4CC8-49A0-BB4F-02BE8A3AA052}"/>
    <pc:docChg chg="undo custSel addSld delSld modSld">
      <pc:chgData name="PIYUS KEDIA" userId="30dfcb9f6f0df2cc" providerId="LiveId" clId="{6FBA2793-4CC8-49A0-BB4F-02BE8A3AA052}" dt="2022-12-08T01:21:00.920" v="1328" actId="255"/>
      <pc:docMkLst>
        <pc:docMk/>
      </pc:docMkLst>
      <pc:sldChg chg="del">
        <pc:chgData name="PIYUS KEDIA" userId="30dfcb9f6f0df2cc" providerId="LiveId" clId="{6FBA2793-4CC8-49A0-BB4F-02BE8A3AA052}" dt="2022-12-07T14:34:29.294" v="3" actId="47"/>
        <pc:sldMkLst>
          <pc:docMk/>
          <pc:sldMk cId="879383067" sldId="258"/>
        </pc:sldMkLst>
      </pc:sldChg>
      <pc:sldChg chg="del">
        <pc:chgData name="PIYUS KEDIA" userId="30dfcb9f6f0df2cc" providerId="LiveId" clId="{6FBA2793-4CC8-49A0-BB4F-02BE8A3AA052}" dt="2022-12-07T14:34:30.147" v="4" actId="47"/>
        <pc:sldMkLst>
          <pc:docMk/>
          <pc:sldMk cId="1113821183" sldId="259"/>
        </pc:sldMkLst>
      </pc:sldChg>
      <pc:sldChg chg="del">
        <pc:chgData name="PIYUS KEDIA" userId="30dfcb9f6f0df2cc" providerId="LiveId" clId="{6FBA2793-4CC8-49A0-BB4F-02BE8A3AA052}" dt="2022-12-07T14:34:32.676" v="9" actId="47"/>
        <pc:sldMkLst>
          <pc:docMk/>
          <pc:sldMk cId="2681308604" sldId="260"/>
        </pc:sldMkLst>
      </pc:sldChg>
      <pc:sldChg chg="del">
        <pc:chgData name="PIYUS KEDIA" userId="30dfcb9f6f0df2cc" providerId="LiveId" clId="{6FBA2793-4CC8-49A0-BB4F-02BE8A3AA052}" dt="2022-12-07T14:34:34.948" v="11" actId="47"/>
        <pc:sldMkLst>
          <pc:docMk/>
          <pc:sldMk cId="1283016558" sldId="261"/>
        </pc:sldMkLst>
      </pc:sldChg>
      <pc:sldChg chg="del">
        <pc:chgData name="PIYUS KEDIA" userId="30dfcb9f6f0df2cc" providerId="LiveId" clId="{6FBA2793-4CC8-49A0-BB4F-02BE8A3AA052}" dt="2022-12-07T14:34:35.367" v="12" actId="47"/>
        <pc:sldMkLst>
          <pc:docMk/>
          <pc:sldMk cId="1271104288" sldId="262"/>
        </pc:sldMkLst>
      </pc:sldChg>
      <pc:sldChg chg="del">
        <pc:chgData name="PIYUS KEDIA" userId="30dfcb9f6f0df2cc" providerId="LiveId" clId="{6FBA2793-4CC8-49A0-BB4F-02BE8A3AA052}" dt="2022-12-07T14:34:35.749" v="13" actId="47"/>
        <pc:sldMkLst>
          <pc:docMk/>
          <pc:sldMk cId="411177896" sldId="263"/>
        </pc:sldMkLst>
      </pc:sldChg>
      <pc:sldChg chg="delSp modSp add mod">
        <pc:chgData name="PIYUS KEDIA" userId="30dfcb9f6f0df2cc" providerId="LiveId" clId="{6FBA2793-4CC8-49A0-BB4F-02BE8A3AA052}" dt="2022-12-07T15:37:24.087" v="1305" actId="478"/>
        <pc:sldMkLst>
          <pc:docMk/>
          <pc:sldMk cId="4044993957" sldId="267"/>
        </pc:sldMkLst>
        <pc:inkChg chg="del mod">
          <ac:chgData name="PIYUS KEDIA" userId="30dfcb9f6f0df2cc" providerId="LiveId" clId="{6FBA2793-4CC8-49A0-BB4F-02BE8A3AA052}" dt="2022-12-07T15:37:24.087" v="1305" actId="478"/>
          <ac:inkMkLst>
            <pc:docMk/>
            <pc:sldMk cId="4044993957" sldId="267"/>
            <ac:inkMk id="4" creationId="{9B0AA3F5-C3FD-4EAB-950E-42F18E71D8C1}"/>
          </ac:inkMkLst>
        </pc:inkChg>
      </pc:sldChg>
      <pc:sldChg chg="delSp add mod">
        <pc:chgData name="PIYUS KEDIA" userId="30dfcb9f6f0df2cc" providerId="LiveId" clId="{6FBA2793-4CC8-49A0-BB4F-02BE8A3AA052}" dt="2022-12-07T15:37:29.233" v="1306" actId="478"/>
        <pc:sldMkLst>
          <pc:docMk/>
          <pc:sldMk cId="4134406238" sldId="268"/>
        </pc:sldMkLst>
        <pc:inkChg chg="del">
          <ac:chgData name="PIYUS KEDIA" userId="30dfcb9f6f0df2cc" providerId="LiveId" clId="{6FBA2793-4CC8-49A0-BB4F-02BE8A3AA052}" dt="2022-12-07T15:37:29.233" v="1306" actId="478"/>
          <ac:inkMkLst>
            <pc:docMk/>
            <pc:sldMk cId="4134406238" sldId="268"/>
            <ac:inkMk id="4" creationId="{0750F01A-20B4-4D46-BE5D-A69F848EE2FF}"/>
          </ac:inkMkLst>
        </pc:inkChg>
      </pc:sldChg>
      <pc:sldChg chg="add del">
        <pc:chgData name="PIYUS KEDIA" userId="30dfcb9f6f0df2cc" providerId="LiveId" clId="{6FBA2793-4CC8-49A0-BB4F-02BE8A3AA052}" dt="2022-12-07T14:38:17.202" v="61" actId="47"/>
        <pc:sldMkLst>
          <pc:docMk/>
          <pc:sldMk cId="2901595180" sldId="273"/>
        </pc:sldMkLst>
      </pc:sldChg>
      <pc:sldChg chg="del">
        <pc:chgData name="PIYUS KEDIA" userId="30dfcb9f6f0df2cc" providerId="LiveId" clId="{6FBA2793-4CC8-49A0-BB4F-02BE8A3AA052}" dt="2022-12-07T14:34:31.488" v="6" actId="47"/>
        <pc:sldMkLst>
          <pc:docMk/>
          <pc:sldMk cId="1050137864" sldId="300"/>
        </pc:sldMkLst>
      </pc:sldChg>
      <pc:sldChg chg="del">
        <pc:chgData name="PIYUS KEDIA" userId="30dfcb9f6f0df2cc" providerId="LiveId" clId="{6FBA2793-4CC8-49A0-BB4F-02BE8A3AA052}" dt="2022-12-07T14:34:36.227" v="14" actId="47"/>
        <pc:sldMkLst>
          <pc:docMk/>
          <pc:sldMk cId="1474344725" sldId="306"/>
        </pc:sldMkLst>
      </pc:sldChg>
      <pc:sldChg chg="addSp delSp modSp add mod">
        <pc:chgData name="PIYUS KEDIA" userId="30dfcb9f6f0df2cc" providerId="LiveId" clId="{6FBA2793-4CC8-49A0-BB4F-02BE8A3AA052}" dt="2022-12-07T15:34:56.274" v="1277"/>
        <pc:sldMkLst>
          <pc:docMk/>
          <pc:sldMk cId="1977891713" sldId="317"/>
        </pc:sldMkLst>
        <pc:spChg chg="add mod">
          <ac:chgData name="PIYUS KEDIA" userId="30dfcb9f6f0df2cc" providerId="LiveId" clId="{6FBA2793-4CC8-49A0-BB4F-02BE8A3AA052}" dt="2022-12-07T15:34:56.274" v="1277"/>
          <ac:spMkLst>
            <pc:docMk/>
            <pc:sldMk cId="1977891713" sldId="317"/>
            <ac:spMk id="6" creationId="{46867C49-F123-F0FE-B04A-36759D22B554}"/>
          </ac:spMkLst>
        </pc:spChg>
        <pc:spChg chg="add mod">
          <ac:chgData name="PIYUS KEDIA" userId="30dfcb9f6f0df2cc" providerId="LiveId" clId="{6FBA2793-4CC8-49A0-BB4F-02BE8A3AA052}" dt="2022-12-07T15:34:56.274" v="1277"/>
          <ac:spMkLst>
            <pc:docMk/>
            <pc:sldMk cId="1977891713" sldId="317"/>
            <ac:spMk id="7" creationId="{83DC6CAA-6B3A-FF12-1AB3-B7E9FCDD01D6}"/>
          </ac:spMkLst>
        </pc:spChg>
        <pc:inkChg chg="del mod">
          <ac:chgData name="PIYUS KEDIA" userId="30dfcb9f6f0df2cc" providerId="LiveId" clId="{6FBA2793-4CC8-49A0-BB4F-02BE8A3AA052}" dt="2022-12-07T15:23:46.295" v="990" actId="478"/>
          <ac:inkMkLst>
            <pc:docMk/>
            <pc:sldMk cId="1977891713" sldId="317"/>
            <ac:inkMk id="2" creationId="{B01CC773-821D-433C-9BD0-A9D77545C837}"/>
          </ac:inkMkLst>
        </pc:inkChg>
      </pc:sldChg>
      <pc:sldChg chg="del">
        <pc:chgData name="PIYUS KEDIA" userId="30dfcb9f6f0df2cc" providerId="LiveId" clId="{6FBA2793-4CC8-49A0-BB4F-02BE8A3AA052}" dt="2022-12-07T14:34:28.448" v="1" actId="47"/>
        <pc:sldMkLst>
          <pc:docMk/>
          <pc:sldMk cId="3763137748" sldId="319"/>
        </pc:sldMkLst>
      </pc:sldChg>
      <pc:sldChg chg="del">
        <pc:chgData name="PIYUS KEDIA" userId="30dfcb9f6f0df2cc" providerId="LiveId" clId="{6FBA2793-4CC8-49A0-BB4F-02BE8A3AA052}" dt="2022-12-07T14:34:46.556" v="16" actId="47"/>
        <pc:sldMkLst>
          <pc:docMk/>
          <pc:sldMk cId="2998861929" sldId="507"/>
        </pc:sldMkLst>
      </pc:sldChg>
      <pc:sldChg chg="del">
        <pc:chgData name="PIYUS KEDIA" userId="30dfcb9f6f0df2cc" providerId="LiveId" clId="{6FBA2793-4CC8-49A0-BB4F-02BE8A3AA052}" dt="2022-12-07T14:34:45.821" v="15" actId="47"/>
        <pc:sldMkLst>
          <pc:docMk/>
          <pc:sldMk cId="2230505836" sldId="508"/>
        </pc:sldMkLst>
      </pc:sldChg>
      <pc:sldChg chg="del">
        <pc:chgData name="PIYUS KEDIA" userId="30dfcb9f6f0df2cc" providerId="LiveId" clId="{6FBA2793-4CC8-49A0-BB4F-02BE8A3AA052}" dt="2022-12-07T14:34:47.460" v="17" actId="47"/>
        <pc:sldMkLst>
          <pc:docMk/>
          <pc:sldMk cId="2415834050" sldId="509"/>
        </pc:sldMkLst>
      </pc:sldChg>
      <pc:sldChg chg="del">
        <pc:chgData name="PIYUS KEDIA" userId="30dfcb9f6f0df2cc" providerId="LiveId" clId="{6FBA2793-4CC8-49A0-BB4F-02BE8A3AA052}" dt="2022-12-07T14:34:50.100" v="21" actId="47"/>
        <pc:sldMkLst>
          <pc:docMk/>
          <pc:sldMk cId="4273629199" sldId="515"/>
        </pc:sldMkLst>
      </pc:sldChg>
      <pc:sldChg chg="del">
        <pc:chgData name="PIYUS KEDIA" userId="30dfcb9f6f0df2cc" providerId="LiveId" clId="{6FBA2793-4CC8-49A0-BB4F-02BE8A3AA052}" dt="2022-12-07T14:34:51.593" v="23" actId="47"/>
        <pc:sldMkLst>
          <pc:docMk/>
          <pc:sldMk cId="1218578605" sldId="517"/>
        </pc:sldMkLst>
      </pc:sldChg>
      <pc:sldChg chg="add del">
        <pc:chgData name="PIYUS KEDIA" userId="30dfcb9f6f0df2cc" providerId="LiveId" clId="{6FBA2793-4CC8-49A0-BB4F-02BE8A3AA052}" dt="2022-12-07T14:34:55.034" v="25" actId="47"/>
        <pc:sldMkLst>
          <pc:docMk/>
          <pc:sldMk cId="3437567555" sldId="518"/>
        </pc:sldMkLst>
      </pc:sldChg>
      <pc:sldChg chg="del">
        <pc:chgData name="PIYUS KEDIA" userId="30dfcb9f6f0df2cc" providerId="LiveId" clId="{6FBA2793-4CC8-49A0-BB4F-02BE8A3AA052}" dt="2022-12-07T14:34:57.840" v="26" actId="47"/>
        <pc:sldMkLst>
          <pc:docMk/>
          <pc:sldMk cId="1739510290" sldId="519"/>
        </pc:sldMkLst>
      </pc:sldChg>
      <pc:sldChg chg="del">
        <pc:chgData name="PIYUS KEDIA" userId="30dfcb9f6f0df2cc" providerId="LiveId" clId="{6FBA2793-4CC8-49A0-BB4F-02BE8A3AA052}" dt="2022-12-07T14:35:02.259" v="34" actId="47"/>
        <pc:sldMkLst>
          <pc:docMk/>
          <pc:sldMk cId="3273743436" sldId="520"/>
        </pc:sldMkLst>
      </pc:sldChg>
      <pc:sldChg chg="del">
        <pc:chgData name="PIYUS KEDIA" userId="30dfcb9f6f0df2cc" providerId="LiveId" clId="{6FBA2793-4CC8-49A0-BB4F-02BE8A3AA052}" dt="2022-12-07T14:35:02.972" v="35" actId="47"/>
        <pc:sldMkLst>
          <pc:docMk/>
          <pc:sldMk cId="3339100417" sldId="521"/>
        </pc:sldMkLst>
      </pc:sldChg>
      <pc:sldChg chg="del">
        <pc:chgData name="PIYUS KEDIA" userId="30dfcb9f6f0df2cc" providerId="LiveId" clId="{6FBA2793-4CC8-49A0-BB4F-02BE8A3AA052}" dt="2022-12-07T14:35:07.617" v="40" actId="47"/>
        <pc:sldMkLst>
          <pc:docMk/>
          <pc:sldMk cId="1774662706" sldId="522"/>
        </pc:sldMkLst>
      </pc:sldChg>
      <pc:sldChg chg="modSp mod">
        <pc:chgData name="PIYUS KEDIA" userId="30dfcb9f6f0df2cc" providerId="LiveId" clId="{6FBA2793-4CC8-49A0-BB4F-02BE8A3AA052}" dt="2022-12-08T01:21:00.920" v="1328" actId="255"/>
        <pc:sldMkLst>
          <pc:docMk/>
          <pc:sldMk cId="3680169788" sldId="523"/>
        </pc:sldMkLst>
        <pc:spChg chg="mod">
          <ac:chgData name="PIYUS KEDIA" userId="30dfcb9f6f0df2cc" providerId="LiveId" clId="{6FBA2793-4CC8-49A0-BB4F-02BE8A3AA052}" dt="2022-12-08T01:21:00.920" v="1328" actId="255"/>
          <ac:spMkLst>
            <pc:docMk/>
            <pc:sldMk cId="3680169788" sldId="523"/>
            <ac:spMk id="3" creationId="{2FD76202-A00E-4627-BB21-0842161C5DED}"/>
          </ac:spMkLst>
        </pc:spChg>
      </pc:sldChg>
      <pc:sldChg chg="addSp modSp mod">
        <pc:chgData name="PIYUS KEDIA" userId="30dfcb9f6f0df2cc" providerId="LiveId" clId="{6FBA2793-4CC8-49A0-BB4F-02BE8A3AA052}" dt="2022-12-07T15:02:00.211" v="146" actId="14100"/>
        <pc:sldMkLst>
          <pc:docMk/>
          <pc:sldMk cId="2645482949" sldId="526"/>
        </pc:sldMkLst>
        <pc:spChg chg="add mod">
          <ac:chgData name="PIYUS KEDIA" userId="30dfcb9f6f0df2cc" providerId="LiveId" clId="{6FBA2793-4CC8-49A0-BB4F-02BE8A3AA052}" dt="2022-12-07T15:02:00.211" v="146" actId="14100"/>
          <ac:spMkLst>
            <pc:docMk/>
            <pc:sldMk cId="2645482949" sldId="526"/>
            <ac:spMk id="4" creationId="{DC676532-67FC-8159-F1CE-BA88FFABA3D6}"/>
          </ac:spMkLst>
        </pc:spChg>
      </pc:sldChg>
      <pc:sldChg chg="addSp modSp mod">
        <pc:chgData name="PIYUS KEDIA" userId="30dfcb9f6f0df2cc" providerId="LiveId" clId="{6FBA2793-4CC8-49A0-BB4F-02BE8A3AA052}" dt="2022-12-07T15:13:05.271" v="370" actId="1035"/>
        <pc:sldMkLst>
          <pc:docMk/>
          <pc:sldMk cId="1344117902" sldId="529"/>
        </pc:sldMkLst>
        <pc:spChg chg="add mod">
          <ac:chgData name="PIYUS KEDIA" userId="30dfcb9f6f0df2cc" providerId="LiveId" clId="{6FBA2793-4CC8-49A0-BB4F-02BE8A3AA052}" dt="2022-12-07T15:13:05.271" v="370" actId="1035"/>
          <ac:spMkLst>
            <pc:docMk/>
            <pc:sldMk cId="1344117902" sldId="529"/>
            <ac:spMk id="4" creationId="{F93B31D9-FDC8-5E51-B306-F9FCFFF029C5}"/>
          </ac:spMkLst>
        </pc:spChg>
      </pc:sldChg>
      <pc:sldChg chg="del">
        <pc:chgData name="PIYUS KEDIA" userId="30dfcb9f6f0df2cc" providerId="LiveId" clId="{6FBA2793-4CC8-49A0-BB4F-02BE8A3AA052}" dt="2022-12-07T14:35:03.364" v="36" actId="47"/>
        <pc:sldMkLst>
          <pc:docMk/>
          <pc:sldMk cId="653051535" sldId="535"/>
        </pc:sldMkLst>
      </pc:sldChg>
      <pc:sldChg chg="addSp delSp modSp add mod">
        <pc:chgData name="PIYUS KEDIA" userId="30dfcb9f6f0df2cc" providerId="LiveId" clId="{6FBA2793-4CC8-49A0-BB4F-02BE8A3AA052}" dt="2022-12-07T15:34:15.552" v="1233"/>
        <pc:sldMkLst>
          <pc:docMk/>
          <pc:sldMk cId="793454823" sldId="540"/>
        </pc:sldMkLst>
        <pc:spChg chg="add mod">
          <ac:chgData name="PIYUS KEDIA" userId="30dfcb9f6f0df2cc" providerId="LiveId" clId="{6FBA2793-4CC8-49A0-BB4F-02BE8A3AA052}" dt="2022-12-07T15:34:15.552" v="1233"/>
          <ac:spMkLst>
            <pc:docMk/>
            <pc:sldMk cId="793454823" sldId="540"/>
            <ac:spMk id="9" creationId="{2124C371-A70E-B73C-F75A-AF7B8C128B62}"/>
          </ac:spMkLst>
        </pc:spChg>
        <pc:inkChg chg="del">
          <ac:chgData name="PIYUS KEDIA" userId="30dfcb9f6f0df2cc" providerId="LiveId" clId="{6FBA2793-4CC8-49A0-BB4F-02BE8A3AA052}" dt="2022-12-07T15:22:52.566" v="988" actId="478"/>
          <ac:inkMkLst>
            <pc:docMk/>
            <pc:sldMk cId="793454823" sldId="540"/>
            <ac:inkMk id="2" creationId="{DA8ABE2D-3397-40FB-BB39-861BB1F57B02}"/>
          </ac:inkMkLst>
        </pc:inkChg>
      </pc:sldChg>
      <pc:sldChg chg="addSp delSp modSp add mod">
        <pc:chgData name="PIYUS KEDIA" userId="30dfcb9f6f0df2cc" providerId="LiveId" clId="{6FBA2793-4CC8-49A0-BB4F-02BE8A3AA052}" dt="2022-12-07T15:35:08.247" v="1279"/>
        <pc:sldMkLst>
          <pc:docMk/>
          <pc:sldMk cId="578969277" sldId="541"/>
        </pc:sldMkLst>
        <pc:spChg chg="add mod">
          <ac:chgData name="PIYUS KEDIA" userId="30dfcb9f6f0df2cc" providerId="LiveId" clId="{6FBA2793-4CC8-49A0-BB4F-02BE8A3AA052}" dt="2022-12-07T15:35:08.247" v="1279"/>
          <ac:spMkLst>
            <pc:docMk/>
            <pc:sldMk cId="578969277" sldId="541"/>
            <ac:spMk id="6" creationId="{350658DF-FBCE-F77A-1EDC-29924854B723}"/>
          </ac:spMkLst>
        </pc:spChg>
        <pc:spChg chg="add mod">
          <ac:chgData name="PIYUS KEDIA" userId="30dfcb9f6f0df2cc" providerId="LiveId" clId="{6FBA2793-4CC8-49A0-BB4F-02BE8A3AA052}" dt="2022-12-07T15:35:08.247" v="1279"/>
          <ac:spMkLst>
            <pc:docMk/>
            <pc:sldMk cId="578969277" sldId="541"/>
            <ac:spMk id="7" creationId="{96E26CF2-ED86-F8AA-8574-AB677B9EF978}"/>
          </ac:spMkLst>
        </pc:spChg>
        <pc:inkChg chg="del">
          <ac:chgData name="PIYUS KEDIA" userId="30dfcb9f6f0df2cc" providerId="LiveId" clId="{6FBA2793-4CC8-49A0-BB4F-02BE8A3AA052}" dt="2022-12-07T15:24:14.505" v="991" actId="478"/>
          <ac:inkMkLst>
            <pc:docMk/>
            <pc:sldMk cId="578969277" sldId="541"/>
            <ac:inkMk id="2" creationId="{1F096016-BA56-444E-9AAD-60BF9C4147EC}"/>
          </ac:inkMkLst>
        </pc:inkChg>
      </pc:sldChg>
      <pc:sldChg chg="addSp delSp modSp add mod">
        <pc:chgData name="PIYUS KEDIA" userId="30dfcb9f6f0df2cc" providerId="LiveId" clId="{6FBA2793-4CC8-49A0-BB4F-02BE8A3AA052}" dt="2022-12-07T15:35:23.133" v="1281"/>
        <pc:sldMkLst>
          <pc:docMk/>
          <pc:sldMk cId="2912582145" sldId="542"/>
        </pc:sldMkLst>
        <pc:spChg chg="add mod">
          <ac:chgData name="PIYUS KEDIA" userId="30dfcb9f6f0df2cc" providerId="LiveId" clId="{6FBA2793-4CC8-49A0-BB4F-02BE8A3AA052}" dt="2022-12-07T15:35:23.133" v="1281"/>
          <ac:spMkLst>
            <pc:docMk/>
            <pc:sldMk cId="2912582145" sldId="542"/>
            <ac:spMk id="7" creationId="{3D4EFF07-9614-EF18-685E-3984C0B2648A}"/>
          </ac:spMkLst>
        </pc:spChg>
        <pc:spChg chg="add mod">
          <ac:chgData name="PIYUS KEDIA" userId="30dfcb9f6f0df2cc" providerId="LiveId" clId="{6FBA2793-4CC8-49A0-BB4F-02BE8A3AA052}" dt="2022-12-07T15:35:23.133" v="1281"/>
          <ac:spMkLst>
            <pc:docMk/>
            <pc:sldMk cId="2912582145" sldId="542"/>
            <ac:spMk id="8" creationId="{725D499D-573E-844F-A286-A214AD4E3853}"/>
          </ac:spMkLst>
        </pc:spChg>
        <pc:inkChg chg="del">
          <ac:chgData name="PIYUS KEDIA" userId="30dfcb9f6f0df2cc" providerId="LiveId" clId="{6FBA2793-4CC8-49A0-BB4F-02BE8A3AA052}" dt="2022-12-07T15:24:47.991" v="992" actId="478"/>
          <ac:inkMkLst>
            <pc:docMk/>
            <pc:sldMk cId="2912582145" sldId="542"/>
            <ac:inkMk id="2" creationId="{D220DB40-291F-4581-9743-1EFF8EF7721D}"/>
          </ac:inkMkLst>
        </pc:inkChg>
      </pc:sldChg>
      <pc:sldChg chg="del">
        <pc:chgData name="PIYUS KEDIA" userId="30dfcb9f6f0df2cc" providerId="LiveId" clId="{6FBA2793-4CC8-49A0-BB4F-02BE8A3AA052}" dt="2022-12-07T14:34:34.260" v="10" actId="47"/>
        <pc:sldMkLst>
          <pc:docMk/>
          <pc:sldMk cId="2493970019" sldId="563"/>
        </pc:sldMkLst>
      </pc:sldChg>
      <pc:sldChg chg="del">
        <pc:chgData name="PIYUS KEDIA" userId="30dfcb9f6f0df2cc" providerId="LiveId" clId="{6FBA2793-4CC8-49A0-BB4F-02BE8A3AA052}" dt="2022-12-07T14:34:50.978" v="22" actId="47"/>
        <pc:sldMkLst>
          <pc:docMk/>
          <pc:sldMk cId="57957703" sldId="564"/>
        </pc:sldMkLst>
      </pc:sldChg>
      <pc:sldChg chg="del">
        <pc:chgData name="PIYUS KEDIA" userId="30dfcb9f6f0df2cc" providerId="LiveId" clId="{6FBA2793-4CC8-49A0-BB4F-02BE8A3AA052}" dt="2022-12-07T14:34:58.642" v="27" actId="47"/>
        <pc:sldMkLst>
          <pc:docMk/>
          <pc:sldMk cId="2108582786" sldId="565"/>
        </pc:sldMkLst>
      </pc:sldChg>
      <pc:sldChg chg="addSp delSp modSp add mod">
        <pc:chgData name="PIYUS KEDIA" userId="30dfcb9f6f0df2cc" providerId="LiveId" clId="{6FBA2793-4CC8-49A0-BB4F-02BE8A3AA052}" dt="2022-12-07T15:35:39.806" v="1283"/>
        <pc:sldMkLst>
          <pc:docMk/>
          <pc:sldMk cId="1786496109" sldId="569"/>
        </pc:sldMkLst>
        <pc:spChg chg="add mod">
          <ac:chgData name="PIYUS KEDIA" userId="30dfcb9f6f0df2cc" providerId="LiveId" clId="{6FBA2793-4CC8-49A0-BB4F-02BE8A3AA052}" dt="2022-12-07T15:35:39.806" v="1283"/>
          <ac:spMkLst>
            <pc:docMk/>
            <pc:sldMk cId="1786496109" sldId="569"/>
            <ac:spMk id="7" creationId="{50C9099C-BC51-488C-B976-A786CD6C3D63}"/>
          </ac:spMkLst>
        </pc:spChg>
        <pc:spChg chg="add mod">
          <ac:chgData name="PIYUS KEDIA" userId="30dfcb9f6f0df2cc" providerId="LiveId" clId="{6FBA2793-4CC8-49A0-BB4F-02BE8A3AA052}" dt="2022-12-07T15:35:39.806" v="1283"/>
          <ac:spMkLst>
            <pc:docMk/>
            <pc:sldMk cId="1786496109" sldId="569"/>
            <ac:spMk id="8" creationId="{5A39A8EA-591B-A0F6-D704-7E7214F061AF}"/>
          </ac:spMkLst>
        </pc:spChg>
        <pc:inkChg chg="del">
          <ac:chgData name="PIYUS KEDIA" userId="30dfcb9f6f0df2cc" providerId="LiveId" clId="{6FBA2793-4CC8-49A0-BB4F-02BE8A3AA052}" dt="2022-12-07T15:26:07.137" v="994" actId="478"/>
          <ac:inkMkLst>
            <pc:docMk/>
            <pc:sldMk cId="1786496109" sldId="569"/>
            <ac:inkMk id="2" creationId="{E5AB5A63-6860-4389-AB71-E450ECBC71F6}"/>
          </ac:inkMkLst>
        </pc:inkChg>
      </pc:sldChg>
      <pc:sldChg chg="addSp delSp modSp add mod">
        <pc:chgData name="PIYUS KEDIA" userId="30dfcb9f6f0df2cc" providerId="LiveId" clId="{6FBA2793-4CC8-49A0-BB4F-02BE8A3AA052}" dt="2022-12-07T15:35:48.951" v="1285"/>
        <pc:sldMkLst>
          <pc:docMk/>
          <pc:sldMk cId="1312941588" sldId="570"/>
        </pc:sldMkLst>
        <pc:spChg chg="del">
          <ac:chgData name="PIYUS KEDIA" userId="30dfcb9f6f0df2cc" providerId="LiveId" clId="{6FBA2793-4CC8-49A0-BB4F-02BE8A3AA052}" dt="2022-12-07T15:27:14.385" v="1008" actId="478"/>
          <ac:spMkLst>
            <pc:docMk/>
            <pc:sldMk cId="1312941588" sldId="570"/>
            <ac:spMk id="4" creationId="{B630F359-D206-4629-B7F4-EEC88BDFC43E}"/>
          </ac:spMkLst>
        </pc:spChg>
        <pc:spChg chg="add mod">
          <ac:chgData name="PIYUS KEDIA" userId="30dfcb9f6f0df2cc" providerId="LiveId" clId="{6FBA2793-4CC8-49A0-BB4F-02BE8A3AA052}" dt="2022-12-07T15:35:48.951" v="1285"/>
          <ac:spMkLst>
            <pc:docMk/>
            <pc:sldMk cId="1312941588" sldId="570"/>
            <ac:spMk id="10" creationId="{C1973E21-ED61-C599-8635-5920D79125DD}"/>
          </ac:spMkLst>
        </pc:spChg>
        <pc:spChg chg="add mod">
          <ac:chgData name="PIYUS KEDIA" userId="30dfcb9f6f0df2cc" providerId="LiveId" clId="{6FBA2793-4CC8-49A0-BB4F-02BE8A3AA052}" dt="2022-12-07T15:35:48.951" v="1285"/>
          <ac:spMkLst>
            <pc:docMk/>
            <pc:sldMk cId="1312941588" sldId="570"/>
            <ac:spMk id="11" creationId="{1B415BA9-1628-EC26-BD1F-898310FE81F5}"/>
          </ac:spMkLst>
        </pc:spChg>
        <pc:inkChg chg="add del">
          <ac:chgData name="PIYUS KEDIA" userId="30dfcb9f6f0df2cc" providerId="LiveId" clId="{6FBA2793-4CC8-49A0-BB4F-02BE8A3AA052}" dt="2022-12-07T15:27:10.494" v="1007" actId="478"/>
          <ac:inkMkLst>
            <pc:docMk/>
            <pc:sldMk cId="1312941588" sldId="570"/>
            <ac:inkMk id="2" creationId="{B14C686A-844B-444C-A179-3595EDDF7593}"/>
          </ac:inkMkLst>
        </pc:inkChg>
        <pc:cxnChg chg="del mod">
          <ac:chgData name="PIYUS KEDIA" userId="30dfcb9f6f0df2cc" providerId="LiveId" clId="{6FBA2793-4CC8-49A0-BB4F-02BE8A3AA052}" dt="2022-12-07T15:27:14.385" v="1008" actId="478"/>
          <ac:cxnSpMkLst>
            <pc:docMk/>
            <pc:sldMk cId="1312941588" sldId="570"/>
            <ac:cxnSpMk id="9" creationId="{7CA414C5-BC35-42F8-8BD0-69AE242503B6}"/>
          </ac:cxnSpMkLst>
        </pc:cxnChg>
      </pc:sldChg>
      <pc:sldChg chg="addSp delSp modSp add mod">
        <pc:chgData name="PIYUS KEDIA" userId="30dfcb9f6f0df2cc" providerId="LiveId" clId="{6FBA2793-4CC8-49A0-BB4F-02BE8A3AA052}" dt="2022-12-07T15:35:57.244" v="1287"/>
        <pc:sldMkLst>
          <pc:docMk/>
          <pc:sldMk cId="2291590209" sldId="571"/>
        </pc:sldMkLst>
        <pc:spChg chg="add mod">
          <ac:chgData name="PIYUS KEDIA" userId="30dfcb9f6f0df2cc" providerId="LiveId" clId="{6FBA2793-4CC8-49A0-BB4F-02BE8A3AA052}" dt="2022-12-07T15:35:57.244" v="1287"/>
          <ac:spMkLst>
            <pc:docMk/>
            <pc:sldMk cId="2291590209" sldId="571"/>
            <ac:spMk id="7" creationId="{FC029350-2434-AD0A-79AA-032A53B37E91}"/>
          </ac:spMkLst>
        </pc:spChg>
        <pc:spChg chg="add mod">
          <ac:chgData name="PIYUS KEDIA" userId="30dfcb9f6f0df2cc" providerId="LiveId" clId="{6FBA2793-4CC8-49A0-BB4F-02BE8A3AA052}" dt="2022-12-07T15:35:57.244" v="1287"/>
          <ac:spMkLst>
            <pc:docMk/>
            <pc:sldMk cId="2291590209" sldId="571"/>
            <ac:spMk id="8" creationId="{8FFA9FB7-5296-4B0C-1F9B-2FA695EC33D8}"/>
          </ac:spMkLst>
        </pc:spChg>
        <pc:graphicFrameChg chg="mod">
          <ac:chgData name="PIYUS KEDIA" userId="30dfcb9f6f0df2cc" providerId="LiveId" clId="{6FBA2793-4CC8-49A0-BB4F-02BE8A3AA052}" dt="2022-12-07T15:29:02.428" v="1021"/>
          <ac:graphicFrameMkLst>
            <pc:docMk/>
            <pc:sldMk cId="2291590209" sldId="571"/>
            <ac:graphicFrameMk id="6" creationId="{07C5B207-40DD-4CB3-B740-EE6584250347}"/>
          </ac:graphicFrameMkLst>
        </pc:graphicFrameChg>
        <pc:inkChg chg="del">
          <ac:chgData name="PIYUS KEDIA" userId="30dfcb9f6f0df2cc" providerId="LiveId" clId="{6FBA2793-4CC8-49A0-BB4F-02BE8A3AA052}" dt="2022-12-07T15:28:09.389" v="1019" actId="478"/>
          <ac:inkMkLst>
            <pc:docMk/>
            <pc:sldMk cId="2291590209" sldId="571"/>
            <ac:inkMk id="2" creationId="{7EE8506C-4882-4D0E-9649-127020BB4BF0}"/>
          </ac:inkMkLst>
        </pc:inkChg>
      </pc:sldChg>
      <pc:sldChg chg="addSp delSp modSp add mod">
        <pc:chgData name="PIYUS KEDIA" userId="30dfcb9f6f0df2cc" providerId="LiveId" clId="{6FBA2793-4CC8-49A0-BB4F-02BE8A3AA052}" dt="2022-12-07T15:36:08.622" v="1289"/>
        <pc:sldMkLst>
          <pc:docMk/>
          <pc:sldMk cId="3187763807" sldId="572"/>
        </pc:sldMkLst>
        <pc:spChg chg="add mod">
          <ac:chgData name="PIYUS KEDIA" userId="30dfcb9f6f0df2cc" providerId="LiveId" clId="{6FBA2793-4CC8-49A0-BB4F-02BE8A3AA052}" dt="2022-12-07T15:36:08.622" v="1289"/>
          <ac:spMkLst>
            <pc:docMk/>
            <pc:sldMk cId="3187763807" sldId="572"/>
            <ac:spMk id="8" creationId="{6F626A18-1828-A4ED-625E-A9D0F26130D8}"/>
          </ac:spMkLst>
        </pc:spChg>
        <pc:spChg chg="add mod">
          <ac:chgData name="PIYUS KEDIA" userId="30dfcb9f6f0df2cc" providerId="LiveId" clId="{6FBA2793-4CC8-49A0-BB4F-02BE8A3AA052}" dt="2022-12-07T15:36:08.622" v="1289"/>
          <ac:spMkLst>
            <pc:docMk/>
            <pc:sldMk cId="3187763807" sldId="572"/>
            <ac:spMk id="9" creationId="{AC8564DD-C5BE-F775-0780-CB6E271FBBD7}"/>
          </ac:spMkLst>
        </pc:spChg>
        <pc:inkChg chg="del">
          <ac:chgData name="PIYUS KEDIA" userId="30dfcb9f6f0df2cc" providerId="LiveId" clId="{6FBA2793-4CC8-49A0-BB4F-02BE8A3AA052}" dt="2022-12-07T15:29:53.265" v="1025" actId="478"/>
          <ac:inkMkLst>
            <pc:docMk/>
            <pc:sldMk cId="3187763807" sldId="572"/>
            <ac:inkMk id="2" creationId="{A7B61829-46B9-450A-ABF3-F99C35C8BCAE}"/>
          </ac:inkMkLst>
        </pc:inkChg>
      </pc:sldChg>
      <pc:sldChg chg="addSp delSp modSp add mod">
        <pc:chgData name="PIYUS KEDIA" userId="30dfcb9f6f0df2cc" providerId="LiveId" clId="{6FBA2793-4CC8-49A0-BB4F-02BE8A3AA052}" dt="2022-12-07T15:36:12.045" v="1290"/>
        <pc:sldMkLst>
          <pc:docMk/>
          <pc:sldMk cId="614243488" sldId="573"/>
        </pc:sldMkLst>
        <pc:spChg chg="add mod">
          <ac:chgData name="PIYUS KEDIA" userId="30dfcb9f6f0df2cc" providerId="LiveId" clId="{6FBA2793-4CC8-49A0-BB4F-02BE8A3AA052}" dt="2022-12-07T15:36:12.045" v="1290"/>
          <ac:spMkLst>
            <pc:docMk/>
            <pc:sldMk cId="614243488" sldId="573"/>
            <ac:spMk id="6" creationId="{EC8F3389-A1E9-8B15-B93A-D2E3FAC21C87}"/>
          </ac:spMkLst>
        </pc:spChg>
        <pc:spChg chg="add mod">
          <ac:chgData name="PIYUS KEDIA" userId="30dfcb9f6f0df2cc" providerId="LiveId" clId="{6FBA2793-4CC8-49A0-BB4F-02BE8A3AA052}" dt="2022-12-07T15:36:12.045" v="1290"/>
          <ac:spMkLst>
            <pc:docMk/>
            <pc:sldMk cId="614243488" sldId="573"/>
            <ac:spMk id="9" creationId="{EFD0FAD2-2D58-F0DC-2011-3BC8E8F3D882}"/>
          </ac:spMkLst>
        </pc:spChg>
        <pc:inkChg chg="del">
          <ac:chgData name="PIYUS KEDIA" userId="30dfcb9f6f0df2cc" providerId="LiveId" clId="{6FBA2793-4CC8-49A0-BB4F-02BE8A3AA052}" dt="2022-12-07T15:30:10.912" v="1026" actId="478"/>
          <ac:inkMkLst>
            <pc:docMk/>
            <pc:sldMk cId="614243488" sldId="573"/>
            <ac:inkMk id="2" creationId="{B0CA4978-AD4A-4BBF-AA8E-38205C60E62F}"/>
          </ac:inkMkLst>
        </pc:inkChg>
      </pc:sldChg>
      <pc:sldChg chg="addSp delSp modSp add mod">
        <pc:chgData name="PIYUS KEDIA" userId="30dfcb9f6f0df2cc" providerId="LiveId" clId="{6FBA2793-4CC8-49A0-BB4F-02BE8A3AA052}" dt="2022-12-07T15:36:24.988" v="1294" actId="1035"/>
        <pc:sldMkLst>
          <pc:docMk/>
          <pc:sldMk cId="4110635179" sldId="574"/>
        </pc:sldMkLst>
        <pc:spChg chg="add mod">
          <ac:chgData name="PIYUS KEDIA" userId="30dfcb9f6f0df2cc" providerId="LiveId" clId="{6FBA2793-4CC8-49A0-BB4F-02BE8A3AA052}" dt="2022-12-07T15:36:24.988" v="1294" actId="1035"/>
          <ac:spMkLst>
            <pc:docMk/>
            <pc:sldMk cId="4110635179" sldId="574"/>
            <ac:spMk id="6" creationId="{1FA711EC-7577-4840-1DFD-20D17F8DCAA3}"/>
          </ac:spMkLst>
        </pc:spChg>
        <pc:spChg chg="add mod">
          <ac:chgData name="PIYUS KEDIA" userId="30dfcb9f6f0df2cc" providerId="LiveId" clId="{6FBA2793-4CC8-49A0-BB4F-02BE8A3AA052}" dt="2022-12-07T15:36:24.988" v="1294" actId="1035"/>
          <ac:spMkLst>
            <pc:docMk/>
            <pc:sldMk cId="4110635179" sldId="574"/>
            <ac:spMk id="8" creationId="{C43B33BA-4CF3-6153-4FA8-F22E82A218E1}"/>
          </ac:spMkLst>
        </pc:spChg>
        <pc:inkChg chg="del">
          <ac:chgData name="PIYUS KEDIA" userId="30dfcb9f6f0df2cc" providerId="LiveId" clId="{6FBA2793-4CC8-49A0-BB4F-02BE8A3AA052}" dt="2022-12-07T15:30:44.821" v="1027" actId="478"/>
          <ac:inkMkLst>
            <pc:docMk/>
            <pc:sldMk cId="4110635179" sldId="574"/>
            <ac:inkMk id="2" creationId="{8302A7AA-DD8F-4111-BABF-0260A9A38A4E}"/>
          </ac:inkMkLst>
        </pc:inkChg>
      </pc:sldChg>
      <pc:sldChg chg="addSp delSp modSp add mod">
        <pc:chgData name="PIYUS KEDIA" userId="30dfcb9f6f0df2cc" providerId="LiveId" clId="{6FBA2793-4CC8-49A0-BB4F-02BE8A3AA052}" dt="2022-12-07T15:36:36.383" v="1296"/>
        <pc:sldMkLst>
          <pc:docMk/>
          <pc:sldMk cId="1016976313" sldId="575"/>
        </pc:sldMkLst>
        <pc:spChg chg="add mod">
          <ac:chgData name="PIYUS KEDIA" userId="30dfcb9f6f0df2cc" providerId="LiveId" clId="{6FBA2793-4CC8-49A0-BB4F-02BE8A3AA052}" dt="2022-12-07T15:36:36.383" v="1296"/>
          <ac:spMkLst>
            <pc:docMk/>
            <pc:sldMk cId="1016976313" sldId="575"/>
            <ac:spMk id="8" creationId="{7B2DDB13-3173-5206-9667-036863CA4D4F}"/>
          </ac:spMkLst>
        </pc:spChg>
        <pc:spChg chg="add mod">
          <ac:chgData name="PIYUS KEDIA" userId="30dfcb9f6f0df2cc" providerId="LiveId" clId="{6FBA2793-4CC8-49A0-BB4F-02BE8A3AA052}" dt="2022-12-07T15:36:36.383" v="1296"/>
          <ac:spMkLst>
            <pc:docMk/>
            <pc:sldMk cId="1016976313" sldId="575"/>
            <ac:spMk id="9" creationId="{BCCE5CF7-8CA4-4579-5EA1-93F80358B732}"/>
          </ac:spMkLst>
        </pc:spChg>
        <pc:inkChg chg="del">
          <ac:chgData name="PIYUS KEDIA" userId="30dfcb9f6f0df2cc" providerId="LiveId" clId="{6FBA2793-4CC8-49A0-BB4F-02BE8A3AA052}" dt="2022-12-07T15:31:08.730" v="1028" actId="478"/>
          <ac:inkMkLst>
            <pc:docMk/>
            <pc:sldMk cId="1016976313" sldId="575"/>
            <ac:inkMk id="2" creationId="{DB522223-61C2-45EC-A240-FF335438070A}"/>
          </ac:inkMkLst>
        </pc:inkChg>
      </pc:sldChg>
      <pc:sldChg chg="add">
        <pc:chgData name="PIYUS KEDIA" userId="30dfcb9f6f0df2cc" providerId="LiveId" clId="{6FBA2793-4CC8-49A0-BB4F-02BE8A3AA052}" dt="2022-12-07T14:38:10.534" v="60"/>
        <pc:sldMkLst>
          <pc:docMk/>
          <pc:sldMk cId="2404252044" sldId="577"/>
        </pc:sldMkLst>
      </pc:sldChg>
      <pc:sldChg chg="addSp delSp modSp add mod">
        <pc:chgData name="PIYUS KEDIA" userId="30dfcb9f6f0df2cc" providerId="LiveId" clId="{6FBA2793-4CC8-49A0-BB4F-02BE8A3AA052}" dt="2022-12-07T15:37:06.254" v="1301"/>
        <pc:sldMkLst>
          <pc:docMk/>
          <pc:sldMk cId="3790614436" sldId="578"/>
        </pc:sldMkLst>
        <pc:spChg chg="add mod">
          <ac:chgData name="PIYUS KEDIA" userId="30dfcb9f6f0df2cc" providerId="LiveId" clId="{6FBA2793-4CC8-49A0-BB4F-02BE8A3AA052}" dt="2022-12-07T15:37:06.254" v="1301"/>
          <ac:spMkLst>
            <pc:docMk/>
            <pc:sldMk cId="3790614436" sldId="578"/>
            <ac:spMk id="7" creationId="{62B65E62-6C30-C57F-B822-F7BBE812591E}"/>
          </ac:spMkLst>
        </pc:spChg>
        <pc:inkChg chg="del">
          <ac:chgData name="PIYUS KEDIA" userId="30dfcb9f6f0df2cc" providerId="LiveId" clId="{6FBA2793-4CC8-49A0-BB4F-02BE8A3AA052}" dt="2022-12-07T15:31:49.392" v="1030" actId="478"/>
          <ac:inkMkLst>
            <pc:docMk/>
            <pc:sldMk cId="3790614436" sldId="578"/>
            <ac:inkMk id="2" creationId="{D9FE2B7D-C59E-4876-8206-F7CD814BA80F}"/>
          </ac:inkMkLst>
        </pc:inkChg>
      </pc:sldChg>
      <pc:sldChg chg="delSp add mod">
        <pc:chgData name="PIYUS KEDIA" userId="30dfcb9f6f0df2cc" providerId="LiveId" clId="{6FBA2793-4CC8-49A0-BB4F-02BE8A3AA052}" dt="2022-12-07T15:22:10.567" v="987" actId="478"/>
        <pc:sldMkLst>
          <pc:docMk/>
          <pc:sldMk cId="1348658473" sldId="680"/>
        </pc:sldMkLst>
        <pc:inkChg chg="del">
          <ac:chgData name="PIYUS KEDIA" userId="30dfcb9f6f0df2cc" providerId="LiveId" clId="{6FBA2793-4CC8-49A0-BB4F-02BE8A3AA052}" dt="2022-12-07T15:22:10.567" v="987" actId="478"/>
          <ac:inkMkLst>
            <pc:docMk/>
            <pc:sldMk cId="1348658473" sldId="680"/>
            <ac:inkMk id="2" creationId="{F1371311-EBA4-4AC3-BB88-EE304CD37F27}"/>
          </ac:inkMkLst>
        </pc:inkChg>
      </pc:sldChg>
      <pc:sldChg chg="del">
        <pc:chgData name="PIYUS KEDIA" userId="30dfcb9f6f0df2cc" providerId="LiveId" clId="{6FBA2793-4CC8-49A0-BB4F-02BE8A3AA052}" dt="2022-12-07T14:35:16.182" v="49" actId="47"/>
        <pc:sldMkLst>
          <pc:docMk/>
          <pc:sldMk cId="593504449" sldId="685"/>
        </pc:sldMkLst>
      </pc:sldChg>
      <pc:sldChg chg="del">
        <pc:chgData name="PIYUS KEDIA" userId="30dfcb9f6f0df2cc" providerId="LiveId" clId="{6FBA2793-4CC8-49A0-BB4F-02BE8A3AA052}" dt="2022-12-07T14:34:59.124" v="28" actId="47"/>
        <pc:sldMkLst>
          <pc:docMk/>
          <pc:sldMk cId="4154180170" sldId="691"/>
        </pc:sldMkLst>
      </pc:sldChg>
      <pc:sldChg chg="addSp modSp add mod">
        <pc:chgData name="PIYUS KEDIA" userId="30dfcb9f6f0df2cc" providerId="LiveId" clId="{6FBA2793-4CC8-49A0-BB4F-02BE8A3AA052}" dt="2022-12-07T15:34:07.823" v="1232" actId="1035"/>
        <pc:sldMkLst>
          <pc:docMk/>
          <pc:sldMk cId="1251693994" sldId="692"/>
        </pc:sldMkLst>
        <pc:spChg chg="add mod">
          <ac:chgData name="PIYUS KEDIA" userId="30dfcb9f6f0df2cc" providerId="LiveId" clId="{6FBA2793-4CC8-49A0-BB4F-02BE8A3AA052}" dt="2022-12-07T15:34:07.823" v="1232" actId="1035"/>
          <ac:spMkLst>
            <pc:docMk/>
            <pc:sldMk cId="1251693994" sldId="692"/>
            <ac:spMk id="6" creationId="{8368A61A-7573-F01E-4F47-4774F14221CD}"/>
          </ac:spMkLst>
        </pc:spChg>
      </pc:sldChg>
      <pc:sldChg chg="addSp modSp add mod">
        <pc:chgData name="PIYUS KEDIA" userId="30dfcb9f6f0df2cc" providerId="LiveId" clId="{6FBA2793-4CC8-49A0-BB4F-02BE8A3AA052}" dt="2022-12-07T15:34:36.426" v="1276" actId="1037"/>
        <pc:sldMkLst>
          <pc:docMk/>
          <pc:sldMk cId="1343217577" sldId="693"/>
        </pc:sldMkLst>
        <pc:spChg chg="add mod">
          <ac:chgData name="PIYUS KEDIA" userId="30dfcb9f6f0df2cc" providerId="LiveId" clId="{6FBA2793-4CC8-49A0-BB4F-02BE8A3AA052}" dt="2022-12-07T15:34:19.710" v="1234"/>
          <ac:spMkLst>
            <pc:docMk/>
            <pc:sldMk cId="1343217577" sldId="693"/>
            <ac:spMk id="9" creationId="{FBD0E2AF-3241-5DED-B871-70A093D8A89C}"/>
          </ac:spMkLst>
        </pc:spChg>
        <pc:spChg chg="add mod">
          <ac:chgData name="PIYUS KEDIA" userId="30dfcb9f6f0df2cc" providerId="LiveId" clId="{6FBA2793-4CC8-49A0-BB4F-02BE8A3AA052}" dt="2022-12-07T15:34:36.426" v="1276" actId="1037"/>
          <ac:spMkLst>
            <pc:docMk/>
            <pc:sldMk cId="1343217577" sldId="693"/>
            <ac:spMk id="10" creationId="{46AF3733-E1E0-BCB7-ABC4-CF342059E835}"/>
          </ac:spMkLst>
        </pc:spChg>
      </pc:sldChg>
      <pc:sldChg chg="addSp modSp add">
        <pc:chgData name="PIYUS KEDIA" userId="30dfcb9f6f0df2cc" providerId="LiveId" clId="{6FBA2793-4CC8-49A0-BB4F-02BE8A3AA052}" dt="2022-12-07T15:35:03.883" v="1278"/>
        <pc:sldMkLst>
          <pc:docMk/>
          <pc:sldMk cId="1485322758" sldId="694"/>
        </pc:sldMkLst>
        <pc:spChg chg="add mod">
          <ac:chgData name="PIYUS KEDIA" userId="30dfcb9f6f0df2cc" providerId="LiveId" clId="{6FBA2793-4CC8-49A0-BB4F-02BE8A3AA052}" dt="2022-12-07T15:35:03.883" v="1278"/>
          <ac:spMkLst>
            <pc:docMk/>
            <pc:sldMk cId="1485322758" sldId="694"/>
            <ac:spMk id="6" creationId="{11C482CD-AEE2-B991-7664-699B083C65DB}"/>
          </ac:spMkLst>
        </pc:spChg>
        <pc:spChg chg="add mod">
          <ac:chgData name="PIYUS KEDIA" userId="30dfcb9f6f0df2cc" providerId="LiveId" clId="{6FBA2793-4CC8-49A0-BB4F-02BE8A3AA052}" dt="2022-12-07T15:35:03.883" v="1278"/>
          <ac:spMkLst>
            <pc:docMk/>
            <pc:sldMk cId="1485322758" sldId="694"/>
            <ac:spMk id="7" creationId="{290E09AB-BCA4-A6B6-E414-BFA720E14FEF}"/>
          </ac:spMkLst>
        </pc:spChg>
      </pc:sldChg>
      <pc:sldChg chg="addSp modSp add">
        <pc:chgData name="PIYUS KEDIA" userId="30dfcb9f6f0df2cc" providerId="LiveId" clId="{6FBA2793-4CC8-49A0-BB4F-02BE8A3AA052}" dt="2022-12-07T15:35:16.930" v="1280"/>
        <pc:sldMkLst>
          <pc:docMk/>
          <pc:sldMk cId="2056776399" sldId="695"/>
        </pc:sldMkLst>
        <pc:spChg chg="add mod">
          <ac:chgData name="PIYUS KEDIA" userId="30dfcb9f6f0df2cc" providerId="LiveId" clId="{6FBA2793-4CC8-49A0-BB4F-02BE8A3AA052}" dt="2022-12-07T15:35:16.930" v="1280"/>
          <ac:spMkLst>
            <pc:docMk/>
            <pc:sldMk cId="2056776399" sldId="695"/>
            <ac:spMk id="6" creationId="{63816394-0D58-0DBB-EC40-336708809EBE}"/>
          </ac:spMkLst>
        </pc:spChg>
        <pc:spChg chg="add mod">
          <ac:chgData name="PIYUS KEDIA" userId="30dfcb9f6f0df2cc" providerId="LiveId" clId="{6FBA2793-4CC8-49A0-BB4F-02BE8A3AA052}" dt="2022-12-07T15:35:16.930" v="1280"/>
          <ac:spMkLst>
            <pc:docMk/>
            <pc:sldMk cId="2056776399" sldId="695"/>
            <ac:spMk id="7" creationId="{9294FC1B-2AE7-180A-1811-11893F0727DC}"/>
          </ac:spMkLst>
        </pc:spChg>
      </pc:sldChg>
      <pc:sldChg chg="addSp modSp add">
        <pc:chgData name="PIYUS KEDIA" userId="30dfcb9f6f0df2cc" providerId="LiveId" clId="{6FBA2793-4CC8-49A0-BB4F-02BE8A3AA052}" dt="2022-12-07T15:35:29.173" v="1282"/>
        <pc:sldMkLst>
          <pc:docMk/>
          <pc:sldMk cId="452386450" sldId="696"/>
        </pc:sldMkLst>
        <pc:spChg chg="add mod">
          <ac:chgData name="PIYUS KEDIA" userId="30dfcb9f6f0df2cc" providerId="LiveId" clId="{6FBA2793-4CC8-49A0-BB4F-02BE8A3AA052}" dt="2022-12-07T15:35:29.173" v="1282"/>
          <ac:spMkLst>
            <pc:docMk/>
            <pc:sldMk cId="452386450" sldId="696"/>
            <ac:spMk id="7" creationId="{22E5DBCB-3AD1-5EA8-0A07-927191E038A5}"/>
          </ac:spMkLst>
        </pc:spChg>
        <pc:spChg chg="add mod">
          <ac:chgData name="PIYUS KEDIA" userId="30dfcb9f6f0df2cc" providerId="LiveId" clId="{6FBA2793-4CC8-49A0-BB4F-02BE8A3AA052}" dt="2022-12-07T15:35:29.173" v="1282"/>
          <ac:spMkLst>
            <pc:docMk/>
            <pc:sldMk cId="452386450" sldId="696"/>
            <ac:spMk id="8" creationId="{5F536809-33C5-AFAD-B095-7BDEE4E52728}"/>
          </ac:spMkLst>
        </pc:spChg>
      </pc:sldChg>
      <pc:sldChg chg="addSp delSp modSp add mod">
        <pc:chgData name="PIYUS KEDIA" userId="30dfcb9f6f0df2cc" providerId="LiveId" clId="{6FBA2793-4CC8-49A0-BB4F-02BE8A3AA052}" dt="2022-12-07T15:35:43.393" v="1284"/>
        <pc:sldMkLst>
          <pc:docMk/>
          <pc:sldMk cId="3067948401" sldId="698"/>
        </pc:sldMkLst>
        <pc:spChg chg="add mod">
          <ac:chgData name="PIYUS KEDIA" userId="30dfcb9f6f0df2cc" providerId="LiveId" clId="{6FBA2793-4CC8-49A0-BB4F-02BE8A3AA052}" dt="2022-12-07T15:35:43.393" v="1284"/>
          <ac:spMkLst>
            <pc:docMk/>
            <pc:sldMk cId="3067948401" sldId="698"/>
            <ac:spMk id="8" creationId="{D9838269-1335-8B41-63B1-C0D3876EB50A}"/>
          </ac:spMkLst>
        </pc:spChg>
        <pc:spChg chg="add mod">
          <ac:chgData name="PIYUS KEDIA" userId="30dfcb9f6f0df2cc" providerId="LiveId" clId="{6FBA2793-4CC8-49A0-BB4F-02BE8A3AA052}" dt="2022-12-07T15:35:43.393" v="1284"/>
          <ac:spMkLst>
            <pc:docMk/>
            <pc:sldMk cId="3067948401" sldId="698"/>
            <ac:spMk id="9" creationId="{1397751F-3C4E-A54F-9FD4-061A4187D5BC}"/>
          </ac:spMkLst>
        </pc:spChg>
        <pc:graphicFrameChg chg="modGraphic">
          <ac:chgData name="PIYUS KEDIA" userId="30dfcb9f6f0df2cc" providerId="LiveId" clId="{6FBA2793-4CC8-49A0-BB4F-02BE8A3AA052}" dt="2022-12-07T15:26:46.673" v="1004" actId="207"/>
          <ac:graphicFrameMkLst>
            <pc:docMk/>
            <pc:sldMk cId="3067948401" sldId="698"/>
            <ac:graphicFrameMk id="6" creationId="{1639B7A5-472E-4526-8F02-38FA2EA43231}"/>
          </ac:graphicFrameMkLst>
        </pc:graphicFrameChg>
        <pc:inkChg chg="del">
          <ac:chgData name="PIYUS KEDIA" userId="30dfcb9f6f0df2cc" providerId="LiveId" clId="{6FBA2793-4CC8-49A0-BB4F-02BE8A3AA052}" dt="2022-12-07T15:26:02.230" v="993" actId="478"/>
          <ac:inkMkLst>
            <pc:docMk/>
            <pc:sldMk cId="3067948401" sldId="698"/>
            <ac:inkMk id="7" creationId="{95A700C9-BC2E-41AF-B9D1-4A6CC9051001}"/>
          </ac:inkMkLst>
        </pc:inkChg>
      </pc:sldChg>
      <pc:sldChg chg="addSp modSp add mod">
        <pc:chgData name="PIYUS KEDIA" userId="30dfcb9f6f0df2cc" providerId="LiveId" clId="{6FBA2793-4CC8-49A0-BB4F-02BE8A3AA052}" dt="2022-12-07T15:35:53.165" v="1286"/>
        <pc:sldMkLst>
          <pc:docMk/>
          <pc:sldMk cId="1725159405" sldId="699"/>
        </pc:sldMkLst>
        <pc:spChg chg="add mod">
          <ac:chgData name="PIYUS KEDIA" userId="30dfcb9f6f0df2cc" providerId="LiveId" clId="{6FBA2793-4CC8-49A0-BB4F-02BE8A3AA052}" dt="2022-12-07T15:35:53.165" v="1286"/>
          <ac:spMkLst>
            <pc:docMk/>
            <pc:sldMk cId="1725159405" sldId="699"/>
            <ac:spMk id="8" creationId="{469FC937-B0B8-92FA-8791-ADBB063A1B24}"/>
          </ac:spMkLst>
        </pc:spChg>
        <pc:spChg chg="add mod">
          <ac:chgData name="PIYUS KEDIA" userId="30dfcb9f6f0df2cc" providerId="LiveId" clId="{6FBA2793-4CC8-49A0-BB4F-02BE8A3AA052}" dt="2022-12-07T15:35:53.165" v="1286"/>
          <ac:spMkLst>
            <pc:docMk/>
            <pc:sldMk cId="1725159405" sldId="699"/>
            <ac:spMk id="9" creationId="{DEDDE437-5A31-3620-EBBA-8586C1DA5110}"/>
          </ac:spMkLst>
        </pc:spChg>
        <pc:graphicFrameChg chg="modGraphic">
          <ac:chgData name="PIYUS KEDIA" userId="30dfcb9f6f0df2cc" providerId="LiveId" clId="{6FBA2793-4CC8-49A0-BB4F-02BE8A3AA052}" dt="2022-12-07T15:27:47.060" v="1018" actId="207"/>
          <ac:graphicFrameMkLst>
            <pc:docMk/>
            <pc:sldMk cId="1725159405" sldId="699"/>
            <ac:graphicFrameMk id="6" creationId="{9AEE7D3E-6712-4B26-BFB0-825F9259775A}"/>
          </ac:graphicFrameMkLst>
        </pc:graphicFrameChg>
      </pc:sldChg>
      <pc:sldChg chg="addSp modSp add mod">
        <pc:chgData name="PIYUS KEDIA" userId="30dfcb9f6f0df2cc" providerId="LiveId" clId="{6FBA2793-4CC8-49A0-BB4F-02BE8A3AA052}" dt="2022-12-07T15:36:01.300" v="1288"/>
        <pc:sldMkLst>
          <pc:docMk/>
          <pc:sldMk cId="3403344670" sldId="700"/>
        </pc:sldMkLst>
        <pc:spChg chg="add mod">
          <ac:chgData name="PIYUS KEDIA" userId="30dfcb9f6f0df2cc" providerId="LiveId" clId="{6FBA2793-4CC8-49A0-BB4F-02BE8A3AA052}" dt="2022-12-07T15:36:01.300" v="1288"/>
          <ac:spMkLst>
            <pc:docMk/>
            <pc:sldMk cId="3403344670" sldId="700"/>
            <ac:spMk id="7" creationId="{1C2390C6-854C-B2AF-1BAE-94590A286C77}"/>
          </ac:spMkLst>
        </pc:spChg>
        <pc:spChg chg="add mod">
          <ac:chgData name="PIYUS KEDIA" userId="30dfcb9f6f0df2cc" providerId="LiveId" clId="{6FBA2793-4CC8-49A0-BB4F-02BE8A3AA052}" dt="2022-12-07T15:36:01.300" v="1288"/>
          <ac:spMkLst>
            <pc:docMk/>
            <pc:sldMk cId="3403344670" sldId="700"/>
            <ac:spMk id="8" creationId="{40181251-E495-0091-88E0-3CDE5BFDF8E3}"/>
          </ac:spMkLst>
        </pc:spChg>
        <pc:graphicFrameChg chg="mod modGraphic">
          <ac:chgData name="PIYUS KEDIA" userId="30dfcb9f6f0df2cc" providerId="LiveId" clId="{6FBA2793-4CC8-49A0-BB4F-02BE8A3AA052}" dt="2022-12-07T15:29:33.448" v="1024" actId="207"/>
          <ac:graphicFrameMkLst>
            <pc:docMk/>
            <pc:sldMk cId="3403344670" sldId="700"/>
            <ac:graphicFrameMk id="6" creationId="{07C5B207-40DD-4CB3-B740-EE6584250347}"/>
          </ac:graphicFrameMkLst>
        </pc:graphicFrameChg>
      </pc:sldChg>
      <pc:sldChg chg="addSp modSp add">
        <pc:chgData name="PIYUS KEDIA" userId="30dfcb9f6f0df2cc" providerId="LiveId" clId="{6FBA2793-4CC8-49A0-BB4F-02BE8A3AA052}" dt="2022-12-07T15:36:15.869" v="1291"/>
        <pc:sldMkLst>
          <pc:docMk/>
          <pc:sldMk cId="479313936" sldId="701"/>
        </pc:sldMkLst>
        <pc:spChg chg="add mod">
          <ac:chgData name="PIYUS KEDIA" userId="30dfcb9f6f0df2cc" providerId="LiveId" clId="{6FBA2793-4CC8-49A0-BB4F-02BE8A3AA052}" dt="2022-12-07T15:36:15.869" v="1291"/>
          <ac:spMkLst>
            <pc:docMk/>
            <pc:sldMk cId="479313936" sldId="701"/>
            <ac:spMk id="6" creationId="{21F5666E-3386-DBAC-9CDC-8C558F4F5804}"/>
          </ac:spMkLst>
        </pc:spChg>
        <pc:spChg chg="add mod">
          <ac:chgData name="PIYUS KEDIA" userId="30dfcb9f6f0df2cc" providerId="LiveId" clId="{6FBA2793-4CC8-49A0-BB4F-02BE8A3AA052}" dt="2022-12-07T15:36:15.869" v="1291"/>
          <ac:spMkLst>
            <pc:docMk/>
            <pc:sldMk cId="479313936" sldId="701"/>
            <ac:spMk id="9" creationId="{426E38A4-B783-0645-DDF7-4DC2F85AED99}"/>
          </ac:spMkLst>
        </pc:spChg>
      </pc:sldChg>
      <pc:sldChg chg="addSp modSp add">
        <pc:chgData name="PIYUS KEDIA" userId="30dfcb9f6f0df2cc" providerId="LiveId" clId="{6FBA2793-4CC8-49A0-BB4F-02BE8A3AA052}" dt="2022-12-07T15:36:30.324" v="1295"/>
        <pc:sldMkLst>
          <pc:docMk/>
          <pc:sldMk cId="2002689221" sldId="702"/>
        </pc:sldMkLst>
        <pc:spChg chg="add mod">
          <ac:chgData name="PIYUS KEDIA" userId="30dfcb9f6f0df2cc" providerId="LiveId" clId="{6FBA2793-4CC8-49A0-BB4F-02BE8A3AA052}" dt="2022-12-07T15:36:30.324" v="1295"/>
          <ac:spMkLst>
            <pc:docMk/>
            <pc:sldMk cId="2002689221" sldId="702"/>
            <ac:spMk id="6" creationId="{A40EB52F-9EB5-EE3F-29A0-08C4F7FF951E}"/>
          </ac:spMkLst>
        </pc:spChg>
        <pc:spChg chg="add mod">
          <ac:chgData name="PIYUS KEDIA" userId="30dfcb9f6f0df2cc" providerId="LiveId" clId="{6FBA2793-4CC8-49A0-BB4F-02BE8A3AA052}" dt="2022-12-07T15:36:30.324" v="1295"/>
          <ac:spMkLst>
            <pc:docMk/>
            <pc:sldMk cId="2002689221" sldId="702"/>
            <ac:spMk id="8" creationId="{A6903219-C970-53FA-35D5-331556E2A564}"/>
          </ac:spMkLst>
        </pc:spChg>
      </pc:sldChg>
      <pc:sldChg chg="addSp delSp modSp add mod">
        <pc:chgData name="PIYUS KEDIA" userId="30dfcb9f6f0df2cc" providerId="LiveId" clId="{6FBA2793-4CC8-49A0-BB4F-02BE8A3AA052}" dt="2022-12-07T15:36:53.578" v="1300" actId="207"/>
        <pc:sldMkLst>
          <pc:docMk/>
          <pc:sldMk cId="772240074" sldId="703"/>
        </pc:sldMkLst>
        <pc:spChg chg="mod">
          <ac:chgData name="PIYUS KEDIA" userId="30dfcb9f6f0df2cc" providerId="LiveId" clId="{6FBA2793-4CC8-49A0-BB4F-02BE8A3AA052}" dt="2022-12-07T15:36:42.061" v="1298" actId="1076"/>
          <ac:spMkLst>
            <pc:docMk/>
            <pc:sldMk cId="772240074" sldId="703"/>
            <ac:spMk id="7" creationId="{D4332ED4-589E-48EC-977F-9935A01D5DD1}"/>
          </ac:spMkLst>
        </pc:spChg>
        <pc:spChg chg="add mod">
          <ac:chgData name="PIYUS KEDIA" userId="30dfcb9f6f0df2cc" providerId="LiveId" clId="{6FBA2793-4CC8-49A0-BB4F-02BE8A3AA052}" dt="2022-12-07T15:36:40.005" v="1297"/>
          <ac:spMkLst>
            <pc:docMk/>
            <pc:sldMk cId="772240074" sldId="703"/>
            <ac:spMk id="8" creationId="{A910E05E-7740-D026-F27D-154AE270BA1E}"/>
          </ac:spMkLst>
        </pc:spChg>
        <pc:spChg chg="add del mod">
          <ac:chgData name="PIYUS KEDIA" userId="30dfcb9f6f0df2cc" providerId="LiveId" clId="{6FBA2793-4CC8-49A0-BB4F-02BE8A3AA052}" dt="2022-12-07T15:36:47.770" v="1299" actId="478"/>
          <ac:spMkLst>
            <pc:docMk/>
            <pc:sldMk cId="772240074" sldId="703"/>
            <ac:spMk id="9" creationId="{95E2B8DB-6145-A0D1-1CCA-3EBF0B5AECA8}"/>
          </ac:spMkLst>
        </pc:spChg>
        <pc:graphicFrameChg chg="modGraphic">
          <ac:chgData name="PIYUS KEDIA" userId="30dfcb9f6f0df2cc" providerId="LiveId" clId="{6FBA2793-4CC8-49A0-BB4F-02BE8A3AA052}" dt="2022-12-07T15:36:53.578" v="1300" actId="207"/>
          <ac:graphicFrameMkLst>
            <pc:docMk/>
            <pc:sldMk cId="772240074" sldId="703"/>
            <ac:graphicFrameMk id="6" creationId="{943285FE-BDD1-4188-9A19-DB1022EFFC02}"/>
          </ac:graphicFrameMkLst>
        </pc:graphicFrameChg>
        <pc:inkChg chg="del">
          <ac:chgData name="PIYUS KEDIA" userId="30dfcb9f6f0df2cc" providerId="LiveId" clId="{6FBA2793-4CC8-49A0-BB4F-02BE8A3AA052}" dt="2022-12-07T15:31:23.970" v="1029" actId="478"/>
          <ac:inkMkLst>
            <pc:docMk/>
            <pc:sldMk cId="772240074" sldId="703"/>
            <ac:inkMk id="5" creationId="{F63E09F0-3860-4405-A7F8-0E1C3619E84C}"/>
          </ac:inkMkLst>
        </pc:inkChg>
      </pc:sldChg>
      <pc:sldChg chg="addSp delSp modSp add mod">
        <pc:chgData name="PIYUS KEDIA" userId="30dfcb9f6f0df2cc" providerId="LiveId" clId="{6FBA2793-4CC8-49A0-BB4F-02BE8A3AA052}" dt="2022-12-07T15:37:11.664" v="1303" actId="478"/>
        <pc:sldMkLst>
          <pc:docMk/>
          <pc:sldMk cId="2043446924" sldId="704"/>
        </pc:sldMkLst>
        <pc:spChg chg="add del mod">
          <ac:chgData name="PIYUS KEDIA" userId="30dfcb9f6f0df2cc" providerId="LiveId" clId="{6FBA2793-4CC8-49A0-BB4F-02BE8A3AA052}" dt="2022-12-07T15:37:11.664" v="1303" actId="478"/>
          <ac:spMkLst>
            <pc:docMk/>
            <pc:sldMk cId="2043446924" sldId="704"/>
            <ac:spMk id="7" creationId="{E1C71283-C75C-C1B6-CFDA-FF17D9B57566}"/>
          </ac:spMkLst>
        </pc:spChg>
        <pc:graphicFrameChg chg="modGraphic">
          <ac:chgData name="PIYUS KEDIA" userId="30dfcb9f6f0df2cc" providerId="LiveId" clId="{6FBA2793-4CC8-49A0-BB4F-02BE8A3AA052}" dt="2022-12-07T15:31:59.053" v="1031" actId="207"/>
          <ac:graphicFrameMkLst>
            <pc:docMk/>
            <pc:sldMk cId="2043446924" sldId="704"/>
            <ac:graphicFrameMk id="8" creationId="{26E0ACE2-237F-4672-BFBC-D56677D82D8C}"/>
          </ac:graphicFrameMkLst>
        </pc:graphicFrameChg>
      </pc:sldChg>
      <pc:sldChg chg="modSp new mod">
        <pc:chgData name="PIYUS KEDIA" userId="30dfcb9f6f0df2cc" providerId="LiveId" clId="{6FBA2793-4CC8-49A0-BB4F-02BE8A3AA052}" dt="2022-12-07T14:38:33.842" v="72" actId="120"/>
        <pc:sldMkLst>
          <pc:docMk/>
          <pc:sldMk cId="2106670737" sldId="705"/>
        </pc:sldMkLst>
        <pc:spChg chg="mod">
          <ac:chgData name="PIYUS KEDIA" userId="30dfcb9f6f0df2cc" providerId="LiveId" clId="{6FBA2793-4CC8-49A0-BB4F-02BE8A3AA052}" dt="2022-12-07T14:38:33.842" v="72" actId="120"/>
          <ac:spMkLst>
            <pc:docMk/>
            <pc:sldMk cId="2106670737" sldId="705"/>
            <ac:spMk id="2" creationId="{127F3AD9-8C63-6B88-69AB-C04FEC711165}"/>
          </ac:spMkLst>
        </pc:spChg>
      </pc:sldChg>
      <pc:sldChg chg="modSp new mod">
        <pc:chgData name="PIYUS KEDIA" userId="30dfcb9f6f0df2cc" providerId="LiveId" clId="{6FBA2793-4CC8-49A0-BB4F-02BE8A3AA052}" dt="2022-12-07T14:38:44.054" v="83" actId="120"/>
        <pc:sldMkLst>
          <pc:docMk/>
          <pc:sldMk cId="1131073205" sldId="706"/>
        </pc:sldMkLst>
        <pc:spChg chg="mod">
          <ac:chgData name="PIYUS KEDIA" userId="30dfcb9f6f0df2cc" providerId="LiveId" clId="{6FBA2793-4CC8-49A0-BB4F-02BE8A3AA052}" dt="2022-12-07T14:38:44.054" v="83" actId="120"/>
          <ac:spMkLst>
            <pc:docMk/>
            <pc:sldMk cId="1131073205" sldId="706"/>
            <ac:spMk id="2" creationId="{E8D4D5B4-BD69-0271-AF5D-EA5908637FF7}"/>
          </ac:spMkLst>
        </pc:spChg>
      </pc:sldChg>
      <pc:sldChg chg="modSp add mod">
        <pc:chgData name="PIYUS KEDIA" userId="30dfcb9f6f0df2cc" providerId="LiveId" clId="{6FBA2793-4CC8-49A0-BB4F-02BE8A3AA052}" dt="2022-12-07T15:07:57.501" v="233" actId="1038"/>
        <pc:sldMkLst>
          <pc:docMk/>
          <pc:sldMk cId="3375520357" sldId="707"/>
        </pc:sldMkLst>
        <pc:spChg chg="mod">
          <ac:chgData name="PIYUS KEDIA" userId="30dfcb9f6f0df2cc" providerId="LiveId" clId="{6FBA2793-4CC8-49A0-BB4F-02BE8A3AA052}" dt="2022-12-07T15:07:57.501" v="233" actId="1038"/>
          <ac:spMkLst>
            <pc:docMk/>
            <pc:sldMk cId="3375520357" sldId="707"/>
            <ac:spMk id="4" creationId="{DC676532-67FC-8159-F1CE-BA88FFABA3D6}"/>
          </ac:spMkLst>
        </pc:spChg>
      </pc:sldChg>
      <pc:sldChg chg="addSp modSp add mod">
        <pc:chgData name="PIYUS KEDIA" userId="30dfcb9f6f0df2cc" providerId="LiveId" clId="{6FBA2793-4CC8-49A0-BB4F-02BE8A3AA052}" dt="2022-12-07T15:20:29.466" v="986" actId="11529"/>
        <pc:sldMkLst>
          <pc:docMk/>
          <pc:sldMk cId="1607010644" sldId="708"/>
        </pc:sldMkLst>
        <pc:spChg chg="mod">
          <ac:chgData name="PIYUS KEDIA" userId="30dfcb9f6f0df2cc" providerId="LiveId" clId="{6FBA2793-4CC8-49A0-BB4F-02BE8A3AA052}" dt="2022-12-07T15:18:31.764" v="779" actId="14100"/>
          <ac:spMkLst>
            <pc:docMk/>
            <pc:sldMk cId="1607010644" sldId="708"/>
            <ac:spMk id="4" creationId="{F93B31D9-FDC8-5E51-B306-F9FCFFF029C5}"/>
          </ac:spMkLst>
        </pc:spChg>
        <pc:spChg chg="add mod">
          <ac:chgData name="PIYUS KEDIA" userId="30dfcb9f6f0df2cc" providerId="LiveId" clId="{6FBA2793-4CC8-49A0-BB4F-02BE8A3AA052}" dt="2022-12-07T15:19:44.531" v="985" actId="1037"/>
          <ac:spMkLst>
            <pc:docMk/>
            <pc:sldMk cId="1607010644" sldId="708"/>
            <ac:spMk id="5" creationId="{D5CADA39-8363-1B50-A8F6-6413102825DC}"/>
          </ac:spMkLst>
        </pc:spChg>
        <pc:spChg chg="add mod">
          <ac:chgData name="PIYUS KEDIA" userId="30dfcb9f6f0df2cc" providerId="LiveId" clId="{6FBA2793-4CC8-49A0-BB4F-02BE8A3AA052}" dt="2022-12-07T15:19:22.986" v="952" actId="255"/>
          <ac:spMkLst>
            <pc:docMk/>
            <pc:sldMk cId="1607010644" sldId="708"/>
            <ac:spMk id="6" creationId="{FCB007D4-F41F-2791-94C0-9B5E30007A45}"/>
          </ac:spMkLst>
        </pc:spChg>
        <pc:spChg chg="add">
          <ac:chgData name="PIYUS KEDIA" userId="30dfcb9f6f0df2cc" providerId="LiveId" clId="{6FBA2793-4CC8-49A0-BB4F-02BE8A3AA052}" dt="2022-12-07T15:20:29.466" v="986" actId="11529"/>
          <ac:spMkLst>
            <pc:docMk/>
            <pc:sldMk cId="1607010644" sldId="708"/>
            <ac:spMk id="7" creationId="{1549BF99-FCB8-696F-86F3-25A09A370D7E}"/>
          </ac:spMkLst>
        </pc:spChg>
      </pc:sldChg>
      <pc:sldChg chg="del">
        <pc:chgData name="PIYUS KEDIA" userId="30dfcb9f6f0df2cc" providerId="LiveId" clId="{6FBA2793-4CC8-49A0-BB4F-02BE8A3AA052}" dt="2022-12-07T14:34:28.970" v="2" actId="47"/>
        <pc:sldMkLst>
          <pc:docMk/>
          <pc:sldMk cId="902886510" sldId="720"/>
        </pc:sldMkLst>
      </pc:sldChg>
      <pc:sldChg chg="del">
        <pc:chgData name="PIYUS KEDIA" userId="30dfcb9f6f0df2cc" providerId="LiveId" clId="{6FBA2793-4CC8-49A0-BB4F-02BE8A3AA052}" dt="2022-12-07T14:34:30.487" v="5" actId="47"/>
        <pc:sldMkLst>
          <pc:docMk/>
          <pc:sldMk cId="3651736087" sldId="721"/>
        </pc:sldMkLst>
      </pc:sldChg>
      <pc:sldChg chg="del">
        <pc:chgData name="PIYUS KEDIA" userId="30dfcb9f6f0df2cc" providerId="LiveId" clId="{6FBA2793-4CC8-49A0-BB4F-02BE8A3AA052}" dt="2022-12-07T14:34:32.342" v="8" actId="47"/>
        <pc:sldMkLst>
          <pc:docMk/>
          <pc:sldMk cId="4068635425" sldId="722"/>
        </pc:sldMkLst>
      </pc:sldChg>
      <pc:sldChg chg="del">
        <pc:chgData name="PIYUS KEDIA" userId="30dfcb9f6f0df2cc" providerId="LiveId" clId="{6FBA2793-4CC8-49A0-BB4F-02BE8A3AA052}" dt="2022-12-07T14:34:48.106" v="18" actId="47"/>
        <pc:sldMkLst>
          <pc:docMk/>
          <pc:sldMk cId="1337974928" sldId="723"/>
        </pc:sldMkLst>
      </pc:sldChg>
      <pc:sldChg chg="del">
        <pc:chgData name="PIYUS KEDIA" userId="30dfcb9f6f0df2cc" providerId="LiveId" clId="{6FBA2793-4CC8-49A0-BB4F-02BE8A3AA052}" dt="2022-12-07T14:34:31.871" v="7" actId="47"/>
        <pc:sldMkLst>
          <pc:docMk/>
          <pc:sldMk cId="195901276" sldId="726"/>
        </pc:sldMkLst>
      </pc:sldChg>
      <pc:sldChg chg="del">
        <pc:chgData name="PIYUS KEDIA" userId="30dfcb9f6f0df2cc" providerId="LiveId" clId="{6FBA2793-4CC8-49A0-BB4F-02BE8A3AA052}" dt="2022-12-07T14:34:23.125" v="0" actId="47"/>
        <pc:sldMkLst>
          <pc:docMk/>
          <pc:sldMk cId="2147534639" sldId="728"/>
        </pc:sldMkLst>
      </pc:sldChg>
      <pc:sldChg chg="del">
        <pc:chgData name="PIYUS KEDIA" userId="30dfcb9f6f0df2cc" providerId="LiveId" clId="{6FBA2793-4CC8-49A0-BB4F-02BE8A3AA052}" dt="2022-12-07T14:34:59.747" v="29" actId="47"/>
        <pc:sldMkLst>
          <pc:docMk/>
          <pc:sldMk cId="1739285145" sldId="729"/>
        </pc:sldMkLst>
      </pc:sldChg>
      <pc:sldChg chg="del">
        <pc:chgData name="PIYUS KEDIA" userId="30dfcb9f6f0df2cc" providerId="LiveId" clId="{6FBA2793-4CC8-49A0-BB4F-02BE8A3AA052}" dt="2022-12-07T14:35:00.379" v="30" actId="47"/>
        <pc:sldMkLst>
          <pc:docMk/>
          <pc:sldMk cId="2318965846" sldId="730"/>
        </pc:sldMkLst>
      </pc:sldChg>
      <pc:sldChg chg="del">
        <pc:chgData name="PIYUS KEDIA" userId="30dfcb9f6f0df2cc" providerId="LiveId" clId="{6FBA2793-4CC8-49A0-BB4F-02BE8A3AA052}" dt="2022-12-07T14:35:00.802" v="31" actId="47"/>
        <pc:sldMkLst>
          <pc:docMk/>
          <pc:sldMk cId="3242044242" sldId="731"/>
        </pc:sldMkLst>
      </pc:sldChg>
      <pc:sldChg chg="del">
        <pc:chgData name="PIYUS KEDIA" userId="30dfcb9f6f0df2cc" providerId="LiveId" clId="{6FBA2793-4CC8-49A0-BB4F-02BE8A3AA052}" dt="2022-12-07T14:35:01.287" v="32" actId="47"/>
        <pc:sldMkLst>
          <pc:docMk/>
          <pc:sldMk cId="3902821104" sldId="732"/>
        </pc:sldMkLst>
      </pc:sldChg>
      <pc:sldChg chg="del">
        <pc:chgData name="PIYUS KEDIA" userId="30dfcb9f6f0df2cc" providerId="LiveId" clId="{6FBA2793-4CC8-49A0-BB4F-02BE8A3AA052}" dt="2022-12-07T14:35:01.671" v="33" actId="47"/>
        <pc:sldMkLst>
          <pc:docMk/>
          <pc:sldMk cId="3200289542" sldId="733"/>
        </pc:sldMkLst>
      </pc:sldChg>
      <pc:sldChg chg="del">
        <pc:chgData name="PIYUS KEDIA" userId="30dfcb9f6f0df2cc" providerId="LiveId" clId="{6FBA2793-4CC8-49A0-BB4F-02BE8A3AA052}" dt="2022-12-07T14:35:04.015" v="37" actId="47"/>
        <pc:sldMkLst>
          <pc:docMk/>
          <pc:sldMk cId="3738016502" sldId="734"/>
        </pc:sldMkLst>
      </pc:sldChg>
      <pc:sldChg chg="del">
        <pc:chgData name="PIYUS KEDIA" userId="30dfcb9f6f0df2cc" providerId="LiveId" clId="{6FBA2793-4CC8-49A0-BB4F-02BE8A3AA052}" dt="2022-12-07T14:35:04.615" v="38" actId="47"/>
        <pc:sldMkLst>
          <pc:docMk/>
          <pc:sldMk cId="3170462528" sldId="735"/>
        </pc:sldMkLst>
      </pc:sldChg>
      <pc:sldChg chg="del">
        <pc:chgData name="PIYUS KEDIA" userId="30dfcb9f6f0df2cc" providerId="LiveId" clId="{6FBA2793-4CC8-49A0-BB4F-02BE8A3AA052}" dt="2022-12-07T14:35:05.304" v="39" actId="47"/>
        <pc:sldMkLst>
          <pc:docMk/>
          <pc:sldMk cId="985468054" sldId="736"/>
        </pc:sldMkLst>
      </pc:sldChg>
      <pc:sldChg chg="del">
        <pc:chgData name="PIYUS KEDIA" userId="30dfcb9f6f0df2cc" providerId="LiveId" clId="{6FBA2793-4CC8-49A0-BB4F-02BE8A3AA052}" dt="2022-12-07T14:35:09.521" v="41" actId="47"/>
        <pc:sldMkLst>
          <pc:docMk/>
          <pc:sldMk cId="1151096300" sldId="737"/>
        </pc:sldMkLst>
      </pc:sldChg>
      <pc:sldChg chg="del">
        <pc:chgData name="PIYUS KEDIA" userId="30dfcb9f6f0df2cc" providerId="LiveId" clId="{6FBA2793-4CC8-49A0-BB4F-02BE8A3AA052}" dt="2022-12-07T14:35:10.320" v="42" actId="47"/>
        <pc:sldMkLst>
          <pc:docMk/>
          <pc:sldMk cId="4176092081" sldId="738"/>
        </pc:sldMkLst>
      </pc:sldChg>
      <pc:sldChg chg="del">
        <pc:chgData name="PIYUS KEDIA" userId="30dfcb9f6f0df2cc" providerId="LiveId" clId="{6FBA2793-4CC8-49A0-BB4F-02BE8A3AA052}" dt="2022-12-07T14:35:10.913" v="43" actId="47"/>
        <pc:sldMkLst>
          <pc:docMk/>
          <pc:sldMk cId="3020425683" sldId="739"/>
        </pc:sldMkLst>
      </pc:sldChg>
      <pc:sldChg chg="del">
        <pc:chgData name="PIYUS KEDIA" userId="30dfcb9f6f0df2cc" providerId="LiveId" clId="{6FBA2793-4CC8-49A0-BB4F-02BE8A3AA052}" dt="2022-12-07T14:35:11.605" v="44" actId="47"/>
        <pc:sldMkLst>
          <pc:docMk/>
          <pc:sldMk cId="3012682622" sldId="740"/>
        </pc:sldMkLst>
      </pc:sldChg>
      <pc:sldChg chg="del">
        <pc:chgData name="PIYUS KEDIA" userId="30dfcb9f6f0df2cc" providerId="LiveId" clId="{6FBA2793-4CC8-49A0-BB4F-02BE8A3AA052}" dt="2022-12-07T14:35:12.635" v="45" actId="47"/>
        <pc:sldMkLst>
          <pc:docMk/>
          <pc:sldMk cId="3605374077" sldId="741"/>
        </pc:sldMkLst>
      </pc:sldChg>
      <pc:sldChg chg="del">
        <pc:chgData name="PIYUS KEDIA" userId="30dfcb9f6f0df2cc" providerId="LiveId" clId="{6FBA2793-4CC8-49A0-BB4F-02BE8A3AA052}" dt="2022-12-07T14:35:13.241" v="46" actId="47"/>
        <pc:sldMkLst>
          <pc:docMk/>
          <pc:sldMk cId="3262950210" sldId="742"/>
        </pc:sldMkLst>
      </pc:sldChg>
      <pc:sldChg chg="del">
        <pc:chgData name="PIYUS KEDIA" userId="30dfcb9f6f0df2cc" providerId="LiveId" clId="{6FBA2793-4CC8-49A0-BB4F-02BE8A3AA052}" dt="2022-12-07T14:35:13.737" v="47" actId="47"/>
        <pc:sldMkLst>
          <pc:docMk/>
          <pc:sldMk cId="2518885566" sldId="743"/>
        </pc:sldMkLst>
      </pc:sldChg>
      <pc:sldChg chg="del">
        <pc:chgData name="PIYUS KEDIA" userId="30dfcb9f6f0df2cc" providerId="LiveId" clId="{6FBA2793-4CC8-49A0-BB4F-02BE8A3AA052}" dt="2022-12-07T14:35:14.252" v="48" actId="47"/>
        <pc:sldMkLst>
          <pc:docMk/>
          <pc:sldMk cId="2162140061" sldId="744"/>
        </pc:sldMkLst>
      </pc:sldChg>
      <pc:sldChg chg="del">
        <pc:chgData name="PIYUS KEDIA" userId="30dfcb9f6f0df2cc" providerId="LiveId" clId="{6FBA2793-4CC8-49A0-BB4F-02BE8A3AA052}" dt="2022-12-07T14:34:48.875" v="19" actId="47"/>
        <pc:sldMkLst>
          <pc:docMk/>
          <pc:sldMk cId="2092855573" sldId="745"/>
        </pc:sldMkLst>
      </pc:sldChg>
      <pc:sldChg chg="del">
        <pc:chgData name="PIYUS KEDIA" userId="30dfcb9f6f0df2cc" providerId="LiveId" clId="{6FBA2793-4CC8-49A0-BB4F-02BE8A3AA052}" dt="2022-12-07T14:34:49.511" v="20" actId="47"/>
        <pc:sldMkLst>
          <pc:docMk/>
          <pc:sldMk cId="3634870809" sldId="746"/>
        </pc:sldMkLst>
      </pc:sldChg>
      <pc:sldChg chg="add del">
        <pc:chgData name="PIYUS KEDIA" userId="30dfcb9f6f0df2cc" providerId="LiveId" clId="{6FBA2793-4CC8-49A0-BB4F-02BE8A3AA052}" dt="2022-12-07T14:36:09.011" v="56" actId="47"/>
        <pc:sldMkLst>
          <pc:docMk/>
          <pc:sldMk cId="759780264" sldId="747"/>
        </pc:sldMkLst>
      </pc:sldChg>
      <pc:sldChg chg="add del">
        <pc:chgData name="PIYUS KEDIA" userId="30dfcb9f6f0df2cc" providerId="LiveId" clId="{6FBA2793-4CC8-49A0-BB4F-02BE8A3AA052}" dt="2022-12-07T14:36:09.545" v="57" actId="47"/>
        <pc:sldMkLst>
          <pc:docMk/>
          <pc:sldMk cId="2621615607" sldId="748"/>
        </pc:sldMkLst>
      </pc:sldChg>
      <pc:sldChg chg="add del">
        <pc:chgData name="PIYUS KEDIA" userId="30dfcb9f6f0df2cc" providerId="LiveId" clId="{6FBA2793-4CC8-49A0-BB4F-02BE8A3AA052}" dt="2022-12-07T14:36:10.055" v="58" actId="47"/>
        <pc:sldMkLst>
          <pc:docMk/>
          <pc:sldMk cId="3039057724" sldId="749"/>
        </pc:sldMkLst>
      </pc:sldChg>
      <pc:sldChg chg="del">
        <pc:chgData name="PIYUS KEDIA" userId="30dfcb9f6f0df2cc" providerId="LiveId" clId="{6FBA2793-4CC8-49A0-BB4F-02BE8A3AA052}" dt="2022-12-07T14:36:10.571" v="59" actId="47"/>
        <pc:sldMkLst>
          <pc:docMk/>
          <pc:sldMk cId="519987022" sldId="7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28ABC-B1B9-4A97-AE41-3C4082A007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C8C6A-5105-43AC-8CAE-1C03CF1E1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9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794-AF7B-3D4E-AAD2-EA32788F2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A6F1-36C2-48F1-9C03-AD7D76205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B365-C142-700C-4779-26844FFE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31B6-27E3-72A7-146B-6ED4EB2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29F7-48EE-3DC3-8BA9-D0C2C34D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34F-4D2A-1374-3235-F3C27FC0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110E-1D5B-AC40-CC62-6C9CA7A0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17FE-B19B-60E1-4E65-4813F522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DDBB-47A7-0E0A-84D6-CA80118F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54-DA38-7647-7F87-D7F2BC16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FBF82-F314-96CC-025F-7F9C8F41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411B4-87D7-6B49-64D1-14E347EA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1D00-04A0-C7AF-9B17-BF6503FE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4D85-3A38-BA26-D852-052E504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4BDF-0058-63E2-292E-8830F94F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990E-D552-F15A-41CF-D39145C7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75C5-81C4-722C-445C-0695B793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C769-CD4C-809A-6488-67EAEFF6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C533-9AA4-E24D-7F0B-1EE9E75A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2022-842A-C2D6-5C7E-2853BCA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B93D-F8D3-0425-02DF-6E9B74B4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C745-2E7F-7BBC-F05A-5E1E747F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91D2-8D28-EA2D-1767-A710770D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EFFE-8AF8-22F3-184C-9185B98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7941-505B-2066-C958-E807A4C7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2EC8-3423-7A75-F9BD-88AF5C0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BA8F-254D-B817-C8DB-EA34F9F72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00597-B6B5-0E21-B960-D12CDBAE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10B7-894D-7535-FB25-1E2ABC25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A781-3039-4F50-AE4B-DD349709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C465-6F2D-0B17-F721-ED946F3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A86B-2E28-AA54-ABDF-B50555F4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A00F-D341-6ED4-08EC-7CCD0D60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08DD0-D76D-69B0-F796-25579998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A1860-BDF2-C428-5D93-2FA8DA629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E4D4B-E4D0-6889-376C-F3A73BC49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1F05C-DFBE-3965-1749-7858EE4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4C4E4-74C4-2C5F-6CF9-4B090964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B0E37-7177-550F-4F7F-D4B3185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9BC-0320-32A8-3543-333D4088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271B6-6BF3-B686-6BB7-DEBC7300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3CF2A-DB5C-F7E4-B826-F4407C23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C958-5C7F-3FB8-91B0-BBD5EFB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2A41B-B11B-B849-C877-DE53886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034D8-8986-B279-4EC2-4291E7A0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1745-1729-DCF6-2168-1A19F80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2CE-BE83-5019-FD75-7A55D34C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6B54-3D3C-1535-0976-9BB275C5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BE92-DBA7-4445-7576-BEA42086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8C08D-681C-EFC2-2438-95ED2C5E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C442-3799-7C42-CFC6-D52A156F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8AC00-C4D8-0321-7F63-2568A18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5F5B-8FC7-DFD7-542D-1DFA5DFC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9AFD6-F2C4-5589-D928-DC6828BF8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1D6E-7C41-0334-17CF-1F9FE0001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3429-6BA0-FFE7-3ACB-E80DED5C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D8A36-9336-0C56-C41F-45E394A1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F8414-914C-6C16-E9AB-BC2BE44F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C6964-561F-58B4-E1A9-F756A25B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B22D4-D569-05FE-51C7-5661D137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4D62-90C2-0BA5-2FEF-84CDF541B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FFA-3A5E-4F54-B3B2-DFA5A7E1BA7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492A3-5165-B28F-8EA4-02D09F4D6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7EEC-15E4-CFE7-F73E-886AEF05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22A1-B775-E192-1B4B-188C95697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FCC0-E334-8E80-BC15-0DD7B9FE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9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08B2-744E-459F-B9A8-45D359E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6202-A00E-4627-BB21-0842161C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emit(*e):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emit(e);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P(mov (%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</a:rPr>
              <a:t>), %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P(mov off(%</a:t>
            </a:r>
            <a:r>
              <a:rPr lang="en-US" sz="2400" dirty="0" err="1">
                <a:latin typeface="Consolas" panose="020B0609020204030204" pitchFamily="49" charset="0"/>
              </a:rPr>
              <a:t>ebp</a:t>
            </a:r>
            <a:r>
              <a:rPr lang="en-US" sz="2400" dirty="0">
                <a:latin typeface="Consolas" panose="020B0609020204030204" pitchFamily="49" charset="0"/>
              </a:rPr>
              <a:t>), %</a:t>
            </a:r>
            <a:r>
              <a:rPr lang="en-US" sz="2400" dirty="0" err="1">
                <a:latin typeface="Consolas" panose="020B06090202040302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76346-5120-4EB3-8286-B47A41766D1E}"/>
              </a:ext>
            </a:extLst>
          </p:cNvPr>
          <p:cNvSpPr txBox="1"/>
          <p:nvPr/>
        </p:nvSpPr>
        <p:spPr>
          <a:xfrm>
            <a:off x="6563360" y="1142276"/>
            <a:ext cx="2143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a[10];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*a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16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emit({ int id[num]; e</a:t>
            </a:r>
            <a:r>
              <a:rPr lang="en-US" baseline="-25000" dirty="0"/>
              <a:t>1</a:t>
            </a:r>
            <a:r>
              <a:rPr lang="en-US" dirty="0"/>
              <a:t> }):</a:t>
            </a:r>
          </a:p>
          <a:p>
            <a:pPr marL="0" indent="0">
              <a:buNone/>
            </a:pPr>
            <a:r>
              <a:rPr lang="en-US" dirty="0"/>
              <a:t>   off = </a:t>
            </a:r>
            <a:r>
              <a:rPr lang="en-US" dirty="0" err="1"/>
              <a:t>stackmalloc</a:t>
            </a:r>
            <a:r>
              <a:rPr lang="en-US" dirty="0"/>
              <a:t>(4 + (num*4));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arroff</a:t>
            </a:r>
            <a:r>
              <a:rPr lang="en-US" dirty="0"/>
              <a:t> = off + 4;</a:t>
            </a:r>
          </a:p>
          <a:p>
            <a:pPr marL="0" indent="0">
              <a:buNone/>
            </a:pPr>
            <a:r>
              <a:rPr lang="en-US" dirty="0"/>
              <a:t>   P(lea </a:t>
            </a:r>
            <a:r>
              <a:rPr lang="en-US" dirty="0" err="1"/>
              <a:t>arroff</a:t>
            </a:r>
            <a:r>
              <a:rPr lang="en-US" dirty="0"/>
              <a:t>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off(%</a:t>
            </a:r>
            <a:r>
              <a:rPr lang="en-US" dirty="0" err="1"/>
              <a:t>ebp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insert(id, off); 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 + (num*4));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D8E9-F650-476C-8566-46528DD60534}"/>
              </a:ext>
            </a:extLst>
          </p:cNvPr>
          <p:cNvSpPr txBox="1"/>
          <p:nvPr/>
        </p:nvSpPr>
        <p:spPr>
          <a:xfrm>
            <a:off x="7518400" y="934720"/>
            <a:ext cx="286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a[10];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a[5] =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2E4BF-3AA7-4692-B7B1-40BDD5F03137}"/>
              </a:ext>
            </a:extLst>
          </p:cNvPr>
          <p:cNvSpPr/>
          <p:nvPr/>
        </p:nvSpPr>
        <p:spPr>
          <a:xfrm>
            <a:off x="6532880" y="5577840"/>
            <a:ext cx="731520" cy="56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D6F567-991E-4956-8358-22D07C31FDF7}"/>
              </a:ext>
            </a:extLst>
          </p:cNvPr>
          <p:cNvGraphicFramePr>
            <a:graphicFrameLocks noGrp="1"/>
          </p:cNvGraphicFramePr>
          <p:nvPr/>
        </p:nvGraphicFramePr>
        <p:xfrm>
          <a:off x="8188960" y="5698066"/>
          <a:ext cx="3159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6">
                  <a:extLst>
                    <a:ext uri="{9D8B030D-6E8A-4147-A177-3AD203B41FA5}">
                      <a16:colId xmlns:a16="http://schemas.microsoft.com/office/drawing/2014/main" val="182060230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915773639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96200871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4171584707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738173642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060073619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623644226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7834783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1602462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163998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7073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5ECF0F-E319-4D2A-92FC-A036B0DA4F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64400" y="5861073"/>
            <a:ext cx="924560" cy="2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8A8887-2AB4-4032-B867-68C331A4DE43}"/>
              </a:ext>
            </a:extLst>
          </p:cNvPr>
          <p:cNvSpPr txBox="1"/>
          <p:nvPr/>
        </p:nvSpPr>
        <p:spPr>
          <a:xfrm>
            <a:off x="8097520" y="537464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3151F-4EB3-4C99-A1B9-B7CB08B44735}"/>
              </a:ext>
            </a:extLst>
          </p:cNvPr>
          <p:cNvSpPr txBox="1"/>
          <p:nvPr/>
        </p:nvSpPr>
        <p:spPr>
          <a:xfrm>
            <a:off x="11033760" y="538480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x+40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3C4C8-500E-44C3-B5CA-560F44C577F3}"/>
              </a:ext>
            </a:extLst>
          </p:cNvPr>
          <p:cNvSpPr txBox="1"/>
          <p:nvPr/>
        </p:nvSpPr>
        <p:spPr>
          <a:xfrm>
            <a:off x="5659121" y="5537200"/>
            <a:ext cx="8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*a;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3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BC4A-C18C-48CC-A528-95077C1E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C23D-FDD2-4BB5-9937-8AD1B872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emit(id[e</a:t>
            </a:r>
            <a:r>
              <a:rPr lang="en-US" baseline="-25000" dirty="0"/>
              <a:t>1</a:t>
            </a:r>
            <a:r>
              <a:rPr lang="en-US" dirty="0"/>
              <a:t>] = 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t = </a:t>
            </a:r>
            <a:r>
              <a:rPr lang="en-US" dirty="0" err="1"/>
              <a:t>stackmalloc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t(%</a:t>
            </a:r>
            <a:r>
              <a:rPr lang="en-US" dirty="0" err="1"/>
              <a:t>ebp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off = lookup(id);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P(mov t(%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P(mov off(%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edx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ecx</a:t>
            </a:r>
            <a:r>
              <a:rPr lang="en-US" dirty="0"/>
              <a:t>, (%</a:t>
            </a:r>
            <a:r>
              <a:rPr lang="en-US" dirty="0" err="1"/>
              <a:t>edx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, 4))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A8325-A77E-4861-8334-90DF69E592DD}"/>
              </a:ext>
            </a:extLst>
          </p:cNvPr>
          <p:cNvSpPr txBox="1"/>
          <p:nvPr/>
        </p:nvSpPr>
        <p:spPr>
          <a:xfrm>
            <a:off x="7518400" y="934720"/>
            <a:ext cx="286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a[10];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a[5] =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76532-67FC-8159-F1CE-BA88FFABA3D6}"/>
              </a:ext>
            </a:extLst>
          </p:cNvPr>
          <p:cNvSpPr txBox="1"/>
          <p:nvPr/>
        </p:nvSpPr>
        <p:spPr>
          <a:xfrm>
            <a:off x="4643919" y="2712378"/>
            <a:ext cx="24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Why does the order of evaluation of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and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matter?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8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BC4A-C18C-48CC-A528-95077C1E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C23D-FDD2-4BB5-9937-8AD1B872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emit(id[e</a:t>
            </a:r>
            <a:r>
              <a:rPr lang="en-US" baseline="-25000" dirty="0"/>
              <a:t>1</a:t>
            </a:r>
            <a:r>
              <a:rPr lang="en-US" dirty="0"/>
              <a:t>] = 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t = </a:t>
            </a:r>
            <a:r>
              <a:rPr lang="en-US" dirty="0" err="1"/>
              <a:t>stackmalloc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t(%</a:t>
            </a:r>
            <a:r>
              <a:rPr lang="en-US" dirty="0" err="1"/>
              <a:t>ebp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off = lookup(id);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P(mov t(%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P(mov off(%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edx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ecx</a:t>
            </a:r>
            <a:r>
              <a:rPr lang="en-US" dirty="0"/>
              <a:t>, (%</a:t>
            </a:r>
            <a:r>
              <a:rPr lang="en-US" dirty="0" err="1"/>
              <a:t>edx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, 4))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A8325-A77E-4861-8334-90DF69E592DD}"/>
              </a:ext>
            </a:extLst>
          </p:cNvPr>
          <p:cNvSpPr txBox="1"/>
          <p:nvPr/>
        </p:nvSpPr>
        <p:spPr>
          <a:xfrm>
            <a:off x="7518400" y="934720"/>
            <a:ext cx="286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a[10];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a[5] =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76532-67FC-8159-F1CE-BA88FFABA3D6}"/>
              </a:ext>
            </a:extLst>
          </p:cNvPr>
          <p:cNvSpPr txBox="1"/>
          <p:nvPr/>
        </p:nvSpPr>
        <p:spPr>
          <a:xfrm>
            <a:off x="4921319" y="2712378"/>
            <a:ext cx="248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Why does the order of evaluation of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and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matter?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Is it possible that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may yield a different value if e</a:t>
            </a:r>
            <a:r>
              <a:rPr lang="en-US" baseline="-25000" dirty="0">
                <a:latin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</a:rPr>
              <a:t>executes first?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2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D3B-5695-4573-A662-1551E08B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772D-DECB-428F-93E4-3F663756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emit(id(e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z = n * 4;</a:t>
            </a:r>
          </a:p>
          <a:p>
            <a:pPr marL="0" indent="0">
              <a:buNone/>
            </a:pPr>
            <a:r>
              <a:rPr lang="en-US" dirty="0"/>
              <a:t>    off = </a:t>
            </a:r>
            <a:r>
              <a:rPr lang="en-US" dirty="0" err="1"/>
              <a:t>stackalloc</a:t>
            </a:r>
            <a:r>
              <a:rPr lang="en-US" dirty="0"/>
              <a:t>(z);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emit(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arg_off</a:t>
            </a:r>
            <a:r>
              <a:rPr lang="en-US" dirty="0"/>
              <a:t> = off + (i-1)*4; </a:t>
            </a:r>
          </a:p>
          <a:p>
            <a:pPr marL="0" indent="0">
              <a:buNone/>
            </a:pPr>
            <a:r>
              <a:rPr lang="en-US" dirty="0"/>
              <a:t>       P(mov %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arg_off</a:t>
            </a:r>
            <a:r>
              <a:rPr lang="en-US" dirty="0"/>
              <a:t>(%</a:t>
            </a:r>
            <a:r>
              <a:rPr lang="en-US" dirty="0" err="1"/>
              <a:t>ebp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P(call id)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stackfree</a:t>
            </a:r>
            <a:r>
              <a:rPr lang="en-US" dirty="0"/>
              <a:t>(z);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78BC3-10CA-4306-8624-DDBF25AFE4AE}"/>
              </a:ext>
            </a:extLst>
          </p:cNvPr>
          <p:cNvSpPr txBox="1"/>
          <p:nvPr/>
        </p:nvSpPr>
        <p:spPr>
          <a:xfrm>
            <a:off x="7437120" y="157480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foo(10, 20)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BEE4-8A3C-47F3-91C7-FF1D1569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DB50-DCCE-488A-A735-C570BDB6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emit(id(id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id</a:t>
            </a:r>
            <a:r>
              <a:rPr lang="en-US" baseline="-25000" dirty="0" err="1"/>
              <a:t>n</a:t>
            </a:r>
            <a:r>
              <a:rPr lang="en-US" dirty="0"/>
              <a:t>) {e})</a:t>
            </a:r>
          </a:p>
          <a:p>
            <a:pPr marL="0" indent="0">
              <a:buNone/>
            </a:pPr>
            <a:r>
              <a:rPr lang="en-US" dirty="0"/>
              <a:t>  P(id:)</a:t>
            </a:r>
          </a:p>
          <a:p>
            <a:pPr marL="0" indent="0">
              <a:buNone/>
            </a:pPr>
            <a:r>
              <a:rPr lang="en-US" dirty="0"/>
              <a:t>  P(push %</a:t>
            </a:r>
            <a:r>
              <a:rPr lang="en-US" dirty="0" err="1"/>
              <a:t>ebp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P(mov %</a:t>
            </a:r>
            <a:r>
              <a:rPr lang="en-US" dirty="0" err="1"/>
              <a:t>esp</a:t>
            </a:r>
            <a:r>
              <a:rPr lang="en-US" dirty="0"/>
              <a:t>, %</a:t>
            </a:r>
            <a:r>
              <a:rPr lang="en-US" dirty="0" err="1"/>
              <a:t>ebp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stackinitialize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insert(</a:t>
            </a:r>
            <a:r>
              <a:rPr lang="en-US" dirty="0" err="1"/>
              <a:t>id</a:t>
            </a:r>
            <a:r>
              <a:rPr lang="en-US" baseline="-25000" dirty="0" err="1"/>
              <a:t>i</a:t>
            </a:r>
            <a:r>
              <a:rPr lang="en-US" dirty="0"/>
              <a:t>, (</a:t>
            </a:r>
            <a:r>
              <a:rPr lang="en-US" dirty="0" err="1"/>
              <a:t>i</a:t>
            </a:r>
            <a:r>
              <a:rPr lang="en-US" dirty="0"/>
              <a:t> * 4) + 4);</a:t>
            </a:r>
          </a:p>
          <a:p>
            <a:pPr marL="0" indent="0">
              <a:buNone/>
            </a:pPr>
            <a:r>
              <a:rPr lang="en-US" dirty="0"/>
              <a:t>  emit(e);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P(mov %</a:t>
            </a:r>
            <a:r>
              <a:rPr lang="en-US" dirty="0" err="1"/>
              <a:t>ebp</a:t>
            </a:r>
            <a:r>
              <a:rPr lang="en-US" dirty="0"/>
              <a:t>, %</a:t>
            </a:r>
            <a:r>
              <a:rPr lang="en-US" dirty="0" err="1"/>
              <a:t>esp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P(pop %</a:t>
            </a:r>
            <a:r>
              <a:rPr lang="en-US" dirty="0" err="1"/>
              <a:t>ebp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P(ret)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D058D-8241-477E-AD70-953E36A47BBE}"/>
              </a:ext>
            </a:extLst>
          </p:cNvPr>
          <p:cNvSpPr txBox="1"/>
          <p:nvPr/>
        </p:nvSpPr>
        <p:spPr>
          <a:xfrm>
            <a:off x="6096000" y="1690688"/>
            <a:ext cx="296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foo(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a:int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b:int):int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a + 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9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897F-9FD8-4781-A0D3-2D8CF8B1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 instructions in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53BC-8082-472D-876D-896154BB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je, ja, </a:t>
            </a:r>
            <a:r>
              <a:rPr lang="en-US" dirty="0" err="1"/>
              <a:t>jae</a:t>
            </a:r>
            <a:r>
              <a:rPr lang="en-US" dirty="0"/>
              <a:t>, </a:t>
            </a:r>
            <a:r>
              <a:rPr lang="en-US" dirty="0" err="1"/>
              <a:t>jb</a:t>
            </a:r>
            <a:r>
              <a:rPr lang="en-US" dirty="0"/>
              <a:t>, </a:t>
            </a:r>
            <a:r>
              <a:rPr lang="en-US" dirty="0" err="1"/>
              <a:t>jz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09729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8B6F-3FCF-469F-A35A-7846C176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87C4-3351-44F3-8E19-8945854E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emit(while(e</a:t>
            </a:r>
            <a:r>
              <a:rPr lang="en-US" baseline="-25000" dirty="0"/>
              <a:t>1</a:t>
            </a:r>
            <a:r>
              <a:rPr lang="en-US" dirty="0"/>
              <a:t>){e</a:t>
            </a:r>
            <a:r>
              <a:rPr lang="en-US" baseline="-25000" dirty="0"/>
              <a:t>2</a:t>
            </a:r>
            <a:r>
              <a:rPr lang="en-US" dirty="0"/>
              <a:t>}):</a:t>
            </a:r>
          </a:p>
          <a:p>
            <a:pPr marL="0" indent="0">
              <a:buNone/>
            </a:pPr>
            <a:r>
              <a:rPr lang="en-US" dirty="0"/>
              <a:t>  P(label1:)</a:t>
            </a:r>
          </a:p>
          <a:p>
            <a:pPr marL="0" indent="0">
              <a:buNone/>
            </a:pPr>
            <a:r>
              <a:rPr lang="en-US" dirty="0"/>
              <a:t>  emit(e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</a:t>
            </a:r>
            <a:r>
              <a:rPr lang="en-US" dirty="0" err="1"/>
              <a:t>cmp</a:t>
            </a:r>
            <a:r>
              <a:rPr lang="en-US" dirty="0"/>
              <a:t> $0,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P(je label2)</a:t>
            </a:r>
          </a:p>
          <a:p>
            <a:pPr marL="0" indent="0">
              <a:buNone/>
            </a:pPr>
            <a:r>
              <a:rPr lang="en-US" dirty="0"/>
              <a:t>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</a:t>
            </a:r>
            <a:r>
              <a:rPr lang="en-US" dirty="0" err="1"/>
              <a:t>jmp</a:t>
            </a:r>
            <a:r>
              <a:rPr lang="en-US" dirty="0"/>
              <a:t> label1)</a:t>
            </a:r>
          </a:p>
          <a:p>
            <a:pPr marL="0" indent="0">
              <a:buNone/>
            </a:pPr>
            <a:r>
              <a:rPr lang="en-US" dirty="0"/>
              <a:t>  P(label2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B31D9-FDC8-5E51-B306-F9FCFFF029C5}"/>
              </a:ext>
            </a:extLst>
          </p:cNvPr>
          <p:cNvSpPr txBox="1"/>
          <p:nvPr/>
        </p:nvSpPr>
        <p:spPr>
          <a:xfrm>
            <a:off x="6709025" y="1639834"/>
            <a:ext cx="338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there be an issue if e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also a while 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1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8B6F-3FCF-469F-A35A-7846C176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87C4-3351-44F3-8E19-8945854E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emit(while(e</a:t>
            </a:r>
            <a:r>
              <a:rPr lang="en-US" baseline="-25000" dirty="0"/>
              <a:t>1</a:t>
            </a:r>
            <a:r>
              <a:rPr lang="en-US" dirty="0"/>
              <a:t>){e</a:t>
            </a:r>
            <a:r>
              <a:rPr lang="en-US" baseline="-25000" dirty="0"/>
              <a:t>2</a:t>
            </a:r>
            <a:r>
              <a:rPr lang="en-US" dirty="0"/>
              <a:t>}):</a:t>
            </a:r>
          </a:p>
          <a:p>
            <a:pPr marL="0" indent="0">
              <a:buNone/>
            </a:pPr>
            <a:r>
              <a:rPr lang="en-US" dirty="0"/>
              <a:t>  P(label1:)</a:t>
            </a:r>
          </a:p>
          <a:p>
            <a:pPr marL="0" indent="0">
              <a:buNone/>
            </a:pPr>
            <a:r>
              <a:rPr lang="en-US" dirty="0"/>
              <a:t>  emit(e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</a:t>
            </a:r>
            <a:r>
              <a:rPr lang="en-US" dirty="0" err="1"/>
              <a:t>cmp</a:t>
            </a:r>
            <a:r>
              <a:rPr lang="en-US" dirty="0"/>
              <a:t> $0,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P(je label2)</a:t>
            </a:r>
          </a:p>
          <a:p>
            <a:pPr marL="0" indent="0">
              <a:buNone/>
            </a:pPr>
            <a:r>
              <a:rPr lang="en-US" dirty="0"/>
              <a:t>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</a:t>
            </a:r>
            <a:r>
              <a:rPr lang="en-US" dirty="0" err="1"/>
              <a:t>jmp</a:t>
            </a:r>
            <a:r>
              <a:rPr lang="en-US" dirty="0"/>
              <a:t> label1)</a:t>
            </a:r>
          </a:p>
          <a:p>
            <a:pPr marL="0" indent="0">
              <a:buNone/>
            </a:pPr>
            <a:r>
              <a:rPr lang="en-US" dirty="0"/>
              <a:t>  P(label2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B31D9-FDC8-5E51-B306-F9FCFFF029C5}"/>
              </a:ext>
            </a:extLst>
          </p:cNvPr>
          <p:cNvSpPr txBox="1"/>
          <p:nvPr/>
        </p:nvSpPr>
        <p:spPr>
          <a:xfrm>
            <a:off x="4274049" y="602147"/>
            <a:ext cx="581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there be an issue if e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also a while loop?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ADA39-8363-1B50-A8F6-6413102825DC}"/>
              </a:ext>
            </a:extLst>
          </p:cNvPr>
          <p:cNvSpPr txBox="1"/>
          <p:nvPr/>
        </p:nvSpPr>
        <p:spPr>
          <a:xfrm>
            <a:off x="8320365" y="1475788"/>
            <a:ext cx="3424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label1: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emit(a &lt; 10)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cmp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$0, %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je label2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emit(a = a – 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label1: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emit(b &lt; 20)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cmp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$0, %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je label2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emit(b = b -1)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jmp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label1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label2: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jmp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label1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label2: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007D4-F41F-2791-94C0-9B5E30007A45}"/>
              </a:ext>
            </a:extLst>
          </p:cNvPr>
          <p:cNvSpPr txBox="1"/>
          <p:nvPr/>
        </p:nvSpPr>
        <p:spPr>
          <a:xfrm>
            <a:off x="4804885" y="2645324"/>
            <a:ext cx="3424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while (a &lt; 10) {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 = a – 1;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while (b &lt; 20) {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b = b - 1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549BF99-FCB8-696F-86F3-25A09A370D7E}"/>
              </a:ext>
            </a:extLst>
          </p:cNvPr>
          <p:cNvSpPr/>
          <p:nvPr/>
        </p:nvSpPr>
        <p:spPr>
          <a:xfrm>
            <a:off x="7469312" y="3308279"/>
            <a:ext cx="636998" cy="215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1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8B6F-3FCF-469F-A35A-7846C176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87C4-3351-44F3-8E19-8945854E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emit(while(e</a:t>
            </a:r>
            <a:r>
              <a:rPr lang="en-US" baseline="-25000" dirty="0"/>
              <a:t>1</a:t>
            </a:r>
            <a:r>
              <a:rPr lang="en-US" dirty="0"/>
              <a:t>){e</a:t>
            </a:r>
            <a:r>
              <a:rPr lang="en-US" baseline="-25000" dirty="0"/>
              <a:t>2</a:t>
            </a:r>
            <a:r>
              <a:rPr lang="en-US" dirty="0"/>
              <a:t>}):</a:t>
            </a:r>
          </a:p>
          <a:p>
            <a:pPr marL="0" indent="0">
              <a:buNone/>
            </a:pPr>
            <a:r>
              <a:rPr lang="en-US" dirty="0"/>
              <a:t>  l1 = </a:t>
            </a:r>
            <a:r>
              <a:rPr lang="en-US" dirty="0" err="1"/>
              <a:t>get_label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l2 = </a:t>
            </a:r>
            <a:r>
              <a:rPr lang="en-US" dirty="0" err="1"/>
              <a:t>get_label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P(l1:)</a:t>
            </a:r>
          </a:p>
          <a:p>
            <a:pPr marL="0" indent="0">
              <a:buNone/>
            </a:pPr>
            <a:r>
              <a:rPr lang="en-US" dirty="0"/>
              <a:t>  emit(e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</a:t>
            </a:r>
            <a:r>
              <a:rPr lang="en-US" dirty="0" err="1"/>
              <a:t>cmp</a:t>
            </a:r>
            <a:r>
              <a:rPr lang="en-US" dirty="0"/>
              <a:t> $0,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P(je l2)</a:t>
            </a:r>
          </a:p>
          <a:p>
            <a:pPr marL="0" indent="0">
              <a:buNone/>
            </a:pPr>
            <a:r>
              <a:rPr lang="en-US" dirty="0"/>
              <a:t>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P(</a:t>
            </a:r>
            <a:r>
              <a:rPr lang="en-US" dirty="0" err="1"/>
              <a:t>jmp</a:t>
            </a:r>
            <a:r>
              <a:rPr lang="en-US" dirty="0"/>
              <a:t> l1)</a:t>
            </a:r>
          </a:p>
          <a:p>
            <a:pPr marL="0" indent="0">
              <a:buNone/>
            </a:pPr>
            <a:r>
              <a:rPr lang="en-US" dirty="0"/>
              <a:t>  P(l2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55552-B729-4BAC-802D-0D029D1D07E0}"/>
              </a:ext>
            </a:extLst>
          </p:cNvPr>
          <p:cNvSpPr txBox="1"/>
          <p:nvPr/>
        </p:nvSpPr>
        <p:spPr>
          <a:xfrm>
            <a:off x="7326086" y="2122718"/>
            <a:ext cx="27649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fixed names label1 and label2 in the loop body is ambiguous because e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could be a loop.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always returns a unique label.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keep a global counter to implement this functionality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7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E68A-8882-0024-DC97-A7CD075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9EC0-56A2-37BA-A87D-F8DFCE5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46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C2F6-8306-4381-AC95-AD4FD8DA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3147-AC0A-4DED-9F3F-A245F80A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emit(if (e</a:t>
            </a:r>
            <a:r>
              <a:rPr lang="en-US" baseline="-25000" dirty="0"/>
              <a:t>1</a:t>
            </a:r>
            <a:r>
              <a:rPr lang="en-US" dirty="0"/>
              <a:t>) {e</a:t>
            </a:r>
            <a:r>
              <a:rPr lang="en-US" baseline="-25000" dirty="0"/>
              <a:t>2</a:t>
            </a:r>
            <a:r>
              <a:rPr lang="en-US" dirty="0"/>
              <a:t>} else {e</a:t>
            </a:r>
            <a:r>
              <a:rPr lang="en-US" baseline="-25000" dirty="0"/>
              <a:t>3</a:t>
            </a:r>
            <a:r>
              <a:rPr lang="en-US" dirty="0"/>
              <a:t>}):</a:t>
            </a:r>
          </a:p>
          <a:p>
            <a:pPr marL="0" indent="0">
              <a:buNone/>
            </a:pPr>
            <a:r>
              <a:rPr lang="en-US" dirty="0"/>
              <a:t>   l1 = </a:t>
            </a:r>
            <a:r>
              <a:rPr lang="en-US" dirty="0" err="1"/>
              <a:t>get_label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l2 = </a:t>
            </a:r>
            <a:r>
              <a:rPr lang="en-US" dirty="0" err="1"/>
              <a:t>get_label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P(</a:t>
            </a:r>
            <a:r>
              <a:rPr lang="en-US" dirty="0" err="1"/>
              <a:t>cmp</a:t>
            </a:r>
            <a:r>
              <a:rPr lang="en-US" dirty="0"/>
              <a:t> $0,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P(je l1)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P(</a:t>
            </a:r>
            <a:r>
              <a:rPr lang="en-US" dirty="0" err="1"/>
              <a:t>jmp</a:t>
            </a:r>
            <a:r>
              <a:rPr lang="en-US" dirty="0"/>
              <a:t> l2)</a:t>
            </a:r>
          </a:p>
          <a:p>
            <a:pPr marL="0" indent="0">
              <a:buNone/>
            </a:pPr>
            <a:r>
              <a:rPr lang="en-US" dirty="0"/>
              <a:t>   P(l1:)              /* else */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3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P(l2:)              /* end-if */</a:t>
            </a:r>
          </a:p>
        </p:txBody>
      </p:sp>
    </p:spTree>
    <p:extLst>
      <p:ext uri="{BB962C8B-B14F-4D97-AF65-F5344CB8AC3E}">
        <p14:creationId xmlns:p14="http://schemas.microsoft.com/office/powerpoint/2010/main" val="146376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8D6E-3D25-4668-8578-9F52FC49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C5B7-7935-4B5E-97D5-41B1BC6A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emit(&amp;id):</a:t>
            </a:r>
          </a:p>
          <a:p>
            <a:pPr marL="0" indent="0">
              <a:buNone/>
            </a:pPr>
            <a:r>
              <a:rPr lang="en-US" dirty="0"/>
              <a:t>   off = lookup(id);</a:t>
            </a:r>
          </a:p>
          <a:p>
            <a:pPr marL="0" indent="0">
              <a:buNone/>
            </a:pPr>
            <a:r>
              <a:rPr lang="en-US" dirty="0"/>
              <a:t>   P(lea off(%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157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D3B-5695-4573-A662-1551E08B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78BC3-10CA-4306-8624-DDBF25AFE4AE}"/>
              </a:ext>
            </a:extLst>
          </p:cNvPr>
          <p:cNvSpPr txBox="1"/>
          <p:nvPr/>
        </p:nvSpPr>
        <p:spPr>
          <a:xfrm>
            <a:off x="8382000" y="1574800"/>
            <a:ext cx="295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foo(&amp;a)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D5B44-3FBA-40C1-912E-0D6EAFDC3EFB}"/>
              </a:ext>
            </a:extLst>
          </p:cNvPr>
          <p:cNvSpPr txBox="1"/>
          <p:nvPr/>
        </p:nvSpPr>
        <p:spPr>
          <a:xfrm>
            <a:off x="7152640" y="3677920"/>
            <a:ext cx="324104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AB79A-E821-44B3-9323-9CEDDE02C2E7}"/>
              </a:ext>
            </a:extLst>
          </p:cNvPr>
          <p:cNvSpPr txBox="1"/>
          <p:nvPr/>
        </p:nvSpPr>
        <p:spPr>
          <a:xfrm>
            <a:off x="4155440" y="1381760"/>
            <a:ext cx="3901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emit({ int id = e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 e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off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stackmalloc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P(mov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stackfree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05DAB-F3AD-44D5-A41A-7A24AECDA718}"/>
              </a:ext>
            </a:extLst>
          </p:cNvPr>
          <p:cNvSpPr txBox="1"/>
          <p:nvPr/>
        </p:nvSpPr>
        <p:spPr>
          <a:xfrm>
            <a:off x="213360" y="1471751"/>
            <a:ext cx="3667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emit(id(e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z = n * 4;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off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stackalloc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(z);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n;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emit(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arg_off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off + (i-1)*4;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P(mov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arg_off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P(call id)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stackfree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(z);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D692F-3ED9-4D18-845F-95FF68C08E74}"/>
              </a:ext>
            </a:extLst>
          </p:cNvPr>
          <p:cNvSpPr txBox="1"/>
          <p:nvPr/>
        </p:nvSpPr>
        <p:spPr>
          <a:xfrm>
            <a:off x="518160" y="4775200"/>
            <a:ext cx="312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emit(&amp;id):</a:t>
            </a:r>
          </a:p>
          <a:p>
            <a:pPr marL="0" indent="0">
              <a:buNone/>
            </a:pPr>
            <a:r>
              <a:rPr lang="en-US" dirty="0"/>
              <a:t>   off = lookup(id);</a:t>
            </a:r>
          </a:p>
          <a:p>
            <a:pPr marL="0" indent="0">
              <a:buNone/>
            </a:pPr>
            <a:r>
              <a:rPr lang="en-US" dirty="0"/>
              <a:t>   P(lea off(%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50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E640-1263-4E12-9B17-A9546C8A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67BE-A218-46FC-9271-EE02B419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emit(e</a:t>
            </a:r>
            <a:r>
              <a:rPr lang="en-US" baseline="-25000" dirty="0"/>
              <a:t>1</a:t>
            </a:r>
            <a:r>
              <a:rPr lang="en-US" dirty="0"/>
              <a:t>; 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emit(e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832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42A7-E97F-4E3F-AFEF-F51F5AD1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627B-F51C-4021-AF0D-243B97E6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4213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2443-F28F-49C0-9F93-F7320C57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591A1-434B-4E59-B5A7-BA8AA18A79E8}"/>
              </a:ext>
            </a:extLst>
          </p:cNvPr>
          <p:cNvSpPr txBox="1"/>
          <p:nvPr/>
        </p:nvSpPr>
        <p:spPr>
          <a:xfrm>
            <a:off x="7589520" y="1690688"/>
            <a:ext cx="3332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emit(id(id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{e})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P(id:)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P(push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P(mov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stackinitialize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n;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insert(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4) + 4);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emit(e);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P(mov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P(pop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P(ret)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AFA81-50F4-47D9-AA5B-F7771C10095C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sum(</a:t>
            </a:r>
            <a:r>
              <a:rPr lang="en-US" dirty="0" err="1">
                <a:solidFill>
                  <a:srgbClr val="FF0000"/>
                </a:solidFill>
              </a:rPr>
              <a:t>inarr:intptr</a:t>
            </a:r>
            <a:r>
              <a:rPr lang="en-US" dirty="0">
                <a:solidFill>
                  <a:srgbClr val="FF0000"/>
                </a:solidFill>
              </a:rPr>
              <a:t>, n:int):int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6C7572-081E-42CA-841B-D97E080FD4E8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5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2443-F28F-49C0-9F93-F7320C57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591A1-434B-4E59-B5A7-BA8AA18A79E8}"/>
              </a:ext>
            </a:extLst>
          </p:cNvPr>
          <p:cNvSpPr txBox="1"/>
          <p:nvPr/>
        </p:nvSpPr>
        <p:spPr>
          <a:xfrm>
            <a:off x="7589520" y="1690688"/>
            <a:ext cx="3332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emit(id(id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{e})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P(id:)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P(push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P(mov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stackinitialize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n;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insert(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4) + 4);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emit(e);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P(mov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P(pop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P(ret)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AFA81-50F4-47D9-AA5B-F7771C10095C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sum(</a:t>
            </a:r>
            <a:r>
              <a:rPr lang="en-US" dirty="0" err="1">
                <a:solidFill>
                  <a:srgbClr val="FF0000"/>
                </a:solidFill>
              </a:rPr>
              <a:t>inarr:intptr</a:t>
            </a:r>
            <a:r>
              <a:rPr lang="en-US" dirty="0">
                <a:solidFill>
                  <a:srgbClr val="FF0000"/>
                </a:solidFill>
              </a:rPr>
              <a:t>, n:int):int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6C7572-081E-42CA-841B-D97E080FD4E8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682B4E-C310-4A61-B112-AF8610827132}"/>
              </a:ext>
            </a:extLst>
          </p:cNvPr>
          <p:cNvSpPr txBox="1"/>
          <p:nvPr/>
        </p:nvSpPr>
        <p:spPr>
          <a:xfrm>
            <a:off x="447040" y="413512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sum:</a:t>
            </a:r>
          </a:p>
          <a:p>
            <a:pPr marL="0" indent="0">
              <a:buNone/>
            </a:pPr>
            <a:r>
              <a:rPr lang="en-US" dirty="0"/>
              <a:t>push %</a:t>
            </a:r>
            <a:r>
              <a:rPr lang="en-US" dirty="0" err="1"/>
              <a:t>ebp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%</a:t>
            </a:r>
            <a:r>
              <a:rPr lang="en-US" dirty="0" err="1"/>
              <a:t>esp</a:t>
            </a:r>
            <a:r>
              <a:rPr lang="en-US" dirty="0"/>
              <a:t>, %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8A61A-7573-F01E-4F47-4774F14221CD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93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8804-AE6B-49F1-AE5A-AF5DF80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F5934-4314-4695-8B6A-28701FC405BA}"/>
              </a:ext>
            </a:extLst>
          </p:cNvPr>
          <p:cNvSpPr txBox="1"/>
          <p:nvPr/>
        </p:nvSpPr>
        <p:spPr>
          <a:xfrm>
            <a:off x="7325360" y="2133600"/>
            <a:ext cx="412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emit({ int id =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off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P(mov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stackfree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32ED4-589E-48EC-977F-9935A01D5DD1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5BD6E-3DDB-4230-BE2D-CA699D501EED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24C371-A70E-B73C-F75A-AF7B8C128B62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54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8804-AE6B-49F1-AE5A-AF5DF80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F5934-4314-4695-8B6A-28701FC405BA}"/>
              </a:ext>
            </a:extLst>
          </p:cNvPr>
          <p:cNvSpPr txBox="1"/>
          <p:nvPr/>
        </p:nvSpPr>
        <p:spPr>
          <a:xfrm>
            <a:off x="7325360" y="2133600"/>
            <a:ext cx="412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emit({ int id =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off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P(mov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stackfree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32ED4-589E-48EC-977F-9935A01D5DD1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5BD6E-3DDB-4230-BE2D-CA699D501EED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FE749C-17A3-4EF7-BB50-56B4FF511AE7}"/>
              </a:ext>
            </a:extLst>
          </p:cNvPr>
          <p:cNvSpPr txBox="1"/>
          <p:nvPr/>
        </p:nvSpPr>
        <p:spPr>
          <a:xfrm>
            <a:off x="518160" y="3891280"/>
            <a:ext cx="532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 $0, %</a:t>
            </a:r>
            <a:r>
              <a:rPr lang="en-US" dirty="0" err="1"/>
              <a:t>eax</a:t>
            </a:r>
            <a:r>
              <a:rPr lang="en-US" dirty="0"/>
              <a:t>                // 0</a:t>
            </a:r>
          </a:p>
          <a:p>
            <a:r>
              <a:rPr lang="en-US" dirty="0"/>
              <a:t>sub $4, %</a:t>
            </a:r>
            <a:r>
              <a:rPr lang="en-US" dirty="0" err="1"/>
              <a:t>esp</a:t>
            </a:r>
            <a:r>
              <a:rPr lang="en-US" dirty="0"/>
              <a:t>                 // allocate ret = </a:t>
            </a:r>
            <a:r>
              <a:rPr lang="en-US" dirty="0" err="1"/>
              <a:t>ebp</a:t>
            </a:r>
            <a:r>
              <a:rPr lang="en-US" dirty="0"/>
              <a:t> - 4</a:t>
            </a:r>
          </a:p>
          <a:p>
            <a:r>
              <a:rPr lang="en-US" dirty="0"/>
              <a:t>mov %</a:t>
            </a:r>
            <a:r>
              <a:rPr lang="en-US" dirty="0" err="1"/>
              <a:t>eax</a:t>
            </a:r>
            <a:r>
              <a:rPr lang="en-US" dirty="0"/>
              <a:t>, -4(%</a:t>
            </a:r>
            <a:r>
              <a:rPr lang="en-US" dirty="0" err="1"/>
              <a:t>ebp</a:t>
            </a:r>
            <a:r>
              <a:rPr lang="en-US" dirty="0"/>
              <a:t>)   // ret = 0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0E2AF-3241-5DED-B871-70A093D8A89C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F3733-E1E0-BCB7-ABC4-CF342059E835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1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D19A1-B39C-4D17-8ED0-A7C540898BE5}"/>
              </a:ext>
            </a:extLst>
          </p:cNvPr>
          <p:cNvSpPr txBox="1"/>
          <p:nvPr/>
        </p:nvSpPr>
        <p:spPr>
          <a:xfrm>
            <a:off x="7843520" y="934720"/>
            <a:ext cx="387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= lookup(id); // compile 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P(mov off(%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emit(if 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else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l1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l2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$0,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P(je l1)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l2)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P(l1:)              /* else */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P(l2:)              /* endif */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6E809-28C9-441A-B9A9-69FA8FC5AB9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A97281A-9571-4BF5-8580-5EE187CD0CEA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867C49-F123-F0FE-B04A-36759D22B554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C6CAA-6B3A-FF12-1AB3-B7E9FCDD01D6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9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3ED-54C3-5645-F1A9-9E2B8C6C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722-14DF-A642-6B03-659B52D50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81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D19A1-B39C-4D17-8ED0-A7C540898BE5}"/>
              </a:ext>
            </a:extLst>
          </p:cNvPr>
          <p:cNvSpPr txBox="1"/>
          <p:nvPr/>
        </p:nvSpPr>
        <p:spPr>
          <a:xfrm>
            <a:off x="7843520" y="934720"/>
            <a:ext cx="387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= lookup(id); // compile 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P(mov off(%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emit(if 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else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l1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l2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$0,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P(je l1)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l2)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P(l1:)              /* else */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P(l2:)              /* endif */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6E809-28C9-441A-B9A9-69FA8FC5AB9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A97281A-9571-4BF5-8580-5EE187CD0CEA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AFA6C3B-EBEC-4937-AB26-15B9350040BF}"/>
              </a:ext>
            </a:extLst>
          </p:cNvPr>
          <p:cNvSpPr txBox="1"/>
          <p:nvPr/>
        </p:nvSpPr>
        <p:spPr>
          <a:xfrm>
            <a:off x="548640" y="3891280"/>
            <a:ext cx="46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 12(%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    // read n</a:t>
            </a:r>
          </a:p>
          <a:p>
            <a:r>
              <a:rPr lang="en-US" dirty="0" err="1"/>
              <a:t>cmp</a:t>
            </a:r>
            <a:r>
              <a:rPr lang="en-US" dirty="0"/>
              <a:t> $0, %</a:t>
            </a:r>
            <a:r>
              <a:rPr lang="en-US" dirty="0" err="1"/>
              <a:t>eax</a:t>
            </a:r>
            <a:r>
              <a:rPr lang="en-US" dirty="0"/>
              <a:t>                // n == 0</a:t>
            </a:r>
          </a:p>
          <a:p>
            <a:r>
              <a:rPr lang="en-US" dirty="0"/>
              <a:t>je else                             // if n == 0 jump to else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482CD-AEE2-B991-7664-699B083C65DB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E09AB-BCA4-A6B6-E414-BFA720E14FEF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2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3015DB-AD36-4F36-A28E-792C91657BA6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ret = </a:t>
            </a:r>
            <a:r>
              <a:rPr lang="en-US" dirty="0" err="1">
                <a:solidFill>
                  <a:schemeClr val="accent1"/>
                </a:solidFill>
              </a:rPr>
              <a:t>inarr</a:t>
            </a:r>
            <a:r>
              <a:rPr lang="en-US" dirty="0">
                <a:solidFill>
                  <a:schemeClr val="accent1"/>
                </a:solidFill>
              </a:rPr>
              <a:t>[0]</a:t>
            </a:r>
            <a:r>
              <a:rPr lang="en-US" dirty="0">
                <a:solidFill>
                  <a:srgbClr val="FF0000"/>
                </a:solidFill>
              </a:rPr>
              <a:t>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FFC316-FC0B-4E57-933F-8CDA20E5213C}"/>
                  </a:ext>
                </a:extLst>
              </p:cNvPr>
              <p:cNvSpPr txBox="1"/>
              <p:nvPr/>
            </p:nvSpPr>
            <p:spPr>
              <a:xfrm>
                <a:off x="7843520" y="487680"/>
                <a:ext cx="351028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emit(e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off =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stackmalloc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P(mov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off(%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ebp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2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if 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.isint()) P(add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else P(lea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emit(id[e]):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P(mov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FFC316-FC0B-4E57-933F-8CDA20E5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487680"/>
                <a:ext cx="3510280" cy="4832092"/>
              </a:xfrm>
              <a:prstGeom prst="rect">
                <a:avLst/>
              </a:prstGeom>
              <a:blipFill>
                <a:blip r:embed="rId2"/>
                <a:stretch>
                  <a:fillRect l="-521" t="-252" b="-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1B43849-2B23-43BA-AE46-D9CD9581BE04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0658DF-FBCE-F77A-1EDC-29924854B723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26CF2-ED86-F8AA-8574-AB677B9EF978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69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3015DB-AD36-4F36-A28E-792C91657BA6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ret = </a:t>
            </a:r>
            <a:r>
              <a:rPr lang="en-US" dirty="0" err="1">
                <a:solidFill>
                  <a:schemeClr val="accent1"/>
                </a:solidFill>
              </a:rPr>
              <a:t>inarr</a:t>
            </a:r>
            <a:r>
              <a:rPr lang="en-US" dirty="0">
                <a:solidFill>
                  <a:schemeClr val="accent1"/>
                </a:solidFill>
              </a:rPr>
              <a:t>[0]</a:t>
            </a:r>
            <a:r>
              <a:rPr lang="en-US" dirty="0">
                <a:solidFill>
                  <a:srgbClr val="FF0000"/>
                </a:solidFill>
              </a:rPr>
              <a:t>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FFC316-FC0B-4E57-933F-8CDA20E5213C}"/>
                  </a:ext>
                </a:extLst>
              </p:cNvPr>
              <p:cNvSpPr txBox="1"/>
              <p:nvPr/>
            </p:nvSpPr>
            <p:spPr>
              <a:xfrm>
                <a:off x="7843520" y="487680"/>
                <a:ext cx="351028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emit(e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off =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stackmalloc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P(mov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off(%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ebp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2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if 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.isint()) P(add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else P(lea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emit(id[e]):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P(mov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FFC316-FC0B-4E57-933F-8CDA20E5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487680"/>
                <a:ext cx="3510280" cy="4832092"/>
              </a:xfrm>
              <a:prstGeom prst="rect">
                <a:avLst/>
              </a:prstGeom>
              <a:blipFill>
                <a:blip r:embed="rId2"/>
                <a:stretch>
                  <a:fillRect l="-521" t="-252" b="-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1B43849-2B23-43BA-AE46-D9CD9581BE04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ABB21E-D2D7-4826-9322-00CF5AADDA50}"/>
              </a:ext>
            </a:extLst>
          </p:cNvPr>
          <p:cNvSpPr txBox="1"/>
          <p:nvPr/>
        </p:nvSpPr>
        <p:spPr>
          <a:xfrm>
            <a:off x="406400" y="4358640"/>
            <a:ext cx="511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 $0, %</a:t>
            </a:r>
            <a:r>
              <a:rPr lang="en-US" dirty="0" err="1"/>
              <a:t>eax</a:t>
            </a:r>
            <a:r>
              <a:rPr lang="en-US" dirty="0"/>
              <a:t>                          // </a:t>
            </a:r>
            <a:r>
              <a:rPr lang="en-US" dirty="0" err="1"/>
              <a:t>eax</a:t>
            </a:r>
            <a:r>
              <a:rPr lang="en-US" dirty="0"/>
              <a:t> = 0</a:t>
            </a:r>
          </a:p>
          <a:p>
            <a:r>
              <a:rPr lang="en-US" dirty="0"/>
              <a:t>mov 8(%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                // read </a:t>
            </a:r>
            <a:r>
              <a:rPr lang="en-US" dirty="0" err="1"/>
              <a:t>inarr</a:t>
            </a:r>
            <a:endParaRPr lang="en-US" dirty="0"/>
          </a:p>
          <a:p>
            <a:r>
              <a:rPr lang="en-US" dirty="0"/>
              <a:t>mov (%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, 4), %</a:t>
            </a:r>
            <a:r>
              <a:rPr lang="en-US" dirty="0" err="1"/>
              <a:t>eax</a:t>
            </a:r>
            <a:r>
              <a:rPr lang="en-US" dirty="0"/>
              <a:t>   // </a:t>
            </a:r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/>
              <a:t>inarr</a:t>
            </a:r>
            <a:r>
              <a:rPr lang="en-US" dirty="0"/>
              <a:t>[0]</a:t>
            </a:r>
          </a:p>
          <a:p>
            <a:r>
              <a:rPr lang="en-US" dirty="0"/>
              <a:t>sub $4, %</a:t>
            </a:r>
            <a:r>
              <a:rPr lang="en-US" dirty="0" err="1"/>
              <a:t>esp</a:t>
            </a:r>
            <a:r>
              <a:rPr lang="en-US" dirty="0"/>
              <a:t>                           // allocate t = </a:t>
            </a:r>
            <a:r>
              <a:rPr lang="en-US" dirty="0" err="1"/>
              <a:t>ebp</a:t>
            </a:r>
            <a:r>
              <a:rPr lang="en-US" dirty="0"/>
              <a:t> -8</a:t>
            </a:r>
          </a:p>
          <a:p>
            <a:r>
              <a:rPr lang="en-US" dirty="0"/>
              <a:t>mov %</a:t>
            </a:r>
            <a:r>
              <a:rPr lang="en-US" dirty="0" err="1"/>
              <a:t>eax</a:t>
            </a:r>
            <a:r>
              <a:rPr lang="en-US" dirty="0"/>
              <a:t>, -8(%</a:t>
            </a:r>
            <a:r>
              <a:rPr lang="en-US" dirty="0" err="1"/>
              <a:t>ebp</a:t>
            </a:r>
            <a:r>
              <a:rPr lang="en-US" dirty="0"/>
              <a:t>)              // t = </a:t>
            </a:r>
            <a:r>
              <a:rPr lang="en-US" dirty="0" err="1"/>
              <a:t>inarr</a:t>
            </a:r>
            <a:r>
              <a:rPr lang="en-US" dirty="0"/>
              <a:t>[0]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16394-0D58-0DBB-EC40-336708809EBE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FC1B-2AE7-180A-1811-11893F0727DC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7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/>
              <p:nvPr/>
            </p:nvSpPr>
            <p:spPr>
              <a:xfrm>
                <a:off x="8544560" y="487680"/>
                <a:ext cx="351028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stackmalloc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emit(e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if 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.isint()) P(add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else P(lea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emit(id(e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…, </a:t>
                </a:r>
                <a:r>
                  <a:rPr lang="en-US" sz="1400" dirty="0" err="1"/>
                  <a:t>e</a:t>
                </a:r>
                <a:r>
                  <a:rPr lang="en-US" sz="1400" baseline="-25000" dirty="0" err="1"/>
                  <a:t>n</a:t>
                </a:r>
                <a:r>
                  <a:rPr lang="en-US" sz="1400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z = n * 4;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off =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stackalloc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(z);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for (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1;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&lt;= n;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++) {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</a:t>
                </a:r>
                <a:r>
                  <a:rPr lang="en-US" sz="1400" b="1" dirty="0" err="1"/>
                  <a:t>arg_off</a:t>
                </a:r>
                <a:r>
                  <a:rPr lang="en-US" sz="1400" b="1" dirty="0"/>
                  <a:t> = off + (i-1)*4;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arg_off</a:t>
                </a:r>
                <a:r>
                  <a:rPr lang="en-US" sz="1400" b="1" dirty="0"/>
                  <a:t>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}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P(call id)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(z);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60" y="487680"/>
                <a:ext cx="3510280" cy="5909310"/>
              </a:xfrm>
              <a:prstGeom prst="rect">
                <a:avLst/>
              </a:prstGeom>
              <a:blipFill>
                <a:blip r:embed="rId2"/>
                <a:stretch>
                  <a:fillRect l="-521" t="-206" b="-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ret = </a:t>
            </a:r>
            <a:r>
              <a:rPr lang="en-US" dirty="0" err="1">
                <a:solidFill>
                  <a:srgbClr val="FF0000"/>
                </a:solidFill>
              </a:rPr>
              <a:t>inarr</a:t>
            </a:r>
            <a:r>
              <a:rPr lang="en-US" dirty="0">
                <a:solidFill>
                  <a:srgbClr val="FF0000"/>
                </a:solidFill>
              </a:rPr>
              <a:t>[0] + </a:t>
            </a:r>
            <a:r>
              <a:rPr lang="en-US" dirty="0">
                <a:solidFill>
                  <a:schemeClr val="accent1"/>
                </a:solidFill>
              </a:rPr>
              <a:t>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6E03DF1-8531-4FD2-9315-E1DDA0FA1F4D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4EFF07-9614-EF18-685E-3984C0B2648A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D499D-573E-844F-A286-A214AD4E3853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82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/>
              <p:nvPr/>
            </p:nvSpPr>
            <p:spPr>
              <a:xfrm>
                <a:off x="8544560" y="487680"/>
                <a:ext cx="351028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stackmalloc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emit(e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if 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.isint()) P(add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else P(lea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emit(id(e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…, </a:t>
                </a:r>
                <a:r>
                  <a:rPr lang="en-US" sz="1400" dirty="0" err="1"/>
                  <a:t>e</a:t>
                </a:r>
                <a:r>
                  <a:rPr lang="en-US" sz="1400" baseline="-25000" dirty="0" err="1"/>
                  <a:t>n</a:t>
                </a:r>
                <a:r>
                  <a:rPr lang="en-US" sz="1400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z = n * 4;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off =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stackalloc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(z);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for (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1;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&lt;= n;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++) {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</a:t>
                </a:r>
                <a:r>
                  <a:rPr lang="en-US" sz="1400" b="1" dirty="0" err="1"/>
                  <a:t>arg_off</a:t>
                </a:r>
                <a:r>
                  <a:rPr lang="en-US" sz="1400" b="1" dirty="0"/>
                  <a:t> = off + (i-1)*4;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arg_off</a:t>
                </a:r>
                <a:r>
                  <a:rPr lang="en-US" sz="1400" b="1" dirty="0"/>
                  <a:t>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}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P(call id)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(z);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60" y="487680"/>
                <a:ext cx="3510280" cy="5909310"/>
              </a:xfrm>
              <a:prstGeom prst="rect">
                <a:avLst/>
              </a:prstGeom>
              <a:blipFill>
                <a:blip r:embed="rId2"/>
                <a:stretch>
                  <a:fillRect l="-521" t="-206" b="-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ret = </a:t>
            </a:r>
            <a:r>
              <a:rPr lang="en-US" dirty="0" err="1">
                <a:solidFill>
                  <a:srgbClr val="FF0000"/>
                </a:solidFill>
              </a:rPr>
              <a:t>inarr</a:t>
            </a:r>
            <a:r>
              <a:rPr lang="en-US" dirty="0">
                <a:solidFill>
                  <a:srgbClr val="FF0000"/>
                </a:solidFill>
              </a:rPr>
              <a:t>[0] + </a:t>
            </a:r>
            <a:r>
              <a:rPr lang="en-US" dirty="0">
                <a:solidFill>
                  <a:schemeClr val="accent1"/>
                </a:solidFill>
              </a:rPr>
              <a:t>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6E03DF1-8531-4FD2-9315-E1DDA0FA1F4D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23B1EA-B958-4BE2-AD9A-E46D0224C29B}"/>
              </a:ext>
            </a:extLst>
          </p:cNvPr>
          <p:cNvSpPr txBox="1"/>
          <p:nvPr/>
        </p:nvSpPr>
        <p:spPr>
          <a:xfrm>
            <a:off x="558800" y="4297680"/>
            <a:ext cx="567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$8, %</a:t>
            </a:r>
            <a:r>
              <a:rPr lang="en-US" dirty="0" err="1"/>
              <a:t>esp</a:t>
            </a:r>
            <a:r>
              <a:rPr lang="en-US" dirty="0"/>
              <a:t>    // allocate 8 bytes for </a:t>
            </a:r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err="1"/>
              <a:t>ebp</a:t>
            </a:r>
            <a:r>
              <a:rPr lang="en-US" dirty="0"/>
              <a:t> - 16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5DBCB-3AD1-5EA8-0A07-927191E038A5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6809-33C5-AFAD-B095-7BDEE4E52728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8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/>
              <p:nvPr/>
            </p:nvSpPr>
            <p:spPr>
              <a:xfrm>
                <a:off x="8544560" y="223520"/>
                <a:ext cx="3510280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stackmalloc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2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if 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.isint()) P(add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else P(lea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emit(id(e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…, </a:t>
                </a:r>
                <a:r>
                  <a:rPr lang="en-US" sz="1400" dirty="0" err="1"/>
                  <a:t>e</a:t>
                </a:r>
                <a:r>
                  <a:rPr lang="en-US" sz="1400" baseline="-25000" dirty="0" err="1"/>
                  <a:t>n</a:t>
                </a:r>
                <a:r>
                  <a:rPr lang="en-US" sz="1400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z = n * 4;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stackalloc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for (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1;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&lt;= n;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++) {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emit(e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arg_off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= off + (i-1)*4; 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P(mov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arg_off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ebp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}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P(call id)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dirty="0">
                    <a:latin typeface="+mj-lt"/>
                    <a:cs typeface="Arial" panose="020B0604020202020204" pitchFamily="34" charset="0"/>
                  </a:rPr>
                  <a:t>emit(id):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F0000"/>
                    </a:solidFill>
                    <a:latin typeface="+mj-lt"/>
                    <a:cs typeface="Arial" panose="020B0604020202020204" pitchFamily="34" charset="0"/>
                  </a:rPr>
                  <a:t>  </a:t>
                </a: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off = lookup(id); // compile time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  P(mov off(%</a:t>
                </a:r>
                <a:r>
                  <a:rPr lang="en-US" sz="1400" b="1" dirty="0" err="1">
                    <a:latin typeface="+mj-lt"/>
                    <a:cs typeface="Arial" panose="020B0604020202020204" pitchFamily="34" charset="0"/>
                  </a:rPr>
                  <a:t>ebp</a:t>
                </a: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), %</a:t>
                </a:r>
                <a:r>
                  <a:rPr lang="en-US" sz="1400" b="1" dirty="0" err="1">
                    <a:latin typeface="+mj-lt"/>
                    <a:cs typeface="Arial" panose="020B0604020202020204" pitchFamily="34" charset="0"/>
                  </a:rPr>
                  <a:t>eax</a:t>
                </a:r>
                <a:endParaRPr 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60" y="223520"/>
                <a:ext cx="3510280" cy="6340197"/>
              </a:xfrm>
              <a:prstGeom prst="rect">
                <a:avLst/>
              </a:prstGeom>
              <a:blipFill>
                <a:blip r:embed="rId2"/>
                <a:stretch>
                  <a:fillRect l="-521" t="-1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ret = </a:t>
            </a:r>
            <a:r>
              <a:rPr lang="en-US" dirty="0" err="1">
                <a:solidFill>
                  <a:srgbClr val="FF0000"/>
                </a:solidFill>
              </a:rPr>
              <a:t>inarr</a:t>
            </a:r>
            <a:r>
              <a:rPr lang="en-US" dirty="0">
                <a:solidFill>
                  <a:srgbClr val="FF0000"/>
                </a:solidFill>
              </a:rPr>
              <a:t>[0] + sum(</a:t>
            </a:r>
            <a:r>
              <a:rPr lang="en-US" dirty="0">
                <a:solidFill>
                  <a:srgbClr val="0070C0"/>
                </a:solidFill>
              </a:rPr>
              <a:t>inarr+1</a:t>
            </a:r>
            <a:r>
              <a:rPr lang="en-US" dirty="0">
                <a:solidFill>
                  <a:srgbClr val="FF0000"/>
                </a:solidFill>
              </a:rPr>
              <a:t>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639B7A5-472E-4526-8F02-38FA2EA43231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409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C9099C-BC51-488C-B976-A786CD6C3D63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9A8EA-591B-A0F6-D704-7E7214F061AF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96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/>
              <p:nvPr/>
            </p:nvSpPr>
            <p:spPr>
              <a:xfrm>
                <a:off x="8544560" y="223520"/>
                <a:ext cx="3510280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stackmalloc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2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if 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.isint()) P(add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else P(lea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emit(id(e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…, </a:t>
                </a:r>
                <a:r>
                  <a:rPr lang="en-US" sz="1400" dirty="0" err="1"/>
                  <a:t>e</a:t>
                </a:r>
                <a:r>
                  <a:rPr lang="en-US" sz="1400" baseline="-25000" dirty="0" err="1"/>
                  <a:t>n</a:t>
                </a:r>
                <a:r>
                  <a:rPr lang="en-US" sz="1400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z = n * 4;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stackalloc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for (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1;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&lt;= n;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++) {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emit(e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arg_off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= off + (i-1)*4; 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P(mov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arg_off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ebp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}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P(call id)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dirty="0">
                    <a:latin typeface="+mj-lt"/>
                    <a:cs typeface="Arial" panose="020B0604020202020204" pitchFamily="34" charset="0"/>
                  </a:rPr>
                  <a:t>emit(id):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F0000"/>
                    </a:solidFill>
                    <a:latin typeface="+mj-lt"/>
                    <a:cs typeface="Arial" panose="020B0604020202020204" pitchFamily="34" charset="0"/>
                  </a:rPr>
                  <a:t>  </a:t>
                </a: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off = lookup(id); // compile time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  P(mov off(%</a:t>
                </a:r>
                <a:r>
                  <a:rPr lang="en-US" sz="1400" b="1" dirty="0" err="1">
                    <a:latin typeface="+mj-lt"/>
                    <a:cs typeface="Arial" panose="020B0604020202020204" pitchFamily="34" charset="0"/>
                  </a:rPr>
                  <a:t>ebp</a:t>
                </a: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), %</a:t>
                </a:r>
                <a:r>
                  <a:rPr lang="en-US" sz="1400" b="1" dirty="0" err="1">
                    <a:latin typeface="+mj-lt"/>
                    <a:cs typeface="Arial" panose="020B0604020202020204" pitchFamily="34" charset="0"/>
                  </a:rPr>
                  <a:t>eax</a:t>
                </a:r>
                <a:endParaRPr 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60" y="223520"/>
                <a:ext cx="3510280" cy="6340197"/>
              </a:xfrm>
              <a:prstGeom prst="rect">
                <a:avLst/>
              </a:prstGeom>
              <a:blipFill>
                <a:blip r:embed="rId2"/>
                <a:stretch>
                  <a:fillRect l="-521" t="-1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ret = </a:t>
            </a:r>
            <a:r>
              <a:rPr lang="en-US" dirty="0" err="1">
                <a:solidFill>
                  <a:srgbClr val="FF0000"/>
                </a:solidFill>
              </a:rPr>
              <a:t>inarr</a:t>
            </a:r>
            <a:r>
              <a:rPr lang="en-US" dirty="0">
                <a:solidFill>
                  <a:srgbClr val="FF0000"/>
                </a:solidFill>
              </a:rPr>
              <a:t>[0] + sum(</a:t>
            </a:r>
            <a:r>
              <a:rPr lang="en-US" dirty="0">
                <a:solidFill>
                  <a:srgbClr val="0070C0"/>
                </a:solidFill>
              </a:rPr>
              <a:t>inarr+1</a:t>
            </a:r>
            <a:r>
              <a:rPr lang="en-US" dirty="0">
                <a:solidFill>
                  <a:srgbClr val="FF0000"/>
                </a:solidFill>
              </a:rPr>
              <a:t>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639B7A5-472E-4526-8F02-38FA2EA43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44385"/>
              </p:ext>
            </p:extLst>
          </p:nvPr>
        </p:nvGraphicFramePr>
        <p:xfrm>
          <a:off x="4856480" y="821266"/>
          <a:ext cx="1828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FF0000"/>
                          </a:solidFill>
                        </a:rPr>
                        <a:t>inarr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-20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4094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B046C2-91A2-49E5-8CDC-66BC8F426344}"/>
              </a:ext>
            </a:extLst>
          </p:cNvPr>
          <p:cNvSpPr txBox="1"/>
          <p:nvPr/>
        </p:nvSpPr>
        <p:spPr>
          <a:xfrm>
            <a:off x="568960" y="3698240"/>
            <a:ext cx="5811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mov 8(%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                // read </a:t>
            </a:r>
            <a:r>
              <a:rPr lang="en-US" dirty="0" err="1"/>
              <a:t>inarr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sub $4, %</a:t>
            </a:r>
            <a:r>
              <a:rPr lang="en-US" dirty="0" err="1"/>
              <a:t>esp</a:t>
            </a:r>
            <a:r>
              <a:rPr lang="en-US" dirty="0"/>
              <a:t>                           // allocate t2 = </a:t>
            </a:r>
            <a:r>
              <a:rPr lang="en-US" dirty="0" err="1"/>
              <a:t>ebp</a:t>
            </a:r>
            <a:r>
              <a:rPr lang="en-US" dirty="0"/>
              <a:t> -20</a:t>
            </a:r>
          </a:p>
          <a:p>
            <a:pPr marL="0" indent="0">
              <a:buNone/>
            </a:pPr>
            <a:r>
              <a:rPr lang="en-US" dirty="0"/>
              <a:t>mov %</a:t>
            </a:r>
            <a:r>
              <a:rPr lang="en-US" dirty="0" err="1"/>
              <a:t>eax</a:t>
            </a:r>
            <a:r>
              <a:rPr lang="en-US" dirty="0"/>
              <a:t>, -20(%</a:t>
            </a:r>
            <a:r>
              <a:rPr lang="en-US" dirty="0" err="1"/>
              <a:t>ebp</a:t>
            </a:r>
            <a:r>
              <a:rPr lang="en-US" dirty="0"/>
              <a:t>)            // t2 = </a:t>
            </a:r>
            <a:r>
              <a:rPr lang="en-US" dirty="0" err="1"/>
              <a:t>inarr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$1, %</a:t>
            </a:r>
            <a:r>
              <a:rPr lang="en-US" dirty="0" err="1"/>
              <a:t>eax</a:t>
            </a:r>
            <a:r>
              <a:rPr lang="en-US" dirty="0"/>
              <a:t>                          // </a:t>
            </a:r>
            <a:r>
              <a:rPr lang="en-US" dirty="0" err="1"/>
              <a:t>eax</a:t>
            </a:r>
            <a:r>
              <a:rPr lang="en-US" dirty="0"/>
              <a:t>  = 1 </a:t>
            </a:r>
          </a:p>
          <a:p>
            <a:pPr marL="0" indent="0">
              <a:buNone/>
            </a:pPr>
            <a:r>
              <a:rPr lang="en-US" dirty="0"/>
              <a:t>mov -20(%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            // </a:t>
            </a:r>
            <a:r>
              <a:rPr lang="en-US" dirty="0" err="1"/>
              <a:t>ecx</a:t>
            </a:r>
            <a:r>
              <a:rPr lang="en-US" dirty="0"/>
              <a:t> = t2 = </a:t>
            </a:r>
            <a:r>
              <a:rPr lang="en-US" dirty="0" err="1"/>
              <a:t>inarr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$4, %</a:t>
            </a:r>
            <a:r>
              <a:rPr lang="en-US" dirty="0" err="1"/>
              <a:t>esp</a:t>
            </a:r>
            <a:r>
              <a:rPr lang="en-US" dirty="0"/>
              <a:t>                           // free t2</a:t>
            </a:r>
          </a:p>
          <a:p>
            <a:pPr marL="0" indent="0">
              <a:buNone/>
            </a:pPr>
            <a:r>
              <a:rPr lang="en-US" dirty="0"/>
              <a:t>lea (%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, 4), %</a:t>
            </a:r>
            <a:r>
              <a:rPr lang="en-US" dirty="0" err="1"/>
              <a:t>eax</a:t>
            </a:r>
            <a:r>
              <a:rPr lang="en-US" dirty="0"/>
              <a:t>     // </a:t>
            </a:r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/>
              <a:t>inarr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mov %</a:t>
            </a:r>
            <a:r>
              <a:rPr lang="en-US" dirty="0" err="1"/>
              <a:t>eax</a:t>
            </a:r>
            <a:r>
              <a:rPr lang="en-US" dirty="0"/>
              <a:t>, -16(%</a:t>
            </a:r>
            <a:r>
              <a:rPr lang="en-US" dirty="0" err="1"/>
              <a:t>ebp</a:t>
            </a:r>
            <a:r>
              <a:rPr lang="en-US" dirty="0"/>
              <a:t>)           // </a:t>
            </a:r>
            <a:r>
              <a:rPr lang="en-US" dirty="0" err="1"/>
              <a:t>args</a:t>
            </a:r>
            <a:r>
              <a:rPr lang="en-US" dirty="0"/>
              <a:t>[0] = </a:t>
            </a:r>
            <a:r>
              <a:rPr lang="en-US" dirty="0" err="1"/>
              <a:t>inarr</a:t>
            </a:r>
            <a:r>
              <a:rPr lang="en-US" dirty="0"/>
              <a:t> + 1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38269-1335-8B41-63B1-C0D3876EB50A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7751F-3C4E-A54F-9FD4-061A4187D5BC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4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ret = </a:t>
            </a:r>
            <a:r>
              <a:rPr lang="en-US" dirty="0" err="1">
                <a:solidFill>
                  <a:srgbClr val="FF0000"/>
                </a:solidFill>
              </a:rPr>
              <a:t>inarr</a:t>
            </a:r>
            <a:r>
              <a:rPr lang="en-US" dirty="0">
                <a:solidFill>
                  <a:srgbClr val="FF0000"/>
                </a:solidFill>
              </a:rPr>
              <a:t>[0] + sum(inarr+1, </a:t>
            </a:r>
            <a:r>
              <a:rPr lang="en-US" dirty="0">
                <a:solidFill>
                  <a:schemeClr val="accent1"/>
                </a:solidFill>
              </a:rPr>
              <a:t>n-1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AEE7D3E-6712-4B26-BFB0-825F9259775A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144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5B0479-ECD9-4532-A862-B8F8518FDAE9}"/>
                  </a:ext>
                </a:extLst>
              </p:cNvPr>
              <p:cNvSpPr txBox="1"/>
              <p:nvPr/>
            </p:nvSpPr>
            <p:spPr>
              <a:xfrm>
                <a:off x="8544560" y="213360"/>
                <a:ext cx="3510280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stackmalloc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2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if 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.isint()) P(add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else P(lea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emit(id(e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…, </a:t>
                </a:r>
                <a:r>
                  <a:rPr lang="en-US" sz="1400" dirty="0" err="1"/>
                  <a:t>e</a:t>
                </a:r>
                <a:r>
                  <a:rPr lang="en-US" sz="1400" baseline="-25000" dirty="0" err="1"/>
                  <a:t>n</a:t>
                </a:r>
                <a:r>
                  <a:rPr lang="en-US" sz="1400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z = n * 4;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stackalloc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for (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1;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&lt;= n;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++) {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emit(e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arg_off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= off + (i-1)*4; 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P(mov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arg_off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ebp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}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P(call id)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dirty="0">
                    <a:latin typeface="+mj-lt"/>
                    <a:cs typeface="Arial" panose="020B0604020202020204" pitchFamily="34" charset="0"/>
                  </a:rPr>
                  <a:t>emit(id):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F0000"/>
                    </a:solidFill>
                    <a:latin typeface="+mj-lt"/>
                    <a:cs typeface="Arial" panose="020B0604020202020204" pitchFamily="34" charset="0"/>
                  </a:rPr>
                  <a:t>  </a:t>
                </a: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off = lookup(id); // compile time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  P(mov off(%</a:t>
                </a:r>
                <a:r>
                  <a:rPr lang="en-US" sz="1400" b="1" dirty="0" err="1">
                    <a:latin typeface="+mj-lt"/>
                    <a:cs typeface="Arial" panose="020B0604020202020204" pitchFamily="34" charset="0"/>
                  </a:rPr>
                  <a:t>ebp</a:t>
                </a: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), %</a:t>
                </a:r>
                <a:r>
                  <a:rPr lang="en-US" sz="1400" b="1" dirty="0" err="1">
                    <a:latin typeface="+mj-lt"/>
                    <a:cs typeface="Arial" panose="020B0604020202020204" pitchFamily="34" charset="0"/>
                  </a:rPr>
                  <a:t>eax</a:t>
                </a:r>
                <a:endParaRPr 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5B0479-ECD9-4532-A862-B8F8518FD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60" y="213360"/>
                <a:ext cx="3510280" cy="6340197"/>
              </a:xfrm>
              <a:prstGeom prst="rect">
                <a:avLst/>
              </a:prstGeom>
              <a:blipFill>
                <a:blip r:embed="rId2"/>
                <a:stretch>
                  <a:fillRect l="-521" t="-1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973E21-ED61-C599-8635-5920D79125DD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15BA9-1628-EC26-BD1F-898310FE81F5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41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ret = </a:t>
            </a:r>
            <a:r>
              <a:rPr lang="en-US" dirty="0" err="1">
                <a:solidFill>
                  <a:srgbClr val="FF0000"/>
                </a:solidFill>
              </a:rPr>
              <a:t>inarr</a:t>
            </a:r>
            <a:r>
              <a:rPr lang="en-US" dirty="0">
                <a:solidFill>
                  <a:srgbClr val="FF0000"/>
                </a:solidFill>
              </a:rPr>
              <a:t>[0] + sum(inarr+1, </a:t>
            </a:r>
            <a:r>
              <a:rPr lang="en-US" dirty="0">
                <a:solidFill>
                  <a:schemeClr val="accent1"/>
                </a:solidFill>
              </a:rPr>
              <a:t>n-1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AEE7D3E-6712-4B26-BFB0-825F9259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46712"/>
              </p:ext>
            </p:extLst>
          </p:nvPr>
        </p:nvGraphicFramePr>
        <p:xfrm>
          <a:off x="4856480" y="821266"/>
          <a:ext cx="1828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-20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144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5B0479-ECD9-4532-A862-B8F8518FDAE9}"/>
                  </a:ext>
                </a:extLst>
              </p:cNvPr>
              <p:cNvSpPr txBox="1"/>
              <p:nvPr/>
            </p:nvSpPr>
            <p:spPr>
              <a:xfrm>
                <a:off x="8544560" y="213360"/>
                <a:ext cx="3510280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stackmalloc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2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),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if 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.isint()) P(add 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else P(lea (%</a:t>
                </a:r>
                <a:r>
                  <a:rPr lang="en-US" sz="1400" b="1" dirty="0" err="1"/>
                  <a:t>ecx</a:t>
                </a:r>
                <a:r>
                  <a:rPr lang="en-US" sz="1400" b="1" dirty="0"/>
                  <a:t>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4),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)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emit(id(e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…, </a:t>
                </a:r>
                <a:r>
                  <a:rPr lang="en-US" sz="1400" dirty="0" err="1"/>
                  <a:t>e</a:t>
                </a:r>
                <a:r>
                  <a:rPr lang="en-US" sz="1400" baseline="-25000" dirty="0" err="1"/>
                  <a:t>n</a:t>
                </a:r>
                <a:r>
                  <a:rPr lang="en-US" sz="1400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z = n * 4;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stackalloc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for (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1;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&lt;= n;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++) {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emit(e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arg_off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= off + (i-1)*4; 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   P(mov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arg_off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ebp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}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P(call id)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 err="1"/>
                  <a:t>stackfree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dirty="0">
                    <a:latin typeface="+mj-lt"/>
                    <a:cs typeface="Arial" panose="020B0604020202020204" pitchFamily="34" charset="0"/>
                  </a:rPr>
                  <a:t>emit(id):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F0000"/>
                    </a:solidFill>
                    <a:latin typeface="+mj-lt"/>
                    <a:cs typeface="Arial" panose="020B0604020202020204" pitchFamily="34" charset="0"/>
                  </a:rPr>
                  <a:t>  </a:t>
                </a: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off = lookup(id); // compile time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  P(mov off(%</a:t>
                </a:r>
                <a:r>
                  <a:rPr lang="en-US" sz="1400" b="1" dirty="0" err="1">
                    <a:latin typeface="+mj-lt"/>
                    <a:cs typeface="Arial" panose="020B0604020202020204" pitchFamily="34" charset="0"/>
                  </a:rPr>
                  <a:t>ebp</a:t>
                </a:r>
                <a:r>
                  <a:rPr lang="en-US" sz="1400" b="1" dirty="0">
                    <a:latin typeface="+mj-lt"/>
                    <a:cs typeface="Arial" panose="020B0604020202020204" pitchFamily="34" charset="0"/>
                  </a:rPr>
                  <a:t>), %</a:t>
                </a:r>
                <a:r>
                  <a:rPr lang="en-US" sz="1400" b="1" dirty="0" err="1">
                    <a:latin typeface="+mj-lt"/>
                    <a:cs typeface="Arial" panose="020B0604020202020204" pitchFamily="34" charset="0"/>
                  </a:rPr>
                  <a:t>eax</a:t>
                </a:r>
                <a:endParaRPr 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5B0479-ECD9-4532-A862-B8F8518FD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60" y="213360"/>
                <a:ext cx="3510280" cy="6340197"/>
              </a:xfrm>
              <a:prstGeom prst="rect">
                <a:avLst/>
              </a:prstGeom>
              <a:blipFill>
                <a:blip r:embed="rId2"/>
                <a:stretch>
                  <a:fillRect l="-521" t="-1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877EA82-1727-43A6-BD4B-BAFF5476CE89}"/>
              </a:ext>
            </a:extLst>
          </p:cNvPr>
          <p:cNvSpPr txBox="1"/>
          <p:nvPr/>
        </p:nvSpPr>
        <p:spPr>
          <a:xfrm>
            <a:off x="294640" y="3639840"/>
            <a:ext cx="5374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mov 12(%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              // </a:t>
            </a:r>
            <a:r>
              <a:rPr lang="en-US" dirty="0" err="1"/>
              <a:t>eax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sub $4, %</a:t>
            </a:r>
            <a:r>
              <a:rPr lang="en-US" dirty="0" err="1"/>
              <a:t>esp</a:t>
            </a:r>
            <a:r>
              <a:rPr lang="en-US" dirty="0"/>
              <a:t>                            // allocate t3 = </a:t>
            </a:r>
            <a:r>
              <a:rPr lang="en-US" dirty="0" err="1"/>
              <a:t>ebp</a:t>
            </a:r>
            <a:r>
              <a:rPr lang="en-US" dirty="0"/>
              <a:t> -20</a:t>
            </a:r>
          </a:p>
          <a:p>
            <a:pPr marL="0" indent="0">
              <a:buNone/>
            </a:pPr>
            <a:r>
              <a:rPr lang="en-US" dirty="0"/>
              <a:t>mov %</a:t>
            </a:r>
            <a:r>
              <a:rPr lang="en-US" dirty="0" err="1"/>
              <a:t>eax</a:t>
            </a:r>
            <a:r>
              <a:rPr lang="en-US" dirty="0"/>
              <a:t>, -20(%</a:t>
            </a:r>
            <a:r>
              <a:rPr lang="en-US" dirty="0" err="1"/>
              <a:t>ebp</a:t>
            </a:r>
            <a:r>
              <a:rPr lang="en-US" dirty="0"/>
              <a:t>)            // t3 = n</a:t>
            </a:r>
          </a:p>
          <a:p>
            <a:pPr marL="0" indent="0">
              <a:buNone/>
            </a:pPr>
            <a:r>
              <a:rPr lang="en-US" dirty="0"/>
              <a:t>mov $1, %</a:t>
            </a:r>
            <a:r>
              <a:rPr lang="en-US" dirty="0" err="1"/>
              <a:t>eax</a:t>
            </a:r>
            <a:r>
              <a:rPr lang="en-US" dirty="0"/>
              <a:t>                          // </a:t>
            </a:r>
            <a:r>
              <a:rPr lang="en-US" dirty="0" err="1"/>
              <a:t>eax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neg %</a:t>
            </a:r>
            <a:r>
              <a:rPr lang="en-US" dirty="0" err="1"/>
              <a:t>eax</a:t>
            </a:r>
            <a:r>
              <a:rPr lang="en-US" dirty="0"/>
              <a:t>                                 // </a:t>
            </a:r>
            <a:r>
              <a:rPr lang="en-US" dirty="0" err="1"/>
              <a:t>eax</a:t>
            </a:r>
            <a:r>
              <a:rPr lang="en-US" dirty="0"/>
              <a:t> = -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-20(%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            // </a:t>
            </a:r>
            <a:r>
              <a:rPr lang="en-US" dirty="0" err="1"/>
              <a:t>ecx</a:t>
            </a:r>
            <a:r>
              <a:rPr lang="en-US" dirty="0"/>
              <a:t> = t3 = n</a:t>
            </a:r>
          </a:p>
          <a:p>
            <a:pPr marL="0" indent="0">
              <a:buNone/>
            </a:pPr>
            <a:r>
              <a:rPr lang="en-US" dirty="0"/>
              <a:t>add $4, %</a:t>
            </a:r>
            <a:r>
              <a:rPr lang="en-US" dirty="0" err="1"/>
              <a:t>esp</a:t>
            </a:r>
            <a:r>
              <a:rPr lang="en-US" dirty="0"/>
              <a:t>                          // free t3</a:t>
            </a:r>
          </a:p>
          <a:p>
            <a:pPr marL="0" indent="0">
              <a:buNone/>
            </a:pPr>
            <a:r>
              <a:rPr lang="en-US" dirty="0"/>
              <a:t>add 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                      // </a:t>
            </a:r>
            <a:r>
              <a:rPr lang="en-US" dirty="0" err="1"/>
              <a:t>eax</a:t>
            </a:r>
            <a:r>
              <a:rPr lang="en-US" dirty="0"/>
              <a:t> = n – 1</a:t>
            </a:r>
          </a:p>
          <a:p>
            <a:pPr marL="0" indent="0">
              <a:buNone/>
            </a:pPr>
            <a:r>
              <a:rPr lang="en-US" dirty="0"/>
              <a:t>mov %</a:t>
            </a:r>
            <a:r>
              <a:rPr lang="en-US" dirty="0" err="1"/>
              <a:t>eax</a:t>
            </a:r>
            <a:r>
              <a:rPr lang="en-US" dirty="0"/>
              <a:t>, -12(%</a:t>
            </a:r>
            <a:r>
              <a:rPr lang="en-US" dirty="0" err="1"/>
              <a:t>ebp</a:t>
            </a:r>
            <a:r>
              <a:rPr lang="en-US" dirty="0"/>
              <a:t>)           // </a:t>
            </a:r>
            <a:r>
              <a:rPr lang="en-US" dirty="0" err="1"/>
              <a:t>args</a:t>
            </a:r>
            <a:r>
              <a:rPr lang="en-US" dirty="0"/>
              <a:t>[1] = n-1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FC937-B0B8-92FA-8791-ADBB063A1B24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DE437-5A31-3620-EBBA-8586C1DA5110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59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/>
              <p:nvPr/>
            </p:nvSpPr>
            <p:spPr>
              <a:xfrm>
                <a:off x="8544560" y="487680"/>
                <a:ext cx="351028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stackmalloc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2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P(mov off(%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ebp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),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ecx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stackfree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if 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.isint()) P(add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ecx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else P(lea 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ecx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4),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emit(id(e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…, </a:t>
                </a:r>
                <a:r>
                  <a:rPr lang="en-US" sz="1400" dirty="0" err="1"/>
                  <a:t>e</a:t>
                </a:r>
                <a:r>
                  <a:rPr lang="en-US" sz="1400" baseline="-25000" dirty="0" err="1"/>
                  <a:t>n</a:t>
                </a:r>
                <a:r>
                  <a:rPr lang="en-US" sz="1400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z = n * 4;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stackalloc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for (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1;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&lt;= n;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++) {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</a:t>
                </a:r>
                <a:r>
                  <a:rPr lang="en-US" sz="1400" b="1" dirty="0" err="1"/>
                  <a:t>arg_off</a:t>
                </a:r>
                <a:r>
                  <a:rPr lang="en-US" sz="1400" b="1" dirty="0"/>
                  <a:t> = off + (i-1)*4;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arg_off</a:t>
                </a:r>
                <a:r>
                  <a:rPr lang="en-US" sz="1400" b="1" dirty="0"/>
                  <a:t>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}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P(call id)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stackfree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(z);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60" y="487680"/>
                <a:ext cx="3510280" cy="5909310"/>
              </a:xfrm>
              <a:prstGeom prst="rect">
                <a:avLst/>
              </a:prstGeom>
              <a:blipFill>
                <a:blip r:embed="rId2"/>
                <a:stretch>
                  <a:fillRect l="-521" t="-206" b="-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 ret = </a:t>
            </a:r>
            <a:r>
              <a:rPr lang="en-US" dirty="0" err="1">
                <a:solidFill>
                  <a:srgbClr val="FF0000"/>
                </a:solidFill>
              </a:rPr>
              <a:t>inarr</a:t>
            </a:r>
            <a:r>
              <a:rPr lang="en-US" dirty="0">
                <a:solidFill>
                  <a:srgbClr val="FF0000"/>
                </a:solidFill>
              </a:rPr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7C5B207-40DD-4CB3-B740-EE658425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6457"/>
              </p:ext>
            </p:extLst>
          </p:nvPr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029350-2434-AD0A-79AA-032A53B37E91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A9FB7-5296-4B0C-1F9B-2FA695EC33D8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9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1B62-A054-4485-91AD-9EC5F0C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49AF-59F6-45D5-A58C-6523111D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“emit” preserves the stack</a:t>
            </a:r>
          </a:p>
          <a:p>
            <a:endParaRPr lang="en-US" dirty="0"/>
          </a:p>
          <a:p>
            <a:r>
              <a:rPr lang="en-US" dirty="0"/>
              <a:t>“emit” returns the value of the AST node in the %</a:t>
            </a:r>
            <a:r>
              <a:rPr lang="en-US" dirty="0" err="1"/>
              <a:t>eax</a:t>
            </a:r>
            <a:r>
              <a:rPr lang="en-US" dirty="0"/>
              <a:t> register</a:t>
            </a:r>
          </a:p>
          <a:p>
            <a:endParaRPr lang="en-US" dirty="0"/>
          </a:p>
          <a:p>
            <a:r>
              <a:rPr lang="en-US" dirty="0"/>
              <a:t>“%</a:t>
            </a:r>
            <a:r>
              <a:rPr lang="en-US" dirty="0" err="1"/>
              <a:t>esp</a:t>
            </a:r>
            <a:r>
              <a:rPr lang="en-US" dirty="0"/>
              <a:t>” register contains the stack pointer</a:t>
            </a:r>
          </a:p>
          <a:p>
            <a:endParaRPr lang="en-US" dirty="0"/>
          </a:p>
          <a:p>
            <a:r>
              <a:rPr lang="en-US" dirty="0"/>
              <a:t>Other registers (%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edx</a:t>
            </a:r>
            <a:r>
              <a:rPr lang="en-US" dirty="0"/>
              <a:t>, %</a:t>
            </a:r>
            <a:r>
              <a:rPr lang="en-US" dirty="0" err="1"/>
              <a:t>ebx</a:t>
            </a:r>
            <a:r>
              <a:rPr lang="en-US" dirty="0"/>
              <a:t>, %</a:t>
            </a:r>
            <a:r>
              <a:rPr lang="en-US" dirty="0" err="1"/>
              <a:t>esi</a:t>
            </a:r>
            <a:r>
              <a:rPr lang="en-US" dirty="0"/>
              <a:t>, %</a:t>
            </a:r>
            <a:r>
              <a:rPr lang="en-US" dirty="0" err="1"/>
              <a:t>edi</a:t>
            </a:r>
            <a:r>
              <a:rPr lang="en-US" dirty="0"/>
              <a:t>, etc.) may be used to keep temporary values</a:t>
            </a:r>
          </a:p>
        </p:txBody>
      </p:sp>
    </p:spTree>
    <p:extLst>
      <p:ext uri="{BB962C8B-B14F-4D97-AF65-F5344CB8AC3E}">
        <p14:creationId xmlns:p14="http://schemas.microsoft.com/office/powerpoint/2010/main" val="3809472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/>
              <p:nvPr/>
            </p:nvSpPr>
            <p:spPr>
              <a:xfrm>
                <a:off x="8544560" y="487680"/>
                <a:ext cx="351028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emit(id = e)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emit(e);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off = lookup(id);   // compile time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 :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stackmalloc</a:t>
                </a:r>
                <a:r>
                  <a:rPr lang="en-US" sz="1400" b="1" dirty="0"/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off(%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emit(e</a:t>
                </a:r>
                <a:r>
                  <a:rPr lang="en-US" sz="1400" b="1" baseline="-25000" dirty="0"/>
                  <a:t>2</a:t>
                </a:r>
                <a:r>
                  <a:rPr lang="en-US" sz="1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P(mov off(%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ebp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),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ecx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stackfree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(4)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if (e</a:t>
                </a:r>
                <a:r>
                  <a:rPr lang="en-US" sz="1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.isint()) P(add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ecx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else P(lea (%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ecx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, 4), %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eax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emit(id(e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…, </a:t>
                </a:r>
                <a:r>
                  <a:rPr lang="en-US" sz="1400" dirty="0" err="1"/>
                  <a:t>e</a:t>
                </a:r>
                <a:r>
                  <a:rPr lang="en-US" sz="1400" baseline="-25000" dirty="0" err="1"/>
                  <a:t>n</a:t>
                </a:r>
                <a:r>
                  <a:rPr lang="en-US" sz="1400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z = n * 4;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off = </a:t>
                </a:r>
                <a:r>
                  <a:rPr lang="en-US" sz="1400" b="1" dirty="0" err="1"/>
                  <a:t>stackalloc</a:t>
                </a:r>
                <a:r>
                  <a:rPr lang="en-US" sz="1400" b="1" dirty="0"/>
                  <a:t>(z);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for (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= 1;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&lt;= n;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++) {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emit(e</a:t>
                </a:r>
                <a:r>
                  <a:rPr lang="en-US" sz="1400" b="1" baseline="-25000" dirty="0"/>
                  <a:t>1</a:t>
                </a:r>
                <a:r>
                  <a:rPr lang="en-US" sz="14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</a:t>
                </a:r>
                <a:r>
                  <a:rPr lang="en-US" sz="1400" b="1" dirty="0" err="1"/>
                  <a:t>arg_off</a:t>
                </a:r>
                <a:r>
                  <a:rPr lang="en-US" sz="1400" b="1" dirty="0"/>
                  <a:t> = off + (i-1)*4; 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   P(mov %</a:t>
                </a:r>
                <a:r>
                  <a:rPr lang="en-US" sz="1400" b="1" dirty="0" err="1"/>
                  <a:t>eax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arg_off</a:t>
                </a:r>
                <a:r>
                  <a:rPr lang="en-US" sz="1400" b="1" dirty="0"/>
                  <a:t>(%</a:t>
                </a:r>
                <a:r>
                  <a:rPr lang="en-US" sz="1400" b="1" dirty="0" err="1"/>
                  <a:t>ebp</a:t>
                </a:r>
                <a:r>
                  <a:rPr lang="en-US" sz="14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    }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P(call id)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   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stackfree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(z);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DA15C-2693-42B7-AD22-79EA05FF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60" y="487680"/>
                <a:ext cx="3510280" cy="5909310"/>
              </a:xfrm>
              <a:prstGeom prst="rect">
                <a:avLst/>
              </a:prstGeom>
              <a:blipFill>
                <a:blip r:embed="rId2"/>
                <a:stretch>
                  <a:fillRect l="-521" t="-206" b="-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 ret = </a:t>
            </a:r>
            <a:r>
              <a:rPr lang="en-US" dirty="0" err="1">
                <a:solidFill>
                  <a:srgbClr val="FF0000"/>
                </a:solidFill>
              </a:rPr>
              <a:t>inarr</a:t>
            </a:r>
            <a:r>
              <a:rPr lang="en-US" dirty="0">
                <a:solidFill>
                  <a:srgbClr val="FF0000"/>
                </a:solidFill>
              </a:rPr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7C5B207-40DD-4CB3-B740-EE658425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21253"/>
              </p:ext>
            </p:extLst>
          </p:nvPr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FF0000"/>
                          </a:solidFill>
                        </a:rPr>
                        <a:t>inarr</a:t>
                      </a:r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-16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D31E74-859E-406A-A979-30ED82C9091B}"/>
              </a:ext>
            </a:extLst>
          </p:cNvPr>
          <p:cNvSpPr txBox="1"/>
          <p:nvPr/>
        </p:nvSpPr>
        <p:spPr>
          <a:xfrm>
            <a:off x="386080" y="3779520"/>
            <a:ext cx="6228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call sum</a:t>
            </a:r>
          </a:p>
          <a:p>
            <a:pPr marL="0" indent="0">
              <a:buNone/>
            </a:pPr>
            <a:r>
              <a:rPr lang="en-US" sz="1800" dirty="0"/>
              <a:t>add $8, %</a:t>
            </a:r>
            <a:r>
              <a:rPr lang="en-US" sz="1800" dirty="0" err="1"/>
              <a:t>esp</a:t>
            </a:r>
            <a:r>
              <a:rPr lang="en-US" sz="1800" dirty="0"/>
              <a:t>                 // free </a:t>
            </a:r>
            <a:r>
              <a:rPr lang="en-US" sz="1800" dirty="0" err="1"/>
              <a:t>args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mov -8(%</a:t>
            </a:r>
            <a:r>
              <a:rPr lang="en-US" sz="1800" dirty="0" err="1"/>
              <a:t>ebp</a:t>
            </a:r>
            <a:r>
              <a:rPr lang="en-US" sz="1800" dirty="0"/>
              <a:t>), %</a:t>
            </a:r>
            <a:r>
              <a:rPr lang="en-US" sz="1800" dirty="0" err="1"/>
              <a:t>ecx</a:t>
            </a:r>
            <a:r>
              <a:rPr lang="en-US" sz="1800" dirty="0"/>
              <a:t>    // </a:t>
            </a:r>
            <a:r>
              <a:rPr lang="en-US" sz="1800" dirty="0" err="1"/>
              <a:t>ecx</a:t>
            </a:r>
            <a:r>
              <a:rPr lang="en-US" sz="1800" dirty="0"/>
              <a:t> = </a:t>
            </a:r>
            <a:r>
              <a:rPr lang="en-US" sz="1800" dirty="0" err="1"/>
              <a:t>inarr</a:t>
            </a:r>
            <a:r>
              <a:rPr lang="en-US" sz="1800" dirty="0"/>
              <a:t>[0]</a:t>
            </a:r>
          </a:p>
          <a:p>
            <a:pPr marL="0" indent="0">
              <a:buNone/>
            </a:pPr>
            <a:r>
              <a:rPr lang="en-US" sz="1800" dirty="0"/>
              <a:t>add $4, %</a:t>
            </a:r>
            <a:r>
              <a:rPr lang="en-US" sz="1800" dirty="0" err="1"/>
              <a:t>esp</a:t>
            </a:r>
            <a:r>
              <a:rPr lang="en-US" sz="1800" dirty="0"/>
              <a:t>                // free </a:t>
            </a:r>
            <a:r>
              <a:rPr lang="en-US" sz="1800" dirty="0" err="1"/>
              <a:t>inarr</a:t>
            </a:r>
            <a:r>
              <a:rPr lang="en-US" sz="1800" dirty="0"/>
              <a:t>[0]</a:t>
            </a:r>
          </a:p>
          <a:p>
            <a:pPr marL="0" indent="0">
              <a:buNone/>
            </a:pPr>
            <a:r>
              <a:rPr lang="en-US" sz="1800" dirty="0"/>
              <a:t>add %</a:t>
            </a:r>
            <a:r>
              <a:rPr lang="en-US" sz="1800" dirty="0" err="1"/>
              <a:t>ecx</a:t>
            </a:r>
            <a:r>
              <a:rPr lang="en-US" sz="1800" dirty="0"/>
              <a:t>, %</a:t>
            </a:r>
            <a:r>
              <a:rPr lang="en-US" sz="1800" dirty="0" err="1"/>
              <a:t>eax</a:t>
            </a:r>
            <a:r>
              <a:rPr lang="en-US" sz="1800" dirty="0"/>
              <a:t>           // %</a:t>
            </a:r>
            <a:r>
              <a:rPr lang="en-US" sz="1800" dirty="0" err="1"/>
              <a:t>eax</a:t>
            </a:r>
            <a:r>
              <a:rPr lang="en-US" sz="1800" dirty="0"/>
              <a:t> = </a:t>
            </a:r>
            <a:r>
              <a:rPr lang="en-US" sz="1800" dirty="0" err="1"/>
              <a:t>inarr</a:t>
            </a:r>
            <a:r>
              <a:rPr lang="en-US" sz="1800" dirty="0"/>
              <a:t>[0] + sum(inarr+1, n-1)</a:t>
            </a:r>
          </a:p>
          <a:p>
            <a:pPr marL="0" indent="0">
              <a:buNone/>
            </a:pPr>
            <a:r>
              <a:rPr lang="en-US" sz="1800" dirty="0"/>
              <a:t>mov %</a:t>
            </a:r>
            <a:r>
              <a:rPr lang="en-US" sz="1800" dirty="0" err="1"/>
              <a:t>eax</a:t>
            </a:r>
            <a:r>
              <a:rPr lang="en-US" sz="1800" dirty="0"/>
              <a:t>, -4(%</a:t>
            </a:r>
            <a:r>
              <a:rPr lang="en-US" sz="1800" dirty="0" err="1"/>
              <a:t>ebp</a:t>
            </a:r>
            <a:r>
              <a:rPr lang="en-US" sz="1800" dirty="0"/>
              <a:t>)   //  ret = </a:t>
            </a:r>
            <a:r>
              <a:rPr lang="en-US" sz="1800" dirty="0" err="1"/>
              <a:t>inarr</a:t>
            </a:r>
            <a:r>
              <a:rPr lang="en-US" sz="1800" dirty="0"/>
              <a:t>[0] + sum(inarr+1, n-1)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390C6-854C-B2AF-1BAE-94590A286C77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81251-E495-0091-88E0-3CDE5BFDF8E3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44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C52-BDCA-4809-97E8-C0DC5FA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7ED43-8983-4E38-B548-941DFEEEB9AA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1B81C-3167-461D-8905-324F60B6B81F}"/>
              </a:ext>
            </a:extLst>
          </p:cNvPr>
          <p:cNvSpPr txBox="1"/>
          <p:nvPr/>
        </p:nvSpPr>
        <p:spPr>
          <a:xfrm>
            <a:off x="7843520" y="904240"/>
            <a:ext cx="387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emit(if 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else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l1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l2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$0,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P(je l1)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l2)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P(l1:)              /* else */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P(l2:)              /* endif */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5FD9A30-CCC1-4932-8C24-D2768A0E568A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626A18-1828-A4ED-625E-A9D0F26130D8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564DD-C5BE-F775-0780-CB6E271FBBD7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63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9CDEA7-A1FA-4756-8BCB-F47DE7666529}"/>
              </a:ext>
            </a:extLst>
          </p:cNvPr>
          <p:cNvSpPr txBox="1"/>
          <p:nvPr/>
        </p:nvSpPr>
        <p:spPr>
          <a:xfrm>
            <a:off x="7843520" y="904240"/>
            <a:ext cx="387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emit(id = e)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emit(e);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= lookup(id);   // compile time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P(mov %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off(%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emit(if 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else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l1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l2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$0,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P(je l1)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l2)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P(l1:)              /* else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P(l2:)              /* endif */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7DFA1-35D9-4F20-91A4-63369ACB013B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</a:t>
            </a:r>
            <a:r>
              <a:rPr lang="en-US" dirty="0">
                <a:solidFill>
                  <a:srgbClr val="FF000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ret =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5332997-F1D0-490F-89A2-5044D15380F1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8F3389-A1E9-8B15-B93A-D2E3FAC21C87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0FAD2-2D58-F0DC-2011-3BC8E8F3D882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9CDEA7-A1FA-4756-8BCB-F47DE7666529}"/>
              </a:ext>
            </a:extLst>
          </p:cNvPr>
          <p:cNvSpPr txBox="1"/>
          <p:nvPr/>
        </p:nvSpPr>
        <p:spPr>
          <a:xfrm>
            <a:off x="7843520" y="904240"/>
            <a:ext cx="387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emit(id = e)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emit(e);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= lookup(id);   // compile time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P(mov %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off(%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emit(if 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else {e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l1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l2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get_label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$0,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P(je l1)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l2)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P(l1:)              /* else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P(l2:)              /* endif */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7DFA1-35D9-4F20-91A4-63369ACB013B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</a:t>
            </a:r>
            <a:r>
              <a:rPr lang="en-US" dirty="0">
                <a:solidFill>
                  <a:srgbClr val="FF000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ret =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5332997-F1D0-490F-89A2-5044D15380F1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C4C209-E69B-458A-8685-A0A3CBB3C06B}"/>
              </a:ext>
            </a:extLst>
          </p:cNvPr>
          <p:cNvSpPr txBox="1"/>
          <p:nvPr/>
        </p:nvSpPr>
        <p:spPr>
          <a:xfrm>
            <a:off x="406400" y="4094480"/>
            <a:ext cx="42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mov $0, %</a:t>
            </a:r>
            <a:r>
              <a:rPr lang="en-US" dirty="0" err="1"/>
              <a:t>eax</a:t>
            </a:r>
            <a:r>
              <a:rPr lang="en-US" dirty="0"/>
              <a:t>                       // </a:t>
            </a:r>
            <a:r>
              <a:rPr lang="en-US" dirty="0" err="1"/>
              <a:t>eax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mov %</a:t>
            </a:r>
            <a:r>
              <a:rPr lang="en-US" dirty="0" err="1"/>
              <a:t>eax</a:t>
            </a:r>
            <a:r>
              <a:rPr lang="en-US" dirty="0"/>
              <a:t>, -4(%</a:t>
            </a:r>
            <a:r>
              <a:rPr lang="en-US" dirty="0" err="1"/>
              <a:t>ebp</a:t>
            </a:r>
            <a:r>
              <a:rPr lang="en-US" dirty="0"/>
              <a:t>)           // ret = 0</a:t>
            </a:r>
          </a:p>
          <a:p>
            <a:pPr marL="0" indent="0">
              <a:buNone/>
            </a:pPr>
            <a:r>
              <a:rPr lang="en-US" dirty="0"/>
              <a:t>endif: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5666E-3386-DBAC-9CDC-8C558F4F5804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E38A4-B783-0645-DDF7-4DC2F85AED99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13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9CDEA7-A1FA-4756-8BCB-F47DE7666529}"/>
              </a:ext>
            </a:extLst>
          </p:cNvPr>
          <p:cNvSpPr txBox="1"/>
          <p:nvPr/>
        </p:nvSpPr>
        <p:spPr>
          <a:xfrm>
            <a:off x="7843520" y="1767840"/>
            <a:ext cx="387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= lookup(id); // compile 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P(mov off(%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7DFA1-35D9-4F20-91A4-63369ACB013B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D4B71F3-A49A-46CF-80D3-FD4A9A5B0B7B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A711EC-7577-4840-1DFD-20D17F8DCAA3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B33BA-4CF3-6153-4FA8-F22E82A218E1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35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9CDEA7-A1FA-4756-8BCB-F47DE7666529}"/>
              </a:ext>
            </a:extLst>
          </p:cNvPr>
          <p:cNvSpPr txBox="1"/>
          <p:nvPr/>
        </p:nvSpPr>
        <p:spPr>
          <a:xfrm>
            <a:off x="7843520" y="1767840"/>
            <a:ext cx="387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= lookup(id); // compile 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P(mov off(%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7DFA1-35D9-4F20-91A4-63369ACB013B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D4B71F3-A49A-46CF-80D3-FD4A9A5B0B7B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12A2B0-A440-4561-A359-4D543FE5BF84}"/>
              </a:ext>
            </a:extLst>
          </p:cNvPr>
          <p:cNvSpPr txBox="1"/>
          <p:nvPr/>
        </p:nvSpPr>
        <p:spPr>
          <a:xfrm>
            <a:off x="528320" y="412496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mov -4(%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        // </a:t>
            </a:r>
            <a:r>
              <a:rPr lang="en-US" dirty="0" err="1"/>
              <a:t>eax</a:t>
            </a:r>
            <a:r>
              <a:rPr lang="en-US" dirty="0"/>
              <a:t> = ret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EB52F-9EB5-EE3F-29A0-08C4F7FF951E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03219-C970-53FA-35D5-331556E2A564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89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8804-AE6B-49F1-AE5A-AF5DF80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F5934-4314-4695-8B6A-28701FC405BA}"/>
              </a:ext>
            </a:extLst>
          </p:cNvPr>
          <p:cNvSpPr txBox="1"/>
          <p:nvPr/>
        </p:nvSpPr>
        <p:spPr>
          <a:xfrm>
            <a:off x="7325360" y="2133600"/>
            <a:ext cx="412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emit({ int id =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off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stackmalloc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P(mov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32ED4-589E-48EC-977F-9935A01D5DD1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43285FE-BDD1-4188-9A19-DB1022EFFC02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2DDB13-3173-5206-9667-036863CA4D4F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E5CF7-8CA4-4579-5EA1-93F80358B732}"/>
              </a:ext>
            </a:extLst>
          </p:cNvPr>
          <p:cNvSpPr txBox="1"/>
          <p:nvPr/>
        </p:nvSpPr>
        <p:spPr>
          <a:xfrm>
            <a:off x="5351128" y="1457212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76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8804-AE6B-49F1-AE5A-AF5DF80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F5934-4314-4695-8B6A-28701FC405BA}"/>
              </a:ext>
            </a:extLst>
          </p:cNvPr>
          <p:cNvSpPr txBox="1"/>
          <p:nvPr/>
        </p:nvSpPr>
        <p:spPr>
          <a:xfrm>
            <a:off x="7325360" y="2133600"/>
            <a:ext cx="412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emit({ int id =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off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stackmalloc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P(mov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emit(e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32ED4-589E-48EC-977F-9935A01D5DD1}"/>
              </a:ext>
            </a:extLst>
          </p:cNvPr>
          <p:cNvSpPr txBox="1"/>
          <p:nvPr/>
        </p:nvSpPr>
        <p:spPr>
          <a:xfrm>
            <a:off x="406400" y="202972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inarr:intptr</a:t>
            </a:r>
            <a:r>
              <a:rPr lang="en-US" dirty="0"/>
              <a:t>, n:int):int 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43285FE-BDD1-4188-9A19-DB1022EFF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501963"/>
              </p:ext>
            </p:extLst>
          </p:nvPr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ret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50BB18-A1FB-4C3C-883D-1666DC735D8A}"/>
              </a:ext>
            </a:extLst>
          </p:cNvPr>
          <p:cNvSpPr txBox="1"/>
          <p:nvPr/>
        </p:nvSpPr>
        <p:spPr>
          <a:xfrm>
            <a:off x="528320" y="4551680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$4, %</a:t>
            </a:r>
            <a:r>
              <a:rPr lang="en-US" dirty="0" err="1"/>
              <a:t>esp</a:t>
            </a:r>
            <a:r>
              <a:rPr lang="en-US" dirty="0"/>
              <a:t>    // free ret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0E05E-7740-D026-F27D-154AE270BA1E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40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2443-F28F-49C0-9F93-F7320C57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591A1-434B-4E59-B5A7-BA8AA18A79E8}"/>
              </a:ext>
            </a:extLst>
          </p:cNvPr>
          <p:cNvSpPr txBox="1"/>
          <p:nvPr/>
        </p:nvSpPr>
        <p:spPr>
          <a:xfrm>
            <a:off x="7589520" y="1690688"/>
            <a:ext cx="3332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emit(id(id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{e})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P(id:)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P(push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P(mov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stackinitialize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n;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insert(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4) + 4);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emit(e);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P(mov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P(pop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P(ret)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6E0ACE2-237F-4672-BFBC-D56677D82D8C}"/>
              </a:ext>
            </a:extLst>
          </p:cNvPr>
          <p:cNvGraphicFramePr>
            <a:graphicFrameLocks noGrp="1"/>
          </p:cNvGraphicFramePr>
          <p:nvPr/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inarr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84303D-7147-4840-8FE8-E3E31A0FA73D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sum(</a:t>
            </a:r>
            <a:r>
              <a:rPr lang="en-US" dirty="0" err="1">
                <a:solidFill>
                  <a:srgbClr val="FF0000"/>
                </a:solidFill>
              </a:rPr>
              <a:t>inarr:intptr</a:t>
            </a:r>
            <a:r>
              <a:rPr lang="en-US" dirty="0">
                <a:solidFill>
                  <a:srgbClr val="FF0000"/>
                </a:solidFill>
              </a:rPr>
              <a:t>, n:int):int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65E62-6C30-C57F-B822-F7BBE812591E}"/>
              </a:ext>
            </a:extLst>
          </p:cNvPr>
          <p:cNvSpPr txBox="1"/>
          <p:nvPr/>
        </p:nvSpPr>
        <p:spPr>
          <a:xfrm>
            <a:off x="5352838" y="739739"/>
            <a:ext cx="83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MARKER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14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2443-F28F-49C0-9F93-F7320C57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591A1-434B-4E59-B5A7-BA8AA18A79E8}"/>
              </a:ext>
            </a:extLst>
          </p:cNvPr>
          <p:cNvSpPr txBox="1"/>
          <p:nvPr/>
        </p:nvSpPr>
        <p:spPr>
          <a:xfrm>
            <a:off x="7589520" y="1690688"/>
            <a:ext cx="3332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emit(id(id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{e})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P(id:)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P(push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P(mov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stackinitialize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enter_scope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n;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insert(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4) + 4);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emit(e);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P(mov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P(pop %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P(ret)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6E0ACE2-237F-4672-BFBC-D56677D82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1922"/>
              </p:ext>
            </p:extLst>
          </p:nvPr>
        </p:nvGraphicFramePr>
        <p:xfrm>
          <a:off x="4856480" y="821266"/>
          <a:ext cx="1828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26871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75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FF0000"/>
                          </a:solidFill>
                        </a:rPr>
                        <a:t>inarr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0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807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84303D-7147-4840-8FE8-E3E31A0FA73D}"/>
              </a:ext>
            </a:extLst>
          </p:cNvPr>
          <p:cNvSpPr txBox="1"/>
          <p:nvPr/>
        </p:nvSpPr>
        <p:spPr>
          <a:xfrm>
            <a:off x="406400" y="22352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sum(</a:t>
            </a:r>
            <a:r>
              <a:rPr lang="en-US" dirty="0" err="1">
                <a:solidFill>
                  <a:srgbClr val="FF0000"/>
                </a:solidFill>
              </a:rPr>
              <a:t>inarr:intptr</a:t>
            </a:r>
            <a:r>
              <a:rPr lang="en-US" dirty="0">
                <a:solidFill>
                  <a:srgbClr val="FF0000"/>
                </a:solidFill>
              </a:rPr>
              <a:t>, n:int):int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int ret = 0;</a:t>
            </a:r>
          </a:p>
          <a:p>
            <a:pPr marL="0" indent="0">
              <a:buNone/>
            </a:pPr>
            <a:r>
              <a:rPr lang="en-US" dirty="0"/>
              <a:t>      if (n) {</a:t>
            </a:r>
          </a:p>
          <a:p>
            <a:pPr marL="0" indent="0">
              <a:buNone/>
            </a:pPr>
            <a:r>
              <a:rPr lang="en-US" dirty="0"/>
              <a:t>          ret = </a:t>
            </a:r>
            <a:r>
              <a:rPr lang="en-US" dirty="0" err="1"/>
              <a:t>inarr</a:t>
            </a:r>
            <a:r>
              <a:rPr lang="en-US" dirty="0"/>
              <a:t>[0] + sum(inarr+1, n-1)</a:t>
            </a:r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  ret = 0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 ret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74195-5745-4135-B9B9-3F67FF7BCD31}"/>
              </a:ext>
            </a:extLst>
          </p:cNvPr>
          <p:cNvSpPr txBox="1"/>
          <p:nvPr/>
        </p:nvSpPr>
        <p:spPr>
          <a:xfrm>
            <a:off x="467360" y="4432320"/>
            <a:ext cx="22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 %</a:t>
            </a:r>
            <a:r>
              <a:rPr lang="en-US" dirty="0" err="1"/>
              <a:t>ebp</a:t>
            </a:r>
            <a:r>
              <a:rPr lang="en-US" dirty="0"/>
              <a:t>, %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dirty="0"/>
              <a:t>pop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ret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44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532B-AB4E-49C3-88AC-DE2F6134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(subset of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937714F-E9AA-45B8-A6FF-93F0BF810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7596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int | </a:t>
                </a:r>
                <a:r>
                  <a:rPr lang="en-US" dirty="0" err="1">
                    <a:sym typeface="Wingdings" panose="05000000000000000000" pitchFamily="2" charset="2"/>
                  </a:rPr>
                  <a:t>intptr</a:t>
                </a:r>
                <a:r>
                  <a:rPr lang="en-US" dirty="0">
                    <a:sym typeface="Wingdings" panose="05000000000000000000" pitchFamily="2" charset="2"/>
                  </a:rPr>
                  <a:t> | void | (T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, .., T</a:t>
                </a:r>
                <a:r>
                  <a:rPr lang="en-US" baseline="-25000" dirty="0">
                    <a:sym typeface="Wingdings" panose="05000000000000000000" pitchFamily="2" charset="2"/>
                  </a:rPr>
                  <a:t>n</a:t>
                </a:r>
                <a:r>
                  <a:rPr lang="en-US" dirty="0">
                    <a:sym typeface="Wingdings" panose="05000000000000000000" pitchFamily="2" charset="2"/>
                  </a:rPr>
                  <a:t>, T</a:t>
                </a:r>
                <a:r>
                  <a:rPr lang="en-US" baseline="-25000" dirty="0">
                    <a:sym typeface="Wingdings" panose="05000000000000000000" pitchFamily="2" charset="2"/>
                  </a:rPr>
                  <a:t>n+1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e </a:t>
                </a:r>
                <a:r>
                  <a:rPr lang="en-US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id | num</a:t>
                </a:r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&amp;id | *e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+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 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–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id[e]  | id = e | *id = e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if 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 else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3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while 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{int id 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{int id[num];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id(e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…, </a:t>
                </a:r>
                <a:r>
                  <a:rPr lang="en-US" dirty="0" err="1">
                    <a:latin typeface="Cambria Math" panose="02040503050406030204" pitchFamily="18" charset="0"/>
                    <a:sym typeface="Wingdings" panose="05000000000000000000" pitchFamily="2" charset="2"/>
                  </a:rPr>
                  <a:t>e</a:t>
                </a:r>
                <a:r>
                  <a:rPr lang="en-US" baseline="-25000" dirty="0" err="1">
                    <a:latin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&lt;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&lt;=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==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!e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937714F-E9AA-45B8-A6FF-93F0BF810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75960" cy="4351338"/>
              </a:xfrm>
              <a:blipFill>
                <a:blip r:embed="rId2"/>
                <a:stretch>
                  <a:fillRect l="-1162" t="-2661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66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AA3D-F342-4957-A107-DAA761F2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5D02-2370-442F-A602-E29C65B3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rules can be expressed similar to logical rules of inference</a:t>
            </a:r>
          </a:p>
          <a:p>
            <a:endParaRPr lang="en-US" dirty="0"/>
          </a:p>
          <a:p>
            <a:r>
              <a:rPr lang="en-US" dirty="0"/>
              <a:t>In operational semantics rules, the preconditions and conclusion are evaluation judgments</a:t>
            </a:r>
          </a:p>
          <a:p>
            <a:endParaRPr lang="en-US" dirty="0"/>
          </a:p>
          <a:p>
            <a:r>
              <a:rPr lang="en-US" dirty="0"/>
              <a:t>We are going to skip this discussion in this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52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9AD3-9B3E-4FE3-BC5B-0A4CDCD4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62C3-02BC-415B-BA8D-DE7EE471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software security</a:t>
            </a:r>
          </a:p>
          <a:p>
            <a:pPr lvl="1"/>
            <a:r>
              <a:rPr lang="en-US" dirty="0"/>
              <a:t>overheads of memory safety</a:t>
            </a:r>
          </a:p>
          <a:p>
            <a:pPr lvl="1"/>
            <a:r>
              <a:rPr lang="en-US" dirty="0"/>
              <a:t>need to port Windows, Linux, libraries, etc., to a memory-safe language (unrealistic)</a:t>
            </a:r>
          </a:p>
          <a:p>
            <a:pPr lvl="1"/>
            <a:r>
              <a:rPr lang="en-US" dirty="0"/>
              <a:t>retrofitting memory safety to legacy code</a:t>
            </a:r>
          </a:p>
          <a:p>
            <a:pPr lvl="1"/>
            <a:r>
              <a:rPr lang="en-US" dirty="0"/>
              <a:t>new hardware for memory safety</a:t>
            </a:r>
          </a:p>
          <a:p>
            <a:pPr lvl="1"/>
            <a:endParaRPr lang="en-US" dirty="0"/>
          </a:p>
          <a:p>
            <a:r>
              <a:rPr lang="en-US" dirty="0"/>
              <a:t>Program verification</a:t>
            </a:r>
          </a:p>
          <a:p>
            <a:pPr lvl="1"/>
            <a:r>
              <a:rPr lang="en-US" dirty="0"/>
              <a:t>failure of critical software, e.g., software running: aircraft, medical equipment, power stations, banking, etc., may have severe consequences</a:t>
            </a:r>
          </a:p>
          <a:p>
            <a:pPr lvl="1"/>
            <a:r>
              <a:rPr lang="en-US" dirty="0"/>
              <a:t>much better if we have formal proof</a:t>
            </a:r>
          </a:p>
          <a:p>
            <a:pPr lvl="1"/>
            <a:r>
              <a:rPr lang="en-US" dirty="0"/>
              <a:t>existing techniques are not scalable</a:t>
            </a:r>
          </a:p>
        </p:txBody>
      </p:sp>
    </p:spTree>
    <p:extLst>
      <p:ext uri="{BB962C8B-B14F-4D97-AF65-F5344CB8AC3E}">
        <p14:creationId xmlns:p14="http://schemas.microsoft.com/office/powerpoint/2010/main" val="4044993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9AD3-9B3E-4FE3-BC5B-0A4CDCD4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62C3-02BC-415B-BA8D-DE7EE471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 synthesis</a:t>
            </a:r>
          </a:p>
          <a:p>
            <a:pPr lvl="1"/>
            <a:r>
              <a:rPr lang="en-US" dirty="0"/>
              <a:t>Automatic generation of code from a specification</a:t>
            </a:r>
          </a:p>
          <a:p>
            <a:pPr lvl="2"/>
            <a:r>
              <a:rPr lang="en-US" dirty="0"/>
              <a:t>e.g., automatically generate type-checker from the logical rules of inference </a:t>
            </a:r>
          </a:p>
          <a:p>
            <a:pPr lvl="1"/>
            <a:r>
              <a:rPr lang="en-US" dirty="0"/>
              <a:t>Improve existing program</a:t>
            </a:r>
          </a:p>
          <a:p>
            <a:pPr lvl="2"/>
            <a:r>
              <a:rPr lang="en-US" dirty="0"/>
              <a:t>Program itself is a specification, and the goal is to generate the optimal program</a:t>
            </a:r>
          </a:p>
          <a:p>
            <a:pPr lvl="1"/>
            <a:r>
              <a:rPr lang="en-US" dirty="0"/>
              <a:t>Generate program from input-output examples</a:t>
            </a:r>
          </a:p>
          <a:p>
            <a:pPr lvl="2"/>
            <a:r>
              <a:rPr lang="en-US" dirty="0"/>
              <a:t>e.g., Flash Fill in Microsoft Excel</a:t>
            </a:r>
          </a:p>
          <a:p>
            <a:pPr lvl="1"/>
            <a:endParaRPr lang="en-US" dirty="0"/>
          </a:p>
          <a:p>
            <a:r>
              <a:rPr lang="en-US" dirty="0"/>
              <a:t>Domain-specific language</a:t>
            </a:r>
          </a:p>
          <a:p>
            <a:pPr lvl="1"/>
            <a:r>
              <a:rPr lang="en-US" dirty="0"/>
              <a:t>SQL (database),  P4 (network data forwarding), HTML (web pages), compilers for IoT etc.</a:t>
            </a:r>
          </a:p>
          <a:p>
            <a:pPr lvl="1"/>
            <a:endParaRPr lang="en-US" dirty="0"/>
          </a:p>
          <a:p>
            <a:r>
              <a:rPr lang="en-US" dirty="0"/>
              <a:t>Concurrency, semantics,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4134406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3AD9-8C63-6B88-69AB-C04FEC711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94B0-CBD4-F846-C7B3-FCA56DB64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70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D5B4-BD69-0271-AF5D-EA5908637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0A85F-6028-4850-FC78-2CC55171F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7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A24C-AA52-4F3D-BFE6-5C39FD86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0164-558E-4874-998E-83159CEEA8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__off;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stackmalloc</a:t>
            </a:r>
            <a:r>
              <a:rPr lang="en-US" dirty="0"/>
              <a:t>(int x) {</a:t>
            </a:r>
          </a:p>
          <a:p>
            <a:pPr marL="0" indent="0">
              <a:buNone/>
            </a:pPr>
            <a:r>
              <a:rPr lang="en-US" dirty="0"/>
              <a:t>   __off -= x;</a:t>
            </a:r>
          </a:p>
          <a:p>
            <a:pPr marL="0" indent="0">
              <a:buNone/>
            </a:pPr>
            <a:r>
              <a:rPr lang="en-US" dirty="0"/>
              <a:t>   P(sub $x, %</a:t>
            </a:r>
            <a:r>
              <a:rPr lang="en-US" dirty="0" err="1"/>
              <a:t>esp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return __off;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BC5AA-4160-44D2-A356-E9347E43D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stackfree</a:t>
            </a:r>
            <a:r>
              <a:rPr lang="en-US" dirty="0"/>
              <a:t>(int x) {</a:t>
            </a:r>
          </a:p>
          <a:p>
            <a:pPr marL="0" indent="0">
              <a:buNone/>
            </a:pPr>
            <a:r>
              <a:rPr lang="en-US" dirty="0"/>
              <a:t>   P(add $x, %</a:t>
            </a:r>
            <a:r>
              <a:rPr lang="en-US" dirty="0" err="1"/>
              <a:t>esp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__off += x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stackinitialize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__off  =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emit({ int id[num]; e</a:t>
            </a:r>
            <a:r>
              <a:rPr lang="en-US" baseline="-25000" dirty="0"/>
              <a:t>1</a:t>
            </a:r>
            <a:r>
              <a:rPr lang="en-US" dirty="0"/>
              <a:t> }):</a:t>
            </a:r>
          </a:p>
          <a:p>
            <a:pPr marL="0" indent="0">
              <a:buNone/>
            </a:pPr>
            <a:r>
              <a:rPr lang="en-US" dirty="0"/>
              <a:t>   off = </a:t>
            </a:r>
            <a:r>
              <a:rPr lang="en-US" dirty="0" err="1"/>
              <a:t>stackmalloc</a:t>
            </a:r>
            <a:r>
              <a:rPr lang="en-US" dirty="0"/>
              <a:t>(4 + (num*4));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arroff</a:t>
            </a:r>
            <a:r>
              <a:rPr lang="en-US" dirty="0"/>
              <a:t> = off + 4;</a:t>
            </a:r>
          </a:p>
          <a:p>
            <a:pPr marL="0" indent="0">
              <a:buNone/>
            </a:pPr>
            <a:r>
              <a:rPr lang="en-US" dirty="0"/>
              <a:t>   P(lea </a:t>
            </a:r>
            <a:r>
              <a:rPr lang="en-US" dirty="0" err="1"/>
              <a:t>arroff</a:t>
            </a:r>
            <a:r>
              <a:rPr lang="en-US" dirty="0"/>
              <a:t>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off(%</a:t>
            </a:r>
            <a:r>
              <a:rPr lang="en-US" dirty="0" err="1"/>
              <a:t>ebp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insert(id, off); 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 + (num*4));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D8E9-F650-476C-8566-46528DD60534}"/>
              </a:ext>
            </a:extLst>
          </p:cNvPr>
          <p:cNvSpPr txBox="1"/>
          <p:nvPr/>
        </p:nvSpPr>
        <p:spPr>
          <a:xfrm>
            <a:off x="7518400" y="934720"/>
            <a:ext cx="286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a[10];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a[5]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2E4BF-3AA7-4692-B7B1-40BDD5F03137}"/>
              </a:ext>
            </a:extLst>
          </p:cNvPr>
          <p:cNvSpPr/>
          <p:nvPr/>
        </p:nvSpPr>
        <p:spPr>
          <a:xfrm>
            <a:off x="6532880" y="5577840"/>
            <a:ext cx="731520" cy="56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D6F567-991E-4956-8358-22D07C31FDF7}"/>
              </a:ext>
            </a:extLst>
          </p:cNvPr>
          <p:cNvGraphicFramePr>
            <a:graphicFrameLocks noGrp="1"/>
          </p:cNvGraphicFramePr>
          <p:nvPr/>
        </p:nvGraphicFramePr>
        <p:xfrm>
          <a:off x="8188960" y="5698066"/>
          <a:ext cx="3159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6">
                  <a:extLst>
                    <a:ext uri="{9D8B030D-6E8A-4147-A177-3AD203B41FA5}">
                      <a16:colId xmlns:a16="http://schemas.microsoft.com/office/drawing/2014/main" val="182060230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915773639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96200871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4171584707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738173642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060073619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623644226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7834783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1602462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163998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7073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5ECF0F-E319-4D2A-92FC-A036B0DA4F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64400" y="5861073"/>
            <a:ext cx="924560" cy="2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8A8887-2AB4-4032-B867-68C331A4DE43}"/>
              </a:ext>
            </a:extLst>
          </p:cNvPr>
          <p:cNvSpPr txBox="1"/>
          <p:nvPr/>
        </p:nvSpPr>
        <p:spPr>
          <a:xfrm>
            <a:off x="8097520" y="537464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3151F-4EB3-4C99-A1B9-B7CB08B44735}"/>
              </a:ext>
            </a:extLst>
          </p:cNvPr>
          <p:cNvSpPr txBox="1"/>
          <p:nvPr/>
        </p:nvSpPr>
        <p:spPr>
          <a:xfrm>
            <a:off x="11033760" y="538480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x+40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3C4C8-500E-44C3-B5CA-560F44C577F3}"/>
              </a:ext>
            </a:extLst>
          </p:cNvPr>
          <p:cNvSpPr txBox="1"/>
          <p:nvPr/>
        </p:nvSpPr>
        <p:spPr>
          <a:xfrm>
            <a:off x="5659121" y="5537200"/>
            <a:ext cx="8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*a;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96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08B2-744E-459F-B9A8-45D359E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6202-A00E-4627-BB21-0842161C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emit(id[e]):</a:t>
            </a:r>
          </a:p>
          <a:p>
            <a:pPr marL="0" indent="0">
              <a:buNone/>
            </a:pPr>
            <a:r>
              <a:rPr lang="en-US" dirty="0"/>
              <a:t>      emit(e);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off = lookup(id); // compile time</a:t>
            </a:r>
          </a:p>
          <a:p>
            <a:pPr marL="0" indent="0">
              <a:buNone/>
            </a:pPr>
            <a:r>
              <a:rPr lang="en-US" dirty="0"/>
              <a:t>      P(mov off(%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P(mov (%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, 4),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241A4-028C-4E6D-A5D0-B10F0C2D95DA}"/>
              </a:ext>
            </a:extLst>
          </p:cNvPr>
          <p:cNvSpPr/>
          <p:nvPr/>
        </p:nvSpPr>
        <p:spPr>
          <a:xfrm>
            <a:off x="6532880" y="5577840"/>
            <a:ext cx="731520" cy="56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742EE2-B843-4BA9-92A3-F8F60561C83E}"/>
              </a:ext>
            </a:extLst>
          </p:cNvPr>
          <p:cNvGraphicFramePr>
            <a:graphicFrameLocks noGrp="1"/>
          </p:cNvGraphicFramePr>
          <p:nvPr/>
        </p:nvGraphicFramePr>
        <p:xfrm>
          <a:off x="8188960" y="5698066"/>
          <a:ext cx="3159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6">
                  <a:extLst>
                    <a:ext uri="{9D8B030D-6E8A-4147-A177-3AD203B41FA5}">
                      <a16:colId xmlns:a16="http://schemas.microsoft.com/office/drawing/2014/main" val="182060230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915773639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96200871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4171584707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738173642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060073619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623644226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7834783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1602462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163998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7073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34760-90B3-4F49-9C2F-81D2B8CA263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264400" y="5861073"/>
            <a:ext cx="924560" cy="2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E1B693-887A-4066-8471-536B46D1CD0E}"/>
              </a:ext>
            </a:extLst>
          </p:cNvPr>
          <p:cNvSpPr txBox="1"/>
          <p:nvPr/>
        </p:nvSpPr>
        <p:spPr>
          <a:xfrm>
            <a:off x="8097520" y="537464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EBE82-1F64-4292-83DB-56DA40391495}"/>
              </a:ext>
            </a:extLst>
          </p:cNvPr>
          <p:cNvSpPr txBox="1"/>
          <p:nvPr/>
        </p:nvSpPr>
        <p:spPr>
          <a:xfrm>
            <a:off x="5491481" y="5537200"/>
            <a:ext cx="97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*id;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46AB2-AD4D-4471-9D32-30884F625B3A}"/>
              </a:ext>
            </a:extLst>
          </p:cNvPr>
          <p:cNvSpPr txBox="1"/>
          <p:nvPr/>
        </p:nvSpPr>
        <p:spPr>
          <a:xfrm>
            <a:off x="7518400" y="934720"/>
            <a:ext cx="286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a[10];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a[5]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15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emit({ int id[num]; e</a:t>
            </a:r>
            <a:r>
              <a:rPr lang="en-US" baseline="-25000" dirty="0"/>
              <a:t>1</a:t>
            </a:r>
            <a:r>
              <a:rPr lang="en-US" dirty="0"/>
              <a:t> }):</a:t>
            </a:r>
          </a:p>
          <a:p>
            <a:pPr marL="0" indent="0">
              <a:buNone/>
            </a:pPr>
            <a:r>
              <a:rPr lang="en-US" dirty="0"/>
              <a:t>   off = </a:t>
            </a:r>
            <a:r>
              <a:rPr lang="en-US" dirty="0" err="1"/>
              <a:t>stackmalloc</a:t>
            </a:r>
            <a:r>
              <a:rPr lang="en-US" dirty="0"/>
              <a:t>(4 + (num*4));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arroff</a:t>
            </a:r>
            <a:r>
              <a:rPr lang="en-US" dirty="0"/>
              <a:t> = off + 4;</a:t>
            </a:r>
          </a:p>
          <a:p>
            <a:pPr marL="0" indent="0">
              <a:buNone/>
            </a:pPr>
            <a:r>
              <a:rPr lang="en-US" dirty="0"/>
              <a:t>   P(lea </a:t>
            </a:r>
            <a:r>
              <a:rPr lang="en-US" dirty="0" err="1"/>
              <a:t>arroff</a:t>
            </a:r>
            <a:r>
              <a:rPr lang="en-US" dirty="0"/>
              <a:t>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off(%</a:t>
            </a:r>
            <a:r>
              <a:rPr lang="en-US" dirty="0" err="1"/>
              <a:t>ebp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insert(id, off); 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 + (num*4));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D8E9-F650-476C-8566-46528DD60534}"/>
              </a:ext>
            </a:extLst>
          </p:cNvPr>
          <p:cNvSpPr txBox="1"/>
          <p:nvPr/>
        </p:nvSpPr>
        <p:spPr>
          <a:xfrm>
            <a:off x="7518400" y="934720"/>
            <a:ext cx="286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a[10];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*a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2E4BF-3AA7-4692-B7B1-40BDD5F03137}"/>
              </a:ext>
            </a:extLst>
          </p:cNvPr>
          <p:cNvSpPr/>
          <p:nvPr/>
        </p:nvSpPr>
        <p:spPr>
          <a:xfrm>
            <a:off x="6532880" y="5577840"/>
            <a:ext cx="731520" cy="56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D6F567-991E-4956-8358-22D07C31FDF7}"/>
              </a:ext>
            </a:extLst>
          </p:cNvPr>
          <p:cNvGraphicFramePr>
            <a:graphicFrameLocks noGrp="1"/>
          </p:cNvGraphicFramePr>
          <p:nvPr/>
        </p:nvGraphicFramePr>
        <p:xfrm>
          <a:off x="8188960" y="5698066"/>
          <a:ext cx="3159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6">
                  <a:extLst>
                    <a:ext uri="{9D8B030D-6E8A-4147-A177-3AD203B41FA5}">
                      <a16:colId xmlns:a16="http://schemas.microsoft.com/office/drawing/2014/main" val="182060230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915773639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96200871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4171584707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738173642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060073619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623644226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37834783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1602462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163998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7073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5ECF0F-E319-4D2A-92FC-A036B0DA4F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64400" y="5861073"/>
            <a:ext cx="924560" cy="2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8A8887-2AB4-4032-B867-68C331A4DE43}"/>
              </a:ext>
            </a:extLst>
          </p:cNvPr>
          <p:cNvSpPr txBox="1"/>
          <p:nvPr/>
        </p:nvSpPr>
        <p:spPr>
          <a:xfrm>
            <a:off x="8097520" y="537464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3151F-4EB3-4C99-A1B9-B7CB08B44735}"/>
              </a:ext>
            </a:extLst>
          </p:cNvPr>
          <p:cNvSpPr txBox="1"/>
          <p:nvPr/>
        </p:nvSpPr>
        <p:spPr>
          <a:xfrm>
            <a:off x="11033760" y="538480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x+40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3C4C8-500E-44C3-B5CA-560F44C577F3}"/>
              </a:ext>
            </a:extLst>
          </p:cNvPr>
          <p:cNvSpPr txBox="1"/>
          <p:nvPr/>
        </p:nvSpPr>
        <p:spPr>
          <a:xfrm>
            <a:off x="5659121" y="5537200"/>
            <a:ext cx="8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*a;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7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7515</Words>
  <Application>Microsoft Office PowerPoint</Application>
  <PresentationFormat>Widescreen</PresentationFormat>
  <Paragraphs>1336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Today’s topics</vt:lpstr>
      <vt:lpstr>Code generation</vt:lpstr>
      <vt:lpstr>emit</vt:lpstr>
      <vt:lpstr>Grammar (subset of C)</vt:lpstr>
      <vt:lpstr>Stack allocation</vt:lpstr>
      <vt:lpstr>Array declaration</vt:lpstr>
      <vt:lpstr>Array dereference</vt:lpstr>
      <vt:lpstr>Array declaration</vt:lpstr>
      <vt:lpstr>Pointer dereference</vt:lpstr>
      <vt:lpstr>Array declaration</vt:lpstr>
      <vt:lpstr>Array assignment</vt:lpstr>
      <vt:lpstr>Array assignment</vt:lpstr>
      <vt:lpstr>Function call</vt:lpstr>
      <vt:lpstr>Function definition</vt:lpstr>
      <vt:lpstr>Conditional branch instructions in x86</vt:lpstr>
      <vt:lpstr>Loop</vt:lpstr>
      <vt:lpstr>Loop</vt:lpstr>
      <vt:lpstr>Loop</vt:lpstr>
      <vt:lpstr>Condition</vt:lpstr>
      <vt:lpstr>address of</vt:lpstr>
      <vt:lpstr>Address of</vt:lpstr>
      <vt:lpstr>Block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Operational semantics</vt:lpstr>
      <vt:lpstr>PL research</vt:lpstr>
      <vt:lpstr>PL research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28</cp:revision>
  <dcterms:created xsi:type="dcterms:W3CDTF">2022-11-23T09:40:04Z</dcterms:created>
  <dcterms:modified xsi:type="dcterms:W3CDTF">2022-12-08T05:28:11Z</dcterms:modified>
</cp:coreProperties>
</file>