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9"/>
  </p:notesMasterIdLst>
  <p:sldIdLst>
    <p:sldId id="256" r:id="rId2"/>
    <p:sldId id="316" r:id="rId3"/>
    <p:sldId id="278" r:id="rId4"/>
    <p:sldId id="275" r:id="rId5"/>
    <p:sldId id="279" r:id="rId6"/>
    <p:sldId id="280" r:id="rId7"/>
    <p:sldId id="281" r:id="rId8"/>
    <p:sldId id="282" r:id="rId9"/>
    <p:sldId id="283" r:id="rId10"/>
    <p:sldId id="284" r:id="rId11"/>
    <p:sldId id="328" r:id="rId12"/>
    <p:sldId id="332" r:id="rId13"/>
    <p:sldId id="300" r:id="rId14"/>
    <p:sldId id="301" r:id="rId15"/>
    <p:sldId id="399" r:id="rId16"/>
    <p:sldId id="333" r:id="rId17"/>
    <p:sldId id="400" r:id="rId18"/>
    <p:sldId id="353" r:id="rId19"/>
    <p:sldId id="401" r:id="rId20"/>
    <p:sldId id="415" r:id="rId21"/>
    <p:sldId id="402" r:id="rId22"/>
    <p:sldId id="416" r:id="rId23"/>
    <p:sldId id="339" r:id="rId24"/>
    <p:sldId id="349" r:id="rId25"/>
    <p:sldId id="318" r:id="rId26"/>
    <p:sldId id="404" r:id="rId27"/>
    <p:sldId id="417" r:id="rId28"/>
    <p:sldId id="411" r:id="rId29"/>
    <p:sldId id="412" r:id="rId30"/>
    <p:sldId id="419" r:id="rId31"/>
    <p:sldId id="414" r:id="rId32"/>
    <p:sldId id="413" r:id="rId33"/>
    <p:sldId id="397" r:id="rId34"/>
    <p:sldId id="319" r:id="rId35"/>
    <p:sldId id="340" r:id="rId36"/>
    <p:sldId id="405" r:id="rId37"/>
    <p:sldId id="418" r:id="rId38"/>
    <p:sldId id="398" r:id="rId39"/>
    <p:sldId id="354" r:id="rId40"/>
    <p:sldId id="334" r:id="rId41"/>
    <p:sldId id="335" r:id="rId42"/>
    <p:sldId id="337" r:id="rId43"/>
    <p:sldId id="336" r:id="rId44"/>
    <p:sldId id="355" r:id="rId45"/>
    <p:sldId id="342" r:id="rId46"/>
    <p:sldId id="356" r:id="rId47"/>
    <p:sldId id="375"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741" autoAdjust="0"/>
  </p:normalViewPr>
  <p:slideViewPr>
    <p:cSldViewPr snapToGrid="0">
      <p:cViewPr varScale="1">
        <p:scale>
          <a:sx n="62" d="100"/>
          <a:sy n="62" d="100"/>
        </p:scale>
        <p:origin x="80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IYUS KEDIA" userId="30dfcb9f6f0df2cc" providerId="LiveId" clId="{53734136-79F0-42D2-A0BF-AB9A2663A362}"/>
    <pc:docChg chg="custSel addSld delSld modSld">
      <pc:chgData name="PIYUS KEDIA" userId="30dfcb9f6f0df2cc" providerId="LiveId" clId="{53734136-79F0-42D2-A0BF-AB9A2663A362}" dt="2022-09-01T04:00:01.492" v="773"/>
      <pc:docMkLst>
        <pc:docMk/>
      </pc:docMkLst>
      <pc:sldChg chg="modSp mod">
        <pc:chgData name="PIYUS KEDIA" userId="30dfcb9f6f0df2cc" providerId="LiveId" clId="{53734136-79F0-42D2-A0BF-AB9A2663A362}" dt="2022-08-31T14:44:28.758" v="38" actId="20577"/>
        <pc:sldMkLst>
          <pc:docMk/>
          <pc:sldMk cId="4064911729" sldId="258"/>
        </pc:sldMkLst>
        <pc:spChg chg="mod">
          <ac:chgData name="PIYUS KEDIA" userId="30dfcb9f6f0df2cc" providerId="LiveId" clId="{53734136-79F0-42D2-A0BF-AB9A2663A362}" dt="2022-08-31T14:44:28.758" v="38" actId="20577"/>
          <ac:spMkLst>
            <pc:docMk/>
            <pc:sldMk cId="4064911729" sldId="258"/>
            <ac:spMk id="3" creationId="{A9ADA38D-3D1A-4704-A33C-99704954FEEB}"/>
          </ac:spMkLst>
        </pc:spChg>
      </pc:sldChg>
      <pc:sldChg chg="delSp mod">
        <pc:chgData name="PIYUS KEDIA" userId="30dfcb9f6f0df2cc" providerId="LiveId" clId="{53734136-79F0-42D2-A0BF-AB9A2663A362}" dt="2022-08-31T14:46:20.277" v="44" actId="478"/>
        <pc:sldMkLst>
          <pc:docMk/>
          <pc:sldMk cId="1869300045" sldId="259"/>
        </pc:sldMkLst>
        <pc:inkChg chg="del">
          <ac:chgData name="PIYUS KEDIA" userId="30dfcb9f6f0df2cc" providerId="LiveId" clId="{53734136-79F0-42D2-A0BF-AB9A2663A362}" dt="2022-08-31T14:46:20.277" v="44" actId="478"/>
          <ac:inkMkLst>
            <pc:docMk/>
            <pc:sldMk cId="1869300045" sldId="259"/>
            <ac:inkMk id="2" creationId="{53A19411-B3D2-484D-B0D2-E1AC8F079018}"/>
          </ac:inkMkLst>
        </pc:inkChg>
      </pc:sldChg>
      <pc:sldChg chg="delSp mod">
        <pc:chgData name="PIYUS KEDIA" userId="30dfcb9f6f0df2cc" providerId="LiveId" clId="{53734136-79F0-42D2-A0BF-AB9A2663A362}" dt="2022-08-31T14:46:29.032" v="45" actId="478"/>
        <pc:sldMkLst>
          <pc:docMk/>
          <pc:sldMk cId="1237373664" sldId="260"/>
        </pc:sldMkLst>
        <pc:inkChg chg="del">
          <ac:chgData name="PIYUS KEDIA" userId="30dfcb9f6f0df2cc" providerId="LiveId" clId="{53734136-79F0-42D2-A0BF-AB9A2663A362}" dt="2022-08-31T14:46:29.032" v="45" actId="478"/>
          <ac:inkMkLst>
            <pc:docMk/>
            <pc:sldMk cId="1237373664" sldId="260"/>
            <ac:inkMk id="4" creationId="{2BD9BDD0-725E-4466-BABB-244A43300C67}"/>
          </ac:inkMkLst>
        </pc:inkChg>
      </pc:sldChg>
      <pc:sldChg chg="delSp mod">
        <pc:chgData name="PIYUS KEDIA" userId="30dfcb9f6f0df2cc" providerId="LiveId" clId="{53734136-79F0-42D2-A0BF-AB9A2663A362}" dt="2022-08-31T14:45:15.108" v="41" actId="478"/>
        <pc:sldMkLst>
          <pc:docMk/>
          <pc:sldMk cId="1159159010" sldId="261"/>
        </pc:sldMkLst>
        <pc:inkChg chg="del">
          <ac:chgData name="PIYUS KEDIA" userId="30dfcb9f6f0df2cc" providerId="LiveId" clId="{53734136-79F0-42D2-A0BF-AB9A2663A362}" dt="2022-08-31T14:45:15.108" v="41" actId="478"/>
          <ac:inkMkLst>
            <pc:docMk/>
            <pc:sldMk cId="1159159010" sldId="261"/>
            <ac:inkMk id="4" creationId="{85D43DA3-18B3-4368-8FE6-AEF365FABF3F}"/>
          </ac:inkMkLst>
        </pc:inkChg>
      </pc:sldChg>
      <pc:sldChg chg="delSp mod">
        <pc:chgData name="PIYUS KEDIA" userId="30dfcb9f6f0df2cc" providerId="LiveId" clId="{53734136-79F0-42D2-A0BF-AB9A2663A362}" dt="2022-08-31T14:46:40.918" v="46" actId="478"/>
        <pc:sldMkLst>
          <pc:docMk/>
          <pc:sldMk cId="2410144295" sldId="262"/>
        </pc:sldMkLst>
        <pc:inkChg chg="del">
          <ac:chgData name="PIYUS KEDIA" userId="30dfcb9f6f0df2cc" providerId="LiveId" clId="{53734136-79F0-42D2-A0BF-AB9A2663A362}" dt="2022-08-31T14:46:40.918" v="46" actId="478"/>
          <ac:inkMkLst>
            <pc:docMk/>
            <pc:sldMk cId="2410144295" sldId="262"/>
            <ac:inkMk id="4" creationId="{3E7896AA-2E2B-4B2B-B99D-DB1406C966C2}"/>
          </ac:inkMkLst>
        </pc:inkChg>
      </pc:sldChg>
      <pc:sldChg chg="delSp mod">
        <pc:chgData name="PIYUS KEDIA" userId="30dfcb9f6f0df2cc" providerId="LiveId" clId="{53734136-79F0-42D2-A0BF-AB9A2663A362}" dt="2022-08-31T14:46:15.250" v="43" actId="478"/>
        <pc:sldMkLst>
          <pc:docMk/>
          <pc:sldMk cId="2637287067" sldId="263"/>
        </pc:sldMkLst>
        <pc:inkChg chg="del">
          <ac:chgData name="PIYUS KEDIA" userId="30dfcb9f6f0df2cc" providerId="LiveId" clId="{53734136-79F0-42D2-A0BF-AB9A2663A362}" dt="2022-08-31T14:46:15.250" v="43" actId="478"/>
          <ac:inkMkLst>
            <pc:docMk/>
            <pc:sldMk cId="2637287067" sldId="263"/>
            <ac:inkMk id="5" creationId="{BCBC893C-64D3-46EC-ACAE-72E9DA09A6B0}"/>
          </ac:inkMkLst>
        </pc:inkChg>
      </pc:sldChg>
      <pc:sldChg chg="delSp mod">
        <pc:chgData name="PIYUS KEDIA" userId="30dfcb9f6f0df2cc" providerId="LiveId" clId="{53734136-79F0-42D2-A0BF-AB9A2663A362}" dt="2022-08-31T14:44:40.170" v="39" actId="478"/>
        <pc:sldMkLst>
          <pc:docMk/>
          <pc:sldMk cId="1822747910" sldId="264"/>
        </pc:sldMkLst>
        <pc:inkChg chg="del">
          <ac:chgData name="PIYUS KEDIA" userId="30dfcb9f6f0df2cc" providerId="LiveId" clId="{53734136-79F0-42D2-A0BF-AB9A2663A362}" dt="2022-08-31T14:44:40.170" v="39" actId="478"/>
          <ac:inkMkLst>
            <pc:docMk/>
            <pc:sldMk cId="1822747910" sldId="264"/>
            <ac:inkMk id="4" creationId="{F1CA4C06-FF68-4EF5-84D5-6D5C75E4E00D}"/>
          </ac:inkMkLst>
        </pc:inkChg>
      </pc:sldChg>
      <pc:sldChg chg="delSp mod">
        <pc:chgData name="PIYUS KEDIA" userId="30dfcb9f6f0df2cc" providerId="LiveId" clId="{53734136-79F0-42D2-A0BF-AB9A2663A362}" dt="2022-08-31T14:46:51.780" v="47" actId="478"/>
        <pc:sldMkLst>
          <pc:docMk/>
          <pc:sldMk cId="1659461619" sldId="265"/>
        </pc:sldMkLst>
        <pc:inkChg chg="del">
          <ac:chgData name="PIYUS KEDIA" userId="30dfcb9f6f0df2cc" providerId="LiveId" clId="{53734136-79F0-42D2-A0BF-AB9A2663A362}" dt="2022-08-31T14:46:51.780" v="47" actId="478"/>
          <ac:inkMkLst>
            <pc:docMk/>
            <pc:sldMk cId="1659461619" sldId="265"/>
            <ac:inkMk id="4" creationId="{92B5C646-26C0-4232-BB25-FDA469890DE2}"/>
          </ac:inkMkLst>
        </pc:inkChg>
      </pc:sldChg>
      <pc:sldChg chg="delSp mod">
        <pc:chgData name="PIYUS KEDIA" userId="30dfcb9f6f0df2cc" providerId="LiveId" clId="{53734136-79F0-42D2-A0BF-AB9A2663A362}" dt="2022-08-31T14:47:06.387" v="48" actId="478"/>
        <pc:sldMkLst>
          <pc:docMk/>
          <pc:sldMk cId="4196476425" sldId="266"/>
        </pc:sldMkLst>
        <pc:inkChg chg="del">
          <ac:chgData name="PIYUS KEDIA" userId="30dfcb9f6f0df2cc" providerId="LiveId" clId="{53734136-79F0-42D2-A0BF-AB9A2663A362}" dt="2022-08-31T14:47:06.387" v="48" actId="478"/>
          <ac:inkMkLst>
            <pc:docMk/>
            <pc:sldMk cId="4196476425" sldId="266"/>
            <ac:inkMk id="4" creationId="{88AA34A3-A327-4F2A-8FCF-ECF958CCE612}"/>
          </ac:inkMkLst>
        </pc:inkChg>
      </pc:sldChg>
      <pc:sldChg chg="delSp mod">
        <pc:chgData name="PIYUS KEDIA" userId="30dfcb9f6f0df2cc" providerId="LiveId" clId="{53734136-79F0-42D2-A0BF-AB9A2663A362}" dt="2022-08-31T14:47:22.867" v="49" actId="478"/>
        <pc:sldMkLst>
          <pc:docMk/>
          <pc:sldMk cId="3736484750" sldId="267"/>
        </pc:sldMkLst>
        <pc:inkChg chg="del">
          <ac:chgData name="PIYUS KEDIA" userId="30dfcb9f6f0df2cc" providerId="LiveId" clId="{53734136-79F0-42D2-A0BF-AB9A2663A362}" dt="2022-08-31T14:47:22.867" v="49" actId="478"/>
          <ac:inkMkLst>
            <pc:docMk/>
            <pc:sldMk cId="3736484750" sldId="267"/>
            <ac:inkMk id="4" creationId="{E4E290CC-331D-4BA5-939F-BCC152ECC4E9}"/>
          </ac:inkMkLst>
        </pc:inkChg>
      </pc:sldChg>
      <pc:sldChg chg="delSp mod">
        <pc:chgData name="PIYUS KEDIA" userId="30dfcb9f6f0df2cc" providerId="LiveId" clId="{53734136-79F0-42D2-A0BF-AB9A2663A362}" dt="2022-08-31T14:47:29.738" v="50" actId="478"/>
        <pc:sldMkLst>
          <pc:docMk/>
          <pc:sldMk cId="4247826605" sldId="268"/>
        </pc:sldMkLst>
        <pc:inkChg chg="del">
          <ac:chgData name="PIYUS KEDIA" userId="30dfcb9f6f0df2cc" providerId="LiveId" clId="{53734136-79F0-42D2-A0BF-AB9A2663A362}" dt="2022-08-31T14:47:29.738" v="50" actId="478"/>
          <ac:inkMkLst>
            <pc:docMk/>
            <pc:sldMk cId="4247826605" sldId="268"/>
            <ac:inkMk id="4" creationId="{36CF4F65-8142-4A06-BEA2-13712D3245CD}"/>
          </ac:inkMkLst>
        </pc:inkChg>
      </pc:sldChg>
      <pc:sldChg chg="delSp mod">
        <pc:chgData name="PIYUS KEDIA" userId="30dfcb9f6f0df2cc" providerId="LiveId" clId="{53734136-79F0-42D2-A0BF-AB9A2663A362}" dt="2022-08-31T14:44:48.593" v="40" actId="478"/>
        <pc:sldMkLst>
          <pc:docMk/>
          <pc:sldMk cId="1268686389" sldId="270"/>
        </pc:sldMkLst>
        <pc:inkChg chg="del">
          <ac:chgData name="PIYUS KEDIA" userId="30dfcb9f6f0df2cc" providerId="LiveId" clId="{53734136-79F0-42D2-A0BF-AB9A2663A362}" dt="2022-08-31T14:44:48.593" v="40" actId="478"/>
          <ac:inkMkLst>
            <pc:docMk/>
            <pc:sldMk cId="1268686389" sldId="270"/>
            <ac:inkMk id="4" creationId="{AFF5DD47-49AC-4D44-9CCD-F9ED1104D4D1}"/>
          </ac:inkMkLst>
        </pc:inkChg>
      </pc:sldChg>
      <pc:sldChg chg="delSp mod">
        <pc:chgData name="PIYUS KEDIA" userId="30dfcb9f6f0df2cc" providerId="LiveId" clId="{53734136-79F0-42D2-A0BF-AB9A2663A362}" dt="2022-08-31T14:47:36.318" v="51" actId="478"/>
        <pc:sldMkLst>
          <pc:docMk/>
          <pc:sldMk cId="1410871419" sldId="271"/>
        </pc:sldMkLst>
        <pc:inkChg chg="del">
          <ac:chgData name="PIYUS KEDIA" userId="30dfcb9f6f0df2cc" providerId="LiveId" clId="{53734136-79F0-42D2-A0BF-AB9A2663A362}" dt="2022-08-31T14:47:36.318" v="51" actId="478"/>
          <ac:inkMkLst>
            <pc:docMk/>
            <pc:sldMk cId="1410871419" sldId="271"/>
            <ac:inkMk id="3" creationId="{DCC01F61-1EA8-49FC-BA4E-9A909CC3E293}"/>
          </ac:inkMkLst>
        </pc:inkChg>
      </pc:sldChg>
      <pc:sldChg chg="delSp mod">
        <pc:chgData name="PIYUS KEDIA" userId="30dfcb9f6f0df2cc" providerId="LiveId" clId="{53734136-79F0-42D2-A0BF-AB9A2663A362}" dt="2022-08-31T14:47:46.376" v="52" actId="478"/>
        <pc:sldMkLst>
          <pc:docMk/>
          <pc:sldMk cId="1516565871" sldId="272"/>
        </pc:sldMkLst>
        <pc:inkChg chg="del">
          <ac:chgData name="PIYUS KEDIA" userId="30dfcb9f6f0df2cc" providerId="LiveId" clId="{53734136-79F0-42D2-A0BF-AB9A2663A362}" dt="2022-08-31T14:47:46.376" v="52" actId="478"/>
          <ac:inkMkLst>
            <pc:docMk/>
            <pc:sldMk cId="1516565871" sldId="272"/>
            <ac:inkMk id="4" creationId="{E2720787-01D6-459F-ABFC-F1B6957C220D}"/>
          </ac:inkMkLst>
        </pc:inkChg>
      </pc:sldChg>
      <pc:sldChg chg="delSp mod">
        <pc:chgData name="PIYUS KEDIA" userId="30dfcb9f6f0df2cc" providerId="LiveId" clId="{53734136-79F0-42D2-A0BF-AB9A2663A362}" dt="2022-08-31T15:20:23.901" v="80" actId="478"/>
        <pc:sldMkLst>
          <pc:docMk/>
          <pc:sldMk cId="248564925" sldId="273"/>
        </pc:sldMkLst>
        <pc:inkChg chg="del">
          <ac:chgData name="PIYUS KEDIA" userId="30dfcb9f6f0df2cc" providerId="LiveId" clId="{53734136-79F0-42D2-A0BF-AB9A2663A362}" dt="2022-08-31T15:20:23.901" v="80" actId="478"/>
          <ac:inkMkLst>
            <pc:docMk/>
            <pc:sldMk cId="248564925" sldId="273"/>
            <ac:inkMk id="5" creationId="{D01EF19C-0B8B-4A3E-B0EC-515BCE2696C3}"/>
          </ac:inkMkLst>
        </pc:inkChg>
      </pc:sldChg>
      <pc:sldChg chg="delSp mod">
        <pc:chgData name="PIYUS KEDIA" userId="30dfcb9f6f0df2cc" providerId="LiveId" clId="{53734136-79F0-42D2-A0BF-AB9A2663A362}" dt="2022-08-31T15:20:32.562" v="81" actId="478"/>
        <pc:sldMkLst>
          <pc:docMk/>
          <pc:sldMk cId="1513282384" sldId="275"/>
        </pc:sldMkLst>
        <pc:inkChg chg="del">
          <ac:chgData name="PIYUS KEDIA" userId="30dfcb9f6f0df2cc" providerId="LiveId" clId="{53734136-79F0-42D2-A0BF-AB9A2663A362}" dt="2022-08-31T15:20:32.562" v="81" actId="478"/>
          <ac:inkMkLst>
            <pc:docMk/>
            <pc:sldMk cId="1513282384" sldId="275"/>
            <ac:inkMk id="7" creationId="{7CD3B127-CFF2-4C3D-A799-213CF739E696}"/>
          </ac:inkMkLst>
        </pc:inkChg>
      </pc:sldChg>
      <pc:sldChg chg="delSp mod">
        <pc:chgData name="PIYUS KEDIA" userId="30dfcb9f6f0df2cc" providerId="LiveId" clId="{53734136-79F0-42D2-A0BF-AB9A2663A362}" dt="2022-08-31T15:20:38.261" v="82" actId="478"/>
        <pc:sldMkLst>
          <pc:docMk/>
          <pc:sldMk cId="922330908" sldId="279"/>
        </pc:sldMkLst>
        <pc:inkChg chg="del">
          <ac:chgData name="PIYUS KEDIA" userId="30dfcb9f6f0df2cc" providerId="LiveId" clId="{53734136-79F0-42D2-A0BF-AB9A2663A362}" dt="2022-08-31T15:20:38.261" v="82" actId="478"/>
          <ac:inkMkLst>
            <pc:docMk/>
            <pc:sldMk cId="922330908" sldId="279"/>
            <ac:inkMk id="11" creationId="{0B0DE7A5-C913-4050-A9DA-606D8DB67A88}"/>
          </ac:inkMkLst>
        </pc:inkChg>
      </pc:sldChg>
      <pc:sldChg chg="delSp modSp mod">
        <pc:chgData name="PIYUS KEDIA" userId="30dfcb9f6f0df2cc" providerId="LiveId" clId="{53734136-79F0-42D2-A0BF-AB9A2663A362}" dt="2022-08-31T15:20:57.461" v="84" actId="478"/>
        <pc:sldMkLst>
          <pc:docMk/>
          <pc:sldMk cId="314466428" sldId="280"/>
        </pc:sldMkLst>
        <pc:inkChg chg="del mod">
          <ac:chgData name="PIYUS KEDIA" userId="30dfcb9f6f0df2cc" providerId="LiveId" clId="{53734136-79F0-42D2-A0BF-AB9A2663A362}" dt="2022-08-31T15:20:57.461" v="84" actId="478"/>
          <ac:inkMkLst>
            <pc:docMk/>
            <pc:sldMk cId="314466428" sldId="280"/>
            <ac:inkMk id="11" creationId="{71DE9BBD-6111-4A40-BF1E-034B1B4F5EEB}"/>
          </ac:inkMkLst>
        </pc:inkChg>
      </pc:sldChg>
      <pc:sldChg chg="delSp modSp mod">
        <pc:chgData name="PIYUS KEDIA" userId="30dfcb9f6f0df2cc" providerId="LiveId" clId="{53734136-79F0-42D2-A0BF-AB9A2663A362}" dt="2022-08-31T15:21:02.781" v="86" actId="478"/>
        <pc:sldMkLst>
          <pc:docMk/>
          <pc:sldMk cId="1376930347" sldId="281"/>
        </pc:sldMkLst>
        <pc:inkChg chg="del mod">
          <ac:chgData name="PIYUS KEDIA" userId="30dfcb9f6f0df2cc" providerId="LiveId" clId="{53734136-79F0-42D2-A0BF-AB9A2663A362}" dt="2022-08-31T15:21:02.781" v="86" actId="478"/>
          <ac:inkMkLst>
            <pc:docMk/>
            <pc:sldMk cId="1376930347" sldId="281"/>
            <ac:inkMk id="11" creationId="{1A9B05A1-8020-4732-9A06-68B6200055B2}"/>
          </ac:inkMkLst>
        </pc:inkChg>
      </pc:sldChg>
      <pc:sldChg chg="delSp modSp mod">
        <pc:chgData name="PIYUS KEDIA" userId="30dfcb9f6f0df2cc" providerId="LiveId" clId="{53734136-79F0-42D2-A0BF-AB9A2663A362}" dt="2022-08-31T15:21:08.938" v="88" actId="478"/>
        <pc:sldMkLst>
          <pc:docMk/>
          <pc:sldMk cId="3130027752" sldId="282"/>
        </pc:sldMkLst>
        <pc:inkChg chg="del mod">
          <ac:chgData name="PIYUS KEDIA" userId="30dfcb9f6f0df2cc" providerId="LiveId" clId="{53734136-79F0-42D2-A0BF-AB9A2663A362}" dt="2022-08-31T15:21:08.938" v="88" actId="478"/>
          <ac:inkMkLst>
            <pc:docMk/>
            <pc:sldMk cId="3130027752" sldId="282"/>
            <ac:inkMk id="11" creationId="{71CBC9B3-E43E-4205-9494-B9CD1845B11F}"/>
          </ac:inkMkLst>
        </pc:inkChg>
      </pc:sldChg>
      <pc:sldChg chg="delSp mod">
        <pc:chgData name="PIYUS KEDIA" userId="30dfcb9f6f0df2cc" providerId="LiveId" clId="{53734136-79F0-42D2-A0BF-AB9A2663A362}" dt="2022-08-31T15:21:13.674" v="89" actId="478"/>
        <pc:sldMkLst>
          <pc:docMk/>
          <pc:sldMk cId="1332365313" sldId="283"/>
        </pc:sldMkLst>
        <pc:inkChg chg="del">
          <ac:chgData name="PIYUS KEDIA" userId="30dfcb9f6f0df2cc" providerId="LiveId" clId="{53734136-79F0-42D2-A0BF-AB9A2663A362}" dt="2022-08-31T15:21:13.674" v="89" actId="478"/>
          <ac:inkMkLst>
            <pc:docMk/>
            <pc:sldMk cId="1332365313" sldId="283"/>
            <ac:inkMk id="11" creationId="{6AF213EE-E548-4BBE-9641-F109625E8D36}"/>
          </ac:inkMkLst>
        </pc:inkChg>
      </pc:sldChg>
      <pc:sldChg chg="delSp modSp mod">
        <pc:chgData name="PIYUS KEDIA" userId="30dfcb9f6f0df2cc" providerId="LiveId" clId="{53734136-79F0-42D2-A0BF-AB9A2663A362}" dt="2022-08-31T15:21:18.963" v="91" actId="478"/>
        <pc:sldMkLst>
          <pc:docMk/>
          <pc:sldMk cId="2251298475" sldId="284"/>
        </pc:sldMkLst>
        <pc:inkChg chg="del mod">
          <ac:chgData name="PIYUS KEDIA" userId="30dfcb9f6f0df2cc" providerId="LiveId" clId="{53734136-79F0-42D2-A0BF-AB9A2663A362}" dt="2022-08-31T15:21:18.963" v="91" actId="478"/>
          <ac:inkMkLst>
            <pc:docMk/>
            <pc:sldMk cId="2251298475" sldId="284"/>
            <ac:inkMk id="11" creationId="{02F901C3-7090-41F6-A768-D79E3D3FB9A4}"/>
          </ac:inkMkLst>
        </pc:inkChg>
      </pc:sldChg>
      <pc:sldChg chg="delSp add mod">
        <pc:chgData name="PIYUS KEDIA" userId="30dfcb9f6f0df2cc" providerId="LiveId" clId="{53734136-79F0-42D2-A0BF-AB9A2663A362}" dt="2022-08-31T15:25:30.298" v="225" actId="478"/>
        <pc:sldMkLst>
          <pc:docMk/>
          <pc:sldMk cId="2427821227" sldId="285"/>
        </pc:sldMkLst>
        <pc:inkChg chg="del">
          <ac:chgData name="PIYUS KEDIA" userId="30dfcb9f6f0df2cc" providerId="LiveId" clId="{53734136-79F0-42D2-A0BF-AB9A2663A362}" dt="2022-08-31T15:25:30.298" v="225" actId="478"/>
          <ac:inkMkLst>
            <pc:docMk/>
            <pc:sldMk cId="2427821227" sldId="285"/>
            <ac:inkMk id="4" creationId="{120F72C1-4C77-4C14-A3CA-27FE1F8FC051}"/>
          </ac:inkMkLst>
        </pc:inkChg>
      </pc:sldChg>
      <pc:sldChg chg="del">
        <pc:chgData name="PIYUS KEDIA" userId="30dfcb9f6f0df2cc" providerId="LiveId" clId="{53734136-79F0-42D2-A0BF-AB9A2663A362}" dt="2022-08-31T14:42:14.946" v="15" actId="47"/>
        <pc:sldMkLst>
          <pc:docMk/>
          <pc:sldMk cId="3730614697" sldId="286"/>
        </pc:sldMkLst>
      </pc:sldChg>
      <pc:sldChg chg="del">
        <pc:chgData name="PIYUS KEDIA" userId="30dfcb9f6f0df2cc" providerId="LiveId" clId="{53734136-79F0-42D2-A0BF-AB9A2663A362}" dt="2022-08-31T14:42:16.076" v="16" actId="47"/>
        <pc:sldMkLst>
          <pc:docMk/>
          <pc:sldMk cId="290716849" sldId="287"/>
        </pc:sldMkLst>
      </pc:sldChg>
      <pc:sldChg chg="del">
        <pc:chgData name="PIYUS KEDIA" userId="30dfcb9f6f0df2cc" providerId="LiveId" clId="{53734136-79F0-42D2-A0BF-AB9A2663A362}" dt="2022-08-31T14:42:16.655" v="17" actId="47"/>
        <pc:sldMkLst>
          <pc:docMk/>
          <pc:sldMk cId="130709309" sldId="288"/>
        </pc:sldMkLst>
      </pc:sldChg>
      <pc:sldChg chg="del">
        <pc:chgData name="PIYUS KEDIA" userId="30dfcb9f6f0df2cc" providerId="LiveId" clId="{53734136-79F0-42D2-A0BF-AB9A2663A362}" dt="2022-08-31T14:42:17.294" v="18" actId="47"/>
        <pc:sldMkLst>
          <pc:docMk/>
          <pc:sldMk cId="3779927186" sldId="289"/>
        </pc:sldMkLst>
      </pc:sldChg>
      <pc:sldChg chg="del">
        <pc:chgData name="PIYUS KEDIA" userId="30dfcb9f6f0df2cc" providerId="LiveId" clId="{53734136-79F0-42D2-A0BF-AB9A2663A362}" dt="2022-08-31T14:42:21.547" v="19" actId="47"/>
        <pc:sldMkLst>
          <pc:docMk/>
          <pc:sldMk cId="4257121499" sldId="290"/>
        </pc:sldMkLst>
      </pc:sldChg>
      <pc:sldChg chg="del">
        <pc:chgData name="PIYUS KEDIA" userId="30dfcb9f6f0df2cc" providerId="LiveId" clId="{53734136-79F0-42D2-A0BF-AB9A2663A362}" dt="2022-08-31T14:42:25.202" v="20" actId="47"/>
        <pc:sldMkLst>
          <pc:docMk/>
          <pc:sldMk cId="2856167604" sldId="291"/>
        </pc:sldMkLst>
      </pc:sldChg>
      <pc:sldChg chg="modSp mod">
        <pc:chgData name="PIYUS KEDIA" userId="30dfcb9f6f0df2cc" providerId="LiveId" clId="{53734136-79F0-42D2-A0BF-AB9A2663A362}" dt="2022-08-31T14:43:20.909" v="25" actId="20577"/>
        <pc:sldMkLst>
          <pc:docMk/>
          <pc:sldMk cId="692020299" sldId="293"/>
        </pc:sldMkLst>
        <pc:spChg chg="mod">
          <ac:chgData name="PIYUS KEDIA" userId="30dfcb9f6f0df2cc" providerId="LiveId" clId="{53734136-79F0-42D2-A0BF-AB9A2663A362}" dt="2022-08-31T14:43:20.909" v="25" actId="20577"/>
          <ac:spMkLst>
            <pc:docMk/>
            <pc:sldMk cId="692020299" sldId="293"/>
            <ac:spMk id="3" creationId="{C7B90E56-2EC8-43E0-86BA-D4FF1CFCEDDD}"/>
          </ac:spMkLst>
        </pc:spChg>
      </pc:sldChg>
      <pc:sldChg chg="addSp delSp modSp add mod">
        <pc:chgData name="PIYUS KEDIA" userId="30dfcb9f6f0df2cc" providerId="LiveId" clId="{53734136-79F0-42D2-A0BF-AB9A2663A362}" dt="2022-08-31T15:26:53.040" v="294" actId="14100"/>
        <pc:sldMkLst>
          <pc:docMk/>
          <pc:sldMk cId="3305996488" sldId="299"/>
        </pc:sldMkLst>
        <pc:spChg chg="add mod">
          <ac:chgData name="PIYUS KEDIA" userId="30dfcb9f6f0df2cc" providerId="LiveId" clId="{53734136-79F0-42D2-A0BF-AB9A2663A362}" dt="2022-08-31T15:26:53.040" v="294" actId="14100"/>
          <ac:spMkLst>
            <pc:docMk/>
            <pc:sldMk cId="3305996488" sldId="299"/>
            <ac:spMk id="5" creationId="{F35DE7A9-CA64-B981-95B2-35B671692267}"/>
          </ac:spMkLst>
        </pc:spChg>
        <pc:inkChg chg="del">
          <ac:chgData name="PIYUS KEDIA" userId="30dfcb9f6f0df2cc" providerId="LiveId" clId="{53734136-79F0-42D2-A0BF-AB9A2663A362}" dt="2022-08-31T15:25:36.342" v="226" actId="478"/>
          <ac:inkMkLst>
            <pc:docMk/>
            <pc:sldMk cId="3305996488" sldId="299"/>
            <ac:inkMk id="4" creationId="{1518C036-BEA8-4F24-AA90-6F3B3C404035}"/>
          </ac:inkMkLst>
        </pc:inkChg>
      </pc:sldChg>
      <pc:sldChg chg="delSp add mod">
        <pc:chgData name="PIYUS KEDIA" userId="30dfcb9f6f0df2cc" providerId="LiveId" clId="{53734136-79F0-42D2-A0BF-AB9A2663A362}" dt="2022-09-01T03:46:12.929" v="765" actId="478"/>
        <pc:sldMkLst>
          <pc:docMk/>
          <pc:sldMk cId="1050137864" sldId="300"/>
        </pc:sldMkLst>
        <pc:inkChg chg="del">
          <ac:chgData name="PIYUS KEDIA" userId="30dfcb9f6f0df2cc" providerId="LiveId" clId="{53734136-79F0-42D2-A0BF-AB9A2663A362}" dt="2022-09-01T03:46:12.929" v="765" actId="478"/>
          <ac:inkMkLst>
            <pc:docMk/>
            <pc:sldMk cId="1050137864" sldId="300"/>
            <ac:inkMk id="4" creationId="{7AA1EEDF-1DD7-4451-8806-9BC87A07271D}"/>
          </ac:inkMkLst>
        </pc:inkChg>
      </pc:sldChg>
      <pc:sldChg chg="delSp add mod">
        <pc:chgData name="PIYUS KEDIA" userId="30dfcb9f6f0df2cc" providerId="LiveId" clId="{53734136-79F0-42D2-A0BF-AB9A2663A362}" dt="2022-09-01T03:46:18.927" v="766" actId="478"/>
        <pc:sldMkLst>
          <pc:docMk/>
          <pc:sldMk cId="195901276" sldId="301"/>
        </pc:sldMkLst>
        <pc:inkChg chg="del">
          <ac:chgData name="PIYUS KEDIA" userId="30dfcb9f6f0df2cc" providerId="LiveId" clId="{53734136-79F0-42D2-A0BF-AB9A2663A362}" dt="2022-09-01T03:46:18.927" v="766" actId="478"/>
          <ac:inkMkLst>
            <pc:docMk/>
            <pc:sldMk cId="195901276" sldId="301"/>
            <ac:inkMk id="4" creationId="{DA590B10-BF85-456A-9558-3FD8A0243B51}"/>
          </ac:inkMkLst>
        </pc:inkChg>
      </pc:sldChg>
      <pc:sldChg chg="delSp mod">
        <pc:chgData name="PIYUS KEDIA" userId="30dfcb9f6f0df2cc" providerId="LiveId" clId="{53734136-79F0-42D2-A0BF-AB9A2663A362}" dt="2022-08-31T14:42:45.959" v="21" actId="478"/>
        <pc:sldMkLst>
          <pc:docMk/>
          <pc:sldMk cId="828237025" sldId="302"/>
        </pc:sldMkLst>
        <pc:inkChg chg="del">
          <ac:chgData name="PIYUS KEDIA" userId="30dfcb9f6f0df2cc" providerId="LiveId" clId="{53734136-79F0-42D2-A0BF-AB9A2663A362}" dt="2022-08-31T14:42:45.959" v="21" actId="478"/>
          <ac:inkMkLst>
            <pc:docMk/>
            <pc:sldMk cId="828237025" sldId="302"/>
            <ac:inkMk id="5" creationId="{6079FB32-8689-4F10-AF3E-5056E3C8E0E5}"/>
          </ac:inkMkLst>
        </pc:inkChg>
      </pc:sldChg>
      <pc:sldChg chg="modSp mod">
        <pc:chgData name="PIYUS KEDIA" userId="30dfcb9f6f0df2cc" providerId="LiveId" clId="{53734136-79F0-42D2-A0BF-AB9A2663A362}" dt="2022-09-01T04:00:01.492" v="773"/>
        <pc:sldMkLst>
          <pc:docMk/>
          <pc:sldMk cId="3742601478" sldId="316"/>
        </pc:sldMkLst>
        <pc:spChg chg="mod">
          <ac:chgData name="PIYUS KEDIA" userId="30dfcb9f6f0df2cc" providerId="LiveId" clId="{53734136-79F0-42D2-A0BF-AB9A2663A362}" dt="2022-09-01T04:00:01.492" v="773"/>
          <ac:spMkLst>
            <pc:docMk/>
            <pc:sldMk cId="3742601478" sldId="316"/>
            <ac:spMk id="3" creationId="{ADF24162-B3B8-4E1B-9DD0-A90D9F25F764}"/>
          </ac:spMkLst>
        </pc:spChg>
      </pc:sldChg>
      <pc:sldChg chg="add">
        <pc:chgData name="PIYUS KEDIA" userId="30dfcb9f6f0df2cc" providerId="LiveId" clId="{53734136-79F0-42D2-A0BF-AB9A2663A362}" dt="2022-08-31T15:22:14.097" v="92"/>
        <pc:sldMkLst>
          <pc:docMk/>
          <pc:sldMk cId="475460210" sldId="328"/>
        </pc:sldMkLst>
      </pc:sldChg>
      <pc:sldChg chg="add">
        <pc:chgData name="PIYUS KEDIA" userId="30dfcb9f6f0df2cc" providerId="LiveId" clId="{53734136-79F0-42D2-A0BF-AB9A2663A362}" dt="2022-08-31T15:22:14.097" v="92"/>
        <pc:sldMkLst>
          <pc:docMk/>
          <pc:sldMk cId="3192237005" sldId="332"/>
        </pc:sldMkLst>
      </pc:sldChg>
      <pc:sldChg chg="delSp add mod">
        <pc:chgData name="PIYUS KEDIA" userId="30dfcb9f6f0df2cc" providerId="LiveId" clId="{53734136-79F0-42D2-A0BF-AB9A2663A362}" dt="2022-09-01T03:46:32.107" v="768" actId="478"/>
        <pc:sldMkLst>
          <pc:docMk/>
          <pc:sldMk cId="3375741764" sldId="333"/>
        </pc:sldMkLst>
        <pc:inkChg chg="del">
          <ac:chgData name="PIYUS KEDIA" userId="30dfcb9f6f0df2cc" providerId="LiveId" clId="{53734136-79F0-42D2-A0BF-AB9A2663A362}" dt="2022-09-01T03:46:32.107" v="768" actId="478"/>
          <ac:inkMkLst>
            <pc:docMk/>
            <pc:sldMk cId="3375741764" sldId="333"/>
            <ac:inkMk id="5" creationId="{8B6BDE19-AE24-4F0B-8715-FEBCA9EF1976}"/>
          </ac:inkMkLst>
        </pc:inkChg>
      </pc:sldChg>
      <pc:sldChg chg="addSp delSp modSp add mod">
        <pc:chgData name="PIYUS KEDIA" userId="30dfcb9f6f0df2cc" providerId="LiveId" clId="{53734136-79F0-42D2-A0BF-AB9A2663A362}" dt="2022-08-31T15:28:22.053" v="384" actId="14100"/>
        <pc:sldMkLst>
          <pc:docMk/>
          <pc:sldMk cId="3587842311" sldId="347"/>
        </pc:sldMkLst>
        <pc:spChg chg="add mod">
          <ac:chgData name="PIYUS KEDIA" userId="30dfcb9f6f0df2cc" providerId="LiveId" clId="{53734136-79F0-42D2-A0BF-AB9A2663A362}" dt="2022-08-31T15:27:25.465" v="302" actId="1037"/>
          <ac:spMkLst>
            <pc:docMk/>
            <pc:sldMk cId="3587842311" sldId="347"/>
            <ac:spMk id="5" creationId="{E9A2EF8A-2472-AC17-4F92-FE85ED99C7DB}"/>
          </ac:spMkLst>
        </pc:spChg>
        <pc:spChg chg="add mod">
          <ac:chgData name="PIYUS KEDIA" userId="30dfcb9f6f0df2cc" providerId="LiveId" clId="{53734136-79F0-42D2-A0BF-AB9A2663A362}" dt="2022-08-31T15:28:22.053" v="384" actId="14100"/>
          <ac:spMkLst>
            <pc:docMk/>
            <pc:sldMk cId="3587842311" sldId="347"/>
            <ac:spMk id="6" creationId="{4BE04DEF-0A1F-5DD8-25B9-5F45DEF3286D}"/>
          </ac:spMkLst>
        </pc:spChg>
        <pc:inkChg chg="del">
          <ac:chgData name="PIYUS KEDIA" userId="30dfcb9f6f0df2cc" providerId="LiveId" clId="{53734136-79F0-42D2-A0BF-AB9A2663A362}" dt="2022-08-31T15:27:12.397" v="295" actId="478"/>
          <ac:inkMkLst>
            <pc:docMk/>
            <pc:sldMk cId="3587842311" sldId="347"/>
            <ac:inkMk id="4" creationId="{78C4986F-11B8-4B24-B954-94BC584E4D3C}"/>
          </ac:inkMkLst>
        </pc:inkChg>
      </pc:sldChg>
      <pc:sldChg chg="delSp mod">
        <pc:chgData name="PIYUS KEDIA" userId="30dfcb9f6f0df2cc" providerId="LiveId" clId="{53734136-79F0-42D2-A0BF-AB9A2663A362}" dt="2022-08-31T14:45:41.676" v="42" actId="478"/>
        <pc:sldMkLst>
          <pc:docMk/>
          <pc:sldMk cId="3590503442" sldId="350"/>
        </pc:sldMkLst>
        <pc:inkChg chg="del">
          <ac:chgData name="PIYUS KEDIA" userId="30dfcb9f6f0df2cc" providerId="LiveId" clId="{53734136-79F0-42D2-A0BF-AB9A2663A362}" dt="2022-08-31T14:45:41.676" v="42" actId="478"/>
          <ac:inkMkLst>
            <pc:docMk/>
            <pc:sldMk cId="3590503442" sldId="350"/>
            <ac:inkMk id="4" creationId="{B0DCA0F9-23E9-4D28-9F9F-1E6D1604D7A0}"/>
          </ac:inkMkLst>
        </pc:inkChg>
      </pc:sldChg>
      <pc:sldChg chg="delSp modSp add mod">
        <pc:chgData name="PIYUS KEDIA" userId="30dfcb9f6f0df2cc" providerId="LiveId" clId="{53734136-79F0-42D2-A0BF-AB9A2663A362}" dt="2022-09-01T03:47:22.482" v="771"/>
        <pc:sldMkLst>
          <pc:docMk/>
          <pc:sldMk cId="997897811" sldId="353"/>
        </pc:sldMkLst>
        <pc:graphicFrameChg chg="mod">
          <ac:chgData name="PIYUS KEDIA" userId="30dfcb9f6f0df2cc" providerId="LiveId" clId="{53734136-79F0-42D2-A0BF-AB9A2663A362}" dt="2022-09-01T03:47:22.482" v="771"/>
          <ac:graphicFrameMkLst>
            <pc:docMk/>
            <pc:sldMk cId="997897811" sldId="353"/>
            <ac:graphicFrameMk id="4" creationId="{84B8F035-6C92-4E98-9751-BC7098B23D3E}"/>
          </ac:graphicFrameMkLst>
        </pc:graphicFrameChg>
        <pc:inkChg chg="del">
          <ac:chgData name="PIYUS KEDIA" userId="30dfcb9f6f0df2cc" providerId="LiveId" clId="{53734136-79F0-42D2-A0BF-AB9A2663A362}" dt="2022-09-01T03:46:46.660" v="770" actId="478"/>
          <ac:inkMkLst>
            <pc:docMk/>
            <pc:sldMk cId="997897811" sldId="353"/>
            <ac:inkMk id="6" creationId="{9BEE7125-BF8D-46A7-BF28-30D0FB76D5C4}"/>
          </ac:inkMkLst>
        </pc:inkChg>
      </pc:sldChg>
      <pc:sldChg chg="delSp mod">
        <pc:chgData name="PIYUS KEDIA" userId="30dfcb9f6f0df2cc" providerId="LiveId" clId="{53734136-79F0-42D2-A0BF-AB9A2663A362}" dt="2022-08-31T15:19:44.098" v="74" actId="478"/>
        <pc:sldMkLst>
          <pc:docMk/>
          <pc:sldMk cId="2666450693" sldId="360"/>
        </pc:sldMkLst>
        <pc:inkChg chg="del">
          <ac:chgData name="PIYUS KEDIA" userId="30dfcb9f6f0df2cc" providerId="LiveId" clId="{53734136-79F0-42D2-A0BF-AB9A2663A362}" dt="2022-08-31T15:19:44.098" v="74" actId="478"/>
          <ac:inkMkLst>
            <pc:docMk/>
            <pc:sldMk cId="2666450693" sldId="360"/>
            <ac:inkMk id="4" creationId="{CED169A3-E9DC-4BA0-9017-0FB7CA42A149}"/>
          </ac:inkMkLst>
        </pc:inkChg>
      </pc:sldChg>
      <pc:sldChg chg="delSp mod">
        <pc:chgData name="PIYUS KEDIA" userId="30dfcb9f6f0df2cc" providerId="LiveId" clId="{53734136-79F0-42D2-A0BF-AB9A2663A362}" dt="2022-08-31T15:19:50.196" v="75" actId="478"/>
        <pc:sldMkLst>
          <pc:docMk/>
          <pc:sldMk cId="575038771" sldId="361"/>
        </pc:sldMkLst>
        <pc:inkChg chg="del">
          <ac:chgData name="PIYUS KEDIA" userId="30dfcb9f6f0df2cc" providerId="LiveId" clId="{53734136-79F0-42D2-A0BF-AB9A2663A362}" dt="2022-08-31T15:19:50.196" v="75" actId="478"/>
          <ac:inkMkLst>
            <pc:docMk/>
            <pc:sldMk cId="575038771" sldId="361"/>
            <ac:inkMk id="5" creationId="{763C0D1E-34F1-43BC-836D-3382732A2C4F}"/>
          </ac:inkMkLst>
        </pc:inkChg>
      </pc:sldChg>
      <pc:sldChg chg="delSp mod">
        <pc:chgData name="PIYUS KEDIA" userId="30dfcb9f6f0df2cc" providerId="LiveId" clId="{53734136-79F0-42D2-A0BF-AB9A2663A362}" dt="2022-08-31T15:20:01.800" v="76" actId="478"/>
        <pc:sldMkLst>
          <pc:docMk/>
          <pc:sldMk cId="1389197931" sldId="362"/>
        </pc:sldMkLst>
        <pc:inkChg chg="del">
          <ac:chgData name="PIYUS KEDIA" userId="30dfcb9f6f0df2cc" providerId="LiveId" clId="{53734136-79F0-42D2-A0BF-AB9A2663A362}" dt="2022-08-31T15:20:01.800" v="76" actId="478"/>
          <ac:inkMkLst>
            <pc:docMk/>
            <pc:sldMk cId="1389197931" sldId="362"/>
            <ac:inkMk id="4" creationId="{AA3D913E-70A8-41D3-8C78-1380D444C69E}"/>
          </ac:inkMkLst>
        </pc:inkChg>
      </pc:sldChg>
      <pc:sldChg chg="delSp mod">
        <pc:chgData name="PIYUS KEDIA" userId="30dfcb9f6f0df2cc" providerId="LiveId" clId="{53734136-79F0-42D2-A0BF-AB9A2663A362}" dt="2022-08-31T15:20:06.499" v="77" actId="478"/>
        <pc:sldMkLst>
          <pc:docMk/>
          <pc:sldMk cId="958397777" sldId="363"/>
        </pc:sldMkLst>
        <pc:inkChg chg="del">
          <ac:chgData name="PIYUS KEDIA" userId="30dfcb9f6f0df2cc" providerId="LiveId" clId="{53734136-79F0-42D2-A0BF-AB9A2663A362}" dt="2022-08-31T15:20:06.499" v="77" actId="478"/>
          <ac:inkMkLst>
            <pc:docMk/>
            <pc:sldMk cId="958397777" sldId="363"/>
            <ac:inkMk id="4" creationId="{971C5AE7-9BCC-4CF6-9019-5B91BAEA1CFF}"/>
          </ac:inkMkLst>
        </pc:inkChg>
      </pc:sldChg>
      <pc:sldChg chg="delSp mod">
        <pc:chgData name="PIYUS KEDIA" userId="30dfcb9f6f0df2cc" providerId="LiveId" clId="{53734136-79F0-42D2-A0BF-AB9A2663A362}" dt="2022-08-31T15:20:13.503" v="78" actId="478"/>
        <pc:sldMkLst>
          <pc:docMk/>
          <pc:sldMk cId="3279130103" sldId="364"/>
        </pc:sldMkLst>
        <pc:inkChg chg="del">
          <ac:chgData name="PIYUS KEDIA" userId="30dfcb9f6f0df2cc" providerId="LiveId" clId="{53734136-79F0-42D2-A0BF-AB9A2663A362}" dt="2022-08-31T15:20:13.503" v="78" actId="478"/>
          <ac:inkMkLst>
            <pc:docMk/>
            <pc:sldMk cId="3279130103" sldId="364"/>
            <ac:inkMk id="4" creationId="{45F13838-4C01-49BB-B89F-D661A9024319}"/>
          </ac:inkMkLst>
        </pc:inkChg>
      </pc:sldChg>
      <pc:sldChg chg="delSp mod">
        <pc:chgData name="PIYUS KEDIA" userId="30dfcb9f6f0df2cc" providerId="LiveId" clId="{53734136-79F0-42D2-A0BF-AB9A2663A362}" dt="2022-08-31T15:20:17.783" v="79" actId="478"/>
        <pc:sldMkLst>
          <pc:docMk/>
          <pc:sldMk cId="184169517" sldId="365"/>
        </pc:sldMkLst>
        <pc:inkChg chg="del">
          <ac:chgData name="PIYUS KEDIA" userId="30dfcb9f6f0df2cc" providerId="LiveId" clId="{53734136-79F0-42D2-A0BF-AB9A2663A362}" dt="2022-08-31T15:20:17.783" v="79" actId="478"/>
          <ac:inkMkLst>
            <pc:docMk/>
            <pc:sldMk cId="184169517" sldId="365"/>
            <ac:inkMk id="5" creationId="{75F61BC8-EAA2-4DC0-BF38-3491366464C1}"/>
          </ac:inkMkLst>
        </pc:inkChg>
      </pc:sldChg>
      <pc:sldChg chg="delSp modSp add mod">
        <pc:chgData name="PIYUS KEDIA" userId="30dfcb9f6f0df2cc" providerId="LiveId" clId="{53734136-79F0-42D2-A0BF-AB9A2663A362}" dt="2022-08-31T14:48:39.341" v="73" actId="20577"/>
        <pc:sldMkLst>
          <pc:docMk/>
          <pc:sldMk cId="4047811544" sldId="366"/>
        </pc:sldMkLst>
        <pc:spChg chg="mod">
          <ac:chgData name="PIYUS KEDIA" userId="30dfcb9f6f0df2cc" providerId="LiveId" clId="{53734136-79F0-42D2-A0BF-AB9A2663A362}" dt="2022-08-31T14:48:39.341" v="73" actId="20577"/>
          <ac:spMkLst>
            <pc:docMk/>
            <pc:sldMk cId="4047811544" sldId="366"/>
            <ac:spMk id="3" creationId="{49BC067A-4BC8-4058-BFBF-291C6BF9B9E7}"/>
          </ac:spMkLst>
        </pc:spChg>
        <pc:spChg chg="del">
          <ac:chgData name="PIYUS KEDIA" userId="30dfcb9f6f0df2cc" providerId="LiveId" clId="{53734136-79F0-42D2-A0BF-AB9A2663A362}" dt="2022-08-31T14:48:19.715" v="54" actId="478"/>
          <ac:spMkLst>
            <pc:docMk/>
            <pc:sldMk cId="4047811544" sldId="366"/>
            <ac:spMk id="6" creationId="{4AE156A0-68F7-418A-8D0A-5FD202F57D87}"/>
          </ac:spMkLst>
        </pc:spChg>
      </pc:sldChg>
      <pc:sldChg chg="add del">
        <pc:chgData name="PIYUS KEDIA" userId="30dfcb9f6f0df2cc" providerId="LiveId" clId="{53734136-79F0-42D2-A0BF-AB9A2663A362}" dt="2022-08-31T15:22:19.798" v="93" actId="47"/>
        <pc:sldMkLst>
          <pc:docMk/>
          <pc:sldMk cId="3070367889" sldId="367"/>
        </pc:sldMkLst>
      </pc:sldChg>
      <pc:sldChg chg="delSp add mod">
        <pc:chgData name="PIYUS KEDIA" userId="30dfcb9f6f0df2cc" providerId="LiveId" clId="{53734136-79F0-42D2-A0BF-AB9A2663A362}" dt="2022-08-31T15:25:10.123" v="223" actId="478"/>
        <pc:sldMkLst>
          <pc:docMk/>
          <pc:sldMk cId="4034944183" sldId="368"/>
        </pc:sldMkLst>
        <pc:inkChg chg="del">
          <ac:chgData name="PIYUS KEDIA" userId="30dfcb9f6f0df2cc" providerId="LiveId" clId="{53734136-79F0-42D2-A0BF-AB9A2663A362}" dt="2022-08-31T15:25:10.123" v="223" actId="478"/>
          <ac:inkMkLst>
            <pc:docMk/>
            <pc:sldMk cId="4034944183" sldId="368"/>
            <ac:inkMk id="3" creationId="{BAE750F6-5493-4A2C-B79D-F5BAA719522C}"/>
          </ac:inkMkLst>
        </pc:inkChg>
      </pc:sldChg>
      <pc:sldChg chg="delSp add mod">
        <pc:chgData name="PIYUS KEDIA" userId="30dfcb9f6f0df2cc" providerId="LiveId" clId="{53734136-79F0-42D2-A0BF-AB9A2663A362}" dt="2022-08-31T15:25:16.055" v="224" actId="478"/>
        <pc:sldMkLst>
          <pc:docMk/>
          <pc:sldMk cId="34120941" sldId="369"/>
        </pc:sldMkLst>
        <pc:inkChg chg="del">
          <ac:chgData name="PIYUS KEDIA" userId="30dfcb9f6f0df2cc" providerId="LiveId" clId="{53734136-79F0-42D2-A0BF-AB9A2663A362}" dt="2022-08-31T15:25:16.055" v="224" actId="478"/>
          <ac:inkMkLst>
            <pc:docMk/>
            <pc:sldMk cId="34120941" sldId="369"/>
            <ac:inkMk id="4" creationId="{E9AF3EDB-CD96-4C38-90B8-C3A2BD6D693E}"/>
          </ac:inkMkLst>
        </pc:inkChg>
      </pc:sldChg>
      <pc:sldChg chg="delSp add mod">
        <pc:chgData name="PIYUS KEDIA" userId="30dfcb9f6f0df2cc" providerId="LiveId" clId="{53734136-79F0-42D2-A0BF-AB9A2663A362}" dt="2022-09-01T03:46:24.367" v="767" actId="478"/>
        <pc:sldMkLst>
          <pc:docMk/>
          <pc:sldMk cId="2935726215" sldId="399"/>
        </pc:sldMkLst>
        <pc:inkChg chg="del">
          <ac:chgData name="PIYUS KEDIA" userId="30dfcb9f6f0df2cc" providerId="LiveId" clId="{53734136-79F0-42D2-A0BF-AB9A2663A362}" dt="2022-09-01T03:46:24.367" v="767" actId="478"/>
          <ac:inkMkLst>
            <pc:docMk/>
            <pc:sldMk cId="2935726215" sldId="399"/>
            <ac:inkMk id="5" creationId="{4E755587-1F8B-4293-A37D-ECDF6F6076E5}"/>
          </ac:inkMkLst>
        </pc:inkChg>
      </pc:sldChg>
      <pc:sldChg chg="delSp add mod">
        <pc:chgData name="PIYUS KEDIA" userId="30dfcb9f6f0df2cc" providerId="LiveId" clId="{53734136-79F0-42D2-A0BF-AB9A2663A362}" dt="2022-09-01T03:46:38.509" v="769" actId="478"/>
        <pc:sldMkLst>
          <pc:docMk/>
          <pc:sldMk cId="1048115919" sldId="400"/>
        </pc:sldMkLst>
        <pc:inkChg chg="del">
          <ac:chgData name="PIYUS KEDIA" userId="30dfcb9f6f0df2cc" providerId="LiveId" clId="{53734136-79F0-42D2-A0BF-AB9A2663A362}" dt="2022-09-01T03:46:38.509" v="769" actId="478"/>
          <ac:inkMkLst>
            <pc:docMk/>
            <pc:sldMk cId="1048115919" sldId="400"/>
            <ac:inkMk id="4" creationId="{4CFB63A4-0609-4343-897F-4453C8BDE110}"/>
          </ac:inkMkLst>
        </pc:inkChg>
      </pc:sldChg>
      <pc:sldChg chg="modSp new mod">
        <pc:chgData name="PIYUS KEDIA" userId="30dfcb9f6f0df2cc" providerId="LiveId" clId="{53734136-79F0-42D2-A0BF-AB9A2663A362}" dt="2022-08-31T15:24:54.904" v="222" actId="20577"/>
        <pc:sldMkLst>
          <pc:docMk/>
          <pc:sldMk cId="2980928540" sldId="401"/>
        </pc:sldMkLst>
        <pc:spChg chg="mod">
          <ac:chgData name="PIYUS KEDIA" userId="30dfcb9f6f0df2cc" providerId="LiveId" clId="{53734136-79F0-42D2-A0BF-AB9A2663A362}" dt="2022-08-31T15:22:47.444" v="134" actId="313"/>
          <ac:spMkLst>
            <pc:docMk/>
            <pc:sldMk cId="2980928540" sldId="401"/>
            <ac:spMk id="2" creationId="{64DB4830-4C98-8EB3-0E9B-20F706B84806}"/>
          </ac:spMkLst>
        </pc:spChg>
        <pc:spChg chg="mod">
          <ac:chgData name="PIYUS KEDIA" userId="30dfcb9f6f0df2cc" providerId="LiveId" clId="{53734136-79F0-42D2-A0BF-AB9A2663A362}" dt="2022-08-31T15:24:54.904" v="222" actId="20577"/>
          <ac:spMkLst>
            <pc:docMk/>
            <pc:sldMk cId="2980928540" sldId="401"/>
            <ac:spMk id="3" creationId="{9034B564-CC91-8F0E-7D62-FCDF3B34D3E9}"/>
          </ac:spMkLst>
        </pc:spChg>
      </pc:sldChg>
      <pc:sldChg chg="modSp new mod">
        <pc:chgData name="PIYUS KEDIA" userId="30dfcb9f6f0df2cc" providerId="LiveId" clId="{53734136-79F0-42D2-A0BF-AB9A2663A362}" dt="2022-09-01T03:44:44.694" v="764" actId="20577"/>
        <pc:sldMkLst>
          <pc:docMk/>
          <pc:sldMk cId="634725426" sldId="402"/>
        </pc:sldMkLst>
        <pc:spChg chg="mod">
          <ac:chgData name="PIYUS KEDIA" userId="30dfcb9f6f0df2cc" providerId="LiveId" clId="{53734136-79F0-42D2-A0BF-AB9A2663A362}" dt="2022-09-01T03:42:17.154" v="393" actId="20577"/>
          <ac:spMkLst>
            <pc:docMk/>
            <pc:sldMk cId="634725426" sldId="402"/>
            <ac:spMk id="2" creationId="{45AC0961-4CA6-E05B-A0F8-8639A28DE528}"/>
          </ac:spMkLst>
        </pc:spChg>
        <pc:spChg chg="mod">
          <ac:chgData name="PIYUS KEDIA" userId="30dfcb9f6f0df2cc" providerId="LiveId" clId="{53734136-79F0-42D2-A0BF-AB9A2663A362}" dt="2022-09-01T03:44:44.694" v="764" actId="20577"/>
          <ac:spMkLst>
            <pc:docMk/>
            <pc:sldMk cId="634725426" sldId="402"/>
            <ac:spMk id="3" creationId="{7891173D-8797-BFAD-39A0-DF6E4F9B8945}"/>
          </ac:spMkLst>
        </pc:spChg>
      </pc:sldChg>
    </pc:docChg>
  </pc:docChgLst>
  <pc:docChgLst>
    <pc:chgData name="PIYUS KEDIA" userId="30dfcb9f6f0df2cc" providerId="LiveId" clId="{5708FE47-27B5-4557-A38F-B7BCCFC8CB6B}"/>
    <pc:docChg chg="undo custSel addSld delSld modSld">
      <pc:chgData name="PIYUS KEDIA" userId="30dfcb9f6f0df2cc" providerId="LiveId" clId="{5708FE47-27B5-4557-A38F-B7BCCFC8CB6B}" dt="2022-09-06T06:37:56.111" v="2249" actId="6549"/>
      <pc:docMkLst>
        <pc:docMk/>
      </pc:docMkLst>
      <pc:sldChg chg="del">
        <pc:chgData name="PIYUS KEDIA" userId="30dfcb9f6f0df2cc" providerId="LiveId" clId="{5708FE47-27B5-4557-A38F-B7BCCFC8CB6B}" dt="2022-09-05T11:15:25.257" v="97" actId="47"/>
        <pc:sldMkLst>
          <pc:docMk/>
          <pc:sldMk cId="4064911729" sldId="258"/>
        </pc:sldMkLst>
      </pc:sldChg>
      <pc:sldChg chg="del">
        <pc:chgData name="PIYUS KEDIA" userId="30dfcb9f6f0df2cc" providerId="LiveId" clId="{5708FE47-27B5-4557-A38F-B7BCCFC8CB6B}" dt="2022-09-05T11:15:27.985" v="105" actId="47"/>
        <pc:sldMkLst>
          <pc:docMk/>
          <pc:sldMk cId="1869300045" sldId="259"/>
        </pc:sldMkLst>
      </pc:sldChg>
      <pc:sldChg chg="del">
        <pc:chgData name="PIYUS KEDIA" userId="30dfcb9f6f0df2cc" providerId="LiveId" clId="{5708FE47-27B5-4557-A38F-B7BCCFC8CB6B}" dt="2022-09-05T11:15:28.406" v="106" actId="47"/>
        <pc:sldMkLst>
          <pc:docMk/>
          <pc:sldMk cId="1237373664" sldId="260"/>
        </pc:sldMkLst>
      </pc:sldChg>
      <pc:sldChg chg="del">
        <pc:chgData name="PIYUS KEDIA" userId="30dfcb9f6f0df2cc" providerId="LiveId" clId="{5708FE47-27B5-4557-A38F-B7BCCFC8CB6B}" dt="2022-09-05T11:15:27.071" v="102" actId="47"/>
        <pc:sldMkLst>
          <pc:docMk/>
          <pc:sldMk cId="1159159010" sldId="261"/>
        </pc:sldMkLst>
      </pc:sldChg>
      <pc:sldChg chg="del">
        <pc:chgData name="PIYUS KEDIA" userId="30dfcb9f6f0df2cc" providerId="LiveId" clId="{5708FE47-27B5-4557-A38F-B7BCCFC8CB6B}" dt="2022-09-05T11:15:28.766" v="107" actId="47"/>
        <pc:sldMkLst>
          <pc:docMk/>
          <pc:sldMk cId="2410144295" sldId="262"/>
        </pc:sldMkLst>
      </pc:sldChg>
      <pc:sldChg chg="del">
        <pc:chgData name="PIYUS KEDIA" userId="30dfcb9f6f0df2cc" providerId="LiveId" clId="{5708FE47-27B5-4557-A38F-B7BCCFC8CB6B}" dt="2022-09-05T11:15:27.688" v="104" actId="47"/>
        <pc:sldMkLst>
          <pc:docMk/>
          <pc:sldMk cId="2637287067" sldId="263"/>
        </pc:sldMkLst>
      </pc:sldChg>
      <pc:sldChg chg="del">
        <pc:chgData name="PIYUS KEDIA" userId="30dfcb9f6f0df2cc" providerId="LiveId" clId="{5708FE47-27B5-4557-A38F-B7BCCFC8CB6B}" dt="2022-09-05T11:15:26.227" v="99" actId="47"/>
        <pc:sldMkLst>
          <pc:docMk/>
          <pc:sldMk cId="1822747910" sldId="264"/>
        </pc:sldMkLst>
      </pc:sldChg>
      <pc:sldChg chg="del">
        <pc:chgData name="PIYUS KEDIA" userId="30dfcb9f6f0df2cc" providerId="LiveId" clId="{5708FE47-27B5-4557-A38F-B7BCCFC8CB6B}" dt="2022-09-05T11:15:29.204" v="108" actId="47"/>
        <pc:sldMkLst>
          <pc:docMk/>
          <pc:sldMk cId="1659461619" sldId="265"/>
        </pc:sldMkLst>
      </pc:sldChg>
      <pc:sldChg chg="del">
        <pc:chgData name="PIYUS KEDIA" userId="30dfcb9f6f0df2cc" providerId="LiveId" clId="{5708FE47-27B5-4557-A38F-B7BCCFC8CB6B}" dt="2022-09-05T11:15:29.594" v="109" actId="47"/>
        <pc:sldMkLst>
          <pc:docMk/>
          <pc:sldMk cId="4196476425" sldId="266"/>
        </pc:sldMkLst>
      </pc:sldChg>
      <pc:sldChg chg="del">
        <pc:chgData name="PIYUS KEDIA" userId="30dfcb9f6f0df2cc" providerId="LiveId" clId="{5708FE47-27B5-4557-A38F-B7BCCFC8CB6B}" dt="2022-09-05T11:15:29.938" v="110" actId="47"/>
        <pc:sldMkLst>
          <pc:docMk/>
          <pc:sldMk cId="3736484750" sldId="267"/>
        </pc:sldMkLst>
      </pc:sldChg>
      <pc:sldChg chg="del">
        <pc:chgData name="PIYUS KEDIA" userId="30dfcb9f6f0df2cc" providerId="LiveId" clId="{5708FE47-27B5-4557-A38F-B7BCCFC8CB6B}" dt="2022-09-05T11:15:30.298" v="111" actId="47"/>
        <pc:sldMkLst>
          <pc:docMk/>
          <pc:sldMk cId="4247826605" sldId="268"/>
        </pc:sldMkLst>
      </pc:sldChg>
      <pc:sldChg chg="del">
        <pc:chgData name="PIYUS KEDIA" userId="30dfcb9f6f0df2cc" providerId="LiveId" clId="{5708FE47-27B5-4557-A38F-B7BCCFC8CB6B}" dt="2022-09-05T11:15:26.774" v="101" actId="47"/>
        <pc:sldMkLst>
          <pc:docMk/>
          <pc:sldMk cId="4088821722" sldId="269"/>
        </pc:sldMkLst>
      </pc:sldChg>
      <pc:sldChg chg="del">
        <pc:chgData name="PIYUS KEDIA" userId="30dfcb9f6f0df2cc" providerId="LiveId" clId="{5708FE47-27B5-4557-A38F-B7BCCFC8CB6B}" dt="2022-09-05T11:15:26.477" v="100" actId="47"/>
        <pc:sldMkLst>
          <pc:docMk/>
          <pc:sldMk cId="1268686389" sldId="270"/>
        </pc:sldMkLst>
      </pc:sldChg>
      <pc:sldChg chg="del">
        <pc:chgData name="PIYUS KEDIA" userId="30dfcb9f6f0df2cc" providerId="LiveId" clId="{5708FE47-27B5-4557-A38F-B7BCCFC8CB6B}" dt="2022-09-05T11:15:30.657" v="112" actId="47"/>
        <pc:sldMkLst>
          <pc:docMk/>
          <pc:sldMk cId="1410871419" sldId="271"/>
        </pc:sldMkLst>
      </pc:sldChg>
      <pc:sldChg chg="del">
        <pc:chgData name="PIYUS KEDIA" userId="30dfcb9f6f0df2cc" providerId="LiveId" clId="{5708FE47-27B5-4557-A38F-B7BCCFC8CB6B}" dt="2022-09-05T11:15:31.143" v="113" actId="47"/>
        <pc:sldMkLst>
          <pc:docMk/>
          <pc:sldMk cId="1516565871" sldId="272"/>
        </pc:sldMkLst>
      </pc:sldChg>
      <pc:sldChg chg="del">
        <pc:chgData name="PIYUS KEDIA" userId="30dfcb9f6f0df2cc" providerId="LiveId" clId="{5708FE47-27B5-4557-A38F-B7BCCFC8CB6B}" dt="2022-09-05T11:15:38.353" v="122" actId="47"/>
        <pc:sldMkLst>
          <pc:docMk/>
          <pc:sldMk cId="248564925" sldId="273"/>
        </pc:sldMkLst>
      </pc:sldChg>
      <pc:sldChg chg="add del">
        <pc:chgData name="PIYUS KEDIA" userId="30dfcb9f6f0df2cc" providerId="LiveId" clId="{5708FE47-27B5-4557-A38F-B7BCCFC8CB6B}" dt="2022-09-05T11:15:43.459" v="125" actId="2696"/>
        <pc:sldMkLst>
          <pc:docMk/>
          <pc:sldMk cId="1513282384" sldId="275"/>
        </pc:sldMkLst>
      </pc:sldChg>
      <pc:sldChg chg="add del">
        <pc:chgData name="PIYUS KEDIA" userId="30dfcb9f6f0df2cc" providerId="LiveId" clId="{5708FE47-27B5-4557-A38F-B7BCCFC8CB6B}" dt="2022-09-05T11:15:44.115" v="126" actId="47"/>
        <pc:sldMkLst>
          <pc:docMk/>
          <pc:sldMk cId="3397995315" sldId="278"/>
        </pc:sldMkLst>
      </pc:sldChg>
      <pc:sldChg chg="del">
        <pc:chgData name="PIYUS KEDIA" userId="30dfcb9f6f0df2cc" providerId="LiveId" clId="{5708FE47-27B5-4557-A38F-B7BCCFC8CB6B}" dt="2022-09-05T11:16:06.273" v="130" actId="47"/>
        <pc:sldMkLst>
          <pc:docMk/>
          <pc:sldMk cId="2427821227" sldId="285"/>
        </pc:sldMkLst>
      </pc:sldChg>
      <pc:sldChg chg="del">
        <pc:chgData name="PIYUS KEDIA" userId="30dfcb9f6f0df2cc" providerId="LiveId" clId="{5708FE47-27B5-4557-A38F-B7BCCFC8CB6B}" dt="2022-09-05T11:15:24.132" v="93" actId="47"/>
        <pc:sldMkLst>
          <pc:docMk/>
          <pc:sldMk cId="1531980839" sldId="292"/>
        </pc:sldMkLst>
      </pc:sldChg>
      <pc:sldChg chg="del">
        <pc:chgData name="PIYUS KEDIA" userId="30dfcb9f6f0df2cc" providerId="LiveId" clId="{5708FE47-27B5-4557-A38F-B7BCCFC8CB6B}" dt="2022-09-05T11:15:24.710" v="95" actId="47"/>
        <pc:sldMkLst>
          <pc:docMk/>
          <pc:sldMk cId="692020299" sldId="293"/>
        </pc:sldMkLst>
      </pc:sldChg>
      <pc:sldChg chg="del">
        <pc:chgData name="PIYUS KEDIA" userId="30dfcb9f6f0df2cc" providerId="LiveId" clId="{5708FE47-27B5-4557-A38F-B7BCCFC8CB6B}" dt="2022-09-05T11:16:07.240" v="131" actId="47"/>
        <pc:sldMkLst>
          <pc:docMk/>
          <pc:sldMk cId="3305996488" sldId="299"/>
        </pc:sldMkLst>
      </pc:sldChg>
      <pc:sldChg chg="del">
        <pc:chgData name="PIYUS KEDIA" userId="30dfcb9f6f0df2cc" providerId="LiveId" clId="{5708FE47-27B5-4557-A38F-B7BCCFC8CB6B}" dt="2022-09-05T11:15:23.632" v="92" actId="47"/>
        <pc:sldMkLst>
          <pc:docMk/>
          <pc:sldMk cId="828237025" sldId="302"/>
        </pc:sldMkLst>
      </pc:sldChg>
      <pc:sldChg chg="del">
        <pc:chgData name="PIYUS KEDIA" userId="30dfcb9f6f0df2cc" providerId="LiveId" clId="{5708FE47-27B5-4557-A38F-B7BCCFC8CB6B}" dt="2022-09-05T11:15:24.461" v="94" actId="47"/>
        <pc:sldMkLst>
          <pc:docMk/>
          <pc:sldMk cId="3698074807" sldId="303"/>
        </pc:sldMkLst>
      </pc:sldChg>
      <pc:sldChg chg="add del">
        <pc:chgData name="PIYUS KEDIA" userId="30dfcb9f6f0df2cc" providerId="LiveId" clId="{5708FE47-27B5-4557-A38F-B7BCCFC8CB6B}" dt="2022-09-06T05:50:58.821" v="1654" actId="47"/>
        <pc:sldMkLst>
          <pc:docMk/>
          <pc:sldMk cId="3386858838" sldId="313"/>
        </pc:sldMkLst>
      </pc:sldChg>
      <pc:sldChg chg="add del">
        <pc:chgData name="PIYUS KEDIA" userId="30dfcb9f6f0df2cc" providerId="LiveId" clId="{5708FE47-27B5-4557-A38F-B7BCCFC8CB6B}" dt="2022-09-06T05:50:59.564" v="1657" actId="47"/>
        <pc:sldMkLst>
          <pc:docMk/>
          <pc:sldMk cId="3720636877" sldId="314"/>
        </pc:sldMkLst>
      </pc:sldChg>
      <pc:sldChg chg="modSp mod">
        <pc:chgData name="PIYUS KEDIA" userId="30dfcb9f6f0df2cc" providerId="LiveId" clId="{5708FE47-27B5-4557-A38F-B7BCCFC8CB6B}" dt="2022-09-05T11:15:19.724" v="90" actId="20577"/>
        <pc:sldMkLst>
          <pc:docMk/>
          <pc:sldMk cId="3742601478" sldId="316"/>
        </pc:sldMkLst>
        <pc:spChg chg="mod">
          <ac:chgData name="PIYUS KEDIA" userId="30dfcb9f6f0df2cc" providerId="LiveId" clId="{5708FE47-27B5-4557-A38F-B7BCCFC8CB6B}" dt="2022-09-05T11:15:19.724" v="90" actId="20577"/>
          <ac:spMkLst>
            <pc:docMk/>
            <pc:sldMk cId="3742601478" sldId="316"/>
            <ac:spMk id="3" creationId="{ADF24162-B3B8-4E1B-9DD0-A90D9F25F764}"/>
          </ac:spMkLst>
        </pc:spChg>
      </pc:sldChg>
      <pc:sldChg chg="add">
        <pc:chgData name="PIYUS KEDIA" userId="30dfcb9f6f0df2cc" providerId="LiveId" clId="{5708FE47-27B5-4557-A38F-B7BCCFC8CB6B}" dt="2022-09-05T11:20:19.840" v="135"/>
        <pc:sldMkLst>
          <pc:docMk/>
          <pc:sldMk cId="3570072086" sldId="318"/>
        </pc:sldMkLst>
      </pc:sldChg>
      <pc:sldChg chg="add">
        <pc:chgData name="PIYUS KEDIA" userId="30dfcb9f6f0df2cc" providerId="LiveId" clId="{5708FE47-27B5-4557-A38F-B7BCCFC8CB6B}" dt="2022-09-05T11:23:08.219" v="136"/>
        <pc:sldMkLst>
          <pc:docMk/>
          <pc:sldMk cId="1537176960" sldId="319"/>
        </pc:sldMkLst>
      </pc:sldChg>
      <pc:sldChg chg="add del">
        <pc:chgData name="PIYUS KEDIA" userId="30dfcb9f6f0df2cc" providerId="LiveId" clId="{5708FE47-27B5-4557-A38F-B7BCCFC8CB6B}" dt="2022-09-05T11:16:14.011" v="133" actId="47"/>
        <pc:sldMkLst>
          <pc:docMk/>
          <pc:sldMk cId="475460210" sldId="328"/>
        </pc:sldMkLst>
      </pc:sldChg>
      <pc:sldChg chg="modSp mod">
        <pc:chgData name="PIYUS KEDIA" userId="30dfcb9f6f0df2cc" providerId="LiveId" clId="{5708FE47-27B5-4557-A38F-B7BCCFC8CB6B}" dt="2022-09-05T13:09:09.915" v="1001" actId="20577"/>
        <pc:sldMkLst>
          <pc:docMk/>
          <pc:sldMk cId="3375741764" sldId="333"/>
        </pc:sldMkLst>
        <pc:graphicFrameChg chg="modGraphic">
          <ac:chgData name="PIYUS KEDIA" userId="30dfcb9f6f0df2cc" providerId="LiveId" clId="{5708FE47-27B5-4557-A38F-B7BCCFC8CB6B}" dt="2022-09-05T13:09:09.915" v="1001" actId="20577"/>
          <ac:graphicFrameMkLst>
            <pc:docMk/>
            <pc:sldMk cId="3375741764" sldId="333"/>
            <ac:graphicFrameMk id="4" creationId="{BABCAEBC-7DAA-490D-AF53-9D8344269C38}"/>
          </ac:graphicFrameMkLst>
        </pc:graphicFrameChg>
      </pc:sldChg>
      <pc:sldChg chg="modSp add mod">
        <pc:chgData name="PIYUS KEDIA" userId="30dfcb9f6f0df2cc" providerId="LiveId" clId="{5708FE47-27B5-4557-A38F-B7BCCFC8CB6B}" dt="2022-09-06T05:55:45.586" v="1854" actId="20577"/>
        <pc:sldMkLst>
          <pc:docMk/>
          <pc:sldMk cId="3505296586" sldId="334"/>
        </pc:sldMkLst>
        <pc:spChg chg="mod">
          <ac:chgData name="PIYUS KEDIA" userId="30dfcb9f6f0df2cc" providerId="LiveId" clId="{5708FE47-27B5-4557-A38F-B7BCCFC8CB6B}" dt="2022-09-06T05:55:45.586" v="1854" actId="20577"/>
          <ac:spMkLst>
            <pc:docMk/>
            <pc:sldMk cId="3505296586" sldId="334"/>
            <ac:spMk id="3" creationId="{6BC4B73B-14E1-4F7D-A2A1-3497D500F2A7}"/>
          </ac:spMkLst>
        </pc:spChg>
      </pc:sldChg>
      <pc:sldChg chg="add">
        <pc:chgData name="PIYUS KEDIA" userId="30dfcb9f6f0df2cc" providerId="LiveId" clId="{5708FE47-27B5-4557-A38F-B7BCCFC8CB6B}" dt="2022-09-05T11:23:08.219" v="136"/>
        <pc:sldMkLst>
          <pc:docMk/>
          <pc:sldMk cId="4158815685" sldId="335"/>
        </pc:sldMkLst>
      </pc:sldChg>
      <pc:sldChg chg="modSp add mod">
        <pc:chgData name="PIYUS KEDIA" userId="30dfcb9f6f0df2cc" providerId="LiveId" clId="{5708FE47-27B5-4557-A38F-B7BCCFC8CB6B}" dt="2022-09-06T05:51:45.248" v="1680" actId="20577"/>
        <pc:sldMkLst>
          <pc:docMk/>
          <pc:sldMk cId="2111009157" sldId="336"/>
        </pc:sldMkLst>
        <pc:spChg chg="mod">
          <ac:chgData name="PIYUS KEDIA" userId="30dfcb9f6f0df2cc" providerId="LiveId" clId="{5708FE47-27B5-4557-A38F-B7BCCFC8CB6B}" dt="2022-09-06T05:51:45.248" v="1680" actId="20577"/>
          <ac:spMkLst>
            <pc:docMk/>
            <pc:sldMk cId="2111009157" sldId="336"/>
            <ac:spMk id="3" creationId="{DB7C4FFE-B700-46BE-A259-516D3EB28677}"/>
          </ac:spMkLst>
        </pc:spChg>
      </pc:sldChg>
      <pc:sldChg chg="modSp add mod">
        <pc:chgData name="PIYUS KEDIA" userId="30dfcb9f6f0df2cc" providerId="LiveId" clId="{5708FE47-27B5-4557-A38F-B7BCCFC8CB6B}" dt="2022-09-06T05:52:24.573" v="1700" actId="20577"/>
        <pc:sldMkLst>
          <pc:docMk/>
          <pc:sldMk cId="894963250" sldId="337"/>
        </pc:sldMkLst>
        <pc:spChg chg="mod">
          <ac:chgData name="PIYUS KEDIA" userId="30dfcb9f6f0df2cc" providerId="LiveId" clId="{5708FE47-27B5-4557-A38F-B7BCCFC8CB6B}" dt="2022-09-06T05:52:24.573" v="1700" actId="20577"/>
          <ac:spMkLst>
            <pc:docMk/>
            <pc:sldMk cId="894963250" sldId="337"/>
            <ac:spMk id="3" creationId="{24BE9715-EF66-4DD5-8C54-599B76241F09}"/>
          </ac:spMkLst>
        </pc:spChg>
      </pc:sldChg>
      <pc:sldChg chg="add">
        <pc:chgData name="PIYUS KEDIA" userId="30dfcb9f6f0df2cc" providerId="LiveId" clId="{5708FE47-27B5-4557-A38F-B7BCCFC8CB6B}" dt="2022-09-05T11:20:19.840" v="135"/>
        <pc:sldMkLst>
          <pc:docMk/>
          <pc:sldMk cId="3667848526" sldId="339"/>
        </pc:sldMkLst>
      </pc:sldChg>
      <pc:sldChg chg="add">
        <pc:chgData name="PIYUS KEDIA" userId="30dfcb9f6f0df2cc" providerId="LiveId" clId="{5708FE47-27B5-4557-A38F-B7BCCFC8CB6B}" dt="2022-09-05T11:23:08.219" v="136"/>
        <pc:sldMkLst>
          <pc:docMk/>
          <pc:sldMk cId="321289182" sldId="340"/>
        </pc:sldMkLst>
      </pc:sldChg>
      <pc:sldChg chg="add">
        <pc:chgData name="PIYUS KEDIA" userId="30dfcb9f6f0df2cc" providerId="LiveId" clId="{5708FE47-27B5-4557-A38F-B7BCCFC8CB6B}" dt="2022-09-05T11:23:08.219" v="136"/>
        <pc:sldMkLst>
          <pc:docMk/>
          <pc:sldMk cId="4038319885" sldId="342"/>
        </pc:sldMkLst>
      </pc:sldChg>
      <pc:sldChg chg="del">
        <pc:chgData name="PIYUS KEDIA" userId="30dfcb9f6f0df2cc" providerId="LiveId" clId="{5708FE47-27B5-4557-A38F-B7BCCFC8CB6B}" dt="2022-09-05T11:15:25.601" v="98" actId="47"/>
        <pc:sldMkLst>
          <pc:docMk/>
          <pc:sldMk cId="2694501962" sldId="345"/>
        </pc:sldMkLst>
      </pc:sldChg>
      <pc:sldChg chg="del">
        <pc:chgData name="PIYUS KEDIA" userId="30dfcb9f6f0df2cc" providerId="LiveId" clId="{5708FE47-27B5-4557-A38F-B7BCCFC8CB6B}" dt="2022-09-05T11:15:32.863" v="115" actId="47"/>
        <pc:sldMkLst>
          <pc:docMk/>
          <pc:sldMk cId="1459487309" sldId="346"/>
        </pc:sldMkLst>
      </pc:sldChg>
      <pc:sldChg chg="del">
        <pc:chgData name="PIYUS KEDIA" userId="30dfcb9f6f0df2cc" providerId="LiveId" clId="{5708FE47-27B5-4557-A38F-B7BCCFC8CB6B}" dt="2022-09-05T11:16:17.055" v="134" actId="47"/>
        <pc:sldMkLst>
          <pc:docMk/>
          <pc:sldMk cId="3587842311" sldId="347"/>
        </pc:sldMkLst>
      </pc:sldChg>
      <pc:sldChg chg="del">
        <pc:chgData name="PIYUS KEDIA" userId="30dfcb9f6f0df2cc" providerId="LiveId" clId="{5708FE47-27B5-4557-A38F-B7BCCFC8CB6B}" dt="2022-09-05T11:15:24.976" v="96" actId="47"/>
        <pc:sldMkLst>
          <pc:docMk/>
          <pc:sldMk cId="1323310533" sldId="349"/>
        </pc:sldMkLst>
      </pc:sldChg>
      <pc:sldChg chg="addSp delSp modSp add mod">
        <pc:chgData name="PIYUS KEDIA" userId="30dfcb9f6f0df2cc" providerId="LiveId" clId="{5708FE47-27B5-4557-A38F-B7BCCFC8CB6B}" dt="2022-09-05T13:42:59.314" v="1191"/>
        <pc:sldMkLst>
          <pc:docMk/>
          <pc:sldMk cId="2744895818" sldId="349"/>
        </pc:sldMkLst>
        <pc:spChg chg="del">
          <ac:chgData name="PIYUS KEDIA" userId="30dfcb9f6f0df2cc" providerId="LiveId" clId="{5708FE47-27B5-4557-A38F-B7BCCFC8CB6B}" dt="2022-09-05T13:41:58.590" v="1169" actId="478"/>
          <ac:spMkLst>
            <pc:docMk/>
            <pc:sldMk cId="2744895818" sldId="349"/>
            <ac:spMk id="4" creationId="{BADDB419-610E-4695-833F-B7F02435421D}"/>
          </ac:spMkLst>
        </pc:spChg>
        <pc:spChg chg="add del mod">
          <ac:chgData name="PIYUS KEDIA" userId="30dfcb9f6f0df2cc" providerId="LiveId" clId="{5708FE47-27B5-4557-A38F-B7BCCFC8CB6B}" dt="2022-09-05T13:42:58.623" v="1190" actId="478"/>
          <ac:spMkLst>
            <pc:docMk/>
            <pc:sldMk cId="2744895818" sldId="349"/>
            <ac:spMk id="13" creationId="{175A28AC-6C15-41B9-8D7A-90B7252EE2FE}"/>
          </ac:spMkLst>
        </pc:spChg>
        <pc:spChg chg="add mod">
          <ac:chgData name="PIYUS KEDIA" userId="30dfcb9f6f0df2cc" providerId="LiveId" clId="{5708FE47-27B5-4557-A38F-B7BCCFC8CB6B}" dt="2022-09-05T13:42:59.314" v="1191"/>
          <ac:spMkLst>
            <pc:docMk/>
            <pc:sldMk cId="2744895818" sldId="349"/>
            <ac:spMk id="17" creationId="{58FBBB0C-00E5-2D59-D990-2CB779E67C18}"/>
          </ac:spMkLst>
        </pc:spChg>
      </pc:sldChg>
      <pc:sldChg chg="del">
        <pc:chgData name="PIYUS KEDIA" userId="30dfcb9f6f0df2cc" providerId="LiveId" clId="{5708FE47-27B5-4557-A38F-B7BCCFC8CB6B}" dt="2022-09-05T11:15:27.415" v="103" actId="47"/>
        <pc:sldMkLst>
          <pc:docMk/>
          <pc:sldMk cId="3590503442" sldId="350"/>
        </pc:sldMkLst>
      </pc:sldChg>
      <pc:sldChg chg="add">
        <pc:chgData name="PIYUS KEDIA" userId="30dfcb9f6f0df2cc" providerId="LiveId" clId="{5708FE47-27B5-4557-A38F-B7BCCFC8CB6B}" dt="2022-09-05T11:23:08.219" v="136"/>
        <pc:sldMkLst>
          <pc:docMk/>
          <pc:sldMk cId="2220342855" sldId="354"/>
        </pc:sldMkLst>
      </pc:sldChg>
      <pc:sldChg chg="add">
        <pc:chgData name="PIYUS KEDIA" userId="30dfcb9f6f0df2cc" providerId="LiveId" clId="{5708FE47-27B5-4557-A38F-B7BCCFC8CB6B}" dt="2022-09-05T11:23:08.219" v="136"/>
        <pc:sldMkLst>
          <pc:docMk/>
          <pc:sldMk cId="3392653598" sldId="355"/>
        </pc:sldMkLst>
      </pc:sldChg>
      <pc:sldChg chg="add">
        <pc:chgData name="PIYUS KEDIA" userId="30dfcb9f6f0df2cc" providerId="LiveId" clId="{5708FE47-27B5-4557-A38F-B7BCCFC8CB6B}" dt="2022-09-05T11:23:08.219" v="136"/>
        <pc:sldMkLst>
          <pc:docMk/>
          <pc:sldMk cId="2300376206" sldId="356"/>
        </pc:sldMkLst>
      </pc:sldChg>
      <pc:sldChg chg="del">
        <pc:chgData name="PIYUS KEDIA" userId="30dfcb9f6f0df2cc" providerId="LiveId" clId="{5708FE47-27B5-4557-A38F-B7BCCFC8CB6B}" dt="2022-09-05T11:15:34.024" v="116" actId="47"/>
        <pc:sldMkLst>
          <pc:docMk/>
          <pc:sldMk cId="2666450693" sldId="360"/>
        </pc:sldMkLst>
      </pc:sldChg>
      <pc:sldChg chg="del">
        <pc:chgData name="PIYUS KEDIA" userId="30dfcb9f6f0df2cc" providerId="LiveId" clId="{5708FE47-27B5-4557-A38F-B7BCCFC8CB6B}" dt="2022-09-05T11:15:34.258" v="117" actId="47"/>
        <pc:sldMkLst>
          <pc:docMk/>
          <pc:sldMk cId="575038771" sldId="361"/>
        </pc:sldMkLst>
      </pc:sldChg>
      <pc:sldChg chg="del">
        <pc:chgData name="PIYUS KEDIA" userId="30dfcb9f6f0df2cc" providerId="LiveId" clId="{5708FE47-27B5-4557-A38F-B7BCCFC8CB6B}" dt="2022-09-05T11:15:34.836" v="118" actId="47"/>
        <pc:sldMkLst>
          <pc:docMk/>
          <pc:sldMk cId="1389197931" sldId="362"/>
        </pc:sldMkLst>
      </pc:sldChg>
      <pc:sldChg chg="del">
        <pc:chgData name="PIYUS KEDIA" userId="30dfcb9f6f0df2cc" providerId="LiveId" clId="{5708FE47-27B5-4557-A38F-B7BCCFC8CB6B}" dt="2022-09-05T11:15:35.290" v="119" actId="47"/>
        <pc:sldMkLst>
          <pc:docMk/>
          <pc:sldMk cId="958397777" sldId="363"/>
        </pc:sldMkLst>
      </pc:sldChg>
      <pc:sldChg chg="del">
        <pc:chgData name="PIYUS KEDIA" userId="30dfcb9f6f0df2cc" providerId="LiveId" clId="{5708FE47-27B5-4557-A38F-B7BCCFC8CB6B}" dt="2022-09-05T11:15:35.672" v="120" actId="47"/>
        <pc:sldMkLst>
          <pc:docMk/>
          <pc:sldMk cId="3279130103" sldId="364"/>
        </pc:sldMkLst>
      </pc:sldChg>
      <pc:sldChg chg="del">
        <pc:chgData name="PIYUS KEDIA" userId="30dfcb9f6f0df2cc" providerId="LiveId" clId="{5708FE47-27B5-4557-A38F-B7BCCFC8CB6B}" dt="2022-09-05T11:15:36.946" v="121" actId="47"/>
        <pc:sldMkLst>
          <pc:docMk/>
          <pc:sldMk cId="184169517" sldId="365"/>
        </pc:sldMkLst>
      </pc:sldChg>
      <pc:sldChg chg="del">
        <pc:chgData name="PIYUS KEDIA" userId="30dfcb9f6f0df2cc" providerId="LiveId" clId="{5708FE47-27B5-4557-A38F-B7BCCFC8CB6B}" dt="2022-09-05T11:15:31.565" v="114" actId="47"/>
        <pc:sldMkLst>
          <pc:docMk/>
          <pc:sldMk cId="4047811544" sldId="366"/>
        </pc:sldMkLst>
      </pc:sldChg>
      <pc:sldChg chg="del">
        <pc:chgData name="PIYUS KEDIA" userId="30dfcb9f6f0df2cc" providerId="LiveId" clId="{5708FE47-27B5-4557-A38F-B7BCCFC8CB6B}" dt="2022-09-05T11:16:04.584" v="128" actId="47"/>
        <pc:sldMkLst>
          <pc:docMk/>
          <pc:sldMk cId="4034944183" sldId="368"/>
        </pc:sldMkLst>
      </pc:sldChg>
      <pc:sldChg chg="del">
        <pc:chgData name="PIYUS KEDIA" userId="30dfcb9f6f0df2cc" providerId="LiveId" clId="{5708FE47-27B5-4557-A38F-B7BCCFC8CB6B}" dt="2022-09-05T11:16:05.194" v="129" actId="47"/>
        <pc:sldMkLst>
          <pc:docMk/>
          <pc:sldMk cId="34120941" sldId="369"/>
        </pc:sldMkLst>
      </pc:sldChg>
      <pc:sldChg chg="add del">
        <pc:chgData name="PIYUS KEDIA" userId="30dfcb9f6f0df2cc" providerId="LiveId" clId="{5708FE47-27B5-4557-A38F-B7BCCFC8CB6B}" dt="2022-09-06T05:50:57.367" v="1648" actId="47"/>
        <pc:sldMkLst>
          <pc:docMk/>
          <pc:sldMk cId="839689421" sldId="373"/>
        </pc:sldMkLst>
      </pc:sldChg>
      <pc:sldChg chg="add del">
        <pc:chgData name="PIYUS KEDIA" userId="30dfcb9f6f0df2cc" providerId="LiveId" clId="{5708FE47-27B5-4557-A38F-B7BCCFC8CB6B}" dt="2022-09-06T05:50:57.564" v="1649" actId="47"/>
        <pc:sldMkLst>
          <pc:docMk/>
          <pc:sldMk cId="1661523162" sldId="374"/>
        </pc:sldMkLst>
      </pc:sldChg>
      <pc:sldChg chg="add">
        <pc:chgData name="PIYUS KEDIA" userId="30dfcb9f6f0df2cc" providerId="LiveId" clId="{5708FE47-27B5-4557-A38F-B7BCCFC8CB6B}" dt="2022-09-05T11:23:08.219" v="136"/>
        <pc:sldMkLst>
          <pc:docMk/>
          <pc:sldMk cId="3777703712" sldId="375"/>
        </pc:sldMkLst>
      </pc:sldChg>
      <pc:sldChg chg="delSp modSp add del mod">
        <pc:chgData name="PIYUS KEDIA" userId="30dfcb9f6f0df2cc" providerId="LiveId" clId="{5708FE47-27B5-4557-A38F-B7BCCFC8CB6B}" dt="2022-09-06T05:50:58.246" v="1651" actId="47"/>
        <pc:sldMkLst>
          <pc:docMk/>
          <pc:sldMk cId="3629803993" sldId="376"/>
        </pc:sldMkLst>
        <pc:spChg chg="mod">
          <ac:chgData name="PIYUS KEDIA" userId="30dfcb9f6f0df2cc" providerId="LiveId" clId="{5708FE47-27B5-4557-A38F-B7BCCFC8CB6B}" dt="2022-09-06T03:18:07.276" v="1433" actId="207"/>
          <ac:spMkLst>
            <pc:docMk/>
            <pc:sldMk cId="3629803993" sldId="376"/>
            <ac:spMk id="4" creationId="{DA341EC6-3DE9-4D0F-9A3A-3AA696CD6575}"/>
          </ac:spMkLst>
        </pc:spChg>
        <pc:inkChg chg="del mod">
          <ac:chgData name="PIYUS KEDIA" userId="30dfcb9f6f0df2cc" providerId="LiveId" clId="{5708FE47-27B5-4557-A38F-B7BCCFC8CB6B}" dt="2022-09-05T11:33:37.041" v="891" actId="478"/>
          <ac:inkMkLst>
            <pc:docMk/>
            <pc:sldMk cId="3629803993" sldId="376"/>
            <ac:inkMk id="5" creationId="{A951DFDC-1228-48CA-8705-7169B6683113}"/>
          </ac:inkMkLst>
        </pc:inkChg>
      </pc:sldChg>
      <pc:sldChg chg="add del">
        <pc:chgData name="PIYUS KEDIA" userId="30dfcb9f6f0df2cc" providerId="LiveId" clId="{5708FE47-27B5-4557-A38F-B7BCCFC8CB6B}" dt="2022-09-06T05:50:57.893" v="1650" actId="47"/>
        <pc:sldMkLst>
          <pc:docMk/>
          <pc:sldMk cId="4069607339" sldId="377"/>
        </pc:sldMkLst>
      </pc:sldChg>
      <pc:sldChg chg="modSp add del mod">
        <pc:chgData name="PIYUS KEDIA" userId="30dfcb9f6f0df2cc" providerId="LiveId" clId="{5708FE47-27B5-4557-A38F-B7BCCFC8CB6B}" dt="2022-09-06T05:50:58.414" v="1652" actId="47"/>
        <pc:sldMkLst>
          <pc:docMk/>
          <pc:sldMk cId="2675854677" sldId="379"/>
        </pc:sldMkLst>
        <pc:spChg chg="mod">
          <ac:chgData name="PIYUS KEDIA" userId="30dfcb9f6f0df2cc" providerId="LiveId" clId="{5708FE47-27B5-4557-A38F-B7BCCFC8CB6B}" dt="2022-09-06T03:20:23.871" v="1607" actId="1036"/>
          <ac:spMkLst>
            <pc:docMk/>
            <pc:sldMk cId="2675854677" sldId="379"/>
            <ac:spMk id="4" creationId="{DA341EC6-3DE9-4D0F-9A3A-3AA696CD6575}"/>
          </ac:spMkLst>
        </pc:spChg>
      </pc:sldChg>
      <pc:sldChg chg="addSp delSp modSp add del mod">
        <pc:chgData name="PIYUS KEDIA" userId="30dfcb9f6f0df2cc" providerId="LiveId" clId="{5708FE47-27B5-4557-A38F-B7BCCFC8CB6B}" dt="2022-09-06T05:50:58.610" v="1653" actId="47"/>
        <pc:sldMkLst>
          <pc:docMk/>
          <pc:sldMk cId="1844787898" sldId="381"/>
        </pc:sldMkLst>
        <pc:spChg chg="add mod">
          <ac:chgData name="PIYUS KEDIA" userId="30dfcb9f6f0df2cc" providerId="LiveId" clId="{5708FE47-27B5-4557-A38F-B7BCCFC8CB6B}" dt="2022-09-06T03:20:34.659" v="1609"/>
          <ac:spMkLst>
            <pc:docMk/>
            <pc:sldMk cId="1844787898" sldId="381"/>
            <ac:spMk id="7" creationId="{16117298-CF05-3E36-CCAC-89872A8E4183}"/>
          </ac:spMkLst>
        </pc:spChg>
        <pc:spChg chg="del">
          <ac:chgData name="PIYUS KEDIA" userId="30dfcb9f6f0df2cc" providerId="LiveId" clId="{5708FE47-27B5-4557-A38F-B7BCCFC8CB6B}" dt="2022-09-06T03:20:33.671" v="1608" actId="478"/>
          <ac:spMkLst>
            <pc:docMk/>
            <pc:sldMk cId="1844787898" sldId="381"/>
            <ac:spMk id="8" creationId="{8F5A3AC4-9560-39B9-D19E-E3E0ACF90C1C}"/>
          </ac:spMkLst>
        </pc:spChg>
      </pc:sldChg>
      <pc:sldChg chg="addSp delSp modSp add del mod">
        <pc:chgData name="PIYUS KEDIA" userId="30dfcb9f6f0df2cc" providerId="LiveId" clId="{5708FE47-27B5-4557-A38F-B7BCCFC8CB6B}" dt="2022-09-06T05:50:59.383" v="1656" actId="47"/>
        <pc:sldMkLst>
          <pc:docMk/>
          <pc:sldMk cId="2237930989" sldId="393"/>
        </pc:sldMkLst>
        <pc:spChg chg="add mod">
          <ac:chgData name="PIYUS KEDIA" userId="30dfcb9f6f0df2cc" providerId="LiveId" clId="{5708FE47-27B5-4557-A38F-B7BCCFC8CB6B}" dt="2022-09-06T03:21:06.502" v="1613"/>
          <ac:spMkLst>
            <pc:docMk/>
            <pc:sldMk cId="2237930989" sldId="393"/>
            <ac:spMk id="7" creationId="{03AB6CD5-8CA7-FEB2-4BD8-3907CDE2714E}"/>
          </ac:spMkLst>
        </pc:spChg>
        <pc:spChg chg="mod">
          <ac:chgData name="PIYUS KEDIA" userId="30dfcb9f6f0df2cc" providerId="LiveId" clId="{5708FE47-27B5-4557-A38F-B7BCCFC8CB6B}" dt="2022-09-06T03:24:38.034" v="1623" actId="20577"/>
          <ac:spMkLst>
            <pc:docMk/>
            <pc:sldMk cId="2237930989" sldId="393"/>
            <ac:spMk id="8" creationId="{2F69C373-9EB0-45CF-9E8F-79391ABED35E}"/>
          </ac:spMkLst>
        </pc:spChg>
        <pc:spChg chg="del">
          <ac:chgData name="PIYUS KEDIA" userId="30dfcb9f6f0df2cc" providerId="LiveId" clId="{5708FE47-27B5-4557-A38F-B7BCCFC8CB6B}" dt="2022-09-06T03:21:05.505" v="1612" actId="478"/>
          <ac:spMkLst>
            <pc:docMk/>
            <pc:sldMk cId="2237930989" sldId="393"/>
            <ac:spMk id="10" creationId="{1F869052-EB86-9F14-56D1-DC4D8ADBAC0F}"/>
          </ac:spMkLst>
        </pc:spChg>
      </pc:sldChg>
      <pc:sldChg chg="addSp delSp modSp add del mod">
        <pc:chgData name="PIYUS KEDIA" userId="30dfcb9f6f0df2cc" providerId="LiveId" clId="{5708FE47-27B5-4557-A38F-B7BCCFC8CB6B}" dt="2022-09-06T05:50:59.142" v="1655" actId="47"/>
        <pc:sldMkLst>
          <pc:docMk/>
          <pc:sldMk cId="3193822181" sldId="395"/>
        </pc:sldMkLst>
        <pc:spChg chg="add mod">
          <ac:chgData name="PIYUS KEDIA" userId="30dfcb9f6f0df2cc" providerId="LiveId" clId="{5708FE47-27B5-4557-A38F-B7BCCFC8CB6B}" dt="2022-09-06T03:20:59.530" v="1611"/>
          <ac:spMkLst>
            <pc:docMk/>
            <pc:sldMk cId="3193822181" sldId="395"/>
            <ac:spMk id="7" creationId="{FA8AE506-4117-4C2E-174C-B4341B19206C}"/>
          </ac:spMkLst>
        </pc:spChg>
        <pc:spChg chg="del">
          <ac:chgData name="PIYUS KEDIA" userId="30dfcb9f6f0df2cc" providerId="LiveId" clId="{5708FE47-27B5-4557-A38F-B7BCCFC8CB6B}" dt="2022-09-06T03:20:58.495" v="1610" actId="478"/>
          <ac:spMkLst>
            <pc:docMk/>
            <pc:sldMk cId="3193822181" sldId="395"/>
            <ac:spMk id="10" creationId="{F5DEF7A9-C4DE-A396-5F81-054FBFAB74DA}"/>
          </ac:spMkLst>
        </pc:spChg>
      </pc:sldChg>
      <pc:sldChg chg="add">
        <pc:chgData name="PIYUS KEDIA" userId="30dfcb9f6f0df2cc" providerId="LiveId" clId="{5708FE47-27B5-4557-A38F-B7BCCFC8CB6B}" dt="2022-09-05T11:23:08.219" v="136"/>
        <pc:sldMkLst>
          <pc:docMk/>
          <pc:sldMk cId="1686313291" sldId="397"/>
        </pc:sldMkLst>
      </pc:sldChg>
      <pc:sldChg chg="add">
        <pc:chgData name="PIYUS KEDIA" userId="30dfcb9f6f0df2cc" providerId="LiveId" clId="{5708FE47-27B5-4557-A38F-B7BCCFC8CB6B}" dt="2022-09-05T11:23:08.219" v="136"/>
        <pc:sldMkLst>
          <pc:docMk/>
          <pc:sldMk cId="2038331243" sldId="398"/>
        </pc:sldMkLst>
      </pc:sldChg>
      <pc:sldChg chg="modSp mod">
        <pc:chgData name="PIYUS KEDIA" userId="30dfcb9f6f0df2cc" providerId="LiveId" clId="{5708FE47-27B5-4557-A38F-B7BCCFC8CB6B}" dt="2022-09-05T13:06:33.492" v="921" actId="20577"/>
        <pc:sldMkLst>
          <pc:docMk/>
          <pc:sldMk cId="2935726215" sldId="399"/>
        </pc:sldMkLst>
        <pc:graphicFrameChg chg="modGraphic">
          <ac:chgData name="PIYUS KEDIA" userId="30dfcb9f6f0df2cc" providerId="LiveId" clId="{5708FE47-27B5-4557-A38F-B7BCCFC8CB6B}" dt="2022-09-05T13:06:33.492" v="921" actId="20577"/>
          <ac:graphicFrameMkLst>
            <pc:docMk/>
            <pc:sldMk cId="2935726215" sldId="399"/>
            <ac:graphicFrameMk id="4" creationId="{BABCAEBC-7DAA-490D-AF53-9D8344269C38}"/>
          </ac:graphicFrameMkLst>
        </pc:graphicFrameChg>
      </pc:sldChg>
      <pc:sldChg chg="delSp modSp add mod modNotesTx">
        <pc:chgData name="PIYUS KEDIA" userId="30dfcb9f6f0df2cc" providerId="LiveId" clId="{5708FE47-27B5-4557-A38F-B7BCCFC8CB6B}" dt="2022-09-06T06:27:31.222" v="1917" actId="6549"/>
        <pc:sldMkLst>
          <pc:docMk/>
          <pc:sldMk cId="1459902991" sldId="401"/>
        </pc:sldMkLst>
        <pc:spChg chg="mod">
          <ac:chgData name="PIYUS KEDIA" userId="30dfcb9f6f0df2cc" providerId="LiveId" clId="{5708FE47-27B5-4557-A38F-B7BCCFC8CB6B}" dt="2022-09-05T13:42:41.296" v="1186" actId="1035"/>
          <ac:spMkLst>
            <pc:docMk/>
            <pc:sldMk cId="1459902991" sldId="401"/>
            <ac:spMk id="5" creationId="{4C53C0CB-1527-4AE2-B2B0-81ADEFBE2E8D}"/>
          </ac:spMkLst>
        </pc:spChg>
        <pc:graphicFrameChg chg="mod">
          <ac:chgData name="PIYUS KEDIA" userId="30dfcb9f6f0df2cc" providerId="LiveId" clId="{5708FE47-27B5-4557-A38F-B7BCCFC8CB6B}" dt="2022-09-05T13:39:53.190" v="1109" actId="1037"/>
          <ac:graphicFrameMkLst>
            <pc:docMk/>
            <pc:sldMk cId="1459902991" sldId="401"/>
            <ac:graphicFrameMk id="4" creationId="{BABCAEBC-7DAA-490D-AF53-9D8344269C38}"/>
          </ac:graphicFrameMkLst>
        </pc:graphicFrameChg>
        <pc:inkChg chg="del">
          <ac:chgData name="PIYUS KEDIA" userId="30dfcb9f6f0df2cc" providerId="LiveId" clId="{5708FE47-27B5-4557-A38F-B7BCCFC8CB6B}" dt="2022-09-05T13:36:36.080" v="1002" actId="478"/>
          <ac:inkMkLst>
            <pc:docMk/>
            <pc:sldMk cId="1459902991" sldId="401"/>
            <ac:inkMk id="7" creationId="{92639368-DA8A-494C-8C9E-7AE77E684983}"/>
          </ac:inkMkLst>
        </pc:inkChg>
      </pc:sldChg>
      <pc:sldChg chg="del">
        <pc:chgData name="PIYUS KEDIA" userId="30dfcb9f6f0df2cc" providerId="LiveId" clId="{5708FE47-27B5-4557-A38F-B7BCCFC8CB6B}" dt="2022-09-05T11:16:03.616" v="127" actId="47"/>
        <pc:sldMkLst>
          <pc:docMk/>
          <pc:sldMk cId="2980928540" sldId="401"/>
        </pc:sldMkLst>
      </pc:sldChg>
      <pc:sldChg chg="del">
        <pc:chgData name="PIYUS KEDIA" userId="30dfcb9f6f0df2cc" providerId="LiveId" clId="{5708FE47-27B5-4557-A38F-B7BCCFC8CB6B}" dt="2022-09-05T11:15:23.164" v="91" actId="47"/>
        <pc:sldMkLst>
          <pc:docMk/>
          <pc:sldMk cId="634725426" sldId="402"/>
        </pc:sldMkLst>
      </pc:sldChg>
      <pc:sldChg chg="addSp delSp modSp add mod modNotesTx">
        <pc:chgData name="PIYUS KEDIA" userId="30dfcb9f6f0df2cc" providerId="LiveId" clId="{5708FE47-27B5-4557-A38F-B7BCCFC8CB6B}" dt="2022-09-06T06:31:17.465" v="1971" actId="6549"/>
        <pc:sldMkLst>
          <pc:docMk/>
          <pc:sldMk cId="1440241099" sldId="402"/>
        </pc:sldMkLst>
        <pc:spChg chg="del">
          <ac:chgData name="PIYUS KEDIA" userId="30dfcb9f6f0df2cc" providerId="LiveId" clId="{5708FE47-27B5-4557-A38F-B7BCCFC8CB6B}" dt="2022-09-05T13:41:46.776" v="1167" actId="478"/>
          <ac:spMkLst>
            <pc:docMk/>
            <pc:sldMk cId="1440241099" sldId="402"/>
            <ac:spMk id="5" creationId="{4C53C0CB-1527-4AE2-B2B0-81ADEFBE2E8D}"/>
          </ac:spMkLst>
        </pc:spChg>
        <pc:spChg chg="add del mod">
          <ac:chgData name="PIYUS KEDIA" userId="30dfcb9f6f0df2cc" providerId="LiveId" clId="{5708FE47-27B5-4557-A38F-B7BCCFC8CB6B}" dt="2022-09-05T13:42:51.405" v="1188" actId="478"/>
          <ac:spMkLst>
            <pc:docMk/>
            <pc:sldMk cId="1440241099" sldId="402"/>
            <ac:spMk id="8" creationId="{4D09FDB6-026B-89FB-906B-4CA602B4586B}"/>
          </ac:spMkLst>
        </pc:spChg>
        <pc:spChg chg="add mod">
          <ac:chgData name="PIYUS KEDIA" userId="30dfcb9f6f0df2cc" providerId="LiveId" clId="{5708FE47-27B5-4557-A38F-B7BCCFC8CB6B}" dt="2022-09-05T13:42:52.379" v="1189"/>
          <ac:spMkLst>
            <pc:docMk/>
            <pc:sldMk cId="1440241099" sldId="402"/>
            <ac:spMk id="9" creationId="{F5616522-CFEA-60A6-0D0F-7E292715E4C4}"/>
          </ac:spMkLst>
        </pc:spChg>
      </pc:sldChg>
      <pc:sldChg chg="addSp delSp modSp add mod">
        <pc:chgData name="PIYUS KEDIA" userId="30dfcb9f6f0df2cc" providerId="LiveId" clId="{5708FE47-27B5-4557-A38F-B7BCCFC8CB6B}" dt="2022-09-05T13:43:07.884" v="1193"/>
        <pc:sldMkLst>
          <pc:docMk/>
          <pc:sldMk cId="1477626077" sldId="403"/>
        </pc:sldMkLst>
        <pc:spChg chg="del">
          <ac:chgData name="PIYUS KEDIA" userId="30dfcb9f6f0df2cc" providerId="LiveId" clId="{5708FE47-27B5-4557-A38F-B7BCCFC8CB6B}" dt="2022-09-05T13:43:07.015" v="1192" actId="478"/>
          <ac:spMkLst>
            <pc:docMk/>
            <pc:sldMk cId="1477626077" sldId="403"/>
            <ac:spMk id="4" creationId="{BADDB419-610E-4695-833F-B7F02435421D}"/>
          </ac:spMkLst>
        </pc:spChg>
        <pc:spChg chg="add mod">
          <ac:chgData name="PIYUS KEDIA" userId="30dfcb9f6f0df2cc" providerId="LiveId" clId="{5708FE47-27B5-4557-A38F-B7BCCFC8CB6B}" dt="2022-09-05T13:43:07.884" v="1193"/>
          <ac:spMkLst>
            <pc:docMk/>
            <pc:sldMk cId="1477626077" sldId="403"/>
            <ac:spMk id="13" creationId="{12488158-10F1-FDA2-BA96-1E69BE1D7C91}"/>
          </ac:spMkLst>
        </pc:spChg>
      </pc:sldChg>
      <pc:sldChg chg="addSp delSp modSp add mod modNotesTx">
        <pc:chgData name="PIYUS KEDIA" userId="30dfcb9f6f0df2cc" providerId="LiveId" clId="{5708FE47-27B5-4557-A38F-B7BCCFC8CB6B}" dt="2022-09-06T06:34:48.235" v="1972" actId="20577"/>
        <pc:sldMkLst>
          <pc:docMk/>
          <pc:sldMk cId="204518280" sldId="404"/>
        </pc:sldMkLst>
        <pc:spChg chg="mod">
          <ac:chgData name="PIYUS KEDIA" userId="30dfcb9f6f0df2cc" providerId="LiveId" clId="{5708FE47-27B5-4557-A38F-B7BCCFC8CB6B}" dt="2022-09-05T11:28:20.106" v="695" actId="20577"/>
          <ac:spMkLst>
            <pc:docMk/>
            <pc:sldMk cId="204518280" sldId="404"/>
            <ac:spMk id="2" creationId="{D2488FEF-941A-4BBD-B081-02DEC02C0916}"/>
          </ac:spMkLst>
        </pc:spChg>
        <pc:spChg chg="del">
          <ac:chgData name="PIYUS KEDIA" userId="30dfcb9f6f0df2cc" providerId="LiveId" clId="{5708FE47-27B5-4557-A38F-B7BCCFC8CB6B}" dt="2022-09-05T13:43:19.497" v="1194" actId="478"/>
          <ac:spMkLst>
            <pc:docMk/>
            <pc:sldMk cId="204518280" sldId="404"/>
            <ac:spMk id="4" creationId="{BADDB419-610E-4695-833F-B7F02435421D}"/>
          </ac:spMkLst>
        </pc:spChg>
        <pc:spChg chg="add mod">
          <ac:chgData name="PIYUS KEDIA" userId="30dfcb9f6f0df2cc" providerId="LiveId" clId="{5708FE47-27B5-4557-A38F-B7BCCFC8CB6B}" dt="2022-09-05T13:43:20.289" v="1195"/>
          <ac:spMkLst>
            <pc:docMk/>
            <pc:sldMk cId="204518280" sldId="404"/>
            <ac:spMk id="13" creationId="{EA1DA4DC-B4CD-83AD-FA3D-68ACB310344A}"/>
          </ac:spMkLst>
        </pc:spChg>
      </pc:sldChg>
      <pc:sldChg chg="addSp delSp modSp add mod modNotesTx">
        <pc:chgData name="PIYUS KEDIA" userId="30dfcb9f6f0df2cc" providerId="LiveId" clId="{5708FE47-27B5-4557-A38F-B7BCCFC8CB6B}" dt="2022-09-06T06:37:56.111" v="2249" actId="6549"/>
        <pc:sldMkLst>
          <pc:docMk/>
          <pc:sldMk cId="1259243112" sldId="405"/>
        </pc:sldMkLst>
        <pc:spChg chg="del">
          <ac:chgData name="PIYUS KEDIA" userId="30dfcb9f6f0df2cc" providerId="LiveId" clId="{5708FE47-27B5-4557-A38F-B7BCCFC8CB6B}" dt="2022-09-05T13:43:33.436" v="1196" actId="478"/>
          <ac:spMkLst>
            <pc:docMk/>
            <pc:sldMk cId="1259243112" sldId="405"/>
            <ac:spMk id="4" creationId="{BADDB419-610E-4695-833F-B7F02435421D}"/>
          </ac:spMkLst>
        </pc:spChg>
        <pc:spChg chg="add mod">
          <ac:chgData name="PIYUS KEDIA" userId="30dfcb9f6f0df2cc" providerId="LiveId" clId="{5708FE47-27B5-4557-A38F-B7BCCFC8CB6B}" dt="2022-09-05T13:43:34.341" v="1197"/>
          <ac:spMkLst>
            <pc:docMk/>
            <pc:sldMk cId="1259243112" sldId="405"/>
            <ac:spMk id="17" creationId="{989D21BC-D4AB-5DFD-C0E6-AEFCC22131CA}"/>
          </ac:spMkLst>
        </pc:spChg>
      </pc:sldChg>
      <pc:sldChg chg="add del">
        <pc:chgData name="PIYUS KEDIA" userId="30dfcb9f6f0df2cc" providerId="LiveId" clId="{5708FE47-27B5-4557-A38F-B7BCCFC8CB6B}" dt="2022-09-06T05:50:59.812" v="1658" actId="47"/>
        <pc:sldMkLst>
          <pc:docMk/>
          <pc:sldMk cId="1436156394" sldId="406"/>
        </pc:sldMkLst>
      </pc:sldChg>
      <pc:sldChg chg="add del">
        <pc:chgData name="PIYUS KEDIA" userId="30dfcb9f6f0df2cc" providerId="LiveId" clId="{5708FE47-27B5-4557-A38F-B7BCCFC8CB6B}" dt="2022-09-06T05:51:00.068" v="1659" actId="47"/>
        <pc:sldMkLst>
          <pc:docMk/>
          <pc:sldMk cId="1466071801" sldId="407"/>
        </pc:sldMkLst>
      </pc:sldChg>
      <pc:sldChg chg="modSp add del mod">
        <pc:chgData name="PIYUS KEDIA" userId="30dfcb9f6f0df2cc" providerId="LiveId" clId="{5708FE47-27B5-4557-A38F-B7BCCFC8CB6B}" dt="2022-09-06T05:51:00.281" v="1660" actId="47"/>
        <pc:sldMkLst>
          <pc:docMk/>
          <pc:sldMk cId="3423152485" sldId="408"/>
        </pc:sldMkLst>
        <pc:spChg chg="mod">
          <ac:chgData name="PIYUS KEDIA" userId="30dfcb9f6f0df2cc" providerId="LiveId" clId="{5708FE47-27B5-4557-A38F-B7BCCFC8CB6B}" dt="2022-09-06T03:25:07.326" v="1627" actId="20577"/>
          <ac:spMkLst>
            <pc:docMk/>
            <pc:sldMk cId="3423152485" sldId="408"/>
            <ac:spMk id="8" creationId="{2F69C373-9EB0-45CF-9E8F-79391ABED35E}"/>
          </ac:spMkLst>
        </pc:spChg>
        <pc:spChg chg="mod">
          <ac:chgData name="PIYUS KEDIA" userId="30dfcb9f6f0df2cc" providerId="LiveId" clId="{5708FE47-27B5-4557-A38F-B7BCCFC8CB6B}" dt="2022-09-06T03:25:14.446" v="1631" actId="20577"/>
          <ac:spMkLst>
            <pc:docMk/>
            <pc:sldMk cId="3423152485" sldId="408"/>
            <ac:spMk id="14" creationId="{E1E63E38-E589-4348-BA91-A1158D8ECA40}"/>
          </ac:spMkLst>
        </pc:spChg>
      </pc:sldChg>
      <pc:sldChg chg="modSp add del mod">
        <pc:chgData name="PIYUS KEDIA" userId="30dfcb9f6f0df2cc" providerId="LiveId" clId="{5708FE47-27B5-4557-A38F-B7BCCFC8CB6B}" dt="2022-09-06T05:51:00.489" v="1661" actId="47"/>
        <pc:sldMkLst>
          <pc:docMk/>
          <pc:sldMk cId="1390525699" sldId="409"/>
        </pc:sldMkLst>
        <pc:spChg chg="mod">
          <ac:chgData name="PIYUS KEDIA" userId="30dfcb9f6f0df2cc" providerId="LiveId" clId="{5708FE47-27B5-4557-A38F-B7BCCFC8CB6B}" dt="2022-09-06T03:25:33.606" v="1647" actId="20577"/>
          <ac:spMkLst>
            <pc:docMk/>
            <pc:sldMk cId="1390525699" sldId="409"/>
            <ac:spMk id="5" creationId="{462AE0CD-B7EC-4BC4-897E-4BD7EADF8136}"/>
          </ac:spMkLst>
        </pc:spChg>
        <pc:spChg chg="mod">
          <ac:chgData name="PIYUS KEDIA" userId="30dfcb9f6f0df2cc" providerId="LiveId" clId="{5708FE47-27B5-4557-A38F-B7BCCFC8CB6B}" dt="2022-09-06T03:25:23.752" v="1634" actId="20577"/>
          <ac:spMkLst>
            <pc:docMk/>
            <pc:sldMk cId="1390525699" sldId="409"/>
            <ac:spMk id="8" creationId="{2F69C373-9EB0-45CF-9E8F-79391ABED35E}"/>
          </ac:spMkLst>
        </pc:spChg>
      </pc:sldChg>
      <pc:sldChg chg="add del">
        <pc:chgData name="PIYUS KEDIA" userId="30dfcb9f6f0df2cc" providerId="LiveId" clId="{5708FE47-27B5-4557-A38F-B7BCCFC8CB6B}" dt="2022-09-06T05:51:00.753" v="1662" actId="47"/>
        <pc:sldMkLst>
          <pc:docMk/>
          <pc:sldMk cId="1225486333" sldId="410"/>
        </pc:sldMkLst>
      </pc:sldChg>
      <pc:sldChg chg="modSp new mod">
        <pc:chgData name="PIYUS KEDIA" userId="30dfcb9f6f0df2cc" providerId="LiveId" clId="{5708FE47-27B5-4557-A38F-B7BCCFC8CB6B}" dt="2022-09-05T11:31:50.712" v="878" actId="20577"/>
        <pc:sldMkLst>
          <pc:docMk/>
          <pc:sldMk cId="3966694978" sldId="411"/>
        </pc:sldMkLst>
        <pc:spChg chg="mod">
          <ac:chgData name="PIYUS KEDIA" userId="30dfcb9f6f0df2cc" providerId="LiveId" clId="{5708FE47-27B5-4557-A38F-B7BCCFC8CB6B}" dt="2022-09-05T11:28:26.187" v="700" actId="20577"/>
          <ac:spMkLst>
            <pc:docMk/>
            <pc:sldMk cId="3966694978" sldId="411"/>
            <ac:spMk id="2" creationId="{85389102-D82C-590A-8647-52B8644354C6}"/>
          </ac:spMkLst>
        </pc:spChg>
        <pc:spChg chg="mod">
          <ac:chgData name="PIYUS KEDIA" userId="30dfcb9f6f0df2cc" providerId="LiveId" clId="{5708FE47-27B5-4557-A38F-B7BCCFC8CB6B}" dt="2022-09-05T11:31:50.712" v="878" actId="20577"/>
          <ac:spMkLst>
            <pc:docMk/>
            <pc:sldMk cId="3966694978" sldId="411"/>
            <ac:spMk id="3" creationId="{44AD23B0-C626-AC97-2DA0-ABBC5589D6F4}"/>
          </ac:spMkLst>
        </pc:spChg>
      </pc:sldChg>
      <pc:sldChg chg="modSp add mod">
        <pc:chgData name="PIYUS KEDIA" userId="30dfcb9f6f0df2cc" providerId="LiveId" clId="{5708FE47-27B5-4557-A38F-B7BCCFC8CB6B}" dt="2022-09-05T11:32:09.633" v="885" actId="20577"/>
        <pc:sldMkLst>
          <pc:docMk/>
          <pc:sldMk cId="1004642062" sldId="412"/>
        </pc:sldMkLst>
        <pc:spChg chg="mod">
          <ac:chgData name="PIYUS KEDIA" userId="30dfcb9f6f0df2cc" providerId="LiveId" clId="{5708FE47-27B5-4557-A38F-B7BCCFC8CB6B}" dt="2022-09-05T11:28:32.833" v="705" actId="20577"/>
          <ac:spMkLst>
            <pc:docMk/>
            <pc:sldMk cId="1004642062" sldId="412"/>
            <ac:spMk id="2" creationId="{85389102-D82C-590A-8647-52B8644354C6}"/>
          </ac:spMkLst>
        </pc:spChg>
        <pc:spChg chg="mod">
          <ac:chgData name="PIYUS KEDIA" userId="30dfcb9f6f0df2cc" providerId="LiveId" clId="{5708FE47-27B5-4557-A38F-B7BCCFC8CB6B}" dt="2022-09-05T11:32:09.633" v="885" actId="20577"/>
          <ac:spMkLst>
            <pc:docMk/>
            <pc:sldMk cId="1004642062" sldId="412"/>
            <ac:spMk id="3" creationId="{44AD23B0-C626-AC97-2DA0-ABBC5589D6F4}"/>
          </ac:spMkLst>
        </pc:spChg>
      </pc:sldChg>
      <pc:sldChg chg="modSp add mod">
        <pc:chgData name="PIYUS KEDIA" userId="30dfcb9f6f0df2cc" providerId="LiveId" clId="{5708FE47-27B5-4557-A38F-B7BCCFC8CB6B}" dt="2022-09-05T11:32:40.652" v="889" actId="20577"/>
        <pc:sldMkLst>
          <pc:docMk/>
          <pc:sldMk cId="2418426240" sldId="413"/>
        </pc:sldMkLst>
        <pc:spChg chg="mod">
          <ac:chgData name="PIYUS KEDIA" userId="30dfcb9f6f0df2cc" providerId="LiveId" clId="{5708FE47-27B5-4557-A38F-B7BCCFC8CB6B}" dt="2022-09-05T11:27:52.675" v="690" actId="20577"/>
          <ac:spMkLst>
            <pc:docMk/>
            <pc:sldMk cId="2418426240" sldId="413"/>
            <ac:spMk id="2" creationId="{85389102-D82C-590A-8647-52B8644354C6}"/>
          </ac:spMkLst>
        </pc:spChg>
        <pc:spChg chg="mod">
          <ac:chgData name="PIYUS KEDIA" userId="30dfcb9f6f0df2cc" providerId="LiveId" clId="{5708FE47-27B5-4557-A38F-B7BCCFC8CB6B}" dt="2022-09-05T11:32:40.652" v="889" actId="20577"/>
          <ac:spMkLst>
            <pc:docMk/>
            <pc:sldMk cId="2418426240" sldId="413"/>
            <ac:spMk id="3" creationId="{44AD23B0-C626-AC97-2DA0-ABBC5589D6F4}"/>
          </ac:spMkLst>
        </pc:spChg>
      </pc:sldChg>
      <pc:sldChg chg="modSp add mod">
        <pc:chgData name="PIYUS KEDIA" userId="30dfcb9f6f0df2cc" providerId="LiveId" clId="{5708FE47-27B5-4557-A38F-B7BCCFC8CB6B}" dt="2022-09-05T11:30:38.800" v="874" actId="20577"/>
        <pc:sldMkLst>
          <pc:docMk/>
          <pc:sldMk cId="3625185546" sldId="414"/>
        </pc:sldMkLst>
        <pc:spChg chg="mod">
          <ac:chgData name="PIYUS KEDIA" userId="30dfcb9f6f0df2cc" providerId="LiveId" clId="{5708FE47-27B5-4557-A38F-B7BCCFC8CB6B}" dt="2022-09-05T11:30:38.800" v="874" actId="20577"/>
          <ac:spMkLst>
            <pc:docMk/>
            <pc:sldMk cId="3625185546" sldId="414"/>
            <ac:spMk id="3" creationId="{44AD23B0-C626-AC97-2DA0-ABBC5589D6F4}"/>
          </ac:spMkLst>
        </pc:spChg>
      </pc:sldChg>
      <pc:sldChg chg="add del">
        <pc:chgData name="PIYUS KEDIA" userId="30dfcb9f6f0df2cc" providerId="LiveId" clId="{5708FE47-27B5-4557-A38F-B7BCCFC8CB6B}" dt="2022-09-05T13:06:00.349" v="893" actId="47"/>
        <pc:sldMkLst>
          <pc:docMk/>
          <pc:sldMk cId="1141709986" sldId="415"/>
        </pc:sldMkLst>
      </pc:sldChg>
      <pc:sldChg chg="modNotesTx">
        <pc:chgData name="PIYUS KEDIA" userId="30dfcb9f6f0df2cc" providerId="LiveId" clId="{5708FE47-27B5-4557-A38F-B7BCCFC8CB6B}" dt="2022-09-06T06:30:39.209" v="1970" actId="20577"/>
        <pc:sldMkLst>
          <pc:docMk/>
          <pc:sldMk cId="2745627859" sldId="415"/>
        </pc:sldMkLst>
      </pc:sldChg>
      <pc:sldChg chg="modSp add del mod">
        <pc:chgData name="PIYUS KEDIA" userId="30dfcb9f6f0df2cc" providerId="LiveId" clId="{5708FE47-27B5-4557-A38F-B7BCCFC8CB6B}" dt="2022-09-06T05:58:25.339" v="1858" actId="2696"/>
        <pc:sldMkLst>
          <pc:docMk/>
          <pc:sldMk cId="3410863698" sldId="419"/>
        </pc:sldMkLst>
        <pc:spChg chg="mod">
          <ac:chgData name="PIYUS KEDIA" userId="30dfcb9f6f0df2cc" providerId="LiveId" clId="{5708FE47-27B5-4557-A38F-B7BCCFC8CB6B}" dt="2022-09-06T05:58:06.536" v="1857" actId="20577"/>
          <ac:spMkLst>
            <pc:docMk/>
            <pc:sldMk cId="3410863698" sldId="419"/>
            <ac:spMk id="2" creationId="{D2488FEF-941A-4BBD-B081-02DEC02C0916}"/>
          </ac:spMkLst>
        </pc:spChg>
      </pc:sldChg>
      <pc:sldChg chg="modSp add mod modNotesTx">
        <pc:chgData name="PIYUS KEDIA" userId="30dfcb9f6f0df2cc" providerId="LiveId" clId="{5708FE47-27B5-4557-A38F-B7BCCFC8CB6B}" dt="2022-09-06T06:37:03.176" v="2248" actId="20577"/>
        <pc:sldMkLst>
          <pc:docMk/>
          <pc:sldMk cId="4165243542" sldId="419"/>
        </pc:sldMkLst>
        <pc:spChg chg="mod">
          <ac:chgData name="PIYUS KEDIA" userId="30dfcb9f6f0df2cc" providerId="LiveId" clId="{5708FE47-27B5-4557-A38F-B7BCCFC8CB6B}" dt="2022-09-06T05:59:02.530" v="1916" actId="20577"/>
          <ac:spMkLst>
            <pc:docMk/>
            <pc:sldMk cId="4165243542" sldId="419"/>
            <ac:spMk id="9" creationId="{3C55CFE7-3A87-708E-FD28-B557CDC6B64B}"/>
          </ac:spMkLst>
        </pc:spChg>
      </pc:sldChg>
    </pc:docChg>
  </pc:docChgLst>
  <pc:docChgLst>
    <pc:chgData name="PIYUS KEDIA" userId="30dfcb9f6f0df2cc" providerId="LiveId" clId="{6FF4D786-B09F-462B-B65C-B442B2873F55}"/>
    <pc:docChg chg="modSld">
      <pc:chgData name="PIYUS KEDIA" userId="30dfcb9f6f0df2cc" providerId="LiveId" clId="{6FF4D786-B09F-462B-B65C-B442B2873F55}" dt="2022-12-01T03:25:21.942" v="13" actId="20577"/>
      <pc:docMkLst>
        <pc:docMk/>
      </pc:docMkLst>
      <pc:sldChg chg="modSp mod">
        <pc:chgData name="PIYUS KEDIA" userId="30dfcb9f6f0df2cc" providerId="LiveId" clId="{6FF4D786-B09F-462B-B65C-B442B2873F55}" dt="2022-12-01T03:25:21.942" v="13" actId="20577"/>
        <pc:sldMkLst>
          <pc:docMk/>
          <pc:sldMk cId="195901276" sldId="301"/>
        </pc:sldMkLst>
        <pc:spChg chg="mod">
          <ac:chgData name="PIYUS KEDIA" userId="30dfcb9f6f0df2cc" providerId="LiveId" clId="{6FF4D786-B09F-462B-B65C-B442B2873F55}" dt="2022-12-01T03:25:21.942" v="13" actId="20577"/>
          <ac:spMkLst>
            <pc:docMk/>
            <pc:sldMk cId="195901276" sldId="301"/>
            <ac:spMk id="3" creationId="{25325142-D4C4-45A8-A704-D75489CF3024}"/>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9F7541-8AA1-4873-8EE2-6EE4B745E30A}" type="datetimeFigureOut">
              <a:rPr lang="en-IN" smtClean="0"/>
              <a:t>01-12-2022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1CD276-996C-461A-BA18-C0461C4B1E84}" type="slidenum">
              <a:rPr lang="en-IN" smtClean="0"/>
              <a:t>‹#›</a:t>
            </a:fld>
            <a:endParaRPr lang="en-IN"/>
          </a:p>
        </p:txBody>
      </p:sp>
    </p:spTree>
    <p:extLst>
      <p:ext uri="{BB962C8B-B14F-4D97-AF65-F5344CB8AC3E}">
        <p14:creationId xmlns:p14="http://schemas.microsoft.com/office/powerpoint/2010/main" val="15775422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941CD276-996C-461A-BA18-C0461C4B1E84}" type="slidenum">
              <a:rPr lang="en-IN" smtClean="0"/>
              <a:t>1</a:t>
            </a:fld>
            <a:endParaRPr lang="en-IN"/>
          </a:p>
        </p:txBody>
      </p:sp>
    </p:spTree>
    <p:extLst>
      <p:ext uri="{BB962C8B-B14F-4D97-AF65-F5344CB8AC3E}">
        <p14:creationId xmlns:p14="http://schemas.microsoft.com/office/powerpoint/2010/main" val="28654384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returning, main deallocates all the memory it has allocated for its local variables.</a:t>
            </a:r>
            <a:endParaRPr lang="en-IN" dirty="0"/>
          </a:p>
        </p:txBody>
      </p:sp>
      <p:sp>
        <p:nvSpPr>
          <p:cNvPr id="4" name="Slide Number Placeholder 3"/>
          <p:cNvSpPr>
            <a:spLocks noGrp="1"/>
          </p:cNvSpPr>
          <p:nvPr>
            <p:ph type="sldNum" sz="quarter" idx="5"/>
          </p:nvPr>
        </p:nvSpPr>
        <p:spPr/>
        <p:txBody>
          <a:bodyPr/>
          <a:lstStyle/>
          <a:p>
            <a:fld id="{D118A67C-CD00-4FBA-89AB-9ABCAF3D8767}" type="slidenum">
              <a:rPr lang="en-IN" smtClean="0"/>
              <a:t>10</a:t>
            </a:fld>
            <a:endParaRPr lang="en-IN"/>
          </a:p>
        </p:txBody>
      </p:sp>
    </p:spTree>
    <p:extLst>
      <p:ext uri="{BB962C8B-B14F-4D97-AF65-F5344CB8AC3E}">
        <p14:creationId xmlns:p14="http://schemas.microsoft.com/office/powerpoint/2010/main" val="22500364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call instruction sets the RIP to RIP + rel32. In addition to this, call instruction also saves the return address (</a:t>
            </a:r>
            <a:r>
              <a:rPr lang="en-US" dirty="0" err="1"/>
              <a:t>retaddr</a:t>
            </a:r>
            <a:r>
              <a:rPr lang="en-US" dirty="0"/>
              <a:t>) on the stack. The saving of return address is the same as allocating an 8-byte variable on the stack and setting its value to the return address. x86 instructions are complex instructions and can do multiple tasks in one instruction.</a:t>
            </a:r>
          </a:p>
        </p:txBody>
      </p:sp>
      <p:sp>
        <p:nvSpPr>
          <p:cNvPr id="4" name="Slide Number Placeholder 3"/>
          <p:cNvSpPr>
            <a:spLocks noGrp="1"/>
          </p:cNvSpPr>
          <p:nvPr>
            <p:ph type="sldNum" sz="quarter" idx="5"/>
          </p:nvPr>
        </p:nvSpPr>
        <p:spPr/>
        <p:txBody>
          <a:bodyPr/>
          <a:lstStyle/>
          <a:p>
            <a:fld id="{A01BC1F8-B591-43DC-9BA9-3FFB1191E75A}" type="slidenum">
              <a:rPr lang="en-US" smtClean="0"/>
              <a:t>11</a:t>
            </a:fld>
            <a:endParaRPr lang="en-US"/>
          </a:p>
        </p:txBody>
      </p:sp>
    </p:spTree>
    <p:extLst>
      <p:ext uri="{BB962C8B-B14F-4D97-AF65-F5344CB8AC3E}">
        <p14:creationId xmlns:p14="http://schemas.microsoft.com/office/powerpoint/2010/main" val="40654962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ret instruction assumes that the top of the stack contains the return address. It sets the RIP to return address and deallocates space for return address (by adding 8 to RSP). </a:t>
            </a:r>
          </a:p>
        </p:txBody>
      </p:sp>
      <p:sp>
        <p:nvSpPr>
          <p:cNvPr id="4" name="Slide Number Placeholder 3"/>
          <p:cNvSpPr>
            <a:spLocks noGrp="1"/>
          </p:cNvSpPr>
          <p:nvPr>
            <p:ph type="sldNum" sz="quarter" idx="5"/>
          </p:nvPr>
        </p:nvSpPr>
        <p:spPr/>
        <p:txBody>
          <a:bodyPr/>
          <a:lstStyle/>
          <a:p>
            <a:fld id="{A01BC1F8-B591-43DC-9BA9-3FFB1191E75A}" type="slidenum">
              <a:rPr lang="en-US" smtClean="0"/>
              <a:t>12</a:t>
            </a:fld>
            <a:endParaRPr lang="en-US"/>
          </a:p>
        </p:txBody>
      </p:sp>
    </p:spTree>
    <p:extLst>
      <p:ext uri="{BB962C8B-B14F-4D97-AF65-F5344CB8AC3E}">
        <p14:creationId xmlns:p14="http://schemas.microsoft.com/office/powerpoint/2010/main" val="33126869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shows the calling convention followed by </a:t>
            </a:r>
            <a:r>
              <a:rPr lang="en-US" dirty="0" err="1"/>
              <a:t>gcc</a:t>
            </a:r>
            <a:r>
              <a:rPr lang="en-US" dirty="0"/>
              <a:t> and clang compiler for the x86_64 platform.</a:t>
            </a:r>
          </a:p>
        </p:txBody>
      </p:sp>
      <p:sp>
        <p:nvSpPr>
          <p:cNvPr id="4" name="Slide Number Placeholder 3"/>
          <p:cNvSpPr>
            <a:spLocks noGrp="1"/>
          </p:cNvSpPr>
          <p:nvPr>
            <p:ph type="sldNum" sz="quarter" idx="5"/>
          </p:nvPr>
        </p:nvSpPr>
        <p:spPr/>
        <p:txBody>
          <a:bodyPr/>
          <a:lstStyle/>
          <a:p>
            <a:fld id="{A01BC1F8-B591-43DC-9BA9-3FFB1191E75A}" type="slidenum">
              <a:rPr lang="en-US" smtClean="0"/>
              <a:t>13</a:t>
            </a:fld>
            <a:endParaRPr lang="en-US"/>
          </a:p>
        </p:txBody>
      </p:sp>
    </p:spTree>
    <p:extLst>
      <p:ext uri="{BB962C8B-B14F-4D97-AF65-F5344CB8AC3E}">
        <p14:creationId xmlns:p14="http://schemas.microsoft.com/office/powerpoint/2010/main" val="31420829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01BC1F8-B591-43DC-9BA9-3FFB1191E75A}" type="slidenum">
              <a:rPr lang="en-US" smtClean="0"/>
              <a:t>14</a:t>
            </a:fld>
            <a:endParaRPr lang="en-US"/>
          </a:p>
        </p:txBody>
      </p:sp>
    </p:spTree>
    <p:extLst>
      <p:ext uri="{BB962C8B-B14F-4D97-AF65-F5344CB8AC3E}">
        <p14:creationId xmlns:p14="http://schemas.microsoft.com/office/powerpoint/2010/main" val="24224371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 entry, bar expects that the top of the stack contains the return address. The arguments “a” and “b” are passed in the </a:t>
            </a:r>
            <a:r>
              <a:rPr lang="en-US" dirty="0" err="1"/>
              <a:t>rdi</a:t>
            </a:r>
            <a:r>
              <a:rPr lang="en-US" dirty="0"/>
              <a:t> and </a:t>
            </a:r>
            <a:r>
              <a:rPr lang="en-US" dirty="0" err="1"/>
              <a:t>rsi</a:t>
            </a:r>
            <a:r>
              <a:rPr lang="en-US" dirty="0"/>
              <a:t> registers, respectively. bar returns the return value (“a”) in the </a:t>
            </a:r>
            <a:r>
              <a:rPr lang="en-US" dirty="0" err="1"/>
              <a:t>rax</a:t>
            </a:r>
            <a:r>
              <a:rPr lang="en-US" dirty="0"/>
              <a:t> register.</a:t>
            </a:r>
            <a:endParaRPr lang="en-IN" dirty="0"/>
          </a:p>
        </p:txBody>
      </p:sp>
      <p:sp>
        <p:nvSpPr>
          <p:cNvPr id="4" name="Slide Number Placeholder 3"/>
          <p:cNvSpPr>
            <a:spLocks noGrp="1"/>
          </p:cNvSpPr>
          <p:nvPr>
            <p:ph type="sldNum" sz="quarter" idx="5"/>
          </p:nvPr>
        </p:nvSpPr>
        <p:spPr/>
        <p:txBody>
          <a:bodyPr/>
          <a:lstStyle/>
          <a:p>
            <a:fld id="{D118A67C-CD00-4FBA-89AB-9ABCAF3D8767}" type="slidenum">
              <a:rPr lang="en-IN" smtClean="0"/>
              <a:t>15</a:t>
            </a:fld>
            <a:endParaRPr lang="en-IN"/>
          </a:p>
        </p:txBody>
      </p:sp>
    </p:spTree>
    <p:extLst>
      <p:ext uri="{BB962C8B-B14F-4D97-AF65-F5344CB8AC3E}">
        <p14:creationId xmlns:p14="http://schemas.microsoft.com/office/powerpoint/2010/main" val="23801048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 entry, bar expects that the top of the stack contains the return address. The first six arguments (a1 – a6) are passed in registers. The next 8-byte value on the stack after the return address is a7. bar returns the return value (“c”) in the </a:t>
            </a:r>
            <a:r>
              <a:rPr lang="en-US" dirty="0" err="1"/>
              <a:t>rax</a:t>
            </a:r>
            <a:r>
              <a:rPr lang="en-US" dirty="0"/>
              <a:t> register.</a:t>
            </a:r>
            <a:endParaRPr lang="en-IN" dirty="0"/>
          </a:p>
        </p:txBody>
      </p:sp>
      <p:sp>
        <p:nvSpPr>
          <p:cNvPr id="4" name="Slide Number Placeholder 3"/>
          <p:cNvSpPr>
            <a:spLocks noGrp="1"/>
          </p:cNvSpPr>
          <p:nvPr>
            <p:ph type="sldNum" sz="quarter" idx="5"/>
          </p:nvPr>
        </p:nvSpPr>
        <p:spPr/>
        <p:txBody>
          <a:bodyPr/>
          <a:lstStyle/>
          <a:p>
            <a:fld id="{D118A67C-CD00-4FBA-89AB-9ABCAF3D8767}" type="slidenum">
              <a:rPr lang="en-IN" smtClean="0"/>
              <a:t>16</a:t>
            </a:fld>
            <a:endParaRPr lang="en-IN"/>
          </a:p>
        </p:txBody>
      </p:sp>
    </p:spTree>
    <p:extLst>
      <p:ext uri="{BB962C8B-B14F-4D97-AF65-F5344CB8AC3E}">
        <p14:creationId xmlns:p14="http://schemas.microsoft.com/office/powerpoint/2010/main" val="40618626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Push instruction allocates and initialize an eight-byte variable on the stack. Pop instruction reads and deallocates an eight-byte variable at the top of the stack.</a:t>
            </a:r>
            <a:endParaRPr lang="en-IN" dirty="0"/>
          </a:p>
        </p:txBody>
      </p:sp>
      <p:sp>
        <p:nvSpPr>
          <p:cNvPr id="4" name="Slide Number Placeholder 3"/>
          <p:cNvSpPr>
            <a:spLocks noGrp="1"/>
          </p:cNvSpPr>
          <p:nvPr>
            <p:ph type="sldNum" sz="quarter" idx="5"/>
          </p:nvPr>
        </p:nvSpPr>
        <p:spPr/>
        <p:txBody>
          <a:bodyPr/>
          <a:lstStyle/>
          <a:p>
            <a:fld id="{D118A67C-CD00-4FBA-89AB-9ABCAF3D8767}" type="slidenum">
              <a:rPr lang="en-IN" smtClean="0"/>
              <a:t>17</a:t>
            </a:fld>
            <a:endParaRPr lang="en-IN"/>
          </a:p>
        </p:txBody>
      </p:sp>
    </p:spTree>
    <p:extLst>
      <p:ext uri="{BB962C8B-B14F-4D97-AF65-F5344CB8AC3E}">
        <p14:creationId xmlns:p14="http://schemas.microsoft.com/office/powerpoint/2010/main" val="24267524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operand in parenthesis (e.g., (%</a:t>
            </a:r>
            <a:r>
              <a:rPr lang="en-US" dirty="0" err="1"/>
              <a:t>rax</a:t>
            </a:r>
            <a:r>
              <a:rPr lang="en-US" dirty="0"/>
              <a:t>) ) is a memory operand. An instruction with memory operands is used to read/write to memory. “$” is used when the operand is a constant value.</a:t>
            </a:r>
            <a:endParaRPr lang="en-IN" dirty="0"/>
          </a:p>
        </p:txBody>
      </p:sp>
      <p:sp>
        <p:nvSpPr>
          <p:cNvPr id="4" name="Slide Number Placeholder 3"/>
          <p:cNvSpPr>
            <a:spLocks noGrp="1"/>
          </p:cNvSpPr>
          <p:nvPr>
            <p:ph type="sldNum" sz="quarter" idx="5"/>
          </p:nvPr>
        </p:nvSpPr>
        <p:spPr/>
        <p:txBody>
          <a:bodyPr/>
          <a:lstStyle/>
          <a:p>
            <a:fld id="{D118A67C-CD00-4FBA-89AB-9ABCAF3D8767}" type="slidenum">
              <a:rPr lang="en-IN" smtClean="0"/>
              <a:t>18</a:t>
            </a:fld>
            <a:endParaRPr lang="en-IN"/>
          </a:p>
        </p:txBody>
      </p:sp>
    </p:spTree>
    <p:extLst>
      <p:ext uri="{BB962C8B-B14F-4D97-AF65-F5344CB8AC3E}">
        <p14:creationId xmlns:p14="http://schemas.microsoft.com/office/powerpoint/2010/main" val="38308365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118A67C-CD00-4FBA-89AB-9ABCAF3D8767}" type="slidenum">
              <a:rPr lang="en-IN" smtClean="0"/>
              <a:t>19</a:t>
            </a:fld>
            <a:endParaRPr lang="en-IN"/>
          </a:p>
        </p:txBody>
      </p:sp>
    </p:spTree>
    <p:extLst>
      <p:ext uri="{BB962C8B-B14F-4D97-AF65-F5344CB8AC3E}">
        <p14:creationId xmlns:p14="http://schemas.microsoft.com/office/powerpoint/2010/main" val="42287321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941CD276-996C-461A-BA18-C0461C4B1E84}" type="slidenum">
              <a:rPr lang="en-IN" smtClean="0"/>
              <a:t>2</a:t>
            </a:fld>
            <a:endParaRPr lang="en-IN"/>
          </a:p>
        </p:txBody>
      </p:sp>
    </p:spTree>
    <p:extLst>
      <p:ext uri="{BB962C8B-B14F-4D97-AF65-F5344CB8AC3E}">
        <p14:creationId xmlns:p14="http://schemas.microsoft.com/office/powerpoint/2010/main" val="35254465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 entry, foo expects that the top of the stack contains the return address. The arguments “a” and “b” are passed in the </a:t>
            </a:r>
            <a:r>
              <a:rPr lang="en-US" dirty="0" err="1"/>
              <a:t>rdi</a:t>
            </a:r>
            <a:r>
              <a:rPr lang="en-US" dirty="0"/>
              <a:t> and </a:t>
            </a:r>
            <a:r>
              <a:rPr lang="en-US" dirty="0" err="1"/>
              <a:t>rsi</a:t>
            </a:r>
            <a:r>
              <a:rPr lang="en-US" dirty="0"/>
              <a:t> registers, respectively. foo returns the return value (“c + a +b”) in the </a:t>
            </a:r>
            <a:r>
              <a:rPr lang="en-US" dirty="0" err="1"/>
              <a:t>rax</a:t>
            </a:r>
            <a:r>
              <a:rPr lang="en-US" dirty="0"/>
              <a:t> register. “mov 4(%</a:t>
            </a:r>
            <a:r>
              <a:rPr lang="en-US" dirty="0" err="1"/>
              <a:t>rsp</a:t>
            </a:r>
            <a:r>
              <a:rPr lang="en-US" dirty="0"/>
              <a:t>), %</a:t>
            </a:r>
            <a:r>
              <a:rPr lang="en-US" dirty="0" err="1"/>
              <a:t>esi</a:t>
            </a:r>
            <a:r>
              <a:rPr lang="en-US" dirty="0"/>
              <a:t>” is equivalent to “%</a:t>
            </a:r>
            <a:r>
              <a:rPr lang="en-US" dirty="0" err="1"/>
              <a:t>esi</a:t>
            </a:r>
            <a:r>
              <a:rPr lang="en-US" dirty="0"/>
              <a:t> = *(unsigned*)(%</a:t>
            </a:r>
            <a:r>
              <a:rPr lang="en-US" dirty="0" err="1"/>
              <a:t>rsp</a:t>
            </a:r>
            <a:r>
              <a:rPr lang="en-US" dirty="0"/>
              <a:t> + 4)”. “add 4(%</a:t>
            </a:r>
            <a:r>
              <a:rPr lang="en-US" dirty="0" err="1"/>
              <a:t>rsp</a:t>
            </a:r>
            <a:r>
              <a:rPr lang="en-US" dirty="0"/>
              <a:t>), %</a:t>
            </a:r>
            <a:r>
              <a:rPr lang="en-US" dirty="0" err="1"/>
              <a:t>eax</a:t>
            </a:r>
            <a:r>
              <a:rPr lang="en-US" dirty="0"/>
              <a:t>” is equivalent to “%</a:t>
            </a:r>
            <a:r>
              <a:rPr lang="en-US" dirty="0" err="1"/>
              <a:t>eax</a:t>
            </a:r>
            <a:r>
              <a:rPr lang="en-US" dirty="0"/>
              <a:t> = %</a:t>
            </a:r>
            <a:r>
              <a:rPr lang="en-US" dirty="0" err="1"/>
              <a:t>eax</a:t>
            </a:r>
            <a:r>
              <a:rPr lang="en-US" dirty="0"/>
              <a:t> + *(unsigned*)(%</a:t>
            </a:r>
            <a:r>
              <a:rPr lang="en-US" dirty="0" err="1"/>
              <a:t>rsp</a:t>
            </a:r>
            <a:r>
              <a:rPr lang="en-US" dirty="0"/>
              <a:t> + 4)”.</a:t>
            </a:r>
            <a:endParaRPr lang="en-IN" dirty="0"/>
          </a:p>
        </p:txBody>
      </p:sp>
      <p:sp>
        <p:nvSpPr>
          <p:cNvPr id="4" name="Slide Number Placeholder 3"/>
          <p:cNvSpPr>
            <a:spLocks noGrp="1"/>
          </p:cNvSpPr>
          <p:nvPr>
            <p:ph type="sldNum" sz="quarter" idx="5"/>
          </p:nvPr>
        </p:nvSpPr>
        <p:spPr/>
        <p:txBody>
          <a:bodyPr/>
          <a:lstStyle/>
          <a:p>
            <a:fld id="{D118A67C-CD00-4FBA-89AB-9ABCAF3D8767}" type="slidenum">
              <a:rPr lang="en-IN" smtClean="0"/>
              <a:t>20</a:t>
            </a:fld>
            <a:endParaRPr lang="en-IN"/>
          </a:p>
        </p:txBody>
      </p:sp>
    </p:spTree>
    <p:extLst>
      <p:ext uri="{BB962C8B-B14F-4D97-AF65-F5344CB8AC3E}">
        <p14:creationId xmlns:p14="http://schemas.microsoft.com/office/powerpoint/2010/main" val="35755032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118A67C-CD00-4FBA-89AB-9ABCAF3D8767}" type="slidenum">
              <a:rPr lang="en-IN" smtClean="0"/>
              <a:t>21</a:t>
            </a:fld>
            <a:endParaRPr lang="en-IN"/>
          </a:p>
        </p:txBody>
      </p:sp>
    </p:spTree>
    <p:extLst>
      <p:ext uri="{BB962C8B-B14F-4D97-AF65-F5344CB8AC3E}">
        <p14:creationId xmlns:p14="http://schemas.microsoft.com/office/powerpoint/2010/main" val="23683481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 entry, bar expects that the top of the stack contains the return address. The arguments “a” and “b” are passed in the </a:t>
            </a:r>
            <a:r>
              <a:rPr lang="en-US" dirty="0" err="1"/>
              <a:t>rdi</a:t>
            </a:r>
            <a:r>
              <a:rPr lang="en-US" dirty="0"/>
              <a:t> and </a:t>
            </a:r>
            <a:r>
              <a:rPr lang="en-US" dirty="0" err="1"/>
              <a:t>rsi</a:t>
            </a:r>
            <a:r>
              <a:rPr lang="en-US" dirty="0"/>
              <a:t> registers, respectively. bar returns the return value (“a”) in the </a:t>
            </a:r>
            <a:r>
              <a:rPr lang="en-US" dirty="0" err="1"/>
              <a:t>rax</a:t>
            </a:r>
            <a:r>
              <a:rPr lang="en-US" dirty="0"/>
              <a:t> register.</a:t>
            </a:r>
            <a:endParaRPr lang="en-IN" dirty="0"/>
          </a:p>
        </p:txBody>
      </p:sp>
      <p:sp>
        <p:nvSpPr>
          <p:cNvPr id="4" name="Slide Number Placeholder 3"/>
          <p:cNvSpPr>
            <a:spLocks noGrp="1"/>
          </p:cNvSpPr>
          <p:nvPr>
            <p:ph type="sldNum" sz="quarter" idx="5"/>
          </p:nvPr>
        </p:nvSpPr>
        <p:spPr/>
        <p:txBody>
          <a:bodyPr/>
          <a:lstStyle/>
          <a:p>
            <a:fld id="{D118A67C-CD00-4FBA-89AB-9ABCAF3D8767}" type="slidenum">
              <a:rPr lang="en-IN" smtClean="0"/>
              <a:t>22</a:t>
            </a:fld>
            <a:endParaRPr lang="en-IN"/>
          </a:p>
        </p:txBody>
      </p:sp>
    </p:spTree>
    <p:extLst>
      <p:ext uri="{BB962C8B-B14F-4D97-AF65-F5344CB8AC3E}">
        <p14:creationId xmlns:p14="http://schemas.microsoft.com/office/powerpoint/2010/main" val="479844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Register accesses are faster than memory accesses. Instead of using the stack for all local variables compiler can use registers for some variables. In this example, the compiler has decided to use registers RDI, RBX, and RAX for variables a, b, and c in the foo routine.</a:t>
            </a:r>
            <a:endParaRPr lang="en-IN" dirty="0"/>
          </a:p>
        </p:txBody>
      </p:sp>
      <p:sp>
        <p:nvSpPr>
          <p:cNvPr id="4" name="Slide Number Placeholder 3"/>
          <p:cNvSpPr>
            <a:spLocks noGrp="1"/>
          </p:cNvSpPr>
          <p:nvPr>
            <p:ph type="sldNum" sz="quarter" idx="5"/>
          </p:nvPr>
        </p:nvSpPr>
        <p:spPr/>
        <p:txBody>
          <a:bodyPr/>
          <a:lstStyle/>
          <a:p>
            <a:fld id="{D118A67C-CD00-4FBA-89AB-9ABCAF3D8767}" type="slidenum">
              <a:rPr lang="en-IN" smtClean="0"/>
              <a:t>23</a:t>
            </a:fld>
            <a:endParaRPr lang="en-IN"/>
          </a:p>
        </p:txBody>
      </p:sp>
    </p:spTree>
    <p:extLst>
      <p:ext uri="{BB962C8B-B14F-4D97-AF65-F5344CB8AC3E}">
        <p14:creationId xmlns:p14="http://schemas.microsoft.com/office/powerpoint/2010/main" val="41255472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register allocation, we can save memory reads/writes; however, the register values that can be used after a function call need to be saved before the function call because the target routine (in this case bar) can clobber (overwrite) any register. The code on this slide is not correct because we are not saving any register across the function call even though they are used after the call.</a:t>
            </a:r>
            <a:endParaRPr lang="en-IN" dirty="0"/>
          </a:p>
        </p:txBody>
      </p:sp>
      <p:sp>
        <p:nvSpPr>
          <p:cNvPr id="4" name="Slide Number Placeholder 3"/>
          <p:cNvSpPr>
            <a:spLocks noGrp="1"/>
          </p:cNvSpPr>
          <p:nvPr>
            <p:ph type="sldNum" sz="quarter" idx="5"/>
          </p:nvPr>
        </p:nvSpPr>
        <p:spPr/>
        <p:txBody>
          <a:bodyPr/>
          <a:lstStyle/>
          <a:p>
            <a:fld id="{D118A67C-CD00-4FBA-89AB-9ABCAF3D8767}" type="slidenum">
              <a:rPr lang="en-IN" smtClean="0"/>
              <a:t>24</a:t>
            </a:fld>
            <a:endParaRPr lang="en-IN"/>
          </a:p>
        </p:txBody>
      </p:sp>
    </p:spTree>
    <p:extLst>
      <p:ext uri="{BB962C8B-B14F-4D97-AF65-F5344CB8AC3E}">
        <p14:creationId xmlns:p14="http://schemas.microsoft.com/office/powerpoint/2010/main" val="168843081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01BC1F8-B591-43DC-9BA9-3FFB1191E75A}" type="slidenum">
              <a:rPr lang="en-US" smtClean="0"/>
              <a:t>25</a:t>
            </a:fld>
            <a:endParaRPr lang="en-US"/>
          </a:p>
        </p:txBody>
      </p:sp>
    </p:spTree>
    <p:extLst>
      <p:ext uri="{BB962C8B-B14F-4D97-AF65-F5344CB8AC3E}">
        <p14:creationId xmlns:p14="http://schemas.microsoft.com/office/powerpoint/2010/main" val="320947371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118A67C-CD00-4FBA-89AB-9ABCAF3D8767}" type="slidenum">
              <a:rPr lang="en-IN" smtClean="0"/>
              <a:t>26</a:t>
            </a:fld>
            <a:endParaRPr lang="en-IN"/>
          </a:p>
        </p:txBody>
      </p:sp>
    </p:spTree>
    <p:extLst>
      <p:ext uri="{BB962C8B-B14F-4D97-AF65-F5344CB8AC3E}">
        <p14:creationId xmlns:p14="http://schemas.microsoft.com/office/powerpoint/2010/main" val="27815261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are saving %</a:t>
            </a:r>
            <a:r>
              <a:rPr lang="en-US" dirty="0" err="1"/>
              <a:t>rdi</a:t>
            </a:r>
            <a:r>
              <a:rPr lang="en-US" dirty="0"/>
              <a:t> and %</a:t>
            </a:r>
            <a:r>
              <a:rPr lang="en-US" dirty="0" err="1"/>
              <a:t>rbx</a:t>
            </a:r>
            <a:r>
              <a:rPr lang="en-US" dirty="0"/>
              <a:t> across the function call because their values before the call are also used after the call.</a:t>
            </a:r>
            <a:endParaRPr lang="en-IN" dirty="0"/>
          </a:p>
        </p:txBody>
      </p:sp>
      <p:sp>
        <p:nvSpPr>
          <p:cNvPr id="4" name="Slide Number Placeholder 3"/>
          <p:cNvSpPr>
            <a:spLocks noGrp="1"/>
          </p:cNvSpPr>
          <p:nvPr>
            <p:ph type="sldNum" sz="quarter" idx="5"/>
          </p:nvPr>
        </p:nvSpPr>
        <p:spPr/>
        <p:txBody>
          <a:bodyPr/>
          <a:lstStyle/>
          <a:p>
            <a:fld id="{D118A67C-CD00-4FBA-89AB-9ABCAF3D8767}" type="slidenum">
              <a:rPr lang="en-IN" smtClean="0"/>
              <a:t>27</a:t>
            </a:fld>
            <a:endParaRPr lang="en-IN"/>
          </a:p>
        </p:txBody>
      </p:sp>
    </p:spTree>
    <p:extLst>
      <p:ext uri="{BB962C8B-B14F-4D97-AF65-F5344CB8AC3E}">
        <p14:creationId xmlns:p14="http://schemas.microsoft.com/office/powerpoint/2010/main" val="149699104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are saving/restoring %</a:t>
            </a:r>
            <a:r>
              <a:rPr lang="en-US" dirty="0" err="1"/>
              <a:t>rdi</a:t>
            </a:r>
            <a:r>
              <a:rPr lang="en-US" dirty="0"/>
              <a:t> on bar entry/exit because it is overwriting the </a:t>
            </a:r>
            <a:r>
              <a:rPr lang="en-US" dirty="0" err="1"/>
              <a:t>rdi</a:t>
            </a:r>
            <a:r>
              <a:rPr lang="en-US" dirty="0"/>
              <a:t> register. In this convention, the caller only needs to worry about the </a:t>
            </a:r>
            <a:r>
              <a:rPr lang="en-US" dirty="0" err="1"/>
              <a:t>rax</a:t>
            </a:r>
            <a:r>
              <a:rPr lang="en-US" dirty="0"/>
              <a:t> register.</a:t>
            </a:r>
            <a:endParaRPr lang="en-IN" dirty="0"/>
          </a:p>
        </p:txBody>
      </p:sp>
      <p:sp>
        <p:nvSpPr>
          <p:cNvPr id="4" name="Slide Number Placeholder 3"/>
          <p:cNvSpPr>
            <a:spLocks noGrp="1"/>
          </p:cNvSpPr>
          <p:nvPr>
            <p:ph type="sldNum" sz="quarter" idx="5"/>
          </p:nvPr>
        </p:nvSpPr>
        <p:spPr/>
        <p:txBody>
          <a:bodyPr/>
          <a:lstStyle/>
          <a:p>
            <a:fld id="{D118A67C-CD00-4FBA-89AB-9ABCAF3D8767}" type="slidenum">
              <a:rPr lang="en-IN" smtClean="0"/>
              <a:t>30</a:t>
            </a:fld>
            <a:endParaRPr lang="en-IN"/>
          </a:p>
        </p:txBody>
      </p:sp>
    </p:spTree>
    <p:extLst>
      <p:ext uri="{BB962C8B-B14F-4D97-AF65-F5344CB8AC3E}">
        <p14:creationId xmlns:p14="http://schemas.microsoft.com/office/powerpoint/2010/main" val="205803727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01BC1F8-B591-43DC-9BA9-3FFB1191E75A}" type="slidenum">
              <a:rPr lang="en-US" smtClean="0"/>
              <a:t>33</a:t>
            </a:fld>
            <a:endParaRPr lang="en-US"/>
          </a:p>
        </p:txBody>
      </p:sp>
    </p:spTree>
    <p:extLst>
      <p:ext uri="{BB962C8B-B14F-4D97-AF65-F5344CB8AC3E}">
        <p14:creationId xmlns:p14="http://schemas.microsoft.com/office/powerpoint/2010/main" val="21611043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D118A67C-CD00-4FBA-89AB-9ABCAF3D8767}" type="slidenum">
              <a:rPr lang="en-IN" smtClean="0"/>
              <a:t>3</a:t>
            </a:fld>
            <a:endParaRPr lang="en-IN"/>
          </a:p>
        </p:txBody>
      </p:sp>
    </p:spTree>
    <p:extLst>
      <p:ext uri="{BB962C8B-B14F-4D97-AF65-F5344CB8AC3E}">
        <p14:creationId xmlns:p14="http://schemas.microsoft.com/office/powerpoint/2010/main" val="286595433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01BC1F8-B591-43DC-9BA9-3FFB1191E75A}" type="slidenum">
              <a:rPr lang="en-US" smtClean="0"/>
              <a:t>34</a:t>
            </a:fld>
            <a:endParaRPr lang="en-US"/>
          </a:p>
        </p:txBody>
      </p:sp>
    </p:spTree>
    <p:extLst>
      <p:ext uri="{BB962C8B-B14F-4D97-AF65-F5344CB8AC3E}">
        <p14:creationId xmlns:p14="http://schemas.microsoft.com/office/powerpoint/2010/main" val="50203107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D118A67C-CD00-4FBA-89AB-9ABCAF3D8767}" type="slidenum">
              <a:rPr lang="en-IN" smtClean="0"/>
              <a:t>35</a:t>
            </a:fld>
            <a:endParaRPr lang="en-IN"/>
          </a:p>
        </p:txBody>
      </p:sp>
    </p:spTree>
    <p:extLst>
      <p:ext uri="{BB962C8B-B14F-4D97-AF65-F5344CB8AC3E}">
        <p14:creationId xmlns:p14="http://schemas.microsoft.com/office/powerpoint/2010/main" val="91621279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118A67C-CD00-4FBA-89AB-9ABCAF3D8767}" type="slidenum">
              <a:rPr lang="en-IN" smtClean="0"/>
              <a:t>36</a:t>
            </a:fld>
            <a:endParaRPr lang="en-IN"/>
          </a:p>
        </p:txBody>
      </p:sp>
    </p:spTree>
    <p:extLst>
      <p:ext uri="{BB962C8B-B14F-4D97-AF65-F5344CB8AC3E}">
        <p14:creationId xmlns:p14="http://schemas.microsoft.com/office/powerpoint/2010/main" val="173415627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caller and callee saved registers, the caller needs to save only caller saved registers if they are used across a function call. The callee is not allowed the clobber the callee saved registers. If the callee clobbers a callee saved register, then it needs to make sure that the original value (i.e., the one at the function entry) of the callee saved register is restored before it returns to the caller. In this case, foo doesn’t need to save </a:t>
            </a:r>
            <a:r>
              <a:rPr lang="en-US" dirty="0" err="1"/>
              <a:t>rbx</a:t>
            </a:r>
            <a:r>
              <a:rPr lang="en-US" dirty="0"/>
              <a:t> before calling bar because </a:t>
            </a:r>
            <a:r>
              <a:rPr lang="en-US" dirty="0" err="1"/>
              <a:t>rbx</a:t>
            </a:r>
            <a:r>
              <a:rPr lang="en-US" dirty="0"/>
              <a:t> is a callee-saved register; however, foo needs to save/restore </a:t>
            </a:r>
            <a:r>
              <a:rPr lang="en-US" dirty="0" err="1"/>
              <a:t>rbx</a:t>
            </a:r>
            <a:r>
              <a:rPr lang="en-US" dirty="0"/>
              <a:t> at the entry/exit because the caller of foo expects that foo will not clobber the value of the </a:t>
            </a:r>
            <a:r>
              <a:rPr lang="en-US" dirty="0" err="1"/>
              <a:t>rbx</a:t>
            </a:r>
            <a:r>
              <a:rPr lang="en-US" dirty="0"/>
              <a:t> register.</a:t>
            </a:r>
            <a:endParaRPr lang="en-IN" dirty="0"/>
          </a:p>
        </p:txBody>
      </p:sp>
      <p:sp>
        <p:nvSpPr>
          <p:cNvPr id="4" name="Slide Number Placeholder 3"/>
          <p:cNvSpPr>
            <a:spLocks noGrp="1"/>
          </p:cNvSpPr>
          <p:nvPr>
            <p:ph type="sldNum" sz="quarter" idx="5"/>
          </p:nvPr>
        </p:nvSpPr>
        <p:spPr/>
        <p:txBody>
          <a:bodyPr/>
          <a:lstStyle/>
          <a:p>
            <a:fld id="{D118A67C-CD00-4FBA-89AB-9ABCAF3D8767}" type="slidenum">
              <a:rPr lang="en-IN" smtClean="0"/>
              <a:t>37</a:t>
            </a:fld>
            <a:endParaRPr lang="en-IN"/>
          </a:p>
        </p:txBody>
      </p:sp>
    </p:spTree>
    <p:extLst>
      <p:ext uri="{BB962C8B-B14F-4D97-AF65-F5344CB8AC3E}">
        <p14:creationId xmlns:p14="http://schemas.microsoft.com/office/powerpoint/2010/main" val="282116448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D118A67C-CD00-4FBA-89AB-9ABCAF3D8767}" type="slidenum">
              <a:rPr lang="en-IN" smtClean="0"/>
              <a:t>38</a:t>
            </a:fld>
            <a:endParaRPr lang="en-IN"/>
          </a:p>
        </p:txBody>
      </p:sp>
    </p:spTree>
    <p:extLst>
      <p:ext uri="{BB962C8B-B14F-4D97-AF65-F5344CB8AC3E}">
        <p14:creationId xmlns:p14="http://schemas.microsoft.com/office/powerpoint/2010/main" val="359898826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D118A67C-CD00-4FBA-89AB-9ABCAF3D8767}" type="slidenum">
              <a:rPr lang="en-IN" smtClean="0"/>
              <a:t>39</a:t>
            </a:fld>
            <a:endParaRPr lang="en-IN"/>
          </a:p>
        </p:txBody>
      </p:sp>
    </p:spTree>
    <p:extLst>
      <p:ext uri="{BB962C8B-B14F-4D97-AF65-F5344CB8AC3E}">
        <p14:creationId xmlns:p14="http://schemas.microsoft.com/office/powerpoint/2010/main" val="203399441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D118A67C-CD00-4FBA-89AB-9ABCAF3D8767}" type="slidenum">
              <a:rPr lang="en-IN" smtClean="0"/>
              <a:t>40</a:t>
            </a:fld>
            <a:endParaRPr lang="en-IN"/>
          </a:p>
        </p:txBody>
      </p:sp>
    </p:spTree>
    <p:extLst>
      <p:ext uri="{BB962C8B-B14F-4D97-AF65-F5344CB8AC3E}">
        <p14:creationId xmlns:p14="http://schemas.microsoft.com/office/powerpoint/2010/main" val="187982529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D118A67C-CD00-4FBA-89AB-9ABCAF3D8767}" type="slidenum">
              <a:rPr lang="en-IN" smtClean="0"/>
              <a:t>41</a:t>
            </a:fld>
            <a:endParaRPr lang="en-IN"/>
          </a:p>
        </p:txBody>
      </p:sp>
    </p:spTree>
    <p:extLst>
      <p:ext uri="{BB962C8B-B14F-4D97-AF65-F5344CB8AC3E}">
        <p14:creationId xmlns:p14="http://schemas.microsoft.com/office/powerpoint/2010/main" val="300661054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D118A67C-CD00-4FBA-89AB-9ABCAF3D8767}" type="slidenum">
              <a:rPr lang="en-IN" smtClean="0"/>
              <a:t>42</a:t>
            </a:fld>
            <a:endParaRPr lang="en-IN"/>
          </a:p>
        </p:txBody>
      </p:sp>
    </p:spTree>
    <p:extLst>
      <p:ext uri="{BB962C8B-B14F-4D97-AF65-F5344CB8AC3E}">
        <p14:creationId xmlns:p14="http://schemas.microsoft.com/office/powerpoint/2010/main" val="293217551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D118A67C-CD00-4FBA-89AB-9ABCAF3D8767}" type="slidenum">
              <a:rPr lang="en-IN" smtClean="0"/>
              <a:t>43</a:t>
            </a:fld>
            <a:endParaRPr lang="en-IN"/>
          </a:p>
        </p:txBody>
      </p:sp>
    </p:spTree>
    <p:extLst>
      <p:ext uri="{BB962C8B-B14F-4D97-AF65-F5344CB8AC3E}">
        <p14:creationId xmlns:p14="http://schemas.microsoft.com/office/powerpoint/2010/main" val="31785846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Initially, </a:t>
            </a:r>
            <a:r>
              <a:rPr lang="en-US" dirty="0" err="1"/>
              <a:t>stackptr</a:t>
            </a:r>
            <a:r>
              <a:rPr lang="en-US" dirty="0"/>
              <a:t> points to the end of the stack. Allocation is done by decrementing the stack pointer. Deallocation is done using advancing the stack pointer. Because the function call and return happen in the bracketed manner, this simple allocation and deallocation strategy works for local variables. In other words, at the return statement of every function F, the </a:t>
            </a:r>
            <a:r>
              <a:rPr lang="en-US" dirty="0" err="1"/>
              <a:t>stackptr</a:t>
            </a:r>
            <a:r>
              <a:rPr lang="en-US" dirty="0"/>
              <a:t> always points to the last local variable of F. </a:t>
            </a:r>
            <a:endParaRPr lang="en-IN" dirty="0"/>
          </a:p>
        </p:txBody>
      </p:sp>
      <p:sp>
        <p:nvSpPr>
          <p:cNvPr id="4" name="Slide Number Placeholder 3"/>
          <p:cNvSpPr>
            <a:spLocks noGrp="1"/>
          </p:cNvSpPr>
          <p:nvPr>
            <p:ph type="sldNum" sz="quarter" idx="5"/>
          </p:nvPr>
        </p:nvSpPr>
        <p:spPr/>
        <p:txBody>
          <a:bodyPr/>
          <a:lstStyle/>
          <a:p>
            <a:fld id="{D118A67C-CD00-4FBA-89AB-9ABCAF3D8767}" type="slidenum">
              <a:rPr lang="en-IN" smtClean="0"/>
              <a:t>4</a:t>
            </a:fld>
            <a:endParaRPr lang="en-IN"/>
          </a:p>
        </p:txBody>
      </p:sp>
    </p:spTree>
    <p:extLst>
      <p:ext uri="{BB962C8B-B14F-4D97-AF65-F5344CB8AC3E}">
        <p14:creationId xmlns:p14="http://schemas.microsoft.com/office/powerpoint/2010/main" val="31489153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single IR can be used to optimize code for various target architectures. Many architecture agnostic optimizations can be performed on the IR.</a:t>
            </a:r>
            <a:endParaRPr lang="en-IN" dirty="0"/>
          </a:p>
        </p:txBody>
      </p:sp>
      <p:sp>
        <p:nvSpPr>
          <p:cNvPr id="4" name="Slide Number Placeholder 3"/>
          <p:cNvSpPr>
            <a:spLocks noGrp="1"/>
          </p:cNvSpPr>
          <p:nvPr>
            <p:ph type="sldNum" sz="quarter" idx="5"/>
          </p:nvPr>
        </p:nvSpPr>
        <p:spPr/>
        <p:txBody>
          <a:bodyPr/>
          <a:lstStyle/>
          <a:p>
            <a:fld id="{D118A67C-CD00-4FBA-89AB-9ABCAF3D8767}" type="slidenum">
              <a:rPr lang="en-IN" smtClean="0"/>
              <a:t>44</a:t>
            </a:fld>
            <a:endParaRPr lang="en-IN"/>
          </a:p>
        </p:txBody>
      </p:sp>
    </p:spTree>
    <p:extLst>
      <p:ext uri="{BB962C8B-B14F-4D97-AF65-F5344CB8AC3E}">
        <p14:creationId xmlns:p14="http://schemas.microsoft.com/office/powerpoint/2010/main" val="87549507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D118A67C-CD00-4FBA-89AB-9ABCAF3D8767}" type="slidenum">
              <a:rPr lang="en-IN" smtClean="0"/>
              <a:t>45</a:t>
            </a:fld>
            <a:endParaRPr lang="en-IN"/>
          </a:p>
        </p:txBody>
      </p:sp>
    </p:spTree>
    <p:extLst>
      <p:ext uri="{BB962C8B-B14F-4D97-AF65-F5344CB8AC3E}">
        <p14:creationId xmlns:p14="http://schemas.microsoft.com/office/powerpoint/2010/main" val="399084872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Multiple languages can be transformed into a common IR (using a lightweight compiler). In this way, the same compiler toolchain can be shared among different programming languages.</a:t>
            </a:r>
            <a:endParaRPr lang="en-IN" dirty="0"/>
          </a:p>
        </p:txBody>
      </p:sp>
      <p:sp>
        <p:nvSpPr>
          <p:cNvPr id="4" name="Slide Number Placeholder 3"/>
          <p:cNvSpPr>
            <a:spLocks noGrp="1"/>
          </p:cNvSpPr>
          <p:nvPr>
            <p:ph type="sldNum" sz="quarter" idx="5"/>
          </p:nvPr>
        </p:nvSpPr>
        <p:spPr/>
        <p:txBody>
          <a:bodyPr/>
          <a:lstStyle/>
          <a:p>
            <a:fld id="{D118A67C-CD00-4FBA-89AB-9ABCAF3D8767}" type="slidenum">
              <a:rPr lang="en-IN" smtClean="0"/>
              <a:t>46</a:t>
            </a:fld>
            <a:endParaRPr lang="en-IN"/>
          </a:p>
        </p:txBody>
      </p:sp>
    </p:spTree>
    <p:extLst>
      <p:ext uri="{BB962C8B-B14F-4D97-AF65-F5344CB8AC3E}">
        <p14:creationId xmlns:p14="http://schemas.microsoft.com/office/powerpoint/2010/main" val="388261667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D118A67C-CD00-4FBA-89AB-9ABCAF3D8767}" type="slidenum">
              <a:rPr lang="en-IN" smtClean="0"/>
              <a:t>47</a:t>
            </a:fld>
            <a:endParaRPr lang="en-IN"/>
          </a:p>
        </p:txBody>
      </p:sp>
    </p:spTree>
    <p:extLst>
      <p:ext uri="{BB962C8B-B14F-4D97-AF65-F5344CB8AC3E}">
        <p14:creationId xmlns:p14="http://schemas.microsoft.com/office/powerpoint/2010/main" val="35948543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main routine allocates 404 bytes on function entry. If the </a:t>
            </a:r>
            <a:r>
              <a:rPr lang="en-US" dirty="0" err="1"/>
              <a:t>stackptr</a:t>
            </a:r>
            <a:r>
              <a:rPr lang="en-US" dirty="0"/>
              <a:t> at the start of main is X, then the address of local variable s would be (X – 4), and the address of </a:t>
            </a:r>
            <a:r>
              <a:rPr lang="en-US" dirty="0" err="1"/>
              <a:t>arr</a:t>
            </a:r>
            <a:r>
              <a:rPr lang="en-US" dirty="0"/>
              <a:t> would be (X – 404).</a:t>
            </a:r>
            <a:endParaRPr lang="en-IN" dirty="0"/>
          </a:p>
        </p:txBody>
      </p:sp>
      <p:sp>
        <p:nvSpPr>
          <p:cNvPr id="4" name="Slide Number Placeholder 3"/>
          <p:cNvSpPr>
            <a:spLocks noGrp="1"/>
          </p:cNvSpPr>
          <p:nvPr>
            <p:ph type="sldNum" sz="quarter" idx="5"/>
          </p:nvPr>
        </p:nvSpPr>
        <p:spPr/>
        <p:txBody>
          <a:bodyPr/>
          <a:lstStyle/>
          <a:p>
            <a:fld id="{D118A67C-CD00-4FBA-89AB-9ABCAF3D8767}" type="slidenum">
              <a:rPr lang="en-IN" smtClean="0"/>
              <a:t>5</a:t>
            </a:fld>
            <a:endParaRPr lang="en-IN"/>
          </a:p>
        </p:txBody>
      </p:sp>
    </p:spTree>
    <p:extLst>
      <p:ext uri="{BB962C8B-B14F-4D97-AF65-F5344CB8AC3E}">
        <p14:creationId xmlns:p14="http://schemas.microsoft.com/office/powerpoint/2010/main" val="39965062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main calls </a:t>
            </a:r>
            <a:r>
              <a:rPr lang="en-US" dirty="0" err="1"/>
              <a:t>init</a:t>
            </a:r>
            <a:r>
              <a:rPr lang="en-US" dirty="0"/>
              <a:t>, it allocates eight bytes for its local variables on the same stack. </a:t>
            </a:r>
            <a:endParaRPr lang="en-IN" dirty="0"/>
          </a:p>
        </p:txBody>
      </p:sp>
      <p:sp>
        <p:nvSpPr>
          <p:cNvPr id="4" name="Slide Number Placeholder 3"/>
          <p:cNvSpPr>
            <a:spLocks noGrp="1"/>
          </p:cNvSpPr>
          <p:nvPr>
            <p:ph type="sldNum" sz="quarter" idx="5"/>
          </p:nvPr>
        </p:nvSpPr>
        <p:spPr/>
        <p:txBody>
          <a:bodyPr/>
          <a:lstStyle/>
          <a:p>
            <a:fld id="{D118A67C-CD00-4FBA-89AB-9ABCAF3D8767}" type="slidenum">
              <a:rPr lang="en-IN" smtClean="0"/>
              <a:t>6</a:t>
            </a:fld>
            <a:endParaRPr lang="en-IN"/>
          </a:p>
        </p:txBody>
      </p:sp>
    </p:spTree>
    <p:extLst>
      <p:ext uri="{BB962C8B-B14F-4D97-AF65-F5344CB8AC3E}">
        <p14:creationId xmlns:p14="http://schemas.microsoft.com/office/powerpoint/2010/main" val="20710689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returning, </a:t>
            </a:r>
            <a:r>
              <a:rPr lang="en-US" dirty="0" err="1"/>
              <a:t>init</a:t>
            </a:r>
            <a:r>
              <a:rPr lang="en-US" dirty="0"/>
              <a:t> deallocates all the memory it has allocated for its local variable.</a:t>
            </a:r>
            <a:endParaRPr lang="en-IN" dirty="0"/>
          </a:p>
        </p:txBody>
      </p:sp>
      <p:sp>
        <p:nvSpPr>
          <p:cNvPr id="4" name="Slide Number Placeholder 3"/>
          <p:cNvSpPr>
            <a:spLocks noGrp="1"/>
          </p:cNvSpPr>
          <p:nvPr>
            <p:ph type="sldNum" sz="quarter" idx="5"/>
          </p:nvPr>
        </p:nvSpPr>
        <p:spPr/>
        <p:txBody>
          <a:bodyPr/>
          <a:lstStyle/>
          <a:p>
            <a:fld id="{D118A67C-CD00-4FBA-89AB-9ABCAF3D8767}" type="slidenum">
              <a:rPr lang="en-IN" smtClean="0"/>
              <a:t>7</a:t>
            </a:fld>
            <a:endParaRPr lang="en-IN"/>
          </a:p>
        </p:txBody>
      </p:sp>
    </p:spTree>
    <p:extLst>
      <p:ext uri="{BB962C8B-B14F-4D97-AF65-F5344CB8AC3E}">
        <p14:creationId xmlns:p14="http://schemas.microsoft.com/office/powerpoint/2010/main" val="38521314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a:t>
            </a:r>
            <a:r>
              <a:rPr lang="en-US" dirty="0" err="1"/>
              <a:t>init</a:t>
            </a:r>
            <a:r>
              <a:rPr lang="en-US" dirty="0"/>
              <a:t> returns, main calls the sum routine that again allocates eight bytes on the same stack.</a:t>
            </a:r>
            <a:endParaRPr lang="en-IN" dirty="0"/>
          </a:p>
        </p:txBody>
      </p:sp>
      <p:sp>
        <p:nvSpPr>
          <p:cNvPr id="4" name="Slide Number Placeholder 3"/>
          <p:cNvSpPr>
            <a:spLocks noGrp="1"/>
          </p:cNvSpPr>
          <p:nvPr>
            <p:ph type="sldNum" sz="quarter" idx="5"/>
          </p:nvPr>
        </p:nvSpPr>
        <p:spPr/>
        <p:txBody>
          <a:bodyPr/>
          <a:lstStyle/>
          <a:p>
            <a:fld id="{D118A67C-CD00-4FBA-89AB-9ABCAF3D8767}" type="slidenum">
              <a:rPr lang="en-IN" smtClean="0"/>
              <a:t>8</a:t>
            </a:fld>
            <a:endParaRPr lang="en-IN"/>
          </a:p>
        </p:txBody>
      </p:sp>
    </p:spTree>
    <p:extLst>
      <p:ext uri="{BB962C8B-B14F-4D97-AF65-F5344CB8AC3E}">
        <p14:creationId xmlns:p14="http://schemas.microsoft.com/office/powerpoint/2010/main" val="25747070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returning, sum deallocates memory for its local variables.</a:t>
            </a:r>
            <a:endParaRPr lang="en-IN" dirty="0"/>
          </a:p>
        </p:txBody>
      </p:sp>
      <p:sp>
        <p:nvSpPr>
          <p:cNvPr id="4" name="Slide Number Placeholder 3"/>
          <p:cNvSpPr>
            <a:spLocks noGrp="1"/>
          </p:cNvSpPr>
          <p:nvPr>
            <p:ph type="sldNum" sz="quarter" idx="5"/>
          </p:nvPr>
        </p:nvSpPr>
        <p:spPr/>
        <p:txBody>
          <a:bodyPr/>
          <a:lstStyle/>
          <a:p>
            <a:fld id="{D118A67C-CD00-4FBA-89AB-9ABCAF3D8767}" type="slidenum">
              <a:rPr lang="en-IN" smtClean="0"/>
              <a:t>9</a:t>
            </a:fld>
            <a:endParaRPr lang="en-IN"/>
          </a:p>
        </p:txBody>
      </p:sp>
    </p:spTree>
    <p:extLst>
      <p:ext uri="{BB962C8B-B14F-4D97-AF65-F5344CB8AC3E}">
        <p14:creationId xmlns:p14="http://schemas.microsoft.com/office/powerpoint/2010/main" val="38239254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227AA-0F31-4701-9935-4363A6C6F5E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97CA3DD-950A-40EE-9E4C-442029DCC41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4D99C39-297C-4A3A-886E-D65337CA2EC3}"/>
              </a:ext>
            </a:extLst>
          </p:cNvPr>
          <p:cNvSpPr>
            <a:spLocks noGrp="1"/>
          </p:cNvSpPr>
          <p:nvPr>
            <p:ph type="dt" sz="half" idx="10"/>
          </p:nvPr>
        </p:nvSpPr>
        <p:spPr/>
        <p:txBody>
          <a:bodyPr/>
          <a:lstStyle/>
          <a:p>
            <a:fld id="{1377C711-0476-4937-97FF-5A1D3E41300C}" type="datetimeFigureOut">
              <a:rPr lang="en-IN" smtClean="0"/>
              <a:t>01-12-2022</a:t>
            </a:fld>
            <a:endParaRPr lang="en-IN"/>
          </a:p>
        </p:txBody>
      </p:sp>
      <p:sp>
        <p:nvSpPr>
          <p:cNvPr id="5" name="Footer Placeholder 4">
            <a:extLst>
              <a:ext uri="{FF2B5EF4-FFF2-40B4-BE49-F238E27FC236}">
                <a16:creationId xmlns:a16="http://schemas.microsoft.com/office/drawing/2014/main" id="{F628A562-9FE0-446A-9E62-1C85ECA9DC9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9FF32E1-631B-474B-A0FD-26D5B937F966}"/>
              </a:ext>
            </a:extLst>
          </p:cNvPr>
          <p:cNvSpPr>
            <a:spLocks noGrp="1"/>
          </p:cNvSpPr>
          <p:nvPr>
            <p:ph type="sldNum" sz="quarter" idx="12"/>
          </p:nvPr>
        </p:nvSpPr>
        <p:spPr/>
        <p:txBody>
          <a:bodyPr/>
          <a:lstStyle/>
          <a:p>
            <a:fld id="{D93B6F9E-DC3D-41A7-9BB7-978CD1754BF5}" type="slidenum">
              <a:rPr lang="en-IN" smtClean="0"/>
              <a:t>‹#›</a:t>
            </a:fld>
            <a:endParaRPr lang="en-IN"/>
          </a:p>
        </p:txBody>
      </p:sp>
    </p:spTree>
    <p:extLst>
      <p:ext uri="{BB962C8B-B14F-4D97-AF65-F5344CB8AC3E}">
        <p14:creationId xmlns:p14="http://schemas.microsoft.com/office/powerpoint/2010/main" val="38786274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8788-B5BA-445D-8F38-FD29FDB2C59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752FC47-2BB7-4DF6-9621-DDEC6D34CF9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D1B0783-E5B1-4560-BF9B-7BC97709D645}"/>
              </a:ext>
            </a:extLst>
          </p:cNvPr>
          <p:cNvSpPr>
            <a:spLocks noGrp="1"/>
          </p:cNvSpPr>
          <p:nvPr>
            <p:ph type="dt" sz="half" idx="10"/>
          </p:nvPr>
        </p:nvSpPr>
        <p:spPr/>
        <p:txBody>
          <a:bodyPr/>
          <a:lstStyle/>
          <a:p>
            <a:fld id="{1377C711-0476-4937-97FF-5A1D3E41300C}" type="datetimeFigureOut">
              <a:rPr lang="en-IN" smtClean="0"/>
              <a:t>01-12-2022</a:t>
            </a:fld>
            <a:endParaRPr lang="en-IN"/>
          </a:p>
        </p:txBody>
      </p:sp>
      <p:sp>
        <p:nvSpPr>
          <p:cNvPr id="5" name="Footer Placeholder 4">
            <a:extLst>
              <a:ext uri="{FF2B5EF4-FFF2-40B4-BE49-F238E27FC236}">
                <a16:creationId xmlns:a16="http://schemas.microsoft.com/office/drawing/2014/main" id="{632A483C-B5E2-4C46-9BD8-2BDD90D6DC7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1B36A7C-71A1-4B0E-8950-742726C63CBD}"/>
              </a:ext>
            </a:extLst>
          </p:cNvPr>
          <p:cNvSpPr>
            <a:spLocks noGrp="1"/>
          </p:cNvSpPr>
          <p:nvPr>
            <p:ph type="sldNum" sz="quarter" idx="12"/>
          </p:nvPr>
        </p:nvSpPr>
        <p:spPr/>
        <p:txBody>
          <a:bodyPr/>
          <a:lstStyle/>
          <a:p>
            <a:fld id="{D93B6F9E-DC3D-41A7-9BB7-978CD1754BF5}" type="slidenum">
              <a:rPr lang="en-IN" smtClean="0"/>
              <a:t>‹#›</a:t>
            </a:fld>
            <a:endParaRPr lang="en-IN"/>
          </a:p>
        </p:txBody>
      </p:sp>
    </p:spTree>
    <p:extLst>
      <p:ext uri="{BB962C8B-B14F-4D97-AF65-F5344CB8AC3E}">
        <p14:creationId xmlns:p14="http://schemas.microsoft.com/office/powerpoint/2010/main" val="1954538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1012509-658F-4957-B47D-4C59A3257FB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9D1D57E-B67F-45A9-9098-AA3386EF8B1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8CA1160-B00E-4D46-B8E9-EA8F6525729B}"/>
              </a:ext>
            </a:extLst>
          </p:cNvPr>
          <p:cNvSpPr>
            <a:spLocks noGrp="1"/>
          </p:cNvSpPr>
          <p:nvPr>
            <p:ph type="dt" sz="half" idx="10"/>
          </p:nvPr>
        </p:nvSpPr>
        <p:spPr/>
        <p:txBody>
          <a:bodyPr/>
          <a:lstStyle/>
          <a:p>
            <a:fld id="{1377C711-0476-4937-97FF-5A1D3E41300C}" type="datetimeFigureOut">
              <a:rPr lang="en-IN" smtClean="0"/>
              <a:t>01-12-2022</a:t>
            </a:fld>
            <a:endParaRPr lang="en-IN"/>
          </a:p>
        </p:txBody>
      </p:sp>
      <p:sp>
        <p:nvSpPr>
          <p:cNvPr id="5" name="Footer Placeholder 4">
            <a:extLst>
              <a:ext uri="{FF2B5EF4-FFF2-40B4-BE49-F238E27FC236}">
                <a16:creationId xmlns:a16="http://schemas.microsoft.com/office/drawing/2014/main" id="{46DF1E54-D3AB-4894-97D6-54DC20CD548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C4E470D-2D4F-4ED5-A0F3-B04B069C2C36}"/>
              </a:ext>
            </a:extLst>
          </p:cNvPr>
          <p:cNvSpPr>
            <a:spLocks noGrp="1"/>
          </p:cNvSpPr>
          <p:nvPr>
            <p:ph type="sldNum" sz="quarter" idx="12"/>
          </p:nvPr>
        </p:nvSpPr>
        <p:spPr/>
        <p:txBody>
          <a:bodyPr/>
          <a:lstStyle/>
          <a:p>
            <a:fld id="{D93B6F9E-DC3D-41A7-9BB7-978CD1754BF5}" type="slidenum">
              <a:rPr lang="en-IN" smtClean="0"/>
              <a:t>‹#›</a:t>
            </a:fld>
            <a:endParaRPr lang="en-IN"/>
          </a:p>
        </p:txBody>
      </p:sp>
    </p:spTree>
    <p:extLst>
      <p:ext uri="{BB962C8B-B14F-4D97-AF65-F5344CB8AC3E}">
        <p14:creationId xmlns:p14="http://schemas.microsoft.com/office/powerpoint/2010/main" val="21207547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8AE22-31A2-4C5E-A101-7A66E08C766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6D7C32C-A83E-41E8-A9B1-B923C7C108B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2E85342-23F8-4FF2-8C1D-FF24DAD0CD10}"/>
              </a:ext>
            </a:extLst>
          </p:cNvPr>
          <p:cNvSpPr>
            <a:spLocks noGrp="1"/>
          </p:cNvSpPr>
          <p:nvPr>
            <p:ph type="dt" sz="half" idx="10"/>
          </p:nvPr>
        </p:nvSpPr>
        <p:spPr/>
        <p:txBody>
          <a:bodyPr/>
          <a:lstStyle/>
          <a:p>
            <a:fld id="{1377C711-0476-4937-97FF-5A1D3E41300C}" type="datetimeFigureOut">
              <a:rPr lang="en-IN" smtClean="0"/>
              <a:t>01-12-2022</a:t>
            </a:fld>
            <a:endParaRPr lang="en-IN"/>
          </a:p>
        </p:txBody>
      </p:sp>
      <p:sp>
        <p:nvSpPr>
          <p:cNvPr id="5" name="Footer Placeholder 4">
            <a:extLst>
              <a:ext uri="{FF2B5EF4-FFF2-40B4-BE49-F238E27FC236}">
                <a16:creationId xmlns:a16="http://schemas.microsoft.com/office/drawing/2014/main" id="{E95BC94D-8B00-4AC6-9A42-E50B5151197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FE248A7-7473-43B7-9122-FCF4EB8E6942}"/>
              </a:ext>
            </a:extLst>
          </p:cNvPr>
          <p:cNvSpPr>
            <a:spLocks noGrp="1"/>
          </p:cNvSpPr>
          <p:nvPr>
            <p:ph type="sldNum" sz="quarter" idx="12"/>
          </p:nvPr>
        </p:nvSpPr>
        <p:spPr/>
        <p:txBody>
          <a:bodyPr/>
          <a:lstStyle/>
          <a:p>
            <a:fld id="{D93B6F9E-DC3D-41A7-9BB7-978CD1754BF5}" type="slidenum">
              <a:rPr lang="en-IN" smtClean="0"/>
              <a:t>‹#›</a:t>
            </a:fld>
            <a:endParaRPr lang="en-IN"/>
          </a:p>
        </p:txBody>
      </p:sp>
    </p:spTree>
    <p:extLst>
      <p:ext uri="{BB962C8B-B14F-4D97-AF65-F5344CB8AC3E}">
        <p14:creationId xmlns:p14="http://schemas.microsoft.com/office/powerpoint/2010/main" val="12544545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4C163-2D9E-4D7A-BB38-17B7B11847B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CD0DC70-7D34-4509-9EE8-CE0BE33B2C0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6C19690-794E-48AF-A0FA-84F2C2305C13}"/>
              </a:ext>
            </a:extLst>
          </p:cNvPr>
          <p:cNvSpPr>
            <a:spLocks noGrp="1"/>
          </p:cNvSpPr>
          <p:nvPr>
            <p:ph type="dt" sz="half" idx="10"/>
          </p:nvPr>
        </p:nvSpPr>
        <p:spPr/>
        <p:txBody>
          <a:bodyPr/>
          <a:lstStyle/>
          <a:p>
            <a:fld id="{1377C711-0476-4937-97FF-5A1D3E41300C}" type="datetimeFigureOut">
              <a:rPr lang="en-IN" smtClean="0"/>
              <a:t>01-12-2022</a:t>
            </a:fld>
            <a:endParaRPr lang="en-IN"/>
          </a:p>
        </p:txBody>
      </p:sp>
      <p:sp>
        <p:nvSpPr>
          <p:cNvPr id="5" name="Footer Placeholder 4">
            <a:extLst>
              <a:ext uri="{FF2B5EF4-FFF2-40B4-BE49-F238E27FC236}">
                <a16:creationId xmlns:a16="http://schemas.microsoft.com/office/drawing/2014/main" id="{2EE7A133-ADBB-4BDC-AD64-D53D4D54405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146F3ED-EF81-4CD9-9D18-EEFE9D07E102}"/>
              </a:ext>
            </a:extLst>
          </p:cNvPr>
          <p:cNvSpPr>
            <a:spLocks noGrp="1"/>
          </p:cNvSpPr>
          <p:nvPr>
            <p:ph type="sldNum" sz="quarter" idx="12"/>
          </p:nvPr>
        </p:nvSpPr>
        <p:spPr/>
        <p:txBody>
          <a:bodyPr/>
          <a:lstStyle/>
          <a:p>
            <a:fld id="{D93B6F9E-DC3D-41A7-9BB7-978CD1754BF5}" type="slidenum">
              <a:rPr lang="en-IN" smtClean="0"/>
              <a:t>‹#›</a:t>
            </a:fld>
            <a:endParaRPr lang="en-IN"/>
          </a:p>
        </p:txBody>
      </p:sp>
    </p:spTree>
    <p:extLst>
      <p:ext uri="{BB962C8B-B14F-4D97-AF65-F5344CB8AC3E}">
        <p14:creationId xmlns:p14="http://schemas.microsoft.com/office/powerpoint/2010/main" val="28522979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D786C-E54F-491C-ACD0-AD8DEA57E8D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D74B3EF-A7DF-4417-BA4B-79FE173D213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853399C-8144-4F5B-BDFA-DC578817C41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834DD53-D6CE-4052-BA20-C7B0C91C6752}"/>
              </a:ext>
            </a:extLst>
          </p:cNvPr>
          <p:cNvSpPr>
            <a:spLocks noGrp="1"/>
          </p:cNvSpPr>
          <p:nvPr>
            <p:ph type="dt" sz="half" idx="10"/>
          </p:nvPr>
        </p:nvSpPr>
        <p:spPr/>
        <p:txBody>
          <a:bodyPr/>
          <a:lstStyle/>
          <a:p>
            <a:fld id="{1377C711-0476-4937-97FF-5A1D3E41300C}" type="datetimeFigureOut">
              <a:rPr lang="en-IN" smtClean="0"/>
              <a:t>01-12-2022</a:t>
            </a:fld>
            <a:endParaRPr lang="en-IN"/>
          </a:p>
        </p:txBody>
      </p:sp>
      <p:sp>
        <p:nvSpPr>
          <p:cNvPr id="6" name="Footer Placeholder 5">
            <a:extLst>
              <a:ext uri="{FF2B5EF4-FFF2-40B4-BE49-F238E27FC236}">
                <a16:creationId xmlns:a16="http://schemas.microsoft.com/office/drawing/2014/main" id="{41D04C35-ABEA-41BF-B563-EE155D94D44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6405C64-C0E0-4A44-A339-8ACC4DA7D2F5}"/>
              </a:ext>
            </a:extLst>
          </p:cNvPr>
          <p:cNvSpPr>
            <a:spLocks noGrp="1"/>
          </p:cNvSpPr>
          <p:nvPr>
            <p:ph type="sldNum" sz="quarter" idx="12"/>
          </p:nvPr>
        </p:nvSpPr>
        <p:spPr/>
        <p:txBody>
          <a:bodyPr/>
          <a:lstStyle/>
          <a:p>
            <a:fld id="{D93B6F9E-DC3D-41A7-9BB7-978CD1754BF5}" type="slidenum">
              <a:rPr lang="en-IN" smtClean="0"/>
              <a:t>‹#›</a:t>
            </a:fld>
            <a:endParaRPr lang="en-IN"/>
          </a:p>
        </p:txBody>
      </p:sp>
    </p:spTree>
    <p:extLst>
      <p:ext uri="{BB962C8B-B14F-4D97-AF65-F5344CB8AC3E}">
        <p14:creationId xmlns:p14="http://schemas.microsoft.com/office/powerpoint/2010/main" val="18166009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540E4-AFDC-4BEC-81EC-8B88DB24098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A6537F8-E581-4159-B442-E11CFB2FB59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DA154E-C053-485B-B42C-124AD603B6B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161A0E1-FFC7-4B1F-BBB5-BA6F6547D64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531FB8A-0E1F-4D68-B555-A6C41181745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E50EAC2-8CD6-44BE-A06D-444EFB83BC65}"/>
              </a:ext>
            </a:extLst>
          </p:cNvPr>
          <p:cNvSpPr>
            <a:spLocks noGrp="1"/>
          </p:cNvSpPr>
          <p:nvPr>
            <p:ph type="dt" sz="half" idx="10"/>
          </p:nvPr>
        </p:nvSpPr>
        <p:spPr/>
        <p:txBody>
          <a:bodyPr/>
          <a:lstStyle/>
          <a:p>
            <a:fld id="{1377C711-0476-4937-97FF-5A1D3E41300C}" type="datetimeFigureOut">
              <a:rPr lang="en-IN" smtClean="0"/>
              <a:t>01-12-2022</a:t>
            </a:fld>
            <a:endParaRPr lang="en-IN"/>
          </a:p>
        </p:txBody>
      </p:sp>
      <p:sp>
        <p:nvSpPr>
          <p:cNvPr id="8" name="Footer Placeholder 7">
            <a:extLst>
              <a:ext uri="{FF2B5EF4-FFF2-40B4-BE49-F238E27FC236}">
                <a16:creationId xmlns:a16="http://schemas.microsoft.com/office/drawing/2014/main" id="{D4FBEB24-0072-4976-BB92-2E2D27A09FD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089B9EB-0714-49FE-9D5F-490EA205EE90}"/>
              </a:ext>
            </a:extLst>
          </p:cNvPr>
          <p:cNvSpPr>
            <a:spLocks noGrp="1"/>
          </p:cNvSpPr>
          <p:nvPr>
            <p:ph type="sldNum" sz="quarter" idx="12"/>
          </p:nvPr>
        </p:nvSpPr>
        <p:spPr/>
        <p:txBody>
          <a:bodyPr/>
          <a:lstStyle/>
          <a:p>
            <a:fld id="{D93B6F9E-DC3D-41A7-9BB7-978CD1754BF5}" type="slidenum">
              <a:rPr lang="en-IN" smtClean="0"/>
              <a:t>‹#›</a:t>
            </a:fld>
            <a:endParaRPr lang="en-IN"/>
          </a:p>
        </p:txBody>
      </p:sp>
    </p:spTree>
    <p:extLst>
      <p:ext uri="{BB962C8B-B14F-4D97-AF65-F5344CB8AC3E}">
        <p14:creationId xmlns:p14="http://schemas.microsoft.com/office/powerpoint/2010/main" val="12846291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3BC4D-ED1D-4E26-8B02-2194DE40968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C905FCE-5D30-4C5F-893A-D5D692829803}"/>
              </a:ext>
            </a:extLst>
          </p:cNvPr>
          <p:cNvSpPr>
            <a:spLocks noGrp="1"/>
          </p:cNvSpPr>
          <p:nvPr>
            <p:ph type="dt" sz="half" idx="10"/>
          </p:nvPr>
        </p:nvSpPr>
        <p:spPr/>
        <p:txBody>
          <a:bodyPr/>
          <a:lstStyle/>
          <a:p>
            <a:fld id="{1377C711-0476-4937-97FF-5A1D3E41300C}" type="datetimeFigureOut">
              <a:rPr lang="en-IN" smtClean="0"/>
              <a:t>01-12-2022</a:t>
            </a:fld>
            <a:endParaRPr lang="en-IN"/>
          </a:p>
        </p:txBody>
      </p:sp>
      <p:sp>
        <p:nvSpPr>
          <p:cNvPr id="4" name="Footer Placeholder 3">
            <a:extLst>
              <a:ext uri="{FF2B5EF4-FFF2-40B4-BE49-F238E27FC236}">
                <a16:creationId xmlns:a16="http://schemas.microsoft.com/office/drawing/2014/main" id="{03F96F47-18D2-461F-A01E-335EDF47759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D94177F-396D-4D2E-AD33-2D5492D7DD9C}"/>
              </a:ext>
            </a:extLst>
          </p:cNvPr>
          <p:cNvSpPr>
            <a:spLocks noGrp="1"/>
          </p:cNvSpPr>
          <p:nvPr>
            <p:ph type="sldNum" sz="quarter" idx="12"/>
          </p:nvPr>
        </p:nvSpPr>
        <p:spPr/>
        <p:txBody>
          <a:bodyPr/>
          <a:lstStyle/>
          <a:p>
            <a:fld id="{D93B6F9E-DC3D-41A7-9BB7-978CD1754BF5}" type="slidenum">
              <a:rPr lang="en-IN" smtClean="0"/>
              <a:t>‹#›</a:t>
            </a:fld>
            <a:endParaRPr lang="en-IN"/>
          </a:p>
        </p:txBody>
      </p:sp>
    </p:spTree>
    <p:extLst>
      <p:ext uri="{BB962C8B-B14F-4D97-AF65-F5344CB8AC3E}">
        <p14:creationId xmlns:p14="http://schemas.microsoft.com/office/powerpoint/2010/main" val="22921135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E0616E2-B074-4DE3-BD48-EDABDCF9F35E}"/>
              </a:ext>
            </a:extLst>
          </p:cNvPr>
          <p:cNvSpPr>
            <a:spLocks noGrp="1"/>
          </p:cNvSpPr>
          <p:nvPr>
            <p:ph type="dt" sz="half" idx="10"/>
          </p:nvPr>
        </p:nvSpPr>
        <p:spPr/>
        <p:txBody>
          <a:bodyPr/>
          <a:lstStyle/>
          <a:p>
            <a:fld id="{1377C711-0476-4937-97FF-5A1D3E41300C}" type="datetimeFigureOut">
              <a:rPr lang="en-IN" smtClean="0"/>
              <a:t>01-12-2022</a:t>
            </a:fld>
            <a:endParaRPr lang="en-IN"/>
          </a:p>
        </p:txBody>
      </p:sp>
      <p:sp>
        <p:nvSpPr>
          <p:cNvPr id="3" name="Footer Placeholder 2">
            <a:extLst>
              <a:ext uri="{FF2B5EF4-FFF2-40B4-BE49-F238E27FC236}">
                <a16:creationId xmlns:a16="http://schemas.microsoft.com/office/drawing/2014/main" id="{46E7FCD7-5A39-40AD-A11F-19CB090A494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9FE4020-218B-4B91-B994-F6577EEAE4A3}"/>
              </a:ext>
            </a:extLst>
          </p:cNvPr>
          <p:cNvSpPr>
            <a:spLocks noGrp="1"/>
          </p:cNvSpPr>
          <p:nvPr>
            <p:ph type="sldNum" sz="quarter" idx="12"/>
          </p:nvPr>
        </p:nvSpPr>
        <p:spPr/>
        <p:txBody>
          <a:bodyPr/>
          <a:lstStyle/>
          <a:p>
            <a:fld id="{D93B6F9E-DC3D-41A7-9BB7-978CD1754BF5}" type="slidenum">
              <a:rPr lang="en-IN" smtClean="0"/>
              <a:t>‹#›</a:t>
            </a:fld>
            <a:endParaRPr lang="en-IN"/>
          </a:p>
        </p:txBody>
      </p:sp>
    </p:spTree>
    <p:extLst>
      <p:ext uri="{BB962C8B-B14F-4D97-AF65-F5344CB8AC3E}">
        <p14:creationId xmlns:p14="http://schemas.microsoft.com/office/powerpoint/2010/main" val="10914853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03A4E-4E92-4093-83B4-FDC83658A24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97B7CF6-9C57-4BB5-89E3-5D3D4A46127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EF4F8F6-B60E-47C2-93F5-EAA9C8E695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60CD62B-8360-4243-B93B-F0573C362EC6}"/>
              </a:ext>
            </a:extLst>
          </p:cNvPr>
          <p:cNvSpPr>
            <a:spLocks noGrp="1"/>
          </p:cNvSpPr>
          <p:nvPr>
            <p:ph type="dt" sz="half" idx="10"/>
          </p:nvPr>
        </p:nvSpPr>
        <p:spPr/>
        <p:txBody>
          <a:bodyPr/>
          <a:lstStyle/>
          <a:p>
            <a:fld id="{1377C711-0476-4937-97FF-5A1D3E41300C}" type="datetimeFigureOut">
              <a:rPr lang="en-IN" smtClean="0"/>
              <a:t>01-12-2022</a:t>
            </a:fld>
            <a:endParaRPr lang="en-IN"/>
          </a:p>
        </p:txBody>
      </p:sp>
      <p:sp>
        <p:nvSpPr>
          <p:cNvPr id="6" name="Footer Placeholder 5">
            <a:extLst>
              <a:ext uri="{FF2B5EF4-FFF2-40B4-BE49-F238E27FC236}">
                <a16:creationId xmlns:a16="http://schemas.microsoft.com/office/drawing/2014/main" id="{166AB47C-B145-4036-9ECA-0EDF8284D79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649AF38-2C4C-4552-8981-1EE054A7E36D}"/>
              </a:ext>
            </a:extLst>
          </p:cNvPr>
          <p:cNvSpPr>
            <a:spLocks noGrp="1"/>
          </p:cNvSpPr>
          <p:nvPr>
            <p:ph type="sldNum" sz="quarter" idx="12"/>
          </p:nvPr>
        </p:nvSpPr>
        <p:spPr/>
        <p:txBody>
          <a:bodyPr/>
          <a:lstStyle/>
          <a:p>
            <a:fld id="{D93B6F9E-DC3D-41A7-9BB7-978CD1754BF5}" type="slidenum">
              <a:rPr lang="en-IN" smtClean="0"/>
              <a:t>‹#›</a:t>
            </a:fld>
            <a:endParaRPr lang="en-IN"/>
          </a:p>
        </p:txBody>
      </p:sp>
    </p:spTree>
    <p:extLst>
      <p:ext uri="{BB962C8B-B14F-4D97-AF65-F5344CB8AC3E}">
        <p14:creationId xmlns:p14="http://schemas.microsoft.com/office/powerpoint/2010/main" val="4504655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1EA7D-7B82-4A95-B312-733CEC4E7DE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19042D6-FD9D-448F-928D-94BC7E9FB20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5C519BC-F009-426B-8494-8F8A9F02C7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B82FF9-A4F5-44DD-9EDA-3DA743D11B30}"/>
              </a:ext>
            </a:extLst>
          </p:cNvPr>
          <p:cNvSpPr>
            <a:spLocks noGrp="1"/>
          </p:cNvSpPr>
          <p:nvPr>
            <p:ph type="dt" sz="half" idx="10"/>
          </p:nvPr>
        </p:nvSpPr>
        <p:spPr/>
        <p:txBody>
          <a:bodyPr/>
          <a:lstStyle/>
          <a:p>
            <a:fld id="{1377C711-0476-4937-97FF-5A1D3E41300C}" type="datetimeFigureOut">
              <a:rPr lang="en-IN" smtClean="0"/>
              <a:t>01-12-2022</a:t>
            </a:fld>
            <a:endParaRPr lang="en-IN"/>
          </a:p>
        </p:txBody>
      </p:sp>
      <p:sp>
        <p:nvSpPr>
          <p:cNvPr id="6" name="Footer Placeholder 5">
            <a:extLst>
              <a:ext uri="{FF2B5EF4-FFF2-40B4-BE49-F238E27FC236}">
                <a16:creationId xmlns:a16="http://schemas.microsoft.com/office/drawing/2014/main" id="{458C49C8-D032-4EC5-AD89-78263ED7F68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654521E-7C1B-4198-AD49-892746DE6534}"/>
              </a:ext>
            </a:extLst>
          </p:cNvPr>
          <p:cNvSpPr>
            <a:spLocks noGrp="1"/>
          </p:cNvSpPr>
          <p:nvPr>
            <p:ph type="sldNum" sz="quarter" idx="12"/>
          </p:nvPr>
        </p:nvSpPr>
        <p:spPr/>
        <p:txBody>
          <a:bodyPr/>
          <a:lstStyle/>
          <a:p>
            <a:fld id="{D93B6F9E-DC3D-41A7-9BB7-978CD1754BF5}" type="slidenum">
              <a:rPr lang="en-IN" smtClean="0"/>
              <a:t>‹#›</a:t>
            </a:fld>
            <a:endParaRPr lang="en-IN"/>
          </a:p>
        </p:txBody>
      </p:sp>
    </p:spTree>
    <p:extLst>
      <p:ext uri="{BB962C8B-B14F-4D97-AF65-F5344CB8AC3E}">
        <p14:creationId xmlns:p14="http://schemas.microsoft.com/office/powerpoint/2010/main" val="30662778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8FC3B00-BA89-4D2D-99C3-9991F65B6C6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8E7342F-551B-4A36-A71E-E139686DF21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203A7AE-2C5D-4660-8C3C-454C3FE6742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77C711-0476-4937-97FF-5A1D3E41300C}" type="datetimeFigureOut">
              <a:rPr lang="en-IN" smtClean="0"/>
              <a:t>01-12-2022</a:t>
            </a:fld>
            <a:endParaRPr lang="en-IN"/>
          </a:p>
        </p:txBody>
      </p:sp>
      <p:sp>
        <p:nvSpPr>
          <p:cNvPr id="5" name="Footer Placeholder 4">
            <a:extLst>
              <a:ext uri="{FF2B5EF4-FFF2-40B4-BE49-F238E27FC236}">
                <a16:creationId xmlns:a16="http://schemas.microsoft.com/office/drawing/2014/main" id="{2BCE495C-7312-41EB-B5FC-DDE02220A49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D90BD51-4D6D-4B66-9525-DF950534002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3B6F9E-DC3D-41A7-9BB7-978CD1754BF5}" type="slidenum">
              <a:rPr lang="en-IN" smtClean="0"/>
              <a:t>‹#›</a:t>
            </a:fld>
            <a:endParaRPr lang="en-IN"/>
          </a:p>
        </p:txBody>
      </p:sp>
    </p:spTree>
    <p:extLst>
      <p:ext uri="{BB962C8B-B14F-4D97-AF65-F5344CB8AC3E}">
        <p14:creationId xmlns:p14="http://schemas.microsoft.com/office/powerpoint/2010/main" val="31771220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F6FFF-D6E4-49D8-B77C-0F217AD3F9BA}"/>
              </a:ext>
            </a:extLst>
          </p:cNvPr>
          <p:cNvSpPr>
            <a:spLocks noGrp="1"/>
          </p:cNvSpPr>
          <p:nvPr>
            <p:ph type="ctrTitle"/>
          </p:nvPr>
        </p:nvSpPr>
        <p:spPr/>
        <p:txBody>
          <a:bodyPr/>
          <a:lstStyle/>
          <a:p>
            <a:r>
              <a:rPr lang="en-US" dirty="0"/>
              <a:t>Compilers</a:t>
            </a:r>
            <a:endParaRPr lang="en-IN" dirty="0"/>
          </a:p>
        </p:txBody>
      </p:sp>
      <p:sp>
        <p:nvSpPr>
          <p:cNvPr id="3" name="Subtitle 2">
            <a:extLst>
              <a:ext uri="{FF2B5EF4-FFF2-40B4-BE49-F238E27FC236}">
                <a16:creationId xmlns:a16="http://schemas.microsoft.com/office/drawing/2014/main" id="{AF7BD04E-C32F-4659-ACC7-2DF6B898858D}"/>
              </a:ext>
            </a:extLst>
          </p:cNvPr>
          <p:cNvSpPr>
            <a:spLocks noGrp="1"/>
          </p:cNvSpPr>
          <p:nvPr>
            <p:ph type="subTitle" idx="1"/>
          </p:nvPr>
        </p:nvSpPr>
        <p:spPr/>
        <p:txBody>
          <a:bodyPr/>
          <a:lstStyle/>
          <a:p>
            <a:r>
              <a:rPr lang="en-US" dirty="0"/>
              <a:t>Lecture-3</a:t>
            </a:r>
            <a:endParaRPr lang="en-IN" dirty="0"/>
          </a:p>
        </p:txBody>
      </p:sp>
    </p:spTree>
    <p:extLst>
      <p:ext uri="{BB962C8B-B14F-4D97-AF65-F5344CB8AC3E}">
        <p14:creationId xmlns:p14="http://schemas.microsoft.com/office/powerpoint/2010/main" val="12449569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49E5D-E76A-4C54-A919-A4441B8A83EB}"/>
              </a:ext>
            </a:extLst>
          </p:cNvPr>
          <p:cNvSpPr>
            <a:spLocks noGrp="1"/>
          </p:cNvSpPr>
          <p:nvPr>
            <p:ph type="title"/>
          </p:nvPr>
        </p:nvSpPr>
        <p:spPr/>
        <p:txBody>
          <a:bodyPr/>
          <a:lstStyle/>
          <a:p>
            <a:r>
              <a:rPr lang="en-US" dirty="0"/>
              <a:t>Bump allocator/ stack</a:t>
            </a:r>
            <a:endParaRPr lang="en-IN" dirty="0"/>
          </a:p>
        </p:txBody>
      </p:sp>
      <p:sp>
        <p:nvSpPr>
          <p:cNvPr id="3" name="Content Placeholder 2">
            <a:extLst>
              <a:ext uri="{FF2B5EF4-FFF2-40B4-BE49-F238E27FC236}">
                <a16:creationId xmlns:a16="http://schemas.microsoft.com/office/drawing/2014/main" id="{EE16CA5B-1E86-4958-A6D3-768E3518D5BF}"/>
              </a:ext>
            </a:extLst>
          </p:cNvPr>
          <p:cNvSpPr>
            <a:spLocks noGrp="1"/>
          </p:cNvSpPr>
          <p:nvPr>
            <p:ph idx="1"/>
          </p:nvPr>
        </p:nvSpPr>
        <p:spPr/>
        <p:txBody>
          <a:bodyPr/>
          <a:lstStyle/>
          <a:p>
            <a:pPr marL="0" indent="0">
              <a:buNone/>
            </a:pPr>
            <a:endParaRPr lang="en-US" dirty="0"/>
          </a:p>
        </p:txBody>
      </p:sp>
      <p:sp>
        <p:nvSpPr>
          <p:cNvPr id="4" name="TextBox 3">
            <a:extLst>
              <a:ext uri="{FF2B5EF4-FFF2-40B4-BE49-F238E27FC236}">
                <a16:creationId xmlns:a16="http://schemas.microsoft.com/office/drawing/2014/main" id="{8790EFFC-D7C5-4267-A75C-A9D01664D722}"/>
              </a:ext>
            </a:extLst>
          </p:cNvPr>
          <p:cNvSpPr txBox="1"/>
          <p:nvPr/>
        </p:nvSpPr>
        <p:spPr>
          <a:xfrm>
            <a:off x="934720" y="1940560"/>
            <a:ext cx="2387600" cy="2308324"/>
          </a:xfrm>
          <a:prstGeom prst="rect">
            <a:avLst/>
          </a:prstGeom>
          <a:noFill/>
        </p:spPr>
        <p:txBody>
          <a:bodyPr wrap="square" rtlCol="0">
            <a:spAutoFit/>
          </a:bodyPr>
          <a:lstStyle/>
          <a:p>
            <a:pPr marL="0" indent="0">
              <a:buNone/>
            </a:pPr>
            <a:r>
              <a:rPr lang="en-US" dirty="0"/>
              <a:t>int sum(int *</a:t>
            </a:r>
            <a:r>
              <a:rPr lang="en-US" dirty="0" err="1"/>
              <a:t>arr</a:t>
            </a:r>
            <a:r>
              <a:rPr lang="en-US" dirty="0"/>
              <a:t>, int n) {</a:t>
            </a:r>
          </a:p>
          <a:p>
            <a:pPr marL="0" indent="0">
              <a:buNone/>
            </a:pPr>
            <a:r>
              <a:rPr lang="en-US" dirty="0"/>
              <a:t>   int s = 0;</a:t>
            </a:r>
          </a:p>
          <a:p>
            <a:pPr marL="0" indent="0">
              <a:buNone/>
            </a:pPr>
            <a:r>
              <a:rPr lang="en-US" dirty="0"/>
              <a:t>   int </a:t>
            </a:r>
            <a:r>
              <a:rPr lang="en-US" dirty="0" err="1"/>
              <a:t>i</a:t>
            </a:r>
            <a:r>
              <a:rPr lang="en-US" dirty="0"/>
              <a:t>;</a:t>
            </a:r>
          </a:p>
          <a:p>
            <a:pPr marL="0" indent="0">
              <a:buNone/>
            </a:pPr>
            <a:r>
              <a:rPr lang="en-US" dirty="0"/>
              <a:t>   for (</a:t>
            </a:r>
            <a:r>
              <a:rPr lang="en-US" dirty="0" err="1"/>
              <a:t>i</a:t>
            </a:r>
            <a:r>
              <a:rPr lang="en-US" dirty="0"/>
              <a:t> = 0; </a:t>
            </a:r>
            <a:r>
              <a:rPr lang="en-US" dirty="0" err="1"/>
              <a:t>i</a:t>
            </a:r>
            <a:r>
              <a:rPr lang="en-US" dirty="0"/>
              <a:t> &lt; n; </a:t>
            </a:r>
            <a:r>
              <a:rPr lang="en-US" dirty="0" err="1"/>
              <a:t>i</a:t>
            </a:r>
            <a:r>
              <a:rPr lang="en-US" dirty="0"/>
              <a:t>++)</a:t>
            </a:r>
          </a:p>
          <a:p>
            <a:pPr marL="0" indent="0">
              <a:buNone/>
            </a:pPr>
            <a:r>
              <a:rPr lang="en-US" dirty="0"/>
              <a:t>       s += </a:t>
            </a:r>
            <a:r>
              <a:rPr lang="en-US" dirty="0" err="1"/>
              <a:t>arr</a:t>
            </a:r>
            <a:r>
              <a:rPr lang="en-US" dirty="0"/>
              <a:t>[</a:t>
            </a:r>
            <a:r>
              <a:rPr lang="en-US" dirty="0" err="1"/>
              <a:t>i</a:t>
            </a:r>
            <a:r>
              <a:rPr lang="en-US" dirty="0"/>
              <a:t>];</a:t>
            </a:r>
          </a:p>
          <a:p>
            <a:pPr marL="0" indent="0">
              <a:buNone/>
            </a:pPr>
            <a:r>
              <a:rPr lang="en-US" dirty="0"/>
              <a:t>   return s;</a:t>
            </a:r>
          </a:p>
          <a:p>
            <a:pPr marL="0" indent="0">
              <a:buNone/>
            </a:pPr>
            <a:r>
              <a:rPr lang="en-US" dirty="0"/>
              <a:t>}</a:t>
            </a:r>
          </a:p>
          <a:p>
            <a:endParaRPr lang="en-IN" dirty="0"/>
          </a:p>
        </p:txBody>
      </p:sp>
      <p:sp>
        <p:nvSpPr>
          <p:cNvPr id="6" name="TextBox 5">
            <a:extLst>
              <a:ext uri="{FF2B5EF4-FFF2-40B4-BE49-F238E27FC236}">
                <a16:creationId xmlns:a16="http://schemas.microsoft.com/office/drawing/2014/main" id="{6C76A06E-B819-4E2B-92D7-6AFE792BF437}"/>
              </a:ext>
            </a:extLst>
          </p:cNvPr>
          <p:cNvSpPr txBox="1"/>
          <p:nvPr/>
        </p:nvSpPr>
        <p:spPr>
          <a:xfrm>
            <a:off x="3881120" y="1818640"/>
            <a:ext cx="2387600" cy="2308324"/>
          </a:xfrm>
          <a:prstGeom prst="rect">
            <a:avLst/>
          </a:prstGeom>
          <a:noFill/>
        </p:spPr>
        <p:txBody>
          <a:bodyPr wrap="square" rtlCol="0">
            <a:spAutoFit/>
          </a:bodyPr>
          <a:lstStyle/>
          <a:p>
            <a:pPr marL="0" indent="0">
              <a:buNone/>
            </a:pPr>
            <a:r>
              <a:rPr lang="en-US" dirty="0"/>
              <a:t>int </a:t>
            </a:r>
            <a:r>
              <a:rPr lang="en-US" dirty="0" err="1"/>
              <a:t>init</a:t>
            </a:r>
            <a:r>
              <a:rPr lang="en-US" dirty="0"/>
              <a:t>(int *</a:t>
            </a:r>
            <a:r>
              <a:rPr lang="en-US" dirty="0" err="1"/>
              <a:t>arr</a:t>
            </a:r>
            <a:r>
              <a:rPr lang="en-US" dirty="0"/>
              <a:t>, int n) {</a:t>
            </a:r>
          </a:p>
          <a:p>
            <a:pPr marL="0" indent="0">
              <a:buNone/>
            </a:pPr>
            <a:r>
              <a:rPr lang="en-US" dirty="0"/>
              <a:t>   int sum = 0;</a:t>
            </a:r>
          </a:p>
          <a:p>
            <a:pPr marL="0" indent="0">
              <a:buNone/>
            </a:pPr>
            <a:r>
              <a:rPr lang="en-US" dirty="0"/>
              <a:t>   int </a:t>
            </a:r>
            <a:r>
              <a:rPr lang="en-US" dirty="0" err="1"/>
              <a:t>i</a:t>
            </a:r>
            <a:r>
              <a:rPr lang="en-US" dirty="0"/>
              <a:t>;</a:t>
            </a:r>
          </a:p>
          <a:p>
            <a:pPr marL="0" indent="0">
              <a:buNone/>
            </a:pPr>
            <a:r>
              <a:rPr lang="en-US" dirty="0"/>
              <a:t>   for (</a:t>
            </a:r>
            <a:r>
              <a:rPr lang="en-US" dirty="0" err="1"/>
              <a:t>i</a:t>
            </a:r>
            <a:r>
              <a:rPr lang="en-US" dirty="0"/>
              <a:t> = 0; </a:t>
            </a:r>
            <a:r>
              <a:rPr lang="en-US" dirty="0" err="1"/>
              <a:t>i</a:t>
            </a:r>
            <a:r>
              <a:rPr lang="en-US" dirty="0"/>
              <a:t> &lt; n; </a:t>
            </a:r>
            <a:r>
              <a:rPr lang="en-US" dirty="0" err="1"/>
              <a:t>i</a:t>
            </a:r>
            <a:r>
              <a:rPr lang="en-US" dirty="0"/>
              <a:t>++)</a:t>
            </a:r>
          </a:p>
          <a:p>
            <a:pPr marL="0" indent="0">
              <a:buNone/>
            </a:pPr>
            <a:r>
              <a:rPr lang="en-US" dirty="0"/>
              <a:t>       </a:t>
            </a:r>
            <a:r>
              <a:rPr lang="en-US" dirty="0" err="1"/>
              <a:t>arr</a:t>
            </a:r>
            <a:r>
              <a:rPr lang="en-US" dirty="0"/>
              <a:t>[</a:t>
            </a:r>
            <a:r>
              <a:rPr lang="en-US" dirty="0" err="1"/>
              <a:t>i</a:t>
            </a:r>
            <a:r>
              <a:rPr lang="en-US" dirty="0"/>
              <a:t>] = </a:t>
            </a:r>
            <a:r>
              <a:rPr lang="en-US" dirty="0" err="1"/>
              <a:t>i</a:t>
            </a:r>
            <a:r>
              <a:rPr lang="en-US" dirty="0"/>
              <a:t>;</a:t>
            </a:r>
          </a:p>
          <a:p>
            <a:pPr marL="0" indent="0">
              <a:buNone/>
            </a:pPr>
            <a:r>
              <a:rPr lang="en-US" dirty="0"/>
              <a:t>   return sum;</a:t>
            </a:r>
          </a:p>
          <a:p>
            <a:pPr marL="0" indent="0">
              <a:buNone/>
            </a:pPr>
            <a:r>
              <a:rPr lang="en-US" dirty="0"/>
              <a:t>}</a:t>
            </a:r>
          </a:p>
          <a:p>
            <a:endParaRPr lang="en-IN" dirty="0"/>
          </a:p>
        </p:txBody>
      </p:sp>
      <p:sp>
        <p:nvSpPr>
          <p:cNvPr id="8" name="TextBox 7">
            <a:extLst>
              <a:ext uri="{FF2B5EF4-FFF2-40B4-BE49-F238E27FC236}">
                <a16:creationId xmlns:a16="http://schemas.microsoft.com/office/drawing/2014/main" id="{70792B3A-C052-4F83-B138-94312804362B}"/>
              </a:ext>
            </a:extLst>
          </p:cNvPr>
          <p:cNvSpPr txBox="1"/>
          <p:nvPr/>
        </p:nvSpPr>
        <p:spPr>
          <a:xfrm>
            <a:off x="7142480" y="1778000"/>
            <a:ext cx="2387600" cy="2308324"/>
          </a:xfrm>
          <a:prstGeom prst="rect">
            <a:avLst/>
          </a:prstGeom>
          <a:noFill/>
        </p:spPr>
        <p:txBody>
          <a:bodyPr wrap="square" rtlCol="0">
            <a:spAutoFit/>
          </a:bodyPr>
          <a:lstStyle/>
          <a:p>
            <a:pPr marL="0" indent="0">
              <a:buNone/>
            </a:pPr>
            <a:r>
              <a:rPr lang="en-US" dirty="0"/>
              <a:t>int main() {</a:t>
            </a:r>
          </a:p>
          <a:p>
            <a:pPr marL="0" indent="0">
              <a:buNone/>
            </a:pPr>
            <a:r>
              <a:rPr lang="en-US" dirty="0"/>
              <a:t>   int s;</a:t>
            </a:r>
          </a:p>
          <a:p>
            <a:pPr marL="0" indent="0">
              <a:buNone/>
            </a:pPr>
            <a:r>
              <a:rPr lang="en-US" dirty="0"/>
              <a:t>   int </a:t>
            </a:r>
            <a:r>
              <a:rPr lang="en-US" dirty="0" err="1"/>
              <a:t>arr</a:t>
            </a:r>
            <a:r>
              <a:rPr lang="en-US" dirty="0"/>
              <a:t>[100];</a:t>
            </a:r>
          </a:p>
          <a:p>
            <a:pPr marL="0" indent="0">
              <a:buNone/>
            </a:pPr>
            <a:r>
              <a:rPr lang="en-US" dirty="0"/>
              <a:t>   </a:t>
            </a:r>
            <a:r>
              <a:rPr lang="en-US" dirty="0" err="1"/>
              <a:t>init</a:t>
            </a:r>
            <a:r>
              <a:rPr lang="en-US" dirty="0"/>
              <a:t>(</a:t>
            </a:r>
            <a:r>
              <a:rPr lang="en-US" dirty="0" err="1"/>
              <a:t>arr</a:t>
            </a:r>
            <a:r>
              <a:rPr lang="en-US" dirty="0"/>
              <a:t>, 100);</a:t>
            </a:r>
          </a:p>
          <a:p>
            <a:pPr marL="0" indent="0">
              <a:buNone/>
            </a:pPr>
            <a:r>
              <a:rPr lang="en-US" dirty="0"/>
              <a:t>   s = sum(</a:t>
            </a:r>
            <a:r>
              <a:rPr lang="en-US" dirty="0" err="1"/>
              <a:t>arr</a:t>
            </a:r>
            <a:r>
              <a:rPr lang="en-US" dirty="0"/>
              <a:t>, 100);</a:t>
            </a:r>
          </a:p>
          <a:p>
            <a:pPr marL="0" indent="0">
              <a:buNone/>
            </a:pPr>
            <a:r>
              <a:rPr lang="en-US" dirty="0"/>
              <a:t>   return s;</a:t>
            </a:r>
          </a:p>
          <a:p>
            <a:pPr marL="0" indent="0">
              <a:buNone/>
            </a:pPr>
            <a:r>
              <a:rPr lang="en-US" dirty="0"/>
              <a:t>}</a:t>
            </a:r>
          </a:p>
          <a:p>
            <a:endParaRPr lang="en-IN" dirty="0"/>
          </a:p>
        </p:txBody>
      </p:sp>
      <p:sp>
        <p:nvSpPr>
          <p:cNvPr id="5" name="Rectangle 4">
            <a:extLst>
              <a:ext uri="{FF2B5EF4-FFF2-40B4-BE49-F238E27FC236}">
                <a16:creationId xmlns:a16="http://schemas.microsoft.com/office/drawing/2014/main" id="{8879301E-397C-4460-BEFA-0DA2D48C2266}"/>
              </a:ext>
            </a:extLst>
          </p:cNvPr>
          <p:cNvSpPr/>
          <p:nvPr/>
        </p:nvSpPr>
        <p:spPr>
          <a:xfrm>
            <a:off x="2153920" y="4561840"/>
            <a:ext cx="7264400" cy="6807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9" name="Straight Arrow Connector 8">
            <a:extLst>
              <a:ext uri="{FF2B5EF4-FFF2-40B4-BE49-F238E27FC236}">
                <a16:creationId xmlns:a16="http://schemas.microsoft.com/office/drawing/2014/main" id="{734A899A-2E0D-4C16-98D7-B1322243E047}"/>
              </a:ext>
            </a:extLst>
          </p:cNvPr>
          <p:cNvCxnSpPr/>
          <p:nvPr/>
        </p:nvCxnSpPr>
        <p:spPr>
          <a:xfrm flipV="1">
            <a:off x="9377680" y="5316537"/>
            <a:ext cx="0" cy="6169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48B38A07-FAF6-4099-8F11-A830B53D5F1D}"/>
              </a:ext>
            </a:extLst>
          </p:cNvPr>
          <p:cNvSpPr txBox="1"/>
          <p:nvPr/>
        </p:nvSpPr>
        <p:spPr>
          <a:xfrm>
            <a:off x="8422639" y="5933440"/>
            <a:ext cx="2936241" cy="369332"/>
          </a:xfrm>
          <a:prstGeom prst="rect">
            <a:avLst/>
          </a:prstGeom>
          <a:noFill/>
        </p:spPr>
        <p:txBody>
          <a:bodyPr wrap="square" rtlCol="0">
            <a:spAutoFit/>
          </a:bodyPr>
          <a:lstStyle/>
          <a:p>
            <a:r>
              <a:rPr lang="en-US" dirty="0" err="1"/>
              <a:t>stackptr</a:t>
            </a:r>
            <a:r>
              <a:rPr lang="en-US" dirty="0"/>
              <a:t> (after main returns)</a:t>
            </a:r>
            <a:endParaRPr lang="en-IN" dirty="0"/>
          </a:p>
        </p:txBody>
      </p:sp>
      <p:sp>
        <p:nvSpPr>
          <p:cNvPr id="7" name="Rectangle 6">
            <a:extLst>
              <a:ext uri="{FF2B5EF4-FFF2-40B4-BE49-F238E27FC236}">
                <a16:creationId xmlns:a16="http://schemas.microsoft.com/office/drawing/2014/main" id="{F845C22D-F0F6-43E4-B51A-32E9AFE78E20}"/>
              </a:ext>
            </a:extLst>
          </p:cNvPr>
          <p:cNvSpPr/>
          <p:nvPr/>
        </p:nvSpPr>
        <p:spPr>
          <a:xfrm>
            <a:off x="7741920" y="4572000"/>
            <a:ext cx="1645920" cy="6604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main</a:t>
            </a:r>
            <a:endParaRPr lang="en-IN" dirty="0"/>
          </a:p>
        </p:txBody>
      </p:sp>
      <p:sp>
        <p:nvSpPr>
          <p:cNvPr id="13" name="Rectangle 12">
            <a:extLst>
              <a:ext uri="{FF2B5EF4-FFF2-40B4-BE49-F238E27FC236}">
                <a16:creationId xmlns:a16="http://schemas.microsoft.com/office/drawing/2014/main" id="{581F01BA-4CD4-4316-A84F-EE694EE0C241}"/>
              </a:ext>
            </a:extLst>
          </p:cNvPr>
          <p:cNvSpPr/>
          <p:nvPr/>
        </p:nvSpPr>
        <p:spPr>
          <a:xfrm>
            <a:off x="6949440" y="4561840"/>
            <a:ext cx="711200" cy="6604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sum</a:t>
            </a:r>
            <a:endParaRPr lang="en-IN" dirty="0"/>
          </a:p>
        </p:txBody>
      </p:sp>
    </p:spTree>
    <p:extLst>
      <p:ext uri="{BB962C8B-B14F-4D97-AF65-F5344CB8AC3E}">
        <p14:creationId xmlns:p14="http://schemas.microsoft.com/office/powerpoint/2010/main" val="22512984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36856-5903-444B-BC8E-B458E1154FC8}"/>
              </a:ext>
            </a:extLst>
          </p:cNvPr>
          <p:cNvSpPr>
            <a:spLocks noGrp="1"/>
          </p:cNvSpPr>
          <p:nvPr>
            <p:ph type="title"/>
          </p:nvPr>
        </p:nvSpPr>
        <p:spPr/>
        <p:txBody>
          <a:bodyPr/>
          <a:lstStyle/>
          <a:p>
            <a:r>
              <a:rPr lang="en-US" dirty="0"/>
              <a:t>call instruction</a:t>
            </a:r>
          </a:p>
        </p:txBody>
      </p:sp>
      <p:sp>
        <p:nvSpPr>
          <p:cNvPr id="3" name="Content Placeholder 2">
            <a:extLst>
              <a:ext uri="{FF2B5EF4-FFF2-40B4-BE49-F238E27FC236}">
                <a16:creationId xmlns:a16="http://schemas.microsoft.com/office/drawing/2014/main" id="{12B44F75-7F2B-4590-8017-584E962F9F38}"/>
              </a:ext>
            </a:extLst>
          </p:cNvPr>
          <p:cNvSpPr>
            <a:spLocks noGrp="1"/>
          </p:cNvSpPr>
          <p:nvPr>
            <p:ph sz="half" idx="1"/>
          </p:nvPr>
        </p:nvSpPr>
        <p:spPr>
          <a:xfrm>
            <a:off x="838200" y="1825625"/>
            <a:ext cx="9525000" cy="4351338"/>
          </a:xfrm>
        </p:spPr>
        <p:txBody>
          <a:bodyPr>
            <a:normAutofit lnSpcReduction="10000"/>
          </a:bodyPr>
          <a:lstStyle/>
          <a:p>
            <a:pPr marL="0" indent="0">
              <a:buNone/>
            </a:pPr>
            <a:r>
              <a:rPr lang="en-US" dirty="0"/>
              <a:t>call rel32</a:t>
            </a:r>
          </a:p>
          <a:p>
            <a:pPr marL="0" indent="0">
              <a:buNone/>
            </a:pPr>
            <a:endParaRPr lang="en-US" dirty="0"/>
          </a:p>
          <a:p>
            <a:pPr marL="0" indent="0">
              <a:buNone/>
            </a:pPr>
            <a:r>
              <a:rPr lang="en-US" dirty="0" err="1"/>
              <a:t>retaddr</a:t>
            </a:r>
            <a:r>
              <a:rPr lang="en-US" dirty="0"/>
              <a:t> = RIP + length of call instruction</a:t>
            </a:r>
          </a:p>
          <a:p>
            <a:pPr marL="0" indent="0">
              <a:buNone/>
            </a:pPr>
            <a:r>
              <a:rPr lang="en-US" dirty="0"/>
              <a:t>RIP = RIP + rel32    //rel32 is 32 bit signed integer</a:t>
            </a:r>
          </a:p>
          <a:p>
            <a:pPr marL="0" indent="0">
              <a:buNone/>
            </a:pPr>
            <a:r>
              <a:rPr lang="en-US" dirty="0"/>
              <a:t>RSP = RSP – 8</a:t>
            </a:r>
          </a:p>
          <a:p>
            <a:pPr marL="0" indent="0">
              <a:buNone/>
            </a:pPr>
            <a:r>
              <a:rPr lang="en-US" dirty="0"/>
              <a:t>*((unsigned long long*)RSP) = </a:t>
            </a:r>
            <a:r>
              <a:rPr lang="en-US" dirty="0" err="1"/>
              <a:t>retaddr</a:t>
            </a:r>
            <a:endParaRPr lang="en-US" dirty="0"/>
          </a:p>
          <a:p>
            <a:pPr marL="0" indent="0">
              <a:buNone/>
            </a:pPr>
            <a:endParaRPr lang="en-US" dirty="0"/>
          </a:p>
          <a:p>
            <a:pPr marL="0" indent="0">
              <a:buNone/>
            </a:pPr>
            <a:r>
              <a:rPr lang="en-US" dirty="0"/>
              <a:t>C equivalent:</a:t>
            </a:r>
          </a:p>
          <a:p>
            <a:pPr marL="0" indent="0">
              <a:buNone/>
            </a:pPr>
            <a:r>
              <a:rPr lang="en-US" dirty="0"/>
              <a:t>bar();</a:t>
            </a:r>
          </a:p>
        </p:txBody>
      </p:sp>
    </p:spTree>
    <p:extLst>
      <p:ext uri="{BB962C8B-B14F-4D97-AF65-F5344CB8AC3E}">
        <p14:creationId xmlns:p14="http://schemas.microsoft.com/office/powerpoint/2010/main" val="4754602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26655-C152-4239-ACC7-22B7B42CA781}"/>
              </a:ext>
            </a:extLst>
          </p:cNvPr>
          <p:cNvSpPr>
            <a:spLocks noGrp="1"/>
          </p:cNvSpPr>
          <p:nvPr>
            <p:ph type="title"/>
          </p:nvPr>
        </p:nvSpPr>
        <p:spPr/>
        <p:txBody>
          <a:bodyPr/>
          <a:lstStyle/>
          <a:p>
            <a:r>
              <a:rPr lang="en-US" dirty="0"/>
              <a:t>ret instruction</a:t>
            </a:r>
          </a:p>
        </p:txBody>
      </p:sp>
      <p:sp>
        <p:nvSpPr>
          <p:cNvPr id="3" name="Content Placeholder 2">
            <a:extLst>
              <a:ext uri="{FF2B5EF4-FFF2-40B4-BE49-F238E27FC236}">
                <a16:creationId xmlns:a16="http://schemas.microsoft.com/office/drawing/2014/main" id="{14D1B255-1B2C-4EC2-9703-E80D6FB778B6}"/>
              </a:ext>
            </a:extLst>
          </p:cNvPr>
          <p:cNvSpPr>
            <a:spLocks noGrp="1"/>
          </p:cNvSpPr>
          <p:nvPr>
            <p:ph idx="1"/>
          </p:nvPr>
        </p:nvSpPr>
        <p:spPr/>
        <p:txBody>
          <a:bodyPr>
            <a:normAutofit lnSpcReduction="10000"/>
          </a:bodyPr>
          <a:lstStyle/>
          <a:p>
            <a:pPr marL="0" indent="0">
              <a:buNone/>
            </a:pPr>
            <a:r>
              <a:rPr lang="en-US" dirty="0"/>
              <a:t>ret</a:t>
            </a:r>
          </a:p>
          <a:p>
            <a:pPr marL="0" indent="0">
              <a:buNone/>
            </a:pPr>
            <a:endParaRPr lang="en-US" dirty="0"/>
          </a:p>
          <a:p>
            <a:pPr marL="0" indent="0">
              <a:buNone/>
            </a:pPr>
            <a:r>
              <a:rPr lang="en-US" dirty="0"/>
              <a:t>RIP = *((unsigned long long*)RSP);</a:t>
            </a:r>
          </a:p>
          <a:p>
            <a:pPr marL="0" indent="0">
              <a:buNone/>
            </a:pPr>
            <a:r>
              <a:rPr lang="en-US" dirty="0"/>
              <a:t>RSP = RSP </a:t>
            </a:r>
            <a:r>
              <a:rPr lang="en-US"/>
              <a:t>+ 8;</a:t>
            </a: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C equivalent:</a:t>
            </a:r>
          </a:p>
          <a:p>
            <a:pPr marL="0" indent="0">
              <a:buNone/>
            </a:pPr>
            <a:r>
              <a:rPr lang="en-US" dirty="0"/>
              <a:t>return</a:t>
            </a:r>
          </a:p>
        </p:txBody>
      </p:sp>
    </p:spTree>
    <p:extLst>
      <p:ext uri="{BB962C8B-B14F-4D97-AF65-F5344CB8AC3E}">
        <p14:creationId xmlns:p14="http://schemas.microsoft.com/office/powerpoint/2010/main" val="31922370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97ED5-A935-4ED8-8CD1-0AE3C2F44C61}"/>
              </a:ext>
            </a:extLst>
          </p:cNvPr>
          <p:cNvSpPr>
            <a:spLocks noGrp="1"/>
          </p:cNvSpPr>
          <p:nvPr>
            <p:ph type="title"/>
          </p:nvPr>
        </p:nvSpPr>
        <p:spPr/>
        <p:txBody>
          <a:bodyPr/>
          <a:lstStyle/>
          <a:p>
            <a:r>
              <a:rPr lang="en-US" dirty="0"/>
              <a:t>Calling convention</a:t>
            </a:r>
          </a:p>
        </p:txBody>
      </p:sp>
      <p:sp>
        <p:nvSpPr>
          <p:cNvPr id="3" name="Content Placeholder 2">
            <a:extLst>
              <a:ext uri="{FF2B5EF4-FFF2-40B4-BE49-F238E27FC236}">
                <a16:creationId xmlns:a16="http://schemas.microsoft.com/office/drawing/2014/main" id="{25325142-D4C4-45A8-A704-D75489CF3024}"/>
              </a:ext>
            </a:extLst>
          </p:cNvPr>
          <p:cNvSpPr>
            <a:spLocks noGrp="1"/>
          </p:cNvSpPr>
          <p:nvPr>
            <p:ph idx="1"/>
          </p:nvPr>
        </p:nvSpPr>
        <p:spPr/>
        <p:txBody>
          <a:bodyPr>
            <a:normAutofit lnSpcReduction="10000"/>
          </a:bodyPr>
          <a:lstStyle/>
          <a:p>
            <a:r>
              <a:rPr lang="en-US" dirty="0"/>
              <a:t>Argument passing via registers and stack</a:t>
            </a:r>
          </a:p>
          <a:p>
            <a:pPr lvl="1"/>
            <a:r>
              <a:rPr lang="en-US" dirty="0"/>
              <a:t>On entry to a function call</a:t>
            </a:r>
          </a:p>
          <a:p>
            <a:pPr lvl="2"/>
            <a:r>
              <a:rPr lang="en-US" dirty="0"/>
              <a:t>%RIP points to the first instruction of a function</a:t>
            </a:r>
          </a:p>
          <a:p>
            <a:pPr lvl="2"/>
            <a:r>
              <a:rPr lang="en-US" dirty="0"/>
              <a:t>%RSP points to the return address</a:t>
            </a:r>
          </a:p>
          <a:p>
            <a:pPr lvl="2"/>
            <a:r>
              <a:rPr lang="en-US" dirty="0"/>
              <a:t>%RDI, %RSI, %RDX, %RCX, %R8, %R9 points to the first six arguments, respectively</a:t>
            </a:r>
          </a:p>
          <a:p>
            <a:pPr lvl="2"/>
            <a:r>
              <a:rPr lang="en-US" dirty="0"/>
              <a:t>%RSP+8 points to the 7</a:t>
            </a:r>
            <a:r>
              <a:rPr lang="en-US" baseline="30000" dirty="0"/>
              <a:t>th </a:t>
            </a:r>
            <a:r>
              <a:rPr lang="en-US" dirty="0"/>
              <a:t>argument</a:t>
            </a:r>
          </a:p>
          <a:p>
            <a:pPr lvl="2"/>
            <a:r>
              <a:rPr lang="en-US" dirty="0"/>
              <a:t>%RSP+16 points to the 8</a:t>
            </a:r>
            <a:r>
              <a:rPr lang="en-US" baseline="30000" dirty="0"/>
              <a:t>th</a:t>
            </a:r>
            <a:r>
              <a:rPr lang="en-US" dirty="0"/>
              <a:t> argument</a:t>
            </a:r>
          </a:p>
          <a:p>
            <a:pPr lvl="2"/>
            <a:r>
              <a:rPr lang="en-US" dirty="0"/>
              <a:t>and so on</a:t>
            </a:r>
          </a:p>
          <a:p>
            <a:pPr lvl="2"/>
            <a:endParaRPr lang="en-US" dirty="0"/>
          </a:p>
          <a:p>
            <a:pPr lvl="2"/>
            <a:endParaRPr lang="en-US" dirty="0"/>
          </a:p>
          <a:p>
            <a:r>
              <a:rPr lang="en-US" dirty="0"/>
              <a:t>You can look at “System V AMD64 ABI” (https://en.wikipedia.org/wiki/X86_calling_conventions)</a:t>
            </a:r>
          </a:p>
        </p:txBody>
      </p:sp>
    </p:spTree>
    <p:extLst>
      <p:ext uri="{BB962C8B-B14F-4D97-AF65-F5344CB8AC3E}">
        <p14:creationId xmlns:p14="http://schemas.microsoft.com/office/powerpoint/2010/main" val="10501378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97ED5-A935-4ED8-8CD1-0AE3C2F44C61}"/>
              </a:ext>
            </a:extLst>
          </p:cNvPr>
          <p:cNvSpPr>
            <a:spLocks noGrp="1"/>
          </p:cNvSpPr>
          <p:nvPr>
            <p:ph type="title"/>
          </p:nvPr>
        </p:nvSpPr>
        <p:spPr/>
        <p:txBody>
          <a:bodyPr/>
          <a:lstStyle/>
          <a:p>
            <a:r>
              <a:rPr lang="en-US" dirty="0"/>
              <a:t>Calling convention</a:t>
            </a:r>
          </a:p>
        </p:txBody>
      </p:sp>
      <p:sp>
        <p:nvSpPr>
          <p:cNvPr id="3" name="Content Placeholder 2">
            <a:extLst>
              <a:ext uri="{FF2B5EF4-FFF2-40B4-BE49-F238E27FC236}">
                <a16:creationId xmlns:a16="http://schemas.microsoft.com/office/drawing/2014/main" id="{25325142-D4C4-45A8-A704-D75489CF3024}"/>
              </a:ext>
            </a:extLst>
          </p:cNvPr>
          <p:cNvSpPr>
            <a:spLocks noGrp="1"/>
          </p:cNvSpPr>
          <p:nvPr>
            <p:ph idx="1"/>
          </p:nvPr>
        </p:nvSpPr>
        <p:spPr/>
        <p:txBody>
          <a:bodyPr/>
          <a:lstStyle/>
          <a:p>
            <a:r>
              <a:rPr lang="en-US" dirty="0"/>
              <a:t>Argument passing via stack </a:t>
            </a:r>
            <a:r>
              <a:rPr lang="en-US"/>
              <a:t>and registers</a:t>
            </a:r>
            <a:endParaRPr lang="en-US" dirty="0"/>
          </a:p>
          <a:p>
            <a:pPr lvl="1"/>
            <a:r>
              <a:rPr lang="en-US" dirty="0"/>
              <a:t>After the </a:t>
            </a:r>
            <a:r>
              <a:rPr lang="en-US" dirty="0" err="1"/>
              <a:t>callee</a:t>
            </a:r>
            <a:r>
              <a:rPr lang="en-US" dirty="0"/>
              <a:t> returns</a:t>
            </a:r>
          </a:p>
          <a:p>
            <a:pPr lvl="2"/>
            <a:r>
              <a:rPr lang="en-US" dirty="0"/>
              <a:t>%RIP points to the return address</a:t>
            </a:r>
          </a:p>
          <a:p>
            <a:pPr lvl="2"/>
            <a:r>
              <a:rPr lang="en-US" dirty="0"/>
              <a:t>%RSP points to the argument pushed by the caller</a:t>
            </a:r>
          </a:p>
          <a:p>
            <a:pPr lvl="2"/>
            <a:r>
              <a:rPr lang="en-US" dirty="0"/>
              <a:t>called function may have trashed arguments</a:t>
            </a:r>
          </a:p>
          <a:p>
            <a:pPr lvl="2"/>
            <a:r>
              <a:rPr lang="en-US" dirty="0"/>
              <a:t>%RAX contains the return value</a:t>
            </a:r>
          </a:p>
        </p:txBody>
      </p:sp>
    </p:spTree>
    <p:extLst>
      <p:ext uri="{BB962C8B-B14F-4D97-AF65-F5344CB8AC3E}">
        <p14:creationId xmlns:p14="http://schemas.microsoft.com/office/powerpoint/2010/main" val="1959012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F5F64-18D5-4D62-A031-E554453A1862}"/>
              </a:ext>
            </a:extLst>
          </p:cNvPr>
          <p:cNvSpPr>
            <a:spLocks noGrp="1"/>
          </p:cNvSpPr>
          <p:nvPr>
            <p:ph type="title"/>
          </p:nvPr>
        </p:nvSpPr>
        <p:spPr/>
        <p:txBody>
          <a:bodyPr/>
          <a:lstStyle/>
          <a:p>
            <a:r>
              <a:rPr lang="en-US" dirty="0"/>
              <a:t>Calling convention</a:t>
            </a:r>
            <a:endParaRPr lang="en-IN" dirty="0"/>
          </a:p>
        </p:txBody>
      </p:sp>
      <p:sp>
        <p:nvSpPr>
          <p:cNvPr id="3" name="Content Placeholder 2">
            <a:extLst>
              <a:ext uri="{FF2B5EF4-FFF2-40B4-BE49-F238E27FC236}">
                <a16:creationId xmlns:a16="http://schemas.microsoft.com/office/drawing/2014/main" id="{8BFACCF1-C32E-49AE-8802-29901212D70C}"/>
              </a:ext>
            </a:extLst>
          </p:cNvPr>
          <p:cNvSpPr>
            <a:spLocks noGrp="1"/>
          </p:cNvSpPr>
          <p:nvPr>
            <p:ph idx="1"/>
          </p:nvPr>
        </p:nvSpPr>
        <p:spPr/>
        <p:txBody>
          <a:bodyPr>
            <a:normAutofit fontScale="85000" lnSpcReduction="20000"/>
          </a:bodyPr>
          <a:lstStyle/>
          <a:p>
            <a:pPr marL="0" indent="0">
              <a:buNone/>
            </a:pPr>
            <a:r>
              <a:rPr lang="en-US" dirty="0"/>
              <a:t>int foo() {</a:t>
            </a:r>
          </a:p>
          <a:p>
            <a:pPr marL="0" indent="0">
              <a:buNone/>
            </a:pPr>
            <a:r>
              <a:rPr lang="en-US" dirty="0"/>
              <a:t>   int a = 10;</a:t>
            </a:r>
          </a:p>
          <a:p>
            <a:pPr marL="0" indent="0">
              <a:buNone/>
            </a:pPr>
            <a:r>
              <a:rPr lang="en-US" dirty="0"/>
              <a:t>   int b = 20;</a:t>
            </a:r>
          </a:p>
          <a:p>
            <a:pPr marL="0" indent="0">
              <a:buNone/>
            </a:pPr>
            <a:r>
              <a:rPr lang="en-US" dirty="0"/>
              <a:t>   int f = bar(a, b);</a:t>
            </a:r>
          </a:p>
          <a:p>
            <a:pPr marL="0" indent="0">
              <a:buNone/>
            </a:pPr>
            <a:r>
              <a:rPr lang="en-US" dirty="0"/>
              <a:t>   return a + f;</a:t>
            </a:r>
          </a:p>
          <a:p>
            <a:pPr marL="0" indent="0">
              <a:buNone/>
            </a:pPr>
            <a:r>
              <a:rPr lang="en-US" dirty="0"/>
              <a:t>}</a:t>
            </a:r>
          </a:p>
          <a:p>
            <a:pPr marL="0" indent="0">
              <a:buNone/>
            </a:pPr>
            <a:endParaRPr lang="en-US" dirty="0"/>
          </a:p>
          <a:p>
            <a:pPr marL="0" indent="0">
              <a:buNone/>
            </a:pPr>
            <a:r>
              <a:rPr lang="en-US" dirty="0"/>
              <a:t>int bar(int a, int b) {</a:t>
            </a:r>
          </a:p>
          <a:p>
            <a:pPr marL="0" indent="0">
              <a:buNone/>
            </a:pPr>
            <a:r>
              <a:rPr lang="en-US" dirty="0"/>
              <a:t>    a = a + b;</a:t>
            </a:r>
          </a:p>
          <a:p>
            <a:pPr marL="0" indent="0">
              <a:buNone/>
            </a:pPr>
            <a:r>
              <a:rPr lang="en-US" dirty="0"/>
              <a:t>    return a;</a:t>
            </a:r>
          </a:p>
          <a:p>
            <a:pPr marL="0" indent="0">
              <a:buNone/>
            </a:pPr>
            <a:r>
              <a:rPr lang="en-US" dirty="0"/>
              <a:t>}</a:t>
            </a:r>
            <a:endParaRPr lang="en-IN" dirty="0"/>
          </a:p>
        </p:txBody>
      </p:sp>
      <p:graphicFrame>
        <p:nvGraphicFramePr>
          <p:cNvPr id="4" name="Table 4">
            <a:extLst>
              <a:ext uri="{FF2B5EF4-FFF2-40B4-BE49-F238E27FC236}">
                <a16:creationId xmlns:a16="http://schemas.microsoft.com/office/drawing/2014/main" id="{BABCAEBC-7DAA-490D-AF53-9D8344269C38}"/>
              </a:ext>
            </a:extLst>
          </p:cNvPr>
          <p:cNvGraphicFramePr>
            <a:graphicFrameLocks noGrp="1"/>
          </p:cNvGraphicFramePr>
          <p:nvPr>
            <p:extLst>
              <p:ext uri="{D42A27DB-BD31-4B8C-83A1-F6EECF244321}">
                <p14:modId xmlns:p14="http://schemas.microsoft.com/office/powerpoint/2010/main" val="2695924728"/>
              </p:ext>
            </p:extLst>
          </p:nvPr>
        </p:nvGraphicFramePr>
        <p:xfrm>
          <a:off x="9083040" y="1512146"/>
          <a:ext cx="1249680" cy="4389120"/>
        </p:xfrm>
        <a:graphic>
          <a:graphicData uri="http://schemas.openxmlformats.org/drawingml/2006/table">
            <a:tbl>
              <a:tblPr bandRow="1">
                <a:tableStyleId>{5C22544A-7EE6-4342-B048-85BDC9FD1C3A}</a:tableStyleId>
              </a:tblPr>
              <a:tblGrid>
                <a:gridCol w="1249680">
                  <a:extLst>
                    <a:ext uri="{9D8B030D-6E8A-4147-A177-3AD203B41FA5}">
                      <a16:colId xmlns:a16="http://schemas.microsoft.com/office/drawing/2014/main" val="3084330358"/>
                    </a:ext>
                  </a:extLst>
                </a:gridCol>
              </a:tblGrid>
              <a:tr h="362612">
                <a:tc>
                  <a:txBody>
                    <a:bodyPr/>
                    <a:lstStyle/>
                    <a:p>
                      <a:r>
                        <a:rPr lang="en-US" dirty="0"/>
                        <a:t>retaddr-1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36457039"/>
                  </a:ext>
                </a:extLst>
              </a:tr>
              <a:tr h="362612">
                <a:tc>
                  <a:txBody>
                    <a:bodyPr/>
                    <a:lstStyle/>
                    <a:p>
                      <a:r>
                        <a:rPr lang="en-US" dirty="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27500412"/>
                  </a:ext>
                </a:extLst>
              </a:tr>
              <a:tr h="362612">
                <a:tc>
                  <a:txBody>
                    <a:bodyPr/>
                    <a:lstStyle/>
                    <a:p>
                      <a:r>
                        <a:rPr lang="en-US" dirty="0"/>
                        <a:t>b</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5856155"/>
                  </a:ext>
                </a:extLst>
              </a:tr>
              <a:tr h="362612">
                <a:tc>
                  <a:txBody>
                    <a:bodyPr/>
                    <a:lstStyle/>
                    <a:p>
                      <a:r>
                        <a:rPr lang="en-US" dirty="0"/>
                        <a:t>retaddr-2</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9374878"/>
                  </a:ext>
                </a:extLst>
              </a:tr>
              <a:tr h="362612">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43313624"/>
                  </a:ext>
                </a:extLst>
              </a:tr>
              <a:tr h="362612">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34879549"/>
                  </a:ext>
                </a:extLst>
              </a:tr>
              <a:tr h="362612">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59048421"/>
                  </a:ext>
                </a:extLst>
              </a:tr>
              <a:tr h="362612">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42596743"/>
                  </a:ext>
                </a:extLst>
              </a:tr>
              <a:tr h="362612">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44243193"/>
                  </a:ext>
                </a:extLst>
              </a:tr>
              <a:tr h="362612">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60841825"/>
                  </a:ext>
                </a:extLst>
              </a:tr>
              <a:tr h="362612">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84395700"/>
                  </a:ext>
                </a:extLst>
              </a:tr>
              <a:tr h="362612">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92244319"/>
                  </a:ext>
                </a:extLst>
              </a:tr>
            </a:tbl>
          </a:graphicData>
        </a:graphic>
      </p:graphicFrame>
    </p:spTree>
    <p:extLst>
      <p:ext uri="{BB962C8B-B14F-4D97-AF65-F5344CB8AC3E}">
        <p14:creationId xmlns:p14="http://schemas.microsoft.com/office/powerpoint/2010/main" val="29357262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F5F64-18D5-4D62-A031-E554453A1862}"/>
              </a:ext>
            </a:extLst>
          </p:cNvPr>
          <p:cNvSpPr>
            <a:spLocks noGrp="1"/>
          </p:cNvSpPr>
          <p:nvPr>
            <p:ph type="title"/>
          </p:nvPr>
        </p:nvSpPr>
        <p:spPr/>
        <p:txBody>
          <a:bodyPr/>
          <a:lstStyle/>
          <a:p>
            <a:r>
              <a:rPr lang="en-US" dirty="0"/>
              <a:t>Calling convention</a:t>
            </a:r>
            <a:endParaRPr lang="en-IN" dirty="0"/>
          </a:p>
        </p:txBody>
      </p:sp>
      <p:sp>
        <p:nvSpPr>
          <p:cNvPr id="3" name="Content Placeholder 2">
            <a:extLst>
              <a:ext uri="{FF2B5EF4-FFF2-40B4-BE49-F238E27FC236}">
                <a16:creationId xmlns:a16="http://schemas.microsoft.com/office/drawing/2014/main" id="{8BFACCF1-C32E-49AE-8802-29901212D70C}"/>
              </a:ext>
            </a:extLst>
          </p:cNvPr>
          <p:cNvSpPr>
            <a:spLocks noGrp="1"/>
          </p:cNvSpPr>
          <p:nvPr>
            <p:ph idx="1"/>
          </p:nvPr>
        </p:nvSpPr>
        <p:spPr/>
        <p:txBody>
          <a:bodyPr>
            <a:normAutofit fontScale="92500" lnSpcReduction="20000"/>
          </a:bodyPr>
          <a:lstStyle/>
          <a:p>
            <a:pPr marL="0" indent="0">
              <a:buNone/>
            </a:pPr>
            <a:r>
              <a:rPr lang="en-US" dirty="0"/>
              <a:t>int foo() {</a:t>
            </a:r>
          </a:p>
          <a:p>
            <a:pPr marL="0" indent="0">
              <a:buNone/>
            </a:pPr>
            <a:r>
              <a:rPr lang="en-US" dirty="0"/>
              <a:t>   int a[7] = {0, 1, 2, 3, 4, 5, 6}</a:t>
            </a:r>
          </a:p>
          <a:p>
            <a:pPr marL="0" indent="0">
              <a:buNone/>
            </a:pPr>
            <a:r>
              <a:rPr lang="en-US" dirty="0"/>
              <a:t>   return bar(a[0], a[1], a[2], a[3], a[4], a[5], a[6]);</a:t>
            </a:r>
          </a:p>
          <a:p>
            <a:pPr marL="0" indent="0">
              <a:buNone/>
            </a:pPr>
            <a:r>
              <a:rPr lang="en-US" dirty="0"/>
              <a:t>}</a:t>
            </a:r>
          </a:p>
          <a:p>
            <a:pPr marL="0" indent="0">
              <a:buNone/>
            </a:pPr>
            <a:endParaRPr lang="en-US" dirty="0"/>
          </a:p>
          <a:p>
            <a:pPr marL="0" indent="0">
              <a:buNone/>
            </a:pPr>
            <a:r>
              <a:rPr lang="en-US" dirty="0"/>
              <a:t>int bar(int a1, int a2, int a3, int a4, int a5, int a6, int a7) {</a:t>
            </a:r>
          </a:p>
          <a:p>
            <a:pPr marL="0" indent="0">
              <a:buNone/>
            </a:pPr>
            <a:r>
              <a:rPr lang="en-US" dirty="0"/>
              <a:t>    int c;</a:t>
            </a:r>
          </a:p>
          <a:p>
            <a:pPr marL="0" indent="0">
              <a:buNone/>
            </a:pPr>
            <a:r>
              <a:rPr lang="en-US" dirty="0"/>
              <a:t>    c = a1 + a2 + a3 + a4 + a5 + a6 + a7;</a:t>
            </a:r>
          </a:p>
          <a:p>
            <a:pPr marL="0" indent="0">
              <a:buNone/>
            </a:pPr>
            <a:r>
              <a:rPr lang="en-US" dirty="0"/>
              <a:t>    return c;</a:t>
            </a:r>
          </a:p>
          <a:p>
            <a:pPr marL="0" indent="0">
              <a:buNone/>
            </a:pPr>
            <a:r>
              <a:rPr lang="en-US" dirty="0"/>
              <a:t>}</a:t>
            </a:r>
            <a:endParaRPr lang="en-IN" dirty="0"/>
          </a:p>
        </p:txBody>
      </p:sp>
      <p:graphicFrame>
        <p:nvGraphicFramePr>
          <p:cNvPr id="4" name="Table 4">
            <a:extLst>
              <a:ext uri="{FF2B5EF4-FFF2-40B4-BE49-F238E27FC236}">
                <a16:creationId xmlns:a16="http://schemas.microsoft.com/office/drawing/2014/main" id="{BABCAEBC-7DAA-490D-AF53-9D8344269C38}"/>
              </a:ext>
            </a:extLst>
          </p:cNvPr>
          <p:cNvGraphicFramePr>
            <a:graphicFrameLocks noGrp="1"/>
          </p:cNvGraphicFramePr>
          <p:nvPr>
            <p:extLst>
              <p:ext uri="{D42A27DB-BD31-4B8C-83A1-F6EECF244321}">
                <p14:modId xmlns:p14="http://schemas.microsoft.com/office/powerpoint/2010/main" val="1394365662"/>
              </p:ext>
            </p:extLst>
          </p:nvPr>
        </p:nvGraphicFramePr>
        <p:xfrm>
          <a:off x="9083040" y="1512146"/>
          <a:ext cx="1249680" cy="4754880"/>
        </p:xfrm>
        <a:graphic>
          <a:graphicData uri="http://schemas.openxmlformats.org/drawingml/2006/table">
            <a:tbl>
              <a:tblPr bandRow="1">
                <a:tableStyleId>{5C22544A-7EE6-4342-B048-85BDC9FD1C3A}</a:tableStyleId>
              </a:tblPr>
              <a:tblGrid>
                <a:gridCol w="1249680">
                  <a:extLst>
                    <a:ext uri="{9D8B030D-6E8A-4147-A177-3AD203B41FA5}">
                      <a16:colId xmlns:a16="http://schemas.microsoft.com/office/drawing/2014/main" val="3084330358"/>
                    </a:ext>
                  </a:extLst>
                </a:gridCol>
              </a:tblGrid>
              <a:tr h="362612">
                <a:tc>
                  <a:txBody>
                    <a:bodyPr/>
                    <a:lstStyle/>
                    <a:p>
                      <a:r>
                        <a:rPr lang="en-US" dirty="0"/>
                        <a:t>retaddr-1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36457039"/>
                  </a:ext>
                </a:extLst>
              </a:tr>
              <a:tr h="362612">
                <a:tc>
                  <a:txBody>
                    <a:bodyPr/>
                    <a:lstStyle/>
                    <a:p>
                      <a:r>
                        <a:rPr lang="en-US" dirty="0"/>
                        <a:t>a[6]</a:t>
                      </a:r>
                    </a:p>
                    <a:p>
                      <a:r>
                        <a:rPr lang="en-US" dirty="0"/>
                        <a:t>a[5]</a:t>
                      </a:r>
                    </a:p>
                    <a:p>
                      <a:r>
                        <a:rPr lang="en-US" dirty="0"/>
                        <a:t>a[4]</a:t>
                      </a:r>
                    </a:p>
                    <a:p>
                      <a:r>
                        <a:rPr lang="en-US" dirty="0"/>
                        <a:t>…</a:t>
                      </a:r>
                    </a:p>
                    <a:p>
                      <a:r>
                        <a:rPr lang="en-US" dirty="0"/>
                        <a:t>a[0]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27500412"/>
                  </a:ext>
                </a:extLst>
              </a:tr>
              <a:tr h="362612">
                <a:tc>
                  <a:txBody>
                    <a:bodyPr/>
                    <a:lstStyle/>
                    <a:p>
                      <a:r>
                        <a:rPr lang="en-US" dirty="0"/>
                        <a:t>a[6]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43313624"/>
                  </a:ext>
                </a:extLst>
              </a:tr>
              <a:tr h="362612">
                <a:tc>
                  <a:txBody>
                    <a:bodyPr/>
                    <a:lstStyle/>
                    <a:p>
                      <a:r>
                        <a:rPr lang="en-US" dirty="0"/>
                        <a:t>retaddr-2</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34879549"/>
                  </a:ext>
                </a:extLst>
              </a:tr>
              <a:tr h="362612">
                <a:tc>
                  <a:txBody>
                    <a:bodyPr/>
                    <a:lstStyle/>
                    <a:p>
                      <a:r>
                        <a:rPr lang="en-US" dirty="0"/>
                        <a:t>c</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59048421"/>
                  </a:ext>
                </a:extLst>
              </a:tr>
              <a:tr h="362612">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42596743"/>
                  </a:ext>
                </a:extLst>
              </a:tr>
              <a:tr h="362612">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44243193"/>
                  </a:ext>
                </a:extLst>
              </a:tr>
              <a:tr h="362612">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60841825"/>
                  </a:ext>
                </a:extLst>
              </a:tr>
              <a:tr h="362612">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84395700"/>
                  </a:ext>
                </a:extLst>
              </a:tr>
              <a:tr h="362612">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92244319"/>
                  </a:ext>
                </a:extLst>
              </a:tr>
            </a:tbl>
          </a:graphicData>
        </a:graphic>
      </p:graphicFrame>
    </p:spTree>
    <p:extLst>
      <p:ext uri="{BB962C8B-B14F-4D97-AF65-F5344CB8AC3E}">
        <p14:creationId xmlns:p14="http://schemas.microsoft.com/office/powerpoint/2010/main" val="33757417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01A5E-BECF-4FAC-A791-34DA31624DAC}"/>
              </a:ext>
            </a:extLst>
          </p:cNvPr>
          <p:cNvSpPr>
            <a:spLocks noGrp="1"/>
          </p:cNvSpPr>
          <p:nvPr>
            <p:ph type="title"/>
          </p:nvPr>
        </p:nvSpPr>
        <p:spPr/>
        <p:txBody>
          <a:bodyPr/>
          <a:lstStyle/>
          <a:p>
            <a:r>
              <a:rPr lang="en-US" dirty="0"/>
              <a:t>Push and Pop</a:t>
            </a:r>
            <a:endParaRPr lang="en-IN" dirty="0"/>
          </a:p>
        </p:txBody>
      </p:sp>
      <p:sp>
        <p:nvSpPr>
          <p:cNvPr id="3" name="Content Placeholder 2">
            <a:extLst>
              <a:ext uri="{FF2B5EF4-FFF2-40B4-BE49-F238E27FC236}">
                <a16:creationId xmlns:a16="http://schemas.microsoft.com/office/drawing/2014/main" id="{097B2C5C-F744-4378-A4B3-29F050278461}"/>
              </a:ext>
            </a:extLst>
          </p:cNvPr>
          <p:cNvSpPr>
            <a:spLocks noGrp="1"/>
          </p:cNvSpPr>
          <p:nvPr>
            <p:ph idx="1"/>
          </p:nvPr>
        </p:nvSpPr>
        <p:spPr/>
        <p:txBody>
          <a:bodyPr/>
          <a:lstStyle/>
          <a:p>
            <a:r>
              <a:rPr lang="en-US" dirty="0"/>
              <a:t>push %</a:t>
            </a:r>
            <a:r>
              <a:rPr lang="en-US" dirty="0" err="1"/>
              <a:t>rax</a:t>
            </a:r>
            <a:endParaRPr lang="en-US" dirty="0"/>
          </a:p>
          <a:p>
            <a:pPr lvl="1"/>
            <a:r>
              <a:rPr lang="en-US" dirty="0"/>
              <a:t>push instructions allocates 8-byte memory on stack and store a 8-byte input value to the allocated memory</a:t>
            </a:r>
          </a:p>
          <a:p>
            <a:pPr lvl="2"/>
            <a:r>
              <a:rPr lang="en-US" dirty="0"/>
              <a:t>RSP = RSP – 8; *((unsigned long long*)RSP) = RAX;</a:t>
            </a:r>
          </a:p>
          <a:p>
            <a:pPr lvl="2"/>
            <a:endParaRPr lang="en-US" dirty="0"/>
          </a:p>
          <a:p>
            <a:r>
              <a:rPr lang="en-US" dirty="0"/>
              <a:t>pop %</a:t>
            </a:r>
            <a:r>
              <a:rPr lang="en-US" dirty="0" err="1"/>
              <a:t>rax</a:t>
            </a:r>
            <a:endParaRPr lang="en-US" dirty="0"/>
          </a:p>
          <a:p>
            <a:pPr lvl="1"/>
            <a:r>
              <a:rPr lang="en-US" dirty="0"/>
              <a:t>pop instruction reads 8-byte value from the top of the stack in the target register and deallocates 8-bytes chunk from stack</a:t>
            </a:r>
          </a:p>
          <a:p>
            <a:pPr lvl="2"/>
            <a:r>
              <a:rPr lang="en-US" dirty="0"/>
              <a:t>RAX = *((unsigned long long*)RSP); RSP = RSP + 8</a:t>
            </a:r>
            <a:endParaRPr lang="en-IN" dirty="0"/>
          </a:p>
        </p:txBody>
      </p:sp>
    </p:spTree>
    <p:extLst>
      <p:ext uri="{BB962C8B-B14F-4D97-AF65-F5344CB8AC3E}">
        <p14:creationId xmlns:p14="http://schemas.microsoft.com/office/powerpoint/2010/main" val="10481159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A0B30-4FEC-4C30-9600-67F086AA1C2A}"/>
              </a:ext>
            </a:extLst>
          </p:cNvPr>
          <p:cNvSpPr>
            <a:spLocks noGrp="1"/>
          </p:cNvSpPr>
          <p:nvPr>
            <p:ph type="title"/>
          </p:nvPr>
        </p:nvSpPr>
        <p:spPr/>
        <p:txBody>
          <a:bodyPr/>
          <a:lstStyle/>
          <a:p>
            <a:r>
              <a:rPr lang="en-US" dirty="0"/>
              <a:t>X86_64 instructions discussed so far ..</a:t>
            </a:r>
            <a:endParaRPr lang="en-IN" dirty="0"/>
          </a:p>
        </p:txBody>
      </p:sp>
      <p:sp>
        <p:nvSpPr>
          <p:cNvPr id="3" name="Content Placeholder 2">
            <a:extLst>
              <a:ext uri="{FF2B5EF4-FFF2-40B4-BE49-F238E27FC236}">
                <a16:creationId xmlns:a16="http://schemas.microsoft.com/office/drawing/2014/main" id="{20AA8E7B-FABA-4861-8D83-B25C9E427C7E}"/>
              </a:ext>
            </a:extLst>
          </p:cNvPr>
          <p:cNvSpPr>
            <a:spLocks noGrp="1"/>
          </p:cNvSpPr>
          <p:nvPr>
            <p:ph idx="1"/>
          </p:nvPr>
        </p:nvSpPr>
        <p:spPr/>
        <p:txBody>
          <a:bodyPr/>
          <a:lstStyle/>
          <a:p>
            <a:endParaRPr lang="en-IN"/>
          </a:p>
        </p:txBody>
      </p:sp>
      <p:graphicFrame>
        <p:nvGraphicFramePr>
          <p:cNvPr id="4" name="Table 4">
            <a:extLst>
              <a:ext uri="{FF2B5EF4-FFF2-40B4-BE49-F238E27FC236}">
                <a16:creationId xmlns:a16="http://schemas.microsoft.com/office/drawing/2014/main" id="{84B8F035-6C92-4E98-9751-BC7098B23D3E}"/>
              </a:ext>
            </a:extLst>
          </p:cNvPr>
          <p:cNvGraphicFramePr>
            <a:graphicFrameLocks/>
          </p:cNvGraphicFramePr>
          <p:nvPr>
            <p:extLst>
              <p:ext uri="{D42A27DB-BD31-4B8C-83A1-F6EECF244321}">
                <p14:modId xmlns:p14="http://schemas.microsoft.com/office/powerpoint/2010/main" val="3812280082"/>
              </p:ext>
            </p:extLst>
          </p:nvPr>
        </p:nvGraphicFramePr>
        <p:xfrm>
          <a:off x="132080" y="1551305"/>
          <a:ext cx="6746240" cy="5191760"/>
        </p:xfrm>
        <a:graphic>
          <a:graphicData uri="http://schemas.openxmlformats.org/drawingml/2006/table">
            <a:tbl>
              <a:tblPr firstRow="1" bandRow="1">
                <a:tableStyleId>{5C22544A-7EE6-4342-B048-85BDC9FD1C3A}</a:tableStyleId>
              </a:tblPr>
              <a:tblGrid>
                <a:gridCol w="2151452">
                  <a:extLst>
                    <a:ext uri="{9D8B030D-6E8A-4147-A177-3AD203B41FA5}">
                      <a16:colId xmlns:a16="http://schemas.microsoft.com/office/drawing/2014/main" val="2899201464"/>
                    </a:ext>
                  </a:extLst>
                </a:gridCol>
                <a:gridCol w="4594788">
                  <a:extLst>
                    <a:ext uri="{9D8B030D-6E8A-4147-A177-3AD203B41FA5}">
                      <a16:colId xmlns:a16="http://schemas.microsoft.com/office/drawing/2014/main" val="243144057"/>
                    </a:ext>
                  </a:extLst>
                </a:gridCol>
              </a:tblGrid>
              <a:tr h="370840">
                <a:tc>
                  <a:txBody>
                    <a:bodyPr/>
                    <a:lstStyle/>
                    <a:p>
                      <a:r>
                        <a:rPr lang="en-US" dirty="0"/>
                        <a:t>Instruction</a:t>
                      </a:r>
                      <a:endParaRPr lang="en-IN" dirty="0"/>
                    </a:p>
                  </a:txBody>
                  <a:tcPr/>
                </a:tc>
                <a:tc>
                  <a:txBody>
                    <a:bodyPr/>
                    <a:lstStyle/>
                    <a:p>
                      <a:r>
                        <a:rPr lang="en-US" dirty="0"/>
                        <a:t>C equivalent</a:t>
                      </a:r>
                      <a:endParaRPr lang="en-IN" dirty="0"/>
                    </a:p>
                  </a:txBody>
                  <a:tcPr/>
                </a:tc>
                <a:extLst>
                  <a:ext uri="{0D108BD9-81ED-4DB2-BD59-A6C34878D82A}">
                    <a16:rowId xmlns:a16="http://schemas.microsoft.com/office/drawing/2014/main" val="2323912981"/>
                  </a:ext>
                </a:extLst>
              </a:tr>
              <a:tr h="370840">
                <a:tc>
                  <a:txBody>
                    <a:bodyPr/>
                    <a:lstStyle/>
                    <a:p>
                      <a:r>
                        <a:rPr lang="en-US" dirty="0"/>
                        <a:t>mov %</a:t>
                      </a:r>
                      <a:r>
                        <a:rPr lang="en-US" dirty="0" err="1"/>
                        <a:t>rax</a:t>
                      </a:r>
                      <a:r>
                        <a:rPr lang="en-US" dirty="0"/>
                        <a:t>, %</a:t>
                      </a:r>
                      <a:r>
                        <a:rPr lang="en-US" dirty="0" err="1"/>
                        <a:t>rcx</a:t>
                      </a:r>
                      <a:endParaRPr lang="en-IN" dirty="0"/>
                    </a:p>
                  </a:txBody>
                  <a:tcPr/>
                </a:tc>
                <a:tc>
                  <a:txBody>
                    <a:bodyPr/>
                    <a:lstStyle/>
                    <a:p>
                      <a:r>
                        <a:rPr lang="en-US" dirty="0" err="1"/>
                        <a:t>rcx</a:t>
                      </a:r>
                      <a:r>
                        <a:rPr lang="en-US" dirty="0"/>
                        <a:t> = </a:t>
                      </a:r>
                      <a:r>
                        <a:rPr lang="en-US" dirty="0" err="1"/>
                        <a:t>rax</a:t>
                      </a:r>
                      <a:r>
                        <a:rPr lang="en-US" dirty="0"/>
                        <a:t> </a:t>
                      </a:r>
                      <a:endParaRPr lang="en-IN" dirty="0"/>
                    </a:p>
                  </a:txBody>
                  <a:tcPr/>
                </a:tc>
                <a:extLst>
                  <a:ext uri="{0D108BD9-81ED-4DB2-BD59-A6C34878D82A}">
                    <a16:rowId xmlns:a16="http://schemas.microsoft.com/office/drawing/2014/main" val="2264099677"/>
                  </a:ext>
                </a:extLst>
              </a:tr>
              <a:tr h="370840">
                <a:tc>
                  <a:txBody>
                    <a:bodyPr/>
                    <a:lstStyle/>
                    <a:p>
                      <a:r>
                        <a:rPr lang="en-US" dirty="0"/>
                        <a:t>mov %</a:t>
                      </a:r>
                      <a:r>
                        <a:rPr lang="en-US" dirty="0" err="1"/>
                        <a:t>rcx</a:t>
                      </a:r>
                      <a:r>
                        <a:rPr lang="en-US" dirty="0"/>
                        <a:t>, (%</a:t>
                      </a:r>
                      <a:r>
                        <a:rPr lang="en-US" dirty="0" err="1"/>
                        <a:t>rax</a:t>
                      </a:r>
                      <a:r>
                        <a:rPr lang="en-US" dirty="0"/>
                        <a:t>)</a:t>
                      </a:r>
                      <a:endParaRPr lang="en-IN" dirty="0"/>
                    </a:p>
                  </a:txBody>
                  <a:tcPr/>
                </a:tc>
                <a:tc>
                  <a:txBody>
                    <a:bodyPr/>
                    <a:lstStyle/>
                    <a:p>
                      <a:r>
                        <a:rPr lang="en-US" dirty="0"/>
                        <a:t>*((unsigned long long*)</a:t>
                      </a:r>
                      <a:r>
                        <a:rPr lang="en-US" dirty="0" err="1"/>
                        <a:t>rax</a:t>
                      </a:r>
                      <a:r>
                        <a:rPr lang="en-US" dirty="0"/>
                        <a:t>) = </a:t>
                      </a:r>
                      <a:r>
                        <a:rPr lang="en-US" dirty="0" err="1"/>
                        <a:t>rcx</a:t>
                      </a:r>
                      <a:r>
                        <a:rPr lang="en-US" dirty="0"/>
                        <a:t>;</a:t>
                      </a:r>
                      <a:endParaRPr lang="en-IN" dirty="0"/>
                    </a:p>
                  </a:txBody>
                  <a:tcPr/>
                </a:tc>
                <a:extLst>
                  <a:ext uri="{0D108BD9-81ED-4DB2-BD59-A6C34878D82A}">
                    <a16:rowId xmlns:a16="http://schemas.microsoft.com/office/drawing/2014/main" val="3161791854"/>
                  </a:ext>
                </a:extLst>
              </a:tr>
              <a:tr h="370840">
                <a:tc>
                  <a:txBody>
                    <a:bodyPr/>
                    <a:lstStyle/>
                    <a:p>
                      <a:r>
                        <a:rPr lang="en-US" dirty="0"/>
                        <a:t>mov (%</a:t>
                      </a:r>
                      <a:r>
                        <a:rPr lang="en-US" dirty="0" err="1"/>
                        <a:t>rax</a:t>
                      </a:r>
                      <a:r>
                        <a:rPr lang="en-US" dirty="0"/>
                        <a:t>), %</a:t>
                      </a:r>
                      <a:r>
                        <a:rPr lang="en-US" dirty="0" err="1"/>
                        <a:t>rcx</a:t>
                      </a:r>
                      <a:endParaRPr lang="en-IN" dirty="0"/>
                    </a:p>
                  </a:txBody>
                  <a:tcPr/>
                </a:tc>
                <a:tc>
                  <a:txBody>
                    <a:bodyPr/>
                    <a:lstStyle/>
                    <a:p>
                      <a:r>
                        <a:rPr lang="en-US" dirty="0" err="1"/>
                        <a:t>rcx</a:t>
                      </a:r>
                      <a:r>
                        <a:rPr lang="en-US" dirty="0"/>
                        <a:t> = *((unsigned long long*)</a:t>
                      </a:r>
                      <a:r>
                        <a:rPr lang="en-US" dirty="0" err="1"/>
                        <a:t>rax</a:t>
                      </a:r>
                      <a:r>
                        <a:rPr lang="en-US" dirty="0"/>
                        <a:t>);</a:t>
                      </a:r>
                      <a:endParaRPr lang="en-IN" dirty="0"/>
                    </a:p>
                  </a:txBody>
                  <a:tcPr/>
                </a:tc>
                <a:extLst>
                  <a:ext uri="{0D108BD9-81ED-4DB2-BD59-A6C34878D82A}">
                    <a16:rowId xmlns:a16="http://schemas.microsoft.com/office/drawing/2014/main" val="3062541998"/>
                  </a:ext>
                </a:extLst>
              </a:tr>
              <a:tr h="370840">
                <a:tc>
                  <a:txBody>
                    <a:bodyPr/>
                    <a:lstStyle/>
                    <a:p>
                      <a:r>
                        <a:rPr lang="en-US" dirty="0"/>
                        <a:t>mov 0x1000, %</a:t>
                      </a:r>
                      <a:r>
                        <a:rPr lang="en-US" dirty="0" err="1"/>
                        <a:t>rax</a:t>
                      </a:r>
                      <a:endParaRPr lang="en-IN" dirty="0"/>
                    </a:p>
                  </a:txBody>
                  <a:tcPr/>
                </a:tc>
                <a:tc>
                  <a:txBody>
                    <a:bodyPr/>
                    <a:lstStyle/>
                    <a:p>
                      <a:r>
                        <a:rPr lang="en-US" dirty="0" err="1"/>
                        <a:t>rax</a:t>
                      </a:r>
                      <a:r>
                        <a:rPr lang="en-US" dirty="0"/>
                        <a:t> = *((unsigned long long*)0x1000);</a:t>
                      </a:r>
                      <a:endParaRPr lang="en-IN" dirty="0"/>
                    </a:p>
                  </a:txBody>
                  <a:tcPr/>
                </a:tc>
                <a:extLst>
                  <a:ext uri="{0D108BD9-81ED-4DB2-BD59-A6C34878D82A}">
                    <a16:rowId xmlns:a16="http://schemas.microsoft.com/office/drawing/2014/main" val="3115672258"/>
                  </a:ext>
                </a:extLst>
              </a:tr>
              <a:tr h="370840">
                <a:tc>
                  <a:txBody>
                    <a:bodyPr/>
                    <a:lstStyle/>
                    <a:p>
                      <a:r>
                        <a:rPr lang="en-US" dirty="0"/>
                        <a:t>add %</a:t>
                      </a:r>
                      <a:r>
                        <a:rPr lang="en-US" dirty="0" err="1"/>
                        <a:t>rax</a:t>
                      </a:r>
                      <a:r>
                        <a:rPr lang="en-US" dirty="0"/>
                        <a:t>, %</a:t>
                      </a:r>
                      <a:r>
                        <a:rPr lang="en-US" dirty="0" err="1"/>
                        <a:t>rcx</a:t>
                      </a:r>
                      <a:endParaRPr lang="en-IN" dirty="0"/>
                    </a:p>
                  </a:txBody>
                  <a:tcPr/>
                </a:tc>
                <a:tc>
                  <a:txBody>
                    <a:bodyPr/>
                    <a:lstStyle/>
                    <a:p>
                      <a:r>
                        <a:rPr lang="en-US" dirty="0" err="1"/>
                        <a:t>rcx</a:t>
                      </a:r>
                      <a:r>
                        <a:rPr lang="en-US" dirty="0"/>
                        <a:t> = </a:t>
                      </a:r>
                      <a:r>
                        <a:rPr lang="en-US" dirty="0" err="1"/>
                        <a:t>rcx</a:t>
                      </a:r>
                      <a:r>
                        <a:rPr lang="en-US" dirty="0"/>
                        <a:t> + </a:t>
                      </a:r>
                      <a:r>
                        <a:rPr lang="en-US" dirty="0" err="1"/>
                        <a:t>rax</a:t>
                      </a:r>
                      <a:r>
                        <a:rPr lang="en-US" dirty="0"/>
                        <a:t>;</a:t>
                      </a:r>
                      <a:endParaRPr lang="en-IN" dirty="0"/>
                    </a:p>
                  </a:txBody>
                  <a:tcPr/>
                </a:tc>
                <a:extLst>
                  <a:ext uri="{0D108BD9-81ED-4DB2-BD59-A6C34878D82A}">
                    <a16:rowId xmlns:a16="http://schemas.microsoft.com/office/drawing/2014/main" val="2977049198"/>
                  </a:ext>
                </a:extLst>
              </a:tr>
              <a:tr h="370840">
                <a:tc>
                  <a:txBody>
                    <a:bodyPr/>
                    <a:lstStyle/>
                    <a:p>
                      <a:r>
                        <a:rPr lang="en-US" dirty="0"/>
                        <a:t>add $100, %</a:t>
                      </a:r>
                      <a:r>
                        <a:rPr lang="en-US" dirty="0" err="1"/>
                        <a:t>rax</a:t>
                      </a:r>
                      <a:endParaRPr lang="en-IN" dirty="0"/>
                    </a:p>
                  </a:txBody>
                  <a:tcPr/>
                </a:tc>
                <a:tc>
                  <a:txBody>
                    <a:bodyPr/>
                    <a:lstStyle/>
                    <a:p>
                      <a:r>
                        <a:rPr lang="en-US" dirty="0" err="1"/>
                        <a:t>rax</a:t>
                      </a:r>
                      <a:r>
                        <a:rPr lang="en-US" dirty="0"/>
                        <a:t> = </a:t>
                      </a:r>
                      <a:r>
                        <a:rPr lang="en-US" dirty="0" err="1"/>
                        <a:t>rax</a:t>
                      </a:r>
                      <a:r>
                        <a:rPr lang="en-US" dirty="0"/>
                        <a:t> + 100;</a:t>
                      </a:r>
                      <a:endParaRPr lang="en-IN" dirty="0"/>
                    </a:p>
                  </a:txBody>
                  <a:tcPr/>
                </a:tc>
                <a:extLst>
                  <a:ext uri="{0D108BD9-81ED-4DB2-BD59-A6C34878D82A}">
                    <a16:rowId xmlns:a16="http://schemas.microsoft.com/office/drawing/2014/main" val="598371938"/>
                  </a:ext>
                </a:extLst>
              </a:tr>
              <a:tr h="370840">
                <a:tc>
                  <a:txBody>
                    <a:bodyPr/>
                    <a:lstStyle/>
                    <a:p>
                      <a:r>
                        <a:rPr lang="en-US" dirty="0"/>
                        <a:t>sub %</a:t>
                      </a:r>
                      <a:r>
                        <a:rPr lang="en-US" dirty="0" err="1"/>
                        <a:t>rax</a:t>
                      </a:r>
                      <a:r>
                        <a:rPr lang="en-US" dirty="0"/>
                        <a:t>, %</a:t>
                      </a:r>
                      <a:r>
                        <a:rPr lang="en-US" dirty="0" err="1"/>
                        <a:t>rcx</a:t>
                      </a:r>
                      <a:endParaRPr lang="en-IN" dirty="0"/>
                    </a:p>
                  </a:txBody>
                  <a:tcPr/>
                </a:tc>
                <a:tc>
                  <a:txBody>
                    <a:bodyPr/>
                    <a:lstStyle/>
                    <a:p>
                      <a:r>
                        <a:rPr lang="en-US" dirty="0" err="1"/>
                        <a:t>rcx</a:t>
                      </a:r>
                      <a:r>
                        <a:rPr lang="en-US" dirty="0"/>
                        <a:t> = </a:t>
                      </a:r>
                      <a:r>
                        <a:rPr lang="en-US" dirty="0" err="1"/>
                        <a:t>rcx</a:t>
                      </a:r>
                      <a:r>
                        <a:rPr lang="en-US" dirty="0"/>
                        <a:t> – </a:t>
                      </a:r>
                      <a:r>
                        <a:rPr lang="en-US" dirty="0" err="1"/>
                        <a:t>rax</a:t>
                      </a:r>
                      <a:r>
                        <a:rPr lang="en-US" dirty="0"/>
                        <a:t>;</a:t>
                      </a:r>
                      <a:endParaRPr lang="en-IN" dirty="0"/>
                    </a:p>
                  </a:txBody>
                  <a:tcPr/>
                </a:tc>
                <a:extLst>
                  <a:ext uri="{0D108BD9-81ED-4DB2-BD59-A6C34878D82A}">
                    <a16:rowId xmlns:a16="http://schemas.microsoft.com/office/drawing/2014/main" val="1982688732"/>
                  </a:ext>
                </a:extLst>
              </a:tr>
              <a:tr h="370840">
                <a:tc>
                  <a:txBody>
                    <a:bodyPr/>
                    <a:lstStyle/>
                    <a:p>
                      <a:r>
                        <a:rPr lang="en-US" dirty="0"/>
                        <a:t>sub $100, %</a:t>
                      </a:r>
                      <a:r>
                        <a:rPr lang="en-US" dirty="0" err="1"/>
                        <a:t>rax</a:t>
                      </a:r>
                      <a:endParaRPr lang="en-IN" dirty="0"/>
                    </a:p>
                  </a:txBody>
                  <a:tcPr/>
                </a:tc>
                <a:tc>
                  <a:txBody>
                    <a:bodyPr/>
                    <a:lstStyle/>
                    <a:p>
                      <a:r>
                        <a:rPr lang="en-US" dirty="0" err="1"/>
                        <a:t>rax</a:t>
                      </a:r>
                      <a:r>
                        <a:rPr lang="en-US" dirty="0"/>
                        <a:t> = </a:t>
                      </a:r>
                      <a:r>
                        <a:rPr lang="en-US" dirty="0" err="1"/>
                        <a:t>rax</a:t>
                      </a:r>
                      <a:r>
                        <a:rPr lang="en-US" dirty="0"/>
                        <a:t> – 100;</a:t>
                      </a:r>
                      <a:endParaRPr lang="en-IN" dirty="0"/>
                    </a:p>
                  </a:txBody>
                  <a:tcPr/>
                </a:tc>
                <a:extLst>
                  <a:ext uri="{0D108BD9-81ED-4DB2-BD59-A6C34878D82A}">
                    <a16:rowId xmlns:a16="http://schemas.microsoft.com/office/drawing/2014/main" val="3147744319"/>
                  </a:ext>
                </a:extLst>
              </a:tr>
              <a:tr h="370840">
                <a:tc>
                  <a:txBody>
                    <a:bodyPr/>
                    <a:lstStyle/>
                    <a:p>
                      <a:r>
                        <a:rPr lang="en-US" dirty="0"/>
                        <a:t>call foo</a:t>
                      </a:r>
                      <a:endParaRPr lang="en-IN" dirty="0"/>
                    </a:p>
                  </a:txBody>
                  <a:tcPr/>
                </a:tc>
                <a:tc>
                  <a:txBody>
                    <a:bodyPr/>
                    <a:lstStyle/>
                    <a:p>
                      <a:r>
                        <a:rPr lang="en-US" dirty="0"/>
                        <a:t>foo();</a:t>
                      </a:r>
                      <a:endParaRPr lang="en-IN" dirty="0"/>
                    </a:p>
                  </a:txBody>
                  <a:tcPr/>
                </a:tc>
                <a:extLst>
                  <a:ext uri="{0D108BD9-81ED-4DB2-BD59-A6C34878D82A}">
                    <a16:rowId xmlns:a16="http://schemas.microsoft.com/office/drawing/2014/main" val="3375629780"/>
                  </a:ext>
                </a:extLst>
              </a:tr>
              <a:tr h="370840">
                <a:tc>
                  <a:txBody>
                    <a:bodyPr/>
                    <a:lstStyle/>
                    <a:p>
                      <a:r>
                        <a:rPr lang="en-US" dirty="0"/>
                        <a:t>ret</a:t>
                      </a:r>
                      <a:endParaRPr lang="en-IN" dirty="0"/>
                    </a:p>
                  </a:txBody>
                  <a:tcPr/>
                </a:tc>
                <a:tc>
                  <a:txBody>
                    <a:bodyPr/>
                    <a:lstStyle/>
                    <a:p>
                      <a:r>
                        <a:rPr lang="en-US" dirty="0"/>
                        <a:t>return;</a:t>
                      </a:r>
                      <a:endParaRPr lang="en-IN" dirty="0"/>
                    </a:p>
                  </a:txBody>
                  <a:tcPr/>
                </a:tc>
                <a:extLst>
                  <a:ext uri="{0D108BD9-81ED-4DB2-BD59-A6C34878D82A}">
                    <a16:rowId xmlns:a16="http://schemas.microsoft.com/office/drawing/2014/main" val="4242908922"/>
                  </a:ext>
                </a:extLst>
              </a:tr>
              <a:tr h="370840">
                <a:tc>
                  <a:txBody>
                    <a:bodyPr/>
                    <a:lstStyle/>
                    <a:p>
                      <a:r>
                        <a:rPr lang="en-US" dirty="0" err="1"/>
                        <a:t>jmp</a:t>
                      </a:r>
                      <a:r>
                        <a:rPr lang="en-US" dirty="0"/>
                        <a:t> label</a:t>
                      </a:r>
                      <a:endParaRPr lang="en-IN" dirty="0"/>
                    </a:p>
                  </a:txBody>
                  <a:tcPr/>
                </a:tc>
                <a:tc>
                  <a:txBody>
                    <a:bodyPr/>
                    <a:lstStyle/>
                    <a:p>
                      <a:r>
                        <a:rPr lang="en-US" dirty="0" err="1"/>
                        <a:t>goto</a:t>
                      </a:r>
                      <a:r>
                        <a:rPr lang="en-US" dirty="0"/>
                        <a:t> label;</a:t>
                      </a:r>
                      <a:endParaRPr lang="en-IN" dirty="0"/>
                    </a:p>
                  </a:txBody>
                  <a:tcPr/>
                </a:tc>
                <a:extLst>
                  <a:ext uri="{0D108BD9-81ED-4DB2-BD59-A6C34878D82A}">
                    <a16:rowId xmlns:a16="http://schemas.microsoft.com/office/drawing/2014/main" val="1184983845"/>
                  </a:ext>
                </a:extLst>
              </a:tr>
              <a:tr h="370840">
                <a:tc>
                  <a:txBody>
                    <a:bodyPr/>
                    <a:lstStyle/>
                    <a:p>
                      <a:r>
                        <a:rPr lang="en-US" dirty="0"/>
                        <a:t>push </a:t>
                      </a:r>
                      <a:r>
                        <a:rPr lang="en-US" dirty="0" err="1"/>
                        <a:t>rax</a:t>
                      </a:r>
                      <a:endParaRPr lang="en-IN" dirty="0"/>
                    </a:p>
                  </a:txBody>
                  <a:tcPr/>
                </a:tc>
                <a:tc>
                  <a:txBody>
                    <a:bodyPr/>
                    <a:lstStyle/>
                    <a:p>
                      <a:r>
                        <a:rPr lang="en-US" dirty="0" err="1"/>
                        <a:t>rsp</a:t>
                      </a:r>
                      <a:r>
                        <a:rPr lang="en-US" dirty="0"/>
                        <a:t> = </a:t>
                      </a:r>
                      <a:r>
                        <a:rPr lang="en-US" dirty="0" err="1"/>
                        <a:t>rsp</a:t>
                      </a:r>
                      <a:r>
                        <a:rPr lang="en-US" dirty="0"/>
                        <a:t> – 8;  *((unsigned long long*)</a:t>
                      </a:r>
                      <a:r>
                        <a:rPr lang="en-US" dirty="0" err="1"/>
                        <a:t>rsp</a:t>
                      </a:r>
                      <a:r>
                        <a:rPr lang="en-US" dirty="0"/>
                        <a:t>) = </a:t>
                      </a:r>
                      <a:r>
                        <a:rPr lang="en-US" dirty="0" err="1"/>
                        <a:t>rax</a:t>
                      </a:r>
                      <a:r>
                        <a:rPr lang="en-US" dirty="0"/>
                        <a:t>;</a:t>
                      </a:r>
                      <a:endParaRPr lang="en-IN" dirty="0"/>
                    </a:p>
                  </a:txBody>
                  <a:tcPr/>
                </a:tc>
                <a:extLst>
                  <a:ext uri="{0D108BD9-81ED-4DB2-BD59-A6C34878D82A}">
                    <a16:rowId xmlns:a16="http://schemas.microsoft.com/office/drawing/2014/main" val="4173832300"/>
                  </a:ext>
                </a:extLst>
              </a:tr>
              <a:tr h="370840">
                <a:tc>
                  <a:txBody>
                    <a:bodyPr/>
                    <a:lstStyle/>
                    <a:p>
                      <a:r>
                        <a:rPr lang="en-US" dirty="0"/>
                        <a:t>pop </a:t>
                      </a:r>
                      <a:r>
                        <a:rPr lang="en-US" dirty="0" err="1"/>
                        <a:t>rax</a:t>
                      </a:r>
                      <a:endParaRPr lang="en-IN" dirty="0"/>
                    </a:p>
                  </a:txBody>
                  <a:tcPr/>
                </a:tc>
                <a:tc>
                  <a:txBody>
                    <a:bodyPr/>
                    <a:lstStyle/>
                    <a:p>
                      <a:r>
                        <a:rPr lang="en-US" dirty="0" err="1"/>
                        <a:t>rax</a:t>
                      </a:r>
                      <a:r>
                        <a:rPr lang="en-US" dirty="0"/>
                        <a:t> = *((unsigned long long*)</a:t>
                      </a:r>
                      <a:r>
                        <a:rPr lang="en-US" dirty="0" err="1"/>
                        <a:t>rsp</a:t>
                      </a:r>
                      <a:r>
                        <a:rPr lang="en-US" dirty="0"/>
                        <a:t>); </a:t>
                      </a:r>
                      <a:r>
                        <a:rPr lang="en-US" dirty="0" err="1"/>
                        <a:t>rsp</a:t>
                      </a:r>
                      <a:r>
                        <a:rPr lang="en-US" dirty="0"/>
                        <a:t> = </a:t>
                      </a:r>
                      <a:r>
                        <a:rPr lang="en-US" dirty="0" err="1"/>
                        <a:t>rsp</a:t>
                      </a:r>
                      <a:r>
                        <a:rPr lang="en-US" dirty="0"/>
                        <a:t> + 8</a:t>
                      </a:r>
                      <a:endParaRPr lang="en-IN" dirty="0"/>
                    </a:p>
                  </a:txBody>
                  <a:tcPr/>
                </a:tc>
                <a:extLst>
                  <a:ext uri="{0D108BD9-81ED-4DB2-BD59-A6C34878D82A}">
                    <a16:rowId xmlns:a16="http://schemas.microsoft.com/office/drawing/2014/main" val="1050250665"/>
                  </a:ext>
                </a:extLst>
              </a:tr>
            </a:tbl>
          </a:graphicData>
        </a:graphic>
      </p:graphicFrame>
      <p:graphicFrame>
        <p:nvGraphicFramePr>
          <p:cNvPr id="5" name="Table 4">
            <a:extLst>
              <a:ext uri="{FF2B5EF4-FFF2-40B4-BE49-F238E27FC236}">
                <a16:creationId xmlns:a16="http://schemas.microsoft.com/office/drawing/2014/main" id="{E0FFC470-3CD8-4D19-B943-6FF78AE22D61}"/>
              </a:ext>
            </a:extLst>
          </p:cNvPr>
          <p:cNvGraphicFramePr>
            <a:graphicFrameLocks/>
          </p:cNvGraphicFramePr>
          <p:nvPr/>
        </p:nvGraphicFramePr>
        <p:xfrm>
          <a:off x="6974840" y="2486025"/>
          <a:ext cx="5166360" cy="2595880"/>
        </p:xfrm>
        <a:graphic>
          <a:graphicData uri="http://schemas.openxmlformats.org/drawingml/2006/table">
            <a:tbl>
              <a:tblPr firstRow="1" bandRow="1">
                <a:tableStyleId>{5C22544A-7EE6-4342-B048-85BDC9FD1C3A}</a:tableStyleId>
              </a:tblPr>
              <a:tblGrid>
                <a:gridCol w="1520025">
                  <a:extLst>
                    <a:ext uri="{9D8B030D-6E8A-4147-A177-3AD203B41FA5}">
                      <a16:colId xmlns:a16="http://schemas.microsoft.com/office/drawing/2014/main" val="1225594884"/>
                    </a:ext>
                  </a:extLst>
                </a:gridCol>
                <a:gridCol w="3646335">
                  <a:extLst>
                    <a:ext uri="{9D8B030D-6E8A-4147-A177-3AD203B41FA5}">
                      <a16:colId xmlns:a16="http://schemas.microsoft.com/office/drawing/2014/main" val="135196895"/>
                    </a:ext>
                  </a:extLst>
                </a:gridCol>
              </a:tblGrid>
              <a:tr h="370840">
                <a:tc>
                  <a:txBody>
                    <a:bodyPr/>
                    <a:lstStyle/>
                    <a:p>
                      <a:r>
                        <a:rPr lang="en-US" dirty="0"/>
                        <a:t>Instruction</a:t>
                      </a:r>
                      <a:endParaRPr lang="en-IN" dirty="0"/>
                    </a:p>
                  </a:txBody>
                  <a:tcPr/>
                </a:tc>
                <a:tc>
                  <a:txBody>
                    <a:bodyPr/>
                    <a:lstStyle/>
                    <a:p>
                      <a:r>
                        <a:rPr lang="en-US" dirty="0"/>
                        <a:t>Operation</a:t>
                      </a:r>
                      <a:endParaRPr lang="en-IN" dirty="0"/>
                    </a:p>
                  </a:txBody>
                  <a:tcPr/>
                </a:tc>
                <a:extLst>
                  <a:ext uri="{0D108BD9-81ED-4DB2-BD59-A6C34878D82A}">
                    <a16:rowId xmlns:a16="http://schemas.microsoft.com/office/drawing/2014/main" val="1528103116"/>
                  </a:ext>
                </a:extLst>
              </a:tr>
              <a:tr h="370840">
                <a:tc>
                  <a:txBody>
                    <a:bodyPr/>
                    <a:lstStyle/>
                    <a:p>
                      <a:r>
                        <a:rPr lang="en-US" dirty="0" err="1"/>
                        <a:t>cmp</a:t>
                      </a:r>
                      <a:r>
                        <a:rPr lang="en-US" dirty="0"/>
                        <a:t> src1, src2</a:t>
                      </a:r>
                      <a:endParaRPr lang="en-IN" dirty="0"/>
                    </a:p>
                  </a:txBody>
                  <a:tcPr/>
                </a:tc>
                <a:tc>
                  <a:txBody>
                    <a:bodyPr/>
                    <a:lstStyle/>
                    <a:p>
                      <a:r>
                        <a:rPr lang="en-US" dirty="0"/>
                        <a:t>Perform “src2 – src1”</a:t>
                      </a:r>
                      <a:endParaRPr lang="en-IN" dirty="0"/>
                    </a:p>
                  </a:txBody>
                  <a:tcPr/>
                </a:tc>
                <a:extLst>
                  <a:ext uri="{0D108BD9-81ED-4DB2-BD59-A6C34878D82A}">
                    <a16:rowId xmlns:a16="http://schemas.microsoft.com/office/drawing/2014/main" val="3355353383"/>
                  </a:ext>
                </a:extLst>
              </a:tr>
              <a:tr h="370840">
                <a:tc>
                  <a:txBody>
                    <a:bodyPr/>
                    <a:lstStyle/>
                    <a:p>
                      <a:r>
                        <a:rPr lang="en-US" dirty="0"/>
                        <a:t>je</a:t>
                      </a:r>
                      <a:endParaRPr lang="en-IN" dirty="0"/>
                    </a:p>
                  </a:txBody>
                  <a:tcPr/>
                </a:tc>
                <a:tc>
                  <a:txBody>
                    <a:bodyPr/>
                    <a:lstStyle/>
                    <a:p>
                      <a:r>
                        <a:rPr lang="en-US" dirty="0"/>
                        <a:t>Jump if equal  (src2 == src1)</a:t>
                      </a:r>
                      <a:endParaRPr lang="en-IN" dirty="0"/>
                    </a:p>
                  </a:txBody>
                  <a:tcPr/>
                </a:tc>
                <a:extLst>
                  <a:ext uri="{0D108BD9-81ED-4DB2-BD59-A6C34878D82A}">
                    <a16:rowId xmlns:a16="http://schemas.microsoft.com/office/drawing/2014/main" val="2903162477"/>
                  </a:ext>
                </a:extLst>
              </a:tr>
              <a:tr h="370840">
                <a:tc>
                  <a:txBody>
                    <a:bodyPr/>
                    <a:lstStyle/>
                    <a:p>
                      <a:r>
                        <a:rPr lang="en-US" dirty="0"/>
                        <a:t>ja</a:t>
                      </a:r>
                      <a:endParaRPr lang="en-IN" dirty="0"/>
                    </a:p>
                  </a:txBody>
                  <a:tcPr/>
                </a:tc>
                <a:tc>
                  <a:txBody>
                    <a:bodyPr/>
                    <a:lstStyle/>
                    <a:p>
                      <a:r>
                        <a:rPr lang="en-US" dirty="0"/>
                        <a:t>Jump if above (src2 &gt; src1)</a:t>
                      </a:r>
                      <a:endParaRPr lang="en-IN" dirty="0"/>
                    </a:p>
                  </a:txBody>
                  <a:tcPr/>
                </a:tc>
                <a:extLst>
                  <a:ext uri="{0D108BD9-81ED-4DB2-BD59-A6C34878D82A}">
                    <a16:rowId xmlns:a16="http://schemas.microsoft.com/office/drawing/2014/main" val="1779361086"/>
                  </a:ext>
                </a:extLst>
              </a:tr>
              <a:tr h="370840">
                <a:tc>
                  <a:txBody>
                    <a:bodyPr/>
                    <a:lstStyle/>
                    <a:p>
                      <a:r>
                        <a:rPr lang="en-US" dirty="0" err="1"/>
                        <a:t>jb</a:t>
                      </a:r>
                      <a:endParaRPr lang="en-IN" dirty="0"/>
                    </a:p>
                  </a:txBody>
                  <a:tcPr/>
                </a:tc>
                <a:tc>
                  <a:txBody>
                    <a:bodyPr/>
                    <a:lstStyle/>
                    <a:p>
                      <a:r>
                        <a:rPr lang="en-US" dirty="0"/>
                        <a:t>Jump if below (src2 &lt; src1)</a:t>
                      </a:r>
                      <a:endParaRPr lang="en-IN" dirty="0"/>
                    </a:p>
                  </a:txBody>
                  <a:tcPr/>
                </a:tc>
                <a:extLst>
                  <a:ext uri="{0D108BD9-81ED-4DB2-BD59-A6C34878D82A}">
                    <a16:rowId xmlns:a16="http://schemas.microsoft.com/office/drawing/2014/main" val="722248025"/>
                  </a:ext>
                </a:extLst>
              </a:tr>
              <a:tr h="370840">
                <a:tc>
                  <a:txBody>
                    <a:bodyPr/>
                    <a:lstStyle/>
                    <a:p>
                      <a:r>
                        <a:rPr lang="en-US" dirty="0" err="1"/>
                        <a:t>jae</a:t>
                      </a:r>
                      <a:endParaRPr lang="en-IN" dirty="0"/>
                    </a:p>
                  </a:txBody>
                  <a:tcPr/>
                </a:tc>
                <a:tc>
                  <a:txBody>
                    <a:bodyPr/>
                    <a:lstStyle/>
                    <a:p>
                      <a:r>
                        <a:rPr lang="en-US" dirty="0"/>
                        <a:t>Jump if above or equal  (src2 &gt;= src1)</a:t>
                      </a:r>
                      <a:endParaRPr lang="en-IN" dirty="0"/>
                    </a:p>
                  </a:txBody>
                  <a:tcPr/>
                </a:tc>
                <a:extLst>
                  <a:ext uri="{0D108BD9-81ED-4DB2-BD59-A6C34878D82A}">
                    <a16:rowId xmlns:a16="http://schemas.microsoft.com/office/drawing/2014/main" val="2276064255"/>
                  </a:ext>
                </a:extLst>
              </a:tr>
              <a:tr h="370840">
                <a:tc>
                  <a:txBody>
                    <a:bodyPr/>
                    <a:lstStyle/>
                    <a:p>
                      <a:endParaRPr lang="en-IN" dirty="0"/>
                    </a:p>
                  </a:txBody>
                  <a:tcPr/>
                </a:tc>
                <a:tc>
                  <a:txBody>
                    <a:bodyPr/>
                    <a:lstStyle/>
                    <a:p>
                      <a:endParaRPr lang="en-IN" dirty="0"/>
                    </a:p>
                  </a:txBody>
                  <a:tcPr/>
                </a:tc>
                <a:extLst>
                  <a:ext uri="{0D108BD9-81ED-4DB2-BD59-A6C34878D82A}">
                    <a16:rowId xmlns:a16="http://schemas.microsoft.com/office/drawing/2014/main" val="2542671676"/>
                  </a:ext>
                </a:extLst>
              </a:tr>
            </a:tbl>
          </a:graphicData>
        </a:graphic>
      </p:graphicFrame>
    </p:spTree>
    <p:extLst>
      <p:ext uri="{BB962C8B-B14F-4D97-AF65-F5344CB8AC3E}">
        <p14:creationId xmlns:p14="http://schemas.microsoft.com/office/powerpoint/2010/main" val="9978978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F5F64-18D5-4D62-A031-E554453A1862}"/>
              </a:ext>
            </a:extLst>
          </p:cNvPr>
          <p:cNvSpPr>
            <a:spLocks noGrp="1"/>
          </p:cNvSpPr>
          <p:nvPr>
            <p:ph type="title"/>
          </p:nvPr>
        </p:nvSpPr>
        <p:spPr/>
        <p:txBody>
          <a:bodyPr/>
          <a:lstStyle/>
          <a:p>
            <a:r>
              <a:rPr lang="en-US" dirty="0"/>
              <a:t>Calling convention</a:t>
            </a:r>
            <a:endParaRPr lang="en-IN" dirty="0"/>
          </a:p>
        </p:txBody>
      </p:sp>
      <p:sp>
        <p:nvSpPr>
          <p:cNvPr id="3" name="Content Placeholder 2">
            <a:extLst>
              <a:ext uri="{FF2B5EF4-FFF2-40B4-BE49-F238E27FC236}">
                <a16:creationId xmlns:a16="http://schemas.microsoft.com/office/drawing/2014/main" id="{8BFACCF1-C32E-49AE-8802-29901212D70C}"/>
              </a:ext>
            </a:extLst>
          </p:cNvPr>
          <p:cNvSpPr>
            <a:spLocks noGrp="1"/>
          </p:cNvSpPr>
          <p:nvPr>
            <p:ph idx="1"/>
          </p:nvPr>
        </p:nvSpPr>
        <p:spPr/>
        <p:txBody>
          <a:bodyPr>
            <a:normAutofit fontScale="85000" lnSpcReduction="20000"/>
          </a:bodyPr>
          <a:lstStyle/>
          <a:p>
            <a:pPr marL="0" indent="0">
              <a:buNone/>
            </a:pPr>
            <a:r>
              <a:rPr lang="en-US" dirty="0"/>
              <a:t>int foo() {</a:t>
            </a:r>
          </a:p>
          <a:p>
            <a:pPr marL="0" indent="0">
              <a:buNone/>
            </a:pPr>
            <a:r>
              <a:rPr lang="en-US" dirty="0"/>
              <a:t>   int a = 10;</a:t>
            </a:r>
          </a:p>
          <a:p>
            <a:pPr marL="0" indent="0">
              <a:buNone/>
            </a:pPr>
            <a:r>
              <a:rPr lang="en-US" dirty="0"/>
              <a:t>   int b = 20;</a:t>
            </a:r>
          </a:p>
          <a:p>
            <a:pPr marL="0" indent="0">
              <a:buNone/>
            </a:pPr>
            <a:r>
              <a:rPr lang="en-US" dirty="0"/>
              <a:t>   int c = bar(a, b);</a:t>
            </a:r>
          </a:p>
          <a:p>
            <a:pPr marL="0" indent="0">
              <a:buNone/>
            </a:pPr>
            <a:r>
              <a:rPr lang="en-US" dirty="0"/>
              <a:t>   return c + a + b;</a:t>
            </a:r>
          </a:p>
          <a:p>
            <a:pPr marL="0" indent="0">
              <a:buNone/>
            </a:pPr>
            <a:r>
              <a:rPr lang="en-US" dirty="0"/>
              <a:t>}</a:t>
            </a:r>
          </a:p>
          <a:p>
            <a:pPr marL="0" indent="0">
              <a:buNone/>
            </a:pPr>
            <a:endParaRPr lang="en-US" dirty="0"/>
          </a:p>
          <a:p>
            <a:pPr marL="0" indent="0">
              <a:buNone/>
            </a:pPr>
            <a:r>
              <a:rPr lang="en-US" dirty="0"/>
              <a:t>int bar(int a, int b) {</a:t>
            </a:r>
          </a:p>
          <a:p>
            <a:pPr marL="0" indent="0">
              <a:buNone/>
            </a:pPr>
            <a:r>
              <a:rPr lang="en-US" dirty="0"/>
              <a:t>    a = a + b;</a:t>
            </a:r>
          </a:p>
          <a:p>
            <a:pPr marL="0" indent="0">
              <a:buNone/>
            </a:pPr>
            <a:r>
              <a:rPr lang="en-US" dirty="0"/>
              <a:t>    return a;</a:t>
            </a:r>
          </a:p>
          <a:p>
            <a:pPr marL="0" indent="0">
              <a:buNone/>
            </a:pPr>
            <a:r>
              <a:rPr lang="en-US" dirty="0"/>
              <a:t>}</a:t>
            </a:r>
            <a:endParaRPr lang="en-IN" dirty="0"/>
          </a:p>
        </p:txBody>
      </p:sp>
      <p:graphicFrame>
        <p:nvGraphicFramePr>
          <p:cNvPr id="4" name="Table 4">
            <a:extLst>
              <a:ext uri="{FF2B5EF4-FFF2-40B4-BE49-F238E27FC236}">
                <a16:creationId xmlns:a16="http://schemas.microsoft.com/office/drawing/2014/main" id="{BABCAEBC-7DAA-490D-AF53-9D8344269C38}"/>
              </a:ext>
            </a:extLst>
          </p:cNvPr>
          <p:cNvGraphicFramePr>
            <a:graphicFrameLocks noGrp="1"/>
          </p:cNvGraphicFramePr>
          <p:nvPr>
            <p:extLst>
              <p:ext uri="{D42A27DB-BD31-4B8C-83A1-F6EECF244321}">
                <p14:modId xmlns:p14="http://schemas.microsoft.com/office/powerpoint/2010/main" val="949059603"/>
              </p:ext>
            </p:extLst>
          </p:nvPr>
        </p:nvGraphicFramePr>
        <p:xfrm>
          <a:off x="8777898" y="1473200"/>
          <a:ext cx="904240" cy="4389120"/>
        </p:xfrm>
        <a:graphic>
          <a:graphicData uri="http://schemas.openxmlformats.org/drawingml/2006/table">
            <a:tbl>
              <a:tblPr bandRow="1">
                <a:tableStyleId>{5C22544A-7EE6-4342-B048-85BDC9FD1C3A}</a:tableStyleId>
              </a:tblPr>
              <a:tblGrid>
                <a:gridCol w="904240">
                  <a:extLst>
                    <a:ext uri="{9D8B030D-6E8A-4147-A177-3AD203B41FA5}">
                      <a16:colId xmlns:a16="http://schemas.microsoft.com/office/drawing/2014/main" val="3084330358"/>
                    </a:ext>
                  </a:extLst>
                </a:gridCol>
              </a:tblGrid>
              <a:tr h="362612">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36457039"/>
                  </a:ext>
                </a:extLst>
              </a:tr>
              <a:tr h="362612">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27500412"/>
                  </a:ext>
                </a:extLst>
              </a:tr>
              <a:tr h="362612">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5856155"/>
                  </a:ext>
                </a:extLst>
              </a:tr>
              <a:tr h="362612">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9374878"/>
                  </a:ext>
                </a:extLst>
              </a:tr>
              <a:tr h="362612">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43313624"/>
                  </a:ext>
                </a:extLst>
              </a:tr>
              <a:tr h="362612">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34879549"/>
                  </a:ext>
                </a:extLst>
              </a:tr>
              <a:tr h="362612">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59048421"/>
                  </a:ext>
                </a:extLst>
              </a:tr>
              <a:tr h="362612">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42596743"/>
                  </a:ext>
                </a:extLst>
              </a:tr>
              <a:tr h="362612">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44243193"/>
                  </a:ext>
                </a:extLst>
              </a:tr>
              <a:tr h="362612">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60841825"/>
                  </a:ext>
                </a:extLst>
              </a:tr>
              <a:tr h="362612">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84395700"/>
                  </a:ext>
                </a:extLst>
              </a:tr>
              <a:tr h="362612">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92244319"/>
                  </a:ext>
                </a:extLst>
              </a:tr>
            </a:tbl>
          </a:graphicData>
        </a:graphic>
      </p:graphicFrame>
      <p:sp>
        <p:nvSpPr>
          <p:cNvPr id="5" name="TextBox 4">
            <a:extLst>
              <a:ext uri="{FF2B5EF4-FFF2-40B4-BE49-F238E27FC236}">
                <a16:creationId xmlns:a16="http://schemas.microsoft.com/office/drawing/2014/main" id="{4C53C0CB-1527-4AE2-B2B0-81ADEFBE2E8D}"/>
              </a:ext>
            </a:extLst>
          </p:cNvPr>
          <p:cNvSpPr txBox="1"/>
          <p:nvPr/>
        </p:nvSpPr>
        <p:spPr>
          <a:xfrm>
            <a:off x="9723121" y="99776"/>
            <a:ext cx="2395252" cy="6740307"/>
          </a:xfrm>
          <a:prstGeom prst="rect">
            <a:avLst/>
          </a:prstGeom>
          <a:noFill/>
        </p:spPr>
        <p:txBody>
          <a:bodyPr wrap="square" rtlCol="0">
            <a:spAutoFit/>
          </a:bodyPr>
          <a:lstStyle/>
          <a:p>
            <a:r>
              <a:rPr lang="en-US" sz="1600" b="1" dirty="0"/>
              <a:t>mov $100, %</a:t>
            </a:r>
            <a:r>
              <a:rPr lang="en-US" sz="1600" b="1" dirty="0" err="1"/>
              <a:t>rax</a:t>
            </a:r>
            <a:endParaRPr lang="en-US" sz="1600" b="1" dirty="0"/>
          </a:p>
          <a:p>
            <a:r>
              <a:rPr lang="en-US" sz="1600" b="1" dirty="0" err="1"/>
              <a:t>rax</a:t>
            </a:r>
            <a:r>
              <a:rPr lang="en-US" sz="1600" b="1" dirty="0"/>
              <a:t> = 100</a:t>
            </a:r>
          </a:p>
          <a:p>
            <a:endParaRPr lang="en-US" sz="1600" b="1" dirty="0"/>
          </a:p>
          <a:p>
            <a:r>
              <a:rPr lang="en-US" sz="1600" b="1" dirty="0"/>
              <a:t>add $8, %</a:t>
            </a:r>
            <a:r>
              <a:rPr lang="en-US" sz="1600" b="1" dirty="0" err="1"/>
              <a:t>rax</a:t>
            </a:r>
            <a:endParaRPr lang="en-US" sz="1600" b="1" dirty="0"/>
          </a:p>
          <a:p>
            <a:r>
              <a:rPr lang="en-US" sz="1600" b="1" dirty="0" err="1"/>
              <a:t>rax</a:t>
            </a:r>
            <a:r>
              <a:rPr lang="en-US" sz="1600" b="1" dirty="0"/>
              <a:t> = </a:t>
            </a:r>
            <a:r>
              <a:rPr lang="en-US" sz="1600" b="1" dirty="0" err="1"/>
              <a:t>rax</a:t>
            </a:r>
            <a:r>
              <a:rPr lang="en-US" sz="1600" b="1" dirty="0"/>
              <a:t> + 8</a:t>
            </a:r>
          </a:p>
          <a:p>
            <a:endParaRPr lang="en-US" sz="1600" b="1" dirty="0"/>
          </a:p>
          <a:p>
            <a:r>
              <a:rPr lang="en-US" sz="1600" b="1" dirty="0"/>
              <a:t>mov 8(%</a:t>
            </a:r>
            <a:r>
              <a:rPr lang="en-US" sz="1600" b="1" dirty="0" err="1"/>
              <a:t>rax</a:t>
            </a:r>
            <a:r>
              <a:rPr lang="en-US" sz="1600" b="1" dirty="0"/>
              <a:t>), %</a:t>
            </a:r>
            <a:r>
              <a:rPr lang="en-US" sz="1600" b="1" dirty="0" err="1"/>
              <a:t>rdx</a:t>
            </a:r>
            <a:endParaRPr lang="en-US" sz="1600" b="1" dirty="0"/>
          </a:p>
          <a:p>
            <a:r>
              <a:rPr lang="en-US" sz="1600" b="1" dirty="0" err="1"/>
              <a:t>rdx</a:t>
            </a:r>
            <a:r>
              <a:rPr lang="en-US" sz="1600" b="1" dirty="0"/>
              <a:t> = *((u64*)(rax+8))</a:t>
            </a:r>
          </a:p>
          <a:p>
            <a:endParaRPr lang="en-US" sz="1600" b="1" dirty="0"/>
          </a:p>
          <a:p>
            <a:r>
              <a:rPr lang="en-US" sz="1600" b="1" dirty="0"/>
              <a:t>mov %</a:t>
            </a:r>
            <a:r>
              <a:rPr lang="en-US" sz="1600" b="1" dirty="0" err="1"/>
              <a:t>rdx</a:t>
            </a:r>
            <a:r>
              <a:rPr lang="en-US" sz="1600" b="1" dirty="0"/>
              <a:t>, 8(%</a:t>
            </a:r>
            <a:r>
              <a:rPr lang="en-US" sz="1600" b="1" dirty="0" err="1"/>
              <a:t>rax</a:t>
            </a:r>
            <a:r>
              <a:rPr lang="en-US" sz="1600" b="1" dirty="0"/>
              <a:t>)</a:t>
            </a:r>
          </a:p>
          <a:p>
            <a:r>
              <a:rPr lang="en-US" sz="1600" b="1" dirty="0"/>
              <a:t>(*(u64*)(rax+8)) = </a:t>
            </a:r>
            <a:r>
              <a:rPr lang="en-US" sz="1600" b="1" dirty="0" err="1"/>
              <a:t>rdx</a:t>
            </a:r>
            <a:endParaRPr lang="en-US" sz="1600" b="1" dirty="0"/>
          </a:p>
          <a:p>
            <a:endParaRPr lang="en-US" sz="1600" b="1" dirty="0"/>
          </a:p>
          <a:p>
            <a:r>
              <a:rPr lang="en-US" sz="1600" b="1" dirty="0"/>
              <a:t>mov %</a:t>
            </a:r>
            <a:r>
              <a:rPr lang="en-US" sz="1600" b="1" dirty="0" err="1"/>
              <a:t>rax</a:t>
            </a:r>
            <a:r>
              <a:rPr lang="en-US" sz="1600" b="1" dirty="0"/>
              <a:t>, %</a:t>
            </a:r>
            <a:r>
              <a:rPr lang="en-US" sz="1600" b="1" dirty="0" err="1"/>
              <a:t>rcx</a:t>
            </a:r>
            <a:endParaRPr lang="en-US" sz="1600" b="1" dirty="0"/>
          </a:p>
          <a:p>
            <a:r>
              <a:rPr lang="en-US" sz="1600" b="1" dirty="0" err="1"/>
              <a:t>rcx</a:t>
            </a:r>
            <a:r>
              <a:rPr lang="en-US" sz="1600" b="1" dirty="0"/>
              <a:t> = </a:t>
            </a:r>
            <a:r>
              <a:rPr lang="en-US" sz="1600" b="1" dirty="0" err="1"/>
              <a:t>rax</a:t>
            </a:r>
            <a:endParaRPr lang="en-US" sz="1600" b="1" dirty="0"/>
          </a:p>
          <a:p>
            <a:endParaRPr lang="en-US" sz="1600" b="1" dirty="0"/>
          </a:p>
          <a:p>
            <a:r>
              <a:rPr lang="en-US" sz="1600" b="1" dirty="0"/>
              <a:t>add %</a:t>
            </a:r>
            <a:r>
              <a:rPr lang="en-US" sz="1600" b="1" dirty="0" err="1"/>
              <a:t>rax</a:t>
            </a:r>
            <a:r>
              <a:rPr lang="en-US" sz="1600" b="1" dirty="0"/>
              <a:t>, %</a:t>
            </a:r>
            <a:r>
              <a:rPr lang="en-US" sz="1600" b="1" dirty="0" err="1"/>
              <a:t>rcx</a:t>
            </a:r>
            <a:endParaRPr lang="en-US" sz="1600" b="1" dirty="0"/>
          </a:p>
          <a:p>
            <a:r>
              <a:rPr lang="en-US" sz="1600" b="1" dirty="0" err="1"/>
              <a:t>rcx</a:t>
            </a:r>
            <a:r>
              <a:rPr lang="en-US" sz="1600" b="1" dirty="0"/>
              <a:t> = </a:t>
            </a:r>
            <a:r>
              <a:rPr lang="en-US" sz="1600" b="1" dirty="0" err="1"/>
              <a:t>rcx</a:t>
            </a:r>
            <a:r>
              <a:rPr lang="en-US" sz="1600" b="1" dirty="0"/>
              <a:t> + </a:t>
            </a:r>
            <a:r>
              <a:rPr lang="en-US" sz="1600" b="1" dirty="0" err="1"/>
              <a:t>rax</a:t>
            </a:r>
            <a:endParaRPr lang="en-US" sz="1600" b="1" dirty="0"/>
          </a:p>
          <a:p>
            <a:endParaRPr lang="en-US" sz="1600" b="1" dirty="0"/>
          </a:p>
          <a:p>
            <a:r>
              <a:rPr lang="en-US" sz="1600" b="1" dirty="0"/>
              <a:t>add 8(%</a:t>
            </a:r>
            <a:r>
              <a:rPr lang="en-US" sz="1600" b="1" dirty="0" err="1"/>
              <a:t>rax</a:t>
            </a:r>
            <a:r>
              <a:rPr lang="en-US" sz="1600" b="1" dirty="0"/>
              <a:t>), %</a:t>
            </a:r>
            <a:r>
              <a:rPr lang="en-US" sz="1600" b="1" dirty="0" err="1"/>
              <a:t>rcx</a:t>
            </a:r>
            <a:endParaRPr lang="en-US" sz="1600" b="1" dirty="0"/>
          </a:p>
          <a:p>
            <a:r>
              <a:rPr lang="en-US" sz="1600" b="1" dirty="0" err="1"/>
              <a:t>rcx</a:t>
            </a:r>
            <a:r>
              <a:rPr lang="en-US" sz="1600" b="1" dirty="0"/>
              <a:t> += (*(u64*)(rax+8))</a:t>
            </a:r>
          </a:p>
          <a:p>
            <a:endParaRPr lang="en-US" sz="1600" b="1" dirty="0"/>
          </a:p>
          <a:p>
            <a:r>
              <a:rPr lang="en-US" sz="1600" b="1" dirty="0"/>
              <a:t>add %</a:t>
            </a:r>
            <a:r>
              <a:rPr lang="en-US" sz="1600" b="1" dirty="0" err="1"/>
              <a:t>rcx</a:t>
            </a:r>
            <a:r>
              <a:rPr lang="en-US" sz="1600" b="1" dirty="0"/>
              <a:t>, 8(%</a:t>
            </a:r>
            <a:r>
              <a:rPr lang="en-US" sz="1600" b="1" dirty="0" err="1"/>
              <a:t>rax</a:t>
            </a:r>
            <a:r>
              <a:rPr lang="en-US" sz="1600" b="1" dirty="0"/>
              <a:t>)</a:t>
            </a:r>
          </a:p>
          <a:p>
            <a:r>
              <a:rPr lang="en-US" sz="1600" b="1" dirty="0"/>
              <a:t>(*(u64*)(rax+8)) += </a:t>
            </a:r>
            <a:r>
              <a:rPr lang="en-US" sz="1600" b="1" dirty="0" err="1"/>
              <a:t>rcx</a:t>
            </a:r>
            <a:endParaRPr lang="en-US" sz="1600" b="1" dirty="0"/>
          </a:p>
          <a:p>
            <a:endParaRPr lang="en-US" sz="1600" b="1" dirty="0"/>
          </a:p>
          <a:p>
            <a:r>
              <a:rPr lang="en-US" sz="1600" b="1" dirty="0"/>
              <a:t>push/pop</a:t>
            </a:r>
          </a:p>
          <a:p>
            <a:endParaRPr lang="en-US" sz="1600" b="1" dirty="0"/>
          </a:p>
          <a:p>
            <a:r>
              <a:rPr lang="en-US" sz="1600" b="1" dirty="0"/>
              <a:t>call/ret</a:t>
            </a:r>
          </a:p>
        </p:txBody>
      </p:sp>
      <p:sp>
        <p:nvSpPr>
          <p:cNvPr id="6" name="TextBox 5">
            <a:extLst>
              <a:ext uri="{FF2B5EF4-FFF2-40B4-BE49-F238E27FC236}">
                <a16:creationId xmlns:a16="http://schemas.microsoft.com/office/drawing/2014/main" id="{577EF6E9-E549-4C69-9F5B-D652C4D1655A}"/>
              </a:ext>
            </a:extLst>
          </p:cNvPr>
          <p:cNvSpPr txBox="1"/>
          <p:nvPr/>
        </p:nvSpPr>
        <p:spPr>
          <a:xfrm>
            <a:off x="5588000" y="1280160"/>
            <a:ext cx="3210560" cy="369332"/>
          </a:xfrm>
          <a:prstGeom prst="rect">
            <a:avLst/>
          </a:prstGeom>
          <a:noFill/>
        </p:spPr>
        <p:txBody>
          <a:bodyPr wrap="square" rtlCol="0">
            <a:spAutoFit/>
          </a:bodyPr>
          <a:lstStyle/>
          <a:p>
            <a:r>
              <a:rPr lang="en-US" dirty="0"/>
              <a:t>foo:                                      foo:</a:t>
            </a:r>
            <a:endParaRPr lang="en-IN" dirty="0"/>
          </a:p>
        </p:txBody>
      </p:sp>
    </p:spTree>
    <p:extLst>
      <p:ext uri="{BB962C8B-B14F-4D97-AF65-F5344CB8AC3E}">
        <p14:creationId xmlns:p14="http://schemas.microsoft.com/office/powerpoint/2010/main" val="14599029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5C75E-A92D-42FB-91FB-6CD7FE3A5954}"/>
              </a:ext>
            </a:extLst>
          </p:cNvPr>
          <p:cNvSpPr>
            <a:spLocks noGrp="1"/>
          </p:cNvSpPr>
          <p:nvPr>
            <p:ph type="title"/>
          </p:nvPr>
        </p:nvSpPr>
        <p:spPr/>
        <p:txBody>
          <a:bodyPr/>
          <a:lstStyle/>
          <a:p>
            <a:r>
              <a:rPr lang="en-US" dirty="0"/>
              <a:t>Today’s topics</a:t>
            </a:r>
            <a:endParaRPr lang="en-IN" dirty="0"/>
          </a:p>
        </p:txBody>
      </p:sp>
      <p:sp>
        <p:nvSpPr>
          <p:cNvPr id="3" name="Content Placeholder 2">
            <a:extLst>
              <a:ext uri="{FF2B5EF4-FFF2-40B4-BE49-F238E27FC236}">
                <a16:creationId xmlns:a16="http://schemas.microsoft.com/office/drawing/2014/main" id="{ADF24162-B3B8-4E1B-9DD0-A90D9F25F764}"/>
              </a:ext>
            </a:extLst>
          </p:cNvPr>
          <p:cNvSpPr>
            <a:spLocks noGrp="1"/>
          </p:cNvSpPr>
          <p:nvPr>
            <p:ph idx="1"/>
          </p:nvPr>
        </p:nvSpPr>
        <p:spPr/>
        <p:txBody>
          <a:bodyPr/>
          <a:lstStyle/>
          <a:p>
            <a:r>
              <a:rPr lang="en-US" dirty="0"/>
              <a:t>Calling convention</a:t>
            </a:r>
          </a:p>
          <a:p>
            <a:r>
              <a:rPr lang="en-US" dirty="0"/>
              <a:t>Intermediate representation (IR)</a:t>
            </a:r>
          </a:p>
        </p:txBody>
      </p:sp>
    </p:spTree>
    <p:extLst>
      <p:ext uri="{BB962C8B-B14F-4D97-AF65-F5344CB8AC3E}">
        <p14:creationId xmlns:p14="http://schemas.microsoft.com/office/powerpoint/2010/main" val="37426014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F5F64-18D5-4D62-A031-E554453A1862}"/>
              </a:ext>
            </a:extLst>
          </p:cNvPr>
          <p:cNvSpPr>
            <a:spLocks noGrp="1"/>
          </p:cNvSpPr>
          <p:nvPr>
            <p:ph type="title"/>
          </p:nvPr>
        </p:nvSpPr>
        <p:spPr/>
        <p:txBody>
          <a:bodyPr/>
          <a:lstStyle/>
          <a:p>
            <a:r>
              <a:rPr lang="en-US" dirty="0"/>
              <a:t>Calling convention</a:t>
            </a:r>
            <a:endParaRPr lang="en-IN" dirty="0"/>
          </a:p>
        </p:txBody>
      </p:sp>
      <p:sp>
        <p:nvSpPr>
          <p:cNvPr id="3" name="Content Placeholder 2">
            <a:extLst>
              <a:ext uri="{FF2B5EF4-FFF2-40B4-BE49-F238E27FC236}">
                <a16:creationId xmlns:a16="http://schemas.microsoft.com/office/drawing/2014/main" id="{8BFACCF1-C32E-49AE-8802-29901212D70C}"/>
              </a:ext>
            </a:extLst>
          </p:cNvPr>
          <p:cNvSpPr>
            <a:spLocks noGrp="1"/>
          </p:cNvSpPr>
          <p:nvPr>
            <p:ph idx="1"/>
          </p:nvPr>
        </p:nvSpPr>
        <p:spPr/>
        <p:txBody>
          <a:bodyPr>
            <a:normAutofit fontScale="85000" lnSpcReduction="20000"/>
          </a:bodyPr>
          <a:lstStyle/>
          <a:p>
            <a:pPr marL="0" indent="0">
              <a:buNone/>
            </a:pPr>
            <a:r>
              <a:rPr lang="en-US" dirty="0"/>
              <a:t>int foo() {</a:t>
            </a:r>
          </a:p>
          <a:p>
            <a:pPr marL="0" indent="0">
              <a:buNone/>
            </a:pPr>
            <a:r>
              <a:rPr lang="en-US" dirty="0"/>
              <a:t>   int a = 10;</a:t>
            </a:r>
          </a:p>
          <a:p>
            <a:pPr marL="0" indent="0">
              <a:buNone/>
            </a:pPr>
            <a:r>
              <a:rPr lang="en-US" dirty="0"/>
              <a:t>   int b = 20;</a:t>
            </a:r>
          </a:p>
          <a:p>
            <a:pPr marL="0" indent="0">
              <a:buNone/>
            </a:pPr>
            <a:r>
              <a:rPr lang="en-US" dirty="0"/>
              <a:t>   int c = bar(a, b);</a:t>
            </a:r>
          </a:p>
          <a:p>
            <a:pPr marL="0" indent="0">
              <a:buNone/>
            </a:pPr>
            <a:r>
              <a:rPr lang="en-US" dirty="0"/>
              <a:t>   return c + a + b;</a:t>
            </a:r>
          </a:p>
          <a:p>
            <a:pPr marL="0" indent="0">
              <a:buNone/>
            </a:pPr>
            <a:r>
              <a:rPr lang="en-US" dirty="0"/>
              <a:t>}</a:t>
            </a:r>
          </a:p>
          <a:p>
            <a:pPr marL="0" indent="0">
              <a:buNone/>
            </a:pPr>
            <a:endParaRPr lang="en-US" dirty="0"/>
          </a:p>
          <a:p>
            <a:pPr marL="0" indent="0">
              <a:buNone/>
            </a:pPr>
            <a:r>
              <a:rPr lang="en-US" dirty="0"/>
              <a:t>int bar(int a, int b) {</a:t>
            </a:r>
          </a:p>
          <a:p>
            <a:pPr marL="0" indent="0">
              <a:buNone/>
            </a:pPr>
            <a:r>
              <a:rPr lang="en-US" dirty="0"/>
              <a:t>    a = a + b;</a:t>
            </a:r>
          </a:p>
          <a:p>
            <a:pPr marL="0" indent="0">
              <a:buNone/>
            </a:pPr>
            <a:r>
              <a:rPr lang="en-US" dirty="0"/>
              <a:t>    return a;</a:t>
            </a:r>
          </a:p>
          <a:p>
            <a:pPr marL="0" indent="0">
              <a:buNone/>
            </a:pPr>
            <a:r>
              <a:rPr lang="en-US" dirty="0"/>
              <a:t>}</a:t>
            </a:r>
            <a:endParaRPr lang="en-IN" dirty="0"/>
          </a:p>
        </p:txBody>
      </p:sp>
      <p:graphicFrame>
        <p:nvGraphicFramePr>
          <p:cNvPr id="4" name="Table 4">
            <a:extLst>
              <a:ext uri="{FF2B5EF4-FFF2-40B4-BE49-F238E27FC236}">
                <a16:creationId xmlns:a16="http://schemas.microsoft.com/office/drawing/2014/main" id="{BABCAEBC-7DAA-490D-AF53-9D8344269C38}"/>
              </a:ext>
            </a:extLst>
          </p:cNvPr>
          <p:cNvGraphicFramePr>
            <a:graphicFrameLocks noGrp="1"/>
          </p:cNvGraphicFramePr>
          <p:nvPr/>
        </p:nvGraphicFramePr>
        <p:xfrm>
          <a:off x="8777898" y="1473200"/>
          <a:ext cx="904240" cy="4389120"/>
        </p:xfrm>
        <a:graphic>
          <a:graphicData uri="http://schemas.openxmlformats.org/drawingml/2006/table">
            <a:tbl>
              <a:tblPr bandRow="1">
                <a:tableStyleId>{5C22544A-7EE6-4342-B048-85BDC9FD1C3A}</a:tableStyleId>
              </a:tblPr>
              <a:tblGrid>
                <a:gridCol w="904240">
                  <a:extLst>
                    <a:ext uri="{9D8B030D-6E8A-4147-A177-3AD203B41FA5}">
                      <a16:colId xmlns:a16="http://schemas.microsoft.com/office/drawing/2014/main" val="3084330358"/>
                    </a:ext>
                  </a:extLst>
                </a:gridCol>
              </a:tblGrid>
              <a:tr h="362612">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36457039"/>
                  </a:ext>
                </a:extLst>
              </a:tr>
              <a:tr h="362612">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27500412"/>
                  </a:ext>
                </a:extLst>
              </a:tr>
              <a:tr h="362612">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5856155"/>
                  </a:ext>
                </a:extLst>
              </a:tr>
              <a:tr h="362612">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9374878"/>
                  </a:ext>
                </a:extLst>
              </a:tr>
              <a:tr h="362612">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43313624"/>
                  </a:ext>
                </a:extLst>
              </a:tr>
              <a:tr h="362612">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34879549"/>
                  </a:ext>
                </a:extLst>
              </a:tr>
              <a:tr h="362612">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59048421"/>
                  </a:ext>
                </a:extLst>
              </a:tr>
              <a:tr h="362612">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42596743"/>
                  </a:ext>
                </a:extLst>
              </a:tr>
              <a:tr h="362612">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44243193"/>
                  </a:ext>
                </a:extLst>
              </a:tr>
              <a:tr h="362612">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60841825"/>
                  </a:ext>
                </a:extLst>
              </a:tr>
              <a:tr h="362612">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84395700"/>
                  </a:ext>
                </a:extLst>
              </a:tr>
              <a:tr h="362612">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92244319"/>
                  </a:ext>
                </a:extLst>
              </a:tr>
            </a:tbl>
          </a:graphicData>
        </a:graphic>
      </p:graphicFrame>
      <p:sp>
        <p:nvSpPr>
          <p:cNvPr id="5" name="TextBox 4">
            <a:extLst>
              <a:ext uri="{FF2B5EF4-FFF2-40B4-BE49-F238E27FC236}">
                <a16:creationId xmlns:a16="http://schemas.microsoft.com/office/drawing/2014/main" id="{4C53C0CB-1527-4AE2-B2B0-81ADEFBE2E8D}"/>
              </a:ext>
            </a:extLst>
          </p:cNvPr>
          <p:cNvSpPr txBox="1"/>
          <p:nvPr/>
        </p:nvSpPr>
        <p:spPr>
          <a:xfrm>
            <a:off x="9723121" y="99776"/>
            <a:ext cx="2395252" cy="6740307"/>
          </a:xfrm>
          <a:prstGeom prst="rect">
            <a:avLst/>
          </a:prstGeom>
          <a:noFill/>
        </p:spPr>
        <p:txBody>
          <a:bodyPr wrap="square" rtlCol="0">
            <a:spAutoFit/>
          </a:bodyPr>
          <a:lstStyle/>
          <a:p>
            <a:r>
              <a:rPr lang="en-US" sz="1600" b="1" dirty="0"/>
              <a:t>mov $100, %</a:t>
            </a:r>
            <a:r>
              <a:rPr lang="en-US" sz="1600" b="1" dirty="0" err="1"/>
              <a:t>rax</a:t>
            </a:r>
            <a:endParaRPr lang="en-US" sz="1600" b="1" dirty="0"/>
          </a:p>
          <a:p>
            <a:r>
              <a:rPr lang="en-US" sz="1600" b="1" dirty="0" err="1"/>
              <a:t>rax</a:t>
            </a:r>
            <a:r>
              <a:rPr lang="en-US" sz="1600" b="1" dirty="0"/>
              <a:t> = 100</a:t>
            </a:r>
          </a:p>
          <a:p>
            <a:endParaRPr lang="en-US" sz="1600" b="1" dirty="0"/>
          </a:p>
          <a:p>
            <a:r>
              <a:rPr lang="en-US" sz="1600" b="1" dirty="0"/>
              <a:t>add $8, %</a:t>
            </a:r>
            <a:r>
              <a:rPr lang="en-US" sz="1600" b="1" dirty="0" err="1"/>
              <a:t>rax</a:t>
            </a:r>
            <a:endParaRPr lang="en-US" sz="1600" b="1" dirty="0"/>
          </a:p>
          <a:p>
            <a:r>
              <a:rPr lang="en-US" sz="1600" b="1" dirty="0" err="1"/>
              <a:t>rax</a:t>
            </a:r>
            <a:r>
              <a:rPr lang="en-US" sz="1600" b="1" dirty="0"/>
              <a:t> = </a:t>
            </a:r>
            <a:r>
              <a:rPr lang="en-US" sz="1600" b="1" dirty="0" err="1"/>
              <a:t>rax</a:t>
            </a:r>
            <a:r>
              <a:rPr lang="en-US" sz="1600" b="1" dirty="0"/>
              <a:t> + 8</a:t>
            </a:r>
          </a:p>
          <a:p>
            <a:endParaRPr lang="en-US" sz="1600" b="1" dirty="0"/>
          </a:p>
          <a:p>
            <a:r>
              <a:rPr lang="en-US" sz="1600" b="1" dirty="0"/>
              <a:t>mov 8(%</a:t>
            </a:r>
            <a:r>
              <a:rPr lang="en-US" sz="1600" b="1" dirty="0" err="1"/>
              <a:t>rax</a:t>
            </a:r>
            <a:r>
              <a:rPr lang="en-US" sz="1600" b="1" dirty="0"/>
              <a:t>), %</a:t>
            </a:r>
            <a:r>
              <a:rPr lang="en-US" sz="1600" b="1" dirty="0" err="1"/>
              <a:t>rdx</a:t>
            </a:r>
            <a:endParaRPr lang="en-US" sz="1600" b="1" dirty="0"/>
          </a:p>
          <a:p>
            <a:r>
              <a:rPr lang="en-US" sz="1600" b="1" dirty="0" err="1"/>
              <a:t>rdx</a:t>
            </a:r>
            <a:r>
              <a:rPr lang="en-US" sz="1600" b="1" dirty="0"/>
              <a:t> = *((u64*)(rax+8))</a:t>
            </a:r>
          </a:p>
          <a:p>
            <a:endParaRPr lang="en-US" sz="1600" b="1" dirty="0"/>
          </a:p>
          <a:p>
            <a:r>
              <a:rPr lang="en-US" sz="1600" b="1" dirty="0"/>
              <a:t>mov %</a:t>
            </a:r>
            <a:r>
              <a:rPr lang="en-US" sz="1600" b="1" dirty="0" err="1"/>
              <a:t>rdx</a:t>
            </a:r>
            <a:r>
              <a:rPr lang="en-US" sz="1600" b="1" dirty="0"/>
              <a:t>, 8(%</a:t>
            </a:r>
            <a:r>
              <a:rPr lang="en-US" sz="1600" b="1" dirty="0" err="1"/>
              <a:t>rax</a:t>
            </a:r>
            <a:r>
              <a:rPr lang="en-US" sz="1600" b="1" dirty="0"/>
              <a:t>)</a:t>
            </a:r>
          </a:p>
          <a:p>
            <a:r>
              <a:rPr lang="en-US" sz="1600" b="1" dirty="0"/>
              <a:t>(*(u64*)(rax+8)) = </a:t>
            </a:r>
            <a:r>
              <a:rPr lang="en-US" sz="1600" b="1" dirty="0" err="1"/>
              <a:t>rdx</a:t>
            </a:r>
            <a:endParaRPr lang="en-US" sz="1600" b="1" dirty="0"/>
          </a:p>
          <a:p>
            <a:endParaRPr lang="en-US" sz="1600" b="1" dirty="0"/>
          </a:p>
          <a:p>
            <a:r>
              <a:rPr lang="en-US" sz="1600" b="1" dirty="0"/>
              <a:t>mov %</a:t>
            </a:r>
            <a:r>
              <a:rPr lang="en-US" sz="1600" b="1" dirty="0" err="1"/>
              <a:t>rax</a:t>
            </a:r>
            <a:r>
              <a:rPr lang="en-US" sz="1600" b="1" dirty="0"/>
              <a:t>, %</a:t>
            </a:r>
            <a:r>
              <a:rPr lang="en-US" sz="1600" b="1" dirty="0" err="1"/>
              <a:t>rcx</a:t>
            </a:r>
            <a:endParaRPr lang="en-US" sz="1600" b="1" dirty="0"/>
          </a:p>
          <a:p>
            <a:r>
              <a:rPr lang="en-US" sz="1600" b="1" dirty="0" err="1"/>
              <a:t>rcx</a:t>
            </a:r>
            <a:r>
              <a:rPr lang="en-US" sz="1600" b="1" dirty="0"/>
              <a:t> = </a:t>
            </a:r>
            <a:r>
              <a:rPr lang="en-US" sz="1600" b="1" dirty="0" err="1"/>
              <a:t>rax</a:t>
            </a:r>
            <a:endParaRPr lang="en-US" sz="1600" b="1" dirty="0"/>
          </a:p>
          <a:p>
            <a:endParaRPr lang="en-US" sz="1600" b="1" dirty="0"/>
          </a:p>
          <a:p>
            <a:r>
              <a:rPr lang="en-US" sz="1600" b="1" dirty="0"/>
              <a:t>add %</a:t>
            </a:r>
            <a:r>
              <a:rPr lang="en-US" sz="1600" b="1" dirty="0" err="1"/>
              <a:t>rax</a:t>
            </a:r>
            <a:r>
              <a:rPr lang="en-US" sz="1600" b="1" dirty="0"/>
              <a:t>, %</a:t>
            </a:r>
            <a:r>
              <a:rPr lang="en-US" sz="1600" b="1" dirty="0" err="1"/>
              <a:t>rcx</a:t>
            </a:r>
            <a:endParaRPr lang="en-US" sz="1600" b="1" dirty="0"/>
          </a:p>
          <a:p>
            <a:r>
              <a:rPr lang="en-US" sz="1600" b="1" dirty="0" err="1"/>
              <a:t>rcx</a:t>
            </a:r>
            <a:r>
              <a:rPr lang="en-US" sz="1600" b="1" dirty="0"/>
              <a:t> = </a:t>
            </a:r>
            <a:r>
              <a:rPr lang="en-US" sz="1600" b="1" dirty="0" err="1"/>
              <a:t>rcx</a:t>
            </a:r>
            <a:r>
              <a:rPr lang="en-US" sz="1600" b="1" dirty="0"/>
              <a:t> + </a:t>
            </a:r>
            <a:r>
              <a:rPr lang="en-US" sz="1600" b="1" dirty="0" err="1"/>
              <a:t>rax</a:t>
            </a:r>
            <a:endParaRPr lang="en-US" sz="1600" b="1" dirty="0"/>
          </a:p>
          <a:p>
            <a:endParaRPr lang="en-US" sz="1600" b="1" dirty="0"/>
          </a:p>
          <a:p>
            <a:r>
              <a:rPr lang="en-US" sz="1600" b="1" dirty="0"/>
              <a:t>add 8(%</a:t>
            </a:r>
            <a:r>
              <a:rPr lang="en-US" sz="1600" b="1" dirty="0" err="1"/>
              <a:t>rax</a:t>
            </a:r>
            <a:r>
              <a:rPr lang="en-US" sz="1600" b="1" dirty="0"/>
              <a:t>), %</a:t>
            </a:r>
            <a:r>
              <a:rPr lang="en-US" sz="1600" b="1" dirty="0" err="1"/>
              <a:t>rcx</a:t>
            </a:r>
            <a:endParaRPr lang="en-US" sz="1600" b="1" dirty="0"/>
          </a:p>
          <a:p>
            <a:r>
              <a:rPr lang="en-US" sz="1600" b="1" dirty="0" err="1"/>
              <a:t>rcx</a:t>
            </a:r>
            <a:r>
              <a:rPr lang="en-US" sz="1600" b="1" dirty="0"/>
              <a:t> += (*(u64*)(rax+8))</a:t>
            </a:r>
          </a:p>
          <a:p>
            <a:endParaRPr lang="en-US" sz="1600" b="1" dirty="0"/>
          </a:p>
          <a:p>
            <a:r>
              <a:rPr lang="en-US" sz="1600" b="1" dirty="0"/>
              <a:t>add %</a:t>
            </a:r>
            <a:r>
              <a:rPr lang="en-US" sz="1600" b="1" dirty="0" err="1"/>
              <a:t>rcx</a:t>
            </a:r>
            <a:r>
              <a:rPr lang="en-US" sz="1600" b="1" dirty="0"/>
              <a:t>, 8(%</a:t>
            </a:r>
            <a:r>
              <a:rPr lang="en-US" sz="1600" b="1" dirty="0" err="1"/>
              <a:t>rax</a:t>
            </a:r>
            <a:r>
              <a:rPr lang="en-US" sz="1600" b="1" dirty="0"/>
              <a:t>)</a:t>
            </a:r>
          </a:p>
          <a:p>
            <a:r>
              <a:rPr lang="en-US" sz="1600" b="1" dirty="0"/>
              <a:t>(*(u64*)(rax+8)) += </a:t>
            </a:r>
            <a:r>
              <a:rPr lang="en-US" sz="1600" b="1" dirty="0" err="1"/>
              <a:t>rcx</a:t>
            </a:r>
            <a:endParaRPr lang="en-US" sz="1600" b="1" dirty="0"/>
          </a:p>
          <a:p>
            <a:endParaRPr lang="en-US" sz="1600" b="1" dirty="0"/>
          </a:p>
          <a:p>
            <a:r>
              <a:rPr lang="en-US" sz="1600" b="1" dirty="0"/>
              <a:t>push/pop</a:t>
            </a:r>
          </a:p>
          <a:p>
            <a:endParaRPr lang="en-US" sz="1600" b="1" dirty="0"/>
          </a:p>
          <a:p>
            <a:r>
              <a:rPr lang="en-US" sz="1600" b="1" dirty="0"/>
              <a:t>call/ret</a:t>
            </a:r>
          </a:p>
        </p:txBody>
      </p:sp>
      <p:sp>
        <p:nvSpPr>
          <p:cNvPr id="6" name="TextBox 5">
            <a:extLst>
              <a:ext uri="{FF2B5EF4-FFF2-40B4-BE49-F238E27FC236}">
                <a16:creationId xmlns:a16="http://schemas.microsoft.com/office/drawing/2014/main" id="{577EF6E9-E549-4C69-9F5B-D652C4D1655A}"/>
              </a:ext>
            </a:extLst>
          </p:cNvPr>
          <p:cNvSpPr txBox="1"/>
          <p:nvPr/>
        </p:nvSpPr>
        <p:spPr>
          <a:xfrm>
            <a:off x="5588000" y="1280160"/>
            <a:ext cx="3210560" cy="3970318"/>
          </a:xfrm>
          <a:prstGeom prst="rect">
            <a:avLst/>
          </a:prstGeom>
          <a:noFill/>
        </p:spPr>
        <p:txBody>
          <a:bodyPr wrap="square" rtlCol="0">
            <a:spAutoFit/>
          </a:bodyPr>
          <a:lstStyle/>
          <a:p>
            <a:r>
              <a:rPr lang="en-US" dirty="0"/>
              <a:t>foo:</a:t>
            </a:r>
          </a:p>
          <a:p>
            <a:endParaRPr lang="en-US" dirty="0"/>
          </a:p>
          <a:p>
            <a:r>
              <a:rPr lang="en-US" dirty="0"/>
              <a:t>sub $12, %</a:t>
            </a:r>
            <a:r>
              <a:rPr lang="en-US" dirty="0" err="1"/>
              <a:t>rsp</a:t>
            </a:r>
            <a:endParaRPr lang="en-US" dirty="0"/>
          </a:p>
          <a:p>
            <a:r>
              <a:rPr lang="en-US" dirty="0" err="1"/>
              <a:t>movl</a:t>
            </a:r>
            <a:r>
              <a:rPr lang="en-US" dirty="0"/>
              <a:t> $10, 8(%</a:t>
            </a:r>
            <a:r>
              <a:rPr lang="en-US" dirty="0" err="1"/>
              <a:t>rsp</a:t>
            </a:r>
            <a:r>
              <a:rPr lang="en-US" dirty="0"/>
              <a:t>)</a:t>
            </a:r>
          </a:p>
          <a:p>
            <a:r>
              <a:rPr lang="en-US" dirty="0" err="1"/>
              <a:t>movl</a:t>
            </a:r>
            <a:r>
              <a:rPr lang="en-US" dirty="0"/>
              <a:t> $20, 4(%</a:t>
            </a:r>
            <a:r>
              <a:rPr lang="en-US" dirty="0" err="1"/>
              <a:t>rsp</a:t>
            </a:r>
            <a:r>
              <a:rPr lang="en-US" dirty="0"/>
              <a:t>)</a:t>
            </a:r>
          </a:p>
          <a:p>
            <a:r>
              <a:rPr lang="en-US" dirty="0"/>
              <a:t>mov 8(%</a:t>
            </a:r>
            <a:r>
              <a:rPr lang="en-US" dirty="0" err="1"/>
              <a:t>rsp</a:t>
            </a:r>
            <a:r>
              <a:rPr lang="en-US" dirty="0"/>
              <a:t>), %</a:t>
            </a:r>
            <a:r>
              <a:rPr lang="en-US" dirty="0" err="1"/>
              <a:t>edi</a:t>
            </a:r>
            <a:endParaRPr lang="en-US" dirty="0"/>
          </a:p>
          <a:p>
            <a:r>
              <a:rPr lang="en-US" dirty="0"/>
              <a:t>mov 4(%</a:t>
            </a:r>
            <a:r>
              <a:rPr lang="en-US" dirty="0" err="1"/>
              <a:t>rsp</a:t>
            </a:r>
            <a:r>
              <a:rPr lang="en-US" dirty="0"/>
              <a:t>), %</a:t>
            </a:r>
            <a:r>
              <a:rPr lang="en-US" dirty="0" err="1"/>
              <a:t>esi</a:t>
            </a:r>
            <a:endParaRPr lang="en-US" dirty="0"/>
          </a:p>
          <a:p>
            <a:r>
              <a:rPr lang="en-US" dirty="0"/>
              <a:t>call bar</a:t>
            </a:r>
          </a:p>
          <a:p>
            <a:r>
              <a:rPr lang="en-US" dirty="0"/>
              <a:t>mov %</a:t>
            </a:r>
            <a:r>
              <a:rPr lang="en-US" dirty="0" err="1"/>
              <a:t>eax</a:t>
            </a:r>
            <a:r>
              <a:rPr lang="en-US" dirty="0"/>
              <a:t>, (%</a:t>
            </a:r>
            <a:r>
              <a:rPr lang="en-US" dirty="0" err="1"/>
              <a:t>rsp</a:t>
            </a:r>
            <a:r>
              <a:rPr lang="en-US" dirty="0"/>
              <a:t>)</a:t>
            </a:r>
          </a:p>
          <a:p>
            <a:r>
              <a:rPr lang="en-US" dirty="0"/>
              <a:t>mov (%</a:t>
            </a:r>
            <a:r>
              <a:rPr lang="en-US" dirty="0" err="1"/>
              <a:t>rsp</a:t>
            </a:r>
            <a:r>
              <a:rPr lang="en-US" dirty="0"/>
              <a:t>), %</a:t>
            </a:r>
            <a:r>
              <a:rPr lang="en-US" dirty="0" err="1"/>
              <a:t>eax</a:t>
            </a:r>
            <a:endParaRPr lang="en-US" dirty="0"/>
          </a:p>
          <a:p>
            <a:r>
              <a:rPr lang="en-US" dirty="0"/>
              <a:t>add 8(%</a:t>
            </a:r>
            <a:r>
              <a:rPr lang="en-US" dirty="0" err="1"/>
              <a:t>rsp</a:t>
            </a:r>
            <a:r>
              <a:rPr lang="en-US" dirty="0"/>
              <a:t>), %</a:t>
            </a:r>
            <a:r>
              <a:rPr lang="en-US" dirty="0" err="1"/>
              <a:t>eax</a:t>
            </a:r>
            <a:endParaRPr lang="en-US" dirty="0"/>
          </a:p>
          <a:p>
            <a:r>
              <a:rPr lang="en-US" dirty="0"/>
              <a:t>add 4(%</a:t>
            </a:r>
            <a:r>
              <a:rPr lang="en-US" dirty="0" err="1"/>
              <a:t>rsp</a:t>
            </a:r>
            <a:r>
              <a:rPr lang="en-US" dirty="0"/>
              <a:t>), %</a:t>
            </a:r>
            <a:r>
              <a:rPr lang="en-US" dirty="0" err="1"/>
              <a:t>eax</a:t>
            </a:r>
            <a:endParaRPr lang="en-US" dirty="0"/>
          </a:p>
          <a:p>
            <a:r>
              <a:rPr lang="en-US" dirty="0"/>
              <a:t>add $12, %</a:t>
            </a:r>
            <a:r>
              <a:rPr lang="en-US" dirty="0" err="1"/>
              <a:t>rsp</a:t>
            </a:r>
            <a:endParaRPr lang="en-US" dirty="0"/>
          </a:p>
          <a:p>
            <a:r>
              <a:rPr lang="en-US" dirty="0"/>
              <a:t>ret</a:t>
            </a:r>
            <a:endParaRPr lang="en-IN" dirty="0"/>
          </a:p>
        </p:txBody>
      </p:sp>
    </p:spTree>
    <p:extLst>
      <p:ext uri="{BB962C8B-B14F-4D97-AF65-F5344CB8AC3E}">
        <p14:creationId xmlns:p14="http://schemas.microsoft.com/office/powerpoint/2010/main" val="27456278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F5F64-18D5-4D62-A031-E554453A1862}"/>
              </a:ext>
            </a:extLst>
          </p:cNvPr>
          <p:cNvSpPr>
            <a:spLocks noGrp="1"/>
          </p:cNvSpPr>
          <p:nvPr>
            <p:ph type="title"/>
          </p:nvPr>
        </p:nvSpPr>
        <p:spPr/>
        <p:txBody>
          <a:bodyPr/>
          <a:lstStyle/>
          <a:p>
            <a:r>
              <a:rPr lang="en-US" dirty="0"/>
              <a:t>Calling convention</a:t>
            </a:r>
            <a:endParaRPr lang="en-IN" dirty="0"/>
          </a:p>
        </p:txBody>
      </p:sp>
      <p:sp>
        <p:nvSpPr>
          <p:cNvPr id="3" name="Content Placeholder 2">
            <a:extLst>
              <a:ext uri="{FF2B5EF4-FFF2-40B4-BE49-F238E27FC236}">
                <a16:creationId xmlns:a16="http://schemas.microsoft.com/office/drawing/2014/main" id="{8BFACCF1-C32E-49AE-8802-29901212D70C}"/>
              </a:ext>
            </a:extLst>
          </p:cNvPr>
          <p:cNvSpPr>
            <a:spLocks noGrp="1"/>
          </p:cNvSpPr>
          <p:nvPr>
            <p:ph idx="1"/>
          </p:nvPr>
        </p:nvSpPr>
        <p:spPr/>
        <p:txBody>
          <a:bodyPr>
            <a:normAutofit fontScale="85000" lnSpcReduction="20000"/>
          </a:bodyPr>
          <a:lstStyle/>
          <a:p>
            <a:pPr marL="0" indent="0">
              <a:buNone/>
            </a:pPr>
            <a:r>
              <a:rPr lang="en-US" dirty="0"/>
              <a:t>int foo() {</a:t>
            </a:r>
          </a:p>
          <a:p>
            <a:pPr marL="0" indent="0">
              <a:buNone/>
            </a:pPr>
            <a:r>
              <a:rPr lang="en-US" dirty="0"/>
              <a:t>   int a = 10;</a:t>
            </a:r>
          </a:p>
          <a:p>
            <a:pPr marL="0" indent="0">
              <a:buNone/>
            </a:pPr>
            <a:r>
              <a:rPr lang="en-US" dirty="0"/>
              <a:t>   int b = 20;</a:t>
            </a:r>
          </a:p>
          <a:p>
            <a:pPr marL="0" indent="0">
              <a:buNone/>
            </a:pPr>
            <a:r>
              <a:rPr lang="en-US" dirty="0"/>
              <a:t>   int c = bar(a, b);</a:t>
            </a:r>
          </a:p>
          <a:p>
            <a:pPr marL="0" indent="0">
              <a:buNone/>
            </a:pPr>
            <a:r>
              <a:rPr lang="en-US" dirty="0"/>
              <a:t>   return c + a + b;</a:t>
            </a:r>
          </a:p>
          <a:p>
            <a:pPr marL="0" indent="0">
              <a:buNone/>
            </a:pPr>
            <a:r>
              <a:rPr lang="en-US" dirty="0"/>
              <a:t>}</a:t>
            </a:r>
          </a:p>
          <a:p>
            <a:pPr marL="0" indent="0">
              <a:buNone/>
            </a:pPr>
            <a:endParaRPr lang="en-US" dirty="0"/>
          </a:p>
          <a:p>
            <a:pPr marL="0" indent="0">
              <a:buNone/>
            </a:pPr>
            <a:r>
              <a:rPr lang="en-US" dirty="0"/>
              <a:t>int bar(int a, int b) {</a:t>
            </a:r>
          </a:p>
          <a:p>
            <a:pPr marL="0" indent="0">
              <a:buNone/>
            </a:pPr>
            <a:r>
              <a:rPr lang="en-US" dirty="0"/>
              <a:t>    a = a + b;</a:t>
            </a:r>
          </a:p>
          <a:p>
            <a:pPr marL="0" indent="0">
              <a:buNone/>
            </a:pPr>
            <a:r>
              <a:rPr lang="en-US" dirty="0"/>
              <a:t>    return a;</a:t>
            </a:r>
          </a:p>
          <a:p>
            <a:pPr marL="0" indent="0">
              <a:buNone/>
            </a:pPr>
            <a:r>
              <a:rPr lang="en-US" dirty="0"/>
              <a:t>}</a:t>
            </a:r>
            <a:endParaRPr lang="en-IN" dirty="0"/>
          </a:p>
        </p:txBody>
      </p:sp>
      <p:graphicFrame>
        <p:nvGraphicFramePr>
          <p:cNvPr id="4" name="Table 4">
            <a:extLst>
              <a:ext uri="{FF2B5EF4-FFF2-40B4-BE49-F238E27FC236}">
                <a16:creationId xmlns:a16="http://schemas.microsoft.com/office/drawing/2014/main" id="{BABCAEBC-7DAA-490D-AF53-9D8344269C38}"/>
              </a:ext>
            </a:extLst>
          </p:cNvPr>
          <p:cNvGraphicFramePr>
            <a:graphicFrameLocks noGrp="1"/>
          </p:cNvGraphicFramePr>
          <p:nvPr/>
        </p:nvGraphicFramePr>
        <p:xfrm>
          <a:off x="8808720" y="1473200"/>
          <a:ext cx="904240" cy="4389120"/>
        </p:xfrm>
        <a:graphic>
          <a:graphicData uri="http://schemas.openxmlformats.org/drawingml/2006/table">
            <a:tbl>
              <a:tblPr bandRow="1">
                <a:tableStyleId>{5C22544A-7EE6-4342-B048-85BDC9FD1C3A}</a:tableStyleId>
              </a:tblPr>
              <a:tblGrid>
                <a:gridCol w="904240">
                  <a:extLst>
                    <a:ext uri="{9D8B030D-6E8A-4147-A177-3AD203B41FA5}">
                      <a16:colId xmlns:a16="http://schemas.microsoft.com/office/drawing/2014/main" val="3084330358"/>
                    </a:ext>
                  </a:extLst>
                </a:gridCol>
              </a:tblGrid>
              <a:tr h="362612">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36457039"/>
                  </a:ext>
                </a:extLst>
              </a:tr>
              <a:tr h="362612">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27500412"/>
                  </a:ext>
                </a:extLst>
              </a:tr>
              <a:tr h="362612">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5856155"/>
                  </a:ext>
                </a:extLst>
              </a:tr>
              <a:tr h="362612">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9374878"/>
                  </a:ext>
                </a:extLst>
              </a:tr>
              <a:tr h="362612">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43313624"/>
                  </a:ext>
                </a:extLst>
              </a:tr>
              <a:tr h="362612">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34879549"/>
                  </a:ext>
                </a:extLst>
              </a:tr>
              <a:tr h="362612">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59048421"/>
                  </a:ext>
                </a:extLst>
              </a:tr>
              <a:tr h="362612">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42596743"/>
                  </a:ext>
                </a:extLst>
              </a:tr>
              <a:tr h="362612">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44243193"/>
                  </a:ext>
                </a:extLst>
              </a:tr>
              <a:tr h="362612">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60841825"/>
                  </a:ext>
                </a:extLst>
              </a:tr>
              <a:tr h="362612">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84395700"/>
                  </a:ext>
                </a:extLst>
              </a:tr>
              <a:tr h="362612">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92244319"/>
                  </a:ext>
                </a:extLst>
              </a:tr>
            </a:tbl>
          </a:graphicData>
        </a:graphic>
      </p:graphicFrame>
      <p:sp>
        <p:nvSpPr>
          <p:cNvPr id="6" name="TextBox 5">
            <a:extLst>
              <a:ext uri="{FF2B5EF4-FFF2-40B4-BE49-F238E27FC236}">
                <a16:creationId xmlns:a16="http://schemas.microsoft.com/office/drawing/2014/main" id="{577EF6E9-E549-4C69-9F5B-D652C4D1655A}"/>
              </a:ext>
            </a:extLst>
          </p:cNvPr>
          <p:cNvSpPr txBox="1"/>
          <p:nvPr/>
        </p:nvSpPr>
        <p:spPr>
          <a:xfrm>
            <a:off x="5588000" y="1280160"/>
            <a:ext cx="3210560" cy="369332"/>
          </a:xfrm>
          <a:prstGeom prst="rect">
            <a:avLst/>
          </a:prstGeom>
          <a:noFill/>
        </p:spPr>
        <p:txBody>
          <a:bodyPr wrap="square" rtlCol="0">
            <a:spAutoFit/>
          </a:bodyPr>
          <a:lstStyle/>
          <a:p>
            <a:r>
              <a:rPr lang="en-US" dirty="0"/>
              <a:t>bar:                                      </a:t>
            </a:r>
            <a:endParaRPr lang="en-IN" dirty="0"/>
          </a:p>
        </p:txBody>
      </p:sp>
      <p:sp>
        <p:nvSpPr>
          <p:cNvPr id="9" name="TextBox 8">
            <a:extLst>
              <a:ext uri="{FF2B5EF4-FFF2-40B4-BE49-F238E27FC236}">
                <a16:creationId xmlns:a16="http://schemas.microsoft.com/office/drawing/2014/main" id="{F5616522-CFEA-60A6-0D0F-7E292715E4C4}"/>
              </a:ext>
            </a:extLst>
          </p:cNvPr>
          <p:cNvSpPr txBox="1"/>
          <p:nvPr/>
        </p:nvSpPr>
        <p:spPr>
          <a:xfrm>
            <a:off x="9723121" y="99776"/>
            <a:ext cx="2395252" cy="6740307"/>
          </a:xfrm>
          <a:prstGeom prst="rect">
            <a:avLst/>
          </a:prstGeom>
          <a:noFill/>
        </p:spPr>
        <p:txBody>
          <a:bodyPr wrap="square" rtlCol="0">
            <a:spAutoFit/>
          </a:bodyPr>
          <a:lstStyle/>
          <a:p>
            <a:r>
              <a:rPr lang="en-US" sz="1600" b="1" dirty="0"/>
              <a:t>mov $100, %</a:t>
            </a:r>
            <a:r>
              <a:rPr lang="en-US" sz="1600" b="1" dirty="0" err="1"/>
              <a:t>rax</a:t>
            </a:r>
            <a:endParaRPr lang="en-US" sz="1600" b="1" dirty="0"/>
          </a:p>
          <a:p>
            <a:r>
              <a:rPr lang="en-US" sz="1600" b="1" dirty="0" err="1"/>
              <a:t>rax</a:t>
            </a:r>
            <a:r>
              <a:rPr lang="en-US" sz="1600" b="1" dirty="0"/>
              <a:t> = 100</a:t>
            </a:r>
          </a:p>
          <a:p>
            <a:endParaRPr lang="en-US" sz="1600" b="1" dirty="0"/>
          </a:p>
          <a:p>
            <a:r>
              <a:rPr lang="en-US" sz="1600" b="1" dirty="0"/>
              <a:t>add $8, %</a:t>
            </a:r>
            <a:r>
              <a:rPr lang="en-US" sz="1600" b="1" dirty="0" err="1"/>
              <a:t>rax</a:t>
            </a:r>
            <a:endParaRPr lang="en-US" sz="1600" b="1" dirty="0"/>
          </a:p>
          <a:p>
            <a:r>
              <a:rPr lang="en-US" sz="1600" b="1" dirty="0" err="1"/>
              <a:t>rax</a:t>
            </a:r>
            <a:r>
              <a:rPr lang="en-US" sz="1600" b="1" dirty="0"/>
              <a:t> = </a:t>
            </a:r>
            <a:r>
              <a:rPr lang="en-US" sz="1600" b="1" dirty="0" err="1"/>
              <a:t>rax</a:t>
            </a:r>
            <a:r>
              <a:rPr lang="en-US" sz="1600" b="1" dirty="0"/>
              <a:t> + 8</a:t>
            </a:r>
          </a:p>
          <a:p>
            <a:endParaRPr lang="en-US" sz="1600" b="1" dirty="0"/>
          </a:p>
          <a:p>
            <a:r>
              <a:rPr lang="en-US" sz="1600" b="1" dirty="0"/>
              <a:t>mov 8(%</a:t>
            </a:r>
            <a:r>
              <a:rPr lang="en-US" sz="1600" b="1" dirty="0" err="1"/>
              <a:t>rax</a:t>
            </a:r>
            <a:r>
              <a:rPr lang="en-US" sz="1600" b="1" dirty="0"/>
              <a:t>), %</a:t>
            </a:r>
            <a:r>
              <a:rPr lang="en-US" sz="1600" b="1" dirty="0" err="1"/>
              <a:t>rdx</a:t>
            </a:r>
            <a:endParaRPr lang="en-US" sz="1600" b="1" dirty="0"/>
          </a:p>
          <a:p>
            <a:r>
              <a:rPr lang="en-US" sz="1600" b="1" dirty="0" err="1"/>
              <a:t>rdx</a:t>
            </a:r>
            <a:r>
              <a:rPr lang="en-US" sz="1600" b="1" dirty="0"/>
              <a:t> = *((u64*)(rax+8))</a:t>
            </a:r>
          </a:p>
          <a:p>
            <a:endParaRPr lang="en-US" sz="1600" b="1" dirty="0"/>
          </a:p>
          <a:p>
            <a:r>
              <a:rPr lang="en-US" sz="1600" b="1" dirty="0"/>
              <a:t>mov %</a:t>
            </a:r>
            <a:r>
              <a:rPr lang="en-US" sz="1600" b="1" dirty="0" err="1"/>
              <a:t>rdx</a:t>
            </a:r>
            <a:r>
              <a:rPr lang="en-US" sz="1600" b="1" dirty="0"/>
              <a:t>, 8(%</a:t>
            </a:r>
            <a:r>
              <a:rPr lang="en-US" sz="1600" b="1" dirty="0" err="1"/>
              <a:t>rax</a:t>
            </a:r>
            <a:r>
              <a:rPr lang="en-US" sz="1600" b="1" dirty="0"/>
              <a:t>)</a:t>
            </a:r>
          </a:p>
          <a:p>
            <a:r>
              <a:rPr lang="en-US" sz="1600" b="1" dirty="0"/>
              <a:t>(*(u64*)(rax+8)) = </a:t>
            </a:r>
            <a:r>
              <a:rPr lang="en-US" sz="1600" b="1" dirty="0" err="1"/>
              <a:t>rdx</a:t>
            </a:r>
            <a:endParaRPr lang="en-US" sz="1600" b="1" dirty="0"/>
          </a:p>
          <a:p>
            <a:endParaRPr lang="en-US" sz="1600" b="1" dirty="0"/>
          </a:p>
          <a:p>
            <a:r>
              <a:rPr lang="en-US" sz="1600" b="1" dirty="0"/>
              <a:t>mov %</a:t>
            </a:r>
            <a:r>
              <a:rPr lang="en-US" sz="1600" b="1" dirty="0" err="1"/>
              <a:t>rax</a:t>
            </a:r>
            <a:r>
              <a:rPr lang="en-US" sz="1600" b="1" dirty="0"/>
              <a:t>, %</a:t>
            </a:r>
            <a:r>
              <a:rPr lang="en-US" sz="1600" b="1" dirty="0" err="1"/>
              <a:t>rcx</a:t>
            </a:r>
            <a:endParaRPr lang="en-US" sz="1600" b="1" dirty="0"/>
          </a:p>
          <a:p>
            <a:r>
              <a:rPr lang="en-US" sz="1600" b="1" dirty="0" err="1"/>
              <a:t>rcx</a:t>
            </a:r>
            <a:r>
              <a:rPr lang="en-US" sz="1600" b="1" dirty="0"/>
              <a:t> = </a:t>
            </a:r>
            <a:r>
              <a:rPr lang="en-US" sz="1600" b="1" dirty="0" err="1"/>
              <a:t>rax</a:t>
            </a:r>
            <a:endParaRPr lang="en-US" sz="1600" b="1" dirty="0"/>
          </a:p>
          <a:p>
            <a:endParaRPr lang="en-US" sz="1600" b="1" dirty="0"/>
          </a:p>
          <a:p>
            <a:r>
              <a:rPr lang="en-US" sz="1600" b="1" dirty="0"/>
              <a:t>add %</a:t>
            </a:r>
            <a:r>
              <a:rPr lang="en-US" sz="1600" b="1" dirty="0" err="1"/>
              <a:t>rax</a:t>
            </a:r>
            <a:r>
              <a:rPr lang="en-US" sz="1600" b="1" dirty="0"/>
              <a:t>, %</a:t>
            </a:r>
            <a:r>
              <a:rPr lang="en-US" sz="1600" b="1" dirty="0" err="1"/>
              <a:t>rcx</a:t>
            </a:r>
            <a:endParaRPr lang="en-US" sz="1600" b="1" dirty="0"/>
          </a:p>
          <a:p>
            <a:r>
              <a:rPr lang="en-US" sz="1600" b="1" dirty="0" err="1"/>
              <a:t>rcx</a:t>
            </a:r>
            <a:r>
              <a:rPr lang="en-US" sz="1600" b="1" dirty="0"/>
              <a:t> = </a:t>
            </a:r>
            <a:r>
              <a:rPr lang="en-US" sz="1600" b="1" dirty="0" err="1"/>
              <a:t>rcx</a:t>
            </a:r>
            <a:r>
              <a:rPr lang="en-US" sz="1600" b="1" dirty="0"/>
              <a:t> + </a:t>
            </a:r>
            <a:r>
              <a:rPr lang="en-US" sz="1600" b="1" dirty="0" err="1"/>
              <a:t>rax</a:t>
            </a:r>
            <a:endParaRPr lang="en-US" sz="1600" b="1" dirty="0"/>
          </a:p>
          <a:p>
            <a:endParaRPr lang="en-US" sz="1600" b="1" dirty="0"/>
          </a:p>
          <a:p>
            <a:r>
              <a:rPr lang="en-US" sz="1600" b="1" dirty="0"/>
              <a:t>add 8(%</a:t>
            </a:r>
            <a:r>
              <a:rPr lang="en-US" sz="1600" b="1" dirty="0" err="1"/>
              <a:t>rax</a:t>
            </a:r>
            <a:r>
              <a:rPr lang="en-US" sz="1600" b="1" dirty="0"/>
              <a:t>), %</a:t>
            </a:r>
            <a:r>
              <a:rPr lang="en-US" sz="1600" b="1" dirty="0" err="1"/>
              <a:t>rcx</a:t>
            </a:r>
            <a:endParaRPr lang="en-US" sz="1600" b="1" dirty="0"/>
          </a:p>
          <a:p>
            <a:r>
              <a:rPr lang="en-US" sz="1600" b="1" dirty="0" err="1"/>
              <a:t>rcx</a:t>
            </a:r>
            <a:r>
              <a:rPr lang="en-US" sz="1600" b="1" dirty="0"/>
              <a:t> += (*(u64*)(rax+8))</a:t>
            </a:r>
          </a:p>
          <a:p>
            <a:endParaRPr lang="en-US" sz="1600" b="1" dirty="0"/>
          </a:p>
          <a:p>
            <a:r>
              <a:rPr lang="en-US" sz="1600" b="1" dirty="0"/>
              <a:t>add %</a:t>
            </a:r>
            <a:r>
              <a:rPr lang="en-US" sz="1600" b="1" dirty="0" err="1"/>
              <a:t>rcx</a:t>
            </a:r>
            <a:r>
              <a:rPr lang="en-US" sz="1600" b="1" dirty="0"/>
              <a:t>, 8(%</a:t>
            </a:r>
            <a:r>
              <a:rPr lang="en-US" sz="1600" b="1" dirty="0" err="1"/>
              <a:t>rax</a:t>
            </a:r>
            <a:r>
              <a:rPr lang="en-US" sz="1600" b="1" dirty="0"/>
              <a:t>)</a:t>
            </a:r>
          </a:p>
          <a:p>
            <a:r>
              <a:rPr lang="en-US" sz="1600" b="1" dirty="0"/>
              <a:t>(*(u64*)(rax+8)) += </a:t>
            </a:r>
            <a:r>
              <a:rPr lang="en-US" sz="1600" b="1" dirty="0" err="1"/>
              <a:t>rcx</a:t>
            </a:r>
            <a:endParaRPr lang="en-US" sz="1600" b="1" dirty="0"/>
          </a:p>
          <a:p>
            <a:endParaRPr lang="en-US" sz="1600" b="1" dirty="0"/>
          </a:p>
          <a:p>
            <a:r>
              <a:rPr lang="en-US" sz="1600" b="1" dirty="0"/>
              <a:t>push/pop</a:t>
            </a:r>
          </a:p>
          <a:p>
            <a:endParaRPr lang="en-US" sz="1600" b="1" dirty="0"/>
          </a:p>
          <a:p>
            <a:r>
              <a:rPr lang="en-US" sz="1600" b="1" dirty="0"/>
              <a:t>call/ret</a:t>
            </a:r>
          </a:p>
        </p:txBody>
      </p:sp>
    </p:spTree>
    <p:extLst>
      <p:ext uri="{BB962C8B-B14F-4D97-AF65-F5344CB8AC3E}">
        <p14:creationId xmlns:p14="http://schemas.microsoft.com/office/powerpoint/2010/main" val="14402410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F5F64-18D5-4D62-A031-E554453A1862}"/>
              </a:ext>
            </a:extLst>
          </p:cNvPr>
          <p:cNvSpPr>
            <a:spLocks noGrp="1"/>
          </p:cNvSpPr>
          <p:nvPr>
            <p:ph type="title"/>
          </p:nvPr>
        </p:nvSpPr>
        <p:spPr/>
        <p:txBody>
          <a:bodyPr/>
          <a:lstStyle/>
          <a:p>
            <a:r>
              <a:rPr lang="en-US" dirty="0"/>
              <a:t>Calling convention</a:t>
            </a:r>
            <a:endParaRPr lang="en-IN" dirty="0"/>
          </a:p>
        </p:txBody>
      </p:sp>
      <p:sp>
        <p:nvSpPr>
          <p:cNvPr id="3" name="Content Placeholder 2">
            <a:extLst>
              <a:ext uri="{FF2B5EF4-FFF2-40B4-BE49-F238E27FC236}">
                <a16:creationId xmlns:a16="http://schemas.microsoft.com/office/drawing/2014/main" id="{8BFACCF1-C32E-49AE-8802-29901212D70C}"/>
              </a:ext>
            </a:extLst>
          </p:cNvPr>
          <p:cNvSpPr>
            <a:spLocks noGrp="1"/>
          </p:cNvSpPr>
          <p:nvPr>
            <p:ph idx="1"/>
          </p:nvPr>
        </p:nvSpPr>
        <p:spPr/>
        <p:txBody>
          <a:bodyPr>
            <a:normAutofit fontScale="85000" lnSpcReduction="20000"/>
          </a:bodyPr>
          <a:lstStyle/>
          <a:p>
            <a:pPr marL="0" indent="0">
              <a:buNone/>
            </a:pPr>
            <a:r>
              <a:rPr lang="en-US" dirty="0"/>
              <a:t>int foo() {</a:t>
            </a:r>
          </a:p>
          <a:p>
            <a:pPr marL="0" indent="0">
              <a:buNone/>
            </a:pPr>
            <a:r>
              <a:rPr lang="en-US" dirty="0"/>
              <a:t>   int a = 10;</a:t>
            </a:r>
          </a:p>
          <a:p>
            <a:pPr marL="0" indent="0">
              <a:buNone/>
            </a:pPr>
            <a:r>
              <a:rPr lang="en-US" dirty="0"/>
              <a:t>   int b = 20;</a:t>
            </a:r>
          </a:p>
          <a:p>
            <a:pPr marL="0" indent="0">
              <a:buNone/>
            </a:pPr>
            <a:r>
              <a:rPr lang="en-US" dirty="0"/>
              <a:t>   int c = bar(a, b);</a:t>
            </a:r>
          </a:p>
          <a:p>
            <a:pPr marL="0" indent="0">
              <a:buNone/>
            </a:pPr>
            <a:r>
              <a:rPr lang="en-US" dirty="0"/>
              <a:t>   return c + a + b;</a:t>
            </a:r>
          </a:p>
          <a:p>
            <a:pPr marL="0" indent="0">
              <a:buNone/>
            </a:pPr>
            <a:r>
              <a:rPr lang="en-US" dirty="0"/>
              <a:t>}</a:t>
            </a:r>
          </a:p>
          <a:p>
            <a:pPr marL="0" indent="0">
              <a:buNone/>
            </a:pPr>
            <a:endParaRPr lang="en-US" dirty="0"/>
          </a:p>
          <a:p>
            <a:pPr marL="0" indent="0">
              <a:buNone/>
            </a:pPr>
            <a:r>
              <a:rPr lang="en-US" dirty="0"/>
              <a:t>int bar(int a, int b) {</a:t>
            </a:r>
          </a:p>
          <a:p>
            <a:pPr marL="0" indent="0">
              <a:buNone/>
            </a:pPr>
            <a:r>
              <a:rPr lang="en-US" dirty="0"/>
              <a:t>    a = a + b;</a:t>
            </a:r>
          </a:p>
          <a:p>
            <a:pPr marL="0" indent="0">
              <a:buNone/>
            </a:pPr>
            <a:r>
              <a:rPr lang="en-US" dirty="0"/>
              <a:t>    return a;</a:t>
            </a:r>
          </a:p>
          <a:p>
            <a:pPr marL="0" indent="0">
              <a:buNone/>
            </a:pPr>
            <a:r>
              <a:rPr lang="en-US" dirty="0"/>
              <a:t>}</a:t>
            </a:r>
            <a:endParaRPr lang="en-IN" dirty="0"/>
          </a:p>
        </p:txBody>
      </p:sp>
      <p:graphicFrame>
        <p:nvGraphicFramePr>
          <p:cNvPr id="4" name="Table 4">
            <a:extLst>
              <a:ext uri="{FF2B5EF4-FFF2-40B4-BE49-F238E27FC236}">
                <a16:creationId xmlns:a16="http://schemas.microsoft.com/office/drawing/2014/main" id="{BABCAEBC-7DAA-490D-AF53-9D8344269C38}"/>
              </a:ext>
            </a:extLst>
          </p:cNvPr>
          <p:cNvGraphicFramePr>
            <a:graphicFrameLocks noGrp="1"/>
          </p:cNvGraphicFramePr>
          <p:nvPr/>
        </p:nvGraphicFramePr>
        <p:xfrm>
          <a:off x="8808720" y="1473200"/>
          <a:ext cx="904240" cy="4389120"/>
        </p:xfrm>
        <a:graphic>
          <a:graphicData uri="http://schemas.openxmlformats.org/drawingml/2006/table">
            <a:tbl>
              <a:tblPr bandRow="1">
                <a:tableStyleId>{5C22544A-7EE6-4342-B048-85BDC9FD1C3A}</a:tableStyleId>
              </a:tblPr>
              <a:tblGrid>
                <a:gridCol w="904240">
                  <a:extLst>
                    <a:ext uri="{9D8B030D-6E8A-4147-A177-3AD203B41FA5}">
                      <a16:colId xmlns:a16="http://schemas.microsoft.com/office/drawing/2014/main" val="3084330358"/>
                    </a:ext>
                  </a:extLst>
                </a:gridCol>
              </a:tblGrid>
              <a:tr h="362612">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36457039"/>
                  </a:ext>
                </a:extLst>
              </a:tr>
              <a:tr h="362612">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27500412"/>
                  </a:ext>
                </a:extLst>
              </a:tr>
              <a:tr h="362612">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5856155"/>
                  </a:ext>
                </a:extLst>
              </a:tr>
              <a:tr h="362612">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9374878"/>
                  </a:ext>
                </a:extLst>
              </a:tr>
              <a:tr h="362612">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43313624"/>
                  </a:ext>
                </a:extLst>
              </a:tr>
              <a:tr h="362612">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34879549"/>
                  </a:ext>
                </a:extLst>
              </a:tr>
              <a:tr h="362612">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59048421"/>
                  </a:ext>
                </a:extLst>
              </a:tr>
              <a:tr h="362612">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42596743"/>
                  </a:ext>
                </a:extLst>
              </a:tr>
              <a:tr h="362612">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44243193"/>
                  </a:ext>
                </a:extLst>
              </a:tr>
              <a:tr h="362612">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60841825"/>
                  </a:ext>
                </a:extLst>
              </a:tr>
              <a:tr h="362612">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84395700"/>
                  </a:ext>
                </a:extLst>
              </a:tr>
              <a:tr h="362612">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92244319"/>
                  </a:ext>
                </a:extLst>
              </a:tr>
            </a:tbl>
          </a:graphicData>
        </a:graphic>
      </p:graphicFrame>
      <p:sp>
        <p:nvSpPr>
          <p:cNvPr id="6" name="TextBox 5">
            <a:extLst>
              <a:ext uri="{FF2B5EF4-FFF2-40B4-BE49-F238E27FC236}">
                <a16:creationId xmlns:a16="http://schemas.microsoft.com/office/drawing/2014/main" id="{577EF6E9-E549-4C69-9F5B-D652C4D1655A}"/>
              </a:ext>
            </a:extLst>
          </p:cNvPr>
          <p:cNvSpPr txBox="1"/>
          <p:nvPr/>
        </p:nvSpPr>
        <p:spPr>
          <a:xfrm>
            <a:off x="5588000" y="1280160"/>
            <a:ext cx="3210560" cy="1477328"/>
          </a:xfrm>
          <a:prstGeom prst="rect">
            <a:avLst/>
          </a:prstGeom>
          <a:noFill/>
        </p:spPr>
        <p:txBody>
          <a:bodyPr wrap="square" rtlCol="0">
            <a:spAutoFit/>
          </a:bodyPr>
          <a:lstStyle/>
          <a:p>
            <a:r>
              <a:rPr lang="en-US" dirty="0"/>
              <a:t>bar:</a:t>
            </a:r>
          </a:p>
          <a:p>
            <a:endParaRPr lang="en-US" dirty="0"/>
          </a:p>
          <a:p>
            <a:r>
              <a:rPr lang="en-US" dirty="0"/>
              <a:t>add %</a:t>
            </a:r>
            <a:r>
              <a:rPr lang="en-US" dirty="0" err="1"/>
              <a:t>rsi</a:t>
            </a:r>
            <a:r>
              <a:rPr lang="en-US" dirty="0"/>
              <a:t>, %</a:t>
            </a:r>
            <a:r>
              <a:rPr lang="en-US" dirty="0" err="1"/>
              <a:t>rdi</a:t>
            </a:r>
            <a:endParaRPr lang="en-US" dirty="0"/>
          </a:p>
          <a:p>
            <a:r>
              <a:rPr lang="en-US" dirty="0"/>
              <a:t>mov %</a:t>
            </a:r>
            <a:r>
              <a:rPr lang="en-US" dirty="0" err="1"/>
              <a:t>rdi</a:t>
            </a:r>
            <a:r>
              <a:rPr lang="en-US" dirty="0"/>
              <a:t>, %</a:t>
            </a:r>
            <a:r>
              <a:rPr lang="en-US" dirty="0" err="1"/>
              <a:t>rax</a:t>
            </a:r>
            <a:endParaRPr lang="en-US" dirty="0"/>
          </a:p>
          <a:p>
            <a:r>
              <a:rPr lang="en-US" dirty="0"/>
              <a:t>ret</a:t>
            </a:r>
            <a:endParaRPr lang="en-IN" dirty="0"/>
          </a:p>
        </p:txBody>
      </p:sp>
      <p:sp>
        <p:nvSpPr>
          <p:cNvPr id="9" name="TextBox 8">
            <a:extLst>
              <a:ext uri="{FF2B5EF4-FFF2-40B4-BE49-F238E27FC236}">
                <a16:creationId xmlns:a16="http://schemas.microsoft.com/office/drawing/2014/main" id="{F5616522-CFEA-60A6-0D0F-7E292715E4C4}"/>
              </a:ext>
            </a:extLst>
          </p:cNvPr>
          <p:cNvSpPr txBox="1"/>
          <p:nvPr/>
        </p:nvSpPr>
        <p:spPr>
          <a:xfrm>
            <a:off x="9723121" y="99776"/>
            <a:ext cx="2395252" cy="6740307"/>
          </a:xfrm>
          <a:prstGeom prst="rect">
            <a:avLst/>
          </a:prstGeom>
          <a:noFill/>
        </p:spPr>
        <p:txBody>
          <a:bodyPr wrap="square" rtlCol="0">
            <a:spAutoFit/>
          </a:bodyPr>
          <a:lstStyle/>
          <a:p>
            <a:r>
              <a:rPr lang="en-US" sz="1600" b="1" dirty="0"/>
              <a:t>mov $100, %</a:t>
            </a:r>
            <a:r>
              <a:rPr lang="en-US" sz="1600" b="1" dirty="0" err="1"/>
              <a:t>rax</a:t>
            </a:r>
            <a:endParaRPr lang="en-US" sz="1600" b="1" dirty="0"/>
          </a:p>
          <a:p>
            <a:r>
              <a:rPr lang="en-US" sz="1600" b="1" dirty="0" err="1"/>
              <a:t>rax</a:t>
            </a:r>
            <a:r>
              <a:rPr lang="en-US" sz="1600" b="1" dirty="0"/>
              <a:t> = 100</a:t>
            </a:r>
          </a:p>
          <a:p>
            <a:endParaRPr lang="en-US" sz="1600" b="1" dirty="0"/>
          </a:p>
          <a:p>
            <a:r>
              <a:rPr lang="en-US" sz="1600" b="1" dirty="0"/>
              <a:t>add $8, %</a:t>
            </a:r>
            <a:r>
              <a:rPr lang="en-US" sz="1600" b="1" dirty="0" err="1"/>
              <a:t>rax</a:t>
            </a:r>
            <a:endParaRPr lang="en-US" sz="1600" b="1" dirty="0"/>
          </a:p>
          <a:p>
            <a:r>
              <a:rPr lang="en-US" sz="1600" b="1" dirty="0" err="1"/>
              <a:t>rax</a:t>
            </a:r>
            <a:r>
              <a:rPr lang="en-US" sz="1600" b="1" dirty="0"/>
              <a:t> = </a:t>
            </a:r>
            <a:r>
              <a:rPr lang="en-US" sz="1600" b="1" dirty="0" err="1"/>
              <a:t>rax</a:t>
            </a:r>
            <a:r>
              <a:rPr lang="en-US" sz="1600" b="1" dirty="0"/>
              <a:t> + 8</a:t>
            </a:r>
          </a:p>
          <a:p>
            <a:endParaRPr lang="en-US" sz="1600" b="1" dirty="0"/>
          </a:p>
          <a:p>
            <a:r>
              <a:rPr lang="en-US" sz="1600" b="1" dirty="0"/>
              <a:t>mov 8(%</a:t>
            </a:r>
            <a:r>
              <a:rPr lang="en-US" sz="1600" b="1" dirty="0" err="1"/>
              <a:t>rax</a:t>
            </a:r>
            <a:r>
              <a:rPr lang="en-US" sz="1600" b="1" dirty="0"/>
              <a:t>), %</a:t>
            </a:r>
            <a:r>
              <a:rPr lang="en-US" sz="1600" b="1" dirty="0" err="1"/>
              <a:t>rdx</a:t>
            </a:r>
            <a:endParaRPr lang="en-US" sz="1600" b="1" dirty="0"/>
          </a:p>
          <a:p>
            <a:r>
              <a:rPr lang="en-US" sz="1600" b="1" dirty="0" err="1"/>
              <a:t>rdx</a:t>
            </a:r>
            <a:r>
              <a:rPr lang="en-US" sz="1600" b="1" dirty="0"/>
              <a:t> = *((u64*)(rax+8))</a:t>
            </a:r>
          </a:p>
          <a:p>
            <a:endParaRPr lang="en-US" sz="1600" b="1" dirty="0"/>
          </a:p>
          <a:p>
            <a:r>
              <a:rPr lang="en-US" sz="1600" b="1" dirty="0"/>
              <a:t>mov %</a:t>
            </a:r>
            <a:r>
              <a:rPr lang="en-US" sz="1600" b="1" dirty="0" err="1"/>
              <a:t>rdx</a:t>
            </a:r>
            <a:r>
              <a:rPr lang="en-US" sz="1600" b="1" dirty="0"/>
              <a:t>, 8(%</a:t>
            </a:r>
            <a:r>
              <a:rPr lang="en-US" sz="1600" b="1" dirty="0" err="1"/>
              <a:t>rax</a:t>
            </a:r>
            <a:r>
              <a:rPr lang="en-US" sz="1600" b="1" dirty="0"/>
              <a:t>)</a:t>
            </a:r>
          </a:p>
          <a:p>
            <a:r>
              <a:rPr lang="en-US" sz="1600" b="1" dirty="0"/>
              <a:t>(*(u64*)(rax+8)) = </a:t>
            </a:r>
            <a:r>
              <a:rPr lang="en-US" sz="1600" b="1" dirty="0" err="1"/>
              <a:t>rdx</a:t>
            </a:r>
            <a:endParaRPr lang="en-US" sz="1600" b="1" dirty="0"/>
          </a:p>
          <a:p>
            <a:endParaRPr lang="en-US" sz="1600" b="1" dirty="0"/>
          </a:p>
          <a:p>
            <a:r>
              <a:rPr lang="en-US" sz="1600" b="1" dirty="0"/>
              <a:t>mov %</a:t>
            </a:r>
            <a:r>
              <a:rPr lang="en-US" sz="1600" b="1" dirty="0" err="1"/>
              <a:t>rax</a:t>
            </a:r>
            <a:r>
              <a:rPr lang="en-US" sz="1600" b="1" dirty="0"/>
              <a:t>, %</a:t>
            </a:r>
            <a:r>
              <a:rPr lang="en-US" sz="1600" b="1" dirty="0" err="1"/>
              <a:t>rcx</a:t>
            </a:r>
            <a:endParaRPr lang="en-US" sz="1600" b="1" dirty="0"/>
          </a:p>
          <a:p>
            <a:r>
              <a:rPr lang="en-US" sz="1600" b="1" dirty="0" err="1"/>
              <a:t>rcx</a:t>
            </a:r>
            <a:r>
              <a:rPr lang="en-US" sz="1600" b="1" dirty="0"/>
              <a:t> = </a:t>
            </a:r>
            <a:r>
              <a:rPr lang="en-US" sz="1600" b="1" dirty="0" err="1"/>
              <a:t>rax</a:t>
            </a:r>
            <a:endParaRPr lang="en-US" sz="1600" b="1" dirty="0"/>
          </a:p>
          <a:p>
            <a:endParaRPr lang="en-US" sz="1600" b="1" dirty="0"/>
          </a:p>
          <a:p>
            <a:r>
              <a:rPr lang="en-US" sz="1600" b="1" dirty="0"/>
              <a:t>add %</a:t>
            </a:r>
            <a:r>
              <a:rPr lang="en-US" sz="1600" b="1" dirty="0" err="1"/>
              <a:t>rax</a:t>
            </a:r>
            <a:r>
              <a:rPr lang="en-US" sz="1600" b="1" dirty="0"/>
              <a:t>, %</a:t>
            </a:r>
            <a:r>
              <a:rPr lang="en-US" sz="1600" b="1" dirty="0" err="1"/>
              <a:t>rcx</a:t>
            </a:r>
            <a:endParaRPr lang="en-US" sz="1600" b="1" dirty="0"/>
          </a:p>
          <a:p>
            <a:r>
              <a:rPr lang="en-US" sz="1600" b="1" dirty="0" err="1"/>
              <a:t>rcx</a:t>
            </a:r>
            <a:r>
              <a:rPr lang="en-US" sz="1600" b="1" dirty="0"/>
              <a:t> = </a:t>
            </a:r>
            <a:r>
              <a:rPr lang="en-US" sz="1600" b="1" dirty="0" err="1"/>
              <a:t>rcx</a:t>
            </a:r>
            <a:r>
              <a:rPr lang="en-US" sz="1600" b="1" dirty="0"/>
              <a:t> + </a:t>
            </a:r>
            <a:r>
              <a:rPr lang="en-US" sz="1600" b="1" dirty="0" err="1"/>
              <a:t>rax</a:t>
            </a:r>
            <a:endParaRPr lang="en-US" sz="1600" b="1" dirty="0"/>
          </a:p>
          <a:p>
            <a:endParaRPr lang="en-US" sz="1600" b="1" dirty="0"/>
          </a:p>
          <a:p>
            <a:r>
              <a:rPr lang="en-US" sz="1600" b="1" dirty="0"/>
              <a:t>add 8(%</a:t>
            </a:r>
            <a:r>
              <a:rPr lang="en-US" sz="1600" b="1" dirty="0" err="1"/>
              <a:t>rax</a:t>
            </a:r>
            <a:r>
              <a:rPr lang="en-US" sz="1600" b="1" dirty="0"/>
              <a:t>), %</a:t>
            </a:r>
            <a:r>
              <a:rPr lang="en-US" sz="1600" b="1" dirty="0" err="1"/>
              <a:t>rcx</a:t>
            </a:r>
            <a:endParaRPr lang="en-US" sz="1600" b="1" dirty="0"/>
          </a:p>
          <a:p>
            <a:r>
              <a:rPr lang="en-US" sz="1600" b="1" dirty="0" err="1"/>
              <a:t>rcx</a:t>
            </a:r>
            <a:r>
              <a:rPr lang="en-US" sz="1600" b="1" dirty="0"/>
              <a:t> += (*(u64*)(rax+8))</a:t>
            </a:r>
          </a:p>
          <a:p>
            <a:endParaRPr lang="en-US" sz="1600" b="1" dirty="0"/>
          </a:p>
          <a:p>
            <a:r>
              <a:rPr lang="en-US" sz="1600" b="1" dirty="0"/>
              <a:t>add %</a:t>
            </a:r>
            <a:r>
              <a:rPr lang="en-US" sz="1600" b="1" dirty="0" err="1"/>
              <a:t>rcx</a:t>
            </a:r>
            <a:r>
              <a:rPr lang="en-US" sz="1600" b="1" dirty="0"/>
              <a:t>, 8(%</a:t>
            </a:r>
            <a:r>
              <a:rPr lang="en-US" sz="1600" b="1" dirty="0" err="1"/>
              <a:t>rax</a:t>
            </a:r>
            <a:r>
              <a:rPr lang="en-US" sz="1600" b="1" dirty="0"/>
              <a:t>)</a:t>
            </a:r>
          </a:p>
          <a:p>
            <a:r>
              <a:rPr lang="en-US" sz="1600" b="1" dirty="0"/>
              <a:t>(*(u64*)(rax+8)) += </a:t>
            </a:r>
            <a:r>
              <a:rPr lang="en-US" sz="1600" b="1" dirty="0" err="1"/>
              <a:t>rcx</a:t>
            </a:r>
            <a:endParaRPr lang="en-US" sz="1600" b="1" dirty="0"/>
          </a:p>
          <a:p>
            <a:endParaRPr lang="en-US" sz="1600" b="1" dirty="0"/>
          </a:p>
          <a:p>
            <a:r>
              <a:rPr lang="en-US" sz="1600" b="1" dirty="0"/>
              <a:t>push/pop</a:t>
            </a:r>
          </a:p>
          <a:p>
            <a:endParaRPr lang="en-US" sz="1600" b="1" dirty="0"/>
          </a:p>
          <a:p>
            <a:r>
              <a:rPr lang="en-US" sz="1600" b="1" dirty="0"/>
              <a:t>call/ret</a:t>
            </a:r>
          </a:p>
        </p:txBody>
      </p:sp>
    </p:spTree>
    <p:extLst>
      <p:ext uri="{BB962C8B-B14F-4D97-AF65-F5344CB8AC3E}">
        <p14:creationId xmlns:p14="http://schemas.microsoft.com/office/powerpoint/2010/main" val="34381624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88FEF-941A-4BBD-B081-02DEC02C0916}"/>
              </a:ext>
            </a:extLst>
          </p:cNvPr>
          <p:cNvSpPr>
            <a:spLocks noGrp="1"/>
          </p:cNvSpPr>
          <p:nvPr>
            <p:ph type="title"/>
          </p:nvPr>
        </p:nvSpPr>
        <p:spPr/>
        <p:txBody>
          <a:bodyPr/>
          <a:lstStyle/>
          <a:p>
            <a:r>
              <a:rPr lang="en-US" dirty="0"/>
              <a:t>Register allocation</a:t>
            </a:r>
            <a:endParaRPr lang="en-IN" dirty="0"/>
          </a:p>
        </p:txBody>
      </p:sp>
      <p:sp>
        <p:nvSpPr>
          <p:cNvPr id="3" name="Content Placeholder 2">
            <a:extLst>
              <a:ext uri="{FF2B5EF4-FFF2-40B4-BE49-F238E27FC236}">
                <a16:creationId xmlns:a16="http://schemas.microsoft.com/office/drawing/2014/main" id="{E8BB1357-2F55-45AB-82C7-0C9C31381AAF}"/>
              </a:ext>
            </a:extLst>
          </p:cNvPr>
          <p:cNvSpPr>
            <a:spLocks noGrp="1"/>
          </p:cNvSpPr>
          <p:nvPr>
            <p:ph idx="1"/>
          </p:nvPr>
        </p:nvSpPr>
        <p:spPr/>
        <p:txBody>
          <a:bodyPr>
            <a:normAutofit/>
          </a:bodyPr>
          <a:lstStyle/>
          <a:p>
            <a:pPr marL="0" indent="0">
              <a:buNone/>
            </a:pPr>
            <a:endParaRPr lang="en-US" dirty="0"/>
          </a:p>
          <a:p>
            <a:pPr marL="0" indent="0">
              <a:buNone/>
            </a:pPr>
            <a:endParaRPr lang="en-IN" dirty="0"/>
          </a:p>
        </p:txBody>
      </p:sp>
      <p:sp>
        <p:nvSpPr>
          <p:cNvPr id="4" name="TextBox 3">
            <a:extLst>
              <a:ext uri="{FF2B5EF4-FFF2-40B4-BE49-F238E27FC236}">
                <a16:creationId xmlns:a16="http://schemas.microsoft.com/office/drawing/2014/main" id="{2A13843B-982C-45C2-A5DC-95D8CBADE7C5}"/>
              </a:ext>
            </a:extLst>
          </p:cNvPr>
          <p:cNvSpPr txBox="1"/>
          <p:nvPr/>
        </p:nvSpPr>
        <p:spPr>
          <a:xfrm>
            <a:off x="8991600" y="2113280"/>
            <a:ext cx="2570480" cy="1754326"/>
          </a:xfrm>
          <a:prstGeom prst="rect">
            <a:avLst/>
          </a:prstGeom>
          <a:noFill/>
        </p:spPr>
        <p:txBody>
          <a:bodyPr wrap="square" rtlCol="0">
            <a:spAutoFit/>
          </a:bodyPr>
          <a:lstStyle/>
          <a:p>
            <a:r>
              <a:rPr lang="en-US" dirty="0"/>
              <a:t>Register access is faster than memory access.</a:t>
            </a:r>
          </a:p>
          <a:p>
            <a:r>
              <a:rPr lang="en-US" dirty="0"/>
              <a:t>Whenever possible, the compiler tries to allocate registers for local variables. </a:t>
            </a:r>
            <a:endParaRPr lang="en-IN" dirty="0"/>
          </a:p>
        </p:txBody>
      </p:sp>
      <p:sp>
        <p:nvSpPr>
          <p:cNvPr id="5" name="TextBox 4">
            <a:extLst>
              <a:ext uri="{FF2B5EF4-FFF2-40B4-BE49-F238E27FC236}">
                <a16:creationId xmlns:a16="http://schemas.microsoft.com/office/drawing/2014/main" id="{2E68EB32-4CC4-4F5C-B82D-EB9E00F36375}"/>
              </a:ext>
            </a:extLst>
          </p:cNvPr>
          <p:cNvSpPr txBox="1"/>
          <p:nvPr/>
        </p:nvSpPr>
        <p:spPr>
          <a:xfrm>
            <a:off x="853440" y="1727200"/>
            <a:ext cx="3210560" cy="2031325"/>
          </a:xfrm>
          <a:prstGeom prst="rect">
            <a:avLst/>
          </a:prstGeom>
          <a:noFill/>
        </p:spPr>
        <p:txBody>
          <a:bodyPr wrap="square" rtlCol="0">
            <a:spAutoFit/>
          </a:bodyPr>
          <a:lstStyle/>
          <a:p>
            <a:pPr marL="0" indent="0">
              <a:buNone/>
            </a:pPr>
            <a:r>
              <a:rPr lang="en-US" dirty="0"/>
              <a:t>int foo() {</a:t>
            </a:r>
          </a:p>
          <a:p>
            <a:pPr marL="0" indent="0">
              <a:buNone/>
            </a:pPr>
            <a:r>
              <a:rPr lang="en-US" dirty="0"/>
              <a:t>   int a = 10;</a:t>
            </a:r>
          </a:p>
          <a:p>
            <a:pPr marL="0" indent="0">
              <a:buNone/>
            </a:pPr>
            <a:r>
              <a:rPr lang="en-US" dirty="0"/>
              <a:t>   int b = 20;</a:t>
            </a:r>
          </a:p>
          <a:p>
            <a:pPr marL="0" indent="0">
              <a:buNone/>
            </a:pPr>
            <a:r>
              <a:rPr lang="en-US" dirty="0"/>
              <a:t>   int c = bar(a, b);</a:t>
            </a:r>
          </a:p>
          <a:p>
            <a:pPr marL="0" indent="0">
              <a:buNone/>
            </a:pPr>
            <a:r>
              <a:rPr lang="en-US" dirty="0"/>
              <a:t>   return c + a + b;</a:t>
            </a:r>
          </a:p>
          <a:p>
            <a:pPr marL="0" indent="0">
              <a:buNone/>
            </a:pPr>
            <a:r>
              <a:rPr lang="en-US" dirty="0"/>
              <a:t>}</a:t>
            </a:r>
          </a:p>
          <a:p>
            <a:endParaRPr lang="en-IN" dirty="0"/>
          </a:p>
        </p:txBody>
      </p:sp>
      <p:sp>
        <p:nvSpPr>
          <p:cNvPr id="7" name="TextBox 6">
            <a:extLst>
              <a:ext uri="{FF2B5EF4-FFF2-40B4-BE49-F238E27FC236}">
                <a16:creationId xmlns:a16="http://schemas.microsoft.com/office/drawing/2014/main" id="{47405C5F-7ECB-4E31-9D59-6395FEF000F7}"/>
              </a:ext>
            </a:extLst>
          </p:cNvPr>
          <p:cNvSpPr txBox="1"/>
          <p:nvPr/>
        </p:nvSpPr>
        <p:spPr>
          <a:xfrm>
            <a:off x="863600" y="4663440"/>
            <a:ext cx="4246880" cy="1200329"/>
          </a:xfrm>
          <a:prstGeom prst="rect">
            <a:avLst/>
          </a:prstGeom>
          <a:noFill/>
        </p:spPr>
        <p:txBody>
          <a:bodyPr wrap="square" rtlCol="0">
            <a:spAutoFit/>
          </a:bodyPr>
          <a:lstStyle/>
          <a:p>
            <a:pPr marL="0" indent="0">
              <a:buNone/>
            </a:pPr>
            <a:r>
              <a:rPr lang="en-US" dirty="0"/>
              <a:t>int bar(int a, int b) {</a:t>
            </a:r>
          </a:p>
          <a:p>
            <a:pPr marL="0" indent="0">
              <a:buNone/>
            </a:pPr>
            <a:r>
              <a:rPr lang="en-US" dirty="0"/>
              <a:t>    a = a + b;</a:t>
            </a:r>
          </a:p>
          <a:p>
            <a:pPr marL="0" indent="0">
              <a:buNone/>
            </a:pPr>
            <a:r>
              <a:rPr lang="en-US" dirty="0"/>
              <a:t>    return a;</a:t>
            </a:r>
          </a:p>
          <a:p>
            <a:pPr marL="0" indent="0">
              <a:buNone/>
            </a:pPr>
            <a:r>
              <a:rPr lang="en-US" dirty="0"/>
              <a:t>}</a:t>
            </a:r>
            <a:endParaRPr lang="en-IN" dirty="0"/>
          </a:p>
        </p:txBody>
      </p:sp>
      <p:graphicFrame>
        <p:nvGraphicFramePr>
          <p:cNvPr id="9" name="Table 4">
            <a:extLst>
              <a:ext uri="{FF2B5EF4-FFF2-40B4-BE49-F238E27FC236}">
                <a16:creationId xmlns:a16="http://schemas.microsoft.com/office/drawing/2014/main" id="{E912ACDA-8E33-49D6-A45D-417B76F373B6}"/>
              </a:ext>
            </a:extLst>
          </p:cNvPr>
          <p:cNvGraphicFramePr>
            <a:graphicFrameLocks noGrp="1"/>
          </p:cNvGraphicFramePr>
          <p:nvPr/>
        </p:nvGraphicFramePr>
        <p:xfrm>
          <a:off x="7051040" y="1522306"/>
          <a:ext cx="1249680" cy="4389120"/>
        </p:xfrm>
        <a:graphic>
          <a:graphicData uri="http://schemas.openxmlformats.org/drawingml/2006/table">
            <a:tbl>
              <a:tblPr bandRow="1">
                <a:tableStyleId>{5C22544A-7EE6-4342-B048-85BDC9FD1C3A}</a:tableStyleId>
              </a:tblPr>
              <a:tblGrid>
                <a:gridCol w="1249680">
                  <a:extLst>
                    <a:ext uri="{9D8B030D-6E8A-4147-A177-3AD203B41FA5}">
                      <a16:colId xmlns:a16="http://schemas.microsoft.com/office/drawing/2014/main" val="3084330358"/>
                    </a:ext>
                  </a:extLst>
                </a:gridCol>
              </a:tblGrid>
              <a:tr h="362612">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36457039"/>
                  </a:ext>
                </a:extLst>
              </a:tr>
              <a:tr h="362612">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27500412"/>
                  </a:ext>
                </a:extLst>
              </a:tr>
              <a:tr h="362612">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5856155"/>
                  </a:ext>
                </a:extLst>
              </a:tr>
              <a:tr h="362612">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9374878"/>
                  </a:ext>
                </a:extLst>
              </a:tr>
              <a:tr h="362612">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43313624"/>
                  </a:ext>
                </a:extLst>
              </a:tr>
              <a:tr h="362612">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34879549"/>
                  </a:ext>
                </a:extLst>
              </a:tr>
              <a:tr h="362612">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59048421"/>
                  </a:ext>
                </a:extLst>
              </a:tr>
              <a:tr h="362612">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42596743"/>
                  </a:ext>
                </a:extLst>
              </a:tr>
              <a:tr h="362612">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44243193"/>
                  </a:ext>
                </a:extLst>
              </a:tr>
              <a:tr h="362612">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60841825"/>
                  </a:ext>
                </a:extLst>
              </a:tr>
              <a:tr h="362612">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84395700"/>
                  </a:ext>
                </a:extLst>
              </a:tr>
              <a:tr h="362612">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92244319"/>
                  </a:ext>
                </a:extLst>
              </a:tr>
            </a:tbl>
          </a:graphicData>
        </a:graphic>
      </p:graphicFrame>
      <p:sp>
        <p:nvSpPr>
          <p:cNvPr id="12" name="TextBox 11">
            <a:extLst>
              <a:ext uri="{FF2B5EF4-FFF2-40B4-BE49-F238E27FC236}">
                <a16:creationId xmlns:a16="http://schemas.microsoft.com/office/drawing/2014/main" id="{A829EE44-41B7-4CB7-8447-7AC9EF7F7D9A}"/>
              </a:ext>
            </a:extLst>
          </p:cNvPr>
          <p:cNvSpPr txBox="1"/>
          <p:nvPr/>
        </p:nvSpPr>
        <p:spPr>
          <a:xfrm>
            <a:off x="924560" y="3791557"/>
            <a:ext cx="4836160" cy="378903"/>
          </a:xfrm>
          <a:prstGeom prst="rect">
            <a:avLst/>
          </a:prstGeom>
          <a:noFill/>
        </p:spPr>
        <p:txBody>
          <a:bodyPr wrap="square" rtlCol="0">
            <a:spAutoFit/>
          </a:bodyPr>
          <a:lstStyle/>
          <a:p>
            <a:r>
              <a:rPr lang="en-US" dirty="0">
                <a:solidFill>
                  <a:srgbClr val="FF0000"/>
                </a:solidFill>
              </a:rPr>
              <a:t>foo: a(RDI), b(RBX), c(RAX) </a:t>
            </a:r>
            <a:endParaRPr lang="en-IN" dirty="0">
              <a:solidFill>
                <a:srgbClr val="FF0000"/>
              </a:solidFill>
            </a:endParaRPr>
          </a:p>
        </p:txBody>
      </p:sp>
    </p:spTree>
    <p:extLst>
      <p:ext uri="{BB962C8B-B14F-4D97-AF65-F5344CB8AC3E}">
        <p14:creationId xmlns:p14="http://schemas.microsoft.com/office/powerpoint/2010/main" val="36678485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88FEF-941A-4BBD-B081-02DEC02C0916}"/>
              </a:ext>
            </a:extLst>
          </p:cNvPr>
          <p:cNvSpPr>
            <a:spLocks noGrp="1"/>
          </p:cNvSpPr>
          <p:nvPr>
            <p:ph type="title"/>
          </p:nvPr>
        </p:nvSpPr>
        <p:spPr/>
        <p:txBody>
          <a:bodyPr/>
          <a:lstStyle/>
          <a:p>
            <a:r>
              <a:rPr lang="en-US" dirty="0"/>
              <a:t>Register allocation</a:t>
            </a:r>
            <a:endParaRPr lang="en-IN" dirty="0"/>
          </a:p>
        </p:txBody>
      </p:sp>
      <p:sp>
        <p:nvSpPr>
          <p:cNvPr id="3" name="Content Placeholder 2">
            <a:extLst>
              <a:ext uri="{FF2B5EF4-FFF2-40B4-BE49-F238E27FC236}">
                <a16:creationId xmlns:a16="http://schemas.microsoft.com/office/drawing/2014/main" id="{E8BB1357-2F55-45AB-82C7-0C9C31381AAF}"/>
              </a:ext>
            </a:extLst>
          </p:cNvPr>
          <p:cNvSpPr>
            <a:spLocks noGrp="1"/>
          </p:cNvSpPr>
          <p:nvPr>
            <p:ph idx="1"/>
          </p:nvPr>
        </p:nvSpPr>
        <p:spPr/>
        <p:txBody>
          <a:bodyPr>
            <a:normAutofit/>
          </a:bodyPr>
          <a:lstStyle/>
          <a:p>
            <a:pPr marL="0" indent="0">
              <a:buNone/>
            </a:pPr>
            <a:endParaRPr lang="en-US" dirty="0"/>
          </a:p>
          <a:p>
            <a:pPr marL="0" indent="0">
              <a:buNone/>
            </a:pPr>
            <a:endParaRPr lang="en-IN" dirty="0"/>
          </a:p>
        </p:txBody>
      </p:sp>
      <p:sp>
        <p:nvSpPr>
          <p:cNvPr id="6" name="TextBox 5">
            <a:extLst>
              <a:ext uri="{FF2B5EF4-FFF2-40B4-BE49-F238E27FC236}">
                <a16:creationId xmlns:a16="http://schemas.microsoft.com/office/drawing/2014/main" id="{4DACFBF6-2FED-429E-BA1B-A659EDEB5C21}"/>
              </a:ext>
            </a:extLst>
          </p:cNvPr>
          <p:cNvSpPr txBox="1"/>
          <p:nvPr/>
        </p:nvSpPr>
        <p:spPr>
          <a:xfrm>
            <a:off x="5588000" y="1280160"/>
            <a:ext cx="3210560" cy="4247317"/>
          </a:xfrm>
          <a:prstGeom prst="rect">
            <a:avLst/>
          </a:prstGeom>
          <a:noFill/>
        </p:spPr>
        <p:txBody>
          <a:bodyPr wrap="square" rtlCol="0">
            <a:spAutoFit/>
          </a:bodyPr>
          <a:lstStyle/>
          <a:p>
            <a:r>
              <a:rPr lang="en-US" dirty="0"/>
              <a:t>foo:</a:t>
            </a:r>
          </a:p>
          <a:p>
            <a:endParaRPr lang="en-US" dirty="0"/>
          </a:p>
          <a:p>
            <a:r>
              <a:rPr lang="en-US" dirty="0"/>
              <a:t>mov $10, %</a:t>
            </a:r>
            <a:r>
              <a:rPr lang="en-US" dirty="0" err="1"/>
              <a:t>rdi</a:t>
            </a:r>
            <a:endParaRPr lang="en-US" dirty="0"/>
          </a:p>
          <a:p>
            <a:r>
              <a:rPr lang="en-US" dirty="0"/>
              <a:t>mov $20, %</a:t>
            </a:r>
            <a:r>
              <a:rPr lang="en-US" dirty="0" err="1"/>
              <a:t>rbx</a:t>
            </a:r>
            <a:endParaRPr lang="en-US" dirty="0"/>
          </a:p>
          <a:p>
            <a:r>
              <a:rPr lang="en-IN" dirty="0"/>
              <a:t>mov %</a:t>
            </a:r>
            <a:r>
              <a:rPr lang="en-IN" dirty="0" err="1"/>
              <a:t>rbx</a:t>
            </a:r>
            <a:r>
              <a:rPr lang="en-IN" dirty="0"/>
              <a:t>, %</a:t>
            </a:r>
            <a:r>
              <a:rPr lang="en-IN" dirty="0" err="1"/>
              <a:t>rsi</a:t>
            </a:r>
            <a:endParaRPr lang="en-IN" dirty="0"/>
          </a:p>
          <a:p>
            <a:r>
              <a:rPr lang="en-IN" dirty="0"/>
              <a:t>call bar</a:t>
            </a:r>
          </a:p>
          <a:p>
            <a:r>
              <a:rPr lang="en-IN" dirty="0"/>
              <a:t>add %</a:t>
            </a:r>
            <a:r>
              <a:rPr lang="en-IN" dirty="0" err="1"/>
              <a:t>rdi</a:t>
            </a:r>
            <a:r>
              <a:rPr lang="en-IN" dirty="0"/>
              <a:t>, %rax</a:t>
            </a:r>
          </a:p>
          <a:p>
            <a:r>
              <a:rPr lang="en-IN" dirty="0"/>
              <a:t>add %</a:t>
            </a:r>
            <a:r>
              <a:rPr lang="en-IN" dirty="0" err="1"/>
              <a:t>rbx</a:t>
            </a:r>
            <a:r>
              <a:rPr lang="en-IN" dirty="0"/>
              <a:t>, %rax</a:t>
            </a:r>
          </a:p>
          <a:p>
            <a:r>
              <a:rPr lang="en-IN" dirty="0"/>
              <a:t>ret</a:t>
            </a:r>
          </a:p>
          <a:p>
            <a:endParaRPr lang="en-IN" dirty="0"/>
          </a:p>
          <a:p>
            <a:endParaRPr lang="en-IN" dirty="0"/>
          </a:p>
          <a:p>
            <a:r>
              <a:rPr lang="en-IN" dirty="0"/>
              <a:t>bar:</a:t>
            </a:r>
          </a:p>
          <a:p>
            <a:r>
              <a:rPr lang="en-IN" dirty="0"/>
              <a:t>add %</a:t>
            </a:r>
            <a:r>
              <a:rPr lang="en-IN" dirty="0" err="1"/>
              <a:t>rsi</a:t>
            </a:r>
            <a:r>
              <a:rPr lang="en-IN" dirty="0"/>
              <a:t>, %</a:t>
            </a:r>
            <a:r>
              <a:rPr lang="en-IN" dirty="0" err="1"/>
              <a:t>rdi</a:t>
            </a:r>
            <a:endParaRPr lang="en-IN" dirty="0"/>
          </a:p>
          <a:p>
            <a:r>
              <a:rPr lang="en-IN" dirty="0"/>
              <a:t>mov %</a:t>
            </a:r>
            <a:r>
              <a:rPr lang="en-IN" dirty="0" err="1"/>
              <a:t>rdi</a:t>
            </a:r>
            <a:r>
              <a:rPr lang="en-IN" dirty="0"/>
              <a:t>, %rax</a:t>
            </a:r>
          </a:p>
          <a:p>
            <a:r>
              <a:rPr lang="en-IN" dirty="0"/>
              <a:t>ret </a:t>
            </a:r>
          </a:p>
        </p:txBody>
      </p:sp>
      <p:graphicFrame>
        <p:nvGraphicFramePr>
          <p:cNvPr id="12" name="Table 11">
            <a:extLst>
              <a:ext uri="{FF2B5EF4-FFF2-40B4-BE49-F238E27FC236}">
                <a16:creationId xmlns:a16="http://schemas.microsoft.com/office/drawing/2014/main" id="{2181F9B4-A2E3-4DB1-BE18-5B541A6731D5}"/>
              </a:ext>
            </a:extLst>
          </p:cNvPr>
          <p:cNvGraphicFramePr>
            <a:graphicFrameLocks noGrp="1"/>
          </p:cNvGraphicFramePr>
          <p:nvPr/>
        </p:nvGraphicFramePr>
        <p:xfrm>
          <a:off x="8737600" y="1512146"/>
          <a:ext cx="833120" cy="4079240"/>
        </p:xfrm>
        <a:graphic>
          <a:graphicData uri="http://schemas.openxmlformats.org/drawingml/2006/table">
            <a:tbl>
              <a:tblPr bandRow="1">
                <a:tableStyleId>{5C22544A-7EE6-4342-B048-85BDC9FD1C3A}</a:tableStyleId>
              </a:tblPr>
              <a:tblGrid>
                <a:gridCol w="833120">
                  <a:extLst>
                    <a:ext uri="{9D8B030D-6E8A-4147-A177-3AD203B41FA5}">
                      <a16:colId xmlns:a16="http://schemas.microsoft.com/office/drawing/2014/main" val="4034029747"/>
                    </a:ext>
                  </a:extLst>
                </a:gridCol>
              </a:tblGrid>
              <a:tr h="370840">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20381580"/>
                  </a:ext>
                </a:extLst>
              </a:tr>
              <a:tr h="370840">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96211443"/>
                  </a:ext>
                </a:extLst>
              </a:tr>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84660746"/>
                  </a:ext>
                </a:extLst>
              </a:tr>
              <a:tr h="370840">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51454608"/>
                  </a:ext>
                </a:extLst>
              </a:tr>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41955714"/>
                  </a:ext>
                </a:extLst>
              </a:tr>
              <a:tr h="370840">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89146549"/>
                  </a:ext>
                </a:extLst>
              </a:tr>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947598"/>
                  </a:ext>
                </a:extLst>
              </a:tr>
              <a:tr h="370840">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03813980"/>
                  </a:ext>
                </a:extLst>
              </a:tr>
              <a:tr h="370840">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91943100"/>
                  </a:ext>
                </a:extLst>
              </a:tr>
              <a:tr h="370840">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49005029"/>
                  </a:ext>
                </a:extLst>
              </a:tr>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14291960"/>
                  </a:ext>
                </a:extLst>
              </a:tr>
            </a:tbl>
          </a:graphicData>
        </a:graphic>
      </p:graphicFrame>
      <p:sp>
        <p:nvSpPr>
          <p:cNvPr id="14" name="TextBox 13">
            <a:extLst>
              <a:ext uri="{FF2B5EF4-FFF2-40B4-BE49-F238E27FC236}">
                <a16:creationId xmlns:a16="http://schemas.microsoft.com/office/drawing/2014/main" id="{F5BC4764-FA10-49CF-993F-9FC8B503C1FB}"/>
              </a:ext>
            </a:extLst>
          </p:cNvPr>
          <p:cNvSpPr txBox="1"/>
          <p:nvPr/>
        </p:nvSpPr>
        <p:spPr>
          <a:xfrm>
            <a:off x="853440" y="1727200"/>
            <a:ext cx="3210560" cy="2031325"/>
          </a:xfrm>
          <a:prstGeom prst="rect">
            <a:avLst/>
          </a:prstGeom>
          <a:noFill/>
        </p:spPr>
        <p:txBody>
          <a:bodyPr wrap="square" rtlCol="0">
            <a:spAutoFit/>
          </a:bodyPr>
          <a:lstStyle/>
          <a:p>
            <a:pPr marL="0" indent="0">
              <a:buNone/>
            </a:pPr>
            <a:r>
              <a:rPr lang="en-US" dirty="0"/>
              <a:t>int foo() {</a:t>
            </a:r>
          </a:p>
          <a:p>
            <a:pPr marL="0" indent="0">
              <a:buNone/>
            </a:pPr>
            <a:r>
              <a:rPr lang="en-US" dirty="0"/>
              <a:t>   int a = 10;</a:t>
            </a:r>
          </a:p>
          <a:p>
            <a:pPr marL="0" indent="0">
              <a:buNone/>
            </a:pPr>
            <a:r>
              <a:rPr lang="en-US" dirty="0"/>
              <a:t>   int b = 20;</a:t>
            </a:r>
          </a:p>
          <a:p>
            <a:pPr marL="0" indent="0">
              <a:buNone/>
            </a:pPr>
            <a:r>
              <a:rPr lang="en-US" dirty="0"/>
              <a:t>   int c = bar(a, b);</a:t>
            </a:r>
          </a:p>
          <a:p>
            <a:pPr marL="0" indent="0">
              <a:buNone/>
            </a:pPr>
            <a:r>
              <a:rPr lang="en-US" dirty="0"/>
              <a:t>   return c + a + b;</a:t>
            </a:r>
          </a:p>
          <a:p>
            <a:pPr marL="0" indent="0">
              <a:buNone/>
            </a:pPr>
            <a:r>
              <a:rPr lang="en-US" dirty="0"/>
              <a:t>}</a:t>
            </a:r>
          </a:p>
          <a:p>
            <a:endParaRPr lang="en-IN" dirty="0"/>
          </a:p>
        </p:txBody>
      </p:sp>
      <p:sp>
        <p:nvSpPr>
          <p:cNvPr id="15" name="TextBox 14">
            <a:extLst>
              <a:ext uri="{FF2B5EF4-FFF2-40B4-BE49-F238E27FC236}">
                <a16:creationId xmlns:a16="http://schemas.microsoft.com/office/drawing/2014/main" id="{23845F86-17BE-4D33-A8FE-51D107847FDD}"/>
              </a:ext>
            </a:extLst>
          </p:cNvPr>
          <p:cNvSpPr txBox="1"/>
          <p:nvPr/>
        </p:nvSpPr>
        <p:spPr>
          <a:xfrm>
            <a:off x="863600" y="4663440"/>
            <a:ext cx="4246880" cy="1200329"/>
          </a:xfrm>
          <a:prstGeom prst="rect">
            <a:avLst/>
          </a:prstGeom>
          <a:noFill/>
        </p:spPr>
        <p:txBody>
          <a:bodyPr wrap="square" rtlCol="0">
            <a:spAutoFit/>
          </a:bodyPr>
          <a:lstStyle/>
          <a:p>
            <a:pPr marL="0" indent="0">
              <a:buNone/>
            </a:pPr>
            <a:r>
              <a:rPr lang="en-US" dirty="0"/>
              <a:t>int bar(int a, int b) {</a:t>
            </a:r>
          </a:p>
          <a:p>
            <a:pPr marL="0" indent="0">
              <a:buNone/>
            </a:pPr>
            <a:r>
              <a:rPr lang="en-US" dirty="0"/>
              <a:t>    a = a + b;</a:t>
            </a:r>
          </a:p>
          <a:p>
            <a:pPr marL="0" indent="0">
              <a:buNone/>
            </a:pPr>
            <a:r>
              <a:rPr lang="en-US" dirty="0"/>
              <a:t>    return a;</a:t>
            </a:r>
          </a:p>
          <a:p>
            <a:pPr marL="0" indent="0">
              <a:buNone/>
            </a:pPr>
            <a:r>
              <a:rPr lang="en-US" dirty="0"/>
              <a:t>}</a:t>
            </a:r>
            <a:endParaRPr lang="en-IN" dirty="0"/>
          </a:p>
        </p:txBody>
      </p:sp>
      <p:sp>
        <p:nvSpPr>
          <p:cNvPr id="16" name="TextBox 15">
            <a:extLst>
              <a:ext uri="{FF2B5EF4-FFF2-40B4-BE49-F238E27FC236}">
                <a16:creationId xmlns:a16="http://schemas.microsoft.com/office/drawing/2014/main" id="{14D2A5AE-46B4-4624-8202-DA989AB262D8}"/>
              </a:ext>
            </a:extLst>
          </p:cNvPr>
          <p:cNvSpPr txBox="1"/>
          <p:nvPr/>
        </p:nvSpPr>
        <p:spPr>
          <a:xfrm>
            <a:off x="924560" y="3791557"/>
            <a:ext cx="4836160" cy="378903"/>
          </a:xfrm>
          <a:prstGeom prst="rect">
            <a:avLst/>
          </a:prstGeom>
          <a:noFill/>
        </p:spPr>
        <p:txBody>
          <a:bodyPr wrap="square" rtlCol="0">
            <a:spAutoFit/>
          </a:bodyPr>
          <a:lstStyle/>
          <a:p>
            <a:r>
              <a:rPr lang="en-US" dirty="0">
                <a:solidFill>
                  <a:srgbClr val="FF0000"/>
                </a:solidFill>
              </a:rPr>
              <a:t>foo: a(RDI), b(RBX), c(RAX) </a:t>
            </a:r>
            <a:endParaRPr lang="en-IN" dirty="0">
              <a:solidFill>
                <a:srgbClr val="FF0000"/>
              </a:solidFill>
            </a:endParaRPr>
          </a:p>
        </p:txBody>
      </p:sp>
      <p:sp>
        <p:nvSpPr>
          <p:cNvPr id="17" name="TextBox 16">
            <a:extLst>
              <a:ext uri="{FF2B5EF4-FFF2-40B4-BE49-F238E27FC236}">
                <a16:creationId xmlns:a16="http://schemas.microsoft.com/office/drawing/2014/main" id="{58FBBB0C-00E5-2D59-D990-2CB779E67C18}"/>
              </a:ext>
            </a:extLst>
          </p:cNvPr>
          <p:cNvSpPr txBox="1"/>
          <p:nvPr/>
        </p:nvSpPr>
        <p:spPr>
          <a:xfrm>
            <a:off x="9723121" y="99776"/>
            <a:ext cx="2395252" cy="6740307"/>
          </a:xfrm>
          <a:prstGeom prst="rect">
            <a:avLst/>
          </a:prstGeom>
          <a:noFill/>
        </p:spPr>
        <p:txBody>
          <a:bodyPr wrap="square" rtlCol="0">
            <a:spAutoFit/>
          </a:bodyPr>
          <a:lstStyle/>
          <a:p>
            <a:r>
              <a:rPr lang="en-US" sz="1600" b="1" dirty="0"/>
              <a:t>mov $100, %</a:t>
            </a:r>
            <a:r>
              <a:rPr lang="en-US" sz="1600" b="1" dirty="0" err="1"/>
              <a:t>rax</a:t>
            </a:r>
            <a:endParaRPr lang="en-US" sz="1600" b="1" dirty="0"/>
          </a:p>
          <a:p>
            <a:r>
              <a:rPr lang="en-US" sz="1600" b="1" dirty="0" err="1"/>
              <a:t>rax</a:t>
            </a:r>
            <a:r>
              <a:rPr lang="en-US" sz="1600" b="1" dirty="0"/>
              <a:t> = 100</a:t>
            </a:r>
          </a:p>
          <a:p>
            <a:endParaRPr lang="en-US" sz="1600" b="1" dirty="0"/>
          </a:p>
          <a:p>
            <a:r>
              <a:rPr lang="en-US" sz="1600" b="1" dirty="0"/>
              <a:t>add $8, %</a:t>
            </a:r>
            <a:r>
              <a:rPr lang="en-US" sz="1600" b="1" dirty="0" err="1"/>
              <a:t>rax</a:t>
            </a:r>
            <a:endParaRPr lang="en-US" sz="1600" b="1" dirty="0"/>
          </a:p>
          <a:p>
            <a:r>
              <a:rPr lang="en-US" sz="1600" b="1" dirty="0" err="1"/>
              <a:t>rax</a:t>
            </a:r>
            <a:r>
              <a:rPr lang="en-US" sz="1600" b="1" dirty="0"/>
              <a:t> = </a:t>
            </a:r>
            <a:r>
              <a:rPr lang="en-US" sz="1600" b="1" dirty="0" err="1"/>
              <a:t>rax</a:t>
            </a:r>
            <a:r>
              <a:rPr lang="en-US" sz="1600" b="1" dirty="0"/>
              <a:t> + 8</a:t>
            </a:r>
          </a:p>
          <a:p>
            <a:endParaRPr lang="en-US" sz="1600" b="1" dirty="0"/>
          </a:p>
          <a:p>
            <a:r>
              <a:rPr lang="en-US" sz="1600" b="1" dirty="0"/>
              <a:t>mov 8(%</a:t>
            </a:r>
            <a:r>
              <a:rPr lang="en-US" sz="1600" b="1" dirty="0" err="1"/>
              <a:t>rax</a:t>
            </a:r>
            <a:r>
              <a:rPr lang="en-US" sz="1600" b="1" dirty="0"/>
              <a:t>), %</a:t>
            </a:r>
            <a:r>
              <a:rPr lang="en-US" sz="1600" b="1" dirty="0" err="1"/>
              <a:t>rdx</a:t>
            </a:r>
            <a:endParaRPr lang="en-US" sz="1600" b="1" dirty="0"/>
          </a:p>
          <a:p>
            <a:r>
              <a:rPr lang="en-US" sz="1600" b="1" dirty="0" err="1"/>
              <a:t>rdx</a:t>
            </a:r>
            <a:r>
              <a:rPr lang="en-US" sz="1600" b="1" dirty="0"/>
              <a:t> = *((u64*)(rax+8))</a:t>
            </a:r>
          </a:p>
          <a:p>
            <a:endParaRPr lang="en-US" sz="1600" b="1" dirty="0"/>
          </a:p>
          <a:p>
            <a:r>
              <a:rPr lang="en-US" sz="1600" b="1" dirty="0"/>
              <a:t>mov %</a:t>
            </a:r>
            <a:r>
              <a:rPr lang="en-US" sz="1600" b="1" dirty="0" err="1"/>
              <a:t>rdx</a:t>
            </a:r>
            <a:r>
              <a:rPr lang="en-US" sz="1600" b="1" dirty="0"/>
              <a:t>, 8(%</a:t>
            </a:r>
            <a:r>
              <a:rPr lang="en-US" sz="1600" b="1" dirty="0" err="1"/>
              <a:t>rax</a:t>
            </a:r>
            <a:r>
              <a:rPr lang="en-US" sz="1600" b="1" dirty="0"/>
              <a:t>)</a:t>
            </a:r>
          </a:p>
          <a:p>
            <a:r>
              <a:rPr lang="en-US" sz="1600" b="1" dirty="0"/>
              <a:t>(*(u64*)(rax+8)) = </a:t>
            </a:r>
            <a:r>
              <a:rPr lang="en-US" sz="1600" b="1" dirty="0" err="1"/>
              <a:t>rdx</a:t>
            </a:r>
            <a:endParaRPr lang="en-US" sz="1600" b="1" dirty="0"/>
          </a:p>
          <a:p>
            <a:endParaRPr lang="en-US" sz="1600" b="1" dirty="0"/>
          </a:p>
          <a:p>
            <a:r>
              <a:rPr lang="en-US" sz="1600" b="1" dirty="0"/>
              <a:t>mov %</a:t>
            </a:r>
            <a:r>
              <a:rPr lang="en-US" sz="1600" b="1" dirty="0" err="1"/>
              <a:t>rax</a:t>
            </a:r>
            <a:r>
              <a:rPr lang="en-US" sz="1600" b="1" dirty="0"/>
              <a:t>, %</a:t>
            </a:r>
            <a:r>
              <a:rPr lang="en-US" sz="1600" b="1" dirty="0" err="1"/>
              <a:t>rcx</a:t>
            </a:r>
            <a:endParaRPr lang="en-US" sz="1600" b="1" dirty="0"/>
          </a:p>
          <a:p>
            <a:r>
              <a:rPr lang="en-US" sz="1600" b="1" dirty="0" err="1"/>
              <a:t>rcx</a:t>
            </a:r>
            <a:r>
              <a:rPr lang="en-US" sz="1600" b="1" dirty="0"/>
              <a:t> = </a:t>
            </a:r>
            <a:r>
              <a:rPr lang="en-US" sz="1600" b="1" dirty="0" err="1"/>
              <a:t>rax</a:t>
            </a:r>
            <a:endParaRPr lang="en-US" sz="1600" b="1" dirty="0"/>
          </a:p>
          <a:p>
            <a:endParaRPr lang="en-US" sz="1600" b="1" dirty="0"/>
          </a:p>
          <a:p>
            <a:r>
              <a:rPr lang="en-US" sz="1600" b="1" dirty="0"/>
              <a:t>add %</a:t>
            </a:r>
            <a:r>
              <a:rPr lang="en-US" sz="1600" b="1" dirty="0" err="1"/>
              <a:t>rax</a:t>
            </a:r>
            <a:r>
              <a:rPr lang="en-US" sz="1600" b="1" dirty="0"/>
              <a:t>, %</a:t>
            </a:r>
            <a:r>
              <a:rPr lang="en-US" sz="1600" b="1" dirty="0" err="1"/>
              <a:t>rcx</a:t>
            </a:r>
            <a:endParaRPr lang="en-US" sz="1600" b="1" dirty="0"/>
          </a:p>
          <a:p>
            <a:r>
              <a:rPr lang="en-US" sz="1600" b="1" dirty="0" err="1"/>
              <a:t>rcx</a:t>
            </a:r>
            <a:r>
              <a:rPr lang="en-US" sz="1600" b="1" dirty="0"/>
              <a:t> = </a:t>
            </a:r>
            <a:r>
              <a:rPr lang="en-US" sz="1600" b="1" dirty="0" err="1"/>
              <a:t>rcx</a:t>
            </a:r>
            <a:r>
              <a:rPr lang="en-US" sz="1600" b="1" dirty="0"/>
              <a:t> + </a:t>
            </a:r>
            <a:r>
              <a:rPr lang="en-US" sz="1600" b="1" dirty="0" err="1"/>
              <a:t>rax</a:t>
            </a:r>
            <a:endParaRPr lang="en-US" sz="1600" b="1" dirty="0"/>
          </a:p>
          <a:p>
            <a:endParaRPr lang="en-US" sz="1600" b="1" dirty="0"/>
          </a:p>
          <a:p>
            <a:r>
              <a:rPr lang="en-US" sz="1600" b="1" dirty="0"/>
              <a:t>add 8(%</a:t>
            </a:r>
            <a:r>
              <a:rPr lang="en-US" sz="1600" b="1" dirty="0" err="1"/>
              <a:t>rax</a:t>
            </a:r>
            <a:r>
              <a:rPr lang="en-US" sz="1600" b="1" dirty="0"/>
              <a:t>), %</a:t>
            </a:r>
            <a:r>
              <a:rPr lang="en-US" sz="1600" b="1" dirty="0" err="1"/>
              <a:t>rcx</a:t>
            </a:r>
            <a:endParaRPr lang="en-US" sz="1600" b="1" dirty="0"/>
          </a:p>
          <a:p>
            <a:r>
              <a:rPr lang="en-US" sz="1600" b="1" dirty="0" err="1"/>
              <a:t>rcx</a:t>
            </a:r>
            <a:r>
              <a:rPr lang="en-US" sz="1600" b="1" dirty="0"/>
              <a:t> += (*(u64*)(rax+8))</a:t>
            </a:r>
          </a:p>
          <a:p>
            <a:endParaRPr lang="en-US" sz="1600" b="1" dirty="0"/>
          </a:p>
          <a:p>
            <a:r>
              <a:rPr lang="en-US" sz="1600" b="1" dirty="0"/>
              <a:t>add %</a:t>
            </a:r>
            <a:r>
              <a:rPr lang="en-US" sz="1600" b="1" dirty="0" err="1"/>
              <a:t>rcx</a:t>
            </a:r>
            <a:r>
              <a:rPr lang="en-US" sz="1600" b="1" dirty="0"/>
              <a:t>, 8(%</a:t>
            </a:r>
            <a:r>
              <a:rPr lang="en-US" sz="1600" b="1" dirty="0" err="1"/>
              <a:t>rax</a:t>
            </a:r>
            <a:r>
              <a:rPr lang="en-US" sz="1600" b="1" dirty="0"/>
              <a:t>)</a:t>
            </a:r>
          </a:p>
          <a:p>
            <a:r>
              <a:rPr lang="en-US" sz="1600" b="1" dirty="0"/>
              <a:t>(*(u64*)(rax+8)) += </a:t>
            </a:r>
            <a:r>
              <a:rPr lang="en-US" sz="1600" b="1" dirty="0" err="1"/>
              <a:t>rcx</a:t>
            </a:r>
            <a:endParaRPr lang="en-US" sz="1600" b="1" dirty="0"/>
          </a:p>
          <a:p>
            <a:endParaRPr lang="en-US" sz="1600" b="1" dirty="0"/>
          </a:p>
          <a:p>
            <a:r>
              <a:rPr lang="en-US" sz="1600" b="1" dirty="0"/>
              <a:t>push/pop</a:t>
            </a:r>
          </a:p>
          <a:p>
            <a:endParaRPr lang="en-US" sz="1600" b="1" dirty="0"/>
          </a:p>
          <a:p>
            <a:r>
              <a:rPr lang="en-US" sz="1600" b="1" dirty="0"/>
              <a:t>call/ret</a:t>
            </a:r>
          </a:p>
        </p:txBody>
      </p:sp>
    </p:spTree>
    <p:extLst>
      <p:ext uri="{BB962C8B-B14F-4D97-AF65-F5344CB8AC3E}">
        <p14:creationId xmlns:p14="http://schemas.microsoft.com/office/powerpoint/2010/main" val="27448958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68E52-383C-48CD-9CE7-C191DE90F052}"/>
              </a:ext>
            </a:extLst>
          </p:cNvPr>
          <p:cNvSpPr>
            <a:spLocks noGrp="1"/>
          </p:cNvSpPr>
          <p:nvPr>
            <p:ph type="title"/>
          </p:nvPr>
        </p:nvSpPr>
        <p:spPr/>
        <p:txBody>
          <a:bodyPr/>
          <a:lstStyle/>
          <a:p>
            <a:r>
              <a:rPr lang="en-US" dirty="0"/>
              <a:t>Register allocation</a:t>
            </a:r>
          </a:p>
        </p:txBody>
      </p:sp>
      <p:sp>
        <p:nvSpPr>
          <p:cNvPr id="3" name="Content Placeholder 2">
            <a:extLst>
              <a:ext uri="{FF2B5EF4-FFF2-40B4-BE49-F238E27FC236}">
                <a16:creationId xmlns:a16="http://schemas.microsoft.com/office/drawing/2014/main" id="{8671CA53-3870-494E-AEDA-047ACE42BFD8}"/>
              </a:ext>
            </a:extLst>
          </p:cNvPr>
          <p:cNvSpPr>
            <a:spLocks noGrp="1"/>
          </p:cNvSpPr>
          <p:nvPr>
            <p:ph idx="1"/>
          </p:nvPr>
        </p:nvSpPr>
        <p:spPr/>
        <p:txBody>
          <a:bodyPr/>
          <a:lstStyle/>
          <a:p>
            <a:r>
              <a:rPr lang="en-US" dirty="0" err="1"/>
              <a:t>Callee</a:t>
            </a:r>
            <a:r>
              <a:rPr lang="en-US" dirty="0"/>
              <a:t> may trash the caller’s registers values</a:t>
            </a:r>
          </a:p>
          <a:p>
            <a:endParaRPr lang="en-US" dirty="0"/>
          </a:p>
          <a:p>
            <a:r>
              <a:rPr lang="en-US" dirty="0"/>
              <a:t>If caller wishes to use the values of registers across a function call, it must save/restore them before/after the function call</a:t>
            </a:r>
          </a:p>
        </p:txBody>
      </p:sp>
    </p:spTree>
    <p:extLst>
      <p:ext uri="{BB962C8B-B14F-4D97-AF65-F5344CB8AC3E}">
        <p14:creationId xmlns:p14="http://schemas.microsoft.com/office/powerpoint/2010/main" val="35700720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88FEF-941A-4BBD-B081-02DEC02C0916}"/>
              </a:ext>
            </a:extLst>
          </p:cNvPr>
          <p:cNvSpPr>
            <a:spLocks noGrp="1"/>
          </p:cNvSpPr>
          <p:nvPr>
            <p:ph type="title"/>
          </p:nvPr>
        </p:nvSpPr>
        <p:spPr/>
        <p:txBody>
          <a:bodyPr/>
          <a:lstStyle/>
          <a:p>
            <a:r>
              <a:rPr lang="en-US" dirty="0"/>
              <a:t>Caller saves/restores registers</a:t>
            </a:r>
            <a:endParaRPr lang="en-IN" dirty="0"/>
          </a:p>
        </p:txBody>
      </p:sp>
      <p:sp>
        <p:nvSpPr>
          <p:cNvPr id="3" name="Content Placeholder 2">
            <a:extLst>
              <a:ext uri="{FF2B5EF4-FFF2-40B4-BE49-F238E27FC236}">
                <a16:creationId xmlns:a16="http://schemas.microsoft.com/office/drawing/2014/main" id="{E8BB1357-2F55-45AB-82C7-0C9C31381AAF}"/>
              </a:ext>
            </a:extLst>
          </p:cNvPr>
          <p:cNvSpPr>
            <a:spLocks noGrp="1"/>
          </p:cNvSpPr>
          <p:nvPr>
            <p:ph idx="1"/>
          </p:nvPr>
        </p:nvSpPr>
        <p:spPr/>
        <p:txBody>
          <a:bodyPr>
            <a:normAutofit/>
          </a:bodyPr>
          <a:lstStyle/>
          <a:p>
            <a:pPr marL="0" indent="0">
              <a:buNone/>
            </a:pPr>
            <a:endParaRPr lang="en-US" dirty="0"/>
          </a:p>
          <a:p>
            <a:pPr marL="0" indent="0">
              <a:buNone/>
            </a:pPr>
            <a:endParaRPr lang="en-IN" dirty="0"/>
          </a:p>
        </p:txBody>
      </p:sp>
      <p:graphicFrame>
        <p:nvGraphicFramePr>
          <p:cNvPr id="12" name="Table 11">
            <a:extLst>
              <a:ext uri="{FF2B5EF4-FFF2-40B4-BE49-F238E27FC236}">
                <a16:creationId xmlns:a16="http://schemas.microsoft.com/office/drawing/2014/main" id="{2181F9B4-A2E3-4DB1-BE18-5B541A6731D5}"/>
              </a:ext>
            </a:extLst>
          </p:cNvPr>
          <p:cNvGraphicFramePr>
            <a:graphicFrameLocks noGrp="1"/>
          </p:cNvGraphicFramePr>
          <p:nvPr/>
        </p:nvGraphicFramePr>
        <p:xfrm>
          <a:off x="8737600" y="1512146"/>
          <a:ext cx="833120" cy="4079240"/>
        </p:xfrm>
        <a:graphic>
          <a:graphicData uri="http://schemas.openxmlformats.org/drawingml/2006/table">
            <a:tbl>
              <a:tblPr bandRow="1">
                <a:tableStyleId>{5C22544A-7EE6-4342-B048-85BDC9FD1C3A}</a:tableStyleId>
              </a:tblPr>
              <a:tblGrid>
                <a:gridCol w="833120">
                  <a:extLst>
                    <a:ext uri="{9D8B030D-6E8A-4147-A177-3AD203B41FA5}">
                      <a16:colId xmlns:a16="http://schemas.microsoft.com/office/drawing/2014/main" val="4034029747"/>
                    </a:ext>
                  </a:extLst>
                </a:gridCol>
              </a:tblGrid>
              <a:tr h="370840">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20381580"/>
                  </a:ext>
                </a:extLst>
              </a:tr>
              <a:tr h="370840">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96211443"/>
                  </a:ext>
                </a:extLst>
              </a:tr>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84660746"/>
                  </a:ext>
                </a:extLst>
              </a:tr>
              <a:tr h="370840">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51454608"/>
                  </a:ext>
                </a:extLst>
              </a:tr>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41955714"/>
                  </a:ext>
                </a:extLst>
              </a:tr>
              <a:tr h="370840">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89146549"/>
                  </a:ext>
                </a:extLst>
              </a:tr>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947598"/>
                  </a:ext>
                </a:extLst>
              </a:tr>
              <a:tr h="370840">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03813980"/>
                  </a:ext>
                </a:extLst>
              </a:tr>
              <a:tr h="370840">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91943100"/>
                  </a:ext>
                </a:extLst>
              </a:tr>
              <a:tr h="370840">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49005029"/>
                  </a:ext>
                </a:extLst>
              </a:tr>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14291960"/>
                  </a:ext>
                </a:extLst>
              </a:tr>
            </a:tbl>
          </a:graphicData>
        </a:graphic>
      </p:graphicFrame>
      <p:sp>
        <p:nvSpPr>
          <p:cNvPr id="11" name="TextBox 10">
            <a:extLst>
              <a:ext uri="{FF2B5EF4-FFF2-40B4-BE49-F238E27FC236}">
                <a16:creationId xmlns:a16="http://schemas.microsoft.com/office/drawing/2014/main" id="{0BDD65AE-C372-4FB2-941E-54609ECF22C7}"/>
              </a:ext>
            </a:extLst>
          </p:cNvPr>
          <p:cNvSpPr txBox="1"/>
          <p:nvPr/>
        </p:nvSpPr>
        <p:spPr>
          <a:xfrm>
            <a:off x="853440" y="1727200"/>
            <a:ext cx="3210560" cy="2031325"/>
          </a:xfrm>
          <a:prstGeom prst="rect">
            <a:avLst/>
          </a:prstGeom>
          <a:noFill/>
        </p:spPr>
        <p:txBody>
          <a:bodyPr wrap="square" rtlCol="0">
            <a:spAutoFit/>
          </a:bodyPr>
          <a:lstStyle/>
          <a:p>
            <a:pPr marL="0" indent="0">
              <a:buNone/>
            </a:pPr>
            <a:r>
              <a:rPr lang="en-US" dirty="0"/>
              <a:t>int foo() {</a:t>
            </a:r>
          </a:p>
          <a:p>
            <a:pPr marL="0" indent="0">
              <a:buNone/>
            </a:pPr>
            <a:r>
              <a:rPr lang="en-US" dirty="0"/>
              <a:t>   int a = 10;</a:t>
            </a:r>
          </a:p>
          <a:p>
            <a:pPr marL="0" indent="0">
              <a:buNone/>
            </a:pPr>
            <a:r>
              <a:rPr lang="en-US" dirty="0"/>
              <a:t>   int b = 20;</a:t>
            </a:r>
          </a:p>
          <a:p>
            <a:pPr marL="0" indent="0">
              <a:buNone/>
            </a:pPr>
            <a:r>
              <a:rPr lang="en-US" dirty="0"/>
              <a:t>   int c = bar(a, b);</a:t>
            </a:r>
          </a:p>
          <a:p>
            <a:pPr marL="0" indent="0">
              <a:buNone/>
            </a:pPr>
            <a:r>
              <a:rPr lang="en-US" dirty="0"/>
              <a:t>   return c + a + b;</a:t>
            </a:r>
          </a:p>
          <a:p>
            <a:pPr marL="0" indent="0">
              <a:buNone/>
            </a:pPr>
            <a:r>
              <a:rPr lang="en-US" dirty="0"/>
              <a:t>}</a:t>
            </a:r>
          </a:p>
          <a:p>
            <a:endParaRPr lang="en-IN" dirty="0"/>
          </a:p>
        </p:txBody>
      </p:sp>
      <p:sp>
        <p:nvSpPr>
          <p:cNvPr id="14" name="TextBox 13">
            <a:extLst>
              <a:ext uri="{FF2B5EF4-FFF2-40B4-BE49-F238E27FC236}">
                <a16:creationId xmlns:a16="http://schemas.microsoft.com/office/drawing/2014/main" id="{E316435C-C055-4C31-B495-2672D9F7E077}"/>
              </a:ext>
            </a:extLst>
          </p:cNvPr>
          <p:cNvSpPr txBox="1"/>
          <p:nvPr/>
        </p:nvSpPr>
        <p:spPr>
          <a:xfrm>
            <a:off x="863600" y="4663440"/>
            <a:ext cx="4246880" cy="1200329"/>
          </a:xfrm>
          <a:prstGeom prst="rect">
            <a:avLst/>
          </a:prstGeom>
          <a:noFill/>
        </p:spPr>
        <p:txBody>
          <a:bodyPr wrap="square" rtlCol="0">
            <a:spAutoFit/>
          </a:bodyPr>
          <a:lstStyle/>
          <a:p>
            <a:pPr marL="0" indent="0">
              <a:buNone/>
            </a:pPr>
            <a:r>
              <a:rPr lang="en-US" dirty="0"/>
              <a:t>int bar(int a, int b) {</a:t>
            </a:r>
          </a:p>
          <a:p>
            <a:pPr marL="0" indent="0">
              <a:buNone/>
            </a:pPr>
            <a:r>
              <a:rPr lang="en-US" dirty="0"/>
              <a:t>    a = a + b;</a:t>
            </a:r>
          </a:p>
          <a:p>
            <a:pPr marL="0" indent="0">
              <a:buNone/>
            </a:pPr>
            <a:r>
              <a:rPr lang="en-US" dirty="0"/>
              <a:t>    return a;</a:t>
            </a:r>
          </a:p>
          <a:p>
            <a:pPr marL="0" indent="0">
              <a:buNone/>
            </a:pPr>
            <a:r>
              <a:rPr lang="en-US" dirty="0"/>
              <a:t>}</a:t>
            </a:r>
            <a:endParaRPr lang="en-IN" dirty="0"/>
          </a:p>
        </p:txBody>
      </p:sp>
      <p:sp>
        <p:nvSpPr>
          <p:cNvPr id="15" name="TextBox 14">
            <a:extLst>
              <a:ext uri="{FF2B5EF4-FFF2-40B4-BE49-F238E27FC236}">
                <a16:creationId xmlns:a16="http://schemas.microsoft.com/office/drawing/2014/main" id="{9C06E79B-DF86-41D4-B24D-4F0559E45E19}"/>
              </a:ext>
            </a:extLst>
          </p:cNvPr>
          <p:cNvSpPr txBox="1"/>
          <p:nvPr/>
        </p:nvSpPr>
        <p:spPr>
          <a:xfrm>
            <a:off x="924560" y="3791557"/>
            <a:ext cx="4836160" cy="378903"/>
          </a:xfrm>
          <a:prstGeom prst="rect">
            <a:avLst/>
          </a:prstGeom>
          <a:noFill/>
        </p:spPr>
        <p:txBody>
          <a:bodyPr wrap="square" rtlCol="0">
            <a:spAutoFit/>
          </a:bodyPr>
          <a:lstStyle/>
          <a:p>
            <a:r>
              <a:rPr lang="en-US" dirty="0">
                <a:solidFill>
                  <a:srgbClr val="FF0000"/>
                </a:solidFill>
              </a:rPr>
              <a:t>foo: a(RDI), b(RBX), c(RAX) </a:t>
            </a:r>
            <a:endParaRPr lang="en-IN" dirty="0">
              <a:solidFill>
                <a:srgbClr val="FF0000"/>
              </a:solidFill>
            </a:endParaRPr>
          </a:p>
        </p:txBody>
      </p:sp>
      <p:sp>
        <p:nvSpPr>
          <p:cNvPr id="13" name="TextBox 12">
            <a:extLst>
              <a:ext uri="{FF2B5EF4-FFF2-40B4-BE49-F238E27FC236}">
                <a16:creationId xmlns:a16="http://schemas.microsoft.com/office/drawing/2014/main" id="{EA1DA4DC-B4CD-83AD-FA3D-68ACB310344A}"/>
              </a:ext>
            </a:extLst>
          </p:cNvPr>
          <p:cNvSpPr txBox="1"/>
          <p:nvPr/>
        </p:nvSpPr>
        <p:spPr>
          <a:xfrm>
            <a:off x="9723121" y="99776"/>
            <a:ext cx="2395252" cy="6740307"/>
          </a:xfrm>
          <a:prstGeom prst="rect">
            <a:avLst/>
          </a:prstGeom>
          <a:noFill/>
        </p:spPr>
        <p:txBody>
          <a:bodyPr wrap="square" rtlCol="0">
            <a:spAutoFit/>
          </a:bodyPr>
          <a:lstStyle/>
          <a:p>
            <a:r>
              <a:rPr lang="en-US" sz="1600" b="1" dirty="0"/>
              <a:t>mov $100, %</a:t>
            </a:r>
            <a:r>
              <a:rPr lang="en-US" sz="1600" b="1" dirty="0" err="1"/>
              <a:t>rax</a:t>
            </a:r>
            <a:endParaRPr lang="en-US" sz="1600" b="1" dirty="0"/>
          </a:p>
          <a:p>
            <a:r>
              <a:rPr lang="en-US" sz="1600" b="1" dirty="0" err="1"/>
              <a:t>rax</a:t>
            </a:r>
            <a:r>
              <a:rPr lang="en-US" sz="1600" b="1" dirty="0"/>
              <a:t> = 100</a:t>
            </a:r>
          </a:p>
          <a:p>
            <a:endParaRPr lang="en-US" sz="1600" b="1" dirty="0"/>
          </a:p>
          <a:p>
            <a:r>
              <a:rPr lang="en-US" sz="1600" b="1" dirty="0"/>
              <a:t>add $8, %</a:t>
            </a:r>
            <a:r>
              <a:rPr lang="en-US" sz="1600" b="1" dirty="0" err="1"/>
              <a:t>rax</a:t>
            </a:r>
            <a:endParaRPr lang="en-US" sz="1600" b="1" dirty="0"/>
          </a:p>
          <a:p>
            <a:r>
              <a:rPr lang="en-US" sz="1600" b="1" dirty="0" err="1"/>
              <a:t>rax</a:t>
            </a:r>
            <a:r>
              <a:rPr lang="en-US" sz="1600" b="1" dirty="0"/>
              <a:t> = </a:t>
            </a:r>
            <a:r>
              <a:rPr lang="en-US" sz="1600" b="1" dirty="0" err="1"/>
              <a:t>rax</a:t>
            </a:r>
            <a:r>
              <a:rPr lang="en-US" sz="1600" b="1" dirty="0"/>
              <a:t> + 8</a:t>
            </a:r>
          </a:p>
          <a:p>
            <a:endParaRPr lang="en-US" sz="1600" b="1" dirty="0"/>
          </a:p>
          <a:p>
            <a:r>
              <a:rPr lang="en-US" sz="1600" b="1" dirty="0"/>
              <a:t>mov 8(%</a:t>
            </a:r>
            <a:r>
              <a:rPr lang="en-US" sz="1600" b="1" dirty="0" err="1"/>
              <a:t>rax</a:t>
            </a:r>
            <a:r>
              <a:rPr lang="en-US" sz="1600" b="1" dirty="0"/>
              <a:t>), %</a:t>
            </a:r>
            <a:r>
              <a:rPr lang="en-US" sz="1600" b="1" dirty="0" err="1"/>
              <a:t>rdx</a:t>
            </a:r>
            <a:endParaRPr lang="en-US" sz="1600" b="1" dirty="0"/>
          </a:p>
          <a:p>
            <a:r>
              <a:rPr lang="en-US" sz="1600" b="1" dirty="0" err="1"/>
              <a:t>rdx</a:t>
            </a:r>
            <a:r>
              <a:rPr lang="en-US" sz="1600" b="1" dirty="0"/>
              <a:t> = *((u64*)(rax+8))</a:t>
            </a:r>
          </a:p>
          <a:p>
            <a:endParaRPr lang="en-US" sz="1600" b="1" dirty="0"/>
          </a:p>
          <a:p>
            <a:r>
              <a:rPr lang="en-US" sz="1600" b="1" dirty="0"/>
              <a:t>mov %</a:t>
            </a:r>
            <a:r>
              <a:rPr lang="en-US" sz="1600" b="1" dirty="0" err="1"/>
              <a:t>rdx</a:t>
            </a:r>
            <a:r>
              <a:rPr lang="en-US" sz="1600" b="1" dirty="0"/>
              <a:t>, 8(%</a:t>
            </a:r>
            <a:r>
              <a:rPr lang="en-US" sz="1600" b="1" dirty="0" err="1"/>
              <a:t>rax</a:t>
            </a:r>
            <a:r>
              <a:rPr lang="en-US" sz="1600" b="1" dirty="0"/>
              <a:t>)</a:t>
            </a:r>
          </a:p>
          <a:p>
            <a:r>
              <a:rPr lang="en-US" sz="1600" b="1" dirty="0"/>
              <a:t>(*(u64*)(rax+8)) = </a:t>
            </a:r>
            <a:r>
              <a:rPr lang="en-US" sz="1600" b="1" dirty="0" err="1"/>
              <a:t>rdx</a:t>
            </a:r>
            <a:endParaRPr lang="en-US" sz="1600" b="1" dirty="0"/>
          </a:p>
          <a:p>
            <a:endParaRPr lang="en-US" sz="1600" b="1" dirty="0"/>
          </a:p>
          <a:p>
            <a:r>
              <a:rPr lang="en-US" sz="1600" b="1" dirty="0"/>
              <a:t>mov %</a:t>
            </a:r>
            <a:r>
              <a:rPr lang="en-US" sz="1600" b="1" dirty="0" err="1"/>
              <a:t>rax</a:t>
            </a:r>
            <a:r>
              <a:rPr lang="en-US" sz="1600" b="1" dirty="0"/>
              <a:t>, %</a:t>
            </a:r>
            <a:r>
              <a:rPr lang="en-US" sz="1600" b="1" dirty="0" err="1"/>
              <a:t>rcx</a:t>
            </a:r>
            <a:endParaRPr lang="en-US" sz="1600" b="1" dirty="0"/>
          </a:p>
          <a:p>
            <a:r>
              <a:rPr lang="en-US" sz="1600" b="1" dirty="0" err="1"/>
              <a:t>rcx</a:t>
            </a:r>
            <a:r>
              <a:rPr lang="en-US" sz="1600" b="1" dirty="0"/>
              <a:t> = </a:t>
            </a:r>
            <a:r>
              <a:rPr lang="en-US" sz="1600" b="1" dirty="0" err="1"/>
              <a:t>rax</a:t>
            </a:r>
            <a:endParaRPr lang="en-US" sz="1600" b="1" dirty="0"/>
          </a:p>
          <a:p>
            <a:endParaRPr lang="en-US" sz="1600" b="1" dirty="0"/>
          </a:p>
          <a:p>
            <a:r>
              <a:rPr lang="en-US" sz="1600" b="1" dirty="0"/>
              <a:t>add %</a:t>
            </a:r>
            <a:r>
              <a:rPr lang="en-US" sz="1600" b="1" dirty="0" err="1"/>
              <a:t>rax</a:t>
            </a:r>
            <a:r>
              <a:rPr lang="en-US" sz="1600" b="1" dirty="0"/>
              <a:t>, %</a:t>
            </a:r>
            <a:r>
              <a:rPr lang="en-US" sz="1600" b="1" dirty="0" err="1"/>
              <a:t>rcx</a:t>
            </a:r>
            <a:endParaRPr lang="en-US" sz="1600" b="1" dirty="0"/>
          </a:p>
          <a:p>
            <a:r>
              <a:rPr lang="en-US" sz="1600" b="1" dirty="0" err="1"/>
              <a:t>rcx</a:t>
            </a:r>
            <a:r>
              <a:rPr lang="en-US" sz="1600" b="1" dirty="0"/>
              <a:t> = </a:t>
            </a:r>
            <a:r>
              <a:rPr lang="en-US" sz="1600" b="1" dirty="0" err="1"/>
              <a:t>rcx</a:t>
            </a:r>
            <a:r>
              <a:rPr lang="en-US" sz="1600" b="1" dirty="0"/>
              <a:t> + </a:t>
            </a:r>
            <a:r>
              <a:rPr lang="en-US" sz="1600" b="1" dirty="0" err="1"/>
              <a:t>rax</a:t>
            </a:r>
            <a:endParaRPr lang="en-US" sz="1600" b="1" dirty="0"/>
          </a:p>
          <a:p>
            <a:endParaRPr lang="en-US" sz="1600" b="1" dirty="0"/>
          </a:p>
          <a:p>
            <a:r>
              <a:rPr lang="en-US" sz="1600" b="1" dirty="0"/>
              <a:t>add 8(%</a:t>
            </a:r>
            <a:r>
              <a:rPr lang="en-US" sz="1600" b="1" dirty="0" err="1"/>
              <a:t>rax</a:t>
            </a:r>
            <a:r>
              <a:rPr lang="en-US" sz="1600" b="1" dirty="0"/>
              <a:t>), %</a:t>
            </a:r>
            <a:r>
              <a:rPr lang="en-US" sz="1600" b="1" dirty="0" err="1"/>
              <a:t>rcx</a:t>
            </a:r>
            <a:endParaRPr lang="en-US" sz="1600" b="1" dirty="0"/>
          </a:p>
          <a:p>
            <a:r>
              <a:rPr lang="en-US" sz="1600" b="1" dirty="0" err="1"/>
              <a:t>rcx</a:t>
            </a:r>
            <a:r>
              <a:rPr lang="en-US" sz="1600" b="1" dirty="0"/>
              <a:t> += (*(u64*)(rax+8))</a:t>
            </a:r>
          </a:p>
          <a:p>
            <a:endParaRPr lang="en-US" sz="1600" b="1" dirty="0"/>
          </a:p>
          <a:p>
            <a:r>
              <a:rPr lang="en-US" sz="1600" b="1" dirty="0"/>
              <a:t>add %</a:t>
            </a:r>
            <a:r>
              <a:rPr lang="en-US" sz="1600" b="1" dirty="0" err="1"/>
              <a:t>rcx</a:t>
            </a:r>
            <a:r>
              <a:rPr lang="en-US" sz="1600" b="1" dirty="0"/>
              <a:t>, 8(%</a:t>
            </a:r>
            <a:r>
              <a:rPr lang="en-US" sz="1600" b="1" dirty="0" err="1"/>
              <a:t>rax</a:t>
            </a:r>
            <a:r>
              <a:rPr lang="en-US" sz="1600" b="1" dirty="0"/>
              <a:t>)</a:t>
            </a:r>
          </a:p>
          <a:p>
            <a:r>
              <a:rPr lang="en-US" sz="1600" b="1" dirty="0"/>
              <a:t>(*(u64*)(rax+8)) += </a:t>
            </a:r>
            <a:r>
              <a:rPr lang="en-US" sz="1600" b="1" dirty="0" err="1"/>
              <a:t>rcx</a:t>
            </a:r>
            <a:endParaRPr lang="en-US" sz="1600" b="1" dirty="0"/>
          </a:p>
          <a:p>
            <a:endParaRPr lang="en-US" sz="1600" b="1" dirty="0"/>
          </a:p>
          <a:p>
            <a:r>
              <a:rPr lang="en-US" sz="1600" b="1" dirty="0"/>
              <a:t>push/pop</a:t>
            </a:r>
          </a:p>
          <a:p>
            <a:endParaRPr lang="en-US" sz="1600" b="1" dirty="0"/>
          </a:p>
          <a:p>
            <a:r>
              <a:rPr lang="en-US" sz="1600" b="1" dirty="0"/>
              <a:t>call/ret</a:t>
            </a:r>
          </a:p>
        </p:txBody>
      </p:sp>
    </p:spTree>
    <p:extLst>
      <p:ext uri="{BB962C8B-B14F-4D97-AF65-F5344CB8AC3E}">
        <p14:creationId xmlns:p14="http://schemas.microsoft.com/office/powerpoint/2010/main" val="2045182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88FEF-941A-4BBD-B081-02DEC02C0916}"/>
              </a:ext>
            </a:extLst>
          </p:cNvPr>
          <p:cNvSpPr>
            <a:spLocks noGrp="1"/>
          </p:cNvSpPr>
          <p:nvPr>
            <p:ph type="title"/>
          </p:nvPr>
        </p:nvSpPr>
        <p:spPr/>
        <p:txBody>
          <a:bodyPr/>
          <a:lstStyle/>
          <a:p>
            <a:r>
              <a:rPr lang="en-US" dirty="0"/>
              <a:t>Caller saves/restores registers</a:t>
            </a:r>
            <a:endParaRPr lang="en-IN" dirty="0"/>
          </a:p>
        </p:txBody>
      </p:sp>
      <p:sp>
        <p:nvSpPr>
          <p:cNvPr id="3" name="Content Placeholder 2">
            <a:extLst>
              <a:ext uri="{FF2B5EF4-FFF2-40B4-BE49-F238E27FC236}">
                <a16:creationId xmlns:a16="http://schemas.microsoft.com/office/drawing/2014/main" id="{E8BB1357-2F55-45AB-82C7-0C9C31381AAF}"/>
              </a:ext>
            </a:extLst>
          </p:cNvPr>
          <p:cNvSpPr>
            <a:spLocks noGrp="1"/>
          </p:cNvSpPr>
          <p:nvPr>
            <p:ph idx="1"/>
          </p:nvPr>
        </p:nvSpPr>
        <p:spPr/>
        <p:txBody>
          <a:bodyPr>
            <a:normAutofit/>
          </a:bodyPr>
          <a:lstStyle/>
          <a:p>
            <a:pPr marL="0" indent="0">
              <a:buNone/>
            </a:pPr>
            <a:endParaRPr lang="en-US" dirty="0"/>
          </a:p>
          <a:p>
            <a:pPr marL="0" indent="0">
              <a:buNone/>
            </a:pPr>
            <a:endParaRPr lang="en-IN" dirty="0"/>
          </a:p>
        </p:txBody>
      </p:sp>
      <p:graphicFrame>
        <p:nvGraphicFramePr>
          <p:cNvPr id="12" name="Table 11">
            <a:extLst>
              <a:ext uri="{FF2B5EF4-FFF2-40B4-BE49-F238E27FC236}">
                <a16:creationId xmlns:a16="http://schemas.microsoft.com/office/drawing/2014/main" id="{2181F9B4-A2E3-4DB1-BE18-5B541A6731D5}"/>
              </a:ext>
            </a:extLst>
          </p:cNvPr>
          <p:cNvGraphicFramePr>
            <a:graphicFrameLocks noGrp="1"/>
          </p:cNvGraphicFramePr>
          <p:nvPr/>
        </p:nvGraphicFramePr>
        <p:xfrm>
          <a:off x="8737600" y="1512146"/>
          <a:ext cx="833120" cy="4079240"/>
        </p:xfrm>
        <a:graphic>
          <a:graphicData uri="http://schemas.openxmlformats.org/drawingml/2006/table">
            <a:tbl>
              <a:tblPr bandRow="1">
                <a:tableStyleId>{5C22544A-7EE6-4342-B048-85BDC9FD1C3A}</a:tableStyleId>
              </a:tblPr>
              <a:tblGrid>
                <a:gridCol w="833120">
                  <a:extLst>
                    <a:ext uri="{9D8B030D-6E8A-4147-A177-3AD203B41FA5}">
                      <a16:colId xmlns:a16="http://schemas.microsoft.com/office/drawing/2014/main" val="4034029747"/>
                    </a:ext>
                  </a:extLst>
                </a:gridCol>
              </a:tblGrid>
              <a:tr h="370840">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20381580"/>
                  </a:ext>
                </a:extLst>
              </a:tr>
              <a:tr h="370840">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96211443"/>
                  </a:ext>
                </a:extLst>
              </a:tr>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84660746"/>
                  </a:ext>
                </a:extLst>
              </a:tr>
              <a:tr h="370840">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51454608"/>
                  </a:ext>
                </a:extLst>
              </a:tr>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41955714"/>
                  </a:ext>
                </a:extLst>
              </a:tr>
              <a:tr h="370840">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89146549"/>
                  </a:ext>
                </a:extLst>
              </a:tr>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947598"/>
                  </a:ext>
                </a:extLst>
              </a:tr>
              <a:tr h="370840">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03813980"/>
                  </a:ext>
                </a:extLst>
              </a:tr>
              <a:tr h="370840">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91943100"/>
                  </a:ext>
                </a:extLst>
              </a:tr>
              <a:tr h="370840">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49005029"/>
                  </a:ext>
                </a:extLst>
              </a:tr>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14291960"/>
                  </a:ext>
                </a:extLst>
              </a:tr>
            </a:tbl>
          </a:graphicData>
        </a:graphic>
      </p:graphicFrame>
      <p:sp>
        <p:nvSpPr>
          <p:cNvPr id="11" name="TextBox 10">
            <a:extLst>
              <a:ext uri="{FF2B5EF4-FFF2-40B4-BE49-F238E27FC236}">
                <a16:creationId xmlns:a16="http://schemas.microsoft.com/office/drawing/2014/main" id="{0BDD65AE-C372-4FB2-941E-54609ECF22C7}"/>
              </a:ext>
            </a:extLst>
          </p:cNvPr>
          <p:cNvSpPr txBox="1"/>
          <p:nvPr/>
        </p:nvSpPr>
        <p:spPr>
          <a:xfrm>
            <a:off x="853440" y="1727200"/>
            <a:ext cx="3210560" cy="2031325"/>
          </a:xfrm>
          <a:prstGeom prst="rect">
            <a:avLst/>
          </a:prstGeom>
          <a:noFill/>
        </p:spPr>
        <p:txBody>
          <a:bodyPr wrap="square" rtlCol="0">
            <a:spAutoFit/>
          </a:bodyPr>
          <a:lstStyle/>
          <a:p>
            <a:pPr marL="0" indent="0">
              <a:buNone/>
            </a:pPr>
            <a:r>
              <a:rPr lang="en-US" dirty="0"/>
              <a:t>int foo() {</a:t>
            </a:r>
          </a:p>
          <a:p>
            <a:pPr marL="0" indent="0">
              <a:buNone/>
            </a:pPr>
            <a:r>
              <a:rPr lang="en-US" dirty="0"/>
              <a:t>   int a = 10;</a:t>
            </a:r>
          </a:p>
          <a:p>
            <a:pPr marL="0" indent="0">
              <a:buNone/>
            </a:pPr>
            <a:r>
              <a:rPr lang="en-US" dirty="0"/>
              <a:t>   int b = 20;</a:t>
            </a:r>
          </a:p>
          <a:p>
            <a:pPr marL="0" indent="0">
              <a:buNone/>
            </a:pPr>
            <a:r>
              <a:rPr lang="en-US" dirty="0"/>
              <a:t>   int c = bar(a, b);</a:t>
            </a:r>
          </a:p>
          <a:p>
            <a:pPr marL="0" indent="0">
              <a:buNone/>
            </a:pPr>
            <a:r>
              <a:rPr lang="en-US" dirty="0"/>
              <a:t>   return c + a + b;</a:t>
            </a:r>
          </a:p>
          <a:p>
            <a:pPr marL="0" indent="0">
              <a:buNone/>
            </a:pPr>
            <a:r>
              <a:rPr lang="en-US" dirty="0"/>
              <a:t>}</a:t>
            </a:r>
          </a:p>
          <a:p>
            <a:endParaRPr lang="en-IN" dirty="0"/>
          </a:p>
        </p:txBody>
      </p:sp>
      <p:sp>
        <p:nvSpPr>
          <p:cNvPr id="14" name="TextBox 13">
            <a:extLst>
              <a:ext uri="{FF2B5EF4-FFF2-40B4-BE49-F238E27FC236}">
                <a16:creationId xmlns:a16="http://schemas.microsoft.com/office/drawing/2014/main" id="{E316435C-C055-4C31-B495-2672D9F7E077}"/>
              </a:ext>
            </a:extLst>
          </p:cNvPr>
          <p:cNvSpPr txBox="1"/>
          <p:nvPr/>
        </p:nvSpPr>
        <p:spPr>
          <a:xfrm>
            <a:off x="863600" y="4663440"/>
            <a:ext cx="4246880" cy="1200329"/>
          </a:xfrm>
          <a:prstGeom prst="rect">
            <a:avLst/>
          </a:prstGeom>
          <a:noFill/>
        </p:spPr>
        <p:txBody>
          <a:bodyPr wrap="square" rtlCol="0">
            <a:spAutoFit/>
          </a:bodyPr>
          <a:lstStyle/>
          <a:p>
            <a:pPr marL="0" indent="0">
              <a:buNone/>
            </a:pPr>
            <a:r>
              <a:rPr lang="en-US" dirty="0"/>
              <a:t>int bar(int a, int b) {</a:t>
            </a:r>
          </a:p>
          <a:p>
            <a:pPr marL="0" indent="0">
              <a:buNone/>
            </a:pPr>
            <a:r>
              <a:rPr lang="en-US" dirty="0"/>
              <a:t>    a = a + b;</a:t>
            </a:r>
          </a:p>
          <a:p>
            <a:pPr marL="0" indent="0">
              <a:buNone/>
            </a:pPr>
            <a:r>
              <a:rPr lang="en-US" dirty="0"/>
              <a:t>    return a;</a:t>
            </a:r>
          </a:p>
          <a:p>
            <a:pPr marL="0" indent="0">
              <a:buNone/>
            </a:pPr>
            <a:r>
              <a:rPr lang="en-US" dirty="0"/>
              <a:t>}</a:t>
            </a:r>
            <a:endParaRPr lang="en-IN" dirty="0"/>
          </a:p>
        </p:txBody>
      </p:sp>
      <p:sp>
        <p:nvSpPr>
          <p:cNvPr id="15" name="TextBox 14">
            <a:extLst>
              <a:ext uri="{FF2B5EF4-FFF2-40B4-BE49-F238E27FC236}">
                <a16:creationId xmlns:a16="http://schemas.microsoft.com/office/drawing/2014/main" id="{9C06E79B-DF86-41D4-B24D-4F0559E45E19}"/>
              </a:ext>
            </a:extLst>
          </p:cNvPr>
          <p:cNvSpPr txBox="1"/>
          <p:nvPr/>
        </p:nvSpPr>
        <p:spPr>
          <a:xfrm>
            <a:off x="924560" y="3791557"/>
            <a:ext cx="4836160" cy="378903"/>
          </a:xfrm>
          <a:prstGeom prst="rect">
            <a:avLst/>
          </a:prstGeom>
          <a:noFill/>
        </p:spPr>
        <p:txBody>
          <a:bodyPr wrap="square" rtlCol="0">
            <a:spAutoFit/>
          </a:bodyPr>
          <a:lstStyle/>
          <a:p>
            <a:r>
              <a:rPr lang="en-US" dirty="0">
                <a:solidFill>
                  <a:srgbClr val="FF0000"/>
                </a:solidFill>
              </a:rPr>
              <a:t>foo: a(RDI), b(RBX), c(RAX) </a:t>
            </a:r>
            <a:endParaRPr lang="en-IN" dirty="0">
              <a:solidFill>
                <a:srgbClr val="FF0000"/>
              </a:solidFill>
            </a:endParaRPr>
          </a:p>
        </p:txBody>
      </p:sp>
      <p:sp>
        <p:nvSpPr>
          <p:cNvPr id="13" name="TextBox 12">
            <a:extLst>
              <a:ext uri="{FF2B5EF4-FFF2-40B4-BE49-F238E27FC236}">
                <a16:creationId xmlns:a16="http://schemas.microsoft.com/office/drawing/2014/main" id="{EA1DA4DC-B4CD-83AD-FA3D-68ACB310344A}"/>
              </a:ext>
            </a:extLst>
          </p:cNvPr>
          <p:cNvSpPr txBox="1"/>
          <p:nvPr/>
        </p:nvSpPr>
        <p:spPr>
          <a:xfrm>
            <a:off x="9723121" y="99776"/>
            <a:ext cx="2395252" cy="6740307"/>
          </a:xfrm>
          <a:prstGeom prst="rect">
            <a:avLst/>
          </a:prstGeom>
          <a:noFill/>
        </p:spPr>
        <p:txBody>
          <a:bodyPr wrap="square" rtlCol="0">
            <a:spAutoFit/>
          </a:bodyPr>
          <a:lstStyle/>
          <a:p>
            <a:r>
              <a:rPr lang="en-US" sz="1600" b="1" dirty="0"/>
              <a:t>mov $100, %</a:t>
            </a:r>
            <a:r>
              <a:rPr lang="en-US" sz="1600" b="1" dirty="0" err="1"/>
              <a:t>rax</a:t>
            </a:r>
            <a:endParaRPr lang="en-US" sz="1600" b="1" dirty="0"/>
          </a:p>
          <a:p>
            <a:r>
              <a:rPr lang="en-US" sz="1600" b="1" dirty="0" err="1"/>
              <a:t>rax</a:t>
            </a:r>
            <a:r>
              <a:rPr lang="en-US" sz="1600" b="1" dirty="0"/>
              <a:t> = 100</a:t>
            </a:r>
          </a:p>
          <a:p>
            <a:endParaRPr lang="en-US" sz="1600" b="1" dirty="0"/>
          </a:p>
          <a:p>
            <a:r>
              <a:rPr lang="en-US" sz="1600" b="1" dirty="0"/>
              <a:t>add $8, %</a:t>
            </a:r>
            <a:r>
              <a:rPr lang="en-US" sz="1600" b="1" dirty="0" err="1"/>
              <a:t>rax</a:t>
            </a:r>
            <a:endParaRPr lang="en-US" sz="1600" b="1" dirty="0"/>
          </a:p>
          <a:p>
            <a:r>
              <a:rPr lang="en-US" sz="1600" b="1" dirty="0" err="1"/>
              <a:t>rax</a:t>
            </a:r>
            <a:r>
              <a:rPr lang="en-US" sz="1600" b="1" dirty="0"/>
              <a:t> = </a:t>
            </a:r>
            <a:r>
              <a:rPr lang="en-US" sz="1600" b="1" dirty="0" err="1"/>
              <a:t>rax</a:t>
            </a:r>
            <a:r>
              <a:rPr lang="en-US" sz="1600" b="1" dirty="0"/>
              <a:t> + 8</a:t>
            </a:r>
          </a:p>
          <a:p>
            <a:endParaRPr lang="en-US" sz="1600" b="1" dirty="0"/>
          </a:p>
          <a:p>
            <a:r>
              <a:rPr lang="en-US" sz="1600" b="1" dirty="0"/>
              <a:t>mov 8(%</a:t>
            </a:r>
            <a:r>
              <a:rPr lang="en-US" sz="1600" b="1" dirty="0" err="1"/>
              <a:t>rax</a:t>
            </a:r>
            <a:r>
              <a:rPr lang="en-US" sz="1600" b="1" dirty="0"/>
              <a:t>), %</a:t>
            </a:r>
            <a:r>
              <a:rPr lang="en-US" sz="1600" b="1" dirty="0" err="1"/>
              <a:t>rdx</a:t>
            </a:r>
            <a:endParaRPr lang="en-US" sz="1600" b="1" dirty="0"/>
          </a:p>
          <a:p>
            <a:r>
              <a:rPr lang="en-US" sz="1600" b="1" dirty="0" err="1"/>
              <a:t>rdx</a:t>
            </a:r>
            <a:r>
              <a:rPr lang="en-US" sz="1600" b="1" dirty="0"/>
              <a:t> = *((u64*)(rax+8))</a:t>
            </a:r>
          </a:p>
          <a:p>
            <a:endParaRPr lang="en-US" sz="1600" b="1" dirty="0"/>
          </a:p>
          <a:p>
            <a:r>
              <a:rPr lang="en-US" sz="1600" b="1" dirty="0"/>
              <a:t>mov %</a:t>
            </a:r>
            <a:r>
              <a:rPr lang="en-US" sz="1600" b="1" dirty="0" err="1"/>
              <a:t>rdx</a:t>
            </a:r>
            <a:r>
              <a:rPr lang="en-US" sz="1600" b="1" dirty="0"/>
              <a:t>, 8(%</a:t>
            </a:r>
            <a:r>
              <a:rPr lang="en-US" sz="1600" b="1" dirty="0" err="1"/>
              <a:t>rax</a:t>
            </a:r>
            <a:r>
              <a:rPr lang="en-US" sz="1600" b="1" dirty="0"/>
              <a:t>)</a:t>
            </a:r>
          </a:p>
          <a:p>
            <a:r>
              <a:rPr lang="en-US" sz="1600" b="1" dirty="0"/>
              <a:t>(*(u64*)(rax+8)) = </a:t>
            </a:r>
            <a:r>
              <a:rPr lang="en-US" sz="1600" b="1" dirty="0" err="1"/>
              <a:t>rdx</a:t>
            </a:r>
            <a:endParaRPr lang="en-US" sz="1600" b="1" dirty="0"/>
          </a:p>
          <a:p>
            <a:endParaRPr lang="en-US" sz="1600" b="1" dirty="0"/>
          </a:p>
          <a:p>
            <a:r>
              <a:rPr lang="en-US" sz="1600" b="1" dirty="0"/>
              <a:t>mov %</a:t>
            </a:r>
            <a:r>
              <a:rPr lang="en-US" sz="1600" b="1" dirty="0" err="1"/>
              <a:t>rax</a:t>
            </a:r>
            <a:r>
              <a:rPr lang="en-US" sz="1600" b="1" dirty="0"/>
              <a:t>, %</a:t>
            </a:r>
            <a:r>
              <a:rPr lang="en-US" sz="1600" b="1" dirty="0" err="1"/>
              <a:t>rcx</a:t>
            </a:r>
            <a:endParaRPr lang="en-US" sz="1600" b="1" dirty="0"/>
          </a:p>
          <a:p>
            <a:r>
              <a:rPr lang="en-US" sz="1600" b="1" dirty="0" err="1"/>
              <a:t>rcx</a:t>
            </a:r>
            <a:r>
              <a:rPr lang="en-US" sz="1600" b="1" dirty="0"/>
              <a:t> = </a:t>
            </a:r>
            <a:r>
              <a:rPr lang="en-US" sz="1600" b="1" dirty="0" err="1"/>
              <a:t>rax</a:t>
            </a:r>
            <a:endParaRPr lang="en-US" sz="1600" b="1" dirty="0"/>
          </a:p>
          <a:p>
            <a:endParaRPr lang="en-US" sz="1600" b="1" dirty="0"/>
          </a:p>
          <a:p>
            <a:r>
              <a:rPr lang="en-US" sz="1600" b="1" dirty="0"/>
              <a:t>add %</a:t>
            </a:r>
            <a:r>
              <a:rPr lang="en-US" sz="1600" b="1" dirty="0" err="1"/>
              <a:t>rax</a:t>
            </a:r>
            <a:r>
              <a:rPr lang="en-US" sz="1600" b="1" dirty="0"/>
              <a:t>, %</a:t>
            </a:r>
            <a:r>
              <a:rPr lang="en-US" sz="1600" b="1" dirty="0" err="1"/>
              <a:t>rcx</a:t>
            </a:r>
            <a:endParaRPr lang="en-US" sz="1600" b="1" dirty="0"/>
          </a:p>
          <a:p>
            <a:r>
              <a:rPr lang="en-US" sz="1600" b="1" dirty="0" err="1"/>
              <a:t>rcx</a:t>
            </a:r>
            <a:r>
              <a:rPr lang="en-US" sz="1600" b="1" dirty="0"/>
              <a:t> = </a:t>
            </a:r>
            <a:r>
              <a:rPr lang="en-US" sz="1600" b="1" dirty="0" err="1"/>
              <a:t>rcx</a:t>
            </a:r>
            <a:r>
              <a:rPr lang="en-US" sz="1600" b="1" dirty="0"/>
              <a:t> + </a:t>
            </a:r>
            <a:r>
              <a:rPr lang="en-US" sz="1600" b="1" dirty="0" err="1"/>
              <a:t>rax</a:t>
            </a:r>
            <a:endParaRPr lang="en-US" sz="1600" b="1" dirty="0"/>
          </a:p>
          <a:p>
            <a:endParaRPr lang="en-US" sz="1600" b="1" dirty="0"/>
          </a:p>
          <a:p>
            <a:r>
              <a:rPr lang="en-US" sz="1600" b="1" dirty="0"/>
              <a:t>add 8(%</a:t>
            </a:r>
            <a:r>
              <a:rPr lang="en-US" sz="1600" b="1" dirty="0" err="1"/>
              <a:t>rax</a:t>
            </a:r>
            <a:r>
              <a:rPr lang="en-US" sz="1600" b="1" dirty="0"/>
              <a:t>), %</a:t>
            </a:r>
            <a:r>
              <a:rPr lang="en-US" sz="1600" b="1" dirty="0" err="1"/>
              <a:t>rcx</a:t>
            </a:r>
            <a:endParaRPr lang="en-US" sz="1600" b="1" dirty="0"/>
          </a:p>
          <a:p>
            <a:r>
              <a:rPr lang="en-US" sz="1600" b="1" dirty="0" err="1"/>
              <a:t>rcx</a:t>
            </a:r>
            <a:r>
              <a:rPr lang="en-US" sz="1600" b="1" dirty="0"/>
              <a:t> += (*(u64*)(rax+8))</a:t>
            </a:r>
          </a:p>
          <a:p>
            <a:endParaRPr lang="en-US" sz="1600" b="1" dirty="0"/>
          </a:p>
          <a:p>
            <a:r>
              <a:rPr lang="en-US" sz="1600" b="1" dirty="0"/>
              <a:t>add %</a:t>
            </a:r>
            <a:r>
              <a:rPr lang="en-US" sz="1600" b="1" dirty="0" err="1"/>
              <a:t>rcx</a:t>
            </a:r>
            <a:r>
              <a:rPr lang="en-US" sz="1600" b="1" dirty="0"/>
              <a:t>, 8(%</a:t>
            </a:r>
            <a:r>
              <a:rPr lang="en-US" sz="1600" b="1" dirty="0" err="1"/>
              <a:t>rax</a:t>
            </a:r>
            <a:r>
              <a:rPr lang="en-US" sz="1600" b="1" dirty="0"/>
              <a:t>)</a:t>
            </a:r>
          </a:p>
          <a:p>
            <a:r>
              <a:rPr lang="en-US" sz="1600" b="1" dirty="0"/>
              <a:t>(*(u64*)(rax+8)) += </a:t>
            </a:r>
            <a:r>
              <a:rPr lang="en-US" sz="1600" b="1" dirty="0" err="1"/>
              <a:t>rcx</a:t>
            </a:r>
            <a:endParaRPr lang="en-US" sz="1600" b="1" dirty="0"/>
          </a:p>
          <a:p>
            <a:endParaRPr lang="en-US" sz="1600" b="1" dirty="0"/>
          </a:p>
          <a:p>
            <a:r>
              <a:rPr lang="en-US" sz="1600" b="1" dirty="0"/>
              <a:t>push/pop</a:t>
            </a:r>
          </a:p>
          <a:p>
            <a:endParaRPr lang="en-US" sz="1600" b="1" dirty="0"/>
          </a:p>
          <a:p>
            <a:r>
              <a:rPr lang="en-US" sz="1600" b="1" dirty="0"/>
              <a:t>call/ret</a:t>
            </a:r>
          </a:p>
        </p:txBody>
      </p:sp>
      <p:sp>
        <p:nvSpPr>
          <p:cNvPr id="9" name="TextBox 8">
            <a:extLst>
              <a:ext uri="{FF2B5EF4-FFF2-40B4-BE49-F238E27FC236}">
                <a16:creationId xmlns:a16="http://schemas.microsoft.com/office/drawing/2014/main" id="{3C55CFE7-3A87-708E-FD28-B557CDC6B64B}"/>
              </a:ext>
            </a:extLst>
          </p:cNvPr>
          <p:cNvSpPr txBox="1"/>
          <p:nvPr/>
        </p:nvSpPr>
        <p:spPr>
          <a:xfrm>
            <a:off x="5588000" y="1280160"/>
            <a:ext cx="3210560" cy="5078313"/>
          </a:xfrm>
          <a:prstGeom prst="rect">
            <a:avLst/>
          </a:prstGeom>
          <a:noFill/>
        </p:spPr>
        <p:txBody>
          <a:bodyPr wrap="square" rtlCol="0">
            <a:spAutoFit/>
          </a:bodyPr>
          <a:lstStyle/>
          <a:p>
            <a:r>
              <a:rPr lang="en-US" dirty="0"/>
              <a:t>foo:</a:t>
            </a:r>
          </a:p>
          <a:p>
            <a:endParaRPr lang="en-US" dirty="0"/>
          </a:p>
          <a:p>
            <a:r>
              <a:rPr lang="en-US" dirty="0"/>
              <a:t>mov $10, %</a:t>
            </a:r>
            <a:r>
              <a:rPr lang="en-US" dirty="0" err="1"/>
              <a:t>rdi</a:t>
            </a:r>
            <a:endParaRPr lang="en-US" dirty="0"/>
          </a:p>
          <a:p>
            <a:r>
              <a:rPr lang="en-US" dirty="0"/>
              <a:t>mov $20, %</a:t>
            </a:r>
            <a:r>
              <a:rPr lang="en-US" dirty="0" err="1"/>
              <a:t>rbx</a:t>
            </a:r>
            <a:endParaRPr lang="en-US" dirty="0"/>
          </a:p>
          <a:p>
            <a:r>
              <a:rPr lang="en-IN" dirty="0"/>
              <a:t>mov %</a:t>
            </a:r>
            <a:r>
              <a:rPr lang="en-IN" dirty="0" err="1"/>
              <a:t>rbx</a:t>
            </a:r>
            <a:r>
              <a:rPr lang="en-IN" dirty="0"/>
              <a:t>, %</a:t>
            </a:r>
            <a:r>
              <a:rPr lang="en-IN" dirty="0" err="1"/>
              <a:t>rsi</a:t>
            </a:r>
            <a:endParaRPr lang="en-IN" dirty="0"/>
          </a:p>
          <a:p>
            <a:r>
              <a:rPr lang="en-IN" dirty="0"/>
              <a:t>push %</a:t>
            </a:r>
            <a:r>
              <a:rPr lang="en-IN" dirty="0" err="1"/>
              <a:t>rdi</a:t>
            </a:r>
            <a:endParaRPr lang="en-IN" dirty="0"/>
          </a:p>
          <a:p>
            <a:r>
              <a:rPr lang="en-IN" dirty="0"/>
              <a:t>push %</a:t>
            </a:r>
            <a:r>
              <a:rPr lang="en-IN" dirty="0" err="1"/>
              <a:t>rbx</a:t>
            </a:r>
            <a:endParaRPr lang="en-IN" dirty="0"/>
          </a:p>
          <a:p>
            <a:r>
              <a:rPr lang="en-IN" dirty="0"/>
              <a:t>call bar</a:t>
            </a:r>
          </a:p>
          <a:p>
            <a:r>
              <a:rPr lang="en-IN" dirty="0"/>
              <a:t>pop %</a:t>
            </a:r>
            <a:r>
              <a:rPr lang="en-IN" dirty="0" err="1"/>
              <a:t>rbx</a:t>
            </a:r>
            <a:endParaRPr lang="en-IN" dirty="0"/>
          </a:p>
          <a:p>
            <a:r>
              <a:rPr lang="en-IN" dirty="0"/>
              <a:t>pop %</a:t>
            </a:r>
            <a:r>
              <a:rPr lang="en-IN" dirty="0" err="1"/>
              <a:t>rdi</a:t>
            </a:r>
            <a:endParaRPr lang="en-IN" dirty="0"/>
          </a:p>
          <a:p>
            <a:r>
              <a:rPr lang="en-IN" dirty="0"/>
              <a:t>add %</a:t>
            </a:r>
            <a:r>
              <a:rPr lang="en-IN" dirty="0" err="1"/>
              <a:t>rdi</a:t>
            </a:r>
            <a:r>
              <a:rPr lang="en-IN" dirty="0"/>
              <a:t>, %rax</a:t>
            </a:r>
          </a:p>
          <a:p>
            <a:r>
              <a:rPr lang="en-IN" dirty="0"/>
              <a:t>add %</a:t>
            </a:r>
            <a:r>
              <a:rPr lang="en-IN" dirty="0" err="1"/>
              <a:t>rbx</a:t>
            </a:r>
            <a:r>
              <a:rPr lang="en-IN" dirty="0"/>
              <a:t>, %rax</a:t>
            </a:r>
          </a:p>
          <a:p>
            <a:r>
              <a:rPr lang="en-IN" dirty="0"/>
              <a:t>ret</a:t>
            </a:r>
          </a:p>
          <a:p>
            <a:endParaRPr lang="en-IN" dirty="0"/>
          </a:p>
          <a:p>
            <a:r>
              <a:rPr lang="en-IN" dirty="0"/>
              <a:t>bar:</a:t>
            </a:r>
          </a:p>
          <a:p>
            <a:r>
              <a:rPr lang="en-IN" dirty="0"/>
              <a:t>add %</a:t>
            </a:r>
            <a:r>
              <a:rPr lang="en-IN" dirty="0" err="1"/>
              <a:t>rsi</a:t>
            </a:r>
            <a:r>
              <a:rPr lang="en-IN" dirty="0"/>
              <a:t>, %</a:t>
            </a:r>
            <a:r>
              <a:rPr lang="en-IN" dirty="0" err="1"/>
              <a:t>rdi</a:t>
            </a:r>
            <a:endParaRPr lang="en-IN" dirty="0"/>
          </a:p>
          <a:p>
            <a:r>
              <a:rPr lang="en-IN" dirty="0"/>
              <a:t>mov %</a:t>
            </a:r>
            <a:r>
              <a:rPr lang="en-IN" dirty="0" err="1"/>
              <a:t>rdi</a:t>
            </a:r>
            <a:r>
              <a:rPr lang="en-IN" dirty="0"/>
              <a:t>, %rax</a:t>
            </a:r>
          </a:p>
          <a:p>
            <a:r>
              <a:rPr lang="en-IN" dirty="0"/>
              <a:t>ret </a:t>
            </a:r>
          </a:p>
        </p:txBody>
      </p:sp>
    </p:spTree>
    <p:extLst>
      <p:ext uri="{BB962C8B-B14F-4D97-AF65-F5344CB8AC3E}">
        <p14:creationId xmlns:p14="http://schemas.microsoft.com/office/powerpoint/2010/main" val="32636690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89102-D82C-590A-8647-52B8644354C6}"/>
              </a:ext>
            </a:extLst>
          </p:cNvPr>
          <p:cNvSpPr>
            <a:spLocks noGrp="1"/>
          </p:cNvSpPr>
          <p:nvPr>
            <p:ph type="title"/>
          </p:nvPr>
        </p:nvSpPr>
        <p:spPr/>
        <p:txBody>
          <a:bodyPr/>
          <a:lstStyle/>
          <a:p>
            <a:r>
              <a:rPr lang="en-US" dirty="0"/>
              <a:t>Caller saves/restores registers </a:t>
            </a:r>
            <a:endParaRPr lang="en-IN" dirty="0"/>
          </a:p>
        </p:txBody>
      </p:sp>
      <p:sp>
        <p:nvSpPr>
          <p:cNvPr id="3" name="Content Placeholder 2">
            <a:extLst>
              <a:ext uri="{FF2B5EF4-FFF2-40B4-BE49-F238E27FC236}">
                <a16:creationId xmlns:a16="http://schemas.microsoft.com/office/drawing/2014/main" id="{44AD23B0-C626-AC97-2DA0-ABBC5589D6F4}"/>
              </a:ext>
            </a:extLst>
          </p:cNvPr>
          <p:cNvSpPr>
            <a:spLocks noGrp="1"/>
          </p:cNvSpPr>
          <p:nvPr>
            <p:ph idx="1"/>
          </p:nvPr>
        </p:nvSpPr>
        <p:spPr/>
        <p:txBody>
          <a:bodyPr/>
          <a:lstStyle/>
          <a:p>
            <a:r>
              <a:rPr lang="en-US" dirty="0"/>
              <a:t>What is the problem with the caller saving/restoring live registers across a function call?</a:t>
            </a:r>
            <a:endParaRPr lang="en-IN" dirty="0"/>
          </a:p>
        </p:txBody>
      </p:sp>
    </p:spTree>
    <p:extLst>
      <p:ext uri="{BB962C8B-B14F-4D97-AF65-F5344CB8AC3E}">
        <p14:creationId xmlns:p14="http://schemas.microsoft.com/office/powerpoint/2010/main" val="39666949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89102-D82C-590A-8647-52B8644354C6}"/>
              </a:ext>
            </a:extLst>
          </p:cNvPr>
          <p:cNvSpPr>
            <a:spLocks noGrp="1"/>
          </p:cNvSpPr>
          <p:nvPr>
            <p:ph type="title"/>
          </p:nvPr>
        </p:nvSpPr>
        <p:spPr/>
        <p:txBody>
          <a:bodyPr/>
          <a:lstStyle/>
          <a:p>
            <a:r>
              <a:rPr lang="en-US" dirty="0"/>
              <a:t>Caller saves/restores registers </a:t>
            </a:r>
            <a:endParaRPr lang="en-IN" dirty="0"/>
          </a:p>
        </p:txBody>
      </p:sp>
      <p:sp>
        <p:nvSpPr>
          <p:cNvPr id="3" name="Content Placeholder 2">
            <a:extLst>
              <a:ext uri="{FF2B5EF4-FFF2-40B4-BE49-F238E27FC236}">
                <a16:creationId xmlns:a16="http://schemas.microsoft.com/office/drawing/2014/main" id="{44AD23B0-C626-AC97-2DA0-ABBC5589D6F4}"/>
              </a:ext>
            </a:extLst>
          </p:cNvPr>
          <p:cNvSpPr>
            <a:spLocks noGrp="1"/>
          </p:cNvSpPr>
          <p:nvPr>
            <p:ph idx="1"/>
          </p:nvPr>
        </p:nvSpPr>
        <p:spPr/>
        <p:txBody>
          <a:bodyPr/>
          <a:lstStyle/>
          <a:p>
            <a:r>
              <a:rPr lang="en-US" dirty="0"/>
              <a:t>What is the problem with the caller saving/restoring live registers across a function call?</a:t>
            </a:r>
          </a:p>
          <a:p>
            <a:pPr lvl="1"/>
            <a:r>
              <a:rPr lang="en-US" dirty="0"/>
              <a:t>Callee might not clobber the registers live at the caller’s end</a:t>
            </a:r>
            <a:endParaRPr lang="en-IN" dirty="0"/>
          </a:p>
        </p:txBody>
      </p:sp>
    </p:spTree>
    <p:extLst>
      <p:ext uri="{BB962C8B-B14F-4D97-AF65-F5344CB8AC3E}">
        <p14:creationId xmlns:p14="http://schemas.microsoft.com/office/powerpoint/2010/main" val="10046420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C37B0-F075-492B-9F82-47D0A17A4AA7}"/>
              </a:ext>
            </a:extLst>
          </p:cNvPr>
          <p:cNvSpPr>
            <a:spLocks noGrp="1"/>
          </p:cNvSpPr>
          <p:nvPr>
            <p:ph type="title"/>
          </p:nvPr>
        </p:nvSpPr>
        <p:spPr/>
        <p:txBody>
          <a:bodyPr/>
          <a:lstStyle/>
          <a:p>
            <a:r>
              <a:rPr lang="en-US" dirty="0"/>
              <a:t>Allocator for local variables</a:t>
            </a:r>
            <a:endParaRPr lang="en-IN" dirty="0"/>
          </a:p>
        </p:txBody>
      </p:sp>
      <p:sp>
        <p:nvSpPr>
          <p:cNvPr id="3" name="Content Placeholder 2">
            <a:extLst>
              <a:ext uri="{FF2B5EF4-FFF2-40B4-BE49-F238E27FC236}">
                <a16:creationId xmlns:a16="http://schemas.microsoft.com/office/drawing/2014/main" id="{9874DCED-357F-4561-8895-85A1CF88CE63}"/>
              </a:ext>
            </a:extLst>
          </p:cNvPr>
          <p:cNvSpPr>
            <a:spLocks noGrp="1"/>
          </p:cNvSpPr>
          <p:nvPr>
            <p:ph idx="1"/>
          </p:nvPr>
        </p:nvSpPr>
        <p:spPr/>
        <p:txBody>
          <a:bodyPr>
            <a:normAutofit lnSpcReduction="10000"/>
          </a:bodyPr>
          <a:lstStyle/>
          <a:p>
            <a:r>
              <a:rPr lang="en-US" dirty="0"/>
              <a:t>Initially, a large buffer is allocated (also called a stack) for managing local variables</a:t>
            </a:r>
          </a:p>
          <a:p>
            <a:endParaRPr lang="en-US" dirty="0"/>
          </a:p>
          <a:p>
            <a:r>
              <a:rPr lang="en-US" dirty="0"/>
              <a:t>All local variables of a function are allocated at function entry</a:t>
            </a:r>
          </a:p>
          <a:p>
            <a:endParaRPr lang="en-US" dirty="0"/>
          </a:p>
          <a:p>
            <a:r>
              <a:rPr lang="en-US" dirty="0"/>
              <a:t>All local variables are deallocated at function exit</a:t>
            </a:r>
          </a:p>
          <a:p>
            <a:endParaRPr lang="en-US" dirty="0"/>
          </a:p>
          <a:p>
            <a:r>
              <a:rPr lang="en-US" dirty="0"/>
              <a:t>Allocation and deallocation happens on stack</a:t>
            </a:r>
          </a:p>
          <a:p>
            <a:pPr marL="0" indent="0">
              <a:buNone/>
            </a:pPr>
            <a:r>
              <a:rPr lang="en-US" dirty="0"/>
              <a:t> </a:t>
            </a:r>
            <a:endParaRPr lang="en-IN" dirty="0"/>
          </a:p>
        </p:txBody>
      </p:sp>
    </p:spTree>
    <p:extLst>
      <p:ext uri="{BB962C8B-B14F-4D97-AF65-F5344CB8AC3E}">
        <p14:creationId xmlns:p14="http://schemas.microsoft.com/office/powerpoint/2010/main" val="33979953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88FEF-941A-4BBD-B081-02DEC02C0916}"/>
              </a:ext>
            </a:extLst>
          </p:cNvPr>
          <p:cNvSpPr>
            <a:spLocks noGrp="1"/>
          </p:cNvSpPr>
          <p:nvPr>
            <p:ph type="title"/>
          </p:nvPr>
        </p:nvSpPr>
        <p:spPr/>
        <p:txBody>
          <a:bodyPr/>
          <a:lstStyle/>
          <a:p>
            <a:r>
              <a:rPr lang="en-US" dirty="0"/>
              <a:t>Callee saves/restores registers</a:t>
            </a:r>
            <a:endParaRPr lang="en-IN" dirty="0"/>
          </a:p>
        </p:txBody>
      </p:sp>
      <p:sp>
        <p:nvSpPr>
          <p:cNvPr id="3" name="Content Placeholder 2">
            <a:extLst>
              <a:ext uri="{FF2B5EF4-FFF2-40B4-BE49-F238E27FC236}">
                <a16:creationId xmlns:a16="http://schemas.microsoft.com/office/drawing/2014/main" id="{E8BB1357-2F55-45AB-82C7-0C9C31381AAF}"/>
              </a:ext>
            </a:extLst>
          </p:cNvPr>
          <p:cNvSpPr>
            <a:spLocks noGrp="1"/>
          </p:cNvSpPr>
          <p:nvPr>
            <p:ph idx="1"/>
          </p:nvPr>
        </p:nvSpPr>
        <p:spPr/>
        <p:txBody>
          <a:bodyPr>
            <a:normAutofit/>
          </a:bodyPr>
          <a:lstStyle/>
          <a:p>
            <a:pPr marL="0" indent="0">
              <a:buNone/>
            </a:pPr>
            <a:endParaRPr lang="en-US" dirty="0"/>
          </a:p>
          <a:p>
            <a:pPr marL="0" indent="0">
              <a:buNone/>
            </a:pPr>
            <a:endParaRPr lang="en-IN" dirty="0"/>
          </a:p>
        </p:txBody>
      </p:sp>
      <p:graphicFrame>
        <p:nvGraphicFramePr>
          <p:cNvPr id="12" name="Table 11">
            <a:extLst>
              <a:ext uri="{FF2B5EF4-FFF2-40B4-BE49-F238E27FC236}">
                <a16:creationId xmlns:a16="http://schemas.microsoft.com/office/drawing/2014/main" id="{2181F9B4-A2E3-4DB1-BE18-5B541A6731D5}"/>
              </a:ext>
            </a:extLst>
          </p:cNvPr>
          <p:cNvGraphicFramePr>
            <a:graphicFrameLocks noGrp="1"/>
          </p:cNvGraphicFramePr>
          <p:nvPr/>
        </p:nvGraphicFramePr>
        <p:xfrm>
          <a:off x="8737600" y="1512146"/>
          <a:ext cx="833120" cy="4079240"/>
        </p:xfrm>
        <a:graphic>
          <a:graphicData uri="http://schemas.openxmlformats.org/drawingml/2006/table">
            <a:tbl>
              <a:tblPr bandRow="1">
                <a:tableStyleId>{5C22544A-7EE6-4342-B048-85BDC9FD1C3A}</a:tableStyleId>
              </a:tblPr>
              <a:tblGrid>
                <a:gridCol w="833120">
                  <a:extLst>
                    <a:ext uri="{9D8B030D-6E8A-4147-A177-3AD203B41FA5}">
                      <a16:colId xmlns:a16="http://schemas.microsoft.com/office/drawing/2014/main" val="4034029747"/>
                    </a:ext>
                  </a:extLst>
                </a:gridCol>
              </a:tblGrid>
              <a:tr h="370840">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20381580"/>
                  </a:ext>
                </a:extLst>
              </a:tr>
              <a:tr h="370840">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96211443"/>
                  </a:ext>
                </a:extLst>
              </a:tr>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84660746"/>
                  </a:ext>
                </a:extLst>
              </a:tr>
              <a:tr h="370840">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51454608"/>
                  </a:ext>
                </a:extLst>
              </a:tr>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41955714"/>
                  </a:ext>
                </a:extLst>
              </a:tr>
              <a:tr h="370840">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89146549"/>
                  </a:ext>
                </a:extLst>
              </a:tr>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947598"/>
                  </a:ext>
                </a:extLst>
              </a:tr>
              <a:tr h="370840">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03813980"/>
                  </a:ext>
                </a:extLst>
              </a:tr>
              <a:tr h="370840">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91943100"/>
                  </a:ext>
                </a:extLst>
              </a:tr>
              <a:tr h="370840">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49005029"/>
                  </a:ext>
                </a:extLst>
              </a:tr>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14291960"/>
                  </a:ext>
                </a:extLst>
              </a:tr>
            </a:tbl>
          </a:graphicData>
        </a:graphic>
      </p:graphicFrame>
      <p:sp>
        <p:nvSpPr>
          <p:cNvPr id="11" name="TextBox 10">
            <a:extLst>
              <a:ext uri="{FF2B5EF4-FFF2-40B4-BE49-F238E27FC236}">
                <a16:creationId xmlns:a16="http://schemas.microsoft.com/office/drawing/2014/main" id="{0BDD65AE-C372-4FB2-941E-54609ECF22C7}"/>
              </a:ext>
            </a:extLst>
          </p:cNvPr>
          <p:cNvSpPr txBox="1"/>
          <p:nvPr/>
        </p:nvSpPr>
        <p:spPr>
          <a:xfrm>
            <a:off x="853440" y="1727200"/>
            <a:ext cx="3210560" cy="2031325"/>
          </a:xfrm>
          <a:prstGeom prst="rect">
            <a:avLst/>
          </a:prstGeom>
          <a:noFill/>
        </p:spPr>
        <p:txBody>
          <a:bodyPr wrap="square" rtlCol="0">
            <a:spAutoFit/>
          </a:bodyPr>
          <a:lstStyle/>
          <a:p>
            <a:pPr marL="0" indent="0">
              <a:buNone/>
            </a:pPr>
            <a:r>
              <a:rPr lang="en-US" dirty="0"/>
              <a:t>int foo() {</a:t>
            </a:r>
          </a:p>
          <a:p>
            <a:pPr marL="0" indent="0">
              <a:buNone/>
            </a:pPr>
            <a:r>
              <a:rPr lang="en-US" dirty="0"/>
              <a:t>   int a = 10;</a:t>
            </a:r>
          </a:p>
          <a:p>
            <a:pPr marL="0" indent="0">
              <a:buNone/>
            </a:pPr>
            <a:r>
              <a:rPr lang="en-US" dirty="0"/>
              <a:t>   int b = 20;</a:t>
            </a:r>
          </a:p>
          <a:p>
            <a:pPr marL="0" indent="0">
              <a:buNone/>
            </a:pPr>
            <a:r>
              <a:rPr lang="en-US" dirty="0"/>
              <a:t>   int c = bar(a, b);</a:t>
            </a:r>
          </a:p>
          <a:p>
            <a:pPr marL="0" indent="0">
              <a:buNone/>
            </a:pPr>
            <a:r>
              <a:rPr lang="en-US" dirty="0"/>
              <a:t>   return c + a + b;</a:t>
            </a:r>
          </a:p>
          <a:p>
            <a:pPr marL="0" indent="0">
              <a:buNone/>
            </a:pPr>
            <a:r>
              <a:rPr lang="en-US" dirty="0"/>
              <a:t>}</a:t>
            </a:r>
          </a:p>
          <a:p>
            <a:endParaRPr lang="en-IN" dirty="0"/>
          </a:p>
        </p:txBody>
      </p:sp>
      <p:sp>
        <p:nvSpPr>
          <p:cNvPr id="14" name="TextBox 13">
            <a:extLst>
              <a:ext uri="{FF2B5EF4-FFF2-40B4-BE49-F238E27FC236}">
                <a16:creationId xmlns:a16="http://schemas.microsoft.com/office/drawing/2014/main" id="{E316435C-C055-4C31-B495-2672D9F7E077}"/>
              </a:ext>
            </a:extLst>
          </p:cNvPr>
          <p:cNvSpPr txBox="1"/>
          <p:nvPr/>
        </p:nvSpPr>
        <p:spPr>
          <a:xfrm>
            <a:off x="863600" y="4663440"/>
            <a:ext cx="4246880" cy="1200329"/>
          </a:xfrm>
          <a:prstGeom prst="rect">
            <a:avLst/>
          </a:prstGeom>
          <a:noFill/>
        </p:spPr>
        <p:txBody>
          <a:bodyPr wrap="square" rtlCol="0">
            <a:spAutoFit/>
          </a:bodyPr>
          <a:lstStyle/>
          <a:p>
            <a:pPr marL="0" indent="0">
              <a:buNone/>
            </a:pPr>
            <a:r>
              <a:rPr lang="en-US" dirty="0"/>
              <a:t>int bar(int a, int b) {</a:t>
            </a:r>
          </a:p>
          <a:p>
            <a:pPr marL="0" indent="0">
              <a:buNone/>
            </a:pPr>
            <a:r>
              <a:rPr lang="en-US" dirty="0"/>
              <a:t>    a = a + b;</a:t>
            </a:r>
          </a:p>
          <a:p>
            <a:pPr marL="0" indent="0">
              <a:buNone/>
            </a:pPr>
            <a:r>
              <a:rPr lang="en-US" dirty="0"/>
              <a:t>    return a;</a:t>
            </a:r>
          </a:p>
          <a:p>
            <a:pPr marL="0" indent="0">
              <a:buNone/>
            </a:pPr>
            <a:r>
              <a:rPr lang="en-US" dirty="0"/>
              <a:t>}</a:t>
            </a:r>
            <a:endParaRPr lang="en-IN" dirty="0"/>
          </a:p>
        </p:txBody>
      </p:sp>
      <p:sp>
        <p:nvSpPr>
          <p:cNvPr id="15" name="TextBox 14">
            <a:extLst>
              <a:ext uri="{FF2B5EF4-FFF2-40B4-BE49-F238E27FC236}">
                <a16:creationId xmlns:a16="http://schemas.microsoft.com/office/drawing/2014/main" id="{9C06E79B-DF86-41D4-B24D-4F0559E45E19}"/>
              </a:ext>
            </a:extLst>
          </p:cNvPr>
          <p:cNvSpPr txBox="1"/>
          <p:nvPr/>
        </p:nvSpPr>
        <p:spPr>
          <a:xfrm>
            <a:off x="924560" y="3791557"/>
            <a:ext cx="4836160" cy="378903"/>
          </a:xfrm>
          <a:prstGeom prst="rect">
            <a:avLst/>
          </a:prstGeom>
          <a:noFill/>
        </p:spPr>
        <p:txBody>
          <a:bodyPr wrap="square" rtlCol="0">
            <a:spAutoFit/>
          </a:bodyPr>
          <a:lstStyle/>
          <a:p>
            <a:r>
              <a:rPr lang="en-US" dirty="0">
                <a:solidFill>
                  <a:srgbClr val="FF0000"/>
                </a:solidFill>
              </a:rPr>
              <a:t>foo: a(RDI), b(RBX), c(RAX) </a:t>
            </a:r>
            <a:endParaRPr lang="en-IN" dirty="0">
              <a:solidFill>
                <a:srgbClr val="FF0000"/>
              </a:solidFill>
            </a:endParaRPr>
          </a:p>
        </p:txBody>
      </p:sp>
      <p:sp>
        <p:nvSpPr>
          <p:cNvPr id="13" name="TextBox 12">
            <a:extLst>
              <a:ext uri="{FF2B5EF4-FFF2-40B4-BE49-F238E27FC236}">
                <a16:creationId xmlns:a16="http://schemas.microsoft.com/office/drawing/2014/main" id="{EA1DA4DC-B4CD-83AD-FA3D-68ACB310344A}"/>
              </a:ext>
            </a:extLst>
          </p:cNvPr>
          <p:cNvSpPr txBox="1"/>
          <p:nvPr/>
        </p:nvSpPr>
        <p:spPr>
          <a:xfrm>
            <a:off x="9723121" y="99776"/>
            <a:ext cx="2395252" cy="6740307"/>
          </a:xfrm>
          <a:prstGeom prst="rect">
            <a:avLst/>
          </a:prstGeom>
          <a:noFill/>
        </p:spPr>
        <p:txBody>
          <a:bodyPr wrap="square" rtlCol="0">
            <a:spAutoFit/>
          </a:bodyPr>
          <a:lstStyle/>
          <a:p>
            <a:r>
              <a:rPr lang="en-US" sz="1600" b="1" dirty="0"/>
              <a:t>mov $100, %</a:t>
            </a:r>
            <a:r>
              <a:rPr lang="en-US" sz="1600" b="1" dirty="0" err="1"/>
              <a:t>rax</a:t>
            </a:r>
            <a:endParaRPr lang="en-US" sz="1600" b="1" dirty="0"/>
          </a:p>
          <a:p>
            <a:r>
              <a:rPr lang="en-US" sz="1600" b="1" dirty="0" err="1"/>
              <a:t>rax</a:t>
            </a:r>
            <a:r>
              <a:rPr lang="en-US" sz="1600" b="1" dirty="0"/>
              <a:t> = 100</a:t>
            </a:r>
          </a:p>
          <a:p>
            <a:endParaRPr lang="en-US" sz="1600" b="1" dirty="0"/>
          </a:p>
          <a:p>
            <a:r>
              <a:rPr lang="en-US" sz="1600" b="1" dirty="0"/>
              <a:t>add $8, %</a:t>
            </a:r>
            <a:r>
              <a:rPr lang="en-US" sz="1600" b="1" dirty="0" err="1"/>
              <a:t>rax</a:t>
            </a:r>
            <a:endParaRPr lang="en-US" sz="1600" b="1" dirty="0"/>
          </a:p>
          <a:p>
            <a:r>
              <a:rPr lang="en-US" sz="1600" b="1" dirty="0" err="1"/>
              <a:t>rax</a:t>
            </a:r>
            <a:r>
              <a:rPr lang="en-US" sz="1600" b="1" dirty="0"/>
              <a:t> = </a:t>
            </a:r>
            <a:r>
              <a:rPr lang="en-US" sz="1600" b="1" dirty="0" err="1"/>
              <a:t>rax</a:t>
            </a:r>
            <a:r>
              <a:rPr lang="en-US" sz="1600" b="1" dirty="0"/>
              <a:t> + 8</a:t>
            </a:r>
          </a:p>
          <a:p>
            <a:endParaRPr lang="en-US" sz="1600" b="1" dirty="0"/>
          </a:p>
          <a:p>
            <a:r>
              <a:rPr lang="en-US" sz="1600" b="1" dirty="0"/>
              <a:t>mov 8(%</a:t>
            </a:r>
            <a:r>
              <a:rPr lang="en-US" sz="1600" b="1" dirty="0" err="1"/>
              <a:t>rax</a:t>
            </a:r>
            <a:r>
              <a:rPr lang="en-US" sz="1600" b="1" dirty="0"/>
              <a:t>), %</a:t>
            </a:r>
            <a:r>
              <a:rPr lang="en-US" sz="1600" b="1" dirty="0" err="1"/>
              <a:t>rdx</a:t>
            </a:r>
            <a:endParaRPr lang="en-US" sz="1600" b="1" dirty="0"/>
          </a:p>
          <a:p>
            <a:r>
              <a:rPr lang="en-US" sz="1600" b="1" dirty="0" err="1"/>
              <a:t>rdx</a:t>
            </a:r>
            <a:r>
              <a:rPr lang="en-US" sz="1600" b="1" dirty="0"/>
              <a:t> = *((u64*)(rax+8))</a:t>
            </a:r>
          </a:p>
          <a:p>
            <a:endParaRPr lang="en-US" sz="1600" b="1" dirty="0"/>
          </a:p>
          <a:p>
            <a:r>
              <a:rPr lang="en-US" sz="1600" b="1" dirty="0"/>
              <a:t>mov %</a:t>
            </a:r>
            <a:r>
              <a:rPr lang="en-US" sz="1600" b="1" dirty="0" err="1"/>
              <a:t>rdx</a:t>
            </a:r>
            <a:r>
              <a:rPr lang="en-US" sz="1600" b="1" dirty="0"/>
              <a:t>, 8(%</a:t>
            </a:r>
            <a:r>
              <a:rPr lang="en-US" sz="1600" b="1" dirty="0" err="1"/>
              <a:t>rax</a:t>
            </a:r>
            <a:r>
              <a:rPr lang="en-US" sz="1600" b="1" dirty="0"/>
              <a:t>)</a:t>
            </a:r>
          </a:p>
          <a:p>
            <a:r>
              <a:rPr lang="en-US" sz="1600" b="1" dirty="0"/>
              <a:t>(*(u64*)(rax+8)) = </a:t>
            </a:r>
            <a:r>
              <a:rPr lang="en-US" sz="1600" b="1" dirty="0" err="1"/>
              <a:t>rdx</a:t>
            </a:r>
            <a:endParaRPr lang="en-US" sz="1600" b="1" dirty="0"/>
          </a:p>
          <a:p>
            <a:endParaRPr lang="en-US" sz="1600" b="1" dirty="0"/>
          </a:p>
          <a:p>
            <a:r>
              <a:rPr lang="en-US" sz="1600" b="1" dirty="0"/>
              <a:t>mov %</a:t>
            </a:r>
            <a:r>
              <a:rPr lang="en-US" sz="1600" b="1" dirty="0" err="1"/>
              <a:t>rax</a:t>
            </a:r>
            <a:r>
              <a:rPr lang="en-US" sz="1600" b="1" dirty="0"/>
              <a:t>, %</a:t>
            </a:r>
            <a:r>
              <a:rPr lang="en-US" sz="1600" b="1" dirty="0" err="1"/>
              <a:t>rcx</a:t>
            </a:r>
            <a:endParaRPr lang="en-US" sz="1600" b="1" dirty="0"/>
          </a:p>
          <a:p>
            <a:r>
              <a:rPr lang="en-US" sz="1600" b="1" dirty="0" err="1"/>
              <a:t>rcx</a:t>
            </a:r>
            <a:r>
              <a:rPr lang="en-US" sz="1600" b="1" dirty="0"/>
              <a:t> = </a:t>
            </a:r>
            <a:r>
              <a:rPr lang="en-US" sz="1600" b="1" dirty="0" err="1"/>
              <a:t>rax</a:t>
            </a:r>
            <a:endParaRPr lang="en-US" sz="1600" b="1" dirty="0"/>
          </a:p>
          <a:p>
            <a:endParaRPr lang="en-US" sz="1600" b="1" dirty="0"/>
          </a:p>
          <a:p>
            <a:r>
              <a:rPr lang="en-US" sz="1600" b="1" dirty="0"/>
              <a:t>add %</a:t>
            </a:r>
            <a:r>
              <a:rPr lang="en-US" sz="1600" b="1" dirty="0" err="1"/>
              <a:t>rax</a:t>
            </a:r>
            <a:r>
              <a:rPr lang="en-US" sz="1600" b="1" dirty="0"/>
              <a:t>, %</a:t>
            </a:r>
            <a:r>
              <a:rPr lang="en-US" sz="1600" b="1" dirty="0" err="1"/>
              <a:t>rcx</a:t>
            </a:r>
            <a:endParaRPr lang="en-US" sz="1600" b="1" dirty="0"/>
          </a:p>
          <a:p>
            <a:r>
              <a:rPr lang="en-US" sz="1600" b="1" dirty="0" err="1"/>
              <a:t>rcx</a:t>
            </a:r>
            <a:r>
              <a:rPr lang="en-US" sz="1600" b="1" dirty="0"/>
              <a:t> = </a:t>
            </a:r>
            <a:r>
              <a:rPr lang="en-US" sz="1600" b="1" dirty="0" err="1"/>
              <a:t>rcx</a:t>
            </a:r>
            <a:r>
              <a:rPr lang="en-US" sz="1600" b="1" dirty="0"/>
              <a:t> + </a:t>
            </a:r>
            <a:r>
              <a:rPr lang="en-US" sz="1600" b="1" dirty="0" err="1"/>
              <a:t>rax</a:t>
            </a:r>
            <a:endParaRPr lang="en-US" sz="1600" b="1" dirty="0"/>
          </a:p>
          <a:p>
            <a:endParaRPr lang="en-US" sz="1600" b="1" dirty="0"/>
          </a:p>
          <a:p>
            <a:r>
              <a:rPr lang="en-US" sz="1600" b="1" dirty="0"/>
              <a:t>add 8(%</a:t>
            </a:r>
            <a:r>
              <a:rPr lang="en-US" sz="1600" b="1" dirty="0" err="1"/>
              <a:t>rax</a:t>
            </a:r>
            <a:r>
              <a:rPr lang="en-US" sz="1600" b="1" dirty="0"/>
              <a:t>), %</a:t>
            </a:r>
            <a:r>
              <a:rPr lang="en-US" sz="1600" b="1" dirty="0" err="1"/>
              <a:t>rcx</a:t>
            </a:r>
            <a:endParaRPr lang="en-US" sz="1600" b="1" dirty="0"/>
          </a:p>
          <a:p>
            <a:r>
              <a:rPr lang="en-US" sz="1600" b="1" dirty="0" err="1"/>
              <a:t>rcx</a:t>
            </a:r>
            <a:r>
              <a:rPr lang="en-US" sz="1600" b="1" dirty="0"/>
              <a:t> += (*(u64*)(rax+8))</a:t>
            </a:r>
          </a:p>
          <a:p>
            <a:endParaRPr lang="en-US" sz="1600" b="1" dirty="0"/>
          </a:p>
          <a:p>
            <a:r>
              <a:rPr lang="en-US" sz="1600" b="1" dirty="0"/>
              <a:t>add %</a:t>
            </a:r>
            <a:r>
              <a:rPr lang="en-US" sz="1600" b="1" dirty="0" err="1"/>
              <a:t>rcx</a:t>
            </a:r>
            <a:r>
              <a:rPr lang="en-US" sz="1600" b="1" dirty="0"/>
              <a:t>, 8(%</a:t>
            </a:r>
            <a:r>
              <a:rPr lang="en-US" sz="1600" b="1" dirty="0" err="1"/>
              <a:t>rax</a:t>
            </a:r>
            <a:r>
              <a:rPr lang="en-US" sz="1600" b="1" dirty="0"/>
              <a:t>)</a:t>
            </a:r>
          </a:p>
          <a:p>
            <a:r>
              <a:rPr lang="en-US" sz="1600" b="1" dirty="0"/>
              <a:t>(*(u64*)(rax+8)) += </a:t>
            </a:r>
            <a:r>
              <a:rPr lang="en-US" sz="1600" b="1" dirty="0" err="1"/>
              <a:t>rcx</a:t>
            </a:r>
            <a:endParaRPr lang="en-US" sz="1600" b="1" dirty="0"/>
          </a:p>
          <a:p>
            <a:endParaRPr lang="en-US" sz="1600" b="1" dirty="0"/>
          </a:p>
          <a:p>
            <a:r>
              <a:rPr lang="en-US" sz="1600" b="1" dirty="0"/>
              <a:t>push/pop</a:t>
            </a:r>
          </a:p>
          <a:p>
            <a:endParaRPr lang="en-US" sz="1600" b="1" dirty="0"/>
          </a:p>
          <a:p>
            <a:r>
              <a:rPr lang="en-US" sz="1600" b="1" dirty="0"/>
              <a:t>call/ret</a:t>
            </a:r>
          </a:p>
        </p:txBody>
      </p:sp>
      <p:sp>
        <p:nvSpPr>
          <p:cNvPr id="9" name="TextBox 8">
            <a:extLst>
              <a:ext uri="{FF2B5EF4-FFF2-40B4-BE49-F238E27FC236}">
                <a16:creationId xmlns:a16="http://schemas.microsoft.com/office/drawing/2014/main" id="{3C55CFE7-3A87-708E-FD28-B557CDC6B64B}"/>
              </a:ext>
            </a:extLst>
          </p:cNvPr>
          <p:cNvSpPr txBox="1"/>
          <p:nvPr/>
        </p:nvSpPr>
        <p:spPr>
          <a:xfrm>
            <a:off x="5588000" y="1280160"/>
            <a:ext cx="3210560" cy="4524315"/>
          </a:xfrm>
          <a:prstGeom prst="rect">
            <a:avLst/>
          </a:prstGeom>
          <a:noFill/>
        </p:spPr>
        <p:txBody>
          <a:bodyPr wrap="square" rtlCol="0">
            <a:spAutoFit/>
          </a:bodyPr>
          <a:lstStyle/>
          <a:p>
            <a:r>
              <a:rPr lang="en-US" dirty="0"/>
              <a:t>foo:</a:t>
            </a:r>
          </a:p>
          <a:p>
            <a:endParaRPr lang="en-US" dirty="0"/>
          </a:p>
          <a:p>
            <a:r>
              <a:rPr lang="en-US" dirty="0"/>
              <a:t>mov $10, %</a:t>
            </a:r>
            <a:r>
              <a:rPr lang="en-US" dirty="0" err="1"/>
              <a:t>rdi</a:t>
            </a:r>
            <a:endParaRPr lang="en-US" dirty="0"/>
          </a:p>
          <a:p>
            <a:r>
              <a:rPr lang="en-US" dirty="0"/>
              <a:t>mov $20, %</a:t>
            </a:r>
            <a:r>
              <a:rPr lang="en-US" dirty="0" err="1"/>
              <a:t>rbx</a:t>
            </a:r>
            <a:endParaRPr lang="en-US" dirty="0"/>
          </a:p>
          <a:p>
            <a:r>
              <a:rPr lang="en-IN" dirty="0"/>
              <a:t>mov %</a:t>
            </a:r>
            <a:r>
              <a:rPr lang="en-IN" dirty="0" err="1"/>
              <a:t>rbx</a:t>
            </a:r>
            <a:r>
              <a:rPr lang="en-IN" dirty="0"/>
              <a:t>, %</a:t>
            </a:r>
            <a:r>
              <a:rPr lang="en-IN" dirty="0" err="1"/>
              <a:t>rsi</a:t>
            </a:r>
            <a:endParaRPr lang="en-IN" dirty="0"/>
          </a:p>
          <a:p>
            <a:r>
              <a:rPr lang="en-IN" dirty="0"/>
              <a:t>call bar</a:t>
            </a:r>
          </a:p>
          <a:p>
            <a:r>
              <a:rPr lang="en-IN" dirty="0"/>
              <a:t>add %</a:t>
            </a:r>
            <a:r>
              <a:rPr lang="en-IN" dirty="0" err="1"/>
              <a:t>rdi</a:t>
            </a:r>
            <a:r>
              <a:rPr lang="en-IN" dirty="0"/>
              <a:t>, %rax</a:t>
            </a:r>
          </a:p>
          <a:p>
            <a:r>
              <a:rPr lang="en-IN" dirty="0"/>
              <a:t>add %</a:t>
            </a:r>
            <a:r>
              <a:rPr lang="en-IN" dirty="0" err="1"/>
              <a:t>rbx</a:t>
            </a:r>
            <a:r>
              <a:rPr lang="en-IN" dirty="0"/>
              <a:t>, %rax</a:t>
            </a:r>
          </a:p>
          <a:p>
            <a:r>
              <a:rPr lang="en-IN" dirty="0"/>
              <a:t>ret</a:t>
            </a:r>
          </a:p>
          <a:p>
            <a:endParaRPr lang="en-IN" dirty="0"/>
          </a:p>
          <a:p>
            <a:r>
              <a:rPr lang="en-IN" dirty="0"/>
              <a:t>bar:</a:t>
            </a:r>
          </a:p>
          <a:p>
            <a:r>
              <a:rPr lang="en-IN" dirty="0"/>
              <a:t>push %</a:t>
            </a:r>
            <a:r>
              <a:rPr lang="en-IN" dirty="0" err="1"/>
              <a:t>rdi</a:t>
            </a:r>
            <a:endParaRPr lang="en-IN" dirty="0"/>
          </a:p>
          <a:p>
            <a:r>
              <a:rPr lang="en-IN" dirty="0"/>
              <a:t>add %</a:t>
            </a:r>
            <a:r>
              <a:rPr lang="en-IN" dirty="0" err="1"/>
              <a:t>rsi</a:t>
            </a:r>
            <a:r>
              <a:rPr lang="en-IN" dirty="0"/>
              <a:t>, %</a:t>
            </a:r>
            <a:r>
              <a:rPr lang="en-IN" dirty="0" err="1"/>
              <a:t>rdi</a:t>
            </a:r>
            <a:endParaRPr lang="en-IN" dirty="0"/>
          </a:p>
          <a:p>
            <a:r>
              <a:rPr lang="en-IN" dirty="0"/>
              <a:t>mov %</a:t>
            </a:r>
            <a:r>
              <a:rPr lang="en-IN" dirty="0" err="1"/>
              <a:t>rdi</a:t>
            </a:r>
            <a:r>
              <a:rPr lang="en-IN" dirty="0"/>
              <a:t>, %rax</a:t>
            </a:r>
          </a:p>
          <a:p>
            <a:r>
              <a:rPr lang="en-IN" dirty="0"/>
              <a:t>pop %</a:t>
            </a:r>
            <a:r>
              <a:rPr lang="en-IN" dirty="0" err="1"/>
              <a:t>rdi</a:t>
            </a:r>
            <a:endParaRPr lang="en-IN" dirty="0"/>
          </a:p>
          <a:p>
            <a:r>
              <a:rPr lang="en-IN" dirty="0"/>
              <a:t>ret </a:t>
            </a:r>
          </a:p>
        </p:txBody>
      </p:sp>
    </p:spTree>
    <p:extLst>
      <p:ext uri="{BB962C8B-B14F-4D97-AF65-F5344CB8AC3E}">
        <p14:creationId xmlns:p14="http://schemas.microsoft.com/office/powerpoint/2010/main" val="41652435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89102-D82C-590A-8647-52B8644354C6}"/>
              </a:ext>
            </a:extLst>
          </p:cNvPr>
          <p:cNvSpPr>
            <a:spLocks noGrp="1"/>
          </p:cNvSpPr>
          <p:nvPr>
            <p:ph type="title"/>
          </p:nvPr>
        </p:nvSpPr>
        <p:spPr/>
        <p:txBody>
          <a:bodyPr/>
          <a:lstStyle/>
          <a:p>
            <a:r>
              <a:rPr lang="en-US" dirty="0"/>
              <a:t>Callee saves/restores registers </a:t>
            </a:r>
            <a:endParaRPr lang="en-IN" dirty="0"/>
          </a:p>
        </p:txBody>
      </p:sp>
      <p:sp>
        <p:nvSpPr>
          <p:cNvPr id="3" name="Content Placeholder 2">
            <a:extLst>
              <a:ext uri="{FF2B5EF4-FFF2-40B4-BE49-F238E27FC236}">
                <a16:creationId xmlns:a16="http://schemas.microsoft.com/office/drawing/2014/main" id="{44AD23B0-C626-AC97-2DA0-ABBC5589D6F4}"/>
              </a:ext>
            </a:extLst>
          </p:cNvPr>
          <p:cNvSpPr>
            <a:spLocks noGrp="1"/>
          </p:cNvSpPr>
          <p:nvPr>
            <p:ph idx="1"/>
          </p:nvPr>
        </p:nvSpPr>
        <p:spPr/>
        <p:txBody>
          <a:bodyPr/>
          <a:lstStyle/>
          <a:p>
            <a:r>
              <a:rPr lang="en-US" dirty="0"/>
              <a:t>What is the problem with callee saving/restoring all registers clobbered by it?</a:t>
            </a:r>
          </a:p>
        </p:txBody>
      </p:sp>
    </p:spTree>
    <p:extLst>
      <p:ext uri="{BB962C8B-B14F-4D97-AF65-F5344CB8AC3E}">
        <p14:creationId xmlns:p14="http://schemas.microsoft.com/office/powerpoint/2010/main" val="36251855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89102-D82C-590A-8647-52B8644354C6}"/>
              </a:ext>
            </a:extLst>
          </p:cNvPr>
          <p:cNvSpPr>
            <a:spLocks noGrp="1"/>
          </p:cNvSpPr>
          <p:nvPr>
            <p:ph type="title"/>
          </p:nvPr>
        </p:nvSpPr>
        <p:spPr/>
        <p:txBody>
          <a:bodyPr/>
          <a:lstStyle/>
          <a:p>
            <a:r>
              <a:rPr lang="en-US" dirty="0"/>
              <a:t>Callee saves/restores registers </a:t>
            </a:r>
            <a:endParaRPr lang="en-IN" dirty="0"/>
          </a:p>
        </p:txBody>
      </p:sp>
      <p:sp>
        <p:nvSpPr>
          <p:cNvPr id="3" name="Content Placeholder 2">
            <a:extLst>
              <a:ext uri="{FF2B5EF4-FFF2-40B4-BE49-F238E27FC236}">
                <a16:creationId xmlns:a16="http://schemas.microsoft.com/office/drawing/2014/main" id="{44AD23B0-C626-AC97-2DA0-ABBC5589D6F4}"/>
              </a:ext>
            </a:extLst>
          </p:cNvPr>
          <p:cNvSpPr>
            <a:spLocks noGrp="1"/>
          </p:cNvSpPr>
          <p:nvPr>
            <p:ph idx="1"/>
          </p:nvPr>
        </p:nvSpPr>
        <p:spPr/>
        <p:txBody>
          <a:bodyPr/>
          <a:lstStyle/>
          <a:p>
            <a:r>
              <a:rPr lang="en-US" dirty="0"/>
              <a:t>What is the problem with callee saving/restoring all registers clobbered by it?</a:t>
            </a:r>
          </a:p>
          <a:p>
            <a:pPr lvl="1"/>
            <a:r>
              <a:rPr lang="en-US" dirty="0"/>
              <a:t>Caller might not be using the registers clobbered by the callee</a:t>
            </a:r>
            <a:endParaRPr lang="en-IN" dirty="0"/>
          </a:p>
        </p:txBody>
      </p:sp>
    </p:spTree>
    <p:extLst>
      <p:ext uri="{BB962C8B-B14F-4D97-AF65-F5344CB8AC3E}">
        <p14:creationId xmlns:p14="http://schemas.microsoft.com/office/powerpoint/2010/main" val="24184262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68E52-383C-48CD-9CE7-C191DE90F052}"/>
              </a:ext>
            </a:extLst>
          </p:cNvPr>
          <p:cNvSpPr>
            <a:spLocks noGrp="1"/>
          </p:cNvSpPr>
          <p:nvPr>
            <p:ph type="title"/>
          </p:nvPr>
        </p:nvSpPr>
        <p:spPr/>
        <p:txBody>
          <a:bodyPr/>
          <a:lstStyle/>
          <a:p>
            <a:r>
              <a:rPr lang="en-US" dirty="0"/>
              <a:t>Caller and callee saved registers</a:t>
            </a:r>
          </a:p>
        </p:txBody>
      </p:sp>
      <p:sp>
        <p:nvSpPr>
          <p:cNvPr id="3" name="Content Placeholder 2">
            <a:extLst>
              <a:ext uri="{FF2B5EF4-FFF2-40B4-BE49-F238E27FC236}">
                <a16:creationId xmlns:a16="http://schemas.microsoft.com/office/drawing/2014/main" id="{8671CA53-3870-494E-AEDA-047ACE42BFD8}"/>
              </a:ext>
            </a:extLst>
          </p:cNvPr>
          <p:cNvSpPr>
            <a:spLocks noGrp="1"/>
          </p:cNvSpPr>
          <p:nvPr>
            <p:ph idx="1"/>
          </p:nvPr>
        </p:nvSpPr>
        <p:spPr/>
        <p:txBody>
          <a:bodyPr/>
          <a:lstStyle/>
          <a:p>
            <a:pPr marL="0" indent="0">
              <a:buNone/>
            </a:pPr>
            <a:endParaRPr lang="en-US" dirty="0"/>
          </a:p>
          <a:p>
            <a:pPr marL="0" indent="0">
              <a:buNone/>
            </a:pPr>
            <a:endParaRPr lang="en-US" dirty="0"/>
          </a:p>
          <a:p>
            <a:pPr marL="0" indent="0">
              <a:buNone/>
            </a:pPr>
            <a:endParaRPr lang="en-US" dirty="0"/>
          </a:p>
          <a:p>
            <a:pPr marL="0" indent="0">
              <a:buNone/>
            </a:pPr>
            <a:r>
              <a:rPr lang="en-US" dirty="0"/>
              <a:t>The job of saving/restoring of register values is divided among the caller and callee</a:t>
            </a:r>
          </a:p>
        </p:txBody>
      </p:sp>
    </p:spTree>
    <p:extLst>
      <p:ext uri="{BB962C8B-B14F-4D97-AF65-F5344CB8AC3E}">
        <p14:creationId xmlns:p14="http://schemas.microsoft.com/office/powerpoint/2010/main" val="16863132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DAFA1-3FDC-4D48-B7E5-4913447C7178}"/>
              </a:ext>
            </a:extLst>
          </p:cNvPr>
          <p:cNvSpPr>
            <a:spLocks noGrp="1"/>
          </p:cNvSpPr>
          <p:nvPr>
            <p:ph type="title"/>
          </p:nvPr>
        </p:nvSpPr>
        <p:spPr/>
        <p:txBody>
          <a:bodyPr/>
          <a:lstStyle/>
          <a:p>
            <a:r>
              <a:rPr lang="en-US" dirty="0"/>
              <a:t>Caller and callee saved registers</a:t>
            </a:r>
          </a:p>
        </p:txBody>
      </p:sp>
      <p:sp>
        <p:nvSpPr>
          <p:cNvPr id="3" name="Content Placeholder 2">
            <a:extLst>
              <a:ext uri="{FF2B5EF4-FFF2-40B4-BE49-F238E27FC236}">
                <a16:creationId xmlns:a16="http://schemas.microsoft.com/office/drawing/2014/main" id="{02B91DC2-3517-4299-BE0D-F6CD27AB0DA3}"/>
              </a:ext>
            </a:extLst>
          </p:cNvPr>
          <p:cNvSpPr>
            <a:spLocks noGrp="1"/>
          </p:cNvSpPr>
          <p:nvPr>
            <p:ph idx="1"/>
          </p:nvPr>
        </p:nvSpPr>
        <p:spPr/>
        <p:txBody>
          <a:bodyPr>
            <a:normAutofit fontScale="92500"/>
          </a:bodyPr>
          <a:lstStyle/>
          <a:p>
            <a:r>
              <a:rPr lang="en-US" dirty="0"/>
              <a:t>Registers are divided into two sets</a:t>
            </a:r>
          </a:p>
          <a:p>
            <a:pPr lvl="1"/>
            <a:r>
              <a:rPr lang="en-US" dirty="0"/>
              <a:t>caller saved registers</a:t>
            </a:r>
          </a:p>
          <a:p>
            <a:pPr lvl="1"/>
            <a:r>
              <a:rPr lang="en-US" dirty="0" err="1"/>
              <a:t>callee</a:t>
            </a:r>
            <a:r>
              <a:rPr lang="en-US" dirty="0"/>
              <a:t> saved registers</a:t>
            </a:r>
          </a:p>
          <a:p>
            <a:pPr lvl="1"/>
            <a:endParaRPr lang="en-US" dirty="0"/>
          </a:p>
          <a:p>
            <a:r>
              <a:rPr lang="en-US" dirty="0" err="1"/>
              <a:t>callee</a:t>
            </a:r>
            <a:r>
              <a:rPr lang="en-US" dirty="0"/>
              <a:t> is allowed to trash a caller saved register</a:t>
            </a:r>
          </a:p>
          <a:p>
            <a:pPr lvl="1"/>
            <a:r>
              <a:rPr lang="en-US" dirty="0"/>
              <a:t>If a caller wants to use a caller saved register after a function call then it must save/restore the value of the caller saved register before/after the function call</a:t>
            </a:r>
          </a:p>
          <a:p>
            <a:endParaRPr lang="en-US" dirty="0"/>
          </a:p>
          <a:p>
            <a:r>
              <a:rPr lang="en-US" dirty="0" err="1"/>
              <a:t>callee</a:t>
            </a:r>
            <a:r>
              <a:rPr lang="en-US" dirty="0"/>
              <a:t> is not supposed to trash a </a:t>
            </a:r>
            <a:r>
              <a:rPr lang="en-US" dirty="0" err="1"/>
              <a:t>callee</a:t>
            </a:r>
            <a:r>
              <a:rPr lang="en-US" dirty="0"/>
              <a:t> saved register</a:t>
            </a:r>
          </a:p>
          <a:p>
            <a:pPr lvl="1"/>
            <a:r>
              <a:rPr lang="en-US" dirty="0"/>
              <a:t>If a callee wants to use callee saved registers; it must save/restore them at the function entry/exit </a:t>
            </a:r>
          </a:p>
        </p:txBody>
      </p:sp>
    </p:spTree>
    <p:extLst>
      <p:ext uri="{BB962C8B-B14F-4D97-AF65-F5344CB8AC3E}">
        <p14:creationId xmlns:p14="http://schemas.microsoft.com/office/powerpoint/2010/main" val="153717696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04664-9697-48D8-875F-1A338F4B0BEC}"/>
              </a:ext>
            </a:extLst>
          </p:cNvPr>
          <p:cNvSpPr>
            <a:spLocks noGrp="1"/>
          </p:cNvSpPr>
          <p:nvPr>
            <p:ph type="title"/>
          </p:nvPr>
        </p:nvSpPr>
        <p:spPr/>
        <p:txBody>
          <a:bodyPr/>
          <a:lstStyle/>
          <a:p>
            <a:r>
              <a:rPr lang="en-US" dirty="0"/>
              <a:t>GCC/Clang</a:t>
            </a:r>
            <a:endParaRPr lang="en-IN" dirty="0"/>
          </a:p>
        </p:txBody>
      </p:sp>
      <p:sp>
        <p:nvSpPr>
          <p:cNvPr id="3" name="Content Placeholder 2">
            <a:extLst>
              <a:ext uri="{FF2B5EF4-FFF2-40B4-BE49-F238E27FC236}">
                <a16:creationId xmlns:a16="http://schemas.microsoft.com/office/drawing/2014/main" id="{08321C46-9740-4454-B981-AE26DAB20FBA}"/>
              </a:ext>
            </a:extLst>
          </p:cNvPr>
          <p:cNvSpPr>
            <a:spLocks noGrp="1"/>
          </p:cNvSpPr>
          <p:nvPr>
            <p:ph idx="1"/>
          </p:nvPr>
        </p:nvSpPr>
        <p:spPr/>
        <p:txBody>
          <a:bodyPr/>
          <a:lstStyle/>
          <a:p>
            <a:r>
              <a:rPr lang="en-US" dirty="0"/>
              <a:t>Caller saved registers</a:t>
            </a:r>
          </a:p>
          <a:p>
            <a:pPr lvl="1"/>
            <a:r>
              <a:rPr lang="en-US" dirty="0"/>
              <a:t>RAX, RCX, RDX, RSI, RDI, R8, R9, R10, R11</a:t>
            </a:r>
          </a:p>
          <a:p>
            <a:r>
              <a:rPr lang="en-US" dirty="0"/>
              <a:t>Callee saved registers</a:t>
            </a:r>
          </a:p>
          <a:p>
            <a:pPr lvl="1"/>
            <a:r>
              <a:rPr lang="en-US" dirty="0"/>
              <a:t>RBX, RSP, RBP, R12, R13, R14, R15</a:t>
            </a:r>
            <a:endParaRPr lang="en-IN" dirty="0"/>
          </a:p>
        </p:txBody>
      </p:sp>
    </p:spTree>
    <p:extLst>
      <p:ext uri="{BB962C8B-B14F-4D97-AF65-F5344CB8AC3E}">
        <p14:creationId xmlns:p14="http://schemas.microsoft.com/office/powerpoint/2010/main" val="32128918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88FEF-941A-4BBD-B081-02DEC02C0916}"/>
              </a:ext>
            </a:extLst>
          </p:cNvPr>
          <p:cNvSpPr>
            <a:spLocks noGrp="1"/>
          </p:cNvSpPr>
          <p:nvPr>
            <p:ph type="title"/>
          </p:nvPr>
        </p:nvSpPr>
        <p:spPr/>
        <p:txBody>
          <a:bodyPr/>
          <a:lstStyle/>
          <a:p>
            <a:r>
              <a:rPr lang="en-US" dirty="0"/>
              <a:t>With caller and callee saved registers</a:t>
            </a:r>
            <a:endParaRPr lang="en-IN" dirty="0"/>
          </a:p>
        </p:txBody>
      </p:sp>
      <p:sp>
        <p:nvSpPr>
          <p:cNvPr id="3" name="Content Placeholder 2">
            <a:extLst>
              <a:ext uri="{FF2B5EF4-FFF2-40B4-BE49-F238E27FC236}">
                <a16:creationId xmlns:a16="http://schemas.microsoft.com/office/drawing/2014/main" id="{E8BB1357-2F55-45AB-82C7-0C9C31381AAF}"/>
              </a:ext>
            </a:extLst>
          </p:cNvPr>
          <p:cNvSpPr>
            <a:spLocks noGrp="1"/>
          </p:cNvSpPr>
          <p:nvPr>
            <p:ph idx="1"/>
          </p:nvPr>
        </p:nvSpPr>
        <p:spPr/>
        <p:txBody>
          <a:bodyPr>
            <a:normAutofit/>
          </a:bodyPr>
          <a:lstStyle/>
          <a:p>
            <a:pPr marL="0" indent="0">
              <a:buNone/>
            </a:pPr>
            <a:endParaRPr lang="en-US" dirty="0"/>
          </a:p>
          <a:p>
            <a:pPr marL="0" indent="0">
              <a:buNone/>
            </a:pPr>
            <a:endParaRPr lang="en-IN" dirty="0"/>
          </a:p>
        </p:txBody>
      </p:sp>
      <p:graphicFrame>
        <p:nvGraphicFramePr>
          <p:cNvPr id="12" name="Table 11">
            <a:extLst>
              <a:ext uri="{FF2B5EF4-FFF2-40B4-BE49-F238E27FC236}">
                <a16:creationId xmlns:a16="http://schemas.microsoft.com/office/drawing/2014/main" id="{2181F9B4-A2E3-4DB1-BE18-5B541A6731D5}"/>
              </a:ext>
            </a:extLst>
          </p:cNvPr>
          <p:cNvGraphicFramePr>
            <a:graphicFrameLocks noGrp="1"/>
          </p:cNvGraphicFramePr>
          <p:nvPr/>
        </p:nvGraphicFramePr>
        <p:xfrm>
          <a:off x="8737600" y="1512146"/>
          <a:ext cx="833120" cy="4079240"/>
        </p:xfrm>
        <a:graphic>
          <a:graphicData uri="http://schemas.openxmlformats.org/drawingml/2006/table">
            <a:tbl>
              <a:tblPr bandRow="1">
                <a:tableStyleId>{5C22544A-7EE6-4342-B048-85BDC9FD1C3A}</a:tableStyleId>
              </a:tblPr>
              <a:tblGrid>
                <a:gridCol w="833120">
                  <a:extLst>
                    <a:ext uri="{9D8B030D-6E8A-4147-A177-3AD203B41FA5}">
                      <a16:colId xmlns:a16="http://schemas.microsoft.com/office/drawing/2014/main" val="4034029747"/>
                    </a:ext>
                  </a:extLst>
                </a:gridCol>
              </a:tblGrid>
              <a:tr h="370840">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20381580"/>
                  </a:ext>
                </a:extLst>
              </a:tr>
              <a:tr h="370840">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96211443"/>
                  </a:ext>
                </a:extLst>
              </a:tr>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84660746"/>
                  </a:ext>
                </a:extLst>
              </a:tr>
              <a:tr h="370840">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51454608"/>
                  </a:ext>
                </a:extLst>
              </a:tr>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41955714"/>
                  </a:ext>
                </a:extLst>
              </a:tr>
              <a:tr h="370840">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89146549"/>
                  </a:ext>
                </a:extLst>
              </a:tr>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947598"/>
                  </a:ext>
                </a:extLst>
              </a:tr>
              <a:tr h="370840">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03813980"/>
                  </a:ext>
                </a:extLst>
              </a:tr>
              <a:tr h="370840">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91943100"/>
                  </a:ext>
                </a:extLst>
              </a:tr>
              <a:tr h="370840">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49005029"/>
                  </a:ext>
                </a:extLst>
              </a:tr>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14291960"/>
                  </a:ext>
                </a:extLst>
              </a:tr>
            </a:tbl>
          </a:graphicData>
        </a:graphic>
      </p:graphicFrame>
      <p:sp>
        <p:nvSpPr>
          <p:cNvPr id="11" name="TextBox 10">
            <a:extLst>
              <a:ext uri="{FF2B5EF4-FFF2-40B4-BE49-F238E27FC236}">
                <a16:creationId xmlns:a16="http://schemas.microsoft.com/office/drawing/2014/main" id="{0BDD65AE-C372-4FB2-941E-54609ECF22C7}"/>
              </a:ext>
            </a:extLst>
          </p:cNvPr>
          <p:cNvSpPr txBox="1"/>
          <p:nvPr/>
        </p:nvSpPr>
        <p:spPr>
          <a:xfrm>
            <a:off x="853440" y="1727200"/>
            <a:ext cx="3210560" cy="2031325"/>
          </a:xfrm>
          <a:prstGeom prst="rect">
            <a:avLst/>
          </a:prstGeom>
          <a:noFill/>
        </p:spPr>
        <p:txBody>
          <a:bodyPr wrap="square" rtlCol="0">
            <a:spAutoFit/>
          </a:bodyPr>
          <a:lstStyle/>
          <a:p>
            <a:pPr marL="0" indent="0">
              <a:buNone/>
            </a:pPr>
            <a:r>
              <a:rPr lang="en-US" dirty="0"/>
              <a:t>int foo() {</a:t>
            </a:r>
          </a:p>
          <a:p>
            <a:pPr marL="0" indent="0">
              <a:buNone/>
            </a:pPr>
            <a:r>
              <a:rPr lang="en-US" dirty="0"/>
              <a:t>   int a = 10;</a:t>
            </a:r>
          </a:p>
          <a:p>
            <a:pPr marL="0" indent="0">
              <a:buNone/>
            </a:pPr>
            <a:r>
              <a:rPr lang="en-US" dirty="0"/>
              <a:t>   int b = 20;</a:t>
            </a:r>
          </a:p>
          <a:p>
            <a:pPr marL="0" indent="0">
              <a:buNone/>
            </a:pPr>
            <a:r>
              <a:rPr lang="en-US" dirty="0"/>
              <a:t>   int c = bar(a, b);</a:t>
            </a:r>
          </a:p>
          <a:p>
            <a:pPr marL="0" indent="0">
              <a:buNone/>
            </a:pPr>
            <a:r>
              <a:rPr lang="en-US" dirty="0"/>
              <a:t>   return c + a + b;</a:t>
            </a:r>
          </a:p>
          <a:p>
            <a:pPr marL="0" indent="0">
              <a:buNone/>
            </a:pPr>
            <a:r>
              <a:rPr lang="en-US" dirty="0"/>
              <a:t>}</a:t>
            </a:r>
          </a:p>
          <a:p>
            <a:endParaRPr lang="en-IN" dirty="0"/>
          </a:p>
        </p:txBody>
      </p:sp>
      <p:sp>
        <p:nvSpPr>
          <p:cNvPr id="14" name="TextBox 13">
            <a:extLst>
              <a:ext uri="{FF2B5EF4-FFF2-40B4-BE49-F238E27FC236}">
                <a16:creationId xmlns:a16="http://schemas.microsoft.com/office/drawing/2014/main" id="{E316435C-C055-4C31-B495-2672D9F7E077}"/>
              </a:ext>
            </a:extLst>
          </p:cNvPr>
          <p:cNvSpPr txBox="1"/>
          <p:nvPr/>
        </p:nvSpPr>
        <p:spPr>
          <a:xfrm>
            <a:off x="863600" y="4663440"/>
            <a:ext cx="4246880" cy="1200329"/>
          </a:xfrm>
          <a:prstGeom prst="rect">
            <a:avLst/>
          </a:prstGeom>
          <a:noFill/>
        </p:spPr>
        <p:txBody>
          <a:bodyPr wrap="square" rtlCol="0">
            <a:spAutoFit/>
          </a:bodyPr>
          <a:lstStyle/>
          <a:p>
            <a:pPr marL="0" indent="0">
              <a:buNone/>
            </a:pPr>
            <a:r>
              <a:rPr lang="en-US" dirty="0"/>
              <a:t>int bar(int a, int b) {</a:t>
            </a:r>
          </a:p>
          <a:p>
            <a:pPr marL="0" indent="0">
              <a:buNone/>
            </a:pPr>
            <a:r>
              <a:rPr lang="en-US" dirty="0"/>
              <a:t>    a = a + b;</a:t>
            </a:r>
          </a:p>
          <a:p>
            <a:pPr marL="0" indent="0">
              <a:buNone/>
            </a:pPr>
            <a:r>
              <a:rPr lang="en-US" dirty="0"/>
              <a:t>    return a;</a:t>
            </a:r>
          </a:p>
          <a:p>
            <a:pPr marL="0" indent="0">
              <a:buNone/>
            </a:pPr>
            <a:r>
              <a:rPr lang="en-US" dirty="0"/>
              <a:t>}</a:t>
            </a:r>
            <a:endParaRPr lang="en-IN" dirty="0"/>
          </a:p>
        </p:txBody>
      </p:sp>
      <p:sp>
        <p:nvSpPr>
          <p:cNvPr id="15" name="TextBox 14">
            <a:extLst>
              <a:ext uri="{FF2B5EF4-FFF2-40B4-BE49-F238E27FC236}">
                <a16:creationId xmlns:a16="http://schemas.microsoft.com/office/drawing/2014/main" id="{9C06E79B-DF86-41D4-B24D-4F0559E45E19}"/>
              </a:ext>
            </a:extLst>
          </p:cNvPr>
          <p:cNvSpPr txBox="1"/>
          <p:nvPr/>
        </p:nvSpPr>
        <p:spPr>
          <a:xfrm>
            <a:off x="924560" y="3791557"/>
            <a:ext cx="4836160" cy="378903"/>
          </a:xfrm>
          <a:prstGeom prst="rect">
            <a:avLst/>
          </a:prstGeom>
          <a:noFill/>
        </p:spPr>
        <p:txBody>
          <a:bodyPr wrap="square" rtlCol="0">
            <a:spAutoFit/>
          </a:bodyPr>
          <a:lstStyle/>
          <a:p>
            <a:r>
              <a:rPr lang="en-US" dirty="0">
                <a:solidFill>
                  <a:srgbClr val="FF0000"/>
                </a:solidFill>
              </a:rPr>
              <a:t>foo: a(RDI), b(RBX), c(RAX) </a:t>
            </a:r>
            <a:endParaRPr lang="en-IN" dirty="0">
              <a:solidFill>
                <a:srgbClr val="FF0000"/>
              </a:solidFill>
            </a:endParaRPr>
          </a:p>
        </p:txBody>
      </p:sp>
      <p:sp>
        <p:nvSpPr>
          <p:cNvPr id="17" name="TextBox 16">
            <a:extLst>
              <a:ext uri="{FF2B5EF4-FFF2-40B4-BE49-F238E27FC236}">
                <a16:creationId xmlns:a16="http://schemas.microsoft.com/office/drawing/2014/main" id="{989D21BC-D4AB-5DFD-C0E6-AEFCC22131CA}"/>
              </a:ext>
            </a:extLst>
          </p:cNvPr>
          <p:cNvSpPr txBox="1"/>
          <p:nvPr/>
        </p:nvSpPr>
        <p:spPr>
          <a:xfrm>
            <a:off x="9723121" y="99776"/>
            <a:ext cx="2395252" cy="6740307"/>
          </a:xfrm>
          <a:prstGeom prst="rect">
            <a:avLst/>
          </a:prstGeom>
          <a:noFill/>
        </p:spPr>
        <p:txBody>
          <a:bodyPr wrap="square" rtlCol="0">
            <a:spAutoFit/>
          </a:bodyPr>
          <a:lstStyle/>
          <a:p>
            <a:r>
              <a:rPr lang="en-US" sz="1600" b="1" dirty="0"/>
              <a:t>mov $100, %</a:t>
            </a:r>
            <a:r>
              <a:rPr lang="en-US" sz="1600" b="1" dirty="0" err="1"/>
              <a:t>rax</a:t>
            </a:r>
            <a:endParaRPr lang="en-US" sz="1600" b="1" dirty="0"/>
          </a:p>
          <a:p>
            <a:r>
              <a:rPr lang="en-US" sz="1600" b="1" dirty="0" err="1"/>
              <a:t>rax</a:t>
            </a:r>
            <a:r>
              <a:rPr lang="en-US" sz="1600" b="1" dirty="0"/>
              <a:t> = 100</a:t>
            </a:r>
          </a:p>
          <a:p>
            <a:endParaRPr lang="en-US" sz="1600" b="1" dirty="0"/>
          </a:p>
          <a:p>
            <a:r>
              <a:rPr lang="en-US" sz="1600" b="1" dirty="0"/>
              <a:t>add $8, %</a:t>
            </a:r>
            <a:r>
              <a:rPr lang="en-US" sz="1600" b="1" dirty="0" err="1"/>
              <a:t>rax</a:t>
            </a:r>
            <a:endParaRPr lang="en-US" sz="1600" b="1" dirty="0"/>
          </a:p>
          <a:p>
            <a:r>
              <a:rPr lang="en-US" sz="1600" b="1" dirty="0" err="1"/>
              <a:t>rax</a:t>
            </a:r>
            <a:r>
              <a:rPr lang="en-US" sz="1600" b="1" dirty="0"/>
              <a:t> = </a:t>
            </a:r>
            <a:r>
              <a:rPr lang="en-US" sz="1600" b="1" dirty="0" err="1"/>
              <a:t>rax</a:t>
            </a:r>
            <a:r>
              <a:rPr lang="en-US" sz="1600" b="1" dirty="0"/>
              <a:t> + 8</a:t>
            </a:r>
          </a:p>
          <a:p>
            <a:endParaRPr lang="en-US" sz="1600" b="1" dirty="0"/>
          </a:p>
          <a:p>
            <a:r>
              <a:rPr lang="en-US" sz="1600" b="1" dirty="0"/>
              <a:t>mov 8(%</a:t>
            </a:r>
            <a:r>
              <a:rPr lang="en-US" sz="1600" b="1" dirty="0" err="1"/>
              <a:t>rax</a:t>
            </a:r>
            <a:r>
              <a:rPr lang="en-US" sz="1600" b="1" dirty="0"/>
              <a:t>), %</a:t>
            </a:r>
            <a:r>
              <a:rPr lang="en-US" sz="1600" b="1" dirty="0" err="1"/>
              <a:t>rdx</a:t>
            </a:r>
            <a:endParaRPr lang="en-US" sz="1600" b="1" dirty="0"/>
          </a:p>
          <a:p>
            <a:r>
              <a:rPr lang="en-US" sz="1600" b="1" dirty="0" err="1"/>
              <a:t>rdx</a:t>
            </a:r>
            <a:r>
              <a:rPr lang="en-US" sz="1600" b="1" dirty="0"/>
              <a:t> = *((u64*)(rax+8))</a:t>
            </a:r>
          </a:p>
          <a:p>
            <a:endParaRPr lang="en-US" sz="1600" b="1" dirty="0"/>
          </a:p>
          <a:p>
            <a:r>
              <a:rPr lang="en-US" sz="1600" b="1" dirty="0"/>
              <a:t>mov %</a:t>
            </a:r>
            <a:r>
              <a:rPr lang="en-US" sz="1600" b="1" dirty="0" err="1"/>
              <a:t>rdx</a:t>
            </a:r>
            <a:r>
              <a:rPr lang="en-US" sz="1600" b="1" dirty="0"/>
              <a:t>, 8(%</a:t>
            </a:r>
            <a:r>
              <a:rPr lang="en-US" sz="1600" b="1" dirty="0" err="1"/>
              <a:t>rax</a:t>
            </a:r>
            <a:r>
              <a:rPr lang="en-US" sz="1600" b="1" dirty="0"/>
              <a:t>)</a:t>
            </a:r>
          </a:p>
          <a:p>
            <a:r>
              <a:rPr lang="en-US" sz="1600" b="1" dirty="0"/>
              <a:t>(*(u64*)(rax+8)) = </a:t>
            </a:r>
            <a:r>
              <a:rPr lang="en-US" sz="1600" b="1" dirty="0" err="1"/>
              <a:t>rdx</a:t>
            </a:r>
            <a:endParaRPr lang="en-US" sz="1600" b="1" dirty="0"/>
          </a:p>
          <a:p>
            <a:endParaRPr lang="en-US" sz="1600" b="1" dirty="0"/>
          </a:p>
          <a:p>
            <a:r>
              <a:rPr lang="en-US" sz="1600" b="1" dirty="0"/>
              <a:t>mov %</a:t>
            </a:r>
            <a:r>
              <a:rPr lang="en-US" sz="1600" b="1" dirty="0" err="1"/>
              <a:t>rax</a:t>
            </a:r>
            <a:r>
              <a:rPr lang="en-US" sz="1600" b="1" dirty="0"/>
              <a:t>, %</a:t>
            </a:r>
            <a:r>
              <a:rPr lang="en-US" sz="1600" b="1" dirty="0" err="1"/>
              <a:t>rcx</a:t>
            </a:r>
            <a:endParaRPr lang="en-US" sz="1600" b="1" dirty="0"/>
          </a:p>
          <a:p>
            <a:r>
              <a:rPr lang="en-US" sz="1600" b="1" dirty="0" err="1"/>
              <a:t>rcx</a:t>
            </a:r>
            <a:r>
              <a:rPr lang="en-US" sz="1600" b="1" dirty="0"/>
              <a:t> = </a:t>
            </a:r>
            <a:r>
              <a:rPr lang="en-US" sz="1600" b="1" dirty="0" err="1"/>
              <a:t>rax</a:t>
            </a:r>
            <a:endParaRPr lang="en-US" sz="1600" b="1" dirty="0"/>
          </a:p>
          <a:p>
            <a:endParaRPr lang="en-US" sz="1600" b="1" dirty="0"/>
          </a:p>
          <a:p>
            <a:r>
              <a:rPr lang="en-US" sz="1600" b="1" dirty="0"/>
              <a:t>add %</a:t>
            </a:r>
            <a:r>
              <a:rPr lang="en-US" sz="1600" b="1" dirty="0" err="1"/>
              <a:t>rax</a:t>
            </a:r>
            <a:r>
              <a:rPr lang="en-US" sz="1600" b="1" dirty="0"/>
              <a:t>, %</a:t>
            </a:r>
            <a:r>
              <a:rPr lang="en-US" sz="1600" b="1" dirty="0" err="1"/>
              <a:t>rcx</a:t>
            </a:r>
            <a:endParaRPr lang="en-US" sz="1600" b="1" dirty="0"/>
          </a:p>
          <a:p>
            <a:r>
              <a:rPr lang="en-US" sz="1600" b="1" dirty="0" err="1"/>
              <a:t>rcx</a:t>
            </a:r>
            <a:r>
              <a:rPr lang="en-US" sz="1600" b="1" dirty="0"/>
              <a:t> = </a:t>
            </a:r>
            <a:r>
              <a:rPr lang="en-US" sz="1600" b="1" dirty="0" err="1"/>
              <a:t>rcx</a:t>
            </a:r>
            <a:r>
              <a:rPr lang="en-US" sz="1600" b="1" dirty="0"/>
              <a:t> + </a:t>
            </a:r>
            <a:r>
              <a:rPr lang="en-US" sz="1600" b="1" dirty="0" err="1"/>
              <a:t>rax</a:t>
            </a:r>
            <a:endParaRPr lang="en-US" sz="1600" b="1" dirty="0"/>
          </a:p>
          <a:p>
            <a:endParaRPr lang="en-US" sz="1600" b="1" dirty="0"/>
          </a:p>
          <a:p>
            <a:r>
              <a:rPr lang="en-US" sz="1600" b="1" dirty="0"/>
              <a:t>add 8(%</a:t>
            </a:r>
            <a:r>
              <a:rPr lang="en-US" sz="1600" b="1" dirty="0" err="1"/>
              <a:t>rax</a:t>
            </a:r>
            <a:r>
              <a:rPr lang="en-US" sz="1600" b="1" dirty="0"/>
              <a:t>), %</a:t>
            </a:r>
            <a:r>
              <a:rPr lang="en-US" sz="1600" b="1" dirty="0" err="1"/>
              <a:t>rcx</a:t>
            </a:r>
            <a:endParaRPr lang="en-US" sz="1600" b="1" dirty="0"/>
          </a:p>
          <a:p>
            <a:r>
              <a:rPr lang="en-US" sz="1600" b="1" dirty="0" err="1"/>
              <a:t>rcx</a:t>
            </a:r>
            <a:r>
              <a:rPr lang="en-US" sz="1600" b="1" dirty="0"/>
              <a:t> += (*(u64*)(rax+8))</a:t>
            </a:r>
          </a:p>
          <a:p>
            <a:endParaRPr lang="en-US" sz="1600" b="1" dirty="0"/>
          </a:p>
          <a:p>
            <a:r>
              <a:rPr lang="en-US" sz="1600" b="1" dirty="0"/>
              <a:t>add %</a:t>
            </a:r>
            <a:r>
              <a:rPr lang="en-US" sz="1600" b="1" dirty="0" err="1"/>
              <a:t>rcx</a:t>
            </a:r>
            <a:r>
              <a:rPr lang="en-US" sz="1600" b="1" dirty="0"/>
              <a:t>, 8(%</a:t>
            </a:r>
            <a:r>
              <a:rPr lang="en-US" sz="1600" b="1" dirty="0" err="1"/>
              <a:t>rax</a:t>
            </a:r>
            <a:r>
              <a:rPr lang="en-US" sz="1600" b="1" dirty="0"/>
              <a:t>)</a:t>
            </a:r>
          </a:p>
          <a:p>
            <a:r>
              <a:rPr lang="en-US" sz="1600" b="1" dirty="0"/>
              <a:t>(*(u64*)(rax+8)) += </a:t>
            </a:r>
            <a:r>
              <a:rPr lang="en-US" sz="1600" b="1" dirty="0" err="1"/>
              <a:t>rcx</a:t>
            </a:r>
            <a:endParaRPr lang="en-US" sz="1600" b="1" dirty="0"/>
          </a:p>
          <a:p>
            <a:endParaRPr lang="en-US" sz="1600" b="1" dirty="0"/>
          </a:p>
          <a:p>
            <a:r>
              <a:rPr lang="en-US" sz="1600" b="1" dirty="0"/>
              <a:t>push/pop</a:t>
            </a:r>
          </a:p>
          <a:p>
            <a:endParaRPr lang="en-US" sz="1600" b="1" dirty="0"/>
          </a:p>
          <a:p>
            <a:r>
              <a:rPr lang="en-US" sz="1600" b="1" dirty="0"/>
              <a:t>call/ret</a:t>
            </a:r>
          </a:p>
        </p:txBody>
      </p:sp>
      <p:sp>
        <p:nvSpPr>
          <p:cNvPr id="4" name="TextBox 3">
            <a:extLst>
              <a:ext uri="{FF2B5EF4-FFF2-40B4-BE49-F238E27FC236}">
                <a16:creationId xmlns:a16="http://schemas.microsoft.com/office/drawing/2014/main" id="{6730A106-7230-D4A6-F85E-442CDDA0D5D6}"/>
              </a:ext>
            </a:extLst>
          </p:cNvPr>
          <p:cNvSpPr txBox="1"/>
          <p:nvPr/>
        </p:nvSpPr>
        <p:spPr>
          <a:xfrm>
            <a:off x="4191861" y="2301405"/>
            <a:ext cx="3493214" cy="2031325"/>
          </a:xfrm>
          <a:prstGeom prst="rect">
            <a:avLst/>
          </a:prstGeom>
          <a:noFill/>
        </p:spPr>
        <p:txBody>
          <a:bodyPr wrap="square" rtlCol="0">
            <a:spAutoFit/>
          </a:bodyPr>
          <a:lstStyle/>
          <a:p>
            <a:r>
              <a:rPr lang="en-US" dirty="0"/>
              <a:t>Caller saved registers</a:t>
            </a:r>
          </a:p>
          <a:p>
            <a:pPr lvl="1"/>
            <a:r>
              <a:rPr lang="en-US" dirty="0"/>
              <a:t>RAX, RCX, RDX, RSI, RDI, R8, R9, R10, R11</a:t>
            </a:r>
          </a:p>
          <a:p>
            <a:r>
              <a:rPr lang="en-US" dirty="0"/>
              <a:t>Callee saved registers</a:t>
            </a:r>
          </a:p>
          <a:p>
            <a:pPr lvl="1"/>
            <a:r>
              <a:rPr lang="en-US" dirty="0"/>
              <a:t>RBX, RSP, RBP, R12, R13, R14, R15</a:t>
            </a:r>
            <a:endParaRPr lang="en-IN" dirty="0"/>
          </a:p>
          <a:p>
            <a:endParaRPr lang="en-IN" dirty="0"/>
          </a:p>
        </p:txBody>
      </p:sp>
    </p:spTree>
    <p:extLst>
      <p:ext uri="{BB962C8B-B14F-4D97-AF65-F5344CB8AC3E}">
        <p14:creationId xmlns:p14="http://schemas.microsoft.com/office/powerpoint/2010/main" val="125924311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88FEF-941A-4BBD-B081-02DEC02C0916}"/>
              </a:ext>
            </a:extLst>
          </p:cNvPr>
          <p:cNvSpPr>
            <a:spLocks noGrp="1"/>
          </p:cNvSpPr>
          <p:nvPr>
            <p:ph type="title"/>
          </p:nvPr>
        </p:nvSpPr>
        <p:spPr/>
        <p:txBody>
          <a:bodyPr/>
          <a:lstStyle/>
          <a:p>
            <a:r>
              <a:rPr lang="en-US" dirty="0"/>
              <a:t>With caller and callee saved registers</a:t>
            </a:r>
            <a:endParaRPr lang="en-IN" dirty="0"/>
          </a:p>
        </p:txBody>
      </p:sp>
      <p:sp>
        <p:nvSpPr>
          <p:cNvPr id="3" name="Content Placeholder 2">
            <a:extLst>
              <a:ext uri="{FF2B5EF4-FFF2-40B4-BE49-F238E27FC236}">
                <a16:creationId xmlns:a16="http://schemas.microsoft.com/office/drawing/2014/main" id="{E8BB1357-2F55-45AB-82C7-0C9C31381AAF}"/>
              </a:ext>
            </a:extLst>
          </p:cNvPr>
          <p:cNvSpPr>
            <a:spLocks noGrp="1"/>
          </p:cNvSpPr>
          <p:nvPr>
            <p:ph idx="1"/>
          </p:nvPr>
        </p:nvSpPr>
        <p:spPr/>
        <p:txBody>
          <a:bodyPr>
            <a:normAutofit/>
          </a:bodyPr>
          <a:lstStyle/>
          <a:p>
            <a:pPr marL="0" indent="0">
              <a:buNone/>
            </a:pPr>
            <a:endParaRPr lang="en-US" dirty="0"/>
          </a:p>
          <a:p>
            <a:pPr marL="0" indent="0">
              <a:buNone/>
            </a:pPr>
            <a:endParaRPr lang="en-IN" dirty="0"/>
          </a:p>
        </p:txBody>
      </p:sp>
      <p:sp>
        <p:nvSpPr>
          <p:cNvPr id="6" name="TextBox 5">
            <a:extLst>
              <a:ext uri="{FF2B5EF4-FFF2-40B4-BE49-F238E27FC236}">
                <a16:creationId xmlns:a16="http://schemas.microsoft.com/office/drawing/2014/main" id="{4DACFBF6-2FED-429E-BA1B-A659EDEB5C21}"/>
              </a:ext>
            </a:extLst>
          </p:cNvPr>
          <p:cNvSpPr txBox="1"/>
          <p:nvPr/>
        </p:nvSpPr>
        <p:spPr>
          <a:xfrm>
            <a:off x="5588000" y="1280160"/>
            <a:ext cx="3210560" cy="369332"/>
          </a:xfrm>
          <a:prstGeom prst="rect">
            <a:avLst/>
          </a:prstGeom>
          <a:noFill/>
        </p:spPr>
        <p:txBody>
          <a:bodyPr wrap="square" rtlCol="0">
            <a:spAutoFit/>
          </a:bodyPr>
          <a:lstStyle/>
          <a:p>
            <a:r>
              <a:rPr lang="en-US" dirty="0"/>
              <a:t>foo:</a:t>
            </a:r>
            <a:endParaRPr lang="en-IN" dirty="0"/>
          </a:p>
        </p:txBody>
      </p:sp>
      <p:graphicFrame>
        <p:nvGraphicFramePr>
          <p:cNvPr id="12" name="Table 11">
            <a:extLst>
              <a:ext uri="{FF2B5EF4-FFF2-40B4-BE49-F238E27FC236}">
                <a16:creationId xmlns:a16="http://schemas.microsoft.com/office/drawing/2014/main" id="{2181F9B4-A2E3-4DB1-BE18-5B541A6731D5}"/>
              </a:ext>
            </a:extLst>
          </p:cNvPr>
          <p:cNvGraphicFramePr>
            <a:graphicFrameLocks noGrp="1"/>
          </p:cNvGraphicFramePr>
          <p:nvPr/>
        </p:nvGraphicFramePr>
        <p:xfrm>
          <a:off x="8737600" y="1512146"/>
          <a:ext cx="833120" cy="4079240"/>
        </p:xfrm>
        <a:graphic>
          <a:graphicData uri="http://schemas.openxmlformats.org/drawingml/2006/table">
            <a:tbl>
              <a:tblPr bandRow="1">
                <a:tableStyleId>{5C22544A-7EE6-4342-B048-85BDC9FD1C3A}</a:tableStyleId>
              </a:tblPr>
              <a:tblGrid>
                <a:gridCol w="833120">
                  <a:extLst>
                    <a:ext uri="{9D8B030D-6E8A-4147-A177-3AD203B41FA5}">
                      <a16:colId xmlns:a16="http://schemas.microsoft.com/office/drawing/2014/main" val="4034029747"/>
                    </a:ext>
                  </a:extLst>
                </a:gridCol>
              </a:tblGrid>
              <a:tr h="370840">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20381580"/>
                  </a:ext>
                </a:extLst>
              </a:tr>
              <a:tr h="370840">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96211443"/>
                  </a:ext>
                </a:extLst>
              </a:tr>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84660746"/>
                  </a:ext>
                </a:extLst>
              </a:tr>
              <a:tr h="370840">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51454608"/>
                  </a:ext>
                </a:extLst>
              </a:tr>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41955714"/>
                  </a:ext>
                </a:extLst>
              </a:tr>
              <a:tr h="370840">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89146549"/>
                  </a:ext>
                </a:extLst>
              </a:tr>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947598"/>
                  </a:ext>
                </a:extLst>
              </a:tr>
              <a:tr h="370840">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03813980"/>
                  </a:ext>
                </a:extLst>
              </a:tr>
              <a:tr h="370840">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91943100"/>
                  </a:ext>
                </a:extLst>
              </a:tr>
              <a:tr h="370840">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49005029"/>
                  </a:ext>
                </a:extLst>
              </a:tr>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14291960"/>
                  </a:ext>
                </a:extLst>
              </a:tr>
            </a:tbl>
          </a:graphicData>
        </a:graphic>
      </p:graphicFrame>
      <p:sp>
        <p:nvSpPr>
          <p:cNvPr id="11" name="TextBox 10">
            <a:extLst>
              <a:ext uri="{FF2B5EF4-FFF2-40B4-BE49-F238E27FC236}">
                <a16:creationId xmlns:a16="http://schemas.microsoft.com/office/drawing/2014/main" id="{0BDD65AE-C372-4FB2-941E-54609ECF22C7}"/>
              </a:ext>
            </a:extLst>
          </p:cNvPr>
          <p:cNvSpPr txBox="1"/>
          <p:nvPr/>
        </p:nvSpPr>
        <p:spPr>
          <a:xfrm>
            <a:off x="853440" y="1727200"/>
            <a:ext cx="3210560" cy="2031325"/>
          </a:xfrm>
          <a:prstGeom prst="rect">
            <a:avLst/>
          </a:prstGeom>
          <a:noFill/>
        </p:spPr>
        <p:txBody>
          <a:bodyPr wrap="square" rtlCol="0">
            <a:spAutoFit/>
          </a:bodyPr>
          <a:lstStyle/>
          <a:p>
            <a:pPr marL="0" indent="0">
              <a:buNone/>
            </a:pPr>
            <a:r>
              <a:rPr lang="en-US" dirty="0"/>
              <a:t>int foo() {</a:t>
            </a:r>
          </a:p>
          <a:p>
            <a:pPr marL="0" indent="0">
              <a:buNone/>
            </a:pPr>
            <a:r>
              <a:rPr lang="en-US" dirty="0"/>
              <a:t>   int a = 10;</a:t>
            </a:r>
          </a:p>
          <a:p>
            <a:pPr marL="0" indent="0">
              <a:buNone/>
            </a:pPr>
            <a:r>
              <a:rPr lang="en-US" dirty="0"/>
              <a:t>   int b = 20;</a:t>
            </a:r>
          </a:p>
          <a:p>
            <a:pPr marL="0" indent="0">
              <a:buNone/>
            </a:pPr>
            <a:r>
              <a:rPr lang="en-US" dirty="0"/>
              <a:t>   int c = bar(a, b);</a:t>
            </a:r>
          </a:p>
          <a:p>
            <a:pPr marL="0" indent="0">
              <a:buNone/>
            </a:pPr>
            <a:r>
              <a:rPr lang="en-US" dirty="0"/>
              <a:t>   return c + a + b;</a:t>
            </a:r>
          </a:p>
          <a:p>
            <a:pPr marL="0" indent="0">
              <a:buNone/>
            </a:pPr>
            <a:r>
              <a:rPr lang="en-US" dirty="0"/>
              <a:t>}</a:t>
            </a:r>
          </a:p>
          <a:p>
            <a:endParaRPr lang="en-IN" dirty="0"/>
          </a:p>
        </p:txBody>
      </p:sp>
      <p:sp>
        <p:nvSpPr>
          <p:cNvPr id="14" name="TextBox 13">
            <a:extLst>
              <a:ext uri="{FF2B5EF4-FFF2-40B4-BE49-F238E27FC236}">
                <a16:creationId xmlns:a16="http://schemas.microsoft.com/office/drawing/2014/main" id="{E316435C-C055-4C31-B495-2672D9F7E077}"/>
              </a:ext>
            </a:extLst>
          </p:cNvPr>
          <p:cNvSpPr txBox="1"/>
          <p:nvPr/>
        </p:nvSpPr>
        <p:spPr>
          <a:xfrm>
            <a:off x="863600" y="4663440"/>
            <a:ext cx="4246880" cy="1200329"/>
          </a:xfrm>
          <a:prstGeom prst="rect">
            <a:avLst/>
          </a:prstGeom>
          <a:noFill/>
        </p:spPr>
        <p:txBody>
          <a:bodyPr wrap="square" rtlCol="0">
            <a:spAutoFit/>
          </a:bodyPr>
          <a:lstStyle/>
          <a:p>
            <a:pPr marL="0" indent="0">
              <a:buNone/>
            </a:pPr>
            <a:r>
              <a:rPr lang="en-US" dirty="0"/>
              <a:t>int bar(int a, int b) {</a:t>
            </a:r>
          </a:p>
          <a:p>
            <a:pPr marL="0" indent="0">
              <a:buNone/>
            </a:pPr>
            <a:r>
              <a:rPr lang="en-US" dirty="0"/>
              <a:t>    a = a + b;</a:t>
            </a:r>
          </a:p>
          <a:p>
            <a:pPr marL="0" indent="0">
              <a:buNone/>
            </a:pPr>
            <a:r>
              <a:rPr lang="en-US" dirty="0"/>
              <a:t>    return a;</a:t>
            </a:r>
          </a:p>
          <a:p>
            <a:pPr marL="0" indent="0">
              <a:buNone/>
            </a:pPr>
            <a:r>
              <a:rPr lang="en-US" dirty="0"/>
              <a:t>}</a:t>
            </a:r>
            <a:endParaRPr lang="en-IN" dirty="0"/>
          </a:p>
        </p:txBody>
      </p:sp>
      <p:sp>
        <p:nvSpPr>
          <p:cNvPr id="15" name="TextBox 14">
            <a:extLst>
              <a:ext uri="{FF2B5EF4-FFF2-40B4-BE49-F238E27FC236}">
                <a16:creationId xmlns:a16="http://schemas.microsoft.com/office/drawing/2014/main" id="{9C06E79B-DF86-41D4-B24D-4F0559E45E19}"/>
              </a:ext>
            </a:extLst>
          </p:cNvPr>
          <p:cNvSpPr txBox="1"/>
          <p:nvPr/>
        </p:nvSpPr>
        <p:spPr>
          <a:xfrm>
            <a:off x="924560" y="3791557"/>
            <a:ext cx="4836160" cy="378903"/>
          </a:xfrm>
          <a:prstGeom prst="rect">
            <a:avLst/>
          </a:prstGeom>
          <a:noFill/>
        </p:spPr>
        <p:txBody>
          <a:bodyPr wrap="square" rtlCol="0">
            <a:spAutoFit/>
          </a:bodyPr>
          <a:lstStyle/>
          <a:p>
            <a:r>
              <a:rPr lang="en-US" dirty="0">
                <a:solidFill>
                  <a:srgbClr val="FF0000"/>
                </a:solidFill>
              </a:rPr>
              <a:t>foo: a(RDI), b(RBX), c(RAX) </a:t>
            </a:r>
            <a:endParaRPr lang="en-IN" dirty="0">
              <a:solidFill>
                <a:srgbClr val="FF0000"/>
              </a:solidFill>
            </a:endParaRPr>
          </a:p>
        </p:txBody>
      </p:sp>
      <p:sp>
        <p:nvSpPr>
          <p:cNvPr id="13" name="TextBox 12">
            <a:extLst>
              <a:ext uri="{FF2B5EF4-FFF2-40B4-BE49-F238E27FC236}">
                <a16:creationId xmlns:a16="http://schemas.microsoft.com/office/drawing/2014/main" id="{410F154E-1779-4FBD-AE04-592E7A247B2C}"/>
              </a:ext>
            </a:extLst>
          </p:cNvPr>
          <p:cNvSpPr txBox="1"/>
          <p:nvPr/>
        </p:nvSpPr>
        <p:spPr>
          <a:xfrm>
            <a:off x="5537200" y="1635760"/>
            <a:ext cx="2438400" cy="3139321"/>
          </a:xfrm>
          <a:prstGeom prst="rect">
            <a:avLst/>
          </a:prstGeom>
          <a:noFill/>
        </p:spPr>
        <p:txBody>
          <a:bodyPr wrap="square" rtlCol="0">
            <a:spAutoFit/>
          </a:bodyPr>
          <a:lstStyle/>
          <a:p>
            <a:r>
              <a:rPr lang="en-US" dirty="0"/>
              <a:t>push %</a:t>
            </a:r>
            <a:r>
              <a:rPr lang="en-US" dirty="0" err="1"/>
              <a:t>rbx</a:t>
            </a:r>
            <a:endParaRPr lang="en-US" dirty="0"/>
          </a:p>
          <a:p>
            <a:r>
              <a:rPr lang="en-US" dirty="0"/>
              <a:t>mov $10, %</a:t>
            </a:r>
            <a:r>
              <a:rPr lang="en-US" dirty="0" err="1"/>
              <a:t>rdi</a:t>
            </a:r>
            <a:endParaRPr lang="en-US" dirty="0"/>
          </a:p>
          <a:p>
            <a:r>
              <a:rPr lang="en-US" dirty="0"/>
              <a:t>mov $20, %</a:t>
            </a:r>
            <a:r>
              <a:rPr lang="en-US" dirty="0" err="1"/>
              <a:t>rbx</a:t>
            </a:r>
            <a:endParaRPr lang="en-US" dirty="0"/>
          </a:p>
          <a:p>
            <a:r>
              <a:rPr lang="en-US" dirty="0"/>
              <a:t>mov %</a:t>
            </a:r>
            <a:r>
              <a:rPr lang="en-US" dirty="0" err="1"/>
              <a:t>rbx</a:t>
            </a:r>
            <a:r>
              <a:rPr lang="en-US" dirty="0"/>
              <a:t>, %</a:t>
            </a:r>
            <a:r>
              <a:rPr lang="en-US" dirty="0" err="1"/>
              <a:t>rsi</a:t>
            </a:r>
            <a:endParaRPr lang="en-US" dirty="0"/>
          </a:p>
          <a:p>
            <a:r>
              <a:rPr lang="en-US" dirty="0"/>
              <a:t>push %</a:t>
            </a:r>
            <a:r>
              <a:rPr lang="en-US" dirty="0" err="1"/>
              <a:t>rdi</a:t>
            </a:r>
            <a:endParaRPr lang="en-US" dirty="0"/>
          </a:p>
          <a:p>
            <a:r>
              <a:rPr lang="en-US" dirty="0"/>
              <a:t>call bar</a:t>
            </a:r>
          </a:p>
          <a:p>
            <a:r>
              <a:rPr lang="en-US" dirty="0"/>
              <a:t>pop %</a:t>
            </a:r>
            <a:r>
              <a:rPr lang="en-US" dirty="0" err="1"/>
              <a:t>rdi</a:t>
            </a:r>
            <a:endParaRPr lang="en-US" dirty="0"/>
          </a:p>
          <a:p>
            <a:r>
              <a:rPr lang="en-US" dirty="0"/>
              <a:t>add %</a:t>
            </a:r>
            <a:r>
              <a:rPr lang="en-US" dirty="0" err="1"/>
              <a:t>rdi</a:t>
            </a:r>
            <a:r>
              <a:rPr lang="en-US" dirty="0"/>
              <a:t>, %</a:t>
            </a:r>
            <a:r>
              <a:rPr lang="en-US" dirty="0" err="1"/>
              <a:t>rax</a:t>
            </a:r>
            <a:endParaRPr lang="en-US" dirty="0"/>
          </a:p>
          <a:p>
            <a:r>
              <a:rPr lang="en-US" dirty="0"/>
              <a:t>add %</a:t>
            </a:r>
            <a:r>
              <a:rPr lang="en-US" dirty="0" err="1"/>
              <a:t>rbx</a:t>
            </a:r>
            <a:r>
              <a:rPr lang="en-US" dirty="0"/>
              <a:t>, %</a:t>
            </a:r>
            <a:r>
              <a:rPr lang="en-US" dirty="0" err="1"/>
              <a:t>rax</a:t>
            </a:r>
            <a:endParaRPr lang="en-US" dirty="0"/>
          </a:p>
          <a:p>
            <a:r>
              <a:rPr lang="en-US" dirty="0"/>
              <a:t>pop %</a:t>
            </a:r>
            <a:r>
              <a:rPr lang="en-US" dirty="0" err="1"/>
              <a:t>rbx</a:t>
            </a:r>
            <a:endParaRPr lang="en-US" dirty="0"/>
          </a:p>
          <a:p>
            <a:r>
              <a:rPr lang="en-US" dirty="0"/>
              <a:t>ret</a:t>
            </a:r>
            <a:endParaRPr lang="en-IN" dirty="0"/>
          </a:p>
        </p:txBody>
      </p:sp>
      <p:sp>
        <p:nvSpPr>
          <p:cNvPr id="16" name="TextBox 15">
            <a:extLst>
              <a:ext uri="{FF2B5EF4-FFF2-40B4-BE49-F238E27FC236}">
                <a16:creationId xmlns:a16="http://schemas.microsoft.com/office/drawing/2014/main" id="{A8945980-0D91-42B3-943B-9DA9C4C3CEA0}"/>
              </a:ext>
            </a:extLst>
          </p:cNvPr>
          <p:cNvSpPr txBox="1"/>
          <p:nvPr/>
        </p:nvSpPr>
        <p:spPr>
          <a:xfrm>
            <a:off x="5537200" y="5212080"/>
            <a:ext cx="2438400" cy="1200329"/>
          </a:xfrm>
          <a:prstGeom prst="rect">
            <a:avLst/>
          </a:prstGeom>
          <a:noFill/>
        </p:spPr>
        <p:txBody>
          <a:bodyPr wrap="square" rtlCol="0">
            <a:spAutoFit/>
          </a:bodyPr>
          <a:lstStyle/>
          <a:p>
            <a:r>
              <a:rPr lang="en-US" dirty="0"/>
              <a:t>bar:</a:t>
            </a:r>
          </a:p>
          <a:p>
            <a:r>
              <a:rPr lang="en-US" dirty="0"/>
              <a:t>add %</a:t>
            </a:r>
            <a:r>
              <a:rPr lang="en-US" dirty="0" err="1"/>
              <a:t>rsi</a:t>
            </a:r>
            <a:r>
              <a:rPr lang="en-US" dirty="0"/>
              <a:t>, %</a:t>
            </a:r>
            <a:r>
              <a:rPr lang="en-US" dirty="0" err="1"/>
              <a:t>rdi</a:t>
            </a:r>
            <a:endParaRPr lang="en-US" dirty="0"/>
          </a:p>
          <a:p>
            <a:r>
              <a:rPr lang="en-US" dirty="0"/>
              <a:t>mov %</a:t>
            </a:r>
            <a:r>
              <a:rPr lang="en-US" dirty="0" err="1"/>
              <a:t>rdi</a:t>
            </a:r>
            <a:r>
              <a:rPr lang="en-US" dirty="0"/>
              <a:t>, %</a:t>
            </a:r>
            <a:r>
              <a:rPr lang="en-US" dirty="0" err="1"/>
              <a:t>rax</a:t>
            </a:r>
            <a:endParaRPr lang="en-US" dirty="0"/>
          </a:p>
          <a:p>
            <a:r>
              <a:rPr lang="en-US" dirty="0"/>
              <a:t>ret</a:t>
            </a:r>
            <a:endParaRPr lang="en-IN" dirty="0"/>
          </a:p>
        </p:txBody>
      </p:sp>
      <p:sp>
        <p:nvSpPr>
          <p:cNvPr id="17" name="TextBox 16">
            <a:extLst>
              <a:ext uri="{FF2B5EF4-FFF2-40B4-BE49-F238E27FC236}">
                <a16:creationId xmlns:a16="http://schemas.microsoft.com/office/drawing/2014/main" id="{989D21BC-D4AB-5DFD-C0E6-AEFCC22131CA}"/>
              </a:ext>
            </a:extLst>
          </p:cNvPr>
          <p:cNvSpPr txBox="1"/>
          <p:nvPr/>
        </p:nvSpPr>
        <p:spPr>
          <a:xfrm>
            <a:off x="9723121" y="99776"/>
            <a:ext cx="2395252" cy="6740307"/>
          </a:xfrm>
          <a:prstGeom prst="rect">
            <a:avLst/>
          </a:prstGeom>
          <a:noFill/>
        </p:spPr>
        <p:txBody>
          <a:bodyPr wrap="square" rtlCol="0">
            <a:spAutoFit/>
          </a:bodyPr>
          <a:lstStyle/>
          <a:p>
            <a:r>
              <a:rPr lang="en-US" sz="1600" b="1" dirty="0"/>
              <a:t>mov $100, %</a:t>
            </a:r>
            <a:r>
              <a:rPr lang="en-US" sz="1600" b="1" dirty="0" err="1"/>
              <a:t>rax</a:t>
            </a:r>
            <a:endParaRPr lang="en-US" sz="1600" b="1" dirty="0"/>
          </a:p>
          <a:p>
            <a:r>
              <a:rPr lang="en-US" sz="1600" b="1" dirty="0" err="1"/>
              <a:t>rax</a:t>
            </a:r>
            <a:r>
              <a:rPr lang="en-US" sz="1600" b="1" dirty="0"/>
              <a:t> = 100</a:t>
            </a:r>
          </a:p>
          <a:p>
            <a:endParaRPr lang="en-US" sz="1600" b="1" dirty="0"/>
          </a:p>
          <a:p>
            <a:r>
              <a:rPr lang="en-US" sz="1600" b="1" dirty="0"/>
              <a:t>add $8, %</a:t>
            </a:r>
            <a:r>
              <a:rPr lang="en-US" sz="1600" b="1" dirty="0" err="1"/>
              <a:t>rax</a:t>
            </a:r>
            <a:endParaRPr lang="en-US" sz="1600" b="1" dirty="0"/>
          </a:p>
          <a:p>
            <a:r>
              <a:rPr lang="en-US" sz="1600" b="1" dirty="0" err="1"/>
              <a:t>rax</a:t>
            </a:r>
            <a:r>
              <a:rPr lang="en-US" sz="1600" b="1" dirty="0"/>
              <a:t> = </a:t>
            </a:r>
            <a:r>
              <a:rPr lang="en-US" sz="1600" b="1" dirty="0" err="1"/>
              <a:t>rax</a:t>
            </a:r>
            <a:r>
              <a:rPr lang="en-US" sz="1600" b="1" dirty="0"/>
              <a:t> + 8</a:t>
            </a:r>
          </a:p>
          <a:p>
            <a:endParaRPr lang="en-US" sz="1600" b="1" dirty="0"/>
          </a:p>
          <a:p>
            <a:r>
              <a:rPr lang="en-US" sz="1600" b="1" dirty="0"/>
              <a:t>mov 8(%</a:t>
            </a:r>
            <a:r>
              <a:rPr lang="en-US" sz="1600" b="1" dirty="0" err="1"/>
              <a:t>rax</a:t>
            </a:r>
            <a:r>
              <a:rPr lang="en-US" sz="1600" b="1" dirty="0"/>
              <a:t>), %</a:t>
            </a:r>
            <a:r>
              <a:rPr lang="en-US" sz="1600" b="1" dirty="0" err="1"/>
              <a:t>rdx</a:t>
            </a:r>
            <a:endParaRPr lang="en-US" sz="1600" b="1" dirty="0"/>
          </a:p>
          <a:p>
            <a:r>
              <a:rPr lang="en-US" sz="1600" b="1" dirty="0" err="1"/>
              <a:t>rdx</a:t>
            </a:r>
            <a:r>
              <a:rPr lang="en-US" sz="1600" b="1" dirty="0"/>
              <a:t> = *((u64*)(rax+8))</a:t>
            </a:r>
          </a:p>
          <a:p>
            <a:endParaRPr lang="en-US" sz="1600" b="1" dirty="0"/>
          </a:p>
          <a:p>
            <a:r>
              <a:rPr lang="en-US" sz="1600" b="1" dirty="0"/>
              <a:t>mov %</a:t>
            </a:r>
            <a:r>
              <a:rPr lang="en-US" sz="1600" b="1" dirty="0" err="1"/>
              <a:t>rdx</a:t>
            </a:r>
            <a:r>
              <a:rPr lang="en-US" sz="1600" b="1" dirty="0"/>
              <a:t>, 8(%</a:t>
            </a:r>
            <a:r>
              <a:rPr lang="en-US" sz="1600" b="1" dirty="0" err="1"/>
              <a:t>rax</a:t>
            </a:r>
            <a:r>
              <a:rPr lang="en-US" sz="1600" b="1" dirty="0"/>
              <a:t>)</a:t>
            </a:r>
          </a:p>
          <a:p>
            <a:r>
              <a:rPr lang="en-US" sz="1600" b="1" dirty="0"/>
              <a:t>(*(u64*)(rax+8)) = </a:t>
            </a:r>
            <a:r>
              <a:rPr lang="en-US" sz="1600" b="1" dirty="0" err="1"/>
              <a:t>rdx</a:t>
            </a:r>
            <a:endParaRPr lang="en-US" sz="1600" b="1" dirty="0"/>
          </a:p>
          <a:p>
            <a:endParaRPr lang="en-US" sz="1600" b="1" dirty="0"/>
          </a:p>
          <a:p>
            <a:r>
              <a:rPr lang="en-US" sz="1600" b="1" dirty="0"/>
              <a:t>mov %</a:t>
            </a:r>
            <a:r>
              <a:rPr lang="en-US" sz="1600" b="1" dirty="0" err="1"/>
              <a:t>rax</a:t>
            </a:r>
            <a:r>
              <a:rPr lang="en-US" sz="1600" b="1" dirty="0"/>
              <a:t>, %</a:t>
            </a:r>
            <a:r>
              <a:rPr lang="en-US" sz="1600" b="1" dirty="0" err="1"/>
              <a:t>rcx</a:t>
            </a:r>
            <a:endParaRPr lang="en-US" sz="1600" b="1" dirty="0"/>
          </a:p>
          <a:p>
            <a:r>
              <a:rPr lang="en-US" sz="1600" b="1" dirty="0" err="1"/>
              <a:t>rcx</a:t>
            </a:r>
            <a:r>
              <a:rPr lang="en-US" sz="1600" b="1" dirty="0"/>
              <a:t> = </a:t>
            </a:r>
            <a:r>
              <a:rPr lang="en-US" sz="1600" b="1" dirty="0" err="1"/>
              <a:t>rax</a:t>
            </a:r>
            <a:endParaRPr lang="en-US" sz="1600" b="1" dirty="0"/>
          </a:p>
          <a:p>
            <a:endParaRPr lang="en-US" sz="1600" b="1" dirty="0"/>
          </a:p>
          <a:p>
            <a:r>
              <a:rPr lang="en-US" sz="1600" b="1" dirty="0"/>
              <a:t>add %</a:t>
            </a:r>
            <a:r>
              <a:rPr lang="en-US" sz="1600" b="1" dirty="0" err="1"/>
              <a:t>rax</a:t>
            </a:r>
            <a:r>
              <a:rPr lang="en-US" sz="1600" b="1" dirty="0"/>
              <a:t>, %</a:t>
            </a:r>
            <a:r>
              <a:rPr lang="en-US" sz="1600" b="1" dirty="0" err="1"/>
              <a:t>rcx</a:t>
            </a:r>
            <a:endParaRPr lang="en-US" sz="1600" b="1" dirty="0"/>
          </a:p>
          <a:p>
            <a:r>
              <a:rPr lang="en-US" sz="1600" b="1" dirty="0" err="1"/>
              <a:t>rcx</a:t>
            </a:r>
            <a:r>
              <a:rPr lang="en-US" sz="1600" b="1" dirty="0"/>
              <a:t> = </a:t>
            </a:r>
            <a:r>
              <a:rPr lang="en-US" sz="1600" b="1" dirty="0" err="1"/>
              <a:t>rcx</a:t>
            </a:r>
            <a:r>
              <a:rPr lang="en-US" sz="1600" b="1" dirty="0"/>
              <a:t> + </a:t>
            </a:r>
            <a:r>
              <a:rPr lang="en-US" sz="1600" b="1" dirty="0" err="1"/>
              <a:t>rax</a:t>
            </a:r>
            <a:endParaRPr lang="en-US" sz="1600" b="1" dirty="0"/>
          </a:p>
          <a:p>
            <a:endParaRPr lang="en-US" sz="1600" b="1" dirty="0"/>
          </a:p>
          <a:p>
            <a:r>
              <a:rPr lang="en-US" sz="1600" b="1" dirty="0"/>
              <a:t>add 8(%</a:t>
            </a:r>
            <a:r>
              <a:rPr lang="en-US" sz="1600" b="1" dirty="0" err="1"/>
              <a:t>rax</a:t>
            </a:r>
            <a:r>
              <a:rPr lang="en-US" sz="1600" b="1" dirty="0"/>
              <a:t>), %</a:t>
            </a:r>
            <a:r>
              <a:rPr lang="en-US" sz="1600" b="1" dirty="0" err="1"/>
              <a:t>rcx</a:t>
            </a:r>
            <a:endParaRPr lang="en-US" sz="1600" b="1" dirty="0"/>
          </a:p>
          <a:p>
            <a:r>
              <a:rPr lang="en-US" sz="1600" b="1" dirty="0" err="1"/>
              <a:t>rcx</a:t>
            </a:r>
            <a:r>
              <a:rPr lang="en-US" sz="1600" b="1" dirty="0"/>
              <a:t> += (*(u64*)(rax+8))</a:t>
            </a:r>
          </a:p>
          <a:p>
            <a:endParaRPr lang="en-US" sz="1600" b="1" dirty="0"/>
          </a:p>
          <a:p>
            <a:r>
              <a:rPr lang="en-US" sz="1600" b="1" dirty="0"/>
              <a:t>add %</a:t>
            </a:r>
            <a:r>
              <a:rPr lang="en-US" sz="1600" b="1" dirty="0" err="1"/>
              <a:t>rcx</a:t>
            </a:r>
            <a:r>
              <a:rPr lang="en-US" sz="1600" b="1" dirty="0"/>
              <a:t>, 8(%</a:t>
            </a:r>
            <a:r>
              <a:rPr lang="en-US" sz="1600" b="1" dirty="0" err="1"/>
              <a:t>rax</a:t>
            </a:r>
            <a:r>
              <a:rPr lang="en-US" sz="1600" b="1" dirty="0"/>
              <a:t>)</a:t>
            </a:r>
          </a:p>
          <a:p>
            <a:r>
              <a:rPr lang="en-US" sz="1600" b="1" dirty="0"/>
              <a:t>(*(u64*)(rax+8)) += </a:t>
            </a:r>
            <a:r>
              <a:rPr lang="en-US" sz="1600" b="1" dirty="0" err="1"/>
              <a:t>rcx</a:t>
            </a:r>
            <a:endParaRPr lang="en-US" sz="1600" b="1" dirty="0"/>
          </a:p>
          <a:p>
            <a:endParaRPr lang="en-US" sz="1600" b="1" dirty="0"/>
          </a:p>
          <a:p>
            <a:r>
              <a:rPr lang="en-US" sz="1600" b="1" dirty="0"/>
              <a:t>push/pop</a:t>
            </a:r>
          </a:p>
          <a:p>
            <a:endParaRPr lang="en-US" sz="1600" b="1" dirty="0"/>
          </a:p>
          <a:p>
            <a:r>
              <a:rPr lang="en-US" sz="1600" b="1" dirty="0"/>
              <a:t>call/ret</a:t>
            </a:r>
          </a:p>
        </p:txBody>
      </p:sp>
    </p:spTree>
    <p:extLst>
      <p:ext uri="{BB962C8B-B14F-4D97-AF65-F5344CB8AC3E}">
        <p14:creationId xmlns:p14="http://schemas.microsoft.com/office/powerpoint/2010/main" val="327533367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54E64-1660-4922-9303-D4601B42CFF2}"/>
              </a:ext>
            </a:extLst>
          </p:cNvPr>
          <p:cNvSpPr>
            <a:spLocks noGrp="1"/>
          </p:cNvSpPr>
          <p:nvPr>
            <p:ph type="title"/>
          </p:nvPr>
        </p:nvSpPr>
        <p:spPr/>
        <p:txBody>
          <a:bodyPr/>
          <a:lstStyle/>
          <a:p>
            <a:r>
              <a:rPr lang="en-US" dirty="0"/>
              <a:t>Caller and callee saved registers</a:t>
            </a:r>
            <a:endParaRPr lang="en-IN" dirty="0"/>
          </a:p>
        </p:txBody>
      </p:sp>
      <p:sp>
        <p:nvSpPr>
          <p:cNvPr id="3" name="Content Placeholder 2">
            <a:extLst>
              <a:ext uri="{FF2B5EF4-FFF2-40B4-BE49-F238E27FC236}">
                <a16:creationId xmlns:a16="http://schemas.microsoft.com/office/drawing/2014/main" id="{A220DFAA-B6E3-46A7-95EA-D760D4FEF390}"/>
              </a:ext>
            </a:extLst>
          </p:cNvPr>
          <p:cNvSpPr>
            <a:spLocks noGrp="1"/>
          </p:cNvSpPr>
          <p:nvPr>
            <p:ph idx="1"/>
          </p:nvPr>
        </p:nvSpPr>
        <p:spPr/>
        <p:txBody>
          <a:bodyPr/>
          <a:lstStyle/>
          <a:p>
            <a:r>
              <a:rPr lang="en-US" dirty="0"/>
              <a:t>The advantage of using caller and callee saved registers that it takes into account the register usage information at both caller and callee</a:t>
            </a:r>
          </a:p>
          <a:p>
            <a:pPr lvl="1"/>
            <a:r>
              <a:rPr lang="en-US" dirty="0"/>
              <a:t>If all registers are caller-saved, then this scheme doesn’t take into account the register usage information available at callee (always assumes the worst)</a:t>
            </a:r>
          </a:p>
          <a:p>
            <a:pPr lvl="1"/>
            <a:r>
              <a:rPr lang="en-US" dirty="0"/>
              <a:t>If all registers are callee-saved, then this scheme doesn’t take into account the register usage information available at caller (always assumes the worst)</a:t>
            </a:r>
          </a:p>
          <a:p>
            <a:pPr lvl="1"/>
            <a:endParaRPr lang="en-US" dirty="0"/>
          </a:p>
          <a:p>
            <a:pPr lvl="1"/>
            <a:endParaRPr lang="en-US" dirty="0"/>
          </a:p>
        </p:txBody>
      </p:sp>
    </p:spTree>
    <p:extLst>
      <p:ext uri="{BB962C8B-B14F-4D97-AF65-F5344CB8AC3E}">
        <p14:creationId xmlns:p14="http://schemas.microsoft.com/office/powerpoint/2010/main" val="203833124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454E3-A38E-454D-86C6-BE9DFA9CC846}"/>
              </a:ext>
            </a:extLst>
          </p:cNvPr>
          <p:cNvSpPr>
            <a:spLocks noGrp="1"/>
          </p:cNvSpPr>
          <p:nvPr>
            <p:ph type="title"/>
          </p:nvPr>
        </p:nvSpPr>
        <p:spPr/>
        <p:txBody>
          <a:bodyPr/>
          <a:lstStyle/>
          <a:p>
            <a:r>
              <a:rPr lang="en-US" dirty="0"/>
              <a:t>Summary</a:t>
            </a:r>
            <a:endParaRPr lang="en-IN" dirty="0"/>
          </a:p>
        </p:txBody>
      </p:sp>
      <p:sp>
        <p:nvSpPr>
          <p:cNvPr id="3" name="Content Placeholder 2">
            <a:extLst>
              <a:ext uri="{FF2B5EF4-FFF2-40B4-BE49-F238E27FC236}">
                <a16:creationId xmlns:a16="http://schemas.microsoft.com/office/drawing/2014/main" id="{044510B7-1E8A-42C3-BB27-9BA7A09478CB}"/>
              </a:ext>
            </a:extLst>
          </p:cNvPr>
          <p:cNvSpPr>
            <a:spLocks noGrp="1"/>
          </p:cNvSpPr>
          <p:nvPr>
            <p:ph idx="1"/>
          </p:nvPr>
        </p:nvSpPr>
        <p:spPr/>
        <p:txBody>
          <a:bodyPr/>
          <a:lstStyle/>
          <a:p>
            <a:r>
              <a:rPr lang="en-US" dirty="0"/>
              <a:t>Why do we need a calling convention?</a:t>
            </a:r>
          </a:p>
          <a:p>
            <a:r>
              <a:rPr lang="en-US" dirty="0"/>
              <a:t>How arguments are passed?</a:t>
            </a:r>
          </a:p>
          <a:p>
            <a:r>
              <a:rPr lang="en-US" dirty="0"/>
              <a:t>What are callee and caller saved registers?</a:t>
            </a:r>
            <a:endParaRPr lang="en-IN" dirty="0"/>
          </a:p>
        </p:txBody>
      </p:sp>
    </p:spTree>
    <p:extLst>
      <p:ext uri="{BB962C8B-B14F-4D97-AF65-F5344CB8AC3E}">
        <p14:creationId xmlns:p14="http://schemas.microsoft.com/office/powerpoint/2010/main" val="22203428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49E5D-E76A-4C54-A919-A4441B8A83EB}"/>
              </a:ext>
            </a:extLst>
          </p:cNvPr>
          <p:cNvSpPr>
            <a:spLocks noGrp="1"/>
          </p:cNvSpPr>
          <p:nvPr>
            <p:ph type="title"/>
          </p:nvPr>
        </p:nvSpPr>
        <p:spPr/>
        <p:txBody>
          <a:bodyPr/>
          <a:lstStyle/>
          <a:p>
            <a:r>
              <a:rPr lang="en-US" dirty="0"/>
              <a:t>Bump allocator/ stack</a:t>
            </a:r>
            <a:endParaRPr lang="en-IN" dirty="0"/>
          </a:p>
        </p:txBody>
      </p:sp>
      <p:sp>
        <p:nvSpPr>
          <p:cNvPr id="3" name="Content Placeholder 2">
            <a:extLst>
              <a:ext uri="{FF2B5EF4-FFF2-40B4-BE49-F238E27FC236}">
                <a16:creationId xmlns:a16="http://schemas.microsoft.com/office/drawing/2014/main" id="{EE16CA5B-1E86-4958-A6D3-768E3518D5BF}"/>
              </a:ext>
            </a:extLst>
          </p:cNvPr>
          <p:cNvSpPr>
            <a:spLocks noGrp="1"/>
          </p:cNvSpPr>
          <p:nvPr>
            <p:ph idx="1"/>
          </p:nvPr>
        </p:nvSpPr>
        <p:spPr/>
        <p:txBody>
          <a:bodyPr/>
          <a:lstStyle/>
          <a:p>
            <a:pPr marL="0" indent="0">
              <a:buNone/>
            </a:pPr>
            <a:endParaRPr lang="en-US" dirty="0"/>
          </a:p>
        </p:txBody>
      </p:sp>
      <p:sp>
        <p:nvSpPr>
          <p:cNvPr id="4" name="TextBox 3">
            <a:extLst>
              <a:ext uri="{FF2B5EF4-FFF2-40B4-BE49-F238E27FC236}">
                <a16:creationId xmlns:a16="http://schemas.microsoft.com/office/drawing/2014/main" id="{8790EFFC-D7C5-4267-A75C-A9D01664D722}"/>
              </a:ext>
            </a:extLst>
          </p:cNvPr>
          <p:cNvSpPr txBox="1"/>
          <p:nvPr/>
        </p:nvSpPr>
        <p:spPr>
          <a:xfrm>
            <a:off x="934720" y="1940560"/>
            <a:ext cx="2387600" cy="2308324"/>
          </a:xfrm>
          <a:prstGeom prst="rect">
            <a:avLst/>
          </a:prstGeom>
          <a:noFill/>
        </p:spPr>
        <p:txBody>
          <a:bodyPr wrap="square" rtlCol="0">
            <a:spAutoFit/>
          </a:bodyPr>
          <a:lstStyle/>
          <a:p>
            <a:pPr marL="0" indent="0">
              <a:buNone/>
            </a:pPr>
            <a:r>
              <a:rPr lang="en-US" dirty="0"/>
              <a:t>int sum(int *</a:t>
            </a:r>
            <a:r>
              <a:rPr lang="en-US" dirty="0" err="1"/>
              <a:t>arr</a:t>
            </a:r>
            <a:r>
              <a:rPr lang="en-US" dirty="0"/>
              <a:t>, int n) {</a:t>
            </a:r>
          </a:p>
          <a:p>
            <a:pPr marL="0" indent="0">
              <a:buNone/>
            </a:pPr>
            <a:r>
              <a:rPr lang="en-US" dirty="0"/>
              <a:t>   int s = 0;</a:t>
            </a:r>
          </a:p>
          <a:p>
            <a:pPr marL="0" indent="0">
              <a:buNone/>
            </a:pPr>
            <a:r>
              <a:rPr lang="en-US" dirty="0"/>
              <a:t>   int </a:t>
            </a:r>
            <a:r>
              <a:rPr lang="en-US" dirty="0" err="1"/>
              <a:t>i</a:t>
            </a:r>
            <a:r>
              <a:rPr lang="en-US" dirty="0"/>
              <a:t>;</a:t>
            </a:r>
          </a:p>
          <a:p>
            <a:pPr marL="0" indent="0">
              <a:buNone/>
            </a:pPr>
            <a:r>
              <a:rPr lang="en-US" dirty="0"/>
              <a:t>   for (</a:t>
            </a:r>
            <a:r>
              <a:rPr lang="en-US" dirty="0" err="1"/>
              <a:t>i</a:t>
            </a:r>
            <a:r>
              <a:rPr lang="en-US" dirty="0"/>
              <a:t> = 0; </a:t>
            </a:r>
            <a:r>
              <a:rPr lang="en-US" dirty="0" err="1"/>
              <a:t>i</a:t>
            </a:r>
            <a:r>
              <a:rPr lang="en-US" dirty="0"/>
              <a:t> &lt; n; </a:t>
            </a:r>
            <a:r>
              <a:rPr lang="en-US" dirty="0" err="1"/>
              <a:t>i</a:t>
            </a:r>
            <a:r>
              <a:rPr lang="en-US" dirty="0"/>
              <a:t>++)</a:t>
            </a:r>
          </a:p>
          <a:p>
            <a:pPr marL="0" indent="0">
              <a:buNone/>
            </a:pPr>
            <a:r>
              <a:rPr lang="en-US" dirty="0"/>
              <a:t>       s += </a:t>
            </a:r>
            <a:r>
              <a:rPr lang="en-US" dirty="0" err="1"/>
              <a:t>arr</a:t>
            </a:r>
            <a:r>
              <a:rPr lang="en-US" dirty="0"/>
              <a:t>[</a:t>
            </a:r>
            <a:r>
              <a:rPr lang="en-US" dirty="0" err="1"/>
              <a:t>i</a:t>
            </a:r>
            <a:r>
              <a:rPr lang="en-US" dirty="0"/>
              <a:t>];</a:t>
            </a:r>
          </a:p>
          <a:p>
            <a:pPr marL="0" indent="0">
              <a:buNone/>
            </a:pPr>
            <a:r>
              <a:rPr lang="en-US" dirty="0"/>
              <a:t>   return s;</a:t>
            </a:r>
          </a:p>
          <a:p>
            <a:pPr marL="0" indent="0">
              <a:buNone/>
            </a:pPr>
            <a:r>
              <a:rPr lang="en-US" dirty="0"/>
              <a:t>}</a:t>
            </a:r>
          </a:p>
          <a:p>
            <a:endParaRPr lang="en-IN" dirty="0"/>
          </a:p>
        </p:txBody>
      </p:sp>
      <p:sp>
        <p:nvSpPr>
          <p:cNvPr id="6" name="TextBox 5">
            <a:extLst>
              <a:ext uri="{FF2B5EF4-FFF2-40B4-BE49-F238E27FC236}">
                <a16:creationId xmlns:a16="http://schemas.microsoft.com/office/drawing/2014/main" id="{6C76A06E-B819-4E2B-92D7-6AFE792BF437}"/>
              </a:ext>
            </a:extLst>
          </p:cNvPr>
          <p:cNvSpPr txBox="1"/>
          <p:nvPr/>
        </p:nvSpPr>
        <p:spPr>
          <a:xfrm>
            <a:off x="3881120" y="1818640"/>
            <a:ext cx="2387600" cy="2308324"/>
          </a:xfrm>
          <a:prstGeom prst="rect">
            <a:avLst/>
          </a:prstGeom>
          <a:noFill/>
        </p:spPr>
        <p:txBody>
          <a:bodyPr wrap="square" rtlCol="0">
            <a:spAutoFit/>
          </a:bodyPr>
          <a:lstStyle/>
          <a:p>
            <a:pPr marL="0" indent="0">
              <a:buNone/>
            </a:pPr>
            <a:r>
              <a:rPr lang="en-US" dirty="0"/>
              <a:t>int </a:t>
            </a:r>
            <a:r>
              <a:rPr lang="en-US" dirty="0" err="1"/>
              <a:t>init</a:t>
            </a:r>
            <a:r>
              <a:rPr lang="en-US" dirty="0"/>
              <a:t>(int *</a:t>
            </a:r>
            <a:r>
              <a:rPr lang="en-US" dirty="0" err="1"/>
              <a:t>arr</a:t>
            </a:r>
            <a:r>
              <a:rPr lang="en-US" dirty="0"/>
              <a:t>, int n) {</a:t>
            </a:r>
          </a:p>
          <a:p>
            <a:pPr marL="0" indent="0">
              <a:buNone/>
            </a:pPr>
            <a:r>
              <a:rPr lang="en-US" dirty="0"/>
              <a:t>   int sum = 0;</a:t>
            </a:r>
          </a:p>
          <a:p>
            <a:pPr marL="0" indent="0">
              <a:buNone/>
            </a:pPr>
            <a:r>
              <a:rPr lang="en-US" dirty="0"/>
              <a:t>   int </a:t>
            </a:r>
            <a:r>
              <a:rPr lang="en-US" dirty="0" err="1"/>
              <a:t>i</a:t>
            </a:r>
            <a:r>
              <a:rPr lang="en-US" dirty="0"/>
              <a:t>;</a:t>
            </a:r>
          </a:p>
          <a:p>
            <a:pPr marL="0" indent="0">
              <a:buNone/>
            </a:pPr>
            <a:r>
              <a:rPr lang="en-US" dirty="0"/>
              <a:t>   for (</a:t>
            </a:r>
            <a:r>
              <a:rPr lang="en-US" dirty="0" err="1"/>
              <a:t>i</a:t>
            </a:r>
            <a:r>
              <a:rPr lang="en-US" dirty="0"/>
              <a:t> = 0; </a:t>
            </a:r>
            <a:r>
              <a:rPr lang="en-US" dirty="0" err="1"/>
              <a:t>i</a:t>
            </a:r>
            <a:r>
              <a:rPr lang="en-US" dirty="0"/>
              <a:t> &lt; n; </a:t>
            </a:r>
            <a:r>
              <a:rPr lang="en-US" dirty="0" err="1"/>
              <a:t>i</a:t>
            </a:r>
            <a:r>
              <a:rPr lang="en-US" dirty="0"/>
              <a:t>++)</a:t>
            </a:r>
          </a:p>
          <a:p>
            <a:pPr marL="0" indent="0">
              <a:buNone/>
            </a:pPr>
            <a:r>
              <a:rPr lang="en-US" dirty="0"/>
              <a:t>       </a:t>
            </a:r>
            <a:r>
              <a:rPr lang="en-US" dirty="0" err="1"/>
              <a:t>arr</a:t>
            </a:r>
            <a:r>
              <a:rPr lang="en-US" dirty="0"/>
              <a:t>[</a:t>
            </a:r>
            <a:r>
              <a:rPr lang="en-US" dirty="0" err="1"/>
              <a:t>i</a:t>
            </a:r>
            <a:r>
              <a:rPr lang="en-US" dirty="0"/>
              <a:t>] = </a:t>
            </a:r>
            <a:r>
              <a:rPr lang="en-US" dirty="0" err="1"/>
              <a:t>i</a:t>
            </a:r>
            <a:r>
              <a:rPr lang="en-US" dirty="0"/>
              <a:t>;</a:t>
            </a:r>
          </a:p>
          <a:p>
            <a:pPr marL="0" indent="0">
              <a:buNone/>
            </a:pPr>
            <a:r>
              <a:rPr lang="en-US" dirty="0"/>
              <a:t>   return sum;</a:t>
            </a:r>
          </a:p>
          <a:p>
            <a:pPr marL="0" indent="0">
              <a:buNone/>
            </a:pPr>
            <a:r>
              <a:rPr lang="en-US" dirty="0"/>
              <a:t>}</a:t>
            </a:r>
          </a:p>
          <a:p>
            <a:endParaRPr lang="en-IN" dirty="0"/>
          </a:p>
        </p:txBody>
      </p:sp>
      <p:sp>
        <p:nvSpPr>
          <p:cNvPr id="8" name="TextBox 7">
            <a:extLst>
              <a:ext uri="{FF2B5EF4-FFF2-40B4-BE49-F238E27FC236}">
                <a16:creationId xmlns:a16="http://schemas.microsoft.com/office/drawing/2014/main" id="{70792B3A-C052-4F83-B138-94312804362B}"/>
              </a:ext>
            </a:extLst>
          </p:cNvPr>
          <p:cNvSpPr txBox="1"/>
          <p:nvPr/>
        </p:nvSpPr>
        <p:spPr>
          <a:xfrm>
            <a:off x="7142480" y="1778000"/>
            <a:ext cx="2387600" cy="2308324"/>
          </a:xfrm>
          <a:prstGeom prst="rect">
            <a:avLst/>
          </a:prstGeom>
          <a:noFill/>
        </p:spPr>
        <p:txBody>
          <a:bodyPr wrap="square" rtlCol="0">
            <a:spAutoFit/>
          </a:bodyPr>
          <a:lstStyle/>
          <a:p>
            <a:pPr marL="0" indent="0">
              <a:buNone/>
            </a:pPr>
            <a:r>
              <a:rPr lang="en-US" dirty="0"/>
              <a:t>int main() {</a:t>
            </a:r>
          </a:p>
          <a:p>
            <a:pPr marL="0" indent="0">
              <a:buNone/>
            </a:pPr>
            <a:r>
              <a:rPr lang="en-US" dirty="0"/>
              <a:t>   int s;</a:t>
            </a:r>
          </a:p>
          <a:p>
            <a:pPr marL="0" indent="0">
              <a:buNone/>
            </a:pPr>
            <a:r>
              <a:rPr lang="en-US" dirty="0"/>
              <a:t>   int </a:t>
            </a:r>
            <a:r>
              <a:rPr lang="en-US" dirty="0" err="1"/>
              <a:t>arr</a:t>
            </a:r>
            <a:r>
              <a:rPr lang="en-US" dirty="0"/>
              <a:t>[100];</a:t>
            </a:r>
          </a:p>
          <a:p>
            <a:pPr marL="0" indent="0">
              <a:buNone/>
            </a:pPr>
            <a:r>
              <a:rPr lang="en-US" dirty="0"/>
              <a:t>   </a:t>
            </a:r>
            <a:r>
              <a:rPr lang="en-US" dirty="0" err="1"/>
              <a:t>init</a:t>
            </a:r>
            <a:r>
              <a:rPr lang="en-US" dirty="0"/>
              <a:t>(</a:t>
            </a:r>
            <a:r>
              <a:rPr lang="en-US" dirty="0" err="1"/>
              <a:t>arr</a:t>
            </a:r>
            <a:r>
              <a:rPr lang="en-US" dirty="0"/>
              <a:t>, 100);</a:t>
            </a:r>
          </a:p>
          <a:p>
            <a:pPr marL="0" indent="0">
              <a:buNone/>
            </a:pPr>
            <a:r>
              <a:rPr lang="en-US" dirty="0"/>
              <a:t>   s = sum(</a:t>
            </a:r>
            <a:r>
              <a:rPr lang="en-US" dirty="0" err="1"/>
              <a:t>arr</a:t>
            </a:r>
            <a:r>
              <a:rPr lang="en-US" dirty="0"/>
              <a:t>, 100);</a:t>
            </a:r>
          </a:p>
          <a:p>
            <a:pPr marL="0" indent="0">
              <a:buNone/>
            </a:pPr>
            <a:r>
              <a:rPr lang="en-US" dirty="0"/>
              <a:t>   return s;</a:t>
            </a:r>
          </a:p>
          <a:p>
            <a:pPr marL="0" indent="0">
              <a:buNone/>
            </a:pPr>
            <a:r>
              <a:rPr lang="en-US" dirty="0"/>
              <a:t>}</a:t>
            </a:r>
          </a:p>
          <a:p>
            <a:endParaRPr lang="en-IN" dirty="0"/>
          </a:p>
        </p:txBody>
      </p:sp>
      <p:sp>
        <p:nvSpPr>
          <p:cNvPr id="5" name="Rectangle 4">
            <a:extLst>
              <a:ext uri="{FF2B5EF4-FFF2-40B4-BE49-F238E27FC236}">
                <a16:creationId xmlns:a16="http://schemas.microsoft.com/office/drawing/2014/main" id="{8879301E-397C-4460-BEFA-0DA2D48C2266}"/>
              </a:ext>
            </a:extLst>
          </p:cNvPr>
          <p:cNvSpPr/>
          <p:nvPr/>
        </p:nvSpPr>
        <p:spPr>
          <a:xfrm>
            <a:off x="2153920" y="4561840"/>
            <a:ext cx="7264400" cy="6807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9" name="Straight Arrow Connector 8">
            <a:extLst>
              <a:ext uri="{FF2B5EF4-FFF2-40B4-BE49-F238E27FC236}">
                <a16:creationId xmlns:a16="http://schemas.microsoft.com/office/drawing/2014/main" id="{734A899A-2E0D-4C16-98D7-B1322243E047}"/>
              </a:ext>
            </a:extLst>
          </p:cNvPr>
          <p:cNvCxnSpPr/>
          <p:nvPr/>
        </p:nvCxnSpPr>
        <p:spPr>
          <a:xfrm flipV="1">
            <a:off x="9387840" y="5377497"/>
            <a:ext cx="0" cy="6169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48B38A07-FAF6-4099-8F11-A830B53D5F1D}"/>
              </a:ext>
            </a:extLst>
          </p:cNvPr>
          <p:cNvSpPr txBox="1"/>
          <p:nvPr/>
        </p:nvSpPr>
        <p:spPr>
          <a:xfrm>
            <a:off x="9052560" y="5933440"/>
            <a:ext cx="1828798" cy="369332"/>
          </a:xfrm>
          <a:prstGeom prst="rect">
            <a:avLst/>
          </a:prstGeom>
          <a:noFill/>
        </p:spPr>
        <p:txBody>
          <a:bodyPr wrap="square" rtlCol="0">
            <a:spAutoFit/>
          </a:bodyPr>
          <a:lstStyle/>
          <a:p>
            <a:r>
              <a:rPr lang="en-US" dirty="0" err="1"/>
              <a:t>stackptr</a:t>
            </a:r>
            <a:r>
              <a:rPr lang="en-US" dirty="0"/>
              <a:t> (initially)</a:t>
            </a:r>
            <a:endParaRPr lang="en-IN" dirty="0"/>
          </a:p>
        </p:txBody>
      </p:sp>
    </p:spTree>
    <p:extLst>
      <p:ext uri="{BB962C8B-B14F-4D97-AF65-F5344CB8AC3E}">
        <p14:creationId xmlns:p14="http://schemas.microsoft.com/office/powerpoint/2010/main" val="151328238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F1C92-B152-4382-8362-B59A13BD9A16}"/>
              </a:ext>
            </a:extLst>
          </p:cNvPr>
          <p:cNvSpPr>
            <a:spLocks noGrp="1"/>
          </p:cNvSpPr>
          <p:nvPr>
            <p:ph type="title"/>
          </p:nvPr>
        </p:nvSpPr>
        <p:spPr/>
        <p:txBody>
          <a:bodyPr/>
          <a:lstStyle/>
          <a:p>
            <a:r>
              <a:rPr lang="en-US" dirty="0"/>
              <a:t>Calling convention</a:t>
            </a:r>
            <a:endParaRPr lang="en-IN" dirty="0"/>
          </a:p>
        </p:txBody>
      </p:sp>
      <p:sp>
        <p:nvSpPr>
          <p:cNvPr id="3" name="Content Placeholder 2">
            <a:extLst>
              <a:ext uri="{FF2B5EF4-FFF2-40B4-BE49-F238E27FC236}">
                <a16:creationId xmlns:a16="http://schemas.microsoft.com/office/drawing/2014/main" id="{6BC4B73B-14E1-4F7D-A2A1-3497D500F2A7}"/>
              </a:ext>
            </a:extLst>
          </p:cNvPr>
          <p:cNvSpPr>
            <a:spLocks noGrp="1"/>
          </p:cNvSpPr>
          <p:nvPr>
            <p:ph idx="1"/>
          </p:nvPr>
        </p:nvSpPr>
        <p:spPr/>
        <p:txBody>
          <a:bodyPr/>
          <a:lstStyle/>
          <a:p>
            <a:r>
              <a:rPr lang="en-US" dirty="0"/>
              <a:t>Calling convention varies across architectures</a:t>
            </a:r>
          </a:p>
          <a:p>
            <a:pPr lvl="1"/>
            <a:r>
              <a:rPr lang="en-US" dirty="0"/>
              <a:t>e.g., the number of registers is not the same on all architectures</a:t>
            </a:r>
          </a:p>
          <a:p>
            <a:pPr lvl="1"/>
            <a:r>
              <a:rPr lang="en-US" dirty="0"/>
              <a:t>the return address mechanism could be different across architectures</a:t>
            </a:r>
          </a:p>
          <a:p>
            <a:pPr lvl="1"/>
            <a:endParaRPr lang="en-IN" dirty="0"/>
          </a:p>
        </p:txBody>
      </p:sp>
    </p:spTree>
    <p:extLst>
      <p:ext uri="{BB962C8B-B14F-4D97-AF65-F5344CB8AC3E}">
        <p14:creationId xmlns:p14="http://schemas.microsoft.com/office/powerpoint/2010/main" val="350529658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7722C-4518-44F6-8BE6-6CC2A9239E94}"/>
              </a:ext>
            </a:extLst>
          </p:cNvPr>
          <p:cNvSpPr>
            <a:spLocks noGrp="1"/>
          </p:cNvSpPr>
          <p:nvPr>
            <p:ph type="title"/>
          </p:nvPr>
        </p:nvSpPr>
        <p:spPr/>
        <p:txBody>
          <a:bodyPr/>
          <a:lstStyle/>
          <a:p>
            <a:r>
              <a:rPr lang="en-US" dirty="0"/>
              <a:t>Local variable allocation</a:t>
            </a:r>
            <a:endParaRPr lang="en-IN" dirty="0"/>
          </a:p>
        </p:txBody>
      </p:sp>
      <p:sp>
        <p:nvSpPr>
          <p:cNvPr id="3" name="Content Placeholder 2">
            <a:extLst>
              <a:ext uri="{FF2B5EF4-FFF2-40B4-BE49-F238E27FC236}">
                <a16:creationId xmlns:a16="http://schemas.microsoft.com/office/drawing/2014/main" id="{0EE43CA5-A775-4737-9337-B7E63F72C5A6}"/>
              </a:ext>
            </a:extLst>
          </p:cNvPr>
          <p:cNvSpPr>
            <a:spLocks noGrp="1"/>
          </p:cNvSpPr>
          <p:nvPr>
            <p:ph idx="1"/>
          </p:nvPr>
        </p:nvSpPr>
        <p:spPr/>
        <p:txBody>
          <a:bodyPr/>
          <a:lstStyle/>
          <a:p>
            <a:r>
              <a:rPr lang="en-US" dirty="0"/>
              <a:t>Local variable allocation also depends on architecture/ compiler</a:t>
            </a:r>
          </a:p>
          <a:p>
            <a:pPr lvl="1"/>
            <a:r>
              <a:rPr lang="en-US" dirty="0"/>
              <a:t>e.g., on some architecture it might be beneficial to grow the stack pointer in the forward direction</a:t>
            </a:r>
          </a:p>
          <a:p>
            <a:pPr lvl="1"/>
            <a:r>
              <a:rPr lang="en-US" dirty="0"/>
              <a:t>architecture may have support for non-contiguous stack </a:t>
            </a:r>
            <a:endParaRPr lang="en-IN" dirty="0"/>
          </a:p>
        </p:txBody>
      </p:sp>
    </p:spTree>
    <p:extLst>
      <p:ext uri="{BB962C8B-B14F-4D97-AF65-F5344CB8AC3E}">
        <p14:creationId xmlns:p14="http://schemas.microsoft.com/office/powerpoint/2010/main" val="415881568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520BF-A311-4A30-91B4-F9E418B30DA8}"/>
              </a:ext>
            </a:extLst>
          </p:cNvPr>
          <p:cNvSpPr>
            <a:spLocks noGrp="1"/>
          </p:cNvSpPr>
          <p:nvPr>
            <p:ph type="title"/>
          </p:nvPr>
        </p:nvSpPr>
        <p:spPr/>
        <p:txBody>
          <a:bodyPr/>
          <a:lstStyle/>
          <a:p>
            <a:r>
              <a:rPr lang="en-US" dirty="0"/>
              <a:t>Caller and callee saved registers</a:t>
            </a:r>
            <a:endParaRPr lang="en-IN" dirty="0"/>
          </a:p>
        </p:txBody>
      </p:sp>
      <p:sp>
        <p:nvSpPr>
          <p:cNvPr id="3" name="Content Placeholder 2">
            <a:extLst>
              <a:ext uri="{FF2B5EF4-FFF2-40B4-BE49-F238E27FC236}">
                <a16:creationId xmlns:a16="http://schemas.microsoft.com/office/drawing/2014/main" id="{24BE9715-EF66-4DD5-8C54-599B76241F09}"/>
              </a:ext>
            </a:extLst>
          </p:cNvPr>
          <p:cNvSpPr>
            <a:spLocks noGrp="1"/>
          </p:cNvSpPr>
          <p:nvPr>
            <p:ph idx="1"/>
          </p:nvPr>
        </p:nvSpPr>
        <p:spPr/>
        <p:txBody>
          <a:bodyPr/>
          <a:lstStyle/>
          <a:p>
            <a:r>
              <a:rPr lang="en-US" dirty="0"/>
              <a:t>Caller and callee saved registers also vary across architectures</a:t>
            </a:r>
            <a:endParaRPr lang="en-IN" dirty="0"/>
          </a:p>
        </p:txBody>
      </p:sp>
    </p:spTree>
    <p:extLst>
      <p:ext uri="{BB962C8B-B14F-4D97-AF65-F5344CB8AC3E}">
        <p14:creationId xmlns:p14="http://schemas.microsoft.com/office/powerpoint/2010/main" val="89496325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0A3E8-5CA0-410D-9B62-168AA9A41421}"/>
              </a:ext>
            </a:extLst>
          </p:cNvPr>
          <p:cNvSpPr>
            <a:spLocks noGrp="1"/>
          </p:cNvSpPr>
          <p:nvPr>
            <p:ph type="title"/>
          </p:nvPr>
        </p:nvSpPr>
        <p:spPr/>
        <p:txBody>
          <a:bodyPr/>
          <a:lstStyle/>
          <a:p>
            <a:r>
              <a:rPr lang="en-US" dirty="0"/>
              <a:t>Compiler optimizations</a:t>
            </a:r>
            <a:endParaRPr lang="en-IN" dirty="0"/>
          </a:p>
        </p:txBody>
      </p:sp>
      <p:sp>
        <p:nvSpPr>
          <p:cNvPr id="3" name="Content Placeholder 2">
            <a:extLst>
              <a:ext uri="{FF2B5EF4-FFF2-40B4-BE49-F238E27FC236}">
                <a16:creationId xmlns:a16="http://schemas.microsoft.com/office/drawing/2014/main" id="{DB7C4FFE-B700-46BE-A259-516D3EB28677}"/>
              </a:ext>
            </a:extLst>
          </p:cNvPr>
          <p:cNvSpPr>
            <a:spLocks noGrp="1"/>
          </p:cNvSpPr>
          <p:nvPr>
            <p:ph idx="1"/>
          </p:nvPr>
        </p:nvSpPr>
        <p:spPr/>
        <p:txBody>
          <a:bodyPr>
            <a:normAutofit lnSpcReduction="10000"/>
          </a:bodyPr>
          <a:lstStyle/>
          <a:p>
            <a:r>
              <a:rPr lang="en-US" dirty="0"/>
              <a:t>Many compiler optimizations don’t depend on architecture-specific details</a:t>
            </a:r>
            <a:endParaRPr lang="en-IN" dirty="0"/>
          </a:p>
          <a:p>
            <a:endParaRPr lang="en-IN" dirty="0"/>
          </a:p>
          <a:p>
            <a:r>
              <a:rPr lang="en-IN" dirty="0"/>
              <a:t>X86 assembly is not suitable for architecture agnostic optimizations</a:t>
            </a:r>
          </a:p>
          <a:p>
            <a:endParaRPr lang="en-IN" dirty="0"/>
          </a:p>
          <a:p>
            <a:r>
              <a:rPr lang="en-IN" dirty="0"/>
              <a:t>To perform architecture agnostic optimizations the compiler developers design their own high-level assembly (intermediate representation or IR)</a:t>
            </a:r>
          </a:p>
          <a:p>
            <a:endParaRPr lang="en-IN" dirty="0"/>
          </a:p>
          <a:p>
            <a:r>
              <a:rPr lang="en-IN" dirty="0"/>
              <a:t>IR also preserves the type information available in the user program</a:t>
            </a:r>
          </a:p>
          <a:p>
            <a:endParaRPr lang="en-IN" dirty="0"/>
          </a:p>
          <a:p>
            <a:endParaRPr lang="en-US" dirty="0"/>
          </a:p>
        </p:txBody>
      </p:sp>
    </p:spTree>
    <p:extLst>
      <p:ext uri="{BB962C8B-B14F-4D97-AF65-F5344CB8AC3E}">
        <p14:creationId xmlns:p14="http://schemas.microsoft.com/office/powerpoint/2010/main" val="211100915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F07D7-99DF-4F5D-A71B-47C1F916C84D}"/>
              </a:ext>
            </a:extLst>
          </p:cNvPr>
          <p:cNvSpPr>
            <a:spLocks noGrp="1"/>
          </p:cNvSpPr>
          <p:nvPr>
            <p:ph type="title"/>
          </p:nvPr>
        </p:nvSpPr>
        <p:spPr/>
        <p:txBody>
          <a:bodyPr/>
          <a:lstStyle/>
          <a:p>
            <a:r>
              <a:rPr lang="en-US" dirty="0"/>
              <a:t>Intermediate representation (IR)</a:t>
            </a:r>
            <a:endParaRPr lang="en-IN" dirty="0"/>
          </a:p>
        </p:txBody>
      </p:sp>
      <p:sp>
        <p:nvSpPr>
          <p:cNvPr id="3" name="Content Placeholder 2">
            <a:extLst>
              <a:ext uri="{FF2B5EF4-FFF2-40B4-BE49-F238E27FC236}">
                <a16:creationId xmlns:a16="http://schemas.microsoft.com/office/drawing/2014/main" id="{0AE9B316-C9AE-45DA-9420-0616C8A9111E}"/>
              </a:ext>
            </a:extLst>
          </p:cNvPr>
          <p:cNvSpPr>
            <a:spLocks noGrp="1"/>
          </p:cNvSpPr>
          <p:nvPr>
            <p:ph idx="1"/>
          </p:nvPr>
        </p:nvSpPr>
        <p:spPr/>
        <p:txBody>
          <a:bodyPr/>
          <a:lstStyle/>
          <a:p>
            <a:endParaRPr lang="en-IN" dirty="0"/>
          </a:p>
        </p:txBody>
      </p:sp>
      <p:sp>
        <p:nvSpPr>
          <p:cNvPr id="4" name="Rectangle 3">
            <a:extLst>
              <a:ext uri="{FF2B5EF4-FFF2-40B4-BE49-F238E27FC236}">
                <a16:creationId xmlns:a16="http://schemas.microsoft.com/office/drawing/2014/main" id="{1C720AAD-ACE1-4E1B-BB6C-56897D4CBEBC}"/>
              </a:ext>
            </a:extLst>
          </p:cNvPr>
          <p:cNvSpPr/>
          <p:nvPr/>
        </p:nvSpPr>
        <p:spPr>
          <a:xfrm>
            <a:off x="3860800" y="2631440"/>
            <a:ext cx="1778000" cy="25095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IR</a:t>
            </a:r>
            <a:endParaRPr lang="en-IN" dirty="0"/>
          </a:p>
        </p:txBody>
      </p:sp>
      <p:cxnSp>
        <p:nvCxnSpPr>
          <p:cNvPr id="6" name="Straight Arrow Connector 5">
            <a:extLst>
              <a:ext uri="{FF2B5EF4-FFF2-40B4-BE49-F238E27FC236}">
                <a16:creationId xmlns:a16="http://schemas.microsoft.com/office/drawing/2014/main" id="{B614ADB0-5B5A-46F4-ADDA-F285D6D1D49F}"/>
              </a:ext>
            </a:extLst>
          </p:cNvPr>
          <p:cNvCxnSpPr/>
          <p:nvPr/>
        </p:nvCxnSpPr>
        <p:spPr>
          <a:xfrm flipV="1">
            <a:off x="5638800" y="2496503"/>
            <a:ext cx="2072640" cy="5819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78FB8D11-BC77-41BB-B81F-C7FB93A81514}"/>
              </a:ext>
            </a:extLst>
          </p:cNvPr>
          <p:cNvCxnSpPr>
            <a:stCxn id="4" idx="3"/>
          </p:cNvCxnSpPr>
          <p:nvPr/>
        </p:nvCxnSpPr>
        <p:spPr>
          <a:xfrm flipV="1">
            <a:off x="5638800" y="3870960"/>
            <a:ext cx="2072640" cy="152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DB11996F-1C95-49C9-8101-A778797485D3}"/>
              </a:ext>
            </a:extLst>
          </p:cNvPr>
          <p:cNvCxnSpPr/>
          <p:nvPr/>
        </p:nvCxnSpPr>
        <p:spPr>
          <a:xfrm>
            <a:off x="5638800" y="4602480"/>
            <a:ext cx="2072640" cy="4368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49D1147B-4D2A-4ED2-AEF1-B0EA9ECE2380}"/>
              </a:ext>
            </a:extLst>
          </p:cNvPr>
          <p:cNvSpPr txBox="1"/>
          <p:nvPr/>
        </p:nvSpPr>
        <p:spPr>
          <a:xfrm>
            <a:off x="7741920" y="2275840"/>
            <a:ext cx="1838960" cy="369332"/>
          </a:xfrm>
          <a:prstGeom prst="rect">
            <a:avLst/>
          </a:prstGeom>
          <a:noFill/>
        </p:spPr>
        <p:txBody>
          <a:bodyPr wrap="square" rtlCol="0">
            <a:spAutoFit/>
          </a:bodyPr>
          <a:lstStyle/>
          <a:p>
            <a:r>
              <a:rPr lang="en-US" dirty="0"/>
              <a:t>X86</a:t>
            </a:r>
            <a:endParaRPr lang="en-IN" dirty="0"/>
          </a:p>
        </p:txBody>
      </p:sp>
      <p:sp>
        <p:nvSpPr>
          <p:cNvPr id="15" name="TextBox 14">
            <a:extLst>
              <a:ext uri="{FF2B5EF4-FFF2-40B4-BE49-F238E27FC236}">
                <a16:creationId xmlns:a16="http://schemas.microsoft.com/office/drawing/2014/main" id="{9B2C18C9-FE4E-499F-9E17-7F316A77C45C}"/>
              </a:ext>
            </a:extLst>
          </p:cNvPr>
          <p:cNvSpPr txBox="1"/>
          <p:nvPr/>
        </p:nvSpPr>
        <p:spPr>
          <a:xfrm>
            <a:off x="7762240" y="3667760"/>
            <a:ext cx="1838960" cy="369332"/>
          </a:xfrm>
          <a:prstGeom prst="rect">
            <a:avLst/>
          </a:prstGeom>
          <a:noFill/>
        </p:spPr>
        <p:txBody>
          <a:bodyPr wrap="square" rtlCol="0">
            <a:spAutoFit/>
          </a:bodyPr>
          <a:lstStyle/>
          <a:p>
            <a:r>
              <a:rPr lang="en-US" dirty="0"/>
              <a:t>ARM</a:t>
            </a:r>
            <a:endParaRPr lang="en-IN" dirty="0"/>
          </a:p>
        </p:txBody>
      </p:sp>
      <p:sp>
        <p:nvSpPr>
          <p:cNvPr id="17" name="TextBox 16">
            <a:extLst>
              <a:ext uri="{FF2B5EF4-FFF2-40B4-BE49-F238E27FC236}">
                <a16:creationId xmlns:a16="http://schemas.microsoft.com/office/drawing/2014/main" id="{A98A5D33-E88C-4332-B7CC-C08326C2CF27}"/>
              </a:ext>
            </a:extLst>
          </p:cNvPr>
          <p:cNvSpPr txBox="1"/>
          <p:nvPr/>
        </p:nvSpPr>
        <p:spPr>
          <a:xfrm>
            <a:off x="7741920" y="4846320"/>
            <a:ext cx="1838960" cy="369332"/>
          </a:xfrm>
          <a:prstGeom prst="rect">
            <a:avLst/>
          </a:prstGeom>
          <a:noFill/>
        </p:spPr>
        <p:txBody>
          <a:bodyPr wrap="square" rtlCol="0">
            <a:spAutoFit/>
          </a:bodyPr>
          <a:lstStyle/>
          <a:p>
            <a:r>
              <a:rPr lang="en-US" dirty="0"/>
              <a:t>PowerPC</a:t>
            </a:r>
            <a:endParaRPr lang="en-IN" dirty="0"/>
          </a:p>
        </p:txBody>
      </p:sp>
    </p:spTree>
    <p:extLst>
      <p:ext uri="{BB962C8B-B14F-4D97-AF65-F5344CB8AC3E}">
        <p14:creationId xmlns:p14="http://schemas.microsoft.com/office/powerpoint/2010/main" val="339265359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397AF-69D2-4CC1-A8D6-C5CFAFA40738}"/>
              </a:ext>
            </a:extLst>
          </p:cNvPr>
          <p:cNvSpPr>
            <a:spLocks noGrp="1"/>
          </p:cNvSpPr>
          <p:nvPr>
            <p:ph type="title"/>
          </p:nvPr>
        </p:nvSpPr>
        <p:spPr/>
        <p:txBody>
          <a:bodyPr/>
          <a:lstStyle/>
          <a:p>
            <a:r>
              <a:rPr lang="en-US" dirty="0"/>
              <a:t>Intermediate representation (IR)</a:t>
            </a:r>
            <a:endParaRPr lang="en-IN" dirty="0"/>
          </a:p>
        </p:txBody>
      </p:sp>
      <p:sp>
        <p:nvSpPr>
          <p:cNvPr id="3" name="Content Placeholder 2">
            <a:extLst>
              <a:ext uri="{FF2B5EF4-FFF2-40B4-BE49-F238E27FC236}">
                <a16:creationId xmlns:a16="http://schemas.microsoft.com/office/drawing/2014/main" id="{EB330DF1-2172-4C84-87B1-FA001C9A5F91}"/>
              </a:ext>
            </a:extLst>
          </p:cNvPr>
          <p:cNvSpPr>
            <a:spLocks noGrp="1"/>
          </p:cNvSpPr>
          <p:nvPr>
            <p:ph idx="1"/>
          </p:nvPr>
        </p:nvSpPr>
        <p:spPr/>
        <p:txBody>
          <a:bodyPr/>
          <a:lstStyle/>
          <a:p>
            <a:r>
              <a:rPr lang="en-US" dirty="0"/>
              <a:t>Another advantage of IR is that many programming languages can be transformed into a single IR</a:t>
            </a:r>
          </a:p>
          <a:p>
            <a:endParaRPr lang="en-IN" dirty="0"/>
          </a:p>
          <a:p>
            <a:r>
              <a:rPr lang="en-IN" dirty="0"/>
              <a:t>IR enables the same compiler to be used by many languages</a:t>
            </a:r>
            <a:endParaRPr lang="en-US" dirty="0"/>
          </a:p>
        </p:txBody>
      </p:sp>
    </p:spTree>
    <p:extLst>
      <p:ext uri="{BB962C8B-B14F-4D97-AF65-F5344CB8AC3E}">
        <p14:creationId xmlns:p14="http://schemas.microsoft.com/office/powerpoint/2010/main" val="403831988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F07D7-99DF-4F5D-A71B-47C1F916C84D}"/>
              </a:ext>
            </a:extLst>
          </p:cNvPr>
          <p:cNvSpPr>
            <a:spLocks noGrp="1"/>
          </p:cNvSpPr>
          <p:nvPr>
            <p:ph type="title"/>
          </p:nvPr>
        </p:nvSpPr>
        <p:spPr/>
        <p:txBody>
          <a:bodyPr/>
          <a:lstStyle/>
          <a:p>
            <a:r>
              <a:rPr lang="en-US" dirty="0"/>
              <a:t>Intermediate representation (IR)</a:t>
            </a:r>
            <a:endParaRPr lang="en-IN" dirty="0"/>
          </a:p>
        </p:txBody>
      </p:sp>
      <p:sp>
        <p:nvSpPr>
          <p:cNvPr id="3" name="Content Placeholder 2">
            <a:extLst>
              <a:ext uri="{FF2B5EF4-FFF2-40B4-BE49-F238E27FC236}">
                <a16:creationId xmlns:a16="http://schemas.microsoft.com/office/drawing/2014/main" id="{0AE9B316-C9AE-45DA-9420-0616C8A9111E}"/>
              </a:ext>
            </a:extLst>
          </p:cNvPr>
          <p:cNvSpPr>
            <a:spLocks noGrp="1"/>
          </p:cNvSpPr>
          <p:nvPr>
            <p:ph idx="1"/>
          </p:nvPr>
        </p:nvSpPr>
        <p:spPr/>
        <p:txBody>
          <a:bodyPr/>
          <a:lstStyle/>
          <a:p>
            <a:endParaRPr lang="en-IN" dirty="0"/>
          </a:p>
        </p:txBody>
      </p:sp>
      <p:sp>
        <p:nvSpPr>
          <p:cNvPr id="4" name="Rectangle 3">
            <a:extLst>
              <a:ext uri="{FF2B5EF4-FFF2-40B4-BE49-F238E27FC236}">
                <a16:creationId xmlns:a16="http://schemas.microsoft.com/office/drawing/2014/main" id="{1C720AAD-ACE1-4E1B-BB6C-56897D4CBEBC}"/>
              </a:ext>
            </a:extLst>
          </p:cNvPr>
          <p:cNvSpPr/>
          <p:nvPr/>
        </p:nvSpPr>
        <p:spPr>
          <a:xfrm>
            <a:off x="3860800" y="2631440"/>
            <a:ext cx="1778000" cy="25095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IR</a:t>
            </a:r>
            <a:endParaRPr lang="en-IN" dirty="0"/>
          </a:p>
        </p:txBody>
      </p:sp>
      <p:cxnSp>
        <p:nvCxnSpPr>
          <p:cNvPr id="6" name="Straight Arrow Connector 5">
            <a:extLst>
              <a:ext uri="{FF2B5EF4-FFF2-40B4-BE49-F238E27FC236}">
                <a16:creationId xmlns:a16="http://schemas.microsoft.com/office/drawing/2014/main" id="{B614ADB0-5B5A-46F4-ADDA-F285D6D1D49F}"/>
              </a:ext>
            </a:extLst>
          </p:cNvPr>
          <p:cNvCxnSpPr/>
          <p:nvPr/>
        </p:nvCxnSpPr>
        <p:spPr>
          <a:xfrm flipV="1">
            <a:off x="5638800" y="2496503"/>
            <a:ext cx="2072640" cy="5819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78FB8D11-BC77-41BB-B81F-C7FB93A81514}"/>
              </a:ext>
            </a:extLst>
          </p:cNvPr>
          <p:cNvCxnSpPr>
            <a:stCxn id="4" idx="3"/>
          </p:cNvCxnSpPr>
          <p:nvPr/>
        </p:nvCxnSpPr>
        <p:spPr>
          <a:xfrm flipV="1">
            <a:off x="5638800" y="3870960"/>
            <a:ext cx="2072640" cy="152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DB11996F-1C95-49C9-8101-A778797485D3}"/>
              </a:ext>
            </a:extLst>
          </p:cNvPr>
          <p:cNvCxnSpPr/>
          <p:nvPr/>
        </p:nvCxnSpPr>
        <p:spPr>
          <a:xfrm>
            <a:off x="5638800" y="4602480"/>
            <a:ext cx="2072640" cy="4368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49D1147B-4D2A-4ED2-AEF1-B0EA9ECE2380}"/>
              </a:ext>
            </a:extLst>
          </p:cNvPr>
          <p:cNvSpPr txBox="1"/>
          <p:nvPr/>
        </p:nvSpPr>
        <p:spPr>
          <a:xfrm>
            <a:off x="7741920" y="2275840"/>
            <a:ext cx="1838960" cy="369332"/>
          </a:xfrm>
          <a:prstGeom prst="rect">
            <a:avLst/>
          </a:prstGeom>
          <a:noFill/>
        </p:spPr>
        <p:txBody>
          <a:bodyPr wrap="square" rtlCol="0">
            <a:spAutoFit/>
          </a:bodyPr>
          <a:lstStyle/>
          <a:p>
            <a:r>
              <a:rPr lang="en-US" dirty="0"/>
              <a:t>X86</a:t>
            </a:r>
            <a:endParaRPr lang="en-IN" dirty="0"/>
          </a:p>
        </p:txBody>
      </p:sp>
      <p:sp>
        <p:nvSpPr>
          <p:cNvPr id="15" name="TextBox 14">
            <a:extLst>
              <a:ext uri="{FF2B5EF4-FFF2-40B4-BE49-F238E27FC236}">
                <a16:creationId xmlns:a16="http://schemas.microsoft.com/office/drawing/2014/main" id="{9B2C18C9-FE4E-499F-9E17-7F316A77C45C}"/>
              </a:ext>
            </a:extLst>
          </p:cNvPr>
          <p:cNvSpPr txBox="1"/>
          <p:nvPr/>
        </p:nvSpPr>
        <p:spPr>
          <a:xfrm>
            <a:off x="7762240" y="3667760"/>
            <a:ext cx="1838960" cy="369332"/>
          </a:xfrm>
          <a:prstGeom prst="rect">
            <a:avLst/>
          </a:prstGeom>
          <a:noFill/>
        </p:spPr>
        <p:txBody>
          <a:bodyPr wrap="square" rtlCol="0">
            <a:spAutoFit/>
          </a:bodyPr>
          <a:lstStyle/>
          <a:p>
            <a:r>
              <a:rPr lang="en-US" dirty="0"/>
              <a:t>ARM</a:t>
            </a:r>
            <a:endParaRPr lang="en-IN" dirty="0"/>
          </a:p>
        </p:txBody>
      </p:sp>
      <p:sp>
        <p:nvSpPr>
          <p:cNvPr id="17" name="TextBox 16">
            <a:extLst>
              <a:ext uri="{FF2B5EF4-FFF2-40B4-BE49-F238E27FC236}">
                <a16:creationId xmlns:a16="http://schemas.microsoft.com/office/drawing/2014/main" id="{A98A5D33-E88C-4332-B7CC-C08326C2CF27}"/>
              </a:ext>
            </a:extLst>
          </p:cNvPr>
          <p:cNvSpPr txBox="1"/>
          <p:nvPr/>
        </p:nvSpPr>
        <p:spPr>
          <a:xfrm>
            <a:off x="7741920" y="4846320"/>
            <a:ext cx="1838960" cy="369332"/>
          </a:xfrm>
          <a:prstGeom prst="rect">
            <a:avLst/>
          </a:prstGeom>
          <a:noFill/>
        </p:spPr>
        <p:txBody>
          <a:bodyPr wrap="square" rtlCol="0">
            <a:spAutoFit/>
          </a:bodyPr>
          <a:lstStyle/>
          <a:p>
            <a:r>
              <a:rPr lang="en-US" dirty="0"/>
              <a:t>PowerPC</a:t>
            </a:r>
            <a:endParaRPr lang="en-IN" dirty="0"/>
          </a:p>
        </p:txBody>
      </p:sp>
      <p:cxnSp>
        <p:nvCxnSpPr>
          <p:cNvPr id="7" name="Straight Arrow Connector 6">
            <a:extLst>
              <a:ext uri="{FF2B5EF4-FFF2-40B4-BE49-F238E27FC236}">
                <a16:creationId xmlns:a16="http://schemas.microsoft.com/office/drawing/2014/main" id="{5F229129-2FCE-4EA9-9E11-861B3CAA4969}"/>
              </a:ext>
            </a:extLst>
          </p:cNvPr>
          <p:cNvCxnSpPr/>
          <p:nvPr/>
        </p:nvCxnSpPr>
        <p:spPr>
          <a:xfrm>
            <a:off x="1889760" y="2645172"/>
            <a:ext cx="1971040" cy="5755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7E626898-E67D-446E-8BF7-5190F7434CE1}"/>
              </a:ext>
            </a:extLst>
          </p:cNvPr>
          <p:cNvCxnSpPr>
            <a:endCxn id="4" idx="1"/>
          </p:cNvCxnSpPr>
          <p:nvPr/>
        </p:nvCxnSpPr>
        <p:spPr>
          <a:xfrm>
            <a:off x="1838960" y="3886200"/>
            <a:ext cx="20218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47184094-8025-4F92-9008-C876DCEF9E8E}"/>
              </a:ext>
            </a:extLst>
          </p:cNvPr>
          <p:cNvCxnSpPr/>
          <p:nvPr/>
        </p:nvCxnSpPr>
        <p:spPr>
          <a:xfrm flipV="1">
            <a:off x="1818640" y="4602480"/>
            <a:ext cx="2042160" cy="4368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5CB98D90-7194-43DB-A830-8930A58C303C}"/>
              </a:ext>
            </a:extLst>
          </p:cNvPr>
          <p:cNvSpPr txBox="1"/>
          <p:nvPr/>
        </p:nvSpPr>
        <p:spPr>
          <a:xfrm>
            <a:off x="1493520" y="2428240"/>
            <a:ext cx="1838960" cy="369332"/>
          </a:xfrm>
          <a:prstGeom prst="rect">
            <a:avLst/>
          </a:prstGeom>
          <a:noFill/>
        </p:spPr>
        <p:txBody>
          <a:bodyPr wrap="square" rtlCol="0">
            <a:spAutoFit/>
          </a:bodyPr>
          <a:lstStyle/>
          <a:p>
            <a:r>
              <a:rPr lang="en-US" dirty="0"/>
              <a:t>C</a:t>
            </a:r>
            <a:endParaRPr lang="en-IN" dirty="0"/>
          </a:p>
        </p:txBody>
      </p:sp>
      <p:sp>
        <p:nvSpPr>
          <p:cNvPr id="20" name="TextBox 19">
            <a:extLst>
              <a:ext uri="{FF2B5EF4-FFF2-40B4-BE49-F238E27FC236}">
                <a16:creationId xmlns:a16="http://schemas.microsoft.com/office/drawing/2014/main" id="{668BC1F7-7E1D-45E1-B1EB-EB59C4219FD6}"/>
              </a:ext>
            </a:extLst>
          </p:cNvPr>
          <p:cNvSpPr txBox="1"/>
          <p:nvPr/>
        </p:nvSpPr>
        <p:spPr>
          <a:xfrm>
            <a:off x="1300480" y="3667760"/>
            <a:ext cx="1838960" cy="369332"/>
          </a:xfrm>
          <a:prstGeom prst="rect">
            <a:avLst/>
          </a:prstGeom>
          <a:noFill/>
        </p:spPr>
        <p:txBody>
          <a:bodyPr wrap="square" rtlCol="0">
            <a:spAutoFit/>
          </a:bodyPr>
          <a:lstStyle/>
          <a:p>
            <a:r>
              <a:rPr lang="en-US" dirty="0"/>
              <a:t>C++</a:t>
            </a:r>
            <a:endParaRPr lang="en-IN" dirty="0"/>
          </a:p>
        </p:txBody>
      </p:sp>
      <p:sp>
        <p:nvSpPr>
          <p:cNvPr id="22" name="TextBox 21">
            <a:extLst>
              <a:ext uri="{FF2B5EF4-FFF2-40B4-BE49-F238E27FC236}">
                <a16:creationId xmlns:a16="http://schemas.microsoft.com/office/drawing/2014/main" id="{B3BF1DED-B429-4310-BD27-38445D98BD8C}"/>
              </a:ext>
            </a:extLst>
          </p:cNvPr>
          <p:cNvSpPr txBox="1"/>
          <p:nvPr/>
        </p:nvSpPr>
        <p:spPr>
          <a:xfrm>
            <a:off x="955040" y="5029200"/>
            <a:ext cx="1838960" cy="369332"/>
          </a:xfrm>
          <a:prstGeom prst="rect">
            <a:avLst/>
          </a:prstGeom>
          <a:noFill/>
        </p:spPr>
        <p:txBody>
          <a:bodyPr wrap="square" rtlCol="0">
            <a:spAutoFit/>
          </a:bodyPr>
          <a:lstStyle/>
          <a:p>
            <a:r>
              <a:rPr lang="en-US" dirty="0"/>
              <a:t>Objective-C</a:t>
            </a:r>
            <a:endParaRPr lang="en-IN" dirty="0"/>
          </a:p>
        </p:txBody>
      </p:sp>
    </p:spTree>
    <p:extLst>
      <p:ext uri="{BB962C8B-B14F-4D97-AF65-F5344CB8AC3E}">
        <p14:creationId xmlns:p14="http://schemas.microsoft.com/office/powerpoint/2010/main" val="230037620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725E5-54DC-4040-809C-8A015E68461B}"/>
              </a:ext>
            </a:extLst>
          </p:cNvPr>
          <p:cNvSpPr>
            <a:spLocks noGrp="1"/>
          </p:cNvSpPr>
          <p:nvPr>
            <p:ph type="title"/>
          </p:nvPr>
        </p:nvSpPr>
        <p:spPr/>
        <p:txBody>
          <a:bodyPr/>
          <a:lstStyle/>
          <a:p>
            <a:r>
              <a:rPr lang="en-US" dirty="0"/>
              <a:t>Intermediate representation</a:t>
            </a:r>
            <a:endParaRPr lang="en-IN" dirty="0"/>
          </a:p>
        </p:txBody>
      </p:sp>
      <p:sp>
        <p:nvSpPr>
          <p:cNvPr id="3" name="Content Placeholder 2">
            <a:extLst>
              <a:ext uri="{FF2B5EF4-FFF2-40B4-BE49-F238E27FC236}">
                <a16:creationId xmlns:a16="http://schemas.microsoft.com/office/drawing/2014/main" id="{BC7358D7-EEA7-463A-903C-6C341605C1D5}"/>
              </a:ext>
            </a:extLst>
          </p:cNvPr>
          <p:cNvSpPr>
            <a:spLocks noGrp="1"/>
          </p:cNvSpPr>
          <p:nvPr>
            <p:ph idx="1"/>
          </p:nvPr>
        </p:nvSpPr>
        <p:spPr/>
        <p:txBody>
          <a:bodyPr/>
          <a:lstStyle/>
          <a:p>
            <a:r>
              <a:rPr lang="en-US" dirty="0"/>
              <a:t>IR is a high-level assembly</a:t>
            </a:r>
          </a:p>
          <a:p>
            <a:pPr lvl="1"/>
            <a:r>
              <a:rPr lang="en-US" dirty="0"/>
              <a:t>IR contains instructions similar to assembly code</a:t>
            </a:r>
          </a:p>
          <a:p>
            <a:endParaRPr lang="en-US" dirty="0"/>
          </a:p>
          <a:p>
            <a:r>
              <a:rPr lang="en-US" dirty="0"/>
              <a:t>Unlike real architectures an IR may have an infinite number of virtual registers</a:t>
            </a:r>
          </a:p>
          <a:p>
            <a:pPr lvl="1"/>
            <a:r>
              <a:rPr lang="en-US" dirty="0"/>
              <a:t>All local variables are assigned virtual registers</a:t>
            </a:r>
          </a:p>
          <a:p>
            <a:pPr lvl="1"/>
            <a:r>
              <a:rPr lang="en-US" dirty="0"/>
              <a:t>Later a register allocator coverts virtual registers into target architecture registers (physical registers)</a:t>
            </a:r>
          </a:p>
          <a:p>
            <a:pPr lvl="1"/>
            <a:r>
              <a:rPr lang="en-US" dirty="0"/>
              <a:t>If number of used virtual registers are more than the number of physical registers, then some variables are allocated on the stack </a:t>
            </a:r>
            <a:endParaRPr lang="en-IN" dirty="0"/>
          </a:p>
        </p:txBody>
      </p:sp>
    </p:spTree>
    <p:extLst>
      <p:ext uri="{BB962C8B-B14F-4D97-AF65-F5344CB8AC3E}">
        <p14:creationId xmlns:p14="http://schemas.microsoft.com/office/powerpoint/2010/main" val="37777037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49E5D-E76A-4C54-A919-A4441B8A83EB}"/>
              </a:ext>
            </a:extLst>
          </p:cNvPr>
          <p:cNvSpPr>
            <a:spLocks noGrp="1"/>
          </p:cNvSpPr>
          <p:nvPr>
            <p:ph type="title"/>
          </p:nvPr>
        </p:nvSpPr>
        <p:spPr/>
        <p:txBody>
          <a:bodyPr/>
          <a:lstStyle/>
          <a:p>
            <a:r>
              <a:rPr lang="en-US" dirty="0"/>
              <a:t>Bump allocator/ stack</a:t>
            </a:r>
            <a:endParaRPr lang="en-IN" dirty="0"/>
          </a:p>
        </p:txBody>
      </p:sp>
      <p:sp>
        <p:nvSpPr>
          <p:cNvPr id="3" name="Content Placeholder 2">
            <a:extLst>
              <a:ext uri="{FF2B5EF4-FFF2-40B4-BE49-F238E27FC236}">
                <a16:creationId xmlns:a16="http://schemas.microsoft.com/office/drawing/2014/main" id="{EE16CA5B-1E86-4958-A6D3-768E3518D5BF}"/>
              </a:ext>
            </a:extLst>
          </p:cNvPr>
          <p:cNvSpPr>
            <a:spLocks noGrp="1"/>
          </p:cNvSpPr>
          <p:nvPr>
            <p:ph idx="1"/>
          </p:nvPr>
        </p:nvSpPr>
        <p:spPr/>
        <p:txBody>
          <a:bodyPr/>
          <a:lstStyle/>
          <a:p>
            <a:pPr marL="0" indent="0">
              <a:buNone/>
            </a:pPr>
            <a:endParaRPr lang="en-US" dirty="0"/>
          </a:p>
        </p:txBody>
      </p:sp>
      <p:sp>
        <p:nvSpPr>
          <p:cNvPr id="4" name="TextBox 3">
            <a:extLst>
              <a:ext uri="{FF2B5EF4-FFF2-40B4-BE49-F238E27FC236}">
                <a16:creationId xmlns:a16="http://schemas.microsoft.com/office/drawing/2014/main" id="{8790EFFC-D7C5-4267-A75C-A9D01664D722}"/>
              </a:ext>
            </a:extLst>
          </p:cNvPr>
          <p:cNvSpPr txBox="1"/>
          <p:nvPr/>
        </p:nvSpPr>
        <p:spPr>
          <a:xfrm>
            <a:off x="934720" y="1940560"/>
            <a:ext cx="2387600" cy="2308324"/>
          </a:xfrm>
          <a:prstGeom prst="rect">
            <a:avLst/>
          </a:prstGeom>
          <a:noFill/>
        </p:spPr>
        <p:txBody>
          <a:bodyPr wrap="square" rtlCol="0">
            <a:spAutoFit/>
          </a:bodyPr>
          <a:lstStyle/>
          <a:p>
            <a:pPr marL="0" indent="0">
              <a:buNone/>
            </a:pPr>
            <a:r>
              <a:rPr lang="en-US" dirty="0"/>
              <a:t>int sum(int *</a:t>
            </a:r>
            <a:r>
              <a:rPr lang="en-US" dirty="0" err="1"/>
              <a:t>arr</a:t>
            </a:r>
            <a:r>
              <a:rPr lang="en-US" dirty="0"/>
              <a:t>, int n) {</a:t>
            </a:r>
          </a:p>
          <a:p>
            <a:pPr marL="0" indent="0">
              <a:buNone/>
            </a:pPr>
            <a:r>
              <a:rPr lang="en-US" dirty="0"/>
              <a:t>   int s = 0;</a:t>
            </a:r>
          </a:p>
          <a:p>
            <a:pPr marL="0" indent="0">
              <a:buNone/>
            </a:pPr>
            <a:r>
              <a:rPr lang="en-US" dirty="0"/>
              <a:t>   int </a:t>
            </a:r>
            <a:r>
              <a:rPr lang="en-US" dirty="0" err="1"/>
              <a:t>i</a:t>
            </a:r>
            <a:r>
              <a:rPr lang="en-US" dirty="0"/>
              <a:t>;</a:t>
            </a:r>
          </a:p>
          <a:p>
            <a:pPr marL="0" indent="0">
              <a:buNone/>
            </a:pPr>
            <a:r>
              <a:rPr lang="en-US" dirty="0"/>
              <a:t>   for (</a:t>
            </a:r>
            <a:r>
              <a:rPr lang="en-US" dirty="0" err="1"/>
              <a:t>i</a:t>
            </a:r>
            <a:r>
              <a:rPr lang="en-US" dirty="0"/>
              <a:t> = 0; </a:t>
            </a:r>
            <a:r>
              <a:rPr lang="en-US" dirty="0" err="1"/>
              <a:t>i</a:t>
            </a:r>
            <a:r>
              <a:rPr lang="en-US" dirty="0"/>
              <a:t> &lt; n; </a:t>
            </a:r>
            <a:r>
              <a:rPr lang="en-US" dirty="0" err="1"/>
              <a:t>i</a:t>
            </a:r>
            <a:r>
              <a:rPr lang="en-US" dirty="0"/>
              <a:t>++)</a:t>
            </a:r>
          </a:p>
          <a:p>
            <a:pPr marL="0" indent="0">
              <a:buNone/>
            </a:pPr>
            <a:r>
              <a:rPr lang="en-US" dirty="0"/>
              <a:t>       s += </a:t>
            </a:r>
            <a:r>
              <a:rPr lang="en-US" dirty="0" err="1"/>
              <a:t>arr</a:t>
            </a:r>
            <a:r>
              <a:rPr lang="en-US" dirty="0"/>
              <a:t>[</a:t>
            </a:r>
            <a:r>
              <a:rPr lang="en-US" dirty="0" err="1"/>
              <a:t>i</a:t>
            </a:r>
            <a:r>
              <a:rPr lang="en-US" dirty="0"/>
              <a:t>];</a:t>
            </a:r>
          </a:p>
          <a:p>
            <a:pPr marL="0" indent="0">
              <a:buNone/>
            </a:pPr>
            <a:r>
              <a:rPr lang="en-US" dirty="0"/>
              <a:t>   return s;</a:t>
            </a:r>
          </a:p>
          <a:p>
            <a:pPr marL="0" indent="0">
              <a:buNone/>
            </a:pPr>
            <a:r>
              <a:rPr lang="en-US" dirty="0"/>
              <a:t>}</a:t>
            </a:r>
          </a:p>
          <a:p>
            <a:endParaRPr lang="en-IN" dirty="0"/>
          </a:p>
        </p:txBody>
      </p:sp>
      <p:sp>
        <p:nvSpPr>
          <p:cNvPr id="6" name="TextBox 5">
            <a:extLst>
              <a:ext uri="{FF2B5EF4-FFF2-40B4-BE49-F238E27FC236}">
                <a16:creationId xmlns:a16="http://schemas.microsoft.com/office/drawing/2014/main" id="{6C76A06E-B819-4E2B-92D7-6AFE792BF437}"/>
              </a:ext>
            </a:extLst>
          </p:cNvPr>
          <p:cNvSpPr txBox="1"/>
          <p:nvPr/>
        </p:nvSpPr>
        <p:spPr>
          <a:xfrm>
            <a:off x="3881120" y="1818640"/>
            <a:ext cx="2387600" cy="2308324"/>
          </a:xfrm>
          <a:prstGeom prst="rect">
            <a:avLst/>
          </a:prstGeom>
          <a:noFill/>
        </p:spPr>
        <p:txBody>
          <a:bodyPr wrap="square" rtlCol="0">
            <a:spAutoFit/>
          </a:bodyPr>
          <a:lstStyle/>
          <a:p>
            <a:pPr marL="0" indent="0">
              <a:buNone/>
            </a:pPr>
            <a:r>
              <a:rPr lang="en-US" dirty="0"/>
              <a:t>int </a:t>
            </a:r>
            <a:r>
              <a:rPr lang="en-US" dirty="0" err="1"/>
              <a:t>init</a:t>
            </a:r>
            <a:r>
              <a:rPr lang="en-US" dirty="0"/>
              <a:t>(int *</a:t>
            </a:r>
            <a:r>
              <a:rPr lang="en-US" dirty="0" err="1"/>
              <a:t>arr</a:t>
            </a:r>
            <a:r>
              <a:rPr lang="en-US" dirty="0"/>
              <a:t>, int n) {</a:t>
            </a:r>
          </a:p>
          <a:p>
            <a:pPr marL="0" indent="0">
              <a:buNone/>
            </a:pPr>
            <a:r>
              <a:rPr lang="en-US" dirty="0"/>
              <a:t>   int sum = 0;</a:t>
            </a:r>
          </a:p>
          <a:p>
            <a:pPr marL="0" indent="0">
              <a:buNone/>
            </a:pPr>
            <a:r>
              <a:rPr lang="en-US" dirty="0"/>
              <a:t>   int </a:t>
            </a:r>
            <a:r>
              <a:rPr lang="en-US" dirty="0" err="1"/>
              <a:t>i</a:t>
            </a:r>
            <a:r>
              <a:rPr lang="en-US" dirty="0"/>
              <a:t>;</a:t>
            </a:r>
          </a:p>
          <a:p>
            <a:pPr marL="0" indent="0">
              <a:buNone/>
            </a:pPr>
            <a:r>
              <a:rPr lang="en-US" dirty="0"/>
              <a:t>   for (</a:t>
            </a:r>
            <a:r>
              <a:rPr lang="en-US" dirty="0" err="1"/>
              <a:t>i</a:t>
            </a:r>
            <a:r>
              <a:rPr lang="en-US" dirty="0"/>
              <a:t> = 0; </a:t>
            </a:r>
            <a:r>
              <a:rPr lang="en-US" dirty="0" err="1"/>
              <a:t>i</a:t>
            </a:r>
            <a:r>
              <a:rPr lang="en-US" dirty="0"/>
              <a:t> &lt; n; </a:t>
            </a:r>
            <a:r>
              <a:rPr lang="en-US" dirty="0" err="1"/>
              <a:t>i</a:t>
            </a:r>
            <a:r>
              <a:rPr lang="en-US" dirty="0"/>
              <a:t>++)</a:t>
            </a:r>
          </a:p>
          <a:p>
            <a:pPr marL="0" indent="0">
              <a:buNone/>
            </a:pPr>
            <a:r>
              <a:rPr lang="en-US" dirty="0"/>
              <a:t>       </a:t>
            </a:r>
            <a:r>
              <a:rPr lang="en-US" dirty="0" err="1"/>
              <a:t>arr</a:t>
            </a:r>
            <a:r>
              <a:rPr lang="en-US" dirty="0"/>
              <a:t>[</a:t>
            </a:r>
            <a:r>
              <a:rPr lang="en-US" dirty="0" err="1"/>
              <a:t>i</a:t>
            </a:r>
            <a:r>
              <a:rPr lang="en-US" dirty="0"/>
              <a:t>] = </a:t>
            </a:r>
            <a:r>
              <a:rPr lang="en-US" dirty="0" err="1"/>
              <a:t>i</a:t>
            </a:r>
            <a:r>
              <a:rPr lang="en-US" dirty="0"/>
              <a:t>;</a:t>
            </a:r>
          </a:p>
          <a:p>
            <a:pPr marL="0" indent="0">
              <a:buNone/>
            </a:pPr>
            <a:r>
              <a:rPr lang="en-US" dirty="0"/>
              <a:t>   return sum;</a:t>
            </a:r>
          </a:p>
          <a:p>
            <a:pPr marL="0" indent="0">
              <a:buNone/>
            </a:pPr>
            <a:r>
              <a:rPr lang="en-US" dirty="0"/>
              <a:t>}</a:t>
            </a:r>
          </a:p>
          <a:p>
            <a:endParaRPr lang="en-IN" dirty="0"/>
          </a:p>
        </p:txBody>
      </p:sp>
      <p:sp>
        <p:nvSpPr>
          <p:cNvPr id="8" name="TextBox 7">
            <a:extLst>
              <a:ext uri="{FF2B5EF4-FFF2-40B4-BE49-F238E27FC236}">
                <a16:creationId xmlns:a16="http://schemas.microsoft.com/office/drawing/2014/main" id="{70792B3A-C052-4F83-B138-94312804362B}"/>
              </a:ext>
            </a:extLst>
          </p:cNvPr>
          <p:cNvSpPr txBox="1"/>
          <p:nvPr/>
        </p:nvSpPr>
        <p:spPr>
          <a:xfrm>
            <a:off x="7142480" y="1778000"/>
            <a:ext cx="2387600" cy="2308324"/>
          </a:xfrm>
          <a:prstGeom prst="rect">
            <a:avLst/>
          </a:prstGeom>
          <a:noFill/>
        </p:spPr>
        <p:txBody>
          <a:bodyPr wrap="square" rtlCol="0">
            <a:spAutoFit/>
          </a:bodyPr>
          <a:lstStyle/>
          <a:p>
            <a:pPr marL="0" indent="0">
              <a:buNone/>
            </a:pPr>
            <a:r>
              <a:rPr lang="en-US" dirty="0"/>
              <a:t>int main() {</a:t>
            </a:r>
          </a:p>
          <a:p>
            <a:pPr marL="0" indent="0">
              <a:buNone/>
            </a:pPr>
            <a:r>
              <a:rPr lang="en-US" dirty="0"/>
              <a:t>   int s;</a:t>
            </a:r>
          </a:p>
          <a:p>
            <a:pPr marL="0" indent="0">
              <a:buNone/>
            </a:pPr>
            <a:r>
              <a:rPr lang="en-US" dirty="0"/>
              <a:t>   int </a:t>
            </a:r>
            <a:r>
              <a:rPr lang="en-US" dirty="0" err="1"/>
              <a:t>arr</a:t>
            </a:r>
            <a:r>
              <a:rPr lang="en-US" dirty="0"/>
              <a:t>[100];</a:t>
            </a:r>
          </a:p>
          <a:p>
            <a:pPr marL="0" indent="0">
              <a:buNone/>
            </a:pPr>
            <a:r>
              <a:rPr lang="en-US" dirty="0"/>
              <a:t>   </a:t>
            </a:r>
            <a:r>
              <a:rPr lang="en-US" dirty="0" err="1"/>
              <a:t>init</a:t>
            </a:r>
            <a:r>
              <a:rPr lang="en-US" dirty="0"/>
              <a:t>(</a:t>
            </a:r>
            <a:r>
              <a:rPr lang="en-US" dirty="0" err="1"/>
              <a:t>arr</a:t>
            </a:r>
            <a:r>
              <a:rPr lang="en-US" dirty="0"/>
              <a:t>, 100);</a:t>
            </a:r>
          </a:p>
          <a:p>
            <a:pPr marL="0" indent="0">
              <a:buNone/>
            </a:pPr>
            <a:r>
              <a:rPr lang="en-US" dirty="0"/>
              <a:t>   s = sum(</a:t>
            </a:r>
            <a:r>
              <a:rPr lang="en-US" dirty="0" err="1"/>
              <a:t>arr</a:t>
            </a:r>
            <a:r>
              <a:rPr lang="en-US" dirty="0"/>
              <a:t>, 100);</a:t>
            </a:r>
          </a:p>
          <a:p>
            <a:pPr marL="0" indent="0">
              <a:buNone/>
            </a:pPr>
            <a:r>
              <a:rPr lang="en-US" dirty="0"/>
              <a:t>   return s;</a:t>
            </a:r>
          </a:p>
          <a:p>
            <a:pPr marL="0" indent="0">
              <a:buNone/>
            </a:pPr>
            <a:r>
              <a:rPr lang="en-US" dirty="0"/>
              <a:t>}</a:t>
            </a:r>
          </a:p>
          <a:p>
            <a:endParaRPr lang="en-IN" dirty="0"/>
          </a:p>
        </p:txBody>
      </p:sp>
      <p:sp>
        <p:nvSpPr>
          <p:cNvPr id="5" name="Rectangle 4">
            <a:extLst>
              <a:ext uri="{FF2B5EF4-FFF2-40B4-BE49-F238E27FC236}">
                <a16:creationId xmlns:a16="http://schemas.microsoft.com/office/drawing/2014/main" id="{8879301E-397C-4460-BEFA-0DA2D48C2266}"/>
              </a:ext>
            </a:extLst>
          </p:cNvPr>
          <p:cNvSpPr/>
          <p:nvPr/>
        </p:nvSpPr>
        <p:spPr>
          <a:xfrm>
            <a:off x="2153920" y="4561840"/>
            <a:ext cx="7264400" cy="6807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9" name="Straight Arrow Connector 8">
            <a:extLst>
              <a:ext uri="{FF2B5EF4-FFF2-40B4-BE49-F238E27FC236}">
                <a16:creationId xmlns:a16="http://schemas.microsoft.com/office/drawing/2014/main" id="{734A899A-2E0D-4C16-98D7-B1322243E047}"/>
              </a:ext>
            </a:extLst>
          </p:cNvPr>
          <p:cNvCxnSpPr/>
          <p:nvPr/>
        </p:nvCxnSpPr>
        <p:spPr>
          <a:xfrm flipV="1">
            <a:off x="7752080" y="5377497"/>
            <a:ext cx="0" cy="6169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48B38A07-FAF6-4099-8F11-A830B53D5F1D}"/>
              </a:ext>
            </a:extLst>
          </p:cNvPr>
          <p:cNvSpPr txBox="1"/>
          <p:nvPr/>
        </p:nvSpPr>
        <p:spPr>
          <a:xfrm>
            <a:off x="7355839" y="5933440"/>
            <a:ext cx="2387589" cy="369332"/>
          </a:xfrm>
          <a:prstGeom prst="rect">
            <a:avLst/>
          </a:prstGeom>
          <a:noFill/>
        </p:spPr>
        <p:txBody>
          <a:bodyPr wrap="square" rtlCol="0">
            <a:spAutoFit/>
          </a:bodyPr>
          <a:lstStyle/>
          <a:p>
            <a:r>
              <a:rPr lang="en-US" dirty="0" err="1"/>
              <a:t>stackptr</a:t>
            </a:r>
            <a:r>
              <a:rPr lang="en-US" dirty="0"/>
              <a:t> (main enters)</a:t>
            </a:r>
            <a:endParaRPr lang="en-IN" dirty="0"/>
          </a:p>
        </p:txBody>
      </p:sp>
      <p:sp>
        <p:nvSpPr>
          <p:cNvPr id="7" name="Rectangle 6">
            <a:extLst>
              <a:ext uri="{FF2B5EF4-FFF2-40B4-BE49-F238E27FC236}">
                <a16:creationId xmlns:a16="http://schemas.microsoft.com/office/drawing/2014/main" id="{F845C22D-F0F6-43E4-B51A-32E9AFE78E20}"/>
              </a:ext>
            </a:extLst>
          </p:cNvPr>
          <p:cNvSpPr/>
          <p:nvPr/>
        </p:nvSpPr>
        <p:spPr>
          <a:xfrm>
            <a:off x="7741920" y="4572000"/>
            <a:ext cx="1645920" cy="6604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main</a:t>
            </a:r>
            <a:endParaRPr lang="en-IN" dirty="0"/>
          </a:p>
        </p:txBody>
      </p:sp>
    </p:spTree>
    <p:extLst>
      <p:ext uri="{BB962C8B-B14F-4D97-AF65-F5344CB8AC3E}">
        <p14:creationId xmlns:p14="http://schemas.microsoft.com/office/powerpoint/2010/main" val="9223309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49E5D-E76A-4C54-A919-A4441B8A83EB}"/>
              </a:ext>
            </a:extLst>
          </p:cNvPr>
          <p:cNvSpPr>
            <a:spLocks noGrp="1"/>
          </p:cNvSpPr>
          <p:nvPr>
            <p:ph type="title"/>
          </p:nvPr>
        </p:nvSpPr>
        <p:spPr/>
        <p:txBody>
          <a:bodyPr/>
          <a:lstStyle/>
          <a:p>
            <a:r>
              <a:rPr lang="en-US" dirty="0"/>
              <a:t>Bump allocator/ stack</a:t>
            </a:r>
            <a:endParaRPr lang="en-IN" dirty="0"/>
          </a:p>
        </p:txBody>
      </p:sp>
      <p:sp>
        <p:nvSpPr>
          <p:cNvPr id="3" name="Content Placeholder 2">
            <a:extLst>
              <a:ext uri="{FF2B5EF4-FFF2-40B4-BE49-F238E27FC236}">
                <a16:creationId xmlns:a16="http://schemas.microsoft.com/office/drawing/2014/main" id="{EE16CA5B-1E86-4958-A6D3-768E3518D5BF}"/>
              </a:ext>
            </a:extLst>
          </p:cNvPr>
          <p:cNvSpPr>
            <a:spLocks noGrp="1"/>
          </p:cNvSpPr>
          <p:nvPr>
            <p:ph idx="1"/>
          </p:nvPr>
        </p:nvSpPr>
        <p:spPr/>
        <p:txBody>
          <a:bodyPr/>
          <a:lstStyle/>
          <a:p>
            <a:pPr marL="0" indent="0">
              <a:buNone/>
            </a:pPr>
            <a:endParaRPr lang="en-US" dirty="0"/>
          </a:p>
        </p:txBody>
      </p:sp>
      <p:sp>
        <p:nvSpPr>
          <p:cNvPr id="4" name="TextBox 3">
            <a:extLst>
              <a:ext uri="{FF2B5EF4-FFF2-40B4-BE49-F238E27FC236}">
                <a16:creationId xmlns:a16="http://schemas.microsoft.com/office/drawing/2014/main" id="{8790EFFC-D7C5-4267-A75C-A9D01664D722}"/>
              </a:ext>
            </a:extLst>
          </p:cNvPr>
          <p:cNvSpPr txBox="1"/>
          <p:nvPr/>
        </p:nvSpPr>
        <p:spPr>
          <a:xfrm>
            <a:off x="934720" y="1940560"/>
            <a:ext cx="2387600" cy="2308324"/>
          </a:xfrm>
          <a:prstGeom prst="rect">
            <a:avLst/>
          </a:prstGeom>
          <a:noFill/>
        </p:spPr>
        <p:txBody>
          <a:bodyPr wrap="square" rtlCol="0">
            <a:spAutoFit/>
          </a:bodyPr>
          <a:lstStyle/>
          <a:p>
            <a:pPr marL="0" indent="0">
              <a:buNone/>
            </a:pPr>
            <a:r>
              <a:rPr lang="en-US" dirty="0"/>
              <a:t>int sum(int *</a:t>
            </a:r>
            <a:r>
              <a:rPr lang="en-US" dirty="0" err="1"/>
              <a:t>arr</a:t>
            </a:r>
            <a:r>
              <a:rPr lang="en-US" dirty="0"/>
              <a:t>, int n) {</a:t>
            </a:r>
          </a:p>
          <a:p>
            <a:pPr marL="0" indent="0">
              <a:buNone/>
            </a:pPr>
            <a:r>
              <a:rPr lang="en-US" dirty="0"/>
              <a:t>   int s = 0;</a:t>
            </a:r>
          </a:p>
          <a:p>
            <a:pPr marL="0" indent="0">
              <a:buNone/>
            </a:pPr>
            <a:r>
              <a:rPr lang="en-US" dirty="0"/>
              <a:t>   int </a:t>
            </a:r>
            <a:r>
              <a:rPr lang="en-US" dirty="0" err="1"/>
              <a:t>i</a:t>
            </a:r>
            <a:r>
              <a:rPr lang="en-US" dirty="0"/>
              <a:t>;</a:t>
            </a:r>
          </a:p>
          <a:p>
            <a:pPr marL="0" indent="0">
              <a:buNone/>
            </a:pPr>
            <a:r>
              <a:rPr lang="en-US" dirty="0"/>
              <a:t>   for (</a:t>
            </a:r>
            <a:r>
              <a:rPr lang="en-US" dirty="0" err="1"/>
              <a:t>i</a:t>
            </a:r>
            <a:r>
              <a:rPr lang="en-US" dirty="0"/>
              <a:t> = 0; </a:t>
            </a:r>
            <a:r>
              <a:rPr lang="en-US" dirty="0" err="1"/>
              <a:t>i</a:t>
            </a:r>
            <a:r>
              <a:rPr lang="en-US" dirty="0"/>
              <a:t> &lt; n; </a:t>
            </a:r>
            <a:r>
              <a:rPr lang="en-US" dirty="0" err="1"/>
              <a:t>i</a:t>
            </a:r>
            <a:r>
              <a:rPr lang="en-US" dirty="0"/>
              <a:t>++)</a:t>
            </a:r>
          </a:p>
          <a:p>
            <a:pPr marL="0" indent="0">
              <a:buNone/>
            </a:pPr>
            <a:r>
              <a:rPr lang="en-US" dirty="0"/>
              <a:t>       s += </a:t>
            </a:r>
            <a:r>
              <a:rPr lang="en-US" dirty="0" err="1"/>
              <a:t>arr</a:t>
            </a:r>
            <a:r>
              <a:rPr lang="en-US" dirty="0"/>
              <a:t>[</a:t>
            </a:r>
            <a:r>
              <a:rPr lang="en-US" dirty="0" err="1"/>
              <a:t>i</a:t>
            </a:r>
            <a:r>
              <a:rPr lang="en-US" dirty="0"/>
              <a:t>];</a:t>
            </a:r>
          </a:p>
          <a:p>
            <a:pPr marL="0" indent="0">
              <a:buNone/>
            </a:pPr>
            <a:r>
              <a:rPr lang="en-US" dirty="0"/>
              <a:t>   return s;</a:t>
            </a:r>
          </a:p>
          <a:p>
            <a:pPr marL="0" indent="0">
              <a:buNone/>
            </a:pPr>
            <a:r>
              <a:rPr lang="en-US" dirty="0"/>
              <a:t>}</a:t>
            </a:r>
          </a:p>
          <a:p>
            <a:endParaRPr lang="en-IN" dirty="0"/>
          </a:p>
        </p:txBody>
      </p:sp>
      <p:sp>
        <p:nvSpPr>
          <p:cNvPr id="6" name="TextBox 5">
            <a:extLst>
              <a:ext uri="{FF2B5EF4-FFF2-40B4-BE49-F238E27FC236}">
                <a16:creationId xmlns:a16="http://schemas.microsoft.com/office/drawing/2014/main" id="{6C76A06E-B819-4E2B-92D7-6AFE792BF437}"/>
              </a:ext>
            </a:extLst>
          </p:cNvPr>
          <p:cNvSpPr txBox="1"/>
          <p:nvPr/>
        </p:nvSpPr>
        <p:spPr>
          <a:xfrm>
            <a:off x="3881120" y="1818640"/>
            <a:ext cx="2387600" cy="2308324"/>
          </a:xfrm>
          <a:prstGeom prst="rect">
            <a:avLst/>
          </a:prstGeom>
          <a:noFill/>
        </p:spPr>
        <p:txBody>
          <a:bodyPr wrap="square" rtlCol="0">
            <a:spAutoFit/>
          </a:bodyPr>
          <a:lstStyle/>
          <a:p>
            <a:pPr marL="0" indent="0">
              <a:buNone/>
            </a:pPr>
            <a:r>
              <a:rPr lang="en-US" dirty="0"/>
              <a:t>int </a:t>
            </a:r>
            <a:r>
              <a:rPr lang="en-US" dirty="0" err="1"/>
              <a:t>init</a:t>
            </a:r>
            <a:r>
              <a:rPr lang="en-US" dirty="0"/>
              <a:t>(int *</a:t>
            </a:r>
            <a:r>
              <a:rPr lang="en-US" dirty="0" err="1"/>
              <a:t>arr</a:t>
            </a:r>
            <a:r>
              <a:rPr lang="en-US" dirty="0"/>
              <a:t>, int n) {</a:t>
            </a:r>
          </a:p>
          <a:p>
            <a:pPr marL="0" indent="0">
              <a:buNone/>
            </a:pPr>
            <a:r>
              <a:rPr lang="en-US" dirty="0"/>
              <a:t>   int sum = 0;</a:t>
            </a:r>
          </a:p>
          <a:p>
            <a:pPr marL="0" indent="0">
              <a:buNone/>
            </a:pPr>
            <a:r>
              <a:rPr lang="en-US" dirty="0"/>
              <a:t>   int </a:t>
            </a:r>
            <a:r>
              <a:rPr lang="en-US" dirty="0" err="1"/>
              <a:t>i</a:t>
            </a:r>
            <a:r>
              <a:rPr lang="en-US" dirty="0"/>
              <a:t>;</a:t>
            </a:r>
          </a:p>
          <a:p>
            <a:pPr marL="0" indent="0">
              <a:buNone/>
            </a:pPr>
            <a:r>
              <a:rPr lang="en-US" dirty="0"/>
              <a:t>   for (</a:t>
            </a:r>
            <a:r>
              <a:rPr lang="en-US" dirty="0" err="1"/>
              <a:t>i</a:t>
            </a:r>
            <a:r>
              <a:rPr lang="en-US" dirty="0"/>
              <a:t> = 0; </a:t>
            </a:r>
            <a:r>
              <a:rPr lang="en-US" dirty="0" err="1"/>
              <a:t>i</a:t>
            </a:r>
            <a:r>
              <a:rPr lang="en-US" dirty="0"/>
              <a:t> &lt; n; </a:t>
            </a:r>
            <a:r>
              <a:rPr lang="en-US" dirty="0" err="1"/>
              <a:t>i</a:t>
            </a:r>
            <a:r>
              <a:rPr lang="en-US" dirty="0"/>
              <a:t>++)</a:t>
            </a:r>
          </a:p>
          <a:p>
            <a:pPr marL="0" indent="0">
              <a:buNone/>
            </a:pPr>
            <a:r>
              <a:rPr lang="en-US" dirty="0"/>
              <a:t>       </a:t>
            </a:r>
            <a:r>
              <a:rPr lang="en-US" dirty="0" err="1"/>
              <a:t>arr</a:t>
            </a:r>
            <a:r>
              <a:rPr lang="en-US" dirty="0"/>
              <a:t>[</a:t>
            </a:r>
            <a:r>
              <a:rPr lang="en-US" dirty="0" err="1"/>
              <a:t>i</a:t>
            </a:r>
            <a:r>
              <a:rPr lang="en-US" dirty="0"/>
              <a:t>] = </a:t>
            </a:r>
            <a:r>
              <a:rPr lang="en-US" dirty="0" err="1"/>
              <a:t>i</a:t>
            </a:r>
            <a:r>
              <a:rPr lang="en-US" dirty="0"/>
              <a:t>;</a:t>
            </a:r>
          </a:p>
          <a:p>
            <a:pPr marL="0" indent="0">
              <a:buNone/>
            </a:pPr>
            <a:r>
              <a:rPr lang="en-US" dirty="0"/>
              <a:t>   return sum;</a:t>
            </a:r>
          </a:p>
          <a:p>
            <a:pPr marL="0" indent="0">
              <a:buNone/>
            </a:pPr>
            <a:r>
              <a:rPr lang="en-US" dirty="0"/>
              <a:t>}</a:t>
            </a:r>
          </a:p>
          <a:p>
            <a:endParaRPr lang="en-IN" dirty="0"/>
          </a:p>
        </p:txBody>
      </p:sp>
      <p:sp>
        <p:nvSpPr>
          <p:cNvPr id="8" name="TextBox 7">
            <a:extLst>
              <a:ext uri="{FF2B5EF4-FFF2-40B4-BE49-F238E27FC236}">
                <a16:creationId xmlns:a16="http://schemas.microsoft.com/office/drawing/2014/main" id="{70792B3A-C052-4F83-B138-94312804362B}"/>
              </a:ext>
            </a:extLst>
          </p:cNvPr>
          <p:cNvSpPr txBox="1"/>
          <p:nvPr/>
        </p:nvSpPr>
        <p:spPr>
          <a:xfrm>
            <a:off x="7142480" y="1778000"/>
            <a:ext cx="2387600" cy="2308324"/>
          </a:xfrm>
          <a:prstGeom prst="rect">
            <a:avLst/>
          </a:prstGeom>
          <a:noFill/>
        </p:spPr>
        <p:txBody>
          <a:bodyPr wrap="square" rtlCol="0">
            <a:spAutoFit/>
          </a:bodyPr>
          <a:lstStyle/>
          <a:p>
            <a:pPr marL="0" indent="0">
              <a:buNone/>
            </a:pPr>
            <a:r>
              <a:rPr lang="en-US" dirty="0"/>
              <a:t>int main() {</a:t>
            </a:r>
          </a:p>
          <a:p>
            <a:pPr marL="0" indent="0">
              <a:buNone/>
            </a:pPr>
            <a:r>
              <a:rPr lang="en-US" dirty="0"/>
              <a:t>   int s;</a:t>
            </a:r>
          </a:p>
          <a:p>
            <a:pPr marL="0" indent="0">
              <a:buNone/>
            </a:pPr>
            <a:r>
              <a:rPr lang="en-US" dirty="0"/>
              <a:t>   int </a:t>
            </a:r>
            <a:r>
              <a:rPr lang="en-US" dirty="0" err="1"/>
              <a:t>arr</a:t>
            </a:r>
            <a:r>
              <a:rPr lang="en-US" dirty="0"/>
              <a:t>[100];</a:t>
            </a:r>
          </a:p>
          <a:p>
            <a:pPr marL="0" indent="0">
              <a:buNone/>
            </a:pPr>
            <a:r>
              <a:rPr lang="en-US" dirty="0"/>
              <a:t>   </a:t>
            </a:r>
            <a:r>
              <a:rPr lang="en-US" dirty="0" err="1"/>
              <a:t>init</a:t>
            </a:r>
            <a:r>
              <a:rPr lang="en-US" dirty="0"/>
              <a:t>(</a:t>
            </a:r>
            <a:r>
              <a:rPr lang="en-US" dirty="0" err="1"/>
              <a:t>arr</a:t>
            </a:r>
            <a:r>
              <a:rPr lang="en-US" dirty="0"/>
              <a:t>, 100);</a:t>
            </a:r>
          </a:p>
          <a:p>
            <a:pPr marL="0" indent="0">
              <a:buNone/>
            </a:pPr>
            <a:r>
              <a:rPr lang="en-US" dirty="0"/>
              <a:t>   s = sum(</a:t>
            </a:r>
            <a:r>
              <a:rPr lang="en-US" dirty="0" err="1"/>
              <a:t>arr</a:t>
            </a:r>
            <a:r>
              <a:rPr lang="en-US" dirty="0"/>
              <a:t>, 100);</a:t>
            </a:r>
          </a:p>
          <a:p>
            <a:pPr marL="0" indent="0">
              <a:buNone/>
            </a:pPr>
            <a:r>
              <a:rPr lang="en-US" dirty="0"/>
              <a:t>   return s;</a:t>
            </a:r>
          </a:p>
          <a:p>
            <a:pPr marL="0" indent="0">
              <a:buNone/>
            </a:pPr>
            <a:r>
              <a:rPr lang="en-US" dirty="0"/>
              <a:t>}</a:t>
            </a:r>
          </a:p>
          <a:p>
            <a:endParaRPr lang="en-IN" dirty="0"/>
          </a:p>
        </p:txBody>
      </p:sp>
      <p:sp>
        <p:nvSpPr>
          <p:cNvPr id="5" name="Rectangle 4">
            <a:extLst>
              <a:ext uri="{FF2B5EF4-FFF2-40B4-BE49-F238E27FC236}">
                <a16:creationId xmlns:a16="http://schemas.microsoft.com/office/drawing/2014/main" id="{8879301E-397C-4460-BEFA-0DA2D48C2266}"/>
              </a:ext>
            </a:extLst>
          </p:cNvPr>
          <p:cNvSpPr/>
          <p:nvPr/>
        </p:nvSpPr>
        <p:spPr>
          <a:xfrm>
            <a:off x="2153920" y="4561840"/>
            <a:ext cx="7264400" cy="6807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9" name="Straight Arrow Connector 8">
            <a:extLst>
              <a:ext uri="{FF2B5EF4-FFF2-40B4-BE49-F238E27FC236}">
                <a16:creationId xmlns:a16="http://schemas.microsoft.com/office/drawing/2014/main" id="{734A899A-2E0D-4C16-98D7-B1322243E047}"/>
              </a:ext>
            </a:extLst>
          </p:cNvPr>
          <p:cNvCxnSpPr/>
          <p:nvPr/>
        </p:nvCxnSpPr>
        <p:spPr>
          <a:xfrm flipV="1">
            <a:off x="6837680" y="5377497"/>
            <a:ext cx="0" cy="6169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48B38A07-FAF6-4099-8F11-A830B53D5F1D}"/>
              </a:ext>
            </a:extLst>
          </p:cNvPr>
          <p:cNvSpPr txBox="1"/>
          <p:nvPr/>
        </p:nvSpPr>
        <p:spPr>
          <a:xfrm>
            <a:off x="6278879" y="5933440"/>
            <a:ext cx="2387589" cy="369332"/>
          </a:xfrm>
          <a:prstGeom prst="rect">
            <a:avLst/>
          </a:prstGeom>
          <a:noFill/>
        </p:spPr>
        <p:txBody>
          <a:bodyPr wrap="square" rtlCol="0">
            <a:spAutoFit/>
          </a:bodyPr>
          <a:lstStyle/>
          <a:p>
            <a:r>
              <a:rPr lang="en-US" dirty="0" err="1"/>
              <a:t>stackptr</a:t>
            </a:r>
            <a:r>
              <a:rPr lang="en-US" dirty="0"/>
              <a:t> (</a:t>
            </a:r>
            <a:r>
              <a:rPr lang="en-US" dirty="0" err="1"/>
              <a:t>init</a:t>
            </a:r>
            <a:r>
              <a:rPr lang="en-US" dirty="0"/>
              <a:t> enters)</a:t>
            </a:r>
            <a:endParaRPr lang="en-IN" dirty="0"/>
          </a:p>
        </p:txBody>
      </p:sp>
      <p:sp>
        <p:nvSpPr>
          <p:cNvPr id="7" name="Rectangle 6">
            <a:extLst>
              <a:ext uri="{FF2B5EF4-FFF2-40B4-BE49-F238E27FC236}">
                <a16:creationId xmlns:a16="http://schemas.microsoft.com/office/drawing/2014/main" id="{F845C22D-F0F6-43E4-B51A-32E9AFE78E20}"/>
              </a:ext>
            </a:extLst>
          </p:cNvPr>
          <p:cNvSpPr/>
          <p:nvPr/>
        </p:nvSpPr>
        <p:spPr>
          <a:xfrm>
            <a:off x="7741920" y="4572000"/>
            <a:ext cx="1645920" cy="6604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main</a:t>
            </a:r>
            <a:endParaRPr lang="en-IN" dirty="0"/>
          </a:p>
        </p:txBody>
      </p:sp>
      <p:sp>
        <p:nvSpPr>
          <p:cNvPr id="12" name="Rectangle 11">
            <a:extLst>
              <a:ext uri="{FF2B5EF4-FFF2-40B4-BE49-F238E27FC236}">
                <a16:creationId xmlns:a16="http://schemas.microsoft.com/office/drawing/2014/main" id="{F8B1F64B-34F0-4065-A3FD-083296093116}"/>
              </a:ext>
            </a:extLst>
          </p:cNvPr>
          <p:cNvSpPr/>
          <p:nvPr/>
        </p:nvSpPr>
        <p:spPr>
          <a:xfrm>
            <a:off x="6827520" y="4561840"/>
            <a:ext cx="833120" cy="6604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init</a:t>
            </a:r>
            <a:endParaRPr lang="en-IN" dirty="0"/>
          </a:p>
        </p:txBody>
      </p:sp>
    </p:spTree>
    <p:extLst>
      <p:ext uri="{BB962C8B-B14F-4D97-AF65-F5344CB8AC3E}">
        <p14:creationId xmlns:p14="http://schemas.microsoft.com/office/powerpoint/2010/main" val="3144664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49E5D-E76A-4C54-A919-A4441B8A83EB}"/>
              </a:ext>
            </a:extLst>
          </p:cNvPr>
          <p:cNvSpPr>
            <a:spLocks noGrp="1"/>
          </p:cNvSpPr>
          <p:nvPr>
            <p:ph type="title"/>
          </p:nvPr>
        </p:nvSpPr>
        <p:spPr/>
        <p:txBody>
          <a:bodyPr/>
          <a:lstStyle/>
          <a:p>
            <a:r>
              <a:rPr lang="en-US" dirty="0"/>
              <a:t>Bump allocator/ stack</a:t>
            </a:r>
            <a:endParaRPr lang="en-IN" dirty="0"/>
          </a:p>
        </p:txBody>
      </p:sp>
      <p:sp>
        <p:nvSpPr>
          <p:cNvPr id="3" name="Content Placeholder 2">
            <a:extLst>
              <a:ext uri="{FF2B5EF4-FFF2-40B4-BE49-F238E27FC236}">
                <a16:creationId xmlns:a16="http://schemas.microsoft.com/office/drawing/2014/main" id="{EE16CA5B-1E86-4958-A6D3-768E3518D5BF}"/>
              </a:ext>
            </a:extLst>
          </p:cNvPr>
          <p:cNvSpPr>
            <a:spLocks noGrp="1"/>
          </p:cNvSpPr>
          <p:nvPr>
            <p:ph idx="1"/>
          </p:nvPr>
        </p:nvSpPr>
        <p:spPr/>
        <p:txBody>
          <a:bodyPr/>
          <a:lstStyle/>
          <a:p>
            <a:pPr marL="0" indent="0">
              <a:buNone/>
            </a:pPr>
            <a:endParaRPr lang="en-US" dirty="0"/>
          </a:p>
        </p:txBody>
      </p:sp>
      <p:sp>
        <p:nvSpPr>
          <p:cNvPr id="4" name="TextBox 3">
            <a:extLst>
              <a:ext uri="{FF2B5EF4-FFF2-40B4-BE49-F238E27FC236}">
                <a16:creationId xmlns:a16="http://schemas.microsoft.com/office/drawing/2014/main" id="{8790EFFC-D7C5-4267-A75C-A9D01664D722}"/>
              </a:ext>
            </a:extLst>
          </p:cNvPr>
          <p:cNvSpPr txBox="1"/>
          <p:nvPr/>
        </p:nvSpPr>
        <p:spPr>
          <a:xfrm>
            <a:off x="934720" y="1940560"/>
            <a:ext cx="2387600" cy="2308324"/>
          </a:xfrm>
          <a:prstGeom prst="rect">
            <a:avLst/>
          </a:prstGeom>
          <a:noFill/>
        </p:spPr>
        <p:txBody>
          <a:bodyPr wrap="square" rtlCol="0">
            <a:spAutoFit/>
          </a:bodyPr>
          <a:lstStyle/>
          <a:p>
            <a:pPr marL="0" indent="0">
              <a:buNone/>
            </a:pPr>
            <a:r>
              <a:rPr lang="en-US" dirty="0"/>
              <a:t>int sum(int *</a:t>
            </a:r>
            <a:r>
              <a:rPr lang="en-US" dirty="0" err="1"/>
              <a:t>arr</a:t>
            </a:r>
            <a:r>
              <a:rPr lang="en-US" dirty="0"/>
              <a:t>, int n) {</a:t>
            </a:r>
          </a:p>
          <a:p>
            <a:pPr marL="0" indent="0">
              <a:buNone/>
            </a:pPr>
            <a:r>
              <a:rPr lang="en-US" dirty="0"/>
              <a:t>   int s = 0;</a:t>
            </a:r>
          </a:p>
          <a:p>
            <a:pPr marL="0" indent="0">
              <a:buNone/>
            </a:pPr>
            <a:r>
              <a:rPr lang="en-US" dirty="0"/>
              <a:t>   int </a:t>
            </a:r>
            <a:r>
              <a:rPr lang="en-US" dirty="0" err="1"/>
              <a:t>i</a:t>
            </a:r>
            <a:r>
              <a:rPr lang="en-US" dirty="0"/>
              <a:t>;</a:t>
            </a:r>
          </a:p>
          <a:p>
            <a:pPr marL="0" indent="0">
              <a:buNone/>
            </a:pPr>
            <a:r>
              <a:rPr lang="en-US" dirty="0"/>
              <a:t>   for (</a:t>
            </a:r>
            <a:r>
              <a:rPr lang="en-US" dirty="0" err="1"/>
              <a:t>i</a:t>
            </a:r>
            <a:r>
              <a:rPr lang="en-US" dirty="0"/>
              <a:t> = 0; </a:t>
            </a:r>
            <a:r>
              <a:rPr lang="en-US" dirty="0" err="1"/>
              <a:t>i</a:t>
            </a:r>
            <a:r>
              <a:rPr lang="en-US" dirty="0"/>
              <a:t> &lt; n; </a:t>
            </a:r>
            <a:r>
              <a:rPr lang="en-US" dirty="0" err="1"/>
              <a:t>i</a:t>
            </a:r>
            <a:r>
              <a:rPr lang="en-US" dirty="0"/>
              <a:t>++)</a:t>
            </a:r>
          </a:p>
          <a:p>
            <a:pPr marL="0" indent="0">
              <a:buNone/>
            </a:pPr>
            <a:r>
              <a:rPr lang="en-US" dirty="0"/>
              <a:t>       s += </a:t>
            </a:r>
            <a:r>
              <a:rPr lang="en-US" dirty="0" err="1"/>
              <a:t>arr</a:t>
            </a:r>
            <a:r>
              <a:rPr lang="en-US" dirty="0"/>
              <a:t>[</a:t>
            </a:r>
            <a:r>
              <a:rPr lang="en-US" dirty="0" err="1"/>
              <a:t>i</a:t>
            </a:r>
            <a:r>
              <a:rPr lang="en-US" dirty="0"/>
              <a:t>];</a:t>
            </a:r>
          </a:p>
          <a:p>
            <a:pPr marL="0" indent="0">
              <a:buNone/>
            </a:pPr>
            <a:r>
              <a:rPr lang="en-US" dirty="0"/>
              <a:t>   return s;</a:t>
            </a:r>
          </a:p>
          <a:p>
            <a:pPr marL="0" indent="0">
              <a:buNone/>
            </a:pPr>
            <a:r>
              <a:rPr lang="en-US" dirty="0"/>
              <a:t>}</a:t>
            </a:r>
          </a:p>
          <a:p>
            <a:endParaRPr lang="en-IN" dirty="0"/>
          </a:p>
        </p:txBody>
      </p:sp>
      <p:sp>
        <p:nvSpPr>
          <p:cNvPr id="6" name="TextBox 5">
            <a:extLst>
              <a:ext uri="{FF2B5EF4-FFF2-40B4-BE49-F238E27FC236}">
                <a16:creationId xmlns:a16="http://schemas.microsoft.com/office/drawing/2014/main" id="{6C76A06E-B819-4E2B-92D7-6AFE792BF437}"/>
              </a:ext>
            </a:extLst>
          </p:cNvPr>
          <p:cNvSpPr txBox="1"/>
          <p:nvPr/>
        </p:nvSpPr>
        <p:spPr>
          <a:xfrm>
            <a:off x="3881120" y="1818640"/>
            <a:ext cx="2387600" cy="2308324"/>
          </a:xfrm>
          <a:prstGeom prst="rect">
            <a:avLst/>
          </a:prstGeom>
          <a:noFill/>
        </p:spPr>
        <p:txBody>
          <a:bodyPr wrap="square" rtlCol="0">
            <a:spAutoFit/>
          </a:bodyPr>
          <a:lstStyle/>
          <a:p>
            <a:pPr marL="0" indent="0">
              <a:buNone/>
            </a:pPr>
            <a:r>
              <a:rPr lang="en-US" dirty="0"/>
              <a:t>int </a:t>
            </a:r>
            <a:r>
              <a:rPr lang="en-US" dirty="0" err="1"/>
              <a:t>init</a:t>
            </a:r>
            <a:r>
              <a:rPr lang="en-US" dirty="0"/>
              <a:t>(int *</a:t>
            </a:r>
            <a:r>
              <a:rPr lang="en-US" dirty="0" err="1"/>
              <a:t>arr</a:t>
            </a:r>
            <a:r>
              <a:rPr lang="en-US" dirty="0"/>
              <a:t>, int n) {</a:t>
            </a:r>
          </a:p>
          <a:p>
            <a:pPr marL="0" indent="0">
              <a:buNone/>
            </a:pPr>
            <a:r>
              <a:rPr lang="en-US" dirty="0"/>
              <a:t>   int sum = 0;</a:t>
            </a:r>
          </a:p>
          <a:p>
            <a:pPr marL="0" indent="0">
              <a:buNone/>
            </a:pPr>
            <a:r>
              <a:rPr lang="en-US" dirty="0"/>
              <a:t>   int </a:t>
            </a:r>
            <a:r>
              <a:rPr lang="en-US" dirty="0" err="1"/>
              <a:t>i</a:t>
            </a:r>
            <a:r>
              <a:rPr lang="en-US" dirty="0"/>
              <a:t>;</a:t>
            </a:r>
          </a:p>
          <a:p>
            <a:pPr marL="0" indent="0">
              <a:buNone/>
            </a:pPr>
            <a:r>
              <a:rPr lang="en-US" dirty="0"/>
              <a:t>   for (</a:t>
            </a:r>
            <a:r>
              <a:rPr lang="en-US" dirty="0" err="1"/>
              <a:t>i</a:t>
            </a:r>
            <a:r>
              <a:rPr lang="en-US" dirty="0"/>
              <a:t> = 0; </a:t>
            </a:r>
            <a:r>
              <a:rPr lang="en-US" dirty="0" err="1"/>
              <a:t>i</a:t>
            </a:r>
            <a:r>
              <a:rPr lang="en-US" dirty="0"/>
              <a:t> &lt; n; </a:t>
            </a:r>
            <a:r>
              <a:rPr lang="en-US" dirty="0" err="1"/>
              <a:t>i</a:t>
            </a:r>
            <a:r>
              <a:rPr lang="en-US" dirty="0"/>
              <a:t>++)</a:t>
            </a:r>
          </a:p>
          <a:p>
            <a:pPr marL="0" indent="0">
              <a:buNone/>
            </a:pPr>
            <a:r>
              <a:rPr lang="en-US" dirty="0"/>
              <a:t>       </a:t>
            </a:r>
            <a:r>
              <a:rPr lang="en-US" dirty="0" err="1"/>
              <a:t>arr</a:t>
            </a:r>
            <a:r>
              <a:rPr lang="en-US" dirty="0"/>
              <a:t>[</a:t>
            </a:r>
            <a:r>
              <a:rPr lang="en-US" dirty="0" err="1"/>
              <a:t>i</a:t>
            </a:r>
            <a:r>
              <a:rPr lang="en-US" dirty="0"/>
              <a:t>] = </a:t>
            </a:r>
            <a:r>
              <a:rPr lang="en-US" dirty="0" err="1"/>
              <a:t>i</a:t>
            </a:r>
            <a:r>
              <a:rPr lang="en-US" dirty="0"/>
              <a:t>;</a:t>
            </a:r>
          </a:p>
          <a:p>
            <a:pPr marL="0" indent="0">
              <a:buNone/>
            </a:pPr>
            <a:r>
              <a:rPr lang="en-US" dirty="0"/>
              <a:t>   return sum;</a:t>
            </a:r>
          </a:p>
          <a:p>
            <a:pPr marL="0" indent="0">
              <a:buNone/>
            </a:pPr>
            <a:r>
              <a:rPr lang="en-US" dirty="0"/>
              <a:t>}</a:t>
            </a:r>
          </a:p>
          <a:p>
            <a:endParaRPr lang="en-IN" dirty="0"/>
          </a:p>
        </p:txBody>
      </p:sp>
      <p:sp>
        <p:nvSpPr>
          <p:cNvPr id="8" name="TextBox 7">
            <a:extLst>
              <a:ext uri="{FF2B5EF4-FFF2-40B4-BE49-F238E27FC236}">
                <a16:creationId xmlns:a16="http://schemas.microsoft.com/office/drawing/2014/main" id="{70792B3A-C052-4F83-B138-94312804362B}"/>
              </a:ext>
            </a:extLst>
          </p:cNvPr>
          <p:cNvSpPr txBox="1"/>
          <p:nvPr/>
        </p:nvSpPr>
        <p:spPr>
          <a:xfrm>
            <a:off x="7142480" y="1778000"/>
            <a:ext cx="2387600" cy="2308324"/>
          </a:xfrm>
          <a:prstGeom prst="rect">
            <a:avLst/>
          </a:prstGeom>
          <a:noFill/>
        </p:spPr>
        <p:txBody>
          <a:bodyPr wrap="square" rtlCol="0">
            <a:spAutoFit/>
          </a:bodyPr>
          <a:lstStyle/>
          <a:p>
            <a:pPr marL="0" indent="0">
              <a:buNone/>
            </a:pPr>
            <a:r>
              <a:rPr lang="en-US" dirty="0"/>
              <a:t>int main() {</a:t>
            </a:r>
          </a:p>
          <a:p>
            <a:pPr marL="0" indent="0">
              <a:buNone/>
            </a:pPr>
            <a:r>
              <a:rPr lang="en-US" dirty="0"/>
              <a:t>   int s;</a:t>
            </a:r>
          </a:p>
          <a:p>
            <a:pPr marL="0" indent="0">
              <a:buNone/>
            </a:pPr>
            <a:r>
              <a:rPr lang="en-US" dirty="0"/>
              <a:t>   int </a:t>
            </a:r>
            <a:r>
              <a:rPr lang="en-US" dirty="0" err="1"/>
              <a:t>arr</a:t>
            </a:r>
            <a:r>
              <a:rPr lang="en-US" dirty="0"/>
              <a:t>[100];</a:t>
            </a:r>
          </a:p>
          <a:p>
            <a:pPr marL="0" indent="0">
              <a:buNone/>
            </a:pPr>
            <a:r>
              <a:rPr lang="en-US" dirty="0"/>
              <a:t>   </a:t>
            </a:r>
            <a:r>
              <a:rPr lang="en-US" dirty="0" err="1"/>
              <a:t>init</a:t>
            </a:r>
            <a:r>
              <a:rPr lang="en-US" dirty="0"/>
              <a:t>(</a:t>
            </a:r>
            <a:r>
              <a:rPr lang="en-US" dirty="0" err="1"/>
              <a:t>arr</a:t>
            </a:r>
            <a:r>
              <a:rPr lang="en-US" dirty="0"/>
              <a:t>, 100);</a:t>
            </a:r>
          </a:p>
          <a:p>
            <a:pPr marL="0" indent="0">
              <a:buNone/>
            </a:pPr>
            <a:r>
              <a:rPr lang="en-US" dirty="0"/>
              <a:t>   s = sum(</a:t>
            </a:r>
            <a:r>
              <a:rPr lang="en-US" dirty="0" err="1"/>
              <a:t>arr</a:t>
            </a:r>
            <a:r>
              <a:rPr lang="en-US" dirty="0"/>
              <a:t>, 100);</a:t>
            </a:r>
          </a:p>
          <a:p>
            <a:pPr marL="0" indent="0">
              <a:buNone/>
            </a:pPr>
            <a:r>
              <a:rPr lang="en-US" dirty="0"/>
              <a:t>   return s;</a:t>
            </a:r>
          </a:p>
          <a:p>
            <a:pPr marL="0" indent="0">
              <a:buNone/>
            </a:pPr>
            <a:r>
              <a:rPr lang="en-US" dirty="0"/>
              <a:t>}</a:t>
            </a:r>
          </a:p>
          <a:p>
            <a:endParaRPr lang="en-IN" dirty="0"/>
          </a:p>
        </p:txBody>
      </p:sp>
      <p:sp>
        <p:nvSpPr>
          <p:cNvPr id="5" name="Rectangle 4">
            <a:extLst>
              <a:ext uri="{FF2B5EF4-FFF2-40B4-BE49-F238E27FC236}">
                <a16:creationId xmlns:a16="http://schemas.microsoft.com/office/drawing/2014/main" id="{8879301E-397C-4460-BEFA-0DA2D48C2266}"/>
              </a:ext>
            </a:extLst>
          </p:cNvPr>
          <p:cNvSpPr/>
          <p:nvPr/>
        </p:nvSpPr>
        <p:spPr>
          <a:xfrm>
            <a:off x="2153920" y="4561840"/>
            <a:ext cx="7264400" cy="6807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9" name="Straight Arrow Connector 8">
            <a:extLst>
              <a:ext uri="{FF2B5EF4-FFF2-40B4-BE49-F238E27FC236}">
                <a16:creationId xmlns:a16="http://schemas.microsoft.com/office/drawing/2014/main" id="{734A899A-2E0D-4C16-98D7-B1322243E047}"/>
              </a:ext>
            </a:extLst>
          </p:cNvPr>
          <p:cNvCxnSpPr/>
          <p:nvPr/>
        </p:nvCxnSpPr>
        <p:spPr>
          <a:xfrm flipV="1">
            <a:off x="7650480" y="5377497"/>
            <a:ext cx="0" cy="6169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48B38A07-FAF6-4099-8F11-A830B53D5F1D}"/>
              </a:ext>
            </a:extLst>
          </p:cNvPr>
          <p:cNvSpPr txBox="1"/>
          <p:nvPr/>
        </p:nvSpPr>
        <p:spPr>
          <a:xfrm>
            <a:off x="6756399" y="5933440"/>
            <a:ext cx="2661917" cy="369332"/>
          </a:xfrm>
          <a:prstGeom prst="rect">
            <a:avLst/>
          </a:prstGeom>
          <a:noFill/>
        </p:spPr>
        <p:txBody>
          <a:bodyPr wrap="square" rtlCol="0">
            <a:spAutoFit/>
          </a:bodyPr>
          <a:lstStyle/>
          <a:p>
            <a:r>
              <a:rPr lang="en-US" dirty="0" err="1"/>
              <a:t>stackptr</a:t>
            </a:r>
            <a:r>
              <a:rPr lang="en-US" dirty="0"/>
              <a:t> (after </a:t>
            </a:r>
            <a:r>
              <a:rPr lang="en-US" dirty="0" err="1"/>
              <a:t>init</a:t>
            </a:r>
            <a:r>
              <a:rPr lang="en-US" dirty="0"/>
              <a:t> returns)</a:t>
            </a:r>
            <a:endParaRPr lang="en-IN" dirty="0"/>
          </a:p>
        </p:txBody>
      </p:sp>
      <p:sp>
        <p:nvSpPr>
          <p:cNvPr id="7" name="Rectangle 6">
            <a:extLst>
              <a:ext uri="{FF2B5EF4-FFF2-40B4-BE49-F238E27FC236}">
                <a16:creationId xmlns:a16="http://schemas.microsoft.com/office/drawing/2014/main" id="{F845C22D-F0F6-43E4-B51A-32E9AFE78E20}"/>
              </a:ext>
            </a:extLst>
          </p:cNvPr>
          <p:cNvSpPr/>
          <p:nvPr/>
        </p:nvSpPr>
        <p:spPr>
          <a:xfrm>
            <a:off x="7741920" y="4572000"/>
            <a:ext cx="1645920" cy="6604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main</a:t>
            </a:r>
            <a:endParaRPr lang="en-IN" dirty="0"/>
          </a:p>
        </p:txBody>
      </p:sp>
      <p:sp>
        <p:nvSpPr>
          <p:cNvPr id="15" name="Rectangle 14">
            <a:extLst>
              <a:ext uri="{FF2B5EF4-FFF2-40B4-BE49-F238E27FC236}">
                <a16:creationId xmlns:a16="http://schemas.microsoft.com/office/drawing/2014/main" id="{0A2ED318-D927-4DAA-920C-0B2D6A401962}"/>
              </a:ext>
            </a:extLst>
          </p:cNvPr>
          <p:cNvSpPr/>
          <p:nvPr/>
        </p:nvSpPr>
        <p:spPr>
          <a:xfrm>
            <a:off x="6827520" y="4561840"/>
            <a:ext cx="833120" cy="6604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init</a:t>
            </a:r>
            <a:endParaRPr lang="en-IN" dirty="0"/>
          </a:p>
        </p:txBody>
      </p:sp>
    </p:spTree>
    <p:extLst>
      <p:ext uri="{BB962C8B-B14F-4D97-AF65-F5344CB8AC3E}">
        <p14:creationId xmlns:p14="http://schemas.microsoft.com/office/powerpoint/2010/main" val="13769303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49E5D-E76A-4C54-A919-A4441B8A83EB}"/>
              </a:ext>
            </a:extLst>
          </p:cNvPr>
          <p:cNvSpPr>
            <a:spLocks noGrp="1"/>
          </p:cNvSpPr>
          <p:nvPr>
            <p:ph type="title"/>
          </p:nvPr>
        </p:nvSpPr>
        <p:spPr/>
        <p:txBody>
          <a:bodyPr/>
          <a:lstStyle/>
          <a:p>
            <a:r>
              <a:rPr lang="en-US" dirty="0"/>
              <a:t>Bump allocator/ stack</a:t>
            </a:r>
            <a:endParaRPr lang="en-IN" dirty="0"/>
          </a:p>
        </p:txBody>
      </p:sp>
      <p:sp>
        <p:nvSpPr>
          <p:cNvPr id="3" name="Content Placeholder 2">
            <a:extLst>
              <a:ext uri="{FF2B5EF4-FFF2-40B4-BE49-F238E27FC236}">
                <a16:creationId xmlns:a16="http://schemas.microsoft.com/office/drawing/2014/main" id="{EE16CA5B-1E86-4958-A6D3-768E3518D5BF}"/>
              </a:ext>
            </a:extLst>
          </p:cNvPr>
          <p:cNvSpPr>
            <a:spLocks noGrp="1"/>
          </p:cNvSpPr>
          <p:nvPr>
            <p:ph idx="1"/>
          </p:nvPr>
        </p:nvSpPr>
        <p:spPr/>
        <p:txBody>
          <a:bodyPr/>
          <a:lstStyle/>
          <a:p>
            <a:pPr marL="0" indent="0">
              <a:buNone/>
            </a:pPr>
            <a:endParaRPr lang="en-US" dirty="0"/>
          </a:p>
        </p:txBody>
      </p:sp>
      <p:sp>
        <p:nvSpPr>
          <p:cNvPr id="4" name="TextBox 3">
            <a:extLst>
              <a:ext uri="{FF2B5EF4-FFF2-40B4-BE49-F238E27FC236}">
                <a16:creationId xmlns:a16="http://schemas.microsoft.com/office/drawing/2014/main" id="{8790EFFC-D7C5-4267-A75C-A9D01664D722}"/>
              </a:ext>
            </a:extLst>
          </p:cNvPr>
          <p:cNvSpPr txBox="1"/>
          <p:nvPr/>
        </p:nvSpPr>
        <p:spPr>
          <a:xfrm>
            <a:off x="934720" y="1940560"/>
            <a:ext cx="2387600" cy="2308324"/>
          </a:xfrm>
          <a:prstGeom prst="rect">
            <a:avLst/>
          </a:prstGeom>
          <a:noFill/>
        </p:spPr>
        <p:txBody>
          <a:bodyPr wrap="square" rtlCol="0">
            <a:spAutoFit/>
          </a:bodyPr>
          <a:lstStyle/>
          <a:p>
            <a:pPr marL="0" indent="0">
              <a:buNone/>
            </a:pPr>
            <a:r>
              <a:rPr lang="en-US" dirty="0"/>
              <a:t>int sum(int *</a:t>
            </a:r>
            <a:r>
              <a:rPr lang="en-US" dirty="0" err="1"/>
              <a:t>arr</a:t>
            </a:r>
            <a:r>
              <a:rPr lang="en-US" dirty="0"/>
              <a:t>, int n) {</a:t>
            </a:r>
          </a:p>
          <a:p>
            <a:pPr marL="0" indent="0">
              <a:buNone/>
            </a:pPr>
            <a:r>
              <a:rPr lang="en-US" dirty="0"/>
              <a:t>   int s = 0;</a:t>
            </a:r>
          </a:p>
          <a:p>
            <a:pPr marL="0" indent="0">
              <a:buNone/>
            </a:pPr>
            <a:r>
              <a:rPr lang="en-US" dirty="0"/>
              <a:t>   int </a:t>
            </a:r>
            <a:r>
              <a:rPr lang="en-US" dirty="0" err="1"/>
              <a:t>i</a:t>
            </a:r>
            <a:r>
              <a:rPr lang="en-US" dirty="0"/>
              <a:t>;</a:t>
            </a:r>
          </a:p>
          <a:p>
            <a:pPr marL="0" indent="0">
              <a:buNone/>
            </a:pPr>
            <a:r>
              <a:rPr lang="en-US" dirty="0"/>
              <a:t>   for (</a:t>
            </a:r>
            <a:r>
              <a:rPr lang="en-US" dirty="0" err="1"/>
              <a:t>i</a:t>
            </a:r>
            <a:r>
              <a:rPr lang="en-US" dirty="0"/>
              <a:t> = 0; </a:t>
            </a:r>
            <a:r>
              <a:rPr lang="en-US" dirty="0" err="1"/>
              <a:t>i</a:t>
            </a:r>
            <a:r>
              <a:rPr lang="en-US" dirty="0"/>
              <a:t> &lt; n; </a:t>
            </a:r>
            <a:r>
              <a:rPr lang="en-US" dirty="0" err="1"/>
              <a:t>i</a:t>
            </a:r>
            <a:r>
              <a:rPr lang="en-US" dirty="0"/>
              <a:t>++)</a:t>
            </a:r>
          </a:p>
          <a:p>
            <a:pPr marL="0" indent="0">
              <a:buNone/>
            </a:pPr>
            <a:r>
              <a:rPr lang="en-US" dirty="0"/>
              <a:t>       s += </a:t>
            </a:r>
            <a:r>
              <a:rPr lang="en-US" dirty="0" err="1"/>
              <a:t>arr</a:t>
            </a:r>
            <a:r>
              <a:rPr lang="en-US" dirty="0"/>
              <a:t>[</a:t>
            </a:r>
            <a:r>
              <a:rPr lang="en-US" dirty="0" err="1"/>
              <a:t>i</a:t>
            </a:r>
            <a:r>
              <a:rPr lang="en-US" dirty="0"/>
              <a:t>];</a:t>
            </a:r>
          </a:p>
          <a:p>
            <a:pPr marL="0" indent="0">
              <a:buNone/>
            </a:pPr>
            <a:r>
              <a:rPr lang="en-US" dirty="0"/>
              <a:t>   return s;</a:t>
            </a:r>
          </a:p>
          <a:p>
            <a:pPr marL="0" indent="0">
              <a:buNone/>
            </a:pPr>
            <a:r>
              <a:rPr lang="en-US" dirty="0"/>
              <a:t>}</a:t>
            </a:r>
          </a:p>
          <a:p>
            <a:endParaRPr lang="en-IN" dirty="0"/>
          </a:p>
        </p:txBody>
      </p:sp>
      <p:sp>
        <p:nvSpPr>
          <p:cNvPr id="6" name="TextBox 5">
            <a:extLst>
              <a:ext uri="{FF2B5EF4-FFF2-40B4-BE49-F238E27FC236}">
                <a16:creationId xmlns:a16="http://schemas.microsoft.com/office/drawing/2014/main" id="{6C76A06E-B819-4E2B-92D7-6AFE792BF437}"/>
              </a:ext>
            </a:extLst>
          </p:cNvPr>
          <p:cNvSpPr txBox="1"/>
          <p:nvPr/>
        </p:nvSpPr>
        <p:spPr>
          <a:xfrm>
            <a:off x="3881120" y="1818640"/>
            <a:ext cx="2387600" cy="2308324"/>
          </a:xfrm>
          <a:prstGeom prst="rect">
            <a:avLst/>
          </a:prstGeom>
          <a:noFill/>
        </p:spPr>
        <p:txBody>
          <a:bodyPr wrap="square" rtlCol="0">
            <a:spAutoFit/>
          </a:bodyPr>
          <a:lstStyle/>
          <a:p>
            <a:pPr marL="0" indent="0">
              <a:buNone/>
            </a:pPr>
            <a:r>
              <a:rPr lang="en-US" dirty="0"/>
              <a:t>int </a:t>
            </a:r>
            <a:r>
              <a:rPr lang="en-US" dirty="0" err="1"/>
              <a:t>init</a:t>
            </a:r>
            <a:r>
              <a:rPr lang="en-US" dirty="0"/>
              <a:t>(int *</a:t>
            </a:r>
            <a:r>
              <a:rPr lang="en-US" dirty="0" err="1"/>
              <a:t>arr</a:t>
            </a:r>
            <a:r>
              <a:rPr lang="en-US" dirty="0"/>
              <a:t>, int n) {</a:t>
            </a:r>
          </a:p>
          <a:p>
            <a:pPr marL="0" indent="0">
              <a:buNone/>
            </a:pPr>
            <a:r>
              <a:rPr lang="en-US" dirty="0"/>
              <a:t>   int sum = 0;</a:t>
            </a:r>
          </a:p>
          <a:p>
            <a:pPr marL="0" indent="0">
              <a:buNone/>
            </a:pPr>
            <a:r>
              <a:rPr lang="en-US" dirty="0"/>
              <a:t>   int </a:t>
            </a:r>
            <a:r>
              <a:rPr lang="en-US" dirty="0" err="1"/>
              <a:t>i</a:t>
            </a:r>
            <a:r>
              <a:rPr lang="en-US" dirty="0"/>
              <a:t>;</a:t>
            </a:r>
          </a:p>
          <a:p>
            <a:pPr marL="0" indent="0">
              <a:buNone/>
            </a:pPr>
            <a:r>
              <a:rPr lang="en-US" dirty="0"/>
              <a:t>   for (</a:t>
            </a:r>
            <a:r>
              <a:rPr lang="en-US" dirty="0" err="1"/>
              <a:t>i</a:t>
            </a:r>
            <a:r>
              <a:rPr lang="en-US" dirty="0"/>
              <a:t> = 0; </a:t>
            </a:r>
            <a:r>
              <a:rPr lang="en-US" dirty="0" err="1"/>
              <a:t>i</a:t>
            </a:r>
            <a:r>
              <a:rPr lang="en-US" dirty="0"/>
              <a:t> &lt; n; </a:t>
            </a:r>
            <a:r>
              <a:rPr lang="en-US" dirty="0" err="1"/>
              <a:t>i</a:t>
            </a:r>
            <a:r>
              <a:rPr lang="en-US" dirty="0"/>
              <a:t>++)</a:t>
            </a:r>
          </a:p>
          <a:p>
            <a:pPr marL="0" indent="0">
              <a:buNone/>
            </a:pPr>
            <a:r>
              <a:rPr lang="en-US" dirty="0"/>
              <a:t>       </a:t>
            </a:r>
            <a:r>
              <a:rPr lang="en-US" dirty="0" err="1"/>
              <a:t>arr</a:t>
            </a:r>
            <a:r>
              <a:rPr lang="en-US" dirty="0"/>
              <a:t>[</a:t>
            </a:r>
            <a:r>
              <a:rPr lang="en-US" dirty="0" err="1"/>
              <a:t>i</a:t>
            </a:r>
            <a:r>
              <a:rPr lang="en-US" dirty="0"/>
              <a:t>] = </a:t>
            </a:r>
            <a:r>
              <a:rPr lang="en-US" dirty="0" err="1"/>
              <a:t>i</a:t>
            </a:r>
            <a:r>
              <a:rPr lang="en-US" dirty="0"/>
              <a:t>;</a:t>
            </a:r>
          </a:p>
          <a:p>
            <a:pPr marL="0" indent="0">
              <a:buNone/>
            </a:pPr>
            <a:r>
              <a:rPr lang="en-US" dirty="0"/>
              <a:t>   return sum;</a:t>
            </a:r>
          </a:p>
          <a:p>
            <a:pPr marL="0" indent="0">
              <a:buNone/>
            </a:pPr>
            <a:r>
              <a:rPr lang="en-US" dirty="0"/>
              <a:t>}</a:t>
            </a:r>
          </a:p>
          <a:p>
            <a:endParaRPr lang="en-IN" dirty="0"/>
          </a:p>
        </p:txBody>
      </p:sp>
      <p:sp>
        <p:nvSpPr>
          <p:cNvPr id="8" name="TextBox 7">
            <a:extLst>
              <a:ext uri="{FF2B5EF4-FFF2-40B4-BE49-F238E27FC236}">
                <a16:creationId xmlns:a16="http://schemas.microsoft.com/office/drawing/2014/main" id="{70792B3A-C052-4F83-B138-94312804362B}"/>
              </a:ext>
            </a:extLst>
          </p:cNvPr>
          <p:cNvSpPr txBox="1"/>
          <p:nvPr/>
        </p:nvSpPr>
        <p:spPr>
          <a:xfrm>
            <a:off x="7142480" y="1778000"/>
            <a:ext cx="2387600" cy="2308324"/>
          </a:xfrm>
          <a:prstGeom prst="rect">
            <a:avLst/>
          </a:prstGeom>
          <a:noFill/>
        </p:spPr>
        <p:txBody>
          <a:bodyPr wrap="square" rtlCol="0">
            <a:spAutoFit/>
          </a:bodyPr>
          <a:lstStyle/>
          <a:p>
            <a:pPr marL="0" indent="0">
              <a:buNone/>
            </a:pPr>
            <a:r>
              <a:rPr lang="en-US" dirty="0"/>
              <a:t>int main() {</a:t>
            </a:r>
          </a:p>
          <a:p>
            <a:pPr marL="0" indent="0">
              <a:buNone/>
            </a:pPr>
            <a:r>
              <a:rPr lang="en-US" dirty="0"/>
              <a:t>   int s;</a:t>
            </a:r>
          </a:p>
          <a:p>
            <a:pPr marL="0" indent="0">
              <a:buNone/>
            </a:pPr>
            <a:r>
              <a:rPr lang="en-US" dirty="0"/>
              <a:t>   int </a:t>
            </a:r>
            <a:r>
              <a:rPr lang="en-US" dirty="0" err="1"/>
              <a:t>arr</a:t>
            </a:r>
            <a:r>
              <a:rPr lang="en-US" dirty="0"/>
              <a:t>[100];</a:t>
            </a:r>
          </a:p>
          <a:p>
            <a:pPr marL="0" indent="0">
              <a:buNone/>
            </a:pPr>
            <a:r>
              <a:rPr lang="en-US" dirty="0"/>
              <a:t>   </a:t>
            </a:r>
            <a:r>
              <a:rPr lang="en-US" dirty="0" err="1"/>
              <a:t>init</a:t>
            </a:r>
            <a:r>
              <a:rPr lang="en-US" dirty="0"/>
              <a:t>(</a:t>
            </a:r>
            <a:r>
              <a:rPr lang="en-US" dirty="0" err="1"/>
              <a:t>arr</a:t>
            </a:r>
            <a:r>
              <a:rPr lang="en-US" dirty="0"/>
              <a:t>, 100);</a:t>
            </a:r>
          </a:p>
          <a:p>
            <a:pPr marL="0" indent="0">
              <a:buNone/>
            </a:pPr>
            <a:r>
              <a:rPr lang="en-US" dirty="0"/>
              <a:t>   s = sum(</a:t>
            </a:r>
            <a:r>
              <a:rPr lang="en-US" dirty="0" err="1"/>
              <a:t>arr</a:t>
            </a:r>
            <a:r>
              <a:rPr lang="en-US" dirty="0"/>
              <a:t>, 100);</a:t>
            </a:r>
          </a:p>
          <a:p>
            <a:pPr marL="0" indent="0">
              <a:buNone/>
            </a:pPr>
            <a:r>
              <a:rPr lang="en-US" dirty="0"/>
              <a:t>   return s;</a:t>
            </a:r>
          </a:p>
          <a:p>
            <a:pPr marL="0" indent="0">
              <a:buNone/>
            </a:pPr>
            <a:r>
              <a:rPr lang="en-US" dirty="0"/>
              <a:t>}</a:t>
            </a:r>
          </a:p>
          <a:p>
            <a:endParaRPr lang="en-IN" dirty="0"/>
          </a:p>
        </p:txBody>
      </p:sp>
      <p:sp>
        <p:nvSpPr>
          <p:cNvPr id="5" name="Rectangle 4">
            <a:extLst>
              <a:ext uri="{FF2B5EF4-FFF2-40B4-BE49-F238E27FC236}">
                <a16:creationId xmlns:a16="http://schemas.microsoft.com/office/drawing/2014/main" id="{8879301E-397C-4460-BEFA-0DA2D48C2266}"/>
              </a:ext>
            </a:extLst>
          </p:cNvPr>
          <p:cNvSpPr/>
          <p:nvPr/>
        </p:nvSpPr>
        <p:spPr>
          <a:xfrm>
            <a:off x="2153920" y="4561840"/>
            <a:ext cx="7264400" cy="6807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9" name="Straight Arrow Connector 8">
            <a:extLst>
              <a:ext uri="{FF2B5EF4-FFF2-40B4-BE49-F238E27FC236}">
                <a16:creationId xmlns:a16="http://schemas.microsoft.com/office/drawing/2014/main" id="{734A899A-2E0D-4C16-98D7-B1322243E047}"/>
              </a:ext>
            </a:extLst>
          </p:cNvPr>
          <p:cNvCxnSpPr/>
          <p:nvPr/>
        </p:nvCxnSpPr>
        <p:spPr>
          <a:xfrm flipV="1">
            <a:off x="6959600" y="5377497"/>
            <a:ext cx="0" cy="6169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48B38A07-FAF6-4099-8F11-A830B53D5F1D}"/>
              </a:ext>
            </a:extLst>
          </p:cNvPr>
          <p:cNvSpPr txBox="1"/>
          <p:nvPr/>
        </p:nvSpPr>
        <p:spPr>
          <a:xfrm>
            <a:off x="6167119" y="5933440"/>
            <a:ext cx="2661917" cy="369332"/>
          </a:xfrm>
          <a:prstGeom prst="rect">
            <a:avLst/>
          </a:prstGeom>
          <a:noFill/>
        </p:spPr>
        <p:txBody>
          <a:bodyPr wrap="square" rtlCol="0">
            <a:spAutoFit/>
          </a:bodyPr>
          <a:lstStyle/>
          <a:p>
            <a:r>
              <a:rPr lang="en-US" dirty="0" err="1"/>
              <a:t>stackptr</a:t>
            </a:r>
            <a:r>
              <a:rPr lang="en-US" dirty="0"/>
              <a:t> (sum enters)</a:t>
            </a:r>
            <a:endParaRPr lang="en-IN" dirty="0"/>
          </a:p>
        </p:txBody>
      </p:sp>
      <p:sp>
        <p:nvSpPr>
          <p:cNvPr id="7" name="Rectangle 6">
            <a:extLst>
              <a:ext uri="{FF2B5EF4-FFF2-40B4-BE49-F238E27FC236}">
                <a16:creationId xmlns:a16="http://schemas.microsoft.com/office/drawing/2014/main" id="{F845C22D-F0F6-43E4-B51A-32E9AFE78E20}"/>
              </a:ext>
            </a:extLst>
          </p:cNvPr>
          <p:cNvSpPr/>
          <p:nvPr/>
        </p:nvSpPr>
        <p:spPr>
          <a:xfrm>
            <a:off x="7741920" y="4572000"/>
            <a:ext cx="1645920" cy="6604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main</a:t>
            </a:r>
            <a:endParaRPr lang="en-IN" dirty="0"/>
          </a:p>
        </p:txBody>
      </p:sp>
      <p:sp>
        <p:nvSpPr>
          <p:cNvPr id="12" name="Rectangle 11">
            <a:extLst>
              <a:ext uri="{FF2B5EF4-FFF2-40B4-BE49-F238E27FC236}">
                <a16:creationId xmlns:a16="http://schemas.microsoft.com/office/drawing/2014/main" id="{F8B1F64B-34F0-4065-A3FD-083296093116}"/>
              </a:ext>
            </a:extLst>
          </p:cNvPr>
          <p:cNvSpPr/>
          <p:nvPr/>
        </p:nvSpPr>
        <p:spPr>
          <a:xfrm>
            <a:off x="6949440" y="4561840"/>
            <a:ext cx="711200" cy="6604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sum</a:t>
            </a:r>
            <a:endParaRPr lang="en-IN" dirty="0"/>
          </a:p>
        </p:txBody>
      </p:sp>
    </p:spTree>
    <p:extLst>
      <p:ext uri="{BB962C8B-B14F-4D97-AF65-F5344CB8AC3E}">
        <p14:creationId xmlns:p14="http://schemas.microsoft.com/office/powerpoint/2010/main" val="31300277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49E5D-E76A-4C54-A919-A4441B8A83EB}"/>
              </a:ext>
            </a:extLst>
          </p:cNvPr>
          <p:cNvSpPr>
            <a:spLocks noGrp="1"/>
          </p:cNvSpPr>
          <p:nvPr>
            <p:ph type="title"/>
          </p:nvPr>
        </p:nvSpPr>
        <p:spPr/>
        <p:txBody>
          <a:bodyPr/>
          <a:lstStyle/>
          <a:p>
            <a:r>
              <a:rPr lang="en-US" dirty="0"/>
              <a:t>Bump allocator/ stack</a:t>
            </a:r>
            <a:endParaRPr lang="en-IN" dirty="0"/>
          </a:p>
        </p:txBody>
      </p:sp>
      <p:sp>
        <p:nvSpPr>
          <p:cNvPr id="3" name="Content Placeholder 2">
            <a:extLst>
              <a:ext uri="{FF2B5EF4-FFF2-40B4-BE49-F238E27FC236}">
                <a16:creationId xmlns:a16="http://schemas.microsoft.com/office/drawing/2014/main" id="{EE16CA5B-1E86-4958-A6D3-768E3518D5BF}"/>
              </a:ext>
            </a:extLst>
          </p:cNvPr>
          <p:cNvSpPr>
            <a:spLocks noGrp="1"/>
          </p:cNvSpPr>
          <p:nvPr>
            <p:ph idx="1"/>
          </p:nvPr>
        </p:nvSpPr>
        <p:spPr/>
        <p:txBody>
          <a:bodyPr/>
          <a:lstStyle/>
          <a:p>
            <a:pPr marL="0" indent="0">
              <a:buNone/>
            </a:pPr>
            <a:endParaRPr lang="en-US" dirty="0"/>
          </a:p>
        </p:txBody>
      </p:sp>
      <p:sp>
        <p:nvSpPr>
          <p:cNvPr id="4" name="TextBox 3">
            <a:extLst>
              <a:ext uri="{FF2B5EF4-FFF2-40B4-BE49-F238E27FC236}">
                <a16:creationId xmlns:a16="http://schemas.microsoft.com/office/drawing/2014/main" id="{8790EFFC-D7C5-4267-A75C-A9D01664D722}"/>
              </a:ext>
            </a:extLst>
          </p:cNvPr>
          <p:cNvSpPr txBox="1"/>
          <p:nvPr/>
        </p:nvSpPr>
        <p:spPr>
          <a:xfrm>
            <a:off x="934720" y="1940560"/>
            <a:ext cx="2387600" cy="2308324"/>
          </a:xfrm>
          <a:prstGeom prst="rect">
            <a:avLst/>
          </a:prstGeom>
          <a:noFill/>
        </p:spPr>
        <p:txBody>
          <a:bodyPr wrap="square" rtlCol="0">
            <a:spAutoFit/>
          </a:bodyPr>
          <a:lstStyle/>
          <a:p>
            <a:pPr marL="0" indent="0">
              <a:buNone/>
            </a:pPr>
            <a:r>
              <a:rPr lang="en-US" dirty="0"/>
              <a:t>int sum(int *</a:t>
            </a:r>
            <a:r>
              <a:rPr lang="en-US" dirty="0" err="1"/>
              <a:t>arr</a:t>
            </a:r>
            <a:r>
              <a:rPr lang="en-US" dirty="0"/>
              <a:t>, int n) {</a:t>
            </a:r>
          </a:p>
          <a:p>
            <a:pPr marL="0" indent="0">
              <a:buNone/>
            </a:pPr>
            <a:r>
              <a:rPr lang="en-US" dirty="0"/>
              <a:t>   int s = 0;</a:t>
            </a:r>
          </a:p>
          <a:p>
            <a:pPr marL="0" indent="0">
              <a:buNone/>
            </a:pPr>
            <a:r>
              <a:rPr lang="en-US" dirty="0"/>
              <a:t>   int </a:t>
            </a:r>
            <a:r>
              <a:rPr lang="en-US" dirty="0" err="1"/>
              <a:t>i</a:t>
            </a:r>
            <a:r>
              <a:rPr lang="en-US" dirty="0"/>
              <a:t>;</a:t>
            </a:r>
          </a:p>
          <a:p>
            <a:pPr marL="0" indent="0">
              <a:buNone/>
            </a:pPr>
            <a:r>
              <a:rPr lang="en-US" dirty="0"/>
              <a:t>   for (</a:t>
            </a:r>
            <a:r>
              <a:rPr lang="en-US" dirty="0" err="1"/>
              <a:t>i</a:t>
            </a:r>
            <a:r>
              <a:rPr lang="en-US" dirty="0"/>
              <a:t> = 0; </a:t>
            </a:r>
            <a:r>
              <a:rPr lang="en-US" dirty="0" err="1"/>
              <a:t>i</a:t>
            </a:r>
            <a:r>
              <a:rPr lang="en-US" dirty="0"/>
              <a:t> &lt; n; </a:t>
            </a:r>
            <a:r>
              <a:rPr lang="en-US" dirty="0" err="1"/>
              <a:t>i</a:t>
            </a:r>
            <a:r>
              <a:rPr lang="en-US" dirty="0"/>
              <a:t>++)</a:t>
            </a:r>
          </a:p>
          <a:p>
            <a:pPr marL="0" indent="0">
              <a:buNone/>
            </a:pPr>
            <a:r>
              <a:rPr lang="en-US" dirty="0"/>
              <a:t>       s += </a:t>
            </a:r>
            <a:r>
              <a:rPr lang="en-US" dirty="0" err="1"/>
              <a:t>arr</a:t>
            </a:r>
            <a:r>
              <a:rPr lang="en-US" dirty="0"/>
              <a:t>[</a:t>
            </a:r>
            <a:r>
              <a:rPr lang="en-US" dirty="0" err="1"/>
              <a:t>i</a:t>
            </a:r>
            <a:r>
              <a:rPr lang="en-US" dirty="0"/>
              <a:t>];</a:t>
            </a:r>
          </a:p>
          <a:p>
            <a:pPr marL="0" indent="0">
              <a:buNone/>
            </a:pPr>
            <a:r>
              <a:rPr lang="en-US" dirty="0"/>
              <a:t>   return s;</a:t>
            </a:r>
          </a:p>
          <a:p>
            <a:pPr marL="0" indent="0">
              <a:buNone/>
            </a:pPr>
            <a:r>
              <a:rPr lang="en-US" dirty="0"/>
              <a:t>}</a:t>
            </a:r>
          </a:p>
          <a:p>
            <a:endParaRPr lang="en-IN" dirty="0"/>
          </a:p>
        </p:txBody>
      </p:sp>
      <p:sp>
        <p:nvSpPr>
          <p:cNvPr id="6" name="TextBox 5">
            <a:extLst>
              <a:ext uri="{FF2B5EF4-FFF2-40B4-BE49-F238E27FC236}">
                <a16:creationId xmlns:a16="http://schemas.microsoft.com/office/drawing/2014/main" id="{6C76A06E-B819-4E2B-92D7-6AFE792BF437}"/>
              </a:ext>
            </a:extLst>
          </p:cNvPr>
          <p:cNvSpPr txBox="1"/>
          <p:nvPr/>
        </p:nvSpPr>
        <p:spPr>
          <a:xfrm>
            <a:off x="3881120" y="1818640"/>
            <a:ext cx="2387600" cy="2308324"/>
          </a:xfrm>
          <a:prstGeom prst="rect">
            <a:avLst/>
          </a:prstGeom>
          <a:noFill/>
        </p:spPr>
        <p:txBody>
          <a:bodyPr wrap="square" rtlCol="0">
            <a:spAutoFit/>
          </a:bodyPr>
          <a:lstStyle/>
          <a:p>
            <a:pPr marL="0" indent="0">
              <a:buNone/>
            </a:pPr>
            <a:r>
              <a:rPr lang="en-US" dirty="0"/>
              <a:t>int </a:t>
            </a:r>
            <a:r>
              <a:rPr lang="en-US" dirty="0" err="1"/>
              <a:t>init</a:t>
            </a:r>
            <a:r>
              <a:rPr lang="en-US" dirty="0"/>
              <a:t>(int *</a:t>
            </a:r>
            <a:r>
              <a:rPr lang="en-US" dirty="0" err="1"/>
              <a:t>arr</a:t>
            </a:r>
            <a:r>
              <a:rPr lang="en-US" dirty="0"/>
              <a:t>, int n) {</a:t>
            </a:r>
          </a:p>
          <a:p>
            <a:pPr marL="0" indent="0">
              <a:buNone/>
            </a:pPr>
            <a:r>
              <a:rPr lang="en-US" dirty="0"/>
              <a:t>   int sum = 0;</a:t>
            </a:r>
          </a:p>
          <a:p>
            <a:pPr marL="0" indent="0">
              <a:buNone/>
            </a:pPr>
            <a:r>
              <a:rPr lang="en-US" dirty="0"/>
              <a:t>   int </a:t>
            </a:r>
            <a:r>
              <a:rPr lang="en-US" dirty="0" err="1"/>
              <a:t>i</a:t>
            </a:r>
            <a:r>
              <a:rPr lang="en-US" dirty="0"/>
              <a:t>;</a:t>
            </a:r>
          </a:p>
          <a:p>
            <a:pPr marL="0" indent="0">
              <a:buNone/>
            </a:pPr>
            <a:r>
              <a:rPr lang="en-US" dirty="0"/>
              <a:t>   for (</a:t>
            </a:r>
            <a:r>
              <a:rPr lang="en-US" dirty="0" err="1"/>
              <a:t>i</a:t>
            </a:r>
            <a:r>
              <a:rPr lang="en-US" dirty="0"/>
              <a:t> = 0; </a:t>
            </a:r>
            <a:r>
              <a:rPr lang="en-US" dirty="0" err="1"/>
              <a:t>i</a:t>
            </a:r>
            <a:r>
              <a:rPr lang="en-US" dirty="0"/>
              <a:t> &lt; n; </a:t>
            </a:r>
            <a:r>
              <a:rPr lang="en-US" dirty="0" err="1"/>
              <a:t>i</a:t>
            </a:r>
            <a:r>
              <a:rPr lang="en-US" dirty="0"/>
              <a:t>++)</a:t>
            </a:r>
          </a:p>
          <a:p>
            <a:pPr marL="0" indent="0">
              <a:buNone/>
            </a:pPr>
            <a:r>
              <a:rPr lang="en-US" dirty="0"/>
              <a:t>       </a:t>
            </a:r>
            <a:r>
              <a:rPr lang="en-US" dirty="0" err="1"/>
              <a:t>arr</a:t>
            </a:r>
            <a:r>
              <a:rPr lang="en-US" dirty="0"/>
              <a:t>[</a:t>
            </a:r>
            <a:r>
              <a:rPr lang="en-US" dirty="0" err="1"/>
              <a:t>i</a:t>
            </a:r>
            <a:r>
              <a:rPr lang="en-US" dirty="0"/>
              <a:t>] = </a:t>
            </a:r>
            <a:r>
              <a:rPr lang="en-US" dirty="0" err="1"/>
              <a:t>i</a:t>
            </a:r>
            <a:r>
              <a:rPr lang="en-US" dirty="0"/>
              <a:t>;</a:t>
            </a:r>
          </a:p>
          <a:p>
            <a:pPr marL="0" indent="0">
              <a:buNone/>
            </a:pPr>
            <a:r>
              <a:rPr lang="en-US" dirty="0"/>
              <a:t>   return sum;</a:t>
            </a:r>
          </a:p>
          <a:p>
            <a:pPr marL="0" indent="0">
              <a:buNone/>
            </a:pPr>
            <a:r>
              <a:rPr lang="en-US" dirty="0"/>
              <a:t>}</a:t>
            </a:r>
          </a:p>
          <a:p>
            <a:endParaRPr lang="en-IN" dirty="0"/>
          </a:p>
        </p:txBody>
      </p:sp>
      <p:sp>
        <p:nvSpPr>
          <p:cNvPr id="8" name="TextBox 7">
            <a:extLst>
              <a:ext uri="{FF2B5EF4-FFF2-40B4-BE49-F238E27FC236}">
                <a16:creationId xmlns:a16="http://schemas.microsoft.com/office/drawing/2014/main" id="{70792B3A-C052-4F83-B138-94312804362B}"/>
              </a:ext>
            </a:extLst>
          </p:cNvPr>
          <p:cNvSpPr txBox="1"/>
          <p:nvPr/>
        </p:nvSpPr>
        <p:spPr>
          <a:xfrm>
            <a:off x="7142480" y="1778000"/>
            <a:ext cx="2387600" cy="2308324"/>
          </a:xfrm>
          <a:prstGeom prst="rect">
            <a:avLst/>
          </a:prstGeom>
          <a:noFill/>
        </p:spPr>
        <p:txBody>
          <a:bodyPr wrap="square" rtlCol="0">
            <a:spAutoFit/>
          </a:bodyPr>
          <a:lstStyle/>
          <a:p>
            <a:pPr marL="0" indent="0">
              <a:buNone/>
            </a:pPr>
            <a:r>
              <a:rPr lang="en-US" dirty="0"/>
              <a:t>int main() {</a:t>
            </a:r>
          </a:p>
          <a:p>
            <a:pPr marL="0" indent="0">
              <a:buNone/>
            </a:pPr>
            <a:r>
              <a:rPr lang="en-US" dirty="0"/>
              <a:t>   int s;</a:t>
            </a:r>
          </a:p>
          <a:p>
            <a:pPr marL="0" indent="0">
              <a:buNone/>
            </a:pPr>
            <a:r>
              <a:rPr lang="en-US" dirty="0"/>
              <a:t>   int </a:t>
            </a:r>
            <a:r>
              <a:rPr lang="en-US" dirty="0" err="1"/>
              <a:t>arr</a:t>
            </a:r>
            <a:r>
              <a:rPr lang="en-US" dirty="0"/>
              <a:t>[100];</a:t>
            </a:r>
          </a:p>
          <a:p>
            <a:pPr marL="0" indent="0">
              <a:buNone/>
            </a:pPr>
            <a:r>
              <a:rPr lang="en-US" dirty="0"/>
              <a:t>   </a:t>
            </a:r>
            <a:r>
              <a:rPr lang="en-US" dirty="0" err="1"/>
              <a:t>init</a:t>
            </a:r>
            <a:r>
              <a:rPr lang="en-US" dirty="0"/>
              <a:t>(</a:t>
            </a:r>
            <a:r>
              <a:rPr lang="en-US" dirty="0" err="1"/>
              <a:t>arr</a:t>
            </a:r>
            <a:r>
              <a:rPr lang="en-US" dirty="0"/>
              <a:t>, 100);</a:t>
            </a:r>
          </a:p>
          <a:p>
            <a:pPr marL="0" indent="0">
              <a:buNone/>
            </a:pPr>
            <a:r>
              <a:rPr lang="en-US" dirty="0"/>
              <a:t>   s = sum(</a:t>
            </a:r>
            <a:r>
              <a:rPr lang="en-US" dirty="0" err="1"/>
              <a:t>arr</a:t>
            </a:r>
            <a:r>
              <a:rPr lang="en-US" dirty="0"/>
              <a:t>, 100);</a:t>
            </a:r>
          </a:p>
          <a:p>
            <a:pPr marL="0" indent="0">
              <a:buNone/>
            </a:pPr>
            <a:r>
              <a:rPr lang="en-US" dirty="0"/>
              <a:t>   return s;</a:t>
            </a:r>
          </a:p>
          <a:p>
            <a:pPr marL="0" indent="0">
              <a:buNone/>
            </a:pPr>
            <a:r>
              <a:rPr lang="en-US" dirty="0"/>
              <a:t>}</a:t>
            </a:r>
          </a:p>
          <a:p>
            <a:endParaRPr lang="en-IN" dirty="0"/>
          </a:p>
        </p:txBody>
      </p:sp>
      <p:sp>
        <p:nvSpPr>
          <p:cNvPr id="5" name="Rectangle 4">
            <a:extLst>
              <a:ext uri="{FF2B5EF4-FFF2-40B4-BE49-F238E27FC236}">
                <a16:creationId xmlns:a16="http://schemas.microsoft.com/office/drawing/2014/main" id="{8879301E-397C-4460-BEFA-0DA2D48C2266}"/>
              </a:ext>
            </a:extLst>
          </p:cNvPr>
          <p:cNvSpPr/>
          <p:nvPr/>
        </p:nvSpPr>
        <p:spPr>
          <a:xfrm>
            <a:off x="2153920" y="4561840"/>
            <a:ext cx="7264400" cy="6807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9" name="Straight Arrow Connector 8">
            <a:extLst>
              <a:ext uri="{FF2B5EF4-FFF2-40B4-BE49-F238E27FC236}">
                <a16:creationId xmlns:a16="http://schemas.microsoft.com/office/drawing/2014/main" id="{734A899A-2E0D-4C16-98D7-B1322243E047}"/>
              </a:ext>
            </a:extLst>
          </p:cNvPr>
          <p:cNvCxnSpPr/>
          <p:nvPr/>
        </p:nvCxnSpPr>
        <p:spPr>
          <a:xfrm flipV="1">
            <a:off x="7680960" y="5316537"/>
            <a:ext cx="0" cy="6169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48B38A07-FAF6-4099-8F11-A830B53D5F1D}"/>
              </a:ext>
            </a:extLst>
          </p:cNvPr>
          <p:cNvSpPr txBox="1"/>
          <p:nvPr/>
        </p:nvSpPr>
        <p:spPr>
          <a:xfrm>
            <a:off x="6827519" y="5933440"/>
            <a:ext cx="2936241" cy="369332"/>
          </a:xfrm>
          <a:prstGeom prst="rect">
            <a:avLst/>
          </a:prstGeom>
          <a:noFill/>
        </p:spPr>
        <p:txBody>
          <a:bodyPr wrap="square" rtlCol="0">
            <a:spAutoFit/>
          </a:bodyPr>
          <a:lstStyle/>
          <a:p>
            <a:r>
              <a:rPr lang="en-US" dirty="0" err="1"/>
              <a:t>stackptr</a:t>
            </a:r>
            <a:r>
              <a:rPr lang="en-US" dirty="0"/>
              <a:t> (after sum returns)</a:t>
            </a:r>
            <a:endParaRPr lang="en-IN" dirty="0"/>
          </a:p>
        </p:txBody>
      </p:sp>
      <p:sp>
        <p:nvSpPr>
          <p:cNvPr id="7" name="Rectangle 6">
            <a:extLst>
              <a:ext uri="{FF2B5EF4-FFF2-40B4-BE49-F238E27FC236}">
                <a16:creationId xmlns:a16="http://schemas.microsoft.com/office/drawing/2014/main" id="{F845C22D-F0F6-43E4-B51A-32E9AFE78E20}"/>
              </a:ext>
            </a:extLst>
          </p:cNvPr>
          <p:cNvSpPr/>
          <p:nvPr/>
        </p:nvSpPr>
        <p:spPr>
          <a:xfrm>
            <a:off x="7741920" y="4572000"/>
            <a:ext cx="1645920" cy="6604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main</a:t>
            </a:r>
            <a:endParaRPr lang="en-IN" dirty="0"/>
          </a:p>
        </p:txBody>
      </p:sp>
      <p:sp>
        <p:nvSpPr>
          <p:cNvPr id="13" name="Rectangle 12">
            <a:extLst>
              <a:ext uri="{FF2B5EF4-FFF2-40B4-BE49-F238E27FC236}">
                <a16:creationId xmlns:a16="http://schemas.microsoft.com/office/drawing/2014/main" id="{18B5728B-AA6D-489B-B60B-464595F27D31}"/>
              </a:ext>
            </a:extLst>
          </p:cNvPr>
          <p:cNvSpPr/>
          <p:nvPr/>
        </p:nvSpPr>
        <p:spPr>
          <a:xfrm>
            <a:off x="6949440" y="4561840"/>
            <a:ext cx="711200" cy="6604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sum</a:t>
            </a:r>
            <a:endParaRPr lang="en-IN" dirty="0"/>
          </a:p>
        </p:txBody>
      </p:sp>
    </p:spTree>
    <p:extLst>
      <p:ext uri="{BB962C8B-B14F-4D97-AF65-F5344CB8AC3E}">
        <p14:creationId xmlns:p14="http://schemas.microsoft.com/office/powerpoint/2010/main" val="13323653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1355</TotalTime>
  <Words>5717</Words>
  <Application>Microsoft Office PowerPoint</Application>
  <PresentationFormat>Widescreen</PresentationFormat>
  <Paragraphs>955</Paragraphs>
  <Slides>47</Slides>
  <Notes>43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47</vt:i4>
      </vt:variant>
    </vt:vector>
  </HeadingPairs>
  <TitlesOfParts>
    <vt:vector size="51" baseType="lpstr">
      <vt:lpstr>Arial</vt:lpstr>
      <vt:lpstr>Calibri</vt:lpstr>
      <vt:lpstr>Calibri Light</vt:lpstr>
      <vt:lpstr>Office Theme</vt:lpstr>
      <vt:lpstr>Compilers</vt:lpstr>
      <vt:lpstr>Today’s topics</vt:lpstr>
      <vt:lpstr>Allocator for local variables</vt:lpstr>
      <vt:lpstr>Bump allocator/ stack</vt:lpstr>
      <vt:lpstr>Bump allocator/ stack</vt:lpstr>
      <vt:lpstr>Bump allocator/ stack</vt:lpstr>
      <vt:lpstr>Bump allocator/ stack</vt:lpstr>
      <vt:lpstr>Bump allocator/ stack</vt:lpstr>
      <vt:lpstr>Bump allocator/ stack</vt:lpstr>
      <vt:lpstr>Bump allocator/ stack</vt:lpstr>
      <vt:lpstr>call instruction</vt:lpstr>
      <vt:lpstr>ret instruction</vt:lpstr>
      <vt:lpstr>Calling convention</vt:lpstr>
      <vt:lpstr>Calling convention</vt:lpstr>
      <vt:lpstr>Calling convention</vt:lpstr>
      <vt:lpstr>Calling convention</vt:lpstr>
      <vt:lpstr>Push and Pop</vt:lpstr>
      <vt:lpstr>X86_64 instructions discussed so far ..</vt:lpstr>
      <vt:lpstr>Calling convention</vt:lpstr>
      <vt:lpstr>Calling convention</vt:lpstr>
      <vt:lpstr>Calling convention</vt:lpstr>
      <vt:lpstr>Calling convention</vt:lpstr>
      <vt:lpstr>Register allocation</vt:lpstr>
      <vt:lpstr>Register allocation</vt:lpstr>
      <vt:lpstr>Register allocation</vt:lpstr>
      <vt:lpstr>Caller saves/restores registers</vt:lpstr>
      <vt:lpstr>Caller saves/restores registers</vt:lpstr>
      <vt:lpstr>Caller saves/restores registers </vt:lpstr>
      <vt:lpstr>Caller saves/restores registers </vt:lpstr>
      <vt:lpstr>Callee saves/restores registers</vt:lpstr>
      <vt:lpstr>Callee saves/restores registers </vt:lpstr>
      <vt:lpstr>Callee saves/restores registers </vt:lpstr>
      <vt:lpstr>Caller and callee saved registers</vt:lpstr>
      <vt:lpstr>Caller and callee saved registers</vt:lpstr>
      <vt:lpstr>GCC/Clang</vt:lpstr>
      <vt:lpstr>With caller and callee saved registers</vt:lpstr>
      <vt:lpstr>With caller and callee saved registers</vt:lpstr>
      <vt:lpstr>Caller and callee saved registers</vt:lpstr>
      <vt:lpstr>Summary</vt:lpstr>
      <vt:lpstr>Calling convention</vt:lpstr>
      <vt:lpstr>Local variable allocation</vt:lpstr>
      <vt:lpstr>Caller and callee saved registers</vt:lpstr>
      <vt:lpstr>Compiler optimizations</vt:lpstr>
      <vt:lpstr>Intermediate representation (IR)</vt:lpstr>
      <vt:lpstr>Intermediate representation (IR)</vt:lpstr>
      <vt:lpstr>Intermediate representation (IR)</vt:lpstr>
      <vt:lpstr>Intermediate representation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PIYUS KEDIA</dc:creator>
  <cp:lastModifiedBy>PIYUS KEDIA</cp:lastModifiedBy>
  <cp:revision>310</cp:revision>
  <cp:lastPrinted>2021-08-18T07:13:51Z</cp:lastPrinted>
  <dcterms:created xsi:type="dcterms:W3CDTF">2020-08-23T12:23:07Z</dcterms:created>
  <dcterms:modified xsi:type="dcterms:W3CDTF">2022-12-01T03:25:23Z</dcterms:modified>
</cp:coreProperties>
</file>