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507" r:id="rId3"/>
    <p:sldId id="547" r:id="rId4"/>
    <p:sldId id="403" r:id="rId5"/>
    <p:sldId id="404" r:id="rId6"/>
    <p:sldId id="586" r:id="rId7"/>
    <p:sldId id="405" r:id="rId8"/>
    <p:sldId id="406" r:id="rId9"/>
    <p:sldId id="407" r:id="rId10"/>
    <p:sldId id="412" r:id="rId11"/>
    <p:sldId id="409" r:id="rId12"/>
    <p:sldId id="411" r:id="rId13"/>
    <p:sldId id="410" r:id="rId14"/>
    <p:sldId id="578" r:id="rId15"/>
    <p:sldId id="267" r:id="rId16"/>
    <p:sldId id="581" r:id="rId17"/>
    <p:sldId id="587" r:id="rId18"/>
    <p:sldId id="582" r:id="rId19"/>
    <p:sldId id="583" r:id="rId20"/>
    <p:sldId id="584" r:id="rId21"/>
    <p:sldId id="585" r:id="rId22"/>
    <p:sldId id="263" r:id="rId23"/>
    <p:sldId id="260" r:id="rId24"/>
    <p:sldId id="264" r:id="rId25"/>
    <p:sldId id="266" r:id="rId26"/>
    <p:sldId id="268" r:id="rId27"/>
    <p:sldId id="269" r:id="rId28"/>
    <p:sldId id="270" r:id="rId29"/>
    <p:sldId id="271" r:id="rId30"/>
    <p:sldId id="561" r:id="rId31"/>
    <p:sldId id="385" r:id="rId32"/>
    <p:sldId id="399" r:id="rId33"/>
    <p:sldId id="387" r:id="rId34"/>
    <p:sldId id="40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30dfcb9f6f0df2cc" providerId="LiveId" clId="{AA4A0E27-A852-4F8C-A096-A4A4A1728933}"/>
    <pc:docChg chg="undo custSel addSld delSld modSld">
      <pc:chgData name="PIYUS KEDIA" userId="30dfcb9f6f0df2cc" providerId="LiveId" clId="{AA4A0E27-A852-4F8C-A096-A4A4A1728933}" dt="2022-09-15T06:16:11.233" v="4053" actId="6549"/>
      <pc:docMkLst>
        <pc:docMk/>
      </pc:docMkLst>
      <pc:sldChg chg="modSp mod">
        <pc:chgData name="PIYUS KEDIA" userId="30dfcb9f6f0df2cc" providerId="LiveId" clId="{AA4A0E27-A852-4F8C-A096-A4A4A1728933}" dt="2022-09-14T13:35:36.839" v="193" actId="20577"/>
        <pc:sldMkLst>
          <pc:docMk/>
          <pc:sldMk cId="1244956934" sldId="256"/>
        </pc:sldMkLst>
        <pc:spChg chg="mod">
          <ac:chgData name="PIYUS KEDIA" userId="30dfcb9f6f0df2cc" providerId="LiveId" clId="{AA4A0E27-A852-4F8C-A096-A4A4A1728933}" dt="2022-09-14T13:35:36.839" v="193" actId="20577"/>
          <ac:spMkLst>
            <pc:docMk/>
            <pc:sldMk cId="1244956934" sldId="256"/>
            <ac:spMk id="3" creationId="{AF7BD04E-C32F-4659-ACC7-2DF6B898858D}"/>
          </ac:spMkLst>
        </pc:spChg>
      </pc:sldChg>
      <pc:sldChg chg="del">
        <pc:chgData name="PIYUS KEDIA" userId="30dfcb9f6f0df2cc" providerId="LiveId" clId="{AA4A0E27-A852-4F8C-A096-A4A4A1728933}" dt="2022-09-14T13:44:56.549" v="204" actId="47"/>
        <pc:sldMkLst>
          <pc:docMk/>
          <pc:sldMk cId="2834675412" sldId="258"/>
        </pc:sldMkLst>
      </pc:sldChg>
      <pc:sldChg chg="delSp add mod">
        <pc:chgData name="PIYUS KEDIA" userId="30dfcb9f6f0df2cc" providerId="LiveId" clId="{AA4A0E27-A852-4F8C-A096-A4A4A1728933}" dt="2022-09-14T14:01:38.822" v="388" actId="478"/>
        <pc:sldMkLst>
          <pc:docMk/>
          <pc:sldMk cId="3613294311" sldId="260"/>
        </pc:sldMkLst>
        <pc:inkChg chg="del">
          <ac:chgData name="PIYUS KEDIA" userId="30dfcb9f6f0df2cc" providerId="LiveId" clId="{AA4A0E27-A852-4F8C-A096-A4A4A1728933}" dt="2022-09-14T14:01:38.822" v="388" actId="478"/>
          <ac:inkMkLst>
            <pc:docMk/>
            <pc:sldMk cId="3613294311" sldId="260"/>
            <ac:inkMk id="3" creationId="{27A10212-87D4-4365-9E88-BB0E3564BE5D}"/>
          </ac:inkMkLst>
        </pc:inkChg>
      </pc:sldChg>
      <pc:sldChg chg="del">
        <pc:chgData name="PIYUS KEDIA" userId="30dfcb9f6f0df2cc" providerId="LiveId" clId="{AA4A0E27-A852-4F8C-A096-A4A4A1728933}" dt="2022-09-14T13:44:59.966" v="205" actId="47"/>
        <pc:sldMkLst>
          <pc:docMk/>
          <pc:sldMk cId="937716301" sldId="261"/>
        </pc:sldMkLst>
      </pc:sldChg>
      <pc:sldChg chg="delSp modSp add mod modNotesTx">
        <pc:chgData name="PIYUS KEDIA" userId="30dfcb9f6f0df2cc" providerId="LiveId" clId="{AA4A0E27-A852-4F8C-A096-A4A4A1728933}" dt="2022-09-15T06:13:33.590" v="4030" actId="20577"/>
        <pc:sldMkLst>
          <pc:docMk/>
          <pc:sldMk cId="62536450" sldId="263"/>
        </pc:sldMkLst>
        <pc:spChg chg="mod">
          <ac:chgData name="PIYUS KEDIA" userId="30dfcb9f6f0df2cc" providerId="LiveId" clId="{AA4A0E27-A852-4F8C-A096-A4A4A1728933}" dt="2022-09-14T15:26:22.722" v="1459"/>
          <ac:spMkLst>
            <pc:docMk/>
            <pc:sldMk cId="62536450" sldId="263"/>
            <ac:spMk id="4" creationId="{D0A322F2-DACA-416F-AD3D-9534D780CBDD}"/>
          </ac:spMkLst>
        </pc:spChg>
        <pc:spChg chg="mod">
          <ac:chgData name="PIYUS KEDIA" userId="30dfcb9f6f0df2cc" providerId="LiveId" clId="{AA4A0E27-A852-4F8C-A096-A4A4A1728933}" dt="2022-09-14T13:57:38.200" v="387" actId="20577"/>
          <ac:spMkLst>
            <pc:docMk/>
            <pc:sldMk cId="62536450" sldId="263"/>
            <ac:spMk id="5" creationId="{7DBCEC34-ABB9-4703-8D6D-88CB1FDCFA0E}"/>
          </ac:spMkLst>
        </pc:spChg>
        <pc:inkChg chg="del">
          <ac:chgData name="PIYUS KEDIA" userId="30dfcb9f6f0df2cc" providerId="LiveId" clId="{AA4A0E27-A852-4F8C-A096-A4A4A1728933}" dt="2022-09-14T13:51:51.360" v="224" actId="478"/>
          <ac:inkMkLst>
            <pc:docMk/>
            <pc:sldMk cId="62536450" sldId="263"/>
            <ac:inkMk id="6" creationId="{283A79CD-F868-4ABA-A3FD-A28C0B409874}"/>
          </ac:inkMkLst>
        </pc:inkChg>
      </pc:sldChg>
      <pc:sldChg chg="add">
        <pc:chgData name="PIYUS KEDIA" userId="30dfcb9f6f0df2cc" providerId="LiveId" clId="{AA4A0E27-A852-4F8C-A096-A4A4A1728933}" dt="2022-09-14T13:31:44.066" v="1"/>
        <pc:sldMkLst>
          <pc:docMk/>
          <pc:sldMk cId="3782003499" sldId="264"/>
        </pc:sldMkLst>
      </pc:sldChg>
      <pc:sldChg chg="delSp add mod">
        <pc:chgData name="PIYUS KEDIA" userId="30dfcb9f6f0df2cc" providerId="LiveId" clId="{AA4A0E27-A852-4F8C-A096-A4A4A1728933}" dt="2022-09-14T14:02:04.570" v="389" actId="478"/>
        <pc:sldMkLst>
          <pc:docMk/>
          <pc:sldMk cId="3432550337" sldId="266"/>
        </pc:sldMkLst>
        <pc:inkChg chg="del">
          <ac:chgData name="PIYUS KEDIA" userId="30dfcb9f6f0df2cc" providerId="LiveId" clId="{AA4A0E27-A852-4F8C-A096-A4A4A1728933}" dt="2022-09-14T14:02:04.570" v="389" actId="478"/>
          <ac:inkMkLst>
            <pc:docMk/>
            <pc:sldMk cId="3432550337" sldId="266"/>
            <ac:inkMk id="6" creationId="{8BCF0BA4-4EA8-4F2D-88E4-95C6CA64A114}"/>
          </ac:inkMkLst>
        </pc:inkChg>
      </pc:sldChg>
      <pc:sldChg chg="delSp mod">
        <pc:chgData name="PIYUS KEDIA" userId="30dfcb9f6f0df2cc" providerId="LiveId" clId="{AA4A0E27-A852-4F8C-A096-A4A4A1728933}" dt="2022-09-14T13:45:42.511" v="206" actId="478"/>
        <pc:sldMkLst>
          <pc:docMk/>
          <pc:sldMk cId="3202321138" sldId="267"/>
        </pc:sldMkLst>
        <pc:inkChg chg="del">
          <ac:chgData name="PIYUS KEDIA" userId="30dfcb9f6f0df2cc" providerId="LiveId" clId="{AA4A0E27-A852-4F8C-A096-A4A4A1728933}" dt="2022-09-14T13:45:42.511" v="206" actId="478"/>
          <ac:inkMkLst>
            <pc:docMk/>
            <pc:sldMk cId="3202321138" sldId="267"/>
            <ac:inkMk id="2" creationId="{9CDC8E95-871F-47EA-92D3-EA7B99984CB4}"/>
          </ac:inkMkLst>
        </pc:inkChg>
      </pc:sldChg>
      <pc:sldChg chg="delSp modSp add mod">
        <pc:chgData name="PIYUS KEDIA" userId="30dfcb9f6f0df2cc" providerId="LiveId" clId="{AA4A0E27-A852-4F8C-A096-A4A4A1728933}" dt="2022-09-14T14:02:18.028" v="391" actId="478"/>
        <pc:sldMkLst>
          <pc:docMk/>
          <pc:sldMk cId="174937799" sldId="268"/>
        </pc:sldMkLst>
        <pc:inkChg chg="del mod">
          <ac:chgData name="PIYUS KEDIA" userId="30dfcb9f6f0df2cc" providerId="LiveId" clId="{AA4A0E27-A852-4F8C-A096-A4A4A1728933}" dt="2022-09-14T14:02:18.028" v="391" actId="478"/>
          <ac:inkMkLst>
            <pc:docMk/>
            <pc:sldMk cId="174937799" sldId="268"/>
            <ac:inkMk id="6" creationId="{E424D8F2-A36D-4B61-94D7-3317EC5A6E40}"/>
          </ac:inkMkLst>
        </pc:inkChg>
      </pc:sldChg>
      <pc:sldChg chg="delSp modSp add mod">
        <pc:chgData name="PIYUS KEDIA" userId="30dfcb9f6f0df2cc" providerId="LiveId" clId="{AA4A0E27-A852-4F8C-A096-A4A4A1728933}" dt="2022-09-14T14:02:37.614" v="393" actId="478"/>
        <pc:sldMkLst>
          <pc:docMk/>
          <pc:sldMk cId="4138349692" sldId="269"/>
        </pc:sldMkLst>
        <pc:inkChg chg="del mod">
          <ac:chgData name="PIYUS KEDIA" userId="30dfcb9f6f0df2cc" providerId="LiveId" clId="{AA4A0E27-A852-4F8C-A096-A4A4A1728933}" dt="2022-09-14T14:02:37.614" v="393" actId="478"/>
          <ac:inkMkLst>
            <pc:docMk/>
            <pc:sldMk cId="4138349692" sldId="269"/>
            <ac:inkMk id="6" creationId="{9FA72920-5595-4DAD-9C5C-523C595BD94F}"/>
          </ac:inkMkLst>
        </pc:inkChg>
      </pc:sldChg>
      <pc:sldChg chg="delSp add mod">
        <pc:chgData name="PIYUS KEDIA" userId="30dfcb9f6f0df2cc" providerId="LiveId" clId="{AA4A0E27-A852-4F8C-A096-A4A4A1728933}" dt="2022-09-14T14:02:46.555" v="394" actId="478"/>
        <pc:sldMkLst>
          <pc:docMk/>
          <pc:sldMk cId="1502763304" sldId="270"/>
        </pc:sldMkLst>
        <pc:inkChg chg="del">
          <ac:chgData name="PIYUS KEDIA" userId="30dfcb9f6f0df2cc" providerId="LiveId" clId="{AA4A0E27-A852-4F8C-A096-A4A4A1728933}" dt="2022-09-14T14:02:46.555" v="394" actId="478"/>
          <ac:inkMkLst>
            <pc:docMk/>
            <pc:sldMk cId="1502763304" sldId="270"/>
            <ac:inkMk id="6" creationId="{EE562BC6-44DB-40D5-A4E2-426A112AB48B}"/>
          </ac:inkMkLst>
        </pc:inkChg>
      </pc:sldChg>
      <pc:sldChg chg="delSp modSp add mod">
        <pc:chgData name="PIYUS KEDIA" userId="30dfcb9f6f0df2cc" providerId="LiveId" clId="{AA4A0E27-A852-4F8C-A096-A4A4A1728933}" dt="2022-09-14T15:29:09.590" v="1470" actId="20577"/>
        <pc:sldMkLst>
          <pc:docMk/>
          <pc:sldMk cId="1423057290" sldId="271"/>
        </pc:sldMkLst>
        <pc:spChg chg="mod">
          <ac:chgData name="PIYUS KEDIA" userId="30dfcb9f6f0df2cc" providerId="LiveId" clId="{AA4A0E27-A852-4F8C-A096-A4A4A1728933}" dt="2022-09-14T15:29:09.590" v="1470" actId="20577"/>
          <ac:spMkLst>
            <pc:docMk/>
            <pc:sldMk cId="1423057290" sldId="271"/>
            <ac:spMk id="5" creationId="{7DBCEC34-ABB9-4703-8D6D-88CB1FDCFA0E}"/>
          </ac:spMkLst>
        </pc:spChg>
        <pc:inkChg chg="del">
          <ac:chgData name="PIYUS KEDIA" userId="30dfcb9f6f0df2cc" providerId="LiveId" clId="{AA4A0E27-A852-4F8C-A096-A4A4A1728933}" dt="2022-09-14T14:03:10.845" v="395" actId="478"/>
          <ac:inkMkLst>
            <pc:docMk/>
            <pc:sldMk cId="1423057290" sldId="271"/>
            <ac:inkMk id="6" creationId="{D92B52FF-1B68-4AC7-BEE8-57B526CA6A7B}"/>
          </ac:inkMkLst>
        </pc:inkChg>
      </pc:sldChg>
      <pc:sldChg chg="delSp add del mod">
        <pc:chgData name="PIYUS KEDIA" userId="30dfcb9f6f0df2cc" providerId="LiveId" clId="{AA4A0E27-A852-4F8C-A096-A4A4A1728933}" dt="2022-09-15T06:11:53.392" v="3944" actId="47"/>
        <pc:sldMkLst>
          <pc:docMk/>
          <pc:sldMk cId="508264927" sldId="272"/>
        </pc:sldMkLst>
        <pc:inkChg chg="del">
          <ac:chgData name="PIYUS KEDIA" userId="30dfcb9f6f0df2cc" providerId="LiveId" clId="{AA4A0E27-A852-4F8C-A096-A4A4A1728933}" dt="2022-09-14T14:05:31.373" v="400" actId="478"/>
          <ac:inkMkLst>
            <pc:docMk/>
            <pc:sldMk cId="508264927" sldId="272"/>
            <ac:inkMk id="4" creationId="{C6757CB0-F6D3-4CA6-9711-A418A09F70CF}"/>
          </ac:inkMkLst>
        </pc:inkChg>
      </pc:sldChg>
      <pc:sldChg chg="addSp delSp modSp add mod">
        <pc:chgData name="PIYUS KEDIA" userId="30dfcb9f6f0df2cc" providerId="LiveId" clId="{AA4A0E27-A852-4F8C-A096-A4A4A1728933}" dt="2022-09-15T03:42:18.276" v="3943" actId="14100"/>
        <pc:sldMkLst>
          <pc:docMk/>
          <pc:sldMk cId="1604337572" sldId="385"/>
        </pc:sldMkLst>
        <pc:spChg chg="mod">
          <ac:chgData name="PIYUS KEDIA" userId="30dfcb9f6f0df2cc" providerId="LiveId" clId="{AA4A0E27-A852-4F8C-A096-A4A4A1728933}" dt="2022-09-15T03:39:51.783" v="3888" actId="20577"/>
          <ac:spMkLst>
            <pc:docMk/>
            <pc:sldMk cId="1604337572" sldId="385"/>
            <ac:spMk id="3" creationId="{071BF9F7-60A6-4AAD-AF80-819C3646881D}"/>
          </ac:spMkLst>
        </pc:spChg>
        <pc:spChg chg="mod">
          <ac:chgData name="PIYUS KEDIA" userId="30dfcb9f6f0df2cc" providerId="LiveId" clId="{AA4A0E27-A852-4F8C-A096-A4A4A1728933}" dt="2022-09-15T03:39:55.182" v="3889" actId="20577"/>
          <ac:spMkLst>
            <pc:docMk/>
            <pc:sldMk cId="1604337572" sldId="385"/>
            <ac:spMk id="4" creationId="{A6FF3AAC-FEC2-46E9-8C0D-97B65781527E}"/>
          </ac:spMkLst>
        </pc:spChg>
        <pc:spChg chg="add mod">
          <ac:chgData name="PIYUS KEDIA" userId="30dfcb9f6f0df2cc" providerId="LiveId" clId="{AA4A0E27-A852-4F8C-A096-A4A4A1728933}" dt="2022-09-15T03:42:18.276" v="3943" actId="14100"/>
          <ac:spMkLst>
            <pc:docMk/>
            <pc:sldMk cId="1604337572" sldId="385"/>
            <ac:spMk id="6" creationId="{8A39341F-BB30-095E-ED57-42E22639E14F}"/>
          </ac:spMkLst>
        </pc:spChg>
        <pc:inkChg chg="del">
          <ac:chgData name="PIYUS KEDIA" userId="30dfcb9f6f0df2cc" providerId="LiveId" clId="{AA4A0E27-A852-4F8C-A096-A4A4A1728933}" dt="2022-09-14T14:04:18.350" v="397" actId="478"/>
          <ac:inkMkLst>
            <pc:docMk/>
            <pc:sldMk cId="1604337572" sldId="385"/>
            <ac:inkMk id="5" creationId="{F4D5B8D4-8CF9-4647-9A5D-9585880E15F7}"/>
          </ac:inkMkLst>
        </pc:inkChg>
      </pc:sldChg>
      <pc:sldChg chg="addSp delSp modSp add mod">
        <pc:chgData name="PIYUS KEDIA" userId="30dfcb9f6f0df2cc" providerId="LiveId" clId="{AA4A0E27-A852-4F8C-A096-A4A4A1728933}" dt="2022-09-14T15:38:44.873" v="1739" actId="6549"/>
        <pc:sldMkLst>
          <pc:docMk/>
          <pc:sldMk cId="3594839974" sldId="387"/>
        </pc:sldMkLst>
        <pc:spChg chg="add del mod">
          <ac:chgData name="PIYUS KEDIA" userId="30dfcb9f6f0df2cc" providerId="LiveId" clId="{AA4A0E27-A852-4F8C-A096-A4A4A1728933}" dt="2022-09-14T15:38:44.873" v="1739" actId="6549"/>
          <ac:spMkLst>
            <pc:docMk/>
            <pc:sldMk cId="3594839974" sldId="387"/>
            <ac:spMk id="3" creationId="{2F8083E0-64A2-48C2-9A7F-CBF467A72376}"/>
          </ac:spMkLst>
        </pc:spChg>
        <pc:spChg chg="add del mod">
          <ac:chgData name="PIYUS KEDIA" userId="30dfcb9f6f0df2cc" providerId="LiveId" clId="{AA4A0E27-A852-4F8C-A096-A4A4A1728933}" dt="2022-09-14T15:38:40.711" v="1738" actId="478"/>
          <ac:spMkLst>
            <pc:docMk/>
            <pc:sldMk cId="3594839974" sldId="387"/>
            <ac:spMk id="7" creationId="{4E74A2B9-9BE3-F4A8-93BB-86B497780477}"/>
          </ac:spMkLst>
        </pc:spChg>
        <pc:spChg chg="add del mod">
          <ac:chgData name="PIYUS KEDIA" userId="30dfcb9f6f0df2cc" providerId="LiveId" clId="{AA4A0E27-A852-4F8C-A096-A4A4A1728933}" dt="2022-09-14T15:38:18.752" v="1736"/>
          <ac:spMkLst>
            <pc:docMk/>
            <pc:sldMk cId="3594839974" sldId="387"/>
            <ac:spMk id="8" creationId="{437CB680-9164-A439-696F-79E9D9B1C218}"/>
          </ac:spMkLst>
        </pc:spChg>
        <pc:inkChg chg="del">
          <ac:chgData name="PIYUS KEDIA" userId="30dfcb9f6f0df2cc" providerId="LiveId" clId="{AA4A0E27-A852-4F8C-A096-A4A4A1728933}" dt="2022-09-14T14:04:42.268" v="399" actId="478"/>
          <ac:inkMkLst>
            <pc:docMk/>
            <pc:sldMk cId="3594839974" sldId="387"/>
            <ac:inkMk id="5" creationId="{2A276157-6BA6-4A87-9FF8-D9AAFCE0D149}"/>
          </ac:inkMkLst>
        </pc:inkChg>
      </pc:sldChg>
      <pc:sldChg chg="addSp delSp modSp add mod">
        <pc:chgData name="PIYUS KEDIA" userId="30dfcb9f6f0df2cc" providerId="LiveId" clId="{AA4A0E27-A852-4F8C-A096-A4A4A1728933}" dt="2022-09-14T15:40:02.972" v="1740" actId="478"/>
        <pc:sldMkLst>
          <pc:docMk/>
          <pc:sldMk cId="84534913" sldId="399"/>
        </pc:sldMkLst>
        <pc:spChg chg="add del mod">
          <ac:chgData name="PIYUS KEDIA" userId="30dfcb9f6f0df2cc" providerId="LiveId" clId="{AA4A0E27-A852-4F8C-A096-A4A4A1728933}" dt="2022-09-14T15:40:02.972" v="1740" actId="478"/>
          <ac:spMkLst>
            <pc:docMk/>
            <pc:sldMk cId="84534913" sldId="399"/>
            <ac:spMk id="6" creationId="{E39E67C7-3409-A4FB-3E8D-D951B55A11DC}"/>
          </ac:spMkLst>
        </pc:spChg>
        <pc:inkChg chg="del">
          <ac:chgData name="PIYUS KEDIA" userId="30dfcb9f6f0df2cc" providerId="LiveId" clId="{AA4A0E27-A852-4F8C-A096-A4A4A1728933}" dt="2022-09-14T14:04:29.568" v="398" actId="478"/>
          <ac:inkMkLst>
            <pc:docMk/>
            <pc:sldMk cId="84534913" sldId="399"/>
            <ac:inkMk id="5" creationId="{BBAD4FA1-EB01-44A5-9D62-685A41FD73C8}"/>
          </ac:inkMkLst>
        </pc:inkChg>
      </pc:sldChg>
      <pc:sldChg chg="add">
        <pc:chgData name="PIYUS KEDIA" userId="30dfcb9f6f0df2cc" providerId="LiveId" clId="{AA4A0E27-A852-4F8C-A096-A4A4A1728933}" dt="2022-09-14T13:31:44.066" v="1"/>
        <pc:sldMkLst>
          <pc:docMk/>
          <pc:sldMk cId="1665302911" sldId="400"/>
        </pc:sldMkLst>
      </pc:sldChg>
      <pc:sldChg chg="del">
        <pc:chgData name="PIYUS KEDIA" userId="30dfcb9f6f0df2cc" providerId="LiveId" clId="{AA4A0E27-A852-4F8C-A096-A4A4A1728933}" dt="2022-09-14T13:35:02.662" v="185" actId="2696"/>
        <pc:sldMkLst>
          <pc:docMk/>
          <pc:sldMk cId="750811561" sldId="402"/>
        </pc:sldMkLst>
      </pc:sldChg>
      <pc:sldChg chg="add del">
        <pc:chgData name="PIYUS KEDIA" userId="30dfcb9f6f0df2cc" providerId="LiveId" clId="{AA4A0E27-A852-4F8C-A096-A4A4A1728933}" dt="2022-09-15T06:12:07.966" v="3964" actId="47"/>
        <pc:sldMkLst>
          <pc:docMk/>
          <pc:sldMk cId="2989573502" sldId="402"/>
        </pc:sldMkLst>
      </pc:sldChg>
      <pc:sldChg chg="addSp delSp modSp mod">
        <pc:chgData name="PIYUS KEDIA" userId="30dfcb9f6f0df2cc" providerId="LiveId" clId="{AA4A0E27-A852-4F8C-A096-A4A4A1728933}" dt="2022-09-14T14:55:17.118" v="406" actId="478"/>
        <pc:sldMkLst>
          <pc:docMk/>
          <pc:sldMk cId="1986700947" sldId="403"/>
        </pc:sldMkLst>
        <pc:spChg chg="add del">
          <ac:chgData name="PIYUS KEDIA" userId="30dfcb9f6f0df2cc" providerId="LiveId" clId="{AA4A0E27-A852-4F8C-A096-A4A4A1728933}" dt="2022-09-14T14:55:13.083" v="405" actId="478"/>
          <ac:spMkLst>
            <pc:docMk/>
            <pc:sldMk cId="1986700947" sldId="403"/>
            <ac:spMk id="3" creationId="{67E699D6-56EF-4CFE-939F-8B9A62733CC8}"/>
          </ac:spMkLst>
        </pc:spChg>
        <pc:spChg chg="add del mod">
          <ac:chgData name="PIYUS KEDIA" userId="30dfcb9f6f0df2cc" providerId="LiveId" clId="{AA4A0E27-A852-4F8C-A096-A4A4A1728933}" dt="2022-09-14T14:55:13.083" v="405" actId="478"/>
          <ac:spMkLst>
            <pc:docMk/>
            <pc:sldMk cId="1986700947" sldId="403"/>
            <ac:spMk id="9" creationId="{DBB82BAA-F1D2-2980-D6A8-2EE92F5246A0}"/>
          </ac:spMkLst>
        </pc:spChg>
        <pc:inkChg chg="del">
          <ac:chgData name="PIYUS KEDIA" userId="30dfcb9f6f0df2cc" providerId="LiveId" clId="{AA4A0E27-A852-4F8C-A096-A4A4A1728933}" dt="2022-09-14T14:55:17.118" v="406" actId="478"/>
          <ac:inkMkLst>
            <pc:docMk/>
            <pc:sldMk cId="1986700947" sldId="403"/>
            <ac:inkMk id="7" creationId="{5A70C85E-98BD-4363-8B44-82B0FB358BEA}"/>
          </ac:inkMkLst>
        </pc:inkChg>
      </pc:sldChg>
      <pc:sldChg chg="modSp mod">
        <pc:chgData name="PIYUS KEDIA" userId="30dfcb9f6f0df2cc" providerId="LiveId" clId="{AA4A0E27-A852-4F8C-A096-A4A4A1728933}" dt="2022-09-14T14:55:45.581" v="424" actId="20577"/>
        <pc:sldMkLst>
          <pc:docMk/>
          <pc:sldMk cId="3823845841" sldId="404"/>
        </pc:sldMkLst>
        <pc:spChg chg="mod">
          <ac:chgData name="PIYUS KEDIA" userId="30dfcb9f6f0df2cc" providerId="LiveId" clId="{AA4A0E27-A852-4F8C-A096-A4A4A1728933}" dt="2022-09-14T14:55:45.581" v="424" actId="20577"/>
          <ac:spMkLst>
            <pc:docMk/>
            <pc:sldMk cId="3823845841" sldId="404"/>
            <ac:spMk id="3" creationId="{57D2CCD9-1D05-425A-93C1-57D0D57213E1}"/>
          </ac:spMkLst>
        </pc:spChg>
      </pc:sldChg>
      <pc:sldChg chg="delSp modSp mod">
        <pc:chgData name="PIYUS KEDIA" userId="30dfcb9f6f0df2cc" providerId="LiveId" clId="{AA4A0E27-A852-4F8C-A096-A4A4A1728933}" dt="2022-09-14T15:06:16.763" v="468" actId="20577"/>
        <pc:sldMkLst>
          <pc:docMk/>
          <pc:sldMk cId="2649212052" sldId="405"/>
        </pc:sldMkLst>
        <pc:spChg chg="mod">
          <ac:chgData name="PIYUS KEDIA" userId="30dfcb9f6f0df2cc" providerId="LiveId" clId="{AA4A0E27-A852-4F8C-A096-A4A4A1728933}" dt="2022-09-14T15:06:16.763" v="468" actId="20577"/>
          <ac:spMkLst>
            <pc:docMk/>
            <pc:sldMk cId="2649212052" sldId="405"/>
            <ac:spMk id="8" creationId="{2D8E75FA-F34F-43F6-9FA9-B6308016066F}"/>
          </ac:spMkLst>
        </pc:spChg>
        <pc:inkChg chg="del">
          <ac:chgData name="PIYUS KEDIA" userId="30dfcb9f6f0df2cc" providerId="LiveId" clId="{AA4A0E27-A852-4F8C-A096-A4A4A1728933}" dt="2022-09-14T14:56:13.690" v="425" actId="478"/>
          <ac:inkMkLst>
            <pc:docMk/>
            <pc:sldMk cId="2649212052" sldId="405"/>
            <ac:inkMk id="3" creationId="{CB754573-156D-4E60-86B9-E3EC1DFE1ED5}"/>
          </ac:inkMkLst>
        </pc:inkChg>
      </pc:sldChg>
      <pc:sldChg chg="delSp modSp mod">
        <pc:chgData name="PIYUS KEDIA" userId="30dfcb9f6f0df2cc" providerId="LiveId" clId="{AA4A0E27-A852-4F8C-A096-A4A4A1728933}" dt="2022-09-14T15:07:51.174" v="541" actId="20577"/>
        <pc:sldMkLst>
          <pc:docMk/>
          <pc:sldMk cId="2260039963" sldId="406"/>
        </pc:sldMkLst>
        <pc:spChg chg="mod">
          <ac:chgData name="PIYUS KEDIA" userId="30dfcb9f6f0df2cc" providerId="LiveId" clId="{AA4A0E27-A852-4F8C-A096-A4A4A1728933}" dt="2022-09-14T15:07:51.174" v="541" actId="20577"/>
          <ac:spMkLst>
            <pc:docMk/>
            <pc:sldMk cId="2260039963" sldId="406"/>
            <ac:spMk id="8" creationId="{2D8E75FA-F34F-43F6-9FA9-B6308016066F}"/>
          </ac:spMkLst>
        </pc:spChg>
        <pc:inkChg chg="del">
          <ac:chgData name="PIYUS KEDIA" userId="30dfcb9f6f0df2cc" providerId="LiveId" clId="{AA4A0E27-A852-4F8C-A096-A4A4A1728933}" dt="2022-09-14T15:05:25.794" v="426" actId="478"/>
          <ac:inkMkLst>
            <pc:docMk/>
            <pc:sldMk cId="2260039963" sldId="406"/>
            <ac:inkMk id="3" creationId="{F15B540C-91D5-494B-938F-3EF001ECC223}"/>
          </ac:inkMkLst>
        </pc:inkChg>
      </pc:sldChg>
      <pc:sldChg chg="delSp modSp mod">
        <pc:chgData name="PIYUS KEDIA" userId="30dfcb9f6f0df2cc" providerId="LiveId" clId="{AA4A0E27-A852-4F8C-A096-A4A4A1728933}" dt="2022-09-14T15:08:35.860" v="620" actId="20577"/>
        <pc:sldMkLst>
          <pc:docMk/>
          <pc:sldMk cId="367716960" sldId="407"/>
        </pc:sldMkLst>
        <pc:spChg chg="mod">
          <ac:chgData name="PIYUS KEDIA" userId="30dfcb9f6f0df2cc" providerId="LiveId" clId="{AA4A0E27-A852-4F8C-A096-A4A4A1728933}" dt="2022-09-14T15:08:35.860" v="620" actId="20577"/>
          <ac:spMkLst>
            <pc:docMk/>
            <pc:sldMk cId="367716960" sldId="407"/>
            <ac:spMk id="8" creationId="{2D8E75FA-F34F-43F6-9FA9-B6308016066F}"/>
          </ac:spMkLst>
        </pc:spChg>
        <pc:inkChg chg="del">
          <ac:chgData name="PIYUS KEDIA" userId="30dfcb9f6f0df2cc" providerId="LiveId" clId="{AA4A0E27-A852-4F8C-A096-A4A4A1728933}" dt="2022-09-14T15:07:57.030" v="542" actId="478"/>
          <ac:inkMkLst>
            <pc:docMk/>
            <pc:sldMk cId="367716960" sldId="407"/>
            <ac:inkMk id="4" creationId="{0E1622E5-2C90-4634-915E-A38CFB6CBFC1}"/>
          </ac:inkMkLst>
        </pc:inkChg>
      </pc:sldChg>
      <pc:sldChg chg="delSp modSp mod">
        <pc:chgData name="PIYUS KEDIA" userId="30dfcb9f6f0df2cc" providerId="LiveId" clId="{AA4A0E27-A852-4F8C-A096-A4A4A1728933}" dt="2022-09-14T15:10:54.203" v="856" actId="20577"/>
        <pc:sldMkLst>
          <pc:docMk/>
          <pc:sldMk cId="3114668054" sldId="409"/>
        </pc:sldMkLst>
        <pc:spChg chg="mod">
          <ac:chgData name="PIYUS KEDIA" userId="30dfcb9f6f0df2cc" providerId="LiveId" clId="{AA4A0E27-A852-4F8C-A096-A4A4A1728933}" dt="2022-09-14T15:10:54.203" v="856" actId="20577"/>
          <ac:spMkLst>
            <pc:docMk/>
            <pc:sldMk cId="3114668054" sldId="409"/>
            <ac:spMk id="8" creationId="{2D8E75FA-F34F-43F6-9FA9-B6308016066F}"/>
          </ac:spMkLst>
        </pc:spChg>
        <pc:inkChg chg="del">
          <ac:chgData name="PIYUS KEDIA" userId="30dfcb9f6f0df2cc" providerId="LiveId" clId="{AA4A0E27-A852-4F8C-A096-A4A4A1728933}" dt="2022-09-14T15:10:36.120" v="826" actId="478"/>
          <ac:inkMkLst>
            <pc:docMk/>
            <pc:sldMk cId="3114668054" sldId="409"/>
            <ac:inkMk id="3" creationId="{2509BA2C-C338-4042-A1B6-F74EFD934C64}"/>
          </ac:inkMkLst>
        </pc:inkChg>
        <pc:inkChg chg="del mod">
          <ac:chgData name="PIYUS KEDIA" userId="30dfcb9f6f0df2cc" providerId="LiveId" clId="{AA4A0E27-A852-4F8C-A096-A4A4A1728933}" dt="2022-09-14T15:09:59.122" v="743" actId="478"/>
          <ac:inkMkLst>
            <pc:docMk/>
            <pc:sldMk cId="3114668054" sldId="409"/>
            <ac:inkMk id="4" creationId="{920DEC54-BDC7-4970-AFA5-DB14AA13BE1E}"/>
          </ac:inkMkLst>
        </pc:inkChg>
      </pc:sldChg>
      <pc:sldChg chg="delSp modSp mod">
        <pc:chgData name="PIYUS KEDIA" userId="30dfcb9f6f0df2cc" providerId="LiveId" clId="{AA4A0E27-A852-4F8C-A096-A4A4A1728933}" dt="2022-09-14T15:12:30.611" v="1009" actId="20577"/>
        <pc:sldMkLst>
          <pc:docMk/>
          <pc:sldMk cId="2534998813" sldId="410"/>
        </pc:sldMkLst>
        <pc:spChg chg="mod">
          <ac:chgData name="PIYUS KEDIA" userId="30dfcb9f6f0df2cc" providerId="LiveId" clId="{AA4A0E27-A852-4F8C-A096-A4A4A1728933}" dt="2022-09-14T15:12:30.611" v="1009" actId="20577"/>
          <ac:spMkLst>
            <pc:docMk/>
            <pc:sldMk cId="2534998813" sldId="410"/>
            <ac:spMk id="8" creationId="{2D8E75FA-F34F-43F6-9FA9-B6308016066F}"/>
          </ac:spMkLst>
        </pc:spChg>
        <pc:inkChg chg="del">
          <ac:chgData name="PIYUS KEDIA" userId="30dfcb9f6f0df2cc" providerId="LiveId" clId="{AA4A0E27-A852-4F8C-A096-A4A4A1728933}" dt="2022-09-14T15:12:02.975" v="946" actId="478"/>
          <ac:inkMkLst>
            <pc:docMk/>
            <pc:sldMk cId="2534998813" sldId="410"/>
            <ac:inkMk id="4" creationId="{FD5C835E-7C02-4905-BF00-AAC06A2D3AE9}"/>
          </ac:inkMkLst>
        </pc:inkChg>
      </pc:sldChg>
      <pc:sldChg chg="delSp modSp mod">
        <pc:chgData name="PIYUS KEDIA" userId="30dfcb9f6f0df2cc" providerId="LiveId" clId="{AA4A0E27-A852-4F8C-A096-A4A4A1728933}" dt="2022-09-14T15:11:53.115" v="945" actId="20577"/>
        <pc:sldMkLst>
          <pc:docMk/>
          <pc:sldMk cId="3964236647" sldId="411"/>
        </pc:sldMkLst>
        <pc:spChg chg="mod">
          <ac:chgData name="PIYUS KEDIA" userId="30dfcb9f6f0df2cc" providerId="LiveId" clId="{AA4A0E27-A852-4F8C-A096-A4A4A1728933}" dt="2022-09-14T15:11:53.115" v="945" actId="20577"/>
          <ac:spMkLst>
            <pc:docMk/>
            <pc:sldMk cId="3964236647" sldId="411"/>
            <ac:spMk id="8" creationId="{2D8E75FA-F34F-43F6-9FA9-B6308016066F}"/>
          </ac:spMkLst>
        </pc:spChg>
        <pc:inkChg chg="del">
          <ac:chgData name="PIYUS KEDIA" userId="30dfcb9f6f0df2cc" providerId="LiveId" clId="{AA4A0E27-A852-4F8C-A096-A4A4A1728933}" dt="2022-09-14T15:11:04.564" v="857" actId="478"/>
          <ac:inkMkLst>
            <pc:docMk/>
            <pc:sldMk cId="3964236647" sldId="411"/>
            <ac:inkMk id="4" creationId="{4008CA1A-36C4-4D57-9143-50DAC0028B9C}"/>
          </ac:inkMkLst>
        </pc:inkChg>
      </pc:sldChg>
      <pc:sldChg chg="delSp modSp mod">
        <pc:chgData name="PIYUS KEDIA" userId="30dfcb9f6f0df2cc" providerId="LiveId" clId="{AA4A0E27-A852-4F8C-A096-A4A4A1728933}" dt="2022-09-14T15:09:48.119" v="741" actId="20577"/>
        <pc:sldMkLst>
          <pc:docMk/>
          <pc:sldMk cId="2258692490" sldId="412"/>
        </pc:sldMkLst>
        <pc:spChg chg="mod">
          <ac:chgData name="PIYUS KEDIA" userId="30dfcb9f6f0df2cc" providerId="LiveId" clId="{AA4A0E27-A852-4F8C-A096-A4A4A1728933}" dt="2022-09-14T15:09:48.119" v="741" actId="20577"/>
          <ac:spMkLst>
            <pc:docMk/>
            <pc:sldMk cId="2258692490" sldId="412"/>
            <ac:spMk id="8" creationId="{2D8E75FA-F34F-43F6-9FA9-B6308016066F}"/>
          </ac:spMkLst>
        </pc:spChg>
        <pc:inkChg chg="del">
          <ac:chgData name="PIYUS KEDIA" userId="30dfcb9f6f0df2cc" providerId="LiveId" clId="{AA4A0E27-A852-4F8C-A096-A4A4A1728933}" dt="2022-09-14T15:08:46.973" v="621" actId="478"/>
          <ac:inkMkLst>
            <pc:docMk/>
            <pc:sldMk cId="2258692490" sldId="412"/>
            <ac:inkMk id="3" creationId="{DD90006C-DBB8-4BC3-909D-223451B583D6}"/>
          </ac:inkMkLst>
        </pc:inkChg>
      </pc:sldChg>
      <pc:sldChg chg="del">
        <pc:chgData name="PIYUS KEDIA" userId="30dfcb9f6f0df2cc" providerId="LiveId" clId="{AA4A0E27-A852-4F8C-A096-A4A4A1728933}" dt="2022-09-14T13:35:02.662" v="185" actId="2696"/>
        <pc:sldMkLst>
          <pc:docMk/>
          <pc:sldMk cId="2387025126" sldId="414"/>
        </pc:sldMkLst>
      </pc:sldChg>
      <pc:sldChg chg="delSp add del mod">
        <pc:chgData name="PIYUS KEDIA" userId="30dfcb9f6f0df2cc" providerId="LiveId" clId="{AA4A0E27-A852-4F8C-A096-A4A4A1728933}" dt="2022-09-15T06:12:08.755" v="3967" actId="47"/>
        <pc:sldMkLst>
          <pc:docMk/>
          <pc:sldMk cId="3015399297" sldId="414"/>
        </pc:sldMkLst>
        <pc:inkChg chg="del">
          <ac:chgData name="PIYUS KEDIA" userId="30dfcb9f6f0df2cc" providerId="LiveId" clId="{AA4A0E27-A852-4F8C-A096-A4A4A1728933}" dt="2022-09-14T15:48:59.650" v="1753" actId="478"/>
          <ac:inkMkLst>
            <pc:docMk/>
            <pc:sldMk cId="3015399297" sldId="414"/>
            <ac:inkMk id="4" creationId="{FB145888-C967-435D-B5D7-27328F3B67C1}"/>
          </ac:inkMkLst>
        </pc:inkChg>
      </pc:sldChg>
      <pc:sldChg chg="add del">
        <pc:chgData name="PIYUS KEDIA" userId="30dfcb9f6f0df2cc" providerId="LiveId" clId="{AA4A0E27-A852-4F8C-A096-A4A4A1728933}" dt="2022-09-14T15:44:04.802" v="1742" actId="47"/>
        <pc:sldMkLst>
          <pc:docMk/>
          <pc:sldMk cId="1390525699" sldId="419"/>
        </pc:sldMkLst>
      </pc:sldChg>
      <pc:sldChg chg="delSp add del mod">
        <pc:chgData name="PIYUS KEDIA" userId="30dfcb9f6f0df2cc" providerId="LiveId" clId="{AA4A0E27-A852-4F8C-A096-A4A4A1728933}" dt="2022-09-15T06:12:03.750" v="3961" actId="47"/>
        <pc:sldMkLst>
          <pc:docMk/>
          <pc:sldMk cId="2939527005" sldId="420"/>
        </pc:sldMkLst>
        <pc:inkChg chg="del">
          <ac:chgData name="PIYUS KEDIA" userId="30dfcb9f6f0df2cc" providerId="LiveId" clId="{AA4A0E27-A852-4F8C-A096-A4A4A1728933}" dt="2022-09-14T15:47:08.817" v="1749" actId="478"/>
          <ac:inkMkLst>
            <pc:docMk/>
            <pc:sldMk cId="2939527005" sldId="420"/>
            <ac:inkMk id="4" creationId="{195C2236-D573-4BF8-BBC3-107E5500A64C}"/>
          </ac:inkMkLst>
        </pc:inkChg>
      </pc:sldChg>
      <pc:sldChg chg="delSp add del mod">
        <pc:chgData name="PIYUS KEDIA" userId="30dfcb9f6f0df2cc" providerId="LiveId" clId="{AA4A0E27-A852-4F8C-A096-A4A4A1728933}" dt="2022-09-15T06:12:00.623" v="3959" actId="47"/>
        <pc:sldMkLst>
          <pc:docMk/>
          <pc:sldMk cId="276386780" sldId="421"/>
        </pc:sldMkLst>
        <pc:inkChg chg="del">
          <ac:chgData name="PIYUS KEDIA" userId="30dfcb9f6f0df2cc" providerId="LiveId" clId="{AA4A0E27-A852-4F8C-A096-A4A4A1728933}" dt="2022-09-14T15:46:35.590" v="1747" actId="478"/>
          <ac:inkMkLst>
            <pc:docMk/>
            <pc:sldMk cId="276386780" sldId="421"/>
            <ac:inkMk id="4" creationId="{51FE54CF-B074-4254-AA68-3F85004849E2}"/>
          </ac:inkMkLst>
        </pc:inkChg>
      </pc:sldChg>
      <pc:sldChg chg="delSp add del mod">
        <pc:chgData name="PIYUS KEDIA" userId="30dfcb9f6f0df2cc" providerId="LiveId" clId="{AA4A0E27-A852-4F8C-A096-A4A4A1728933}" dt="2022-09-15T06:12:01.528" v="3960" actId="47"/>
        <pc:sldMkLst>
          <pc:docMk/>
          <pc:sldMk cId="2108432782" sldId="422"/>
        </pc:sldMkLst>
        <pc:inkChg chg="del">
          <ac:chgData name="PIYUS KEDIA" userId="30dfcb9f6f0df2cc" providerId="LiveId" clId="{AA4A0E27-A852-4F8C-A096-A4A4A1728933}" dt="2022-09-14T15:46:57.929" v="1748" actId="478"/>
          <ac:inkMkLst>
            <pc:docMk/>
            <pc:sldMk cId="2108432782" sldId="422"/>
            <ac:inkMk id="4" creationId="{5556C0C6-33E2-4A24-8307-A2752A54831B}"/>
          </ac:inkMkLst>
        </pc:inkChg>
      </pc:sldChg>
      <pc:sldChg chg="modSp add del mod">
        <pc:chgData name="PIYUS KEDIA" userId="30dfcb9f6f0df2cc" providerId="LiveId" clId="{AA4A0E27-A852-4F8C-A096-A4A4A1728933}" dt="2022-09-15T06:12:05.932" v="3963" actId="47"/>
        <pc:sldMkLst>
          <pc:docMk/>
          <pc:sldMk cId="3994327814" sldId="423"/>
        </pc:sldMkLst>
        <pc:spChg chg="mod">
          <ac:chgData name="PIYUS KEDIA" userId="30dfcb9f6f0df2cc" providerId="LiveId" clId="{AA4A0E27-A852-4F8C-A096-A4A4A1728933}" dt="2022-09-14T13:33:43.326" v="184" actId="20577"/>
          <ac:spMkLst>
            <pc:docMk/>
            <pc:sldMk cId="3994327814" sldId="423"/>
            <ac:spMk id="3" creationId="{1ED7C38E-23A0-4951-AB32-8E777751EB48}"/>
          </ac:spMkLst>
        </pc:spChg>
      </pc:sldChg>
      <pc:sldChg chg="delSp add del mod">
        <pc:chgData name="PIYUS KEDIA" userId="30dfcb9f6f0df2cc" providerId="LiveId" clId="{AA4A0E27-A852-4F8C-A096-A4A4A1728933}" dt="2022-09-15T06:12:04.642" v="3962" actId="47"/>
        <pc:sldMkLst>
          <pc:docMk/>
          <pc:sldMk cId="1635585263" sldId="424"/>
        </pc:sldMkLst>
        <pc:inkChg chg="del">
          <ac:chgData name="PIYUS KEDIA" userId="30dfcb9f6f0df2cc" providerId="LiveId" clId="{AA4A0E27-A852-4F8C-A096-A4A4A1728933}" dt="2022-09-14T15:47:34.127" v="1750" actId="478"/>
          <ac:inkMkLst>
            <pc:docMk/>
            <pc:sldMk cId="1635585263" sldId="424"/>
            <ac:inkMk id="4" creationId="{4590746C-A49A-4D15-993C-D587F6C4505A}"/>
          </ac:inkMkLst>
        </pc:inkChg>
      </pc:sldChg>
      <pc:sldChg chg="add del">
        <pc:chgData name="PIYUS KEDIA" userId="30dfcb9f6f0df2cc" providerId="LiveId" clId="{AA4A0E27-A852-4F8C-A096-A4A4A1728933}" dt="2022-09-15T06:12:10.292" v="3971" actId="47"/>
        <pc:sldMkLst>
          <pc:docMk/>
          <pc:sldMk cId="2551299527" sldId="490"/>
        </pc:sldMkLst>
      </pc:sldChg>
      <pc:sldChg chg="del">
        <pc:chgData name="PIYUS KEDIA" userId="30dfcb9f6f0df2cc" providerId="LiveId" clId="{AA4A0E27-A852-4F8C-A096-A4A4A1728933}" dt="2022-09-14T13:35:02.662" v="185" actId="2696"/>
        <pc:sldMkLst>
          <pc:docMk/>
          <pc:sldMk cId="2954779586" sldId="490"/>
        </pc:sldMkLst>
      </pc:sldChg>
      <pc:sldChg chg="del">
        <pc:chgData name="PIYUS KEDIA" userId="30dfcb9f6f0df2cc" providerId="LiveId" clId="{AA4A0E27-A852-4F8C-A096-A4A4A1728933}" dt="2022-09-14T13:35:02.662" v="185" actId="2696"/>
        <pc:sldMkLst>
          <pc:docMk/>
          <pc:sldMk cId="1457831663" sldId="493"/>
        </pc:sldMkLst>
      </pc:sldChg>
      <pc:sldChg chg="delSp add del mod">
        <pc:chgData name="PIYUS KEDIA" userId="30dfcb9f6f0df2cc" providerId="LiveId" clId="{AA4A0E27-A852-4F8C-A096-A4A4A1728933}" dt="2022-09-15T06:12:09.055" v="3968" actId="47"/>
        <pc:sldMkLst>
          <pc:docMk/>
          <pc:sldMk cId="4177919522" sldId="493"/>
        </pc:sldMkLst>
        <pc:inkChg chg="del">
          <ac:chgData name="PIYUS KEDIA" userId="30dfcb9f6f0df2cc" providerId="LiveId" clId="{AA4A0E27-A852-4F8C-A096-A4A4A1728933}" dt="2022-09-14T15:49:08.982" v="1754" actId="478"/>
          <ac:inkMkLst>
            <pc:docMk/>
            <pc:sldMk cId="4177919522" sldId="493"/>
            <ac:inkMk id="4" creationId="{4EC8B59D-9076-4C55-AAAF-B1550EAD41C4}"/>
          </ac:inkMkLst>
        </pc:inkChg>
      </pc:sldChg>
      <pc:sldChg chg="add del">
        <pc:chgData name="PIYUS KEDIA" userId="30dfcb9f6f0df2cc" providerId="LiveId" clId="{AA4A0E27-A852-4F8C-A096-A4A4A1728933}" dt="2022-09-15T06:12:11.240" v="3973" actId="47"/>
        <pc:sldMkLst>
          <pc:docMk/>
          <pc:sldMk cId="2806156445" sldId="496"/>
        </pc:sldMkLst>
      </pc:sldChg>
      <pc:sldChg chg="del">
        <pc:chgData name="PIYUS KEDIA" userId="30dfcb9f6f0df2cc" providerId="LiveId" clId="{AA4A0E27-A852-4F8C-A096-A4A4A1728933}" dt="2022-09-14T13:35:02.662" v="185" actId="2696"/>
        <pc:sldMkLst>
          <pc:docMk/>
          <pc:sldMk cId="3809179096" sldId="496"/>
        </pc:sldMkLst>
      </pc:sldChg>
      <pc:sldChg chg="addSp delSp modSp add del mod">
        <pc:chgData name="PIYUS KEDIA" userId="30dfcb9f6f0df2cc" providerId="LiveId" clId="{AA4A0E27-A852-4F8C-A096-A4A4A1728933}" dt="2022-09-15T06:12:11.768" v="3974" actId="47"/>
        <pc:sldMkLst>
          <pc:docMk/>
          <pc:sldMk cId="947380100" sldId="500"/>
        </pc:sldMkLst>
        <pc:spChg chg="del mod">
          <ac:chgData name="PIYUS KEDIA" userId="30dfcb9f6f0df2cc" providerId="LiveId" clId="{AA4A0E27-A852-4F8C-A096-A4A4A1728933}" dt="2022-09-14T15:52:37.906" v="1761" actId="478"/>
          <ac:spMkLst>
            <pc:docMk/>
            <pc:sldMk cId="947380100" sldId="500"/>
            <ac:spMk id="7" creationId="{3104381B-BA27-4219-96CB-D2F3C657233E}"/>
          </ac:spMkLst>
        </pc:spChg>
        <pc:spChg chg="add mod">
          <ac:chgData name="PIYUS KEDIA" userId="30dfcb9f6f0df2cc" providerId="LiveId" clId="{AA4A0E27-A852-4F8C-A096-A4A4A1728933}" dt="2022-09-14T15:52:39.198" v="1762"/>
          <ac:spMkLst>
            <pc:docMk/>
            <pc:sldMk cId="947380100" sldId="500"/>
            <ac:spMk id="8" creationId="{569E2B32-AF81-162E-9700-7816720D1D3E}"/>
          </ac:spMkLst>
        </pc:spChg>
        <pc:inkChg chg="del">
          <ac:chgData name="PIYUS KEDIA" userId="30dfcb9f6f0df2cc" providerId="LiveId" clId="{AA4A0E27-A852-4F8C-A096-A4A4A1728933}" dt="2022-09-14T15:50:26.815" v="1758" actId="478"/>
          <ac:inkMkLst>
            <pc:docMk/>
            <pc:sldMk cId="947380100" sldId="500"/>
            <ac:inkMk id="3" creationId="{62080FD9-E49F-46C5-BF7A-251D285D44DA}"/>
          </ac:inkMkLst>
        </pc:inkChg>
      </pc:sldChg>
      <pc:sldChg chg="del">
        <pc:chgData name="PIYUS KEDIA" userId="30dfcb9f6f0df2cc" providerId="LiveId" clId="{AA4A0E27-A852-4F8C-A096-A4A4A1728933}" dt="2022-09-14T13:35:02.662" v="185" actId="2696"/>
        <pc:sldMkLst>
          <pc:docMk/>
          <pc:sldMk cId="2337997836" sldId="500"/>
        </pc:sldMkLst>
      </pc:sldChg>
      <pc:sldChg chg="del">
        <pc:chgData name="PIYUS KEDIA" userId="30dfcb9f6f0df2cc" providerId="LiveId" clId="{AA4A0E27-A852-4F8C-A096-A4A4A1728933}" dt="2022-09-14T13:35:02.662" v="185" actId="2696"/>
        <pc:sldMkLst>
          <pc:docMk/>
          <pc:sldMk cId="1384109025" sldId="501"/>
        </pc:sldMkLst>
      </pc:sldChg>
      <pc:sldChg chg="add del">
        <pc:chgData name="PIYUS KEDIA" userId="30dfcb9f6f0df2cc" providerId="LiveId" clId="{AA4A0E27-A852-4F8C-A096-A4A4A1728933}" dt="2022-09-14T16:10:02.208" v="2355" actId="47"/>
        <pc:sldMkLst>
          <pc:docMk/>
          <pc:sldMk cId="1716227583" sldId="501"/>
        </pc:sldMkLst>
      </pc:sldChg>
      <pc:sldChg chg="del">
        <pc:chgData name="PIYUS KEDIA" userId="30dfcb9f6f0df2cc" providerId="LiveId" clId="{AA4A0E27-A852-4F8C-A096-A4A4A1728933}" dt="2022-09-14T13:35:02.662" v="185" actId="2696"/>
        <pc:sldMkLst>
          <pc:docMk/>
          <pc:sldMk cId="1173819225" sldId="502"/>
        </pc:sldMkLst>
      </pc:sldChg>
      <pc:sldChg chg="delSp modSp add del mod">
        <pc:chgData name="PIYUS KEDIA" userId="30dfcb9f6f0df2cc" providerId="LiveId" clId="{AA4A0E27-A852-4F8C-A096-A4A4A1728933}" dt="2022-09-15T06:12:16.409" v="3985" actId="47"/>
        <pc:sldMkLst>
          <pc:docMk/>
          <pc:sldMk cId="1380435764" sldId="502"/>
        </pc:sldMkLst>
        <pc:spChg chg="mod">
          <ac:chgData name="PIYUS KEDIA" userId="30dfcb9f6f0df2cc" providerId="LiveId" clId="{AA4A0E27-A852-4F8C-A096-A4A4A1728933}" dt="2022-09-14T16:55:41.409" v="3887" actId="6549"/>
          <ac:spMkLst>
            <pc:docMk/>
            <pc:sldMk cId="1380435764" sldId="502"/>
            <ac:spMk id="3" creationId="{ABC61C52-86B1-446F-B243-5A5ED0FFE6E1}"/>
          </ac:spMkLst>
        </pc:spChg>
        <pc:inkChg chg="del">
          <ac:chgData name="PIYUS KEDIA" userId="30dfcb9f6f0df2cc" providerId="LiveId" clId="{AA4A0E27-A852-4F8C-A096-A4A4A1728933}" dt="2022-09-14T15:51:45.699" v="1759" actId="478"/>
          <ac:inkMkLst>
            <pc:docMk/>
            <pc:sldMk cId="1380435764" sldId="502"/>
            <ac:inkMk id="4" creationId="{52AC358E-0E30-4485-AF9B-EDE71DCB7D50}"/>
          </ac:inkMkLst>
        </pc:inkChg>
      </pc:sldChg>
      <pc:sldChg chg="modSp mod">
        <pc:chgData name="PIYUS KEDIA" userId="30dfcb9f6f0df2cc" providerId="LiveId" clId="{AA4A0E27-A852-4F8C-A096-A4A4A1728933}" dt="2022-09-15T06:16:00.122" v="4052" actId="20577"/>
        <pc:sldMkLst>
          <pc:docMk/>
          <pc:sldMk cId="947139475" sldId="507"/>
        </pc:sldMkLst>
        <pc:spChg chg="mod">
          <ac:chgData name="PIYUS KEDIA" userId="30dfcb9f6f0df2cc" providerId="LiveId" clId="{AA4A0E27-A852-4F8C-A096-A4A4A1728933}" dt="2022-09-15T06:16:00.122" v="4052" actId="20577"/>
          <ac:spMkLst>
            <pc:docMk/>
            <pc:sldMk cId="947139475" sldId="507"/>
            <ac:spMk id="3" creationId="{5001F3D9-2776-4B7A-94CF-2B8AFD1881F0}"/>
          </ac:spMkLst>
        </pc:spChg>
      </pc:sldChg>
      <pc:sldChg chg="delSp add del mod">
        <pc:chgData name="PIYUS KEDIA" userId="30dfcb9f6f0df2cc" providerId="LiveId" clId="{AA4A0E27-A852-4F8C-A096-A4A4A1728933}" dt="2022-09-15T06:12:09.522" v="3970" actId="47"/>
        <pc:sldMkLst>
          <pc:docMk/>
          <pc:sldMk cId="2068846973" sldId="511"/>
        </pc:sldMkLst>
        <pc:inkChg chg="del">
          <ac:chgData name="PIYUS KEDIA" userId="30dfcb9f6f0df2cc" providerId="LiveId" clId="{AA4A0E27-A852-4F8C-A096-A4A4A1728933}" dt="2022-09-14T15:49:37.435" v="1756" actId="478"/>
          <ac:inkMkLst>
            <pc:docMk/>
            <pc:sldMk cId="2068846973" sldId="511"/>
            <ac:inkMk id="10" creationId="{5C2EE820-8CCB-4700-8561-99BDB8DC48B2}"/>
          </ac:inkMkLst>
        </pc:inkChg>
      </pc:sldChg>
      <pc:sldChg chg="del">
        <pc:chgData name="PIYUS KEDIA" userId="30dfcb9f6f0df2cc" providerId="LiveId" clId="{AA4A0E27-A852-4F8C-A096-A4A4A1728933}" dt="2022-09-14T13:35:02.662" v="185" actId="2696"/>
        <pc:sldMkLst>
          <pc:docMk/>
          <pc:sldMk cId="2163481317" sldId="511"/>
        </pc:sldMkLst>
      </pc:sldChg>
      <pc:sldChg chg="del">
        <pc:chgData name="PIYUS KEDIA" userId="30dfcb9f6f0df2cc" providerId="LiveId" clId="{AA4A0E27-A852-4F8C-A096-A4A4A1728933}" dt="2022-09-14T13:35:02.662" v="185" actId="2696"/>
        <pc:sldMkLst>
          <pc:docMk/>
          <pc:sldMk cId="665668430" sldId="512"/>
        </pc:sldMkLst>
      </pc:sldChg>
      <pc:sldChg chg="delSp add del mod">
        <pc:chgData name="PIYUS KEDIA" userId="30dfcb9f6f0df2cc" providerId="LiveId" clId="{AA4A0E27-A852-4F8C-A096-A4A4A1728933}" dt="2022-09-15T06:12:10.341" v="3972" actId="47"/>
        <pc:sldMkLst>
          <pc:docMk/>
          <pc:sldMk cId="4110656511" sldId="512"/>
        </pc:sldMkLst>
        <pc:inkChg chg="del">
          <ac:chgData name="PIYUS KEDIA" userId="30dfcb9f6f0df2cc" providerId="LiveId" clId="{AA4A0E27-A852-4F8C-A096-A4A4A1728933}" dt="2022-09-14T15:49:47.880" v="1757" actId="478"/>
          <ac:inkMkLst>
            <pc:docMk/>
            <pc:sldMk cId="4110656511" sldId="512"/>
            <ac:inkMk id="10" creationId="{55A91EE0-54DC-4AD0-B2D9-FD07F3F6A0CA}"/>
          </ac:inkMkLst>
        </pc:inkChg>
      </pc:sldChg>
      <pc:sldChg chg="add del">
        <pc:chgData name="PIYUS KEDIA" userId="30dfcb9f6f0df2cc" providerId="LiveId" clId="{AA4A0E27-A852-4F8C-A096-A4A4A1728933}" dt="2022-09-15T06:11:54.535" v="3948" actId="47"/>
        <pc:sldMkLst>
          <pc:docMk/>
          <pc:sldMk cId="1078973290" sldId="530"/>
        </pc:sldMkLst>
      </pc:sldChg>
      <pc:sldChg chg="delSp add del mod">
        <pc:chgData name="PIYUS KEDIA" userId="30dfcb9f6f0df2cc" providerId="LiveId" clId="{AA4A0E27-A852-4F8C-A096-A4A4A1728933}" dt="2022-09-15T06:12:09.239" v="3969" actId="47"/>
        <pc:sldMkLst>
          <pc:docMk/>
          <pc:sldMk cId="1852430761" sldId="537"/>
        </pc:sldMkLst>
        <pc:inkChg chg="del">
          <ac:chgData name="PIYUS KEDIA" userId="30dfcb9f6f0df2cc" providerId="LiveId" clId="{AA4A0E27-A852-4F8C-A096-A4A4A1728933}" dt="2022-09-14T15:49:31.698" v="1755" actId="478"/>
          <ac:inkMkLst>
            <pc:docMk/>
            <pc:sldMk cId="1852430761" sldId="537"/>
            <ac:inkMk id="11" creationId="{EAF152A0-4DA8-42F6-AF3F-F8C0201F414A}"/>
          </ac:inkMkLst>
        </pc:inkChg>
      </pc:sldChg>
      <pc:sldChg chg="del">
        <pc:chgData name="PIYUS KEDIA" userId="30dfcb9f6f0df2cc" providerId="LiveId" clId="{AA4A0E27-A852-4F8C-A096-A4A4A1728933}" dt="2022-09-14T13:35:02.662" v="185" actId="2696"/>
        <pc:sldMkLst>
          <pc:docMk/>
          <pc:sldMk cId="3873195427" sldId="537"/>
        </pc:sldMkLst>
      </pc:sldChg>
      <pc:sldChg chg="del">
        <pc:chgData name="PIYUS KEDIA" userId="30dfcb9f6f0df2cc" providerId="LiveId" clId="{AA4A0E27-A852-4F8C-A096-A4A4A1728933}" dt="2022-09-14T13:35:02.662" v="185" actId="2696"/>
        <pc:sldMkLst>
          <pc:docMk/>
          <pc:sldMk cId="2039594383" sldId="538"/>
        </pc:sldMkLst>
      </pc:sldChg>
      <pc:sldChg chg="addSp delSp modSp add del mod">
        <pc:chgData name="PIYUS KEDIA" userId="30dfcb9f6f0df2cc" providerId="LiveId" clId="{AA4A0E27-A852-4F8C-A096-A4A4A1728933}" dt="2022-09-14T16:22:55.947" v="2524" actId="47"/>
        <pc:sldMkLst>
          <pc:docMk/>
          <pc:sldMk cId="2407641681" sldId="538"/>
        </pc:sldMkLst>
        <pc:spChg chg="del">
          <ac:chgData name="PIYUS KEDIA" userId="30dfcb9f6f0df2cc" providerId="LiveId" clId="{AA4A0E27-A852-4F8C-A096-A4A4A1728933}" dt="2022-09-14T16:03:35.520" v="2199" actId="478"/>
          <ac:spMkLst>
            <pc:docMk/>
            <pc:sldMk cId="2407641681" sldId="538"/>
            <ac:spMk id="3" creationId="{E144AE71-1FC0-4419-9C46-DB1A2F74F1D9}"/>
          </ac:spMkLst>
        </pc:spChg>
        <pc:spChg chg="add mod">
          <ac:chgData name="PIYUS KEDIA" userId="30dfcb9f6f0df2cc" providerId="LiveId" clId="{AA4A0E27-A852-4F8C-A096-A4A4A1728933}" dt="2022-09-14T16:04:18.278" v="2238" actId="20577"/>
          <ac:spMkLst>
            <pc:docMk/>
            <pc:sldMk cId="2407641681" sldId="538"/>
            <ac:spMk id="12" creationId="{DC77336F-82D0-BB11-E1A7-95472164C9E9}"/>
          </ac:spMkLst>
        </pc:spChg>
        <pc:spChg chg="add del mod">
          <ac:chgData name="PIYUS KEDIA" userId="30dfcb9f6f0df2cc" providerId="LiveId" clId="{AA4A0E27-A852-4F8C-A096-A4A4A1728933}" dt="2022-09-14T16:03:35.526" v="2201"/>
          <ac:spMkLst>
            <pc:docMk/>
            <pc:sldMk cId="2407641681" sldId="538"/>
            <ac:spMk id="25" creationId="{EC406E7F-0851-6E69-E0F4-CE3FDE1FDDBD}"/>
          </ac:spMkLst>
        </pc:spChg>
        <pc:inkChg chg="del">
          <ac:chgData name="PIYUS KEDIA" userId="30dfcb9f6f0df2cc" providerId="LiveId" clId="{AA4A0E27-A852-4F8C-A096-A4A4A1728933}" dt="2022-09-14T16:02:53.251" v="2060" actId="478"/>
          <ac:inkMkLst>
            <pc:docMk/>
            <pc:sldMk cId="2407641681" sldId="538"/>
            <ac:inkMk id="11" creationId="{2EA04FFD-A4D6-497A-B565-0766B59EF747}"/>
          </ac:inkMkLst>
        </pc:inkChg>
      </pc:sldChg>
      <pc:sldChg chg="del">
        <pc:chgData name="PIYUS KEDIA" userId="30dfcb9f6f0df2cc" providerId="LiveId" clId="{AA4A0E27-A852-4F8C-A096-A4A4A1728933}" dt="2022-09-14T13:35:02.662" v="185" actId="2696"/>
        <pc:sldMkLst>
          <pc:docMk/>
          <pc:sldMk cId="2537962643" sldId="540"/>
        </pc:sldMkLst>
      </pc:sldChg>
      <pc:sldChg chg="add del">
        <pc:chgData name="PIYUS KEDIA" userId="30dfcb9f6f0df2cc" providerId="LiveId" clId="{AA4A0E27-A852-4F8C-A096-A4A4A1728933}" dt="2022-09-14T16:09:52.868" v="2354" actId="47"/>
        <pc:sldMkLst>
          <pc:docMk/>
          <pc:sldMk cId="2567438717" sldId="540"/>
        </pc:sldMkLst>
      </pc:sldChg>
      <pc:sldChg chg="delSp add del mod">
        <pc:chgData name="PIYUS KEDIA" userId="30dfcb9f6f0df2cc" providerId="LiveId" clId="{AA4A0E27-A852-4F8C-A096-A4A4A1728933}" dt="2022-09-15T06:12:08.253" v="3965" actId="47"/>
        <pc:sldMkLst>
          <pc:docMk/>
          <pc:sldMk cId="1590737606" sldId="542"/>
        </pc:sldMkLst>
        <pc:inkChg chg="del">
          <ac:chgData name="PIYUS KEDIA" userId="30dfcb9f6f0df2cc" providerId="LiveId" clId="{AA4A0E27-A852-4F8C-A096-A4A4A1728933}" dt="2022-09-14T15:48:25.169" v="1751" actId="478"/>
          <ac:inkMkLst>
            <pc:docMk/>
            <pc:sldMk cId="1590737606" sldId="542"/>
            <ac:inkMk id="5" creationId="{886A7E60-D60A-43F6-866E-CAB261C7EF40}"/>
          </ac:inkMkLst>
        </pc:inkChg>
      </pc:sldChg>
      <pc:sldChg chg="del">
        <pc:chgData name="PIYUS KEDIA" userId="30dfcb9f6f0df2cc" providerId="LiveId" clId="{AA4A0E27-A852-4F8C-A096-A4A4A1728933}" dt="2022-09-14T13:35:02.662" v="185" actId="2696"/>
        <pc:sldMkLst>
          <pc:docMk/>
          <pc:sldMk cId="3316464427" sldId="542"/>
        </pc:sldMkLst>
      </pc:sldChg>
      <pc:sldChg chg="del">
        <pc:chgData name="PIYUS KEDIA" userId="30dfcb9f6f0df2cc" providerId="LiveId" clId="{AA4A0E27-A852-4F8C-A096-A4A4A1728933}" dt="2022-09-14T13:35:02.662" v="185" actId="2696"/>
        <pc:sldMkLst>
          <pc:docMk/>
          <pc:sldMk cId="3565813072" sldId="543"/>
        </pc:sldMkLst>
      </pc:sldChg>
      <pc:sldChg chg="delSp add del mod">
        <pc:chgData name="PIYUS KEDIA" userId="30dfcb9f6f0df2cc" providerId="LiveId" clId="{AA4A0E27-A852-4F8C-A096-A4A4A1728933}" dt="2022-09-15T06:12:08.510" v="3966" actId="47"/>
        <pc:sldMkLst>
          <pc:docMk/>
          <pc:sldMk cId="4004336434" sldId="543"/>
        </pc:sldMkLst>
        <pc:inkChg chg="del">
          <ac:chgData name="PIYUS KEDIA" userId="30dfcb9f6f0df2cc" providerId="LiveId" clId="{AA4A0E27-A852-4F8C-A096-A4A4A1728933}" dt="2022-09-14T15:48:47.827" v="1752" actId="478"/>
          <ac:inkMkLst>
            <pc:docMk/>
            <pc:sldMk cId="4004336434" sldId="543"/>
            <ac:inkMk id="10" creationId="{B18CA92F-FB29-47D2-A29E-BD44BA03E793}"/>
          </ac:inkMkLst>
        </pc:inkChg>
      </pc:sldChg>
      <pc:sldChg chg="delSp mod">
        <pc:chgData name="PIYUS KEDIA" userId="30dfcb9f6f0df2cc" providerId="LiveId" clId="{AA4A0E27-A852-4F8C-A096-A4A4A1728933}" dt="2022-09-14T14:55:03.653" v="403" actId="478"/>
        <pc:sldMkLst>
          <pc:docMk/>
          <pc:sldMk cId="2205909433" sldId="547"/>
        </pc:sldMkLst>
        <pc:inkChg chg="del">
          <ac:chgData name="PIYUS KEDIA" userId="30dfcb9f6f0df2cc" providerId="LiveId" clId="{AA4A0E27-A852-4F8C-A096-A4A4A1728933}" dt="2022-09-14T14:55:03.653" v="403" actId="478"/>
          <ac:inkMkLst>
            <pc:docMk/>
            <pc:sldMk cId="2205909433" sldId="547"/>
            <ac:inkMk id="5" creationId="{BA15429E-F0D0-45E6-AE99-53119B7002FA}"/>
          </ac:inkMkLst>
        </pc:inkChg>
      </pc:sldChg>
      <pc:sldChg chg="delSp add mod">
        <pc:chgData name="PIYUS KEDIA" userId="30dfcb9f6f0df2cc" providerId="LiveId" clId="{AA4A0E27-A852-4F8C-A096-A4A4A1728933}" dt="2022-09-14T14:04:08.301" v="396" actId="478"/>
        <pc:sldMkLst>
          <pc:docMk/>
          <pc:sldMk cId="1992997437" sldId="561"/>
        </pc:sldMkLst>
        <pc:inkChg chg="del">
          <ac:chgData name="PIYUS KEDIA" userId="30dfcb9f6f0df2cc" providerId="LiveId" clId="{AA4A0E27-A852-4F8C-A096-A4A4A1728933}" dt="2022-09-14T14:04:08.301" v="396" actId="478"/>
          <ac:inkMkLst>
            <pc:docMk/>
            <pc:sldMk cId="1992997437" sldId="561"/>
            <ac:inkMk id="3" creationId="{BFE4587F-1DAE-4528-AD35-8EFC2188F4EC}"/>
          </ac:inkMkLst>
        </pc:inkChg>
      </pc:sldChg>
      <pc:sldChg chg="delSp add del mod">
        <pc:chgData name="PIYUS KEDIA" userId="30dfcb9f6f0df2cc" providerId="LiveId" clId="{AA4A0E27-A852-4F8C-A096-A4A4A1728933}" dt="2022-09-15T06:11:53.767" v="3945" actId="47"/>
        <pc:sldMkLst>
          <pc:docMk/>
          <pc:sldMk cId="1912331536" sldId="562"/>
        </pc:sldMkLst>
        <pc:inkChg chg="del">
          <ac:chgData name="PIYUS KEDIA" userId="30dfcb9f6f0df2cc" providerId="LiveId" clId="{AA4A0E27-A852-4F8C-A096-A4A4A1728933}" dt="2022-09-14T14:05:35.694" v="401" actId="478"/>
          <ac:inkMkLst>
            <pc:docMk/>
            <pc:sldMk cId="1912331536" sldId="562"/>
            <ac:inkMk id="4" creationId="{9EB91E51-B117-4232-AC4B-050F7D7051A2}"/>
          </ac:inkMkLst>
        </pc:inkChg>
      </pc:sldChg>
      <pc:sldChg chg="delSp add del mod">
        <pc:chgData name="PIYUS KEDIA" userId="30dfcb9f6f0df2cc" providerId="LiveId" clId="{AA4A0E27-A852-4F8C-A096-A4A4A1728933}" dt="2022-09-15T06:11:54.028" v="3946" actId="47"/>
        <pc:sldMkLst>
          <pc:docMk/>
          <pc:sldMk cId="4237934361" sldId="563"/>
        </pc:sldMkLst>
        <pc:inkChg chg="del">
          <ac:chgData name="PIYUS KEDIA" userId="30dfcb9f6f0df2cc" providerId="LiveId" clId="{AA4A0E27-A852-4F8C-A096-A4A4A1728933}" dt="2022-09-14T14:05:40.168" v="402" actId="478"/>
          <ac:inkMkLst>
            <pc:docMk/>
            <pc:sldMk cId="4237934361" sldId="563"/>
            <ac:inkMk id="5" creationId="{C2B8ACD6-4E9B-41D2-BF31-66E25EB6B0F7}"/>
          </ac:inkMkLst>
        </pc:inkChg>
      </pc:sldChg>
      <pc:sldChg chg="add del">
        <pc:chgData name="PIYUS KEDIA" userId="30dfcb9f6f0df2cc" providerId="LiveId" clId="{AA4A0E27-A852-4F8C-A096-A4A4A1728933}" dt="2022-09-15T06:11:54.306" v="3947" actId="47"/>
        <pc:sldMkLst>
          <pc:docMk/>
          <pc:sldMk cId="2021153592" sldId="564"/>
        </pc:sldMkLst>
      </pc:sldChg>
      <pc:sldChg chg="delSp add del mod">
        <pc:chgData name="PIYUS KEDIA" userId="30dfcb9f6f0df2cc" providerId="LiveId" clId="{AA4A0E27-A852-4F8C-A096-A4A4A1728933}" dt="2022-09-15T06:11:54.793" v="3949" actId="47"/>
        <pc:sldMkLst>
          <pc:docMk/>
          <pc:sldMk cId="2729598379" sldId="565"/>
        </pc:sldMkLst>
        <pc:inkChg chg="del">
          <ac:chgData name="PIYUS KEDIA" userId="30dfcb9f6f0df2cc" providerId="LiveId" clId="{AA4A0E27-A852-4F8C-A096-A4A4A1728933}" dt="2022-09-14T15:44:16.307" v="1743" actId="478"/>
          <ac:inkMkLst>
            <pc:docMk/>
            <pc:sldMk cId="2729598379" sldId="565"/>
            <ac:inkMk id="4" creationId="{E6A37238-964E-4DD3-9876-17A717865FC3}"/>
          </ac:inkMkLst>
        </pc:inkChg>
      </pc:sldChg>
      <pc:sldChg chg="delSp add del mod">
        <pc:chgData name="PIYUS KEDIA" userId="30dfcb9f6f0df2cc" providerId="LiveId" clId="{AA4A0E27-A852-4F8C-A096-A4A4A1728933}" dt="2022-09-15T06:11:55.345" v="3950" actId="47"/>
        <pc:sldMkLst>
          <pc:docMk/>
          <pc:sldMk cId="4113585742" sldId="566"/>
        </pc:sldMkLst>
        <pc:inkChg chg="del">
          <ac:chgData name="PIYUS KEDIA" userId="30dfcb9f6f0df2cc" providerId="LiveId" clId="{AA4A0E27-A852-4F8C-A096-A4A4A1728933}" dt="2022-09-14T15:44:27.722" v="1744" actId="478"/>
          <ac:inkMkLst>
            <pc:docMk/>
            <pc:sldMk cId="4113585742" sldId="566"/>
            <ac:inkMk id="4" creationId="{D92DA595-28E8-4DC6-97A9-0982C644E967}"/>
          </ac:inkMkLst>
        </pc:inkChg>
      </pc:sldChg>
      <pc:sldChg chg="delSp add del mod">
        <pc:chgData name="PIYUS KEDIA" userId="30dfcb9f6f0df2cc" providerId="LiveId" clId="{AA4A0E27-A852-4F8C-A096-A4A4A1728933}" dt="2022-09-15T06:11:55.962" v="3951" actId="47"/>
        <pc:sldMkLst>
          <pc:docMk/>
          <pc:sldMk cId="1609822017" sldId="567"/>
        </pc:sldMkLst>
        <pc:inkChg chg="del">
          <ac:chgData name="PIYUS KEDIA" userId="30dfcb9f6f0df2cc" providerId="LiveId" clId="{AA4A0E27-A852-4F8C-A096-A4A4A1728933}" dt="2022-09-14T15:44:49.510" v="1745" actId="478"/>
          <ac:inkMkLst>
            <pc:docMk/>
            <pc:sldMk cId="1609822017" sldId="567"/>
            <ac:inkMk id="4" creationId="{9592B535-9EED-475A-B0C6-3A16D088BBE0}"/>
          </ac:inkMkLst>
        </pc:inkChg>
      </pc:sldChg>
      <pc:sldChg chg="delSp add del mod">
        <pc:chgData name="PIYUS KEDIA" userId="30dfcb9f6f0df2cc" providerId="LiveId" clId="{AA4A0E27-A852-4F8C-A096-A4A4A1728933}" dt="2022-09-15T06:11:56.396" v="3952" actId="47"/>
        <pc:sldMkLst>
          <pc:docMk/>
          <pc:sldMk cId="2866742829" sldId="568"/>
        </pc:sldMkLst>
        <pc:inkChg chg="del">
          <ac:chgData name="PIYUS KEDIA" userId="30dfcb9f6f0df2cc" providerId="LiveId" clId="{AA4A0E27-A852-4F8C-A096-A4A4A1728933}" dt="2022-09-14T15:44:57.460" v="1746" actId="478"/>
          <ac:inkMkLst>
            <pc:docMk/>
            <pc:sldMk cId="2866742829" sldId="568"/>
            <ac:inkMk id="4" creationId="{73F7E532-2BF7-4AC9-939B-5D43C482A297}"/>
          </ac:inkMkLst>
        </pc:inkChg>
      </pc:sldChg>
      <pc:sldChg chg="add del">
        <pc:chgData name="PIYUS KEDIA" userId="30dfcb9f6f0df2cc" providerId="LiveId" clId="{AA4A0E27-A852-4F8C-A096-A4A4A1728933}" dt="2022-09-15T06:11:57.089" v="3953" actId="47"/>
        <pc:sldMkLst>
          <pc:docMk/>
          <pc:sldMk cId="910963665" sldId="569"/>
        </pc:sldMkLst>
      </pc:sldChg>
      <pc:sldChg chg="add del">
        <pc:chgData name="PIYUS KEDIA" userId="30dfcb9f6f0df2cc" providerId="LiveId" clId="{AA4A0E27-A852-4F8C-A096-A4A4A1728933}" dt="2022-09-15T06:11:57.570" v="3954" actId="47"/>
        <pc:sldMkLst>
          <pc:docMk/>
          <pc:sldMk cId="2125752953" sldId="570"/>
        </pc:sldMkLst>
      </pc:sldChg>
      <pc:sldChg chg="add del">
        <pc:chgData name="PIYUS KEDIA" userId="30dfcb9f6f0df2cc" providerId="LiveId" clId="{AA4A0E27-A852-4F8C-A096-A4A4A1728933}" dt="2022-09-15T06:11:58.140" v="3955" actId="47"/>
        <pc:sldMkLst>
          <pc:docMk/>
          <pc:sldMk cId="3871127395" sldId="571"/>
        </pc:sldMkLst>
      </pc:sldChg>
      <pc:sldChg chg="add del">
        <pc:chgData name="PIYUS KEDIA" userId="30dfcb9f6f0df2cc" providerId="LiveId" clId="{AA4A0E27-A852-4F8C-A096-A4A4A1728933}" dt="2022-09-15T06:11:58.920" v="3956" actId="47"/>
        <pc:sldMkLst>
          <pc:docMk/>
          <pc:sldMk cId="3040304594" sldId="572"/>
        </pc:sldMkLst>
      </pc:sldChg>
      <pc:sldChg chg="add del">
        <pc:chgData name="PIYUS KEDIA" userId="30dfcb9f6f0df2cc" providerId="LiveId" clId="{AA4A0E27-A852-4F8C-A096-A4A4A1728933}" dt="2022-09-15T06:11:59.506" v="3957" actId="47"/>
        <pc:sldMkLst>
          <pc:docMk/>
          <pc:sldMk cId="1500693823" sldId="573"/>
        </pc:sldMkLst>
      </pc:sldChg>
      <pc:sldChg chg="add del">
        <pc:chgData name="PIYUS KEDIA" userId="30dfcb9f6f0df2cc" providerId="LiveId" clId="{AA4A0E27-A852-4F8C-A096-A4A4A1728933}" dt="2022-09-15T06:11:59.989" v="3958" actId="47"/>
        <pc:sldMkLst>
          <pc:docMk/>
          <pc:sldMk cId="3890527890" sldId="574"/>
        </pc:sldMkLst>
      </pc:sldChg>
      <pc:sldChg chg="modSp mod">
        <pc:chgData name="PIYUS KEDIA" userId="30dfcb9f6f0df2cc" providerId="LiveId" clId="{AA4A0E27-A852-4F8C-A096-A4A4A1728933}" dt="2022-09-14T13:27:40.264" v="0" actId="120"/>
        <pc:sldMkLst>
          <pc:docMk/>
          <pc:sldMk cId="1127752663" sldId="578"/>
        </pc:sldMkLst>
        <pc:spChg chg="mod">
          <ac:chgData name="PIYUS KEDIA" userId="30dfcb9f6f0df2cc" providerId="LiveId" clId="{AA4A0E27-A852-4F8C-A096-A4A4A1728933}" dt="2022-09-14T13:27:40.264" v="0" actId="120"/>
          <ac:spMkLst>
            <pc:docMk/>
            <pc:sldMk cId="1127752663" sldId="578"/>
            <ac:spMk id="2" creationId="{8358F2AF-EBCB-4D0F-9FB9-563AD81C9EDF}"/>
          </ac:spMkLst>
        </pc:spChg>
      </pc:sldChg>
      <pc:sldChg chg="addSp delSp modSp add mod">
        <pc:chgData name="PIYUS KEDIA" userId="30dfcb9f6f0df2cc" providerId="LiveId" clId="{AA4A0E27-A852-4F8C-A096-A4A4A1728933}" dt="2022-09-14T15:17:09.842" v="1338" actId="20577"/>
        <pc:sldMkLst>
          <pc:docMk/>
          <pc:sldMk cId="1682371698" sldId="581"/>
        </pc:sldMkLst>
        <pc:spChg chg="mod">
          <ac:chgData name="PIYUS KEDIA" userId="30dfcb9f6f0df2cc" providerId="LiveId" clId="{AA4A0E27-A852-4F8C-A096-A4A4A1728933}" dt="2022-09-14T15:16:04.547" v="1265" actId="20577"/>
          <ac:spMkLst>
            <pc:docMk/>
            <pc:sldMk cId="1682371698" sldId="581"/>
            <ac:spMk id="5" creationId="{7DBCEC34-ABB9-4703-8D6D-88CB1FDCFA0E}"/>
          </ac:spMkLst>
        </pc:spChg>
        <pc:spChg chg="add del mod">
          <ac:chgData name="PIYUS KEDIA" userId="30dfcb9f6f0df2cc" providerId="LiveId" clId="{AA4A0E27-A852-4F8C-A096-A4A4A1728933}" dt="2022-09-14T15:15:09.714" v="1209"/>
          <ac:spMkLst>
            <pc:docMk/>
            <pc:sldMk cId="1682371698" sldId="581"/>
            <ac:spMk id="6" creationId="{0C427314-A93C-04CD-D59F-6015CB1BFB09}"/>
          </ac:spMkLst>
        </pc:spChg>
        <pc:spChg chg="add mod">
          <ac:chgData name="PIYUS KEDIA" userId="30dfcb9f6f0df2cc" providerId="LiveId" clId="{AA4A0E27-A852-4F8C-A096-A4A4A1728933}" dt="2022-09-14T15:17:09.842" v="1338" actId="20577"/>
          <ac:spMkLst>
            <pc:docMk/>
            <pc:sldMk cId="1682371698" sldId="581"/>
            <ac:spMk id="7" creationId="{601EFA88-3013-03C4-316B-FE51CDC992F8}"/>
          </ac:spMkLst>
        </pc:spChg>
        <pc:inkChg chg="del">
          <ac:chgData name="PIYUS KEDIA" userId="30dfcb9f6f0df2cc" providerId="LiveId" clId="{AA4A0E27-A852-4F8C-A096-A4A4A1728933}" dt="2022-09-14T13:44:10.743" v="203" actId="478"/>
          <ac:inkMkLst>
            <pc:docMk/>
            <pc:sldMk cId="1682371698" sldId="581"/>
            <ac:inkMk id="4" creationId="{26392592-1694-4B69-896A-B72185A7D457}"/>
          </ac:inkMkLst>
        </pc:inkChg>
      </pc:sldChg>
      <pc:sldChg chg="addSp delSp modSp add mod">
        <pc:chgData name="PIYUS KEDIA" userId="30dfcb9f6f0df2cc" providerId="LiveId" clId="{AA4A0E27-A852-4F8C-A096-A4A4A1728933}" dt="2022-09-14T13:44:01.668" v="202" actId="478"/>
        <pc:sldMkLst>
          <pc:docMk/>
          <pc:sldMk cId="778045380" sldId="582"/>
        </pc:sldMkLst>
        <pc:inkChg chg="add del mod">
          <ac:chgData name="PIYUS KEDIA" userId="30dfcb9f6f0df2cc" providerId="LiveId" clId="{AA4A0E27-A852-4F8C-A096-A4A4A1728933}" dt="2022-09-14T13:44:01.668" v="202" actId="478"/>
          <ac:inkMkLst>
            <pc:docMk/>
            <pc:sldMk cId="778045380" sldId="582"/>
            <ac:inkMk id="4" creationId="{3F8772BC-EB20-4065-8D22-5B1DB336FC42}"/>
          </ac:inkMkLst>
        </pc:inkChg>
      </pc:sldChg>
      <pc:sldChg chg="delSp add mod">
        <pc:chgData name="PIYUS KEDIA" userId="30dfcb9f6f0df2cc" providerId="LiveId" clId="{AA4A0E27-A852-4F8C-A096-A4A4A1728933}" dt="2022-09-14T13:43:26.496" v="198" actId="478"/>
        <pc:sldMkLst>
          <pc:docMk/>
          <pc:sldMk cId="2442575325" sldId="583"/>
        </pc:sldMkLst>
        <pc:inkChg chg="del">
          <ac:chgData name="PIYUS KEDIA" userId="30dfcb9f6f0df2cc" providerId="LiveId" clId="{AA4A0E27-A852-4F8C-A096-A4A4A1728933}" dt="2022-09-14T13:43:26.496" v="198" actId="478"/>
          <ac:inkMkLst>
            <pc:docMk/>
            <pc:sldMk cId="2442575325" sldId="583"/>
            <ac:inkMk id="4" creationId="{F61A0B44-3186-4EBD-B522-28CBEE7B9BCB}"/>
          </ac:inkMkLst>
        </pc:inkChg>
      </pc:sldChg>
      <pc:sldChg chg="delSp modSp add mod">
        <pc:chgData name="PIYUS KEDIA" userId="30dfcb9f6f0df2cc" providerId="LiveId" clId="{AA4A0E27-A852-4F8C-A096-A4A4A1728933}" dt="2022-09-14T15:25:25.292" v="1457" actId="20577"/>
        <pc:sldMkLst>
          <pc:docMk/>
          <pc:sldMk cId="429615325" sldId="584"/>
        </pc:sldMkLst>
        <pc:spChg chg="mod">
          <ac:chgData name="PIYUS KEDIA" userId="30dfcb9f6f0df2cc" providerId="LiveId" clId="{AA4A0E27-A852-4F8C-A096-A4A4A1728933}" dt="2022-09-14T15:25:25.292" v="1457" actId="20577"/>
          <ac:spMkLst>
            <pc:docMk/>
            <pc:sldMk cId="429615325" sldId="584"/>
            <ac:spMk id="4" creationId="{D0A322F2-DACA-416F-AD3D-9534D780CBDD}"/>
          </ac:spMkLst>
        </pc:spChg>
        <pc:inkChg chg="del mod">
          <ac:chgData name="PIYUS KEDIA" userId="30dfcb9f6f0df2cc" providerId="LiveId" clId="{AA4A0E27-A852-4F8C-A096-A4A4A1728933}" dt="2022-09-14T13:43:15.711" v="197" actId="478"/>
          <ac:inkMkLst>
            <pc:docMk/>
            <pc:sldMk cId="429615325" sldId="584"/>
            <ac:inkMk id="6" creationId="{1D617B7F-0832-4D5D-953D-6213A76F723C}"/>
          </ac:inkMkLst>
        </pc:inkChg>
      </pc:sldChg>
      <pc:sldChg chg="delSp modSp add mod">
        <pc:chgData name="PIYUS KEDIA" userId="30dfcb9f6f0df2cc" providerId="LiveId" clId="{AA4A0E27-A852-4F8C-A096-A4A4A1728933}" dt="2022-09-14T15:26:14.380" v="1458"/>
        <pc:sldMkLst>
          <pc:docMk/>
          <pc:sldMk cId="3043146797" sldId="585"/>
        </pc:sldMkLst>
        <pc:spChg chg="mod">
          <ac:chgData name="PIYUS KEDIA" userId="30dfcb9f6f0df2cc" providerId="LiveId" clId="{AA4A0E27-A852-4F8C-A096-A4A4A1728933}" dt="2022-09-14T15:26:14.380" v="1458"/>
          <ac:spMkLst>
            <pc:docMk/>
            <pc:sldMk cId="3043146797" sldId="585"/>
            <ac:spMk id="4" creationId="{D0A322F2-DACA-416F-AD3D-9534D780CBDD}"/>
          </ac:spMkLst>
        </pc:spChg>
        <pc:spChg chg="mod">
          <ac:chgData name="PIYUS KEDIA" userId="30dfcb9f6f0df2cc" providerId="LiveId" clId="{AA4A0E27-A852-4F8C-A096-A4A4A1728933}" dt="2022-09-14T13:48:13.957" v="216" actId="20577"/>
          <ac:spMkLst>
            <pc:docMk/>
            <pc:sldMk cId="3043146797" sldId="585"/>
            <ac:spMk id="5" creationId="{7DBCEC34-ABB9-4703-8D6D-88CB1FDCFA0E}"/>
          </ac:spMkLst>
        </pc:spChg>
        <pc:inkChg chg="del">
          <ac:chgData name="PIYUS KEDIA" userId="30dfcb9f6f0df2cc" providerId="LiveId" clId="{AA4A0E27-A852-4F8C-A096-A4A4A1728933}" dt="2022-09-14T13:42:59.766" v="195" actId="478"/>
          <ac:inkMkLst>
            <pc:docMk/>
            <pc:sldMk cId="3043146797" sldId="585"/>
            <ac:inkMk id="6" creationId="{E06BA89C-0394-4AD4-99D6-D6B025B550AF}"/>
          </ac:inkMkLst>
        </pc:inkChg>
      </pc:sldChg>
      <pc:sldChg chg="modSp add mod modNotesTx">
        <pc:chgData name="PIYUS KEDIA" userId="30dfcb9f6f0df2cc" providerId="LiveId" clId="{AA4A0E27-A852-4F8C-A096-A4A4A1728933}" dt="2022-09-15T06:16:11.233" v="4053" actId="6549"/>
        <pc:sldMkLst>
          <pc:docMk/>
          <pc:sldMk cId="3205282898" sldId="586"/>
        </pc:sldMkLst>
        <pc:spChg chg="mod">
          <ac:chgData name="PIYUS KEDIA" userId="30dfcb9f6f0df2cc" providerId="LiveId" clId="{AA4A0E27-A852-4F8C-A096-A4A4A1728933}" dt="2022-09-14T15:07:00.311" v="471" actId="207"/>
          <ac:spMkLst>
            <pc:docMk/>
            <pc:sldMk cId="3205282898" sldId="586"/>
            <ac:spMk id="8" creationId="{2D8E75FA-F34F-43F6-9FA9-B6308016066F}"/>
          </ac:spMkLst>
        </pc:spChg>
        <pc:spChg chg="mod">
          <ac:chgData name="PIYUS KEDIA" userId="30dfcb9f6f0df2cc" providerId="LiveId" clId="{AA4A0E27-A852-4F8C-A096-A4A4A1728933}" dt="2022-09-14T15:06:48.460" v="470" actId="6549"/>
          <ac:spMkLst>
            <pc:docMk/>
            <pc:sldMk cId="3205282898" sldId="586"/>
            <ac:spMk id="9" creationId="{089774EE-40D6-46E9-BD35-C72ECDC62D74}"/>
          </ac:spMkLst>
        </pc:spChg>
      </pc:sldChg>
      <pc:sldChg chg="add">
        <pc:chgData name="PIYUS KEDIA" userId="30dfcb9f6f0df2cc" providerId="LiveId" clId="{AA4A0E27-A852-4F8C-A096-A4A4A1728933}" dt="2022-09-14T15:16:44.920" v="1300"/>
        <pc:sldMkLst>
          <pc:docMk/>
          <pc:sldMk cId="1480772038" sldId="587"/>
        </pc:sldMkLst>
      </pc:sldChg>
      <pc:sldChg chg="modSp add del mod">
        <pc:chgData name="PIYUS KEDIA" userId="30dfcb9f6f0df2cc" providerId="LiveId" clId="{AA4A0E27-A852-4F8C-A096-A4A4A1728933}" dt="2022-09-15T06:12:12.359" v="3975" actId="47"/>
        <pc:sldMkLst>
          <pc:docMk/>
          <pc:sldMk cId="979533954" sldId="588"/>
        </pc:sldMkLst>
        <pc:spChg chg="mod">
          <ac:chgData name="PIYUS KEDIA" userId="30dfcb9f6f0df2cc" providerId="LiveId" clId="{AA4A0E27-A852-4F8C-A096-A4A4A1728933}" dt="2022-09-14T15:54:39.199" v="1808" actId="20577"/>
          <ac:spMkLst>
            <pc:docMk/>
            <pc:sldMk cId="979533954" sldId="588"/>
            <ac:spMk id="6" creationId="{484ABDC0-C2C4-4924-9814-F4024EFDD229}"/>
          </ac:spMkLst>
        </pc:spChg>
      </pc:sldChg>
      <pc:sldChg chg="add del">
        <pc:chgData name="PIYUS KEDIA" userId="30dfcb9f6f0df2cc" providerId="LiveId" clId="{AA4A0E27-A852-4F8C-A096-A4A4A1728933}" dt="2022-09-14T16:10:09.535" v="2356" actId="47"/>
        <pc:sldMkLst>
          <pc:docMk/>
          <pc:sldMk cId="2566782229" sldId="589"/>
        </pc:sldMkLst>
      </pc:sldChg>
      <pc:sldChg chg="modSp add del mod">
        <pc:chgData name="PIYUS KEDIA" userId="30dfcb9f6f0df2cc" providerId="LiveId" clId="{AA4A0E27-A852-4F8C-A096-A4A4A1728933}" dt="2022-09-15T06:12:13.606" v="3977" actId="47"/>
        <pc:sldMkLst>
          <pc:docMk/>
          <pc:sldMk cId="4146618739" sldId="590"/>
        </pc:sldMkLst>
        <pc:spChg chg="mod">
          <ac:chgData name="PIYUS KEDIA" userId="30dfcb9f6f0df2cc" providerId="LiveId" clId="{AA4A0E27-A852-4F8C-A096-A4A4A1728933}" dt="2022-09-14T15:57:23.089" v="1863" actId="20577"/>
          <ac:spMkLst>
            <pc:docMk/>
            <pc:sldMk cId="4146618739" sldId="590"/>
            <ac:spMk id="6" creationId="{484ABDC0-C2C4-4924-9814-F4024EFDD229}"/>
          </ac:spMkLst>
        </pc:spChg>
      </pc:sldChg>
      <pc:sldChg chg="modSp add del">
        <pc:chgData name="PIYUS KEDIA" userId="30dfcb9f6f0df2cc" providerId="LiveId" clId="{AA4A0E27-A852-4F8C-A096-A4A4A1728933}" dt="2022-09-15T06:12:13.996" v="3978" actId="47"/>
        <pc:sldMkLst>
          <pc:docMk/>
          <pc:sldMk cId="3099693793" sldId="591"/>
        </pc:sldMkLst>
        <pc:spChg chg="mod">
          <ac:chgData name="PIYUS KEDIA" userId="30dfcb9f6f0df2cc" providerId="LiveId" clId="{AA4A0E27-A852-4F8C-A096-A4A4A1728933}" dt="2022-09-14T15:58:00.183" v="1895" actId="20577"/>
          <ac:spMkLst>
            <pc:docMk/>
            <pc:sldMk cId="3099693793" sldId="591"/>
            <ac:spMk id="6" creationId="{484ABDC0-C2C4-4924-9814-F4024EFDD229}"/>
          </ac:spMkLst>
        </pc:spChg>
      </pc:sldChg>
      <pc:sldChg chg="modSp add del mod">
        <pc:chgData name="PIYUS KEDIA" userId="30dfcb9f6f0df2cc" providerId="LiveId" clId="{AA4A0E27-A852-4F8C-A096-A4A4A1728933}" dt="2022-09-15T06:12:14.395" v="3979" actId="47"/>
        <pc:sldMkLst>
          <pc:docMk/>
          <pc:sldMk cId="1021181179" sldId="592"/>
        </pc:sldMkLst>
        <pc:spChg chg="mod">
          <ac:chgData name="PIYUS KEDIA" userId="30dfcb9f6f0df2cc" providerId="LiveId" clId="{AA4A0E27-A852-4F8C-A096-A4A4A1728933}" dt="2022-09-14T15:59:55.478" v="1949" actId="20577"/>
          <ac:spMkLst>
            <pc:docMk/>
            <pc:sldMk cId="1021181179" sldId="592"/>
            <ac:spMk id="6" creationId="{484ABDC0-C2C4-4924-9814-F4024EFDD229}"/>
          </ac:spMkLst>
        </pc:spChg>
      </pc:sldChg>
      <pc:sldChg chg="modSp add del mod">
        <pc:chgData name="PIYUS KEDIA" userId="30dfcb9f6f0df2cc" providerId="LiveId" clId="{AA4A0E27-A852-4F8C-A096-A4A4A1728933}" dt="2022-09-15T06:12:14.740" v="3980" actId="47"/>
        <pc:sldMkLst>
          <pc:docMk/>
          <pc:sldMk cId="4014464634" sldId="593"/>
        </pc:sldMkLst>
        <pc:spChg chg="mod">
          <ac:chgData name="PIYUS KEDIA" userId="30dfcb9f6f0df2cc" providerId="LiveId" clId="{AA4A0E27-A852-4F8C-A096-A4A4A1728933}" dt="2022-09-14T16:01:38.531" v="2059" actId="20577"/>
          <ac:spMkLst>
            <pc:docMk/>
            <pc:sldMk cId="4014464634" sldId="593"/>
            <ac:spMk id="6" creationId="{484ABDC0-C2C4-4924-9814-F4024EFDD229}"/>
          </ac:spMkLst>
        </pc:spChg>
      </pc:sldChg>
      <pc:sldChg chg="modSp add del mod">
        <pc:chgData name="PIYUS KEDIA" userId="30dfcb9f6f0df2cc" providerId="LiveId" clId="{AA4A0E27-A852-4F8C-A096-A4A4A1728933}" dt="2022-09-15T06:12:15.029" v="3982" actId="47"/>
        <pc:sldMkLst>
          <pc:docMk/>
          <pc:sldMk cId="716572699" sldId="594"/>
        </pc:sldMkLst>
        <pc:spChg chg="mod">
          <ac:chgData name="PIYUS KEDIA" userId="30dfcb9f6f0df2cc" providerId="LiveId" clId="{AA4A0E27-A852-4F8C-A096-A4A4A1728933}" dt="2022-09-14T16:06:56.795" v="2353" actId="20577"/>
          <ac:spMkLst>
            <pc:docMk/>
            <pc:sldMk cId="716572699" sldId="594"/>
            <ac:spMk id="10" creationId="{29D5BBB6-F52B-4B54-82A1-7D1816D9A27D}"/>
          </ac:spMkLst>
        </pc:spChg>
        <pc:spChg chg="mod">
          <ac:chgData name="PIYUS KEDIA" userId="30dfcb9f6f0df2cc" providerId="LiveId" clId="{AA4A0E27-A852-4F8C-A096-A4A4A1728933}" dt="2022-09-14T16:05:15.601" v="2271" actId="20577"/>
          <ac:spMkLst>
            <pc:docMk/>
            <pc:sldMk cId="716572699" sldId="594"/>
            <ac:spMk id="12" creationId="{DC77336F-82D0-BB11-E1A7-95472164C9E9}"/>
          </ac:spMkLst>
        </pc:spChg>
      </pc:sldChg>
      <pc:sldChg chg="modSp add del mod">
        <pc:chgData name="PIYUS KEDIA" userId="30dfcb9f6f0df2cc" providerId="LiveId" clId="{AA4A0E27-A852-4F8C-A096-A4A4A1728933}" dt="2022-09-15T06:12:14.995" v="3981" actId="47"/>
        <pc:sldMkLst>
          <pc:docMk/>
          <pc:sldMk cId="3979757909" sldId="595"/>
        </pc:sldMkLst>
        <pc:spChg chg="mod">
          <ac:chgData name="PIYUS KEDIA" userId="30dfcb9f6f0df2cc" providerId="LiveId" clId="{AA4A0E27-A852-4F8C-A096-A4A4A1728933}" dt="2022-09-14T16:40:18.223" v="3859" actId="122"/>
          <ac:spMkLst>
            <pc:docMk/>
            <pc:sldMk cId="3979757909" sldId="595"/>
            <ac:spMk id="6" creationId="{484ABDC0-C2C4-4924-9814-F4024EFDD229}"/>
          </ac:spMkLst>
        </pc:spChg>
      </pc:sldChg>
      <pc:sldChg chg="add del">
        <pc:chgData name="PIYUS KEDIA" userId="30dfcb9f6f0df2cc" providerId="LiveId" clId="{AA4A0E27-A852-4F8C-A096-A4A4A1728933}" dt="2022-09-15T06:12:12.746" v="3976" actId="47"/>
        <pc:sldMkLst>
          <pc:docMk/>
          <pc:sldMk cId="3746247079" sldId="596"/>
        </pc:sldMkLst>
      </pc:sldChg>
      <pc:sldChg chg="addSp modSp add del mod">
        <pc:chgData name="PIYUS KEDIA" userId="30dfcb9f6f0df2cc" providerId="LiveId" clId="{AA4A0E27-A852-4F8C-A096-A4A4A1728933}" dt="2022-09-15T06:12:15.062" v="3983" actId="47"/>
        <pc:sldMkLst>
          <pc:docMk/>
          <pc:sldMk cId="4037945152" sldId="597"/>
        </pc:sldMkLst>
        <pc:spChg chg="add mod">
          <ac:chgData name="PIYUS KEDIA" userId="30dfcb9f6f0df2cc" providerId="LiveId" clId="{AA4A0E27-A852-4F8C-A096-A4A4A1728933}" dt="2022-09-14T16:28:43.041" v="3385" actId="1036"/>
          <ac:spMkLst>
            <pc:docMk/>
            <pc:sldMk cId="4037945152" sldId="597"/>
            <ac:spMk id="3" creationId="{2D6EB7E2-026D-CF05-D28D-1E091F7AF08C}"/>
          </ac:spMkLst>
        </pc:spChg>
        <pc:spChg chg="add mod">
          <ac:chgData name="PIYUS KEDIA" userId="30dfcb9f6f0df2cc" providerId="LiveId" clId="{AA4A0E27-A852-4F8C-A096-A4A4A1728933}" dt="2022-09-14T16:27:00.666" v="3036" actId="20577"/>
          <ac:spMkLst>
            <pc:docMk/>
            <pc:sldMk cId="4037945152" sldId="597"/>
            <ac:spMk id="11" creationId="{B10A25B4-539A-6E54-4559-7026824F7302}"/>
          </ac:spMkLst>
        </pc:spChg>
        <pc:spChg chg="add mod">
          <ac:chgData name="PIYUS KEDIA" userId="30dfcb9f6f0df2cc" providerId="LiveId" clId="{AA4A0E27-A852-4F8C-A096-A4A4A1728933}" dt="2022-09-14T16:28:38.615" v="3381" actId="1036"/>
          <ac:spMkLst>
            <pc:docMk/>
            <pc:sldMk cId="4037945152" sldId="597"/>
            <ac:spMk id="25" creationId="{90E8A0F4-1E6C-4F9E-7841-0AEF4505158B}"/>
          </ac:spMkLst>
        </pc:spChg>
        <pc:spChg chg="add mod">
          <ac:chgData name="PIYUS KEDIA" userId="30dfcb9f6f0df2cc" providerId="LiveId" clId="{AA4A0E27-A852-4F8C-A096-A4A4A1728933}" dt="2022-09-14T16:28:30.848" v="3369" actId="1036"/>
          <ac:spMkLst>
            <pc:docMk/>
            <pc:sldMk cId="4037945152" sldId="597"/>
            <ac:spMk id="33" creationId="{7BEFE2EF-E970-3CD5-73F5-BB676B1E63A1}"/>
          </ac:spMkLst>
        </pc:spChg>
        <pc:spChg chg="add mod">
          <ac:chgData name="PIYUS KEDIA" userId="30dfcb9f6f0df2cc" providerId="LiveId" clId="{AA4A0E27-A852-4F8C-A096-A4A4A1728933}" dt="2022-09-14T16:24:21.118" v="2610" actId="20577"/>
          <ac:spMkLst>
            <pc:docMk/>
            <pc:sldMk cId="4037945152" sldId="597"/>
            <ac:spMk id="34" creationId="{C1CEAFBF-DECE-CCB0-B072-723959E0DBD1}"/>
          </ac:spMkLst>
        </pc:spChg>
        <pc:spChg chg="add mod">
          <ac:chgData name="PIYUS KEDIA" userId="30dfcb9f6f0df2cc" providerId="LiveId" clId="{AA4A0E27-A852-4F8C-A096-A4A4A1728933}" dt="2022-09-14T16:24:54.956" v="2653" actId="20577"/>
          <ac:spMkLst>
            <pc:docMk/>
            <pc:sldMk cId="4037945152" sldId="597"/>
            <ac:spMk id="35" creationId="{16D1096C-FBFB-E4CD-AD26-5960F31A1841}"/>
          </ac:spMkLst>
        </pc:spChg>
        <pc:spChg chg="add mod">
          <ac:chgData name="PIYUS KEDIA" userId="30dfcb9f6f0df2cc" providerId="LiveId" clId="{AA4A0E27-A852-4F8C-A096-A4A4A1728933}" dt="2022-09-14T16:28:26.479" v="3363" actId="1035"/>
          <ac:spMkLst>
            <pc:docMk/>
            <pc:sldMk cId="4037945152" sldId="597"/>
            <ac:spMk id="36" creationId="{1C01335C-2D1A-F94E-84A0-9F8046263F29}"/>
          </ac:spMkLst>
        </pc:spChg>
        <pc:spChg chg="add mod">
          <ac:chgData name="PIYUS KEDIA" userId="30dfcb9f6f0df2cc" providerId="LiveId" clId="{AA4A0E27-A852-4F8C-A096-A4A4A1728933}" dt="2022-09-14T16:29:28.331" v="3492" actId="1035"/>
          <ac:spMkLst>
            <pc:docMk/>
            <pc:sldMk cId="4037945152" sldId="597"/>
            <ac:spMk id="37" creationId="{1FD35352-9AEA-CE87-5C04-5045BB750B6D}"/>
          </ac:spMkLst>
        </pc:spChg>
        <pc:spChg chg="add mod">
          <ac:chgData name="PIYUS KEDIA" userId="30dfcb9f6f0df2cc" providerId="LiveId" clId="{AA4A0E27-A852-4F8C-A096-A4A4A1728933}" dt="2022-09-14T16:25:30.077" v="2803" actId="1036"/>
          <ac:spMkLst>
            <pc:docMk/>
            <pc:sldMk cId="4037945152" sldId="597"/>
            <ac:spMk id="38" creationId="{4AE54749-8B5B-C363-EA8C-786332F8059C}"/>
          </ac:spMkLst>
        </pc:spChg>
        <pc:spChg chg="add mod">
          <ac:chgData name="PIYUS KEDIA" userId="30dfcb9f6f0df2cc" providerId="LiveId" clId="{AA4A0E27-A852-4F8C-A096-A4A4A1728933}" dt="2022-09-14T16:28:20.849" v="3359" actId="1035"/>
          <ac:spMkLst>
            <pc:docMk/>
            <pc:sldMk cId="4037945152" sldId="597"/>
            <ac:spMk id="39" creationId="{5B6018FE-B322-7E19-B614-DD03345DBE4A}"/>
          </ac:spMkLst>
        </pc:spChg>
        <pc:spChg chg="add mod">
          <ac:chgData name="PIYUS KEDIA" userId="30dfcb9f6f0df2cc" providerId="LiveId" clId="{AA4A0E27-A852-4F8C-A096-A4A4A1728933}" dt="2022-09-14T16:29:09.877" v="3454" actId="1036"/>
          <ac:spMkLst>
            <pc:docMk/>
            <pc:sldMk cId="4037945152" sldId="597"/>
            <ac:spMk id="40" creationId="{C24DA758-EF12-BCC6-76C9-8DD3B3A6DAEC}"/>
          </ac:spMkLst>
        </pc:spChg>
        <pc:spChg chg="add mod">
          <ac:chgData name="PIYUS KEDIA" userId="30dfcb9f6f0df2cc" providerId="LiveId" clId="{AA4A0E27-A852-4F8C-A096-A4A4A1728933}" dt="2022-09-14T16:29:20.171" v="3484" actId="1035"/>
          <ac:spMkLst>
            <pc:docMk/>
            <pc:sldMk cId="4037945152" sldId="597"/>
            <ac:spMk id="41" creationId="{65BFBC23-3B5B-51C1-0453-7EF2521456A9}"/>
          </ac:spMkLst>
        </pc:spChg>
        <pc:spChg chg="add mod">
          <ac:chgData name="PIYUS KEDIA" userId="30dfcb9f6f0df2cc" providerId="LiveId" clId="{AA4A0E27-A852-4F8C-A096-A4A4A1728933}" dt="2022-09-14T16:36:19.113" v="3841" actId="20577"/>
          <ac:spMkLst>
            <pc:docMk/>
            <pc:sldMk cId="4037945152" sldId="597"/>
            <ac:spMk id="51" creationId="{B6A3F526-562D-F999-C9BE-E8A687D6BB26}"/>
          </ac:spMkLst>
        </pc:spChg>
        <pc:spChg chg="add mod">
          <ac:chgData name="PIYUS KEDIA" userId="30dfcb9f6f0df2cc" providerId="LiveId" clId="{AA4A0E27-A852-4F8C-A096-A4A4A1728933}" dt="2022-09-14T16:30:20.113" v="3636" actId="20577"/>
          <ac:spMkLst>
            <pc:docMk/>
            <pc:sldMk cId="4037945152" sldId="597"/>
            <ac:spMk id="52" creationId="{3DBFA28E-32A7-F60F-44C0-5D9175BC6CD5}"/>
          </ac:spMkLst>
        </pc:spChg>
        <pc:cxnChg chg="add mod">
          <ac:chgData name="PIYUS KEDIA" userId="30dfcb9f6f0df2cc" providerId="LiveId" clId="{AA4A0E27-A852-4F8C-A096-A4A4A1728933}" dt="2022-09-14T16:27:11.431" v="3038" actId="13822"/>
          <ac:cxnSpMkLst>
            <pc:docMk/>
            <pc:sldMk cId="4037945152" sldId="597"/>
            <ac:cxnSpMk id="15" creationId="{84A20119-E09E-02FA-6DAD-9187FCCFFA02}"/>
          </ac:cxnSpMkLst>
        </pc:cxnChg>
        <pc:cxnChg chg="add mod">
          <ac:chgData name="PIYUS KEDIA" userId="30dfcb9f6f0df2cc" providerId="LiveId" clId="{AA4A0E27-A852-4F8C-A096-A4A4A1728933}" dt="2022-09-14T16:27:21.805" v="3055" actId="1037"/>
          <ac:cxnSpMkLst>
            <pc:docMk/>
            <pc:sldMk cId="4037945152" sldId="597"/>
            <ac:cxnSpMk id="42" creationId="{EC74BAF5-4A36-A9FD-8C45-3A89333D0143}"/>
          </ac:cxnSpMkLst>
        </pc:cxnChg>
        <pc:cxnChg chg="add mod">
          <ac:chgData name="PIYUS KEDIA" userId="30dfcb9f6f0df2cc" providerId="LiveId" clId="{AA4A0E27-A852-4F8C-A096-A4A4A1728933}" dt="2022-09-14T16:27:27.748" v="3076" actId="1038"/>
          <ac:cxnSpMkLst>
            <pc:docMk/>
            <pc:sldMk cId="4037945152" sldId="597"/>
            <ac:cxnSpMk id="43" creationId="{2BEA50DC-D496-2153-E0E6-1DFF42614566}"/>
          </ac:cxnSpMkLst>
        </pc:cxnChg>
        <pc:cxnChg chg="add mod">
          <ac:chgData name="PIYUS KEDIA" userId="30dfcb9f6f0df2cc" providerId="LiveId" clId="{AA4A0E27-A852-4F8C-A096-A4A4A1728933}" dt="2022-09-14T16:27:35.047" v="3123" actId="1037"/>
          <ac:cxnSpMkLst>
            <pc:docMk/>
            <pc:sldMk cId="4037945152" sldId="597"/>
            <ac:cxnSpMk id="44" creationId="{683053E5-48B4-D4E0-622A-B40DCA23D528}"/>
          </ac:cxnSpMkLst>
        </pc:cxnChg>
        <pc:cxnChg chg="add mod">
          <ac:chgData name="PIYUS KEDIA" userId="30dfcb9f6f0df2cc" providerId="LiveId" clId="{AA4A0E27-A852-4F8C-A096-A4A4A1728933}" dt="2022-09-14T16:27:58.605" v="3222" actId="1037"/>
          <ac:cxnSpMkLst>
            <pc:docMk/>
            <pc:sldMk cId="4037945152" sldId="597"/>
            <ac:cxnSpMk id="45" creationId="{7160CE30-D41E-CF05-3FF9-457632E0452C}"/>
          </ac:cxnSpMkLst>
        </pc:cxnChg>
        <pc:cxnChg chg="add mod">
          <ac:chgData name="PIYUS KEDIA" userId="30dfcb9f6f0df2cc" providerId="LiveId" clId="{AA4A0E27-A852-4F8C-A096-A4A4A1728933}" dt="2022-09-14T16:27:51.778" v="3202" actId="1037"/>
          <ac:cxnSpMkLst>
            <pc:docMk/>
            <pc:sldMk cId="4037945152" sldId="597"/>
            <ac:cxnSpMk id="46" creationId="{277C73DC-49E2-6865-DFE6-3B95A6C682A6}"/>
          </ac:cxnSpMkLst>
        </pc:cxnChg>
        <pc:cxnChg chg="add mod">
          <ac:chgData name="PIYUS KEDIA" userId="30dfcb9f6f0df2cc" providerId="LiveId" clId="{AA4A0E27-A852-4F8C-A096-A4A4A1728933}" dt="2022-09-14T16:28:04.638" v="3266" actId="1037"/>
          <ac:cxnSpMkLst>
            <pc:docMk/>
            <pc:sldMk cId="4037945152" sldId="597"/>
            <ac:cxnSpMk id="47" creationId="{FD38E176-28DB-8408-9133-7BA52345913F}"/>
          </ac:cxnSpMkLst>
        </pc:cxnChg>
        <pc:cxnChg chg="add mod">
          <ac:chgData name="PIYUS KEDIA" userId="30dfcb9f6f0df2cc" providerId="LiveId" clId="{AA4A0E27-A852-4F8C-A096-A4A4A1728933}" dt="2022-09-14T16:28:17.385" v="3353" actId="1037"/>
          <ac:cxnSpMkLst>
            <pc:docMk/>
            <pc:sldMk cId="4037945152" sldId="597"/>
            <ac:cxnSpMk id="48" creationId="{F7553E67-1C5F-5C6E-BA13-BD7F7D1FAE8E}"/>
          </ac:cxnSpMkLst>
        </pc:cxnChg>
        <pc:cxnChg chg="add mod">
          <ac:chgData name="PIYUS KEDIA" userId="30dfcb9f6f0df2cc" providerId="LiveId" clId="{AA4A0E27-A852-4F8C-A096-A4A4A1728933}" dt="2022-09-14T16:29:07.066" v="3448" actId="1036"/>
          <ac:cxnSpMkLst>
            <pc:docMk/>
            <pc:sldMk cId="4037945152" sldId="597"/>
            <ac:cxnSpMk id="49" creationId="{437DE8A8-A5D9-876A-2425-E396112849B4}"/>
          </ac:cxnSpMkLst>
        </pc:cxnChg>
        <pc:cxnChg chg="add mod">
          <ac:chgData name="PIYUS KEDIA" userId="30dfcb9f6f0df2cc" providerId="LiveId" clId="{AA4A0E27-A852-4F8C-A096-A4A4A1728933}" dt="2022-09-14T16:30:04.803" v="3574" actId="1035"/>
          <ac:cxnSpMkLst>
            <pc:docMk/>
            <pc:sldMk cId="4037945152" sldId="597"/>
            <ac:cxnSpMk id="50" creationId="{7DFC5854-4A09-755A-C7C1-DBFE47B63339}"/>
          </ac:cxnSpMkLst>
        </pc:cxnChg>
      </pc:sldChg>
      <pc:sldChg chg="modSp add del mod">
        <pc:chgData name="PIYUS KEDIA" userId="30dfcb9f6f0df2cc" providerId="LiveId" clId="{AA4A0E27-A852-4F8C-A096-A4A4A1728933}" dt="2022-09-15T06:12:15.180" v="3984" actId="47"/>
        <pc:sldMkLst>
          <pc:docMk/>
          <pc:sldMk cId="3396712470" sldId="598"/>
        </pc:sldMkLst>
        <pc:spChg chg="mod">
          <ac:chgData name="PIYUS KEDIA" userId="30dfcb9f6f0df2cc" providerId="LiveId" clId="{AA4A0E27-A852-4F8C-A096-A4A4A1728933}" dt="2022-09-14T16:32:23.838" v="3764" actId="1038"/>
          <ac:spMkLst>
            <pc:docMk/>
            <pc:sldMk cId="3396712470" sldId="598"/>
            <ac:spMk id="10" creationId="{29D5BBB6-F52B-4B54-82A1-7D1816D9A27D}"/>
          </ac:spMkLst>
        </pc:spChg>
        <pc:spChg chg="mod">
          <ac:chgData name="PIYUS KEDIA" userId="30dfcb9f6f0df2cc" providerId="LiveId" clId="{AA4A0E27-A852-4F8C-A096-A4A4A1728933}" dt="2022-09-14T16:30:34.254" v="3639" actId="20577"/>
          <ac:spMkLst>
            <pc:docMk/>
            <pc:sldMk cId="3396712470" sldId="598"/>
            <ac:spMk id="11" creationId="{B10A25B4-539A-6E54-4559-7026824F7302}"/>
          </ac:spMkLst>
        </pc:spChg>
        <pc:spChg chg="mod">
          <ac:chgData name="PIYUS KEDIA" userId="30dfcb9f6f0df2cc" providerId="LiveId" clId="{AA4A0E27-A852-4F8C-A096-A4A4A1728933}" dt="2022-09-14T16:32:14.190" v="3736" actId="20577"/>
          <ac:spMkLst>
            <pc:docMk/>
            <pc:sldMk cId="3396712470" sldId="598"/>
            <ac:spMk id="35" creationId="{16D1096C-FBFB-E4CD-AD26-5960F31A1841}"/>
          </ac:spMkLst>
        </pc:spChg>
        <pc:spChg chg="mod">
          <ac:chgData name="PIYUS KEDIA" userId="30dfcb9f6f0df2cc" providerId="LiveId" clId="{AA4A0E27-A852-4F8C-A096-A4A4A1728933}" dt="2022-09-14T16:33:05.209" v="3814" actId="20577"/>
          <ac:spMkLst>
            <pc:docMk/>
            <pc:sldMk cId="3396712470" sldId="598"/>
            <ac:spMk id="36" creationId="{1C01335C-2D1A-F94E-84A0-9F8046263F29}"/>
          </ac:spMkLst>
        </pc:spChg>
        <pc:spChg chg="mod">
          <ac:chgData name="PIYUS KEDIA" userId="30dfcb9f6f0df2cc" providerId="LiveId" clId="{AA4A0E27-A852-4F8C-A096-A4A4A1728933}" dt="2022-09-14T16:34:50.594" v="3835" actId="1035"/>
          <ac:spMkLst>
            <pc:docMk/>
            <pc:sldMk cId="3396712470" sldId="598"/>
            <ac:spMk id="37" creationId="{1FD35352-9AEA-CE87-5C04-5045BB750B6D}"/>
          </ac:spMkLst>
        </pc:spChg>
        <pc:spChg chg="mod">
          <ac:chgData name="PIYUS KEDIA" userId="30dfcb9f6f0df2cc" providerId="LiveId" clId="{AA4A0E27-A852-4F8C-A096-A4A4A1728933}" dt="2022-09-14T16:33:27.307" v="3830" actId="1037"/>
          <ac:spMkLst>
            <pc:docMk/>
            <pc:sldMk cId="3396712470" sldId="598"/>
            <ac:spMk id="38" creationId="{4AE54749-8B5B-C363-EA8C-786332F8059C}"/>
          </ac:spMkLst>
        </pc:spChg>
        <pc:spChg chg="mod">
          <ac:chgData name="PIYUS KEDIA" userId="30dfcb9f6f0df2cc" providerId="LiveId" clId="{AA4A0E27-A852-4F8C-A096-A4A4A1728933}" dt="2022-09-14T16:36:49.037" v="3851" actId="20577"/>
          <ac:spMkLst>
            <pc:docMk/>
            <pc:sldMk cId="3396712470" sldId="598"/>
            <ac:spMk id="51" creationId="{B6A3F526-562D-F999-C9BE-E8A687D6BB26}"/>
          </ac:spMkLst>
        </pc:spChg>
        <pc:spChg chg="mod">
          <ac:chgData name="PIYUS KEDIA" userId="30dfcb9f6f0df2cc" providerId="LiveId" clId="{AA4A0E27-A852-4F8C-A096-A4A4A1728933}" dt="2022-09-14T16:30:53.181" v="3653" actId="20577"/>
          <ac:spMkLst>
            <pc:docMk/>
            <pc:sldMk cId="3396712470" sldId="598"/>
            <ac:spMk id="52" creationId="{3DBFA28E-32A7-F60F-44C0-5D9175BC6CD5}"/>
          </ac:spMkLst>
        </pc:spChg>
        <pc:cxnChg chg="mod">
          <ac:chgData name="PIYUS KEDIA" userId="30dfcb9f6f0df2cc" providerId="LiveId" clId="{AA4A0E27-A852-4F8C-A096-A4A4A1728933}" dt="2022-09-14T16:32:17.326" v="3737" actId="1076"/>
          <ac:cxnSpMkLst>
            <pc:docMk/>
            <pc:sldMk cId="3396712470" sldId="598"/>
            <ac:cxnSpMk id="45" creationId="{7160CE30-D41E-CF05-3FF9-457632E0452C}"/>
          </ac:cxnSpMkLst>
        </pc:cxnChg>
        <pc:cxnChg chg="mod">
          <ac:chgData name="PIYUS KEDIA" userId="30dfcb9f6f0df2cc" providerId="LiveId" clId="{AA4A0E27-A852-4F8C-A096-A4A4A1728933}" dt="2022-09-14T16:32:38.379" v="3810" actId="1038"/>
          <ac:cxnSpMkLst>
            <pc:docMk/>
            <pc:sldMk cId="3396712470" sldId="598"/>
            <ac:cxnSpMk id="50" creationId="{7DFC5854-4A09-755A-C7C1-DBFE47B63339}"/>
          </ac:cxnSpMkLst>
        </pc:cxnChg>
      </pc:sldChg>
      <pc:sldChg chg="add del">
        <pc:chgData name="PIYUS KEDIA" userId="30dfcb9f6f0df2cc" providerId="LiveId" clId="{AA4A0E27-A852-4F8C-A096-A4A4A1728933}" dt="2022-09-14T16:23:28.273" v="2527" actId="47"/>
        <pc:sldMkLst>
          <pc:docMk/>
          <pc:sldMk cId="3987988705" sldId="5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F7541-8AA1-4873-8EE2-6EE4B745E30A}" type="datetimeFigureOut">
              <a:rPr lang="en-IN" smtClean="0"/>
              <a:t>15-09-2022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CD276-996C-461A-BA18-C0461C4B1E84}" type="slidenum">
              <a:rPr lang="en-IN" smtClean="0"/>
              <a:t>‹#›</a:t>
            </a:fld>
            <a:endParaRPr lang="en-IN"/>
          </a:p>
        </p:txBody>
      </p:sp>
    </p:spTree>
    <p:extLst>
      <p:ext uri="{BB962C8B-B14F-4D97-AF65-F5344CB8AC3E}">
        <p14:creationId xmlns:p14="http://schemas.microsoft.com/office/powerpoint/2010/main" val="1577542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a:t>
            </a:fld>
            <a:endParaRPr lang="en-IN"/>
          </a:p>
        </p:txBody>
      </p:sp>
    </p:spTree>
    <p:extLst>
      <p:ext uri="{BB962C8B-B14F-4D97-AF65-F5344CB8AC3E}">
        <p14:creationId xmlns:p14="http://schemas.microsoft.com/office/powerpoint/2010/main" val="2865438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10</a:t>
            </a:fld>
            <a:endParaRPr lang="en-IN"/>
          </a:p>
        </p:txBody>
      </p:sp>
    </p:spTree>
    <p:extLst>
      <p:ext uri="{BB962C8B-B14F-4D97-AF65-F5344CB8AC3E}">
        <p14:creationId xmlns:p14="http://schemas.microsoft.com/office/powerpoint/2010/main" val="2280822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11</a:t>
            </a:fld>
            <a:endParaRPr lang="en-IN"/>
          </a:p>
        </p:txBody>
      </p:sp>
    </p:spTree>
    <p:extLst>
      <p:ext uri="{BB962C8B-B14F-4D97-AF65-F5344CB8AC3E}">
        <p14:creationId xmlns:p14="http://schemas.microsoft.com/office/powerpoint/2010/main" val="3375773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12</a:t>
            </a:fld>
            <a:endParaRPr lang="en-IN"/>
          </a:p>
        </p:txBody>
      </p:sp>
    </p:spTree>
    <p:extLst>
      <p:ext uri="{BB962C8B-B14F-4D97-AF65-F5344CB8AC3E}">
        <p14:creationId xmlns:p14="http://schemas.microsoft.com/office/powerpoint/2010/main" val="2119945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13</a:t>
            </a:fld>
            <a:endParaRPr lang="en-IN"/>
          </a:p>
        </p:txBody>
      </p:sp>
    </p:spTree>
    <p:extLst>
      <p:ext uri="{BB962C8B-B14F-4D97-AF65-F5344CB8AC3E}">
        <p14:creationId xmlns:p14="http://schemas.microsoft.com/office/powerpoint/2010/main" val="1402818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14</a:t>
            </a:fld>
            <a:endParaRPr lang="en-IN"/>
          </a:p>
        </p:txBody>
      </p:sp>
    </p:spTree>
    <p:extLst>
      <p:ext uri="{BB962C8B-B14F-4D97-AF65-F5344CB8AC3E}">
        <p14:creationId xmlns:p14="http://schemas.microsoft.com/office/powerpoint/2010/main" val="477777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15</a:t>
            </a:fld>
            <a:endParaRPr lang="en-IN"/>
          </a:p>
        </p:txBody>
      </p:sp>
    </p:spTree>
    <p:extLst>
      <p:ext uri="{BB962C8B-B14F-4D97-AF65-F5344CB8AC3E}">
        <p14:creationId xmlns:p14="http://schemas.microsoft.com/office/powerpoint/2010/main" val="2178998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16</a:t>
            </a:fld>
            <a:endParaRPr lang="en-IN"/>
          </a:p>
        </p:txBody>
      </p:sp>
    </p:spTree>
    <p:extLst>
      <p:ext uri="{BB962C8B-B14F-4D97-AF65-F5344CB8AC3E}">
        <p14:creationId xmlns:p14="http://schemas.microsoft.com/office/powerpoint/2010/main" val="1710885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17</a:t>
            </a:fld>
            <a:endParaRPr lang="en-IN"/>
          </a:p>
        </p:txBody>
      </p:sp>
    </p:spTree>
    <p:extLst>
      <p:ext uri="{BB962C8B-B14F-4D97-AF65-F5344CB8AC3E}">
        <p14:creationId xmlns:p14="http://schemas.microsoft.com/office/powerpoint/2010/main" val="1341670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18</a:t>
            </a:fld>
            <a:endParaRPr lang="en-IN"/>
          </a:p>
        </p:txBody>
      </p:sp>
    </p:spTree>
    <p:extLst>
      <p:ext uri="{BB962C8B-B14F-4D97-AF65-F5344CB8AC3E}">
        <p14:creationId xmlns:p14="http://schemas.microsoft.com/office/powerpoint/2010/main" val="532345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19</a:t>
            </a:fld>
            <a:endParaRPr lang="en-IN"/>
          </a:p>
        </p:txBody>
      </p:sp>
    </p:spTree>
    <p:extLst>
      <p:ext uri="{BB962C8B-B14F-4D97-AF65-F5344CB8AC3E}">
        <p14:creationId xmlns:p14="http://schemas.microsoft.com/office/powerpoint/2010/main" val="395816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2</a:t>
            </a:fld>
            <a:endParaRPr lang="en-IN"/>
          </a:p>
        </p:txBody>
      </p:sp>
    </p:spTree>
    <p:extLst>
      <p:ext uri="{BB962C8B-B14F-4D97-AF65-F5344CB8AC3E}">
        <p14:creationId xmlns:p14="http://schemas.microsoft.com/office/powerpoint/2010/main" val="3430039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20</a:t>
            </a:fld>
            <a:endParaRPr lang="en-IN"/>
          </a:p>
        </p:txBody>
      </p:sp>
    </p:spTree>
    <p:extLst>
      <p:ext uri="{BB962C8B-B14F-4D97-AF65-F5344CB8AC3E}">
        <p14:creationId xmlns:p14="http://schemas.microsoft.com/office/powerpoint/2010/main" val="2761221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21</a:t>
            </a:fld>
            <a:endParaRPr lang="en-IN"/>
          </a:p>
        </p:txBody>
      </p:sp>
    </p:spTree>
    <p:extLst>
      <p:ext uri="{BB962C8B-B14F-4D97-AF65-F5344CB8AC3E}">
        <p14:creationId xmlns:p14="http://schemas.microsoft.com/office/powerpoint/2010/main" val="384163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t>
            </a:r>
            <a:r>
              <a:rPr lang="en-US" dirty="0" err="1"/>
              <a:t>l.val.addr</a:t>
            </a:r>
            <a:r>
              <a:rPr lang="en-US" dirty="0"/>
              <a:t> and %</a:t>
            </a:r>
            <a:r>
              <a:rPr lang="en-US" dirty="0" err="1"/>
              <a:t>l.next.addr</a:t>
            </a:r>
            <a:r>
              <a:rPr lang="en-US" dirty="0"/>
              <a:t> are virtual registers that contain the addresses computed using </a:t>
            </a:r>
            <a:r>
              <a:rPr lang="en-US" dirty="0" err="1"/>
              <a:t>getelementptr</a:t>
            </a:r>
            <a:r>
              <a:rPr lang="en-US" dirty="0"/>
              <a:t> instructions.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22</a:t>
            </a:fld>
            <a:endParaRPr lang="en-IN"/>
          </a:p>
        </p:txBody>
      </p:sp>
    </p:spTree>
    <p:extLst>
      <p:ext uri="{BB962C8B-B14F-4D97-AF65-F5344CB8AC3E}">
        <p14:creationId xmlns:p14="http://schemas.microsoft.com/office/powerpoint/2010/main" val="3818795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assignment-2, you are to put checks on the base pointer. </a:t>
            </a:r>
            <a:r>
              <a:rPr lang="en-US" dirty="0" err="1"/>
              <a:t>getelementptr</a:t>
            </a:r>
            <a:r>
              <a:rPr lang="en-US" dirty="0"/>
              <a:t> returns an address of the internal pointer. For every memory access (e.g., load, store, indirect call), we need to find the base address of the memory operand.</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23</a:t>
            </a:fld>
            <a:endParaRPr lang="en-IN"/>
          </a:p>
        </p:txBody>
      </p:sp>
    </p:spTree>
    <p:extLst>
      <p:ext uri="{BB962C8B-B14F-4D97-AF65-F5344CB8AC3E}">
        <p14:creationId xmlns:p14="http://schemas.microsoft.com/office/powerpoint/2010/main" val="1237369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24</a:t>
            </a:fld>
            <a:endParaRPr lang="en-IN"/>
          </a:p>
        </p:txBody>
      </p:sp>
    </p:spTree>
    <p:extLst>
      <p:ext uri="{BB962C8B-B14F-4D97-AF65-F5344CB8AC3E}">
        <p14:creationId xmlns:p14="http://schemas.microsoft.com/office/powerpoint/2010/main" val="2981808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25</a:t>
            </a:fld>
            <a:endParaRPr lang="en-IN"/>
          </a:p>
        </p:txBody>
      </p:sp>
    </p:spTree>
    <p:extLst>
      <p:ext uri="{BB962C8B-B14F-4D97-AF65-F5344CB8AC3E}">
        <p14:creationId xmlns:p14="http://schemas.microsoft.com/office/powerpoint/2010/main" val="3712697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26</a:t>
            </a:fld>
            <a:endParaRPr lang="en-IN"/>
          </a:p>
        </p:txBody>
      </p:sp>
    </p:spTree>
    <p:extLst>
      <p:ext uri="{BB962C8B-B14F-4D97-AF65-F5344CB8AC3E}">
        <p14:creationId xmlns:p14="http://schemas.microsoft.com/office/powerpoint/2010/main" val="2215764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27</a:t>
            </a:fld>
            <a:endParaRPr lang="en-IN"/>
          </a:p>
        </p:txBody>
      </p:sp>
    </p:spTree>
    <p:extLst>
      <p:ext uri="{BB962C8B-B14F-4D97-AF65-F5344CB8AC3E}">
        <p14:creationId xmlns:p14="http://schemas.microsoft.com/office/powerpoint/2010/main" val="2872978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28</a:t>
            </a:fld>
            <a:endParaRPr lang="en-IN"/>
          </a:p>
        </p:txBody>
      </p:sp>
    </p:spTree>
    <p:extLst>
      <p:ext uri="{BB962C8B-B14F-4D97-AF65-F5344CB8AC3E}">
        <p14:creationId xmlns:p14="http://schemas.microsoft.com/office/powerpoint/2010/main" val="109185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29</a:t>
            </a:fld>
            <a:endParaRPr lang="en-IN"/>
          </a:p>
        </p:txBody>
      </p:sp>
    </p:spTree>
    <p:extLst>
      <p:ext uri="{BB962C8B-B14F-4D97-AF65-F5344CB8AC3E}">
        <p14:creationId xmlns:p14="http://schemas.microsoft.com/office/powerpoint/2010/main" val="3009216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a:t>
            </a:fld>
            <a:endParaRPr lang="en-IN"/>
          </a:p>
        </p:txBody>
      </p:sp>
    </p:spTree>
    <p:extLst>
      <p:ext uri="{BB962C8B-B14F-4D97-AF65-F5344CB8AC3E}">
        <p14:creationId xmlns:p14="http://schemas.microsoft.com/office/powerpoint/2010/main" val="2316016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frontend (clang) compiler converts a C program to the LLVM IR. In the initial IR, all local variables and arguments are allocated on the stack. Every time a variable is accessed, its value is loaded from its corresponding stack address. If the value of a variable (local or argument) is modified, the updated value is written to the corresponding stack location.</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30</a:t>
            </a:fld>
            <a:endParaRPr lang="en-IN"/>
          </a:p>
        </p:txBody>
      </p:sp>
    </p:spTree>
    <p:extLst>
      <p:ext uri="{BB962C8B-B14F-4D97-AF65-F5344CB8AC3E}">
        <p14:creationId xmlns:p14="http://schemas.microsoft.com/office/powerpoint/2010/main" val="39415856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31</a:t>
            </a:fld>
            <a:endParaRPr lang="en-IN"/>
          </a:p>
        </p:txBody>
      </p:sp>
    </p:spTree>
    <p:extLst>
      <p:ext uri="{BB962C8B-B14F-4D97-AF65-F5344CB8AC3E}">
        <p14:creationId xmlns:p14="http://schemas.microsoft.com/office/powerpoint/2010/main" val="28583140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32</a:t>
            </a:fld>
            <a:endParaRPr lang="en-IN"/>
          </a:p>
        </p:txBody>
      </p:sp>
    </p:spTree>
    <p:extLst>
      <p:ext uri="{BB962C8B-B14F-4D97-AF65-F5344CB8AC3E}">
        <p14:creationId xmlns:p14="http://schemas.microsoft.com/office/powerpoint/2010/main" val="25618028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33</a:t>
            </a:fld>
            <a:endParaRPr lang="en-IN"/>
          </a:p>
        </p:txBody>
      </p:sp>
    </p:spTree>
    <p:extLst>
      <p:ext uri="{BB962C8B-B14F-4D97-AF65-F5344CB8AC3E}">
        <p14:creationId xmlns:p14="http://schemas.microsoft.com/office/powerpoint/2010/main" val="39536498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34</a:t>
            </a:fld>
            <a:endParaRPr lang="en-IN"/>
          </a:p>
        </p:txBody>
      </p:sp>
    </p:spTree>
    <p:extLst>
      <p:ext uri="{BB962C8B-B14F-4D97-AF65-F5344CB8AC3E}">
        <p14:creationId xmlns:p14="http://schemas.microsoft.com/office/powerpoint/2010/main" val="518143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a:t>
            </a:fld>
            <a:endParaRPr lang="en-IN"/>
          </a:p>
        </p:txBody>
      </p:sp>
    </p:spTree>
    <p:extLst>
      <p:ext uri="{BB962C8B-B14F-4D97-AF65-F5344CB8AC3E}">
        <p14:creationId xmlns:p14="http://schemas.microsoft.com/office/powerpoint/2010/main" val="1004670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a:t>
            </a:fld>
            <a:endParaRPr lang="en-IN"/>
          </a:p>
        </p:txBody>
      </p:sp>
    </p:spTree>
    <p:extLst>
      <p:ext uri="{BB962C8B-B14F-4D97-AF65-F5344CB8AC3E}">
        <p14:creationId xmlns:p14="http://schemas.microsoft.com/office/powerpoint/2010/main" val="2355470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a:t>
            </a:fld>
            <a:endParaRPr lang="en-IN"/>
          </a:p>
        </p:txBody>
      </p:sp>
    </p:spTree>
    <p:extLst>
      <p:ext uri="{BB962C8B-B14F-4D97-AF65-F5344CB8AC3E}">
        <p14:creationId xmlns:p14="http://schemas.microsoft.com/office/powerpoint/2010/main" val="2094253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use the first algorithm, then you need to perform extra checks shown in blue color.</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7</a:t>
            </a:fld>
            <a:endParaRPr lang="en-IN"/>
          </a:p>
        </p:txBody>
      </p:sp>
    </p:spTree>
    <p:extLst>
      <p:ext uri="{BB962C8B-B14F-4D97-AF65-F5344CB8AC3E}">
        <p14:creationId xmlns:p14="http://schemas.microsoft.com/office/powerpoint/2010/main" val="1697948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8</a:t>
            </a:fld>
            <a:endParaRPr lang="en-IN"/>
          </a:p>
        </p:txBody>
      </p:sp>
    </p:spTree>
    <p:extLst>
      <p:ext uri="{BB962C8B-B14F-4D97-AF65-F5344CB8AC3E}">
        <p14:creationId xmlns:p14="http://schemas.microsoft.com/office/powerpoint/2010/main" val="1392441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9</a:t>
            </a:fld>
            <a:endParaRPr lang="en-IN"/>
          </a:p>
        </p:txBody>
      </p:sp>
    </p:spTree>
    <p:extLst>
      <p:ext uri="{BB962C8B-B14F-4D97-AF65-F5344CB8AC3E}">
        <p14:creationId xmlns:p14="http://schemas.microsoft.com/office/powerpoint/2010/main" val="867237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27AA-0F31-4701-9935-4363A6C6F5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7CA3DD-950A-40EE-9E4C-442029DCC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D99C39-297C-4A3A-886E-D65337CA2EC3}"/>
              </a:ext>
            </a:extLst>
          </p:cNvPr>
          <p:cNvSpPr>
            <a:spLocks noGrp="1"/>
          </p:cNvSpPr>
          <p:nvPr>
            <p:ph type="dt" sz="half" idx="10"/>
          </p:nvPr>
        </p:nvSpPr>
        <p:spPr/>
        <p:txBody>
          <a:bodyPr/>
          <a:lstStyle/>
          <a:p>
            <a:fld id="{1377C711-0476-4937-97FF-5A1D3E41300C}" type="datetimeFigureOut">
              <a:rPr lang="en-IN" smtClean="0"/>
              <a:t>15-09-2022</a:t>
            </a:fld>
            <a:endParaRPr lang="en-IN"/>
          </a:p>
        </p:txBody>
      </p:sp>
      <p:sp>
        <p:nvSpPr>
          <p:cNvPr id="5" name="Footer Placeholder 4">
            <a:extLst>
              <a:ext uri="{FF2B5EF4-FFF2-40B4-BE49-F238E27FC236}">
                <a16:creationId xmlns:a16="http://schemas.microsoft.com/office/drawing/2014/main" id="{F628A562-9FE0-446A-9E62-1C85ECA9D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F32E1-631B-474B-A0FD-26D5B937F96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87862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8788-B5BA-445D-8F38-FD29FDB2C5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52FC47-2BB7-4DF6-9621-DDEC6D34CF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B0783-E5B1-4560-BF9B-7BC97709D645}"/>
              </a:ext>
            </a:extLst>
          </p:cNvPr>
          <p:cNvSpPr>
            <a:spLocks noGrp="1"/>
          </p:cNvSpPr>
          <p:nvPr>
            <p:ph type="dt" sz="half" idx="10"/>
          </p:nvPr>
        </p:nvSpPr>
        <p:spPr/>
        <p:txBody>
          <a:bodyPr/>
          <a:lstStyle/>
          <a:p>
            <a:fld id="{1377C711-0476-4937-97FF-5A1D3E41300C}" type="datetimeFigureOut">
              <a:rPr lang="en-IN" smtClean="0"/>
              <a:t>15-09-2022</a:t>
            </a:fld>
            <a:endParaRPr lang="en-IN"/>
          </a:p>
        </p:txBody>
      </p:sp>
      <p:sp>
        <p:nvSpPr>
          <p:cNvPr id="5" name="Footer Placeholder 4">
            <a:extLst>
              <a:ext uri="{FF2B5EF4-FFF2-40B4-BE49-F238E27FC236}">
                <a16:creationId xmlns:a16="http://schemas.microsoft.com/office/drawing/2014/main" id="{632A483C-B5E2-4C46-9BD8-2BDD90D6DC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B36A7C-71A1-4B0E-8950-742726C63CB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9545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012509-658F-4957-B47D-4C59A3257F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D1D57E-B67F-45A9-9098-AA3386EF8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A1160-B00E-4D46-B8E9-EA8F6525729B}"/>
              </a:ext>
            </a:extLst>
          </p:cNvPr>
          <p:cNvSpPr>
            <a:spLocks noGrp="1"/>
          </p:cNvSpPr>
          <p:nvPr>
            <p:ph type="dt" sz="half" idx="10"/>
          </p:nvPr>
        </p:nvSpPr>
        <p:spPr/>
        <p:txBody>
          <a:bodyPr/>
          <a:lstStyle/>
          <a:p>
            <a:fld id="{1377C711-0476-4937-97FF-5A1D3E41300C}" type="datetimeFigureOut">
              <a:rPr lang="en-IN" smtClean="0"/>
              <a:t>15-09-2022</a:t>
            </a:fld>
            <a:endParaRPr lang="en-IN"/>
          </a:p>
        </p:txBody>
      </p:sp>
      <p:sp>
        <p:nvSpPr>
          <p:cNvPr id="5" name="Footer Placeholder 4">
            <a:extLst>
              <a:ext uri="{FF2B5EF4-FFF2-40B4-BE49-F238E27FC236}">
                <a16:creationId xmlns:a16="http://schemas.microsoft.com/office/drawing/2014/main" id="{46DF1E54-D3AB-4894-97D6-54DC20CD5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E470D-2D4F-4ED5-A0F3-B04B069C2C3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12075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AE22-31A2-4C5E-A101-7A66E08C7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D7C32C-A83E-41E8-A9B1-B923C7C108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85342-23F8-4FF2-8C1D-FF24DAD0CD10}"/>
              </a:ext>
            </a:extLst>
          </p:cNvPr>
          <p:cNvSpPr>
            <a:spLocks noGrp="1"/>
          </p:cNvSpPr>
          <p:nvPr>
            <p:ph type="dt" sz="half" idx="10"/>
          </p:nvPr>
        </p:nvSpPr>
        <p:spPr/>
        <p:txBody>
          <a:bodyPr/>
          <a:lstStyle/>
          <a:p>
            <a:fld id="{1377C711-0476-4937-97FF-5A1D3E41300C}" type="datetimeFigureOut">
              <a:rPr lang="en-IN" smtClean="0"/>
              <a:t>15-09-2022</a:t>
            </a:fld>
            <a:endParaRPr lang="en-IN"/>
          </a:p>
        </p:txBody>
      </p:sp>
      <p:sp>
        <p:nvSpPr>
          <p:cNvPr id="5" name="Footer Placeholder 4">
            <a:extLst>
              <a:ext uri="{FF2B5EF4-FFF2-40B4-BE49-F238E27FC236}">
                <a16:creationId xmlns:a16="http://schemas.microsoft.com/office/drawing/2014/main" id="{E95BC94D-8B00-4AC6-9A42-E50B51511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248A7-7473-43B7-9122-FCF4EB8E694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5445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C163-2D9E-4D7A-BB38-17B7B1184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D0DC70-7D34-4509-9EE8-CE0BE33B2C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19690-794E-48AF-A0FA-84F2C2305C13}"/>
              </a:ext>
            </a:extLst>
          </p:cNvPr>
          <p:cNvSpPr>
            <a:spLocks noGrp="1"/>
          </p:cNvSpPr>
          <p:nvPr>
            <p:ph type="dt" sz="half" idx="10"/>
          </p:nvPr>
        </p:nvSpPr>
        <p:spPr/>
        <p:txBody>
          <a:bodyPr/>
          <a:lstStyle/>
          <a:p>
            <a:fld id="{1377C711-0476-4937-97FF-5A1D3E41300C}" type="datetimeFigureOut">
              <a:rPr lang="en-IN" smtClean="0"/>
              <a:t>15-09-2022</a:t>
            </a:fld>
            <a:endParaRPr lang="en-IN"/>
          </a:p>
        </p:txBody>
      </p:sp>
      <p:sp>
        <p:nvSpPr>
          <p:cNvPr id="5" name="Footer Placeholder 4">
            <a:extLst>
              <a:ext uri="{FF2B5EF4-FFF2-40B4-BE49-F238E27FC236}">
                <a16:creationId xmlns:a16="http://schemas.microsoft.com/office/drawing/2014/main" id="{2EE7A133-ADBB-4BDC-AD64-D53D4D544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6F3ED-EF81-4CD9-9D18-EEFE9D07E10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85229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786C-E54F-491C-ACD0-AD8DEA57E8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74B3EF-A7DF-4417-BA4B-79FE173D21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53399C-8144-4F5B-BDFA-DC578817C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34DD53-D6CE-4052-BA20-C7B0C91C6752}"/>
              </a:ext>
            </a:extLst>
          </p:cNvPr>
          <p:cNvSpPr>
            <a:spLocks noGrp="1"/>
          </p:cNvSpPr>
          <p:nvPr>
            <p:ph type="dt" sz="half" idx="10"/>
          </p:nvPr>
        </p:nvSpPr>
        <p:spPr/>
        <p:txBody>
          <a:bodyPr/>
          <a:lstStyle/>
          <a:p>
            <a:fld id="{1377C711-0476-4937-97FF-5A1D3E41300C}" type="datetimeFigureOut">
              <a:rPr lang="en-IN" smtClean="0"/>
              <a:t>15-09-2022</a:t>
            </a:fld>
            <a:endParaRPr lang="en-IN"/>
          </a:p>
        </p:txBody>
      </p:sp>
      <p:sp>
        <p:nvSpPr>
          <p:cNvPr id="6" name="Footer Placeholder 5">
            <a:extLst>
              <a:ext uri="{FF2B5EF4-FFF2-40B4-BE49-F238E27FC236}">
                <a16:creationId xmlns:a16="http://schemas.microsoft.com/office/drawing/2014/main" id="{41D04C35-ABEA-41BF-B563-EE155D94D4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405C64-C0E0-4A44-A339-8ACC4DA7D2F5}"/>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81660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40E4-AFDC-4BEC-81EC-8B88DB2409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6537F8-E581-4159-B442-E11CFB2FB5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A154E-C053-485B-B42C-124AD603B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61A0E1-FFC7-4B1F-BBB5-BA6F6547D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31FB8A-0E1F-4D68-B555-A6C4118174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50EAC2-8CD6-44BE-A06D-444EFB83BC65}"/>
              </a:ext>
            </a:extLst>
          </p:cNvPr>
          <p:cNvSpPr>
            <a:spLocks noGrp="1"/>
          </p:cNvSpPr>
          <p:nvPr>
            <p:ph type="dt" sz="half" idx="10"/>
          </p:nvPr>
        </p:nvSpPr>
        <p:spPr/>
        <p:txBody>
          <a:bodyPr/>
          <a:lstStyle/>
          <a:p>
            <a:fld id="{1377C711-0476-4937-97FF-5A1D3E41300C}" type="datetimeFigureOut">
              <a:rPr lang="en-IN" smtClean="0"/>
              <a:t>15-09-2022</a:t>
            </a:fld>
            <a:endParaRPr lang="en-IN"/>
          </a:p>
        </p:txBody>
      </p:sp>
      <p:sp>
        <p:nvSpPr>
          <p:cNvPr id="8" name="Footer Placeholder 7">
            <a:extLst>
              <a:ext uri="{FF2B5EF4-FFF2-40B4-BE49-F238E27FC236}">
                <a16:creationId xmlns:a16="http://schemas.microsoft.com/office/drawing/2014/main" id="{D4FBEB24-0072-4976-BB92-2E2D27A09F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89B9EB-0714-49FE-9D5F-490EA205EE90}"/>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8462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BC4D-ED1D-4E26-8B02-2194DE4096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905FCE-5D30-4C5F-893A-D5D692829803}"/>
              </a:ext>
            </a:extLst>
          </p:cNvPr>
          <p:cNvSpPr>
            <a:spLocks noGrp="1"/>
          </p:cNvSpPr>
          <p:nvPr>
            <p:ph type="dt" sz="half" idx="10"/>
          </p:nvPr>
        </p:nvSpPr>
        <p:spPr/>
        <p:txBody>
          <a:bodyPr/>
          <a:lstStyle/>
          <a:p>
            <a:fld id="{1377C711-0476-4937-97FF-5A1D3E41300C}" type="datetimeFigureOut">
              <a:rPr lang="en-IN" smtClean="0"/>
              <a:t>15-09-2022</a:t>
            </a:fld>
            <a:endParaRPr lang="en-IN"/>
          </a:p>
        </p:txBody>
      </p:sp>
      <p:sp>
        <p:nvSpPr>
          <p:cNvPr id="4" name="Footer Placeholder 3">
            <a:extLst>
              <a:ext uri="{FF2B5EF4-FFF2-40B4-BE49-F238E27FC236}">
                <a16:creationId xmlns:a16="http://schemas.microsoft.com/office/drawing/2014/main" id="{03F96F47-18D2-461F-A01E-335EDF4775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94177F-396D-4D2E-AD33-2D5492D7DD9C}"/>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29211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616E2-B074-4DE3-BD48-EDABDCF9F35E}"/>
              </a:ext>
            </a:extLst>
          </p:cNvPr>
          <p:cNvSpPr>
            <a:spLocks noGrp="1"/>
          </p:cNvSpPr>
          <p:nvPr>
            <p:ph type="dt" sz="half" idx="10"/>
          </p:nvPr>
        </p:nvSpPr>
        <p:spPr/>
        <p:txBody>
          <a:bodyPr/>
          <a:lstStyle/>
          <a:p>
            <a:fld id="{1377C711-0476-4937-97FF-5A1D3E41300C}" type="datetimeFigureOut">
              <a:rPr lang="en-IN" smtClean="0"/>
              <a:t>15-09-2022</a:t>
            </a:fld>
            <a:endParaRPr lang="en-IN"/>
          </a:p>
        </p:txBody>
      </p:sp>
      <p:sp>
        <p:nvSpPr>
          <p:cNvPr id="3" name="Footer Placeholder 2">
            <a:extLst>
              <a:ext uri="{FF2B5EF4-FFF2-40B4-BE49-F238E27FC236}">
                <a16:creationId xmlns:a16="http://schemas.microsoft.com/office/drawing/2014/main" id="{46E7FCD7-5A39-40AD-A11F-19CB090A49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FE4020-218B-4B91-B994-F6577EEAE4A3}"/>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09148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3A4E-4E92-4093-83B4-FDC83658A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7B7CF6-9C57-4BB5-89E3-5D3D4A461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F4F8F6-B60E-47C2-93F5-EAA9C8E69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CD62B-8360-4243-B93B-F0573C362EC6}"/>
              </a:ext>
            </a:extLst>
          </p:cNvPr>
          <p:cNvSpPr>
            <a:spLocks noGrp="1"/>
          </p:cNvSpPr>
          <p:nvPr>
            <p:ph type="dt" sz="half" idx="10"/>
          </p:nvPr>
        </p:nvSpPr>
        <p:spPr/>
        <p:txBody>
          <a:bodyPr/>
          <a:lstStyle/>
          <a:p>
            <a:fld id="{1377C711-0476-4937-97FF-5A1D3E41300C}" type="datetimeFigureOut">
              <a:rPr lang="en-IN" smtClean="0"/>
              <a:t>15-09-2022</a:t>
            </a:fld>
            <a:endParaRPr lang="en-IN"/>
          </a:p>
        </p:txBody>
      </p:sp>
      <p:sp>
        <p:nvSpPr>
          <p:cNvPr id="6" name="Footer Placeholder 5">
            <a:extLst>
              <a:ext uri="{FF2B5EF4-FFF2-40B4-BE49-F238E27FC236}">
                <a16:creationId xmlns:a16="http://schemas.microsoft.com/office/drawing/2014/main" id="{166AB47C-B145-4036-9ECA-0EDF8284D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49AF38-2C4C-4552-8981-1EE054A7E36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45046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EA7D-7B82-4A95-B312-733CEC4E7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9042D6-FD9D-448F-928D-94BC7E9FB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519BC-F009-426B-8494-8F8A9F02C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82FF9-A4F5-44DD-9EDA-3DA743D11B30}"/>
              </a:ext>
            </a:extLst>
          </p:cNvPr>
          <p:cNvSpPr>
            <a:spLocks noGrp="1"/>
          </p:cNvSpPr>
          <p:nvPr>
            <p:ph type="dt" sz="half" idx="10"/>
          </p:nvPr>
        </p:nvSpPr>
        <p:spPr/>
        <p:txBody>
          <a:bodyPr/>
          <a:lstStyle/>
          <a:p>
            <a:fld id="{1377C711-0476-4937-97FF-5A1D3E41300C}" type="datetimeFigureOut">
              <a:rPr lang="en-IN" smtClean="0"/>
              <a:t>15-09-2022</a:t>
            </a:fld>
            <a:endParaRPr lang="en-IN"/>
          </a:p>
        </p:txBody>
      </p:sp>
      <p:sp>
        <p:nvSpPr>
          <p:cNvPr id="6" name="Footer Placeholder 5">
            <a:extLst>
              <a:ext uri="{FF2B5EF4-FFF2-40B4-BE49-F238E27FC236}">
                <a16:creationId xmlns:a16="http://schemas.microsoft.com/office/drawing/2014/main" id="{458C49C8-D032-4EC5-AD89-78263ED7F6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54521E-7C1B-4198-AD49-892746DE6534}"/>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06627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FC3B00-BA89-4D2D-99C3-9991F65B6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E7342F-551B-4A36-A71E-E139686DF2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3A7AE-2C5D-4660-8C3C-454C3FE67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7C711-0476-4937-97FF-5A1D3E41300C}" type="datetimeFigureOut">
              <a:rPr lang="en-IN" smtClean="0"/>
              <a:t>15-09-2022</a:t>
            </a:fld>
            <a:endParaRPr lang="en-IN"/>
          </a:p>
        </p:txBody>
      </p:sp>
      <p:sp>
        <p:nvSpPr>
          <p:cNvPr id="5" name="Footer Placeholder 4">
            <a:extLst>
              <a:ext uri="{FF2B5EF4-FFF2-40B4-BE49-F238E27FC236}">
                <a16:creationId xmlns:a16="http://schemas.microsoft.com/office/drawing/2014/main" id="{2BCE495C-7312-41EB-B5FC-DDE02220A4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90BD51-4D6D-4B66-9525-DF9505340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B6F9E-DC3D-41A7-9BB7-978CD1754BF5}" type="slidenum">
              <a:rPr lang="en-IN" smtClean="0"/>
              <a:t>‹#›</a:t>
            </a:fld>
            <a:endParaRPr lang="en-IN"/>
          </a:p>
        </p:txBody>
      </p:sp>
    </p:spTree>
    <p:extLst>
      <p:ext uri="{BB962C8B-B14F-4D97-AF65-F5344CB8AC3E}">
        <p14:creationId xmlns:p14="http://schemas.microsoft.com/office/powerpoint/2010/main" val="31771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6FFF-D6E4-49D8-B77C-0F217AD3F9BA}"/>
              </a:ext>
            </a:extLst>
          </p:cNvPr>
          <p:cNvSpPr>
            <a:spLocks noGrp="1"/>
          </p:cNvSpPr>
          <p:nvPr>
            <p:ph type="ctrTitle"/>
          </p:nvPr>
        </p:nvSpPr>
        <p:spPr/>
        <p:txBody>
          <a:bodyPr/>
          <a:lstStyle/>
          <a:p>
            <a:r>
              <a:rPr lang="en-US" dirty="0"/>
              <a:t>Compilers</a:t>
            </a:r>
            <a:endParaRPr lang="en-IN" dirty="0"/>
          </a:p>
        </p:txBody>
      </p:sp>
      <p:sp>
        <p:nvSpPr>
          <p:cNvPr id="3" name="Subtitle 2">
            <a:extLst>
              <a:ext uri="{FF2B5EF4-FFF2-40B4-BE49-F238E27FC236}">
                <a16:creationId xmlns:a16="http://schemas.microsoft.com/office/drawing/2014/main" id="{AF7BD04E-C32F-4659-ACC7-2DF6B898858D}"/>
              </a:ext>
            </a:extLst>
          </p:cNvPr>
          <p:cNvSpPr>
            <a:spLocks noGrp="1"/>
          </p:cNvSpPr>
          <p:nvPr>
            <p:ph type="subTitle" idx="1"/>
          </p:nvPr>
        </p:nvSpPr>
        <p:spPr/>
        <p:txBody>
          <a:bodyPr/>
          <a:lstStyle/>
          <a:p>
            <a:r>
              <a:rPr lang="en-US" dirty="0"/>
              <a:t>Lecture-6</a:t>
            </a:r>
            <a:endParaRPr lang="en-IN" dirty="0"/>
          </a:p>
        </p:txBody>
      </p:sp>
    </p:spTree>
    <p:extLst>
      <p:ext uri="{BB962C8B-B14F-4D97-AF65-F5344CB8AC3E}">
        <p14:creationId xmlns:p14="http://schemas.microsoft.com/office/powerpoint/2010/main" val="124495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0523-8109-4D36-8279-FB3A4EFC8097}"/>
              </a:ext>
            </a:extLst>
          </p:cNvPr>
          <p:cNvSpPr>
            <a:spLocks noGrp="1"/>
          </p:cNvSpPr>
          <p:nvPr>
            <p:ph type="title"/>
          </p:nvPr>
        </p:nvSpPr>
        <p:spPr/>
        <p:txBody>
          <a:bodyPr/>
          <a:lstStyle/>
          <a:p>
            <a:r>
              <a:rPr lang="en-US" dirty="0"/>
              <a:t>Test cases</a:t>
            </a:r>
            <a:endParaRPr lang="en-IN" dirty="0"/>
          </a:p>
        </p:txBody>
      </p:sp>
      <p:sp>
        <p:nvSpPr>
          <p:cNvPr id="8" name="TextBox 7">
            <a:extLst>
              <a:ext uri="{FF2B5EF4-FFF2-40B4-BE49-F238E27FC236}">
                <a16:creationId xmlns:a16="http://schemas.microsoft.com/office/drawing/2014/main" id="{2D8E75FA-F34F-43F6-9FA9-B6308016066F}"/>
              </a:ext>
            </a:extLst>
          </p:cNvPr>
          <p:cNvSpPr txBox="1"/>
          <p:nvPr/>
        </p:nvSpPr>
        <p:spPr>
          <a:xfrm>
            <a:off x="1259840" y="1605280"/>
            <a:ext cx="3688080" cy="501675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void foo(int *</a:t>
            </a:r>
            <a:r>
              <a:rPr lang="en-US" sz="1600" dirty="0" err="1">
                <a:latin typeface="Arial" panose="020B0604020202020204" pitchFamily="34" charset="0"/>
                <a:cs typeface="Arial" panose="020B0604020202020204" pitchFamily="34" charset="0"/>
              </a:rPr>
              <a:t>arr</a:t>
            </a:r>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int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mymalloc</a:t>
            </a:r>
            <a:r>
              <a:rPr lang="en-US" sz="1600" dirty="0">
                <a:latin typeface="Arial" panose="020B0604020202020204" pitchFamily="34" charset="0"/>
                <a:cs typeface="Arial" panose="020B0604020202020204" pitchFamily="34" charset="0"/>
              </a:rPr>
              <a:t>(4);</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[0] = 100;               // [1]</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arr</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dirty="0" err="1">
                <a:solidFill>
                  <a:srgbClr val="FF0000"/>
                </a:solidFill>
                <a:latin typeface="Arial" panose="020B0604020202020204" pitchFamily="34" charset="0"/>
                <a:cs typeface="Arial" panose="020B0604020202020204" pitchFamily="34" charset="0"/>
              </a:rPr>
              <a:t>ptr</a:t>
            </a:r>
            <a:r>
              <a:rPr lang="en-US" sz="1600" dirty="0">
                <a:solidFill>
                  <a:srgbClr val="FF0000"/>
                </a:solidFill>
                <a:latin typeface="Arial" panose="020B0604020202020204" pitchFamily="34" charset="0"/>
                <a:cs typeface="Arial" panose="020B0604020202020204" pitchFamily="34" charset="0"/>
              </a:rPr>
              <a:t>[0] = 100;               // [2]</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if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 == NULL)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mymalloc</a:t>
            </a:r>
            <a:r>
              <a:rPr lang="en-US" sz="1600" dirty="0">
                <a:latin typeface="Arial" panose="020B0604020202020204" pitchFamily="34" charset="0"/>
                <a:cs typeface="Arial" panose="020B0604020202020204" pitchFamily="34" charset="0"/>
              </a:rPr>
              <a:t>(4); </a:t>
            </a:r>
          </a:p>
          <a:p>
            <a:r>
              <a:rPr lang="en-US" sz="1600" dirty="0">
                <a:latin typeface="Arial" panose="020B0604020202020204" pitchFamily="34" charset="0"/>
                <a:cs typeface="Arial" panose="020B0604020202020204" pitchFamily="34" charset="0"/>
              </a:rPr>
              <a:t>label:</a:t>
            </a:r>
          </a:p>
          <a:p>
            <a:r>
              <a:rPr lang="en-US" sz="1600" dirty="0">
                <a:solidFill>
                  <a:srgbClr val="FF0000"/>
                </a:solidFill>
                <a:latin typeface="Arial" panose="020B0604020202020204" pitchFamily="34" charset="0"/>
                <a:cs typeface="Arial" panose="020B0604020202020204" pitchFamily="34" charset="0"/>
              </a:rPr>
              <a:t>       </a:t>
            </a:r>
            <a:r>
              <a:rPr lang="en-US" sz="1600" dirty="0" err="1">
                <a:solidFill>
                  <a:srgbClr val="FF0000"/>
                </a:solidFill>
                <a:latin typeface="Arial" panose="020B0604020202020204" pitchFamily="34" charset="0"/>
                <a:cs typeface="Arial" panose="020B0604020202020204" pitchFamily="34" charset="0"/>
              </a:rPr>
              <a:t>ptr</a:t>
            </a:r>
            <a:r>
              <a:rPr lang="en-US" sz="1600" dirty="0">
                <a:solidFill>
                  <a:srgbClr val="FF0000"/>
                </a:solidFill>
                <a:latin typeface="Arial" panose="020B0604020202020204" pitchFamily="34" charset="0"/>
                <a:cs typeface="Arial" panose="020B0604020202020204" pitchFamily="34" charset="0"/>
              </a:rPr>
              <a:t>[0] = 100;           // [3] </a:t>
            </a:r>
          </a:p>
          <a:p>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else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mymalloc</a:t>
            </a:r>
            <a:r>
              <a:rPr lang="en-US" sz="1600" dirty="0">
                <a:latin typeface="Arial" panose="020B0604020202020204" pitchFamily="34" charset="0"/>
                <a:cs typeface="Arial" panose="020B0604020202020204" pitchFamily="34" charset="0"/>
              </a:rPr>
              <a:t>(4);</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[0] = 100;           // [4]</a:t>
            </a:r>
          </a:p>
          <a:p>
            <a:r>
              <a:rPr lang="en-US" sz="1600" dirty="0">
                <a:latin typeface="Arial" panose="020B0604020202020204" pitchFamily="34" charset="0"/>
                <a:cs typeface="Arial" panose="020B0604020202020204" pitchFamily="34" charset="0"/>
              </a:rPr>
              <a:t>   }</a:t>
            </a:r>
          </a:p>
          <a:p>
            <a:r>
              <a:rPr lang="en-US" sz="1600" dirty="0">
                <a:solidFill>
                  <a:schemeClr val="accent1"/>
                </a:solidFill>
                <a:latin typeface="Arial" panose="020B0604020202020204" pitchFamily="34" charset="0"/>
                <a:cs typeface="Arial" panose="020B0604020202020204" pitchFamily="34" charset="0"/>
              </a:rPr>
              <a:t>   </a:t>
            </a:r>
            <a:r>
              <a:rPr lang="en-US" sz="1600" dirty="0" err="1">
                <a:solidFill>
                  <a:schemeClr val="accent1"/>
                </a:solidFill>
                <a:latin typeface="Arial" panose="020B0604020202020204" pitchFamily="34" charset="0"/>
                <a:cs typeface="Arial" panose="020B0604020202020204" pitchFamily="34" charset="0"/>
              </a:rPr>
              <a:t>ptr</a:t>
            </a:r>
            <a:r>
              <a:rPr lang="en-US" sz="1600" dirty="0">
                <a:solidFill>
                  <a:schemeClr val="accent1"/>
                </a:solidFill>
                <a:latin typeface="Arial" panose="020B0604020202020204" pitchFamily="34" charset="0"/>
                <a:cs typeface="Arial" panose="020B0604020202020204" pitchFamily="34" charset="0"/>
              </a:rPr>
              <a:t>[0] = 100;              // [5]</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 = NULL;</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goto</a:t>
            </a:r>
            <a:r>
              <a:rPr lang="en-US" sz="1600" dirty="0">
                <a:latin typeface="Arial" panose="020B0604020202020204" pitchFamily="34" charset="0"/>
                <a:cs typeface="Arial" panose="020B0604020202020204" pitchFamily="34" charset="0"/>
              </a:rPr>
              <a:t> label;</a:t>
            </a:r>
          </a:p>
          <a:p>
            <a:r>
              <a:rPr lang="en-US"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8692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0523-8109-4D36-8279-FB3A4EFC8097}"/>
              </a:ext>
            </a:extLst>
          </p:cNvPr>
          <p:cNvSpPr>
            <a:spLocks noGrp="1"/>
          </p:cNvSpPr>
          <p:nvPr>
            <p:ph type="title"/>
          </p:nvPr>
        </p:nvSpPr>
        <p:spPr/>
        <p:txBody>
          <a:bodyPr/>
          <a:lstStyle/>
          <a:p>
            <a:r>
              <a:rPr lang="en-US" dirty="0"/>
              <a:t>Test cases</a:t>
            </a:r>
            <a:endParaRPr lang="en-IN" dirty="0"/>
          </a:p>
        </p:txBody>
      </p:sp>
      <p:sp>
        <p:nvSpPr>
          <p:cNvPr id="8" name="TextBox 7">
            <a:extLst>
              <a:ext uri="{FF2B5EF4-FFF2-40B4-BE49-F238E27FC236}">
                <a16:creationId xmlns:a16="http://schemas.microsoft.com/office/drawing/2014/main" id="{2D8E75FA-F34F-43F6-9FA9-B6308016066F}"/>
              </a:ext>
            </a:extLst>
          </p:cNvPr>
          <p:cNvSpPr txBox="1"/>
          <p:nvPr/>
        </p:nvSpPr>
        <p:spPr>
          <a:xfrm>
            <a:off x="1259840" y="1605280"/>
            <a:ext cx="3688080" cy="501675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void foo(int *</a:t>
            </a:r>
            <a:r>
              <a:rPr lang="en-US" sz="1600" dirty="0" err="1">
                <a:latin typeface="Arial" panose="020B0604020202020204" pitchFamily="34" charset="0"/>
                <a:cs typeface="Arial" panose="020B0604020202020204" pitchFamily="34" charset="0"/>
              </a:rPr>
              <a:t>arr</a:t>
            </a:r>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int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mymalloc</a:t>
            </a:r>
            <a:r>
              <a:rPr lang="en-US" sz="1600" dirty="0">
                <a:latin typeface="Arial" panose="020B0604020202020204" pitchFamily="34" charset="0"/>
                <a:cs typeface="Arial" panose="020B0604020202020204" pitchFamily="34" charset="0"/>
              </a:rPr>
              <a:t>(4);</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[0] = 100;                 // [1]</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arr</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dirty="0" err="1">
                <a:solidFill>
                  <a:srgbClr val="FF0000"/>
                </a:solidFill>
                <a:latin typeface="Arial" panose="020B0604020202020204" pitchFamily="34" charset="0"/>
                <a:cs typeface="Arial" panose="020B0604020202020204" pitchFamily="34" charset="0"/>
              </a:rPr>
              <a:t>ptr</a:t>
            </a:r>
            <a:r>
              <a:rPr lang="en-US" sz="1600" dirty="0">
                <a:solidFill>
                  <a:srgbClr val="FF0000"/>
                </a:solidFill>
                <a:latin typeface="Arial" panose="020B0604020202020204" pitchFamily="34" charset="0"/>
                <a:cs typeface="Arial" panose="020B0604020202020204" pitchFamily="34" charset="0"/>
              </a:rPr>
              <a:t>[0] = 100;                 // [2]</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if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 == NULL)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mymalloc</a:t>
            </a:r>
            <a:r>
              <a:rPr lang="en-US" sz="1600" dirty="0">
                <a:latin typeface="Arial" panose="020B0604020202020204" pitchFamily="34" charset="0"/>
                <a:cs typeface="Arial" panose="020B0604020202020204" pitchFamily="34" charset="0"/>
              </a:rPr>
              <a:t>(4);</a:t>
            </a:r>
          </a:p>
          <a:p>
            <a:r>
              <a:rPr lang="en-US" sz="1600" dirty="0">
                <a:latin typeface="Arial" panose="020B0604020202020204" pitchFamily="34" charset="0"/>
                <a:cs typeface="Arial" panose="020B0604020202020204" pitchFamily="34" charset="0"/>
              </a:rPr>
              <a:t>label:</a:t>
            </a:r>
          </a:p>
          <a:p>
            <a:r>
              <a:rPr lang="en-US" sz="1600" dirty="0">
                <a:latin typeface="Arial" panose="020B0604020202020204" pitchFamily="34" charset="0"/>
                <a:cs typeface="Arial" panose="020B0604020202020204" pitchFamily="34" charset="0"/>
              </a:rPr>
              <a:t>       </a:t>
            </a:r>
            <a:r>
              <a:rPr lang="en-US" sz="1600" dirty="0" err="1">
                <a:solidFill>
                  <a:srgbClr val="FF0000"/>
                </a:solidFill>
                <a:latin typeface="Arial" panose="020B0604020202020204" pitchFamily="34" charset="0"/>
                <a:cs typeface="Arial" panose="020B0604020202020204" pitchFamily="34" charset="0"/>
              </a:rPr>
              <a:t>ptr</a:t>
            </a:r>
            <a:r>
              <a:rPr lang="en-US" sz="1600" dirty="0">
                <a:solidFill>
                  <a:srgbClr val="FF0000"/>
                </a:solidFill>
                <a:latin typeface="Arial" panose="020B0604020202020204" pitchFamily="34" charset="0"/>
                <a:cs typeface="Arial" panose="020B0604020202020204" pitchFamily="34" charset="0"/>
              </a:rPr>
              <a:t>[0] = 100;            // [3]</a:t>
            </a:r>
          </a:p>
          <a:p>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else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mymalloc</a:t>
            </a:r>
            <a:r>
              <a:rPr lang="en-US" sz="1600" dirty="0">
                <a:latin typeface="Arial" panose="020B0604020202020204" pitchFamily="34" charset="0"/>
                <a:cs typeface="Arial" panose="020B0604020202020204" pitchFamily="34" charset="0"/>
              </a:rPr>
              <a:t>(4);</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[0] = 100;            // [4] </a:t>
            </a:r>
          </a:p>
          <a:p>
            <a:r>
              <a:rPr lang="en-US" sz="1600" dirty="0">
                <a:latin typeface="Arial" panose="020B0604020202020204" pitchFamily="34" charset="0"/>
                <a:cs typeface="Arial" panose="020B0604020202020204" pitchFamily="34" charset="0"/>
              </a:rPr>
              <a:t>   }</a:t>
            </a:r>
          </a:p>
          <a:p>
            <a:r>
              <a:rPr lang="en-US" sz="1600" dirty="0">
                <a:solidFill>
                  <a:schemeClr val="accent1"/>
                </a:solidFill>
                <a:latin typeface="Arial" panose="020B0604020202020204" pitchFamily="34" charset="0"/>
                <a:cs typeface="Arial" panose="020B0604020202020204" pitchFamily="34" charset="0"/>
              </a:rPr>
              <a:t>   </a:t>
            </a:r>
            <a:r>
              <a:rPr lang="en-US" sz="1600" dirty="0" err="1">
                <a:solidFill>
                  <a:schemeClr val="accent1"/>
                </a:solidFill>
                <a:latin typeface="Arial" panose="020B0604020202020204" pitchFamily="34" charset="0"/>
                <a:cs typeface="Arial" panose="020B0604020202020204" pitchFamily="34" charset="0"/>
              </a:rPr>
              <a:t>ptr</a:t>
            </a:r>
            <a:r>
              <a:rPr lang="en-US" sz="1600" dirty="0">
                <a:solidFill>
                  <a:schemeClr val="accent1"/>
                </a:solidFill>
                <a:latin typeface="Arial" panose="020B0604020202020204" pitchFamily="34" charset="0"/>
                <a:cs typeface="Arial" panose="020B0604020202020204" pitchFamily="34" charset="0"/>
              </a:rPr>
              <a:t>[0] = 100;               // [5]</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arr</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goto</a:t>
            </a:r>
            <a:r>
              <a:rPr lang="en-US" sz="1600" dirty="0">
                <a:latin typeface="Arial" panose="020B0604020202020204" pitchFamily="34" charset="0"/>
                <a:cs typeface="Arial" panose="020B0604020202020204" pitchFamily="34" charset="0"/>
              </a:rPr>
              <a:t> label;</a:t>
            </a:r>
          </a:p>
          <a:p>
            <a:r>
              <a:rPr lang="en-US"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4668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0523-8109-4D36-8279-FB3A4EFC8097}"/>
              </a:ext>
            </a:extLst>
          </p:cNvPr>
          <p:cNvSpPr>
            <a:spLocks noGrp="1"/>
          </p:cNvSpPr>
          <p:nvPr>
            <p:ph type="title"/>
          </p:nvPr>
        </p:nvSpPr>
        <p:spPr/>
        <p:txBody>
          <a:bodyPr/>
          <a:lstStyle/>
          <a:p>
            <a:r>
              <a:rPr lang="en-US" dirty="0"/>
              <a:t>Test cases</a:t>
            </a:r>
            <a:endParaRPr lang="en-IN" dirty="0"/>
          </a:p>
        </p:txBody>
      </p:sp>
      <p:sp>
        <p:nvSpPr>
          <p:cNvPr id="8" name="TextBox 7">
            <a:extLst>
              <a:ext uri="{FF2B5EF4-FFF2-40B4-BE49-F238E27FC236}">
                <a16:creationId xmlns:a16="http://schemas.microsoft.com/office/drawing/2014/main" id="{2D8E75FA-F34F-43F6-9FA9-B6308016066F}"/>
              </a:ext>
            </a:extLst>
          </p:cNvPr>
          <p:cNvSpPr txBox="1"/>
          <p:nvPr/>
        </p:nvSpPr>
        <p:spPr>
          <a:xfrm>
            <a:off x="1259840" y="1605280"/>
            <a:ext cx="3688080" cy="501675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int *</a:t>
            </a:r>
            <a:r>
              <a:rPr lang="en-US" sz="1600" dirty="0" err="1">
                <a:latin typeface="Arial" panose="020B0604020202020204" pitchFamily="34" charset="0"/>
                <a:cs typeface="Arial" panose="020B0604020202020204" pitchFamily="34" charset="0"/>
              </a:rPr>
              <a:t>gvar</a:t>
            </a:r>
            <a:r>
              <a:rPr lang="en-US" sz="1600" dirty="0">
                <a:latin typeface="Arial" panose="020B0604020202020204" pitchFamily="34" charset="0"/>
                <a:cs typeface="Arial" panose="020B0604020202020204" pitchFamily="34" charset="0"/>
              </a:rPr>
              <a:t> = NULL;</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void foo(int *</a:t>
            </a:r>
            <a:r>
              <a:rPr lang="en-US" sz="1600" dirty="0" err="1">
                <a:latin typeface="Arial" panose="020B0604020202020204" pitchFamily="34" charset="0"/>
                <a:cs typeface="Arial" panose="020B0604020202020204" pitchFamily="34" charset="0"/>
              </a:rPr>
              <a:t>arr</a:t>
            </a:r>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int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mymalloc</a:t>
            </a:r>
            <a:r>
              <a:rPr lang="en-US" sz="1600" dirty="0">
                <a:latin typeface="Arial" panose="020B0604020202020204" pitchFamily="34" charset="0"/>
                <a:cs typeface="Arial" panose="020B0604020202020204" pitchFamily="34" charset="0"/>
              </a:rPr>
              <a:t>(4);</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[0] = 100;             // [1]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arr</a:t>
            </a:r>
            <a:r>
              <a:rPr lang="en-US" sz="1600" dirty="0">
                <a:latin typeface="Arial" panose="020B0604020202020204" pitchFamily="34" charset="0"/>
                <a:cs typeface="Arial" panose="020B0604020202020204" pitchFamily="34" charset="0"/>
              </a:rPr>
              <a:t>;</a:t>
            </a:r>
          </a:p>
          <a:p>
            <a:r>
              <a:rPr lang="en-US" sz="1600" dirty="0">
                <a:solidFill>
                  <a:srgbClr val="FF0000"/>
                </a:solidFill>
                <a:latin typeface="Arial" panose="020B0604020202020204" pitchFamily="34" charset="0"/>
                <a:cs typeface="Arial" panose="020B0604020202020204" pitchFamily="34" charset="0"/>
              </a:rPr>
              <a:t>   </a:t>
            </a:r>
            <a:r>
              <a:rPr lang="en-US" sz="1600" dirty="0" err="1">
                <a:solidFill>
                  <a:srgbClr val="FF0000"/>
                </a:solidFill>
                <a:latin typeface="Arial" panose="020B0604020202020204" pitchFamily="34" charset="0"/>
                <a:cs typeface="Arial" panose="020B0604020202020204" pitchFamily="34" charset="0"/>
              </a:rPr>
              <a:t>ptr</a:t>
            </a:r>
            <a:r>
              <a:rPr lang="en-US" sz="1600" dirty="0">
                <a:solidFill>
                  <a:srgbClr val="FF0000"/>
                </a:solidFill>
                <a:latin typeface="Arial" panose="020B0604020202020204" pitchFamily="34" charset="0"/>
                <a:cs typeface="Arial" panose="020B0604020202020204" pitchFamily="34" charset="0"/>
              </a:rPr>
              <a:t>[0] = 100;             // [2]</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if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 == NULL)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mymalloc</a:t>
            </a:r>
            <a:r>
              <a:rPr lang="en-US" sz="1600" dirty="0">
                <a:latin typeface="Arial" panose="020B0604020202020204" pitchFamily="34" charset="0"/>
                <a:cs typeface="Arial" panose="020B0604020202020204" pitchFamily="34" charset="0"/>
              </a:rPr>
              <a:t>(4);</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[0] = 100;         // [3]</a:t>
            </a:r>
          </a:p>
          <a:p>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else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gvar</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dirty="0" err="1">
                <a:solidFill>
                  <a:srgbClr val="FF0000"/>
                </a:solidFill>
                <a:latin typeface="Arial" panose="020B0604020202020204" pitchFamily="34" charset="0"/>
                <a:cs typeface="Arial" panose="020B0604020202020204" pitchFamily="34" charset="0"/>
              </a:rPr>
              <a:t>ptr</a:t>
            </a:r>
            <a:r>
              <a:rPr lang="en-US" sz="1600" dirty="0">
                <a:solidFill>
                  <a:srgbClr val="FF0000"/>
                </a:solidFill>
                <a:latin typeface="Arial" panose="020B0604020202020204" pitchFamily="34" charset="0"/>
                <a:cs typeface="Arial" panose="020B0604020202020204" pitchFamily="34" charset="0"/>
              </a:rPr>
              <a:t>[0] = 100;         // [4]</a:t>
            </a:r>
          </a:p>
          <a:p>
            <a:r>
              <a:rPr lang="en-US" sz="1600" dirty="0">
                <a:latin typeface="Arial" panose="020B0604020202020204" pitchFamily="34" charset="0"/>
                <a:cs typeface="Arial" panose="020B0604020202020204" pitchFamily="34" charset="0"/>
              </a:rPr>
              <a:t>   }</a:t>
            </a:r>
          </a:p>
          <a:p>
            <a:r>
              <a:rPr lang="en-US" sz="1600" dirty="0">
                <a:solidFill>
                  <a:srgbClr val="0070C0"/>
                </a:solidFill>
                <a:latin typeface="Arial" panose="020B0604020202020204" pitchFamily="34" charset="0"/>
                <a:cs typeface="Arial" panose="020B0604020202020204" pitchFamily="34" charset="0"/>
              </a:rPr>
              <a:t>   </a:t>
            </a:r>
            <a:r>
              <a:rPr lang="en-US" sz="1600" dirty="0" err="1">
                <a:solidFill>
                  <a:srgbClr val="0070C0"/>
                </a:solidFill>
                <a:latin typeface="Arial" panose="020B0604020202020204" pitchFamily="34" charset="0"/>
                <a:cs typeface="Arial" panose="020B0604020202020204" pitchFamily="34" charset="0"/>
              </a:rPr>
              <a:t>ptr</a:t>
            </a:r>
            <a:r>
              <a:rPr lang="en-US" sz="1600" dirty="0">
                <a:solidFill>
                  <a:srgbClr val="0070C0"/>
                </a:solidFill>
                <a:latin typeface="Arial" panose="020B0604020202020204" pitchFamily="34" charset="0"/>
                <a:cs typeface="Arial" panose="020B0604020202020204" pitchFamily="34" charset="0"/>
              </a:rPr>
              <a:t>[0] = 100;            // [5]</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arr</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C5E5F44-8FA5-42B8-997A-76753ACD3F59}"/>
              </a:ext>
            </a:extLst>
          </p:cNvPr>
          <p:cNvSpPr txBox="1"/>
          <p:nvPr/>
        </p:nvSpPr>
        <p:spPr>
          <a:xfrm>
            <a:off x="8036560" y="1899920"/>
            <a:ext cx="3169920" cy="646331"/>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The value of a global variable may be null.</a:t>
            </a:r>
          </a:p>
        </p:txBody>
      </p:sp>
    </p:spTree>
    <p:extLst>
      <p:ext uri="{BB962C8B-B14F-4D97-AF65-F5344CB8AC3E}">
        <p14:creationId xmlns:p14="http://schemas.microsoft.com/office/powerpoint/2010/main" val="39642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0523-8109-4D36-8279-FB3A4EFC8097}"/>
              </a:ext>
            </a:extLst>
          </p:cNvPr>
          <p:cNvSpPr>
            <a:spLocks noGrp="1"/>
          </p:cNvSpPr>
          <p:nvPr>
            <p:ph type="title"/>
          </p:nvPr>
        </p:nvSpPr>
        <p:spPr/>
        <p:txBody>
          <a:bodyPr/>
          <a:lstStyle/>
          <a:p>
            <a:r>
              <a:rPr lang="en-US" dirty="0"/>
              <a:t>Test cases</a:t>
            </a:r>
            <a:endParaRPr lang="en-IN" dirty="0"/>
          </a:p>
        </p:txBody>
      </p:sp>
      <p:sp>
        <p:nvSpPr>
          <p:cNvPr id="8" name="TextBox 7">
            <a:extLst>
              <a:ext uri="{FF2B5EF4-FFF2-40B4-BE49-F238E27FC236}">
                <a16:creationId xmlns:a16="http://schemas.microsoft.com/office/drawing/2014/main" id="{2D8E75FA-F34F-43F6-9FA9-B6308016066F}"/>
              </a:ext>
            </a:extLst>
          </p:cNvPr>
          <p:cNvSpPr txBox="1"/>
          <p:nvPr/>
        </p:nvSpPr>
        <p:spPr>
          <a:xfrm>
            <a:off x="2052320" y="1584960"/>
            <a:ext cx="3688080" cy="397031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foo(int *</a:t>
            </a:r>
            <a:r>
              <a:rPr lang="en-US" dirty="0" err="1">
                <a:latin typeface="Arial" panose="020B0604020202020204" pitchFamily="34" charset="0"/>
                <a:cs typeface="Arial" panose="020B0604020202020204" pitchFamily="34" charset="0"/>
              </a:rPr>
              <a:t>arr</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int (*</a:t>
            </a:r>
            <a:r>
              <a:rPr lang="en-US" dirty="0" err="1">
                <a:latin typeface="Arial" panose="020B0604020202020204" pitchFamily="34" charset="0"/>
                <a:cs typeface="Arial" panose="020B0604020202020204" pitchFamily="34" charset="0"/>
              </a:rPr>
              <a:t>fnptr</a:t>
            </a:r>
            <a:r>
              <a:rPr lang="en-US" dirty="0">
                <a:latin typeface="Arial" panose="020B0604020202020204" pitchFamily="34" charset="0"/>
                <a:cs typeface="Arial" panose="020B0604020202020204" pitchFamily="34" charset="0"/>
              </a:rPr>
              <a:t>)(int) = bar;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fnptr</a:t>
            </a:r>
            <a:r>
              <a:rPr lang="en-US" dirty="0">
                <a:latin typeface="Arial" panose="020B0604020202020204" pitchFamily="34" charset="0"/>
                <a:cs typeface="Arial" panose="020B0604020202020204" pitchFamily="34" charset="0"/>
              </a:rPr>
              <a:t>(1);</a:t>
            </a:r>
          </a:p>
          <a:p>
            <a:r>
              <a:rPr lang="en-US" dirty="0">
                <a:latin typeface="Arial" panose="020B0604020202020204" pitchFamily="34" charset="0"/>
                <a:cs typeface="Arial" panose="020B0604020202020204" pitchFamily="34" charset="0"/>
              </a:rPr>
              <a:t>   if (</a:t>
            </a:r>
            <a:r>
              <a:rPr lang="en-US" dirty="0" err="1">
                <a:latin typeface="Arial" panose="020B0604020202020204" pitchFamily="34" charset="0"/>
                <a:cs typeface="Arial" panose="020B0604020202020204" pitchFamily="34" charset="0"/>
              </a:rPr>
              <a:t>fnptr</a:t>
            </a:r>
            <a:r>
              <a:rPr lang="en-US" dirty="0">
                <a:latin typeface="Arial" panose="020B0604020202020204" pitchFamily="34" charset="0"/>
                <a:cs typeface="Arial" panose="020B0604020202020204" pitchFamily="34" charset="0"/>
              </a:rPr>
              <a:t> != NULL)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fnptr</a:t>
            </a:r>
            <a:r>
              <a:rPr lang="en-US" dirty="0">
                <a:latin typeface="Arial" panose="020B0604020202020204" pitchFamily="34" charset="0"/>
                <a:cs typeface="Arial" panose="020B0604020202020204" pitchFamily="34" charset="0"/>
              </a:rPr>
              <a:t> = NULL;</a:t>
            </a:r>
          </a:p>
          <a:p>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fnptr</a:t>
            </a:r>
            <a:r>
              <a:rPr lang="en-US" dirty="0">
                <a:solidFill>
                  <a:srgbClr val="FF0000"/>
                </a:solidFill>
                <a:latin typeface="Arial" panose="020B0604020202020204" pitchFamily="34" charset="0"/>
                <a:cs typeface="Arial" panose="020B0604020202020204" pitchFamily="34" charset="0"/>
              </a:rPr>
              <a:t>(1);              // [1]</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fnptr</a:t>
            </a:r>
            <a:r>
              <a:rPr lang="en-US" dirty="0">
                <a:latin typeface="Arial" panose="020B0604020202020204" pitchFamily="34" charset="0"/>
                <a:cs typeface="Arial" panose="020B0604020202020204" pitchFamily="34" charset="0"/>
              </a:rPr>
              <a:t> = bar;</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else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fnptr</a:t>
            </a:r>
            <a:r>
              <a:rPr lang="en-US" dirty="0">
                <a:latin typeface="Arial" panose="020B0604020202020204" pitchFamily="34" charset="0"/>
                <a:cs typeface="Arial" panose="020B0604020202020204" pitchFamily="34" charset="0"/>
              </a:rPr>
              <a:t>(1);             // [2]</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fnptr</a:t>
            </a:r>
            <a:r>
              <a:rPr lang="en-US" dirty="0">
                <a:latin typeface="Arial" panose="020B0604020202020204" pitchFamily="34" charset="0"/>
                <a:cs typeface="Arial" panose="020B0604020202020204" pitchFamily="34" charset="0"/>
              </a:rPr>
              <a:t>(1);                // [3]</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AAFA095-2166-4747-B335-CB90FB286658}"/>
              </a:ext>
            </a:extLst>
          </p:cNvPr>
          <p:cNvSpPr txBox="1"/>
          <p:nvPr/>
        </p:nvSpPr>
        <p:spPr>
          <a:xfrm>
            <a:off x="8036560" y="1899920"/>
            <a:ext cx="3169920" cy="646331"/>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A function pointer can also contain a NULL value.</a:t>
            </a:r>
          </a:p>
        </p:txBody>
      </p:sp>
    </p:spTree>
    <p:extLst>
      <p:ext uri="{BB962C8B-B14F-4D97-AF65-F5344CB8AC3E}">
        <p14:creationId xmlns:p14="http://schemas.microsoft.com/office/powerpoint/2010/main" val="2534998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F2AF-EBCB-4D0F-9FB9-563AD81C9EDF}"/>
              </a:ext>
            </a:extLst>
          </p:cNvPr>
          <p:cNvSpPr>
            <a:spLocks noGrp="1"/>
          </p:cNvSpPr>
          <p:nvPr>
            <p:ph type="ctrTitle"/>
          </p:nvPr>
        </p:nvSpPr>
        <p:spPr/>
        <p:txBody>
          <a:bodyPr/>
          <a:lstStyle/>
          <a:p>
            <a:pPr algn="l"/>
            <a:r>
              <a:rPr lang="en-US" dirty="0"/>
              <a:t>LLVM IR</a:t>
            </a:r>
            <a:endParaRPr lang="en-IN" dirty="0"/>
          </a:p>
        </p:txBody>
      </p:sp>
      <p:sp>
        <p:nvSpPr>
          <p:cNvPr id="3" name="Subtitle 2">
            <a:extLst>
              <a:ext uri="{FF2B5EF4-FFF2-40B4-BE49-F238E27FC236}">
                <a16:creationId xmlns:a16="http://schemas.microsoft.com/office/drawing/2014/main" id="{41B576BA-A66B-4BCE-8D1A-C4F44468948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27752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DD431E-A75A-412F-9DF9-0B9992BA3C2F}"/>
              </a:ext>
            </a:extLst>
          </p:cNvPr>
          <p:cNvSpPr txBox="1"/>
          <p:nvPr/>
        </p:nvSpPr>
        <p:spPr>
          <a:xfrm>
            <a:off x="193040" y="193040"/>
            <a:ext cx="10789920" cy="6186309"/>
          </a:xfrm>
          <a:prstGeom prst="rect">
            <a:avLst/>
          </a:prstGeom>
          <a:noFill/>
        </p:spPr>
        <p:txBody>
          <a:bodyPr wrap="square" rtlCol="0">
            <a:spAutoFit/>
          </a:bodyPr>
          <a:lstStyle/>
          <a:p>
            <a:r>
              <a:rPr lang="en-IN" dirty="0"/>
              <a:t>define </a:t>
            </a:r>
            <a:r>
              <a:rPr lang="en-IN" dirty="0" err="1"/>
              <a:t>dso_local</a:t>
            </a:r>
            <a:r>
              <a:rPr lang="en-IN" dirty="0"/>
              <a:t> %</a:t>
            </a:r>
            <a:r>
              <a:rPr lang="en-IN" dirty="0" err="1"/>
              <a:t>struct.list</a:t>
            </a:r>
            <a:r>
              <a:rPr lang="en-IN" dirty="0"/>
              <a:t>* @find(%struct.list* %head, i32 %</a:t>
            </a:r>
            <a:r>
              <a:rPr lang="en-IN" dirty="0" err="1"/>
              <a:t>val</a:t>
            </a:r>
            <a:r>
              <a:rPr lang="en-IN" dirty="0"/>
              <a:t>, i32 (%</a:t>
            </a:r>
            <a:r>
              <a:rPr lang="en-IN" dirty="0" err="1"/>
              <a:t>struct.list</a:t>
            </a:r>
            <a:r>
              <a:rPr lang="en-IN" dirty="0"/>
              <a:t>*, %</a:t>
            </a:r>
            <a:r>
              <a:rPr lang="en-IN" dirty="0" err="1"/>
              <a:t>struct.list</a:t>
            </a:r>
            <a:r>
              <a:rPr lang="en-IN" dirty="0"/>
              <a:t>*)* %</a:t>
            </a:r>
            <a:r>
              <a:rPr lang="en-IN" dirty="0" err="1"/>
              <a:t>cmp</a:t>
            </a:r>
            <a:r>
              <a:rPr lang="en-IN" dirty="0"/>
              <a:t>)  {</a:t>
            </a:r>
          </a:p>
          <a:p>
            <a:r>
              <a:rPr lang="en-IN" dirty="0"/>
              <a:t>entry:</a:t>
            </a:r>
          </a:p>
          <a:p>
            <a:r>
              <a:rPr lang="en-IN" dirty="0"/>
              <a:t>  %</a:t>
            </a:r>
            <a:r>
              <a:rPr lang="en-IN" dirty="0" err="1"/>
              <a:t>retval</a:t>
            </a:r>
            <a:r>
              <a:rPr lang="en-IN" dirty="0"/>
              <a:t> = </a:t>
            </a:r>
            <a:r>
              <a:rPr lang="en-IN" dirty="0" err="1"/>
              <a:t>alloca</a:t>
            </a:r>
            <a:r>
              <a:rPr lang="en-IN" dirty="0"/>
              <a:t> %</a:t>
            </a:r>
            <a:r>
              <a:rPr lang="en-IN" dirty="0" err="1"/>
              <a:t>struct.list</a:t>
            </a:r>
            <a:r>
              <a:rPr lang="en-IN" dirty="0"/>
              <a:t>*, align 8</a:t>
            </a:r>
          </a:p>
          <a:p>
            <a:r>
              <a:rPr lang="en-IN" dirty="0"/>
              <a:t>   </a:t>
            </a:r>
            <a:r>
              <a:rPr lang="en-IN" dirty="0" err="1"/>
              <a:t>br</a:t>
            </a:r>
            <a:r>
              <a:rPr lang="en-IN" dirty="0"/>
              <a:t> label %</a:t>
            </a:r>
            <a:r>
              <a:rPr lang="en-IN" dirty="0" err="1"/>
              <a:t>while.cond</a:t>
            </a:r>
            <a:endParaRPr lang="en-IN" dirty="0"/>
          </a:p>
          <a:p>
            <a:endParaRPr lang="en-IN" dirty="0"/>
          </a:p>
          <a:p>
            <a:r>
              <a:rPr lang="en-IN" dirty="0" err="1"/>
              <a:t>while.cond</a:t>
            </a:r>
            <a:r>
              <a:rPr lang="en-IN" dirty="0"/>
              <a:t>:                                       ; </a:t>
            </a:r>
            <a:r>
              <a:rPr lang="en-IN" dirty="0" err="1"/>
              <a:t>preds</a:t>
            </a:r>
            <a:r>
              <a:rPr lang="en-IN" dirty="0"/>
              <a:t> = %entry, %</a:t>
            </a:r>
            <a:r>
              <a:rPr lang="en-IN" dirty="0" err="1"/>
              <a:t>while.body</a:t>
            </a:r>
            <a:endParaRPr lang="en-IN" dirty="0"/>
          </a:p>
          <a:p>
            <a:r>
              <a:rPr lang="en-IN" dirty="0"/>
              <a:t>  %2 = load %</a:t>
            </a:r>
            <a:r>
              <a:rPr lang="en-IN" dirty="0" err="1"/>
              <a:t>struct.list</a:t>
            </a:r>
            <a:r>
              <a:rPr lang="en-IN" dirty="0"/>
              <a:t>*, %</a:t>
            </a:r>
            <a:r>
              <a:rPr lang="en-IN" dirty="0" err="1"/>
              <a:t>struct.list</a:t>
            </a:r>
            <a:r>
              <a:rPr lang="en-IN" dirty="0"/>
              <a:t>** %</a:t>
            </a:r>
            <a:r>
              <a:rPr lang="en-IN" dirty="0" err="1"/>
              <a:t>retval</a:t>
            </a:r>
            <a:r>
              <a:rPr lang="en-IN" dirty="0"/>
              <a:t>, align 8</a:t>
            </a:r>
          </a:p>
          <a:p>
            <a:r>
              <a:rPr lang="en-IN" dirty="0"/>
              <a:t>  %</a:t>
            </a:r>
            <a:r>
              <a:rPr lang="en-IN" dirty="0" err="1"/>
              <a:t>tobool</a:t>
            </a:r>
            <a:r>
              <a:rPr lang="en-IN" dirty="0"/>
              <a:t> = </a:t>
            </a:r>
            <a:r>
              <a:rPr lang="en-IN" dirty="0" err="1"/>
              <a:t>icmp</a:t>
            </a:r>
            <a:r>
              <a:rPr lang="en-IN" dirty="0"/>
              <a:t> ne %</a:t>
            </a:r>
            <a:r>
              <a:rPr lang="en-IN" dirty="0" err="1"/>
              <a:t>struct.list</a:t>
            </a:r>
            <a:r>
              <a:rPr lang="en-IN" dirty="0"/>
              <a:t>* %2, null</a:t>
            </a:r>
          </a:p>
          <a:p>
            <a:r>
              <a:rPr lang="en-IN" dirty="0"/>
              <a:t>  </a:t>
            </a:r>
            <a:r>
              <a:rPr lang="en-IN" dirty="0" err="1"/>
              <a:t>br</a:t>
            </a:r>
            <a:r>
              <a:rPr lang="en-IN" dirty="0"/>
              <a:t> i1 %</a:t>
            </a:r>
            <a:r>
              <a:rPr lang="en-IN" dirty="0" err="1"/>
              <a:t>tobool</a:t>
            </a:r>
            <a:r>
              <a:rPr lang="en-IN" dirty="0"/>
              <a:t>, label %</a:t>
            </a:r>
            <a:r>
              <a:rPr lang="en-IN" dirty="0" err="1"/>
              <a:t>while.body</a:t>
            </a:r>
            <a:r>
              <a:rPr lang="en-IN" dirty="0"/>
              <a:t>, label %</a:t>
            </a:r>
            <a:r>
              <a:rPr lang="en-IN" dirty="0" err="1"/>
              <a:t>while.end</a:t>
            </a:r>
            <a:endParaRPr lang="en-IN" dirty="0"/>
          </a:p>
          <a:p>
            <a:endParaRPr lang="en-IN" dirty="0"/>
          </a:p>
          <a:p>
            <a:r>
              <a:rPr lang="en-IN" dirty="0" err="1"/>
              <a:t>while.body</a:t>
            </a:r>
            <a:r>
              <a:rPr lang="en-IN" dirty="0"/>
              <a:t>:                                       ; </a:t>
            </a:r>
            <a:r>
              <a:rPr lang="en-IN" dirty="0" err="1"/>
              <a:t>preds</a:t>
            </a:r>
            <a:r>
              <a:rPr lang="en-IN" dirty="0"/>
              <a:t> = %</a:t>
            </a:r>
            <a:r>
              <a:rPr lang="en-IN" dirty="0" err="1"/>
              <a:t>while.cond</a:t>
            </a:r>
            <a:endParaRPr lang="en-IN" dirty="0"/>
          </a:p>
          <a:p>
            <a:r>
              <a:rPr lang="en-IN" dirty="0"/>
              <a:t>  %tobool1 = </a:t>
            </a:r>
            <a:r>
              <a:rPr lang="en-IN" dirty="0" err="1"/>
              <a:t>icmp</a:t>
            </a:r>
            <a:r>
              <a:rPr lang="en-IN" dirty="0"/>
              <a:t> ne i32 %</a:t>
            </a:r>
            <a:r>
              <a:rPr lang="en-IN" dirty="0" err="1"/>
              <a:t>val</a:t>
            </a:r>
            <a:r>
              <a:rPr lang="en-IN" dirty="0"/>
              <a:t>, 0</a:t>
            </a:r>
          </a:p>
          <a:p>
            <a:r>
              <a:rPr lang="en-IN" dirty="0"/>
              <a:t>  </a:t>
            </a:r>
            <a:r>
              <a:rPr lang="en-IN" dirty="0" err="1"/>
              <a:t>br</a:t>
            </a:r>
            <a:r>
              <a:rPr lang="en-IN" dirty="0"/>
              <a:t> i1 %tobool1, label %</a:t>
            </a:r>
            <a:r>
              <a:rPr lang="en-IN" dirty="0" err="1"/>
              <a:t>while.cond</a:t>
            </a:r>
            <a:r>
              <a:rPr lang="en-IN" dirty="0"/>
              <a:t>, label %return</a:t>
            </a:r>
          </a:p>
          <a:p>
            <a:endParaRPr lang="en-IN" dirty="0"/>
          </a:p>
          <a:p>
            <a:r>
              <a:rPr lang="en-IN" dirty="0" err="1"/>
              <a:t>while.end</a:t>
            </a:r>
            <a:r>
              <a:rPr lang="en-IN" dirty="0"/>
              <a:t>:                                        ; </a:t>
            </a:r>
            <a:r>
              <a:rPr lang="en-IN" dirty="0" err="1"/>
              <a:t>preds</a:t>
            </a:r>
            <a:r>
              <a:rPr lang="en-IN" dirty="0"/>
              <a:t> = %</a:t>
            </a:r>
            <a:r>
              <a:rPr lang="en-IN" dirty="0" err="1"/>
              <a:t>while.cond</a:t>
            </a:r>
            <a:endParaRPr lang="en-IN" dirty="0"/>
          </a:p>
          <a:p>
            <a:r>
              <a:rPr lang="en-IN" dirty="0"/>
              <a:t>  store %</a:t>
            </a:r>
            <a:r>
              <a:rPr lang="en-IN" dirty="0" err="1"/>
              <a:t>struct.list</a:t>
            </a:r>
            <a:r>
              <a:rPr lang="en-IN" dirty="0"/>
              <a:t>* null, %</a:t>
            </a:r>
            <a:r>
              <a:rPr lang="en-IN" dirty="0" err="1"/>
              <a:t>struct.list</a:t>
            </a:r>
            <a:r>
              <a:rPr lang="en-IN" dirty="0"/>
              <a:t>** %</a:t>
            </a:r>
            <a:r>
              <a:rPr lang="en-IN" dirty="0" err="1"/>
              <a:t>retval</a:t>
            </a:r>
            <a:r>
              <a:rPr lang="en-IN" dirty="0"/>
              <a:t>, align 8</a:t>
            </a:r>
          </a:p>
          <a:p>
            <a:r>
              <a:rPr lang="en-IN" dirty="0"/>
              <a:t>  </a:t>
            </a:r>
            <a:r>
              <a:rPr lang="en-IN" dirty="0" err="1"/>
              <a:t>br</a:t>
            </a:r>
            <a:r>
              <a:rPr lang="en-IN" dirty="0"/>
              <a:t> label %return</a:t>
            </a:r>
          </a:p>
          <a:p>
            <a:endParaRPr lang="en-IN" dirty="0"/>
          </a:p>
          <a:p>
            <a:r>
              <a:rPr lang="en-IN" dirty="0"/>
              <a:t>return:                                           ; </a:t>
            </a:r>
            <a:r>
              <a:rPr lang="en-IN" dirty="0" err="1"/>
              <a:t>preds</a:t>
            </a:r>
            <a:r>
              <a:rPr lang="en-IN" dirty="0"/>
              <a:t> = %</a:t>
            </a:r>
            <a:r>
              <a:rPr lang="en-IN" dirty="0" err="1"/>
              <a:t>while.body</a:t>
            </a:r>
            <a:r>
              <a:rPr lang="en-IN" dirty="0"/>
              <a:t>, %</a:t>
            </a:r>
            <a:r>
              <a:rPr lang="en-IN" dirty="0" err="1"/>
              <a:t>while.end</a:t>
            </a:r>
            <a:endParaRPr lang="en-IN" dirty="0"/>
          </a:p>
          <a:p>
            <a:r>
              <a:rPr lang="en-IN" dirty="0"/>
              <a:t>  %6 = load %</a:t>
            </a:r>
            <a:r>
              <a:rPr lang="en-IN" dirty="0" err="1"/>
              <a:t>struct.list</a:t>
            </a:r>
            <a:r>
              <a:rPr lang="en-IN" dirty="0"/>
              <a:t>*, %</a:t>
            </a:r>
            <a:r>
              <a:rPr lang="en-IN" dirty="0" err="1"/>
              <a:t>struct.list</a:t>
            </a:r>
            <a:r>
              <a:rPr lang="en-IN" dirty="0"/>
              <a:t>** %</a:t>
            </a:r>
            <a:r>
              <a:rPr lang="en-IN" dirty="0" err="1"/>
              <a:t>retval</a:t>
            </a:r>
            <a:r>
              <a:rPr lang="en-IN" dirty="0"/>
              <a:t>, align 8</a:t>
            </a:r>
          </a:p>
          <a:p>
            <a:r>
              <a:rPr lang="en-IN" dirty="0"/>
              <a:t>  ret %</a:t>
            </a:r>
            <a:r>
              <a:rPr lang="en-IN" dirty="0" err="1"/>
              <a:t>struct.list</a:t>
            </a:r>
            <a:r>
              <a:rPr lang="en-IN" dirty="0"/>
              <a:t>* %6</a:t>
            </a:r>
          </a:p>
          <a:p>
            <a:r>
              <a:rPr lang="en-IN" dirty="0"/>
              <a:t>}</a:t>
            </a:r>
          </a:p>
        </p:txBody>
      </p:sp>
      <p:sp>
        <p:nvSpPr>
          <p:cNvPr id="6" name="TextBox 5">
            <a:extLst>
              <a:ext uri="{FF2B5EF4-FFF2-40B4-BE49-F238E27FC236}">
                <a16:creationId xmlns:a16="http://schemas.microsoft.com/office/drawing/2014/main" id="{BBA35BA0-361B-4A35-B772-4C61B04E1AFB}"/>
              </a:ext>
            </a:extLst>
          </p:cNvPr>
          <p:cNvSpPr txBox="1"/>
          <p:nvPr/>
        </p:nvSpPr>
        <p:spPr>
          <a:xfrm>
            <a:off x="7498080" y="1879600"/>
            <a:ext cx="4328160" cy="3970318"/>
          </a:xfrm>
          <a:prstGeom prst="rect">
            <a:avLst/>
          </a:prstGeom>
          <a:noFill/>
        </p:spPr>
        <p:txBody>
          <a:bodyPr wrap="square" rtlCol="0">
            <a:spAutoFit/>
          </a:bodyPr>
          <a:lstStyle/>
          <a:p>
            <a:r>
              <a:rPr lang="en-US" dirty="0">
                <a:solidFill>
                  <a:schemeClr val="accent1"/>
                </a:solidFill>
                <a:latin typeface="Arial" panose="020B0604020202020204" pitchFamily="34" charset="0"/>
                <a:cs typeface="Arial" panose="020B0604020202020204" pitchFamily="34" charset="0"/>
              </a:rPr>
              <a:t>%head, %</a:t>
            </a:r>
            <a:r>
              <a:rPr lang="en-US" dirty="0" err="1">
                <a:solidFill>
                  <a:schemeClr val="accent1"/>
                </a:solidFill>
                <a:latin typeface="Arial" panose="020B0604020202020204" pitchFamily="34" charset="0"/>
                <a:cs typeface="Arial" panose="020B0604020202020204" pitchFamily="34" charset="0"/>
              </a:rPr>
              <a:t>val</a:t>
            </a:r>
            <a:r>
              <a:rPr lang="en-US" dirty="0">
                <a:solidFill>
                  <a:schemeClr val="accent1"/>
                </a:solidFill>
                <a:latin typeface="Arial" panose="020B0604020202020204" pitchFamily="34" charset="0"/>
                <a:cs typeface="Arial" panose="020B0604020202020204" pitchFamily="34" charset="0"/>
              </a:rPr>
              <a:t>, %</a:t>
            </a:r>
            <a:r>
              <a:rPr lang="en-US" dirty="0" err="1">
                <a:solidFill>
                  <a:schemeClr val="accent1"/>
                </a:solidFill>
                <a:latin typeface="Arial" panose="020B0604020202020204" pitchFamily="34" charset="0"/>
                <a:cs typeface="Arial" panose="020B0604020202020204" pitchFamily="34" charset="0"/>
              </a:rPr>
              <a:t>cmp</a:t>
            </a:r>
            <a:r>
              <a:rPr lang="en-US" dirty="0">
                <a:solidFill>
                  <a:schemeClr val="accent1"/>
                </a:solidFill>
                <a:latin typeface="Arial" panose="020B0604020202020204" pitchFamily="34" charset="0"/>
                <a:cs typeface="Arial" panose="020B0604020202020204" pitchFamily="34" charset="0"/>
              </a:rPr>
              <a:t> are arguments</a:t>
            </a:r>
          </a:p>
          <a:p>
            <a:endParaRPr lang="en-US" dirty="0">
              <a:solidFill>
                <a:schemeClr val="accent1"/>
              </a:solidFill>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entry, </a:t>
            </a:r>
            <a:r>
              <a:rPr lang="en-US" dirty="0" err="1">
                <a:solidFill>
                  <a:schemeClr val="accent1"/>
                </a:solidFill>
                <a:latin typeface="Arial" panose="020B0604020202020204" pitchFamily="34" charset="0"/>
                <a:cs typeface="Arial" panose="020B0604020202020204" pitchFamily="34" charset="0"/>
              </a:rPr>
              <a:t>while.cond</a:t>
            </a:r>
            <a:r>
              <a:rPr lang="en-US" dirty="0">
                <a:solidFill>
                  <a:schemeClr val="accent1"/>
                </a:solidFill>
                <a:latin typeface="Arial" panose="020B0604020202020204" pitchFamily="34" charset="0"/>
                <a:cs typeface="Arial" panose="020B0604020202020204" pitchFamily="34" charset="0"/>
              </a:rPr>
              <a:t>, </a:t>
            </a:r>
            <a:r>
              <a:rPr lang="en-US" dirty="0" err="1">
                <a:solidFill>
                  <a:schemeClr val="accent1"/>
                </a:solidFill>
                <a:latin typeface="Arial" panose="020B0604020202020204" pitchFamily="34" charset="0"/>
                <a:cs typeface="Arial" panose="020B0604020202020204" pitchFamily="34" charset="0"/>
              </a:rPr>
              <a:t>while.body</a:t>
            </a:r>
            <a:r>
              <a:rPr lang="en-US" dirty="0">
                <a:solidFill>
                  <a:schemeClr val="accent1"/>
                </a:solidFill>
                <a:latin typeface="Arial" panose="020B0604020202020204" pitchFamily="34" charset="0"/>
                <a:cs typeface="Arial" panose="020B0604020202020204" pitchFamily="34" charset="0"/>
              </a:rPr>
              <a:t>, </a:t>
            </a:r>
            <a:r>
              <a:rPr lang="en-US" dirty="0" err="1">
                <a:solidFill>
                  <a:schemeClr val="accent1"/>
                </a:solidFill>
                <a:latin typeface="Arial" panose="020B0604020202020204" pitchFamily="34" charset="0"/>
                <a:cs typeface="Arial" panose="020B0604020202020204" pitchFamily="34" charset="0"/>
              </a:rPr>
              <a:t>while.end</a:t>
            </a:r>
            <a:r>
              <a:rPr lang="en-US" dirty="0">
                <a:solidFill>
                  <a:schemeClr val="accent1"/>
                </a:solidFill>
                <a:latin typeface="Arial" panose="020B0604020202020204" pitchFamily="34" charset="0"/>
                <a:cs typeface="Arial" panose="020B0604020202020204" pitchFamily="34" charset="0"/>
              </a:rPr>
              <a:t>, return are basic blocks.</a:t>
            </a:r>
          </a:p>
          <a:p>
            <a:endParaRPr lang="en-US" dirty="0">
              <a:solidFill>
                <a:schemeClr val="accent1"/>
              </a:solidFill>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The statements within the basic blocks are instructions.</a:t>
            </a:r>
          </a:p>
          <a:p>
            <a:endParaRPr lang="en-US" dirty="0">
              <a:solidFill>
                <a:schemeClr val="accent1"/>
              </a:solidFill>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a:t>
            </a:r>
            <a:r>
              <a:rPr lang="en-US" dirty="0" err="1">
                <a:solidFill>
                  <a:schemeClr val="accent1"/>
                </a:solidFill>
                <a:latin typeface="Arial" panose="020B0604020202020204" pitchFamily="34" charset="0"/>
                <a:cs typeface="Arial" panose="020B0604020202020204" pitchFamily="34" charset="0"/>
              </a:rPr>
              <a:t>struct.list</a:t>
            </a:r>
            <a:r>
              <a:rPr lang="en-US" dirty="0">
                <a:solidFill>
                  <a:schemeClr val="accent1"/>
                </a:solidFill>
                <a:latin typeface="Arial" panose="020B0604020202020204" pitchFamily="34" charset="0"/>
                <a:cs typeface="Arial" panose="020B0604020202020204" pitchFamily="34" charset="0"/>
              </a:rPr>
              <a:t>*, i32, i1, etc. are types.</a:t>
            </a:r>
          </a:p>
          <a:p>
            <a:endParaRPr lang="en-US" dirty="0">
              <a:solidFill>
                <a:schemeClr val="accent1"/>
              </a:solidFill>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a:t>
            </a:r>
            <a:r>
              <a:rPr lang="en-US" dirty="0" err="1">
                <a:solidFill>
                  <a:schemeClr val="accent1"/>
                </a:solidFill>
                <a:latin typeface="Arial" panose="020B0604020202020204" pitchFamily="34" charset="0"/>
                <a:cs typeface="Arial" panose="020B0604020202020204" pitchFamily="34" charset="0"/>
              </a:rPr>
              <a:t>retval</a:t>
            </a:r>
            <a:r>
              <a:rPr lang="en-US" dirty="0">
                <a:solidFill>
                  <a:schemeClr val="accent1"/>
                </a:solidFill>
                <a:latin typeface="Arial" panose="020B0604020202020204" pitchFamily="34" charset="0"/>
                <a:cs typeface="Arial" panose="020B0604020202020204" pitchFamily="34" charset="0"/>
              </a:rPr>
              <a:t>, %2, %tobool1, %6 are virtual registers.</a:t>
            </a:r>
          </a:p>
          <a:p>
            <a:endParaRPr lang="en-US" dirty="0">
              <a:solidFill>
                <a:schemeClr val="accent1"/>
              </a:solidFill>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0, null are constants.</a:t>
            </a:r>
          </a:p>
        </p:txBody>
      </p:sp>
    </p:spTree>
    <p:extLst>
      <p:ext uri="{BB962C8B-B14F-4D97-AF65-F5344CB8AC3E}">
        <p14:creationId xmlns:p14="http://schemas.microsoft.com/office/powerpoint/2010/main" val="3202321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9B4A-BE27-478E-98E4-95CED55CAA01}"/>
              </a:ext>
            </a:extLst>
          </p:cNvPr>
          <p:cNvSpPr>
            <a:spLocks noGrp="1"/>
          </p:cNvSpPr>
          <p:nvPr>
            <p:ph type="title"/>
          </p:nvPr>
        </p:nvSpPr>
        <p:spPr/>
        <p:txBody>
          <a:bodyPr/>
          <a:lstStyle/>
          <a:p>
            <a:r>
              <a:rPr lang="en-US" dirty="0" err="1"/>
              <a:t>alloca</a:t>
            </a:r>
            <a:endParaRPr lang="en-IN" dirty="0"/>
          </a:p>
        </p:txBody>
      </p:sp>
      <p:sp>
        <p:nvSpPr>
          <p:cNvPr id="3" name="Content Placeholder 2">
            <a:extLst>
              <a:ext uri="{FF2B5EF4-FFF2-40B4-BE49-F238E27FC236}">
                <a16:creationId xmlns:a16="http://schemas.microsoft.com/office/drawing/2014/main" id="{ADF689E8-1EB0-4F12-81E4-021099D33F6C}"/>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IN" dirty="0"/>
          </a:p>
        </p:txBody>
      </p:sp>
      <p:sp>
        <p:nvSpPr>
          <p:cNvPr id="5" name="TextBox 4">
            <a:extLst>
              <a:ext uri="{FF2B5EF4-FFF2-40B4-BE49-F238E27FC236}">
                <a16:creationId xmlns:a16="http://schemas.microsoft.com/office/drawing/2014/main" id="{7DBCEC34-ABB9-4703-8D6D-88CB1FDCFA0E}"/>
              </a:ext>
            </a:extLst>
          </p:cNvPr>
          <p:cNvSpPr txBox="1"/>
          <p:nvPr/>
        </p:nvSpPr>
        <p:spPr>
          <a:xfrm>
            <a:off x="406400" y="1960881"/>
            <a:ext cx="7620000" cy="1015663"/>
          </a:xfrm>
          <a:prstGeom prst="rect">
            <a:avLst/>
          </a:prstGeom>
          <a:noFill/>
        </p:spPr>
        <p:txBody>
          <a:bodyPr wrap="square" rtlCol="0">
            <a:spAutoFit/>
          </a:bodyPr>
          <a:lstStyle/>
          <a:p>
            <a:pPr marL="0" indent="0">
              <a:buNone/>
            </a:pPr>
            <a:r>
              <a:rPr lang="it-IT" sz="2000" dirty="0">
                <a:solidFill>
                  <a:srgbClr val="FF0000"/>
                </a:solidFill>
                <a:latin typeface="Arial" panose="020B0604020202020204" pitchFamily="34" charset="0"/>
                <a:cs typeface="Arial" panose="020B0604020202020204" pitchFamily="34" charset="0"/>
              </a:rPr>
              <a:t>%a.addr = alloca i32, align 4</a:t>
            </a:r>
            <a:endParaRPr lang="en-US" sz="2000" dirty="0">
              <a:solidFill>
                <a:srgbClr val="FF0000"/>
              </a:solidFill>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C code -------------</a:t>
            </a:r>
          </a:p>
          <a:p>
            <a:pPr marL="0" indent="0">
              <a:buNone/>
            </a:pPr>
            <a:r>
              <a:rPr lang="en-US" sz="2000" dirty="0">
                <a:latin typeface="Arial" panose="020B0604020202020204" pitchFamily="34" charset="0"/>
                <a:cs typeface="Arial" panose="020B0604020202020204" pitchFamily="34" charset="0"/>
              </a:rPr>
              <a:t>int a;</a:t>
            </a:r>
          </a:p>
        </p:txBody>
      </p:sp>
      <p:sp>
        <p:nvSpPr>
          <p:cNvPr id="7" name="TextBox 6">
            <a:extLst>
              <a:ext uri="{FF2B5EF4-FFF2-40B4-BE49-F238E27FC236}">
                <a16:creationId xmlns:a16="http://schemas.microsoft.com/office/drawing/2014/main" id="{601EFA88-3013-03C4-316B-FE51CDC992F8}"/>
              </a:ext>
            </a:extLst>
          </p:cNvPr>
          <p:cNvSpPr txBox="1"/>
          <p:nvPr/>
        </p:nvSpPr>
        <p:spPr>
          <a:xfrm>
            <a:off x="7701280" y="2042160"/>
            <a:ext cx="3652520" cy="369332"/>
          </a:xfrm>
          <a:prstGeom prst="rect">
            <a:avLst/>
          </a:prstGeom>
          <a:noFill/>
        </p:spPr>
        <p:txBody>
          <a:bodyPr wrap="square" rtlCol="0">
            <a:spAutoFit/>
          </a:bodyPr>
          <a:lstStyle/>
          <a:p>
            <a:pPr marL="0" indent="0">
              <a:buNone/>
            </a:pPr>
            <a:r>
              <a:rPr lang="en-US" dirty="0">
                <a:latin typeface="Arial" panose="020B0604020202020204" pitchFamily="34" charset="0"/>
                <a:cs typeface="Arial" panose="020B0604020202020204" pitchFamily="34" charset="0"/>
              </a:rPr>
              <a:t>What is the type of %</a:t>
            </a:r>
            <a:r>
              <a:rPr lang="en-US" dirty="0" err="1">
                <a:latin typeface="Arial" panose="020B0604020202020204" pitchFamily="34" charset="0"/>
                <a:cs typeface="Arial" panose="020B0604020202020204" pitchFamily="34" charset="0"/>
              </a:rPr>
              <a:t>a.addr</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8237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9B4A-BE27-478E-98E4-95CED55CAA01}"/>
              </a:ext>
            </a:extLst>
          </p:cNvPr>
          <p:cNvSpPr>
            <a:spLocks noGrp="1"/>
          </p:cNvSpPr>
          <p:nvPr>
            <p:ph type="title"/>
          </p:nvPr>
        </p:nvSpPr>
        <p:spPr/>
        <p:txBody>
          <a:bodyPr/>
          <a:lstStyle/>
          <a:p>
            <a:r>
              <a:rPr lang="en-US" dirty="0" err="1"/>
              <a:t>alloca</a:t>
            </a:r>
            <a:endParaRPr lang="en-IN" dirty="0"/>
          </a:p>
        </p:txBody>
      </p:sp>
      <p:sp>
        <p:nvSpPr>
          <p:cNvPr id="3" name="Content Placeholder 2">
            <a:extLst>
              <a:ext uri="{FF2B5EF4-FFF2-40B4-BE49-F238E27FC236}">
                <a16:creationId xmlns:a16="http://schemas.microsoft.com/office/drawing/2014/main" id="{ADF689E8-1EB0-4F12-81E4-021099D33F6C}"/>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IN" dirty="0"/>
          </a:p>
        </p:txBody>
      </p:sp>
      <p:sp>
        <p:nvSpPr>
          <p:cNvPr id="5" name="TextBox 4">
            <a:extLst>
              <a:ext uri="{FF2B5EF4-FFF2-40B4-BE49-F238E27FC236}">
                <a16:creationId xmlns:a16="http://schemas.microsoft.com/office/drawing/2014/main" id="{7DBCEC34-ABB9-4703-8D6D-88CB1FDCFA0E}"/>
              </a:ext>
            </a:extLst>
          </p:cNvPr>
          <p:cNvSpPr txBox="1"/>
          <p:nvPr/>
        </p:nvSpPr>
        <p:spPr>
          <a:xfrm>
            <a:off x="406400" y="1960881"/>
            <a:ext cx="7620000" cy="1015663"/>
          </a:xfrm>
          <a:prstGeom prst="rect">
            <a:avLst/>
          </a:prstGeom>
          <a:noFill/>
        </p:spPr>
        <p:txBody>
          <a:bodyPr wrap="square" rtlCol="0">
            <a:spAutoFit/>
          </a:bodyPr>
          <a:lstStyle/>
          <a:p>
            <a:pPr marL="0" indent="0">
              <a:buNone/>
            </a:pPr>
            <a:r>
              <a:rPr lang="it-IT" sz="2000" dirty="0">
                <a:solidFill>
                  <a:srgbClr val="FF0000"/>
                </a:solidFill>
                <a:latin typeface="Arial" panose="020B0604020202020204" pitchFamily="34" charset="0"/>
                <a:cs typeface="Arial" panose="020B0604020202020204" pitchFamily="34" charset="0"/>
              </a:rPr>
              <a:t>%a.addr = alloca i32, align 4</a:t>
            </a:r>
            <a:endParaRPr lang="en-US" sz="2000" dirty="0">
              <a:solidFill>
                <a:srgbClr val="FF0000"/>
              </a:solidFill>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C code -------------</a:t>
            </a:r>
          </a:p>
          <a:p>
            <a:pPr marL="0" indent="0">
              <a:buNone/>
            </a:pPr>
            <a:r>
              <a:rPr lang="en-US" sz="2000" dirty="0">
                <a:latin typeface="Arial" panose="020B0604020202020204" pitchFamily="34" charset="0"/>
                <a:cs typeface="Arial" panose="020B0604020202020204" pitchFamily="34" charset="0"/>
              </a:rPr>
              <a:t>int a;</a:t>
            </a:r>
          </a:p>
        </p:txBody>
      </p:sp>
      <p:sp>
        <p:nvSpPr>
          <p:cNvPr id="7" name="TextBox 6">
            <a:extLst>
              <a:ext uri="{FF2B5EF4-FFF2-40B4-BE49-F238E27FC236}">
                <a16:creationId xmlns:a16="http://schemas.microsoft.com/office/drawing/2014/main" id="{601EFA88-3013-03C4-316B-FE51CDC992F8}"/>
              </a:ext>
            </a:extLst>
          </p:cNvPr>
          <p:cNvSpPr txBox="1"/>
          <p:nvPr/>
        </p:nvSpPr>
        <p:spPr>
          <a:xfrm>
            <a:off x="7701280" y="2042160"/>
            <a:ext cx="3652520" cy="2308324"/>
          </a:xfrm>
          <a:prstGeom prst="rect">
            <a:avLst/>
          </a:prstGeom>
          <a:noFill/>
        </p:spPr>
        <p:txBody>
          <a:bodyPr wrap="square" rtlCol="0">
            <a:spAutoFit/>
          </a:bodyPr>
          <a:lstStyle/>
          <a:p>
            <a:pPr marL="0" indent="0">
              <a:buNone/>
            </a:pPr>
            <a:r>
              <a:rPr lang="en-US" dirty="0" err="1">
                <a:latin typeface="Arial" panose="020B0604020202020204" pitchFamily="34" charset="0"/>
                <a:cs typeface="Arial" panose="020B0604020202020204" pitchFamily="34" charset="0"/>
              </a:rPr>
              <a:t>alloca</a:t>
            </a:r>
            <a:r>
              <a:rPr lang="en-US" dirty="0">
                <a:latin typeface="Arial" panose="020B0604020202020204" pitchFamily="34" charset="0"/>
                <a:cs typeface="Arial" panose="020B0604020202020204" pitchFamily="34" charset="0"/>
              </a:rPr>
              <a:t> is used for stack allocation.</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Here, </a:t>
            </a:r>
            <a:r>
              <a:rPr lang="en-US" dirty="0" err="1">
                <a:latin typeface="Arial" panose="020B0604020202020204" pitchFamily="34" charset="0"/>
                <a:cs typeface="Arial" panose="020B0604020202020204" pitchFamily="34" charset="0"/>
              </a:rPr>
              <a:t>alloca</a:t>
            </a:r>
            <a:r>
              <a:rPr lang="en-US" dirty="0">
                <a:latin typeface="Arial" panose="020B0604020202020204" pitchFamily="34" charset="0"/>
                <a:cs typeface="Arial" panose="020B0604020202020204" pitchFamily="34" charset="0"/>
              </a:rPr>
              <a:t> is allocating an element of type i32 on the stack. The alignment of the allocated address is 4. It means that (%</a:t>
            </a:r>
            <a:r>
              <a:rPr lang="en-US" dirty="0" err="1">
                <a:latin typeface="Arial" panose="020B0604020202020204" pitchFamily="34" charset="0"/>
                <a:cs typeface="Arial" panose="020B0604020202020204" pitchFamily="34" charset="0"/>
              </a:rPr>
              <a:t>a.addr</a:t>
            </a:r>
            <a:r>
              <a:rPr lang="en-US" dirty="0">
                <a:latin typeface="Arial" panose="020B0604020202020204" pitchFamily="34" charset="0"/>
                <a:cs typeface="Arial" panose="020B0604020202020204" pitchFamily="34" charset="0"/>
              </a:rPr>
              <a:t>) is divisible by 4.</a:t>
            </a:r>
            <a:r>
              <a:rPr lang="en-IN" dirty="0">
                <a:latin typeface="Arial" panose="020B0604020202020204" pitchFamily="34" charset="0"/>
                <a:cs typeface="Arial" panose="020B0604020202020204" pitchFamily="34" charset="0"/>
              </a:rPr>
              <a:t> The type of %</a:t>
            </a:r>
            <a:r>
              <a:rPr lang="en-IN" dirty="0" err="1">
                <a:latin typeface="Arial" panose="020B0604020202020204" pitchFamily="34" charset="0"/>
                <a:cs typeface="Arial" panose="020B0604020202020204" pitchFamily="34" charset="0"/>
              </a:rPr>
              <a:t>a.addr</a:t>
            </a:r>
            <a:r>
              <a:rPr lang="en-IN" dirty="0">
                <a:latin typeface="Arial" panose="020B0604020202020204" pitchFamily="34" charset="0"/>
                <a:cs typeface="Arial" panose="020B0604020202020204" pitchFamily="34" charset="0"/>
              </a:rPr>
              <a:t> is i32*.</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0772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9B4A-BE27-478E-98E4-95CED55CAA01}"/>
              </a:ext>
            </a:extLst>
          </p:cNvPr>
          <p:cNvSpPr>
            <a:spLocks noGrp="1"/>
          </p:cNvSpPr>
          <p:nvPr>
            <p:ph type="title"/>
          </p:nvPr>
        </p:nvSpPr>
        <p:spPr/>
        <p:txBody>
          <a:bodyPr/>
          <a:lstStyle/>
          <a:p>
            <a:r>
              <a:rPr lang="en-US" dirty="0"/>
              <a:t>store</a:t>
            </a:r>
            <a:endParaRPr lang="en-IN" dirty="0"/>
          </a:p>
        </p:txBody>
      </p:sp>
      <p:sp>
        <p:nvSpPr>
          <p:cNvPr id="3" name="Content Placeholder 2">
            <a:extLst>
              <a:ext uri="{FF2B5EF4-FFF2-40B4-BE49-F238E27FC236}">
                <a16:creationId xmlns:a16="http://schemas.microsoft.com/office/drawing/2014/main" id="{ADF689E8-1EB0-4F12-81E4-021099D33F6C}"/>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IN" dirty="0"/>
          </a:p>
        </p:txBody>
      </p:sp>
      <p:sp>
        <p:nvSpPr>
          <p:cNvPr id="5" name="TextBox 4">
            <a:extLst>
              <a:ext uri="{FF2B5EF4-FFF2-40B4-BE49-F238E27FC236}">
                <a16:creationId xmlns:a16="http://schemas.microsoft.com/office/drawing/2014/main" id="{7DBCEC34-ABB9-4703-8D6D-88CB1FDCFA0E}"/>
              </a:ext>
            </a:extLst>
          </p:cNvPr>
          <p:cNvSpPr txBox="1"/>
          <p:nvPr/>
        </p:nvSpPr>
        <p:spPr>
          <a:xfrm>
            <a:off x="406400" y="1960881"/>
            <a:ext cx="7620000" cy="1631216"/>
          </a:xfrm>
          <a:prstGeom prst="rect">
            <a:avLst/>
          </a:prstGeom>
          <a:noFill/>
        </p:spPr>
        <p:txBody>
          <a:bodyPr wrap="square" rtlCol="0">
            <a:spAutoFit/>
          </a:bodyPr>
          <a:lstStyle/>
          <a:p>
            <a:pPr marL="0" indent="0">
              <a:buNone/>
            </a:pPr>
            <a:r>
              <a:rPr lang="it-IT" sz="2000" dirty="0">
                <a:latin typeface="Arial" panose="020B0604020202020204" pitchFamily="34" charset="0"/>
                <a:cs typeface="Arial" panose="020B0604020202020204" pitchFamily="34" charset="0"/>
              </a:rPr>
              <a:t>%a.addr = alloca i32, align 4</a:t>
            </a:r>
          </a:p>
          <a:p>
            <a:pPr marL="0" indent="0">
              <a:buNone/>
            </a:pPr>
            <a:r>
              <a:rPr lang="it-IT" sz="2000" dirty="0">
                <a:solidFill>
                  <a:srgbClr val="FF0000"/>
                </a:solidFill>
                <a:latin typeface="Arial" panose="020B0604020202020204" pitchFamily="34" charset="0"/>
                <a:cs typeface="Arial" panose="020B0604020202020204" pitchFamily="34" charset="0"/>
              </a:rPr>
              <a:t>store i32 10, i32* %a.addr, align 4</a:t>
            </a:r>
          </a:p>
          <a:p>
            <a:pPr marL="0" indent="0">
              <a:buNone/>
            </a:pPr>
            <a:endParaRPr lang="en-US" sz="2000" dirty="0">
              <a:solidFill>
                <a:srgbClr val="FF0000"/>
              </a:solidFill>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C code -------------</a:t>
            </a:r>
          </a:p>
          <a:p>
            <a:pPr marL="0" indent="0">
              <a:buNone/>
            </a:pPr>
            <a:r>
              <a:rPr lang="en-US" sz="2000" dirty="0">
                <a:latin typeface="Arial" panose="020B0604020202020204" pitchFamily="34" charset="0"/>
                <a:cs typeface="Arial" panose="020B0604020202020204" pitchFamily="34" charset="0"/>
              </a:rPr>
              <a:t>int a = 10;</a:t>
            </a:r>
          </a:p>
        </p:txBody>
      </p:sp>
      <p:sp>
        <p:nvSpPr>
          <p:cNvPr id="6" name="TextBox 5">
            <a:extLst>
              <a:ext uri="{FF2B5EF4-FFF2-40B4-BE49-F238E27FC236}">
                <a16:creationId xmlns:a16="http://schemas.microsoft.com/office/drawing/2014/main" id="{9D57F7E5-FD6D-4006-A9E0-949871FC5E59}"/>
              </a:ext>
            </a:extLst>
          </p:cNvPr>
          <p:cNvSpPr txBox="1"/>
          <p:nvPr/>
        </p:nvSpPr>
        <p:spPr>
          <a:xfrm>
            <a:off x="7701280" y="2042160"/>
            <a:ext cx="3652520" cy="1477328"/>
          </a:xfrm>
          <a:prstGeom prst="rect">
            <a:avLst/>
          </a:prstGeom>
          <a:noFill/>
        </p:spPr>
        <p:txBody>
          <a:bodyPr wrap="square" rtlCol="0">
            <a:spAutoFit/>
          </a:bodyPr>
          <a:lstStyle/>
          <a:p>
            <a:pPr marL="0" indent="0">
              <a:buNone/>
            </a:pPr>
            <a:r>
              <a:rPr lang="en-US" dirty="0">
                <a:latin typeface="Arial" panose="020B0604020202020204" pitchFamily="34" charset="0"/>
                <a:cs typeface="Arial" panose="020B0604020202020204" pitchFamily="34" charset="0"/>
              </a:rPr>
              <a:t>store instruction is used to store a value in a memory address.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Here, we are storing 10 into address of a. </a:t>
            </a:r>
          </a:p>
        </p:txBody>
      </p:sp>
    </p:spTree>
    <p:extLst>
      <p:ext uri="{BB962C8B-B14F-4D97-AF65-F5344CB8AC3E}">
        <p14:creationId xmlns:p14="http://schemas.microsoft.com/office/powerpoint/2010/main" val="778045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9B4A-BE27-478E-98E4-95CED55CAA01}"/>
              </a:ext>
            </a:extLst>
          </p:cNvPr>
          <p:cNvSpPr>
            <a:spLocks noGrp="1"/>
          </p:cNvSpPr>
          <p:nvPr>
            <p:ph type="title"/>
          </p:nvPr>
        </p:nvSpPr>
        <p:spPr/>
        <p:txBody>
          <a:bodyPr/>
          <a:lstStyle/>
          <a:p>
            <a:r>
              <a:rPr lang="en-US" dirty="0"/>
              <a:t>load</a:t>
            </a:r>
            <a:endParaRPr lang="en-IN" dirty="0"/>
          </a:p>
        </p:txBody>
      </p:sp>
      <p:sp>
        <p:nvSpPr>
          <p:cNvPr id="3" name="Content Placeholder 2">
            <a:extLst>
              <a:ext uri="{FF2B5EF4-FFF2-40B4-BE49-F238E27FC236}">
                <a16:creationId xmlns:a16="http://schemas.microsoft.com/office/drawing/2014/main" id="{ADF689E8-1EB0-4F12-81E4-021099D33F6C}"/>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IN" dirty="0"/>
          </a:p>
        </p:txBody>
      </p:sp>
      <p:sp>
        <p:nvSpPr>
          <p:cNvPr id="5" name="TextBox 4">
            <a:extLst>
              <a:ext uri="{FF2B5EF4-FFF2-40B4-BE49-F238E27FC236}">
                <a16:creationId xmlns:a16="http://schemas.microsoft.com/office/drawing/2014/main" id="{7DBCEC34-ABB9-4703-8D6D-88CB1FDCFA0E}"/>
              </a:ext>
            </a:extLst>
          </p:cNvPr>
          <p:cNvSpPr txBox="1"/>
          <p:nvPr/>
        </p:nvSpPr>
        <p:spPr>
          <a:xfrm>
            <a:off x="406400" y="1960881"/>
            <a:ext cx="7620000" cy="3170099"/>
          </a:xfrm>
          <a:prstGeom prst="rect">
            <a:avLst/>
          </a:prstGeom>
          <a:noFill/>
        </p:spPr>
        <p:txBody>
          <a:bodyPr wrap="square" rtlCol="0">
            <a:spAutoFit/>
          </a:bodyPr>
          <a:lstStyle/>
          <a:p>
            <a:pPr marL="0" indent="0">
              <a:buNone/>
            </a:pPr>
            <a:r>
              <a:rPr lang="it-IT" sz="2000" dirty="0">
                <a:latin typeface="Arial" panose="020B0604020202020204" pitchFamily="34" charset="0"/>
                <a:cs typeface="Arial" panose="020B0604020202020204" pitchFamily="34" charset="0"/>
              </a:rPr>
              <a:t>%a.addr = alloca i32, align 4</a:t>
            </a:r>
          </a:p>
          <a:p>
            <a:r>
              <a:rPr lang="it-IT" sz="2000" dirty="0">
                <a:latin typeface="Arial" panose="020B0604020202020204" pitchFamily="34" charset="0"/>
                <a:cs typeface="Arial" panose="020B0604020202020204" pitchFamily="34" charset="0"/>
              </a:rPr>
              <a:t>%b.addr = alloca i32, align 4</a:t>
            </a:r>
          </a:p>
          <a:p>
            <a:pPr marL="0" indent="0">
              <a:buNone/>
            </a:pPr>
            <a:r>
              <a:rPr lang="it-IT" sz="2000" dirty="0">
                <a:latin typeface="Arial" panose="020B0604020202020204" pitchFamily="34" charset="0"/>
                <a:cs typeface="Arial" panose="020B0604020202020204" pitchFamily="34" charset="0"/>
              </a:rPr>
              <a:t>store i32 10, i32* %a.addr, align 4</a:t>
            </a:r>
          </a:p>
          <a:p>
            <a:pPr marL="0" indent="0">
              <a:buNone/>
            </a:pPr>
            <a:r>
              <a:rPr lang="it-IT" sz="2000" dirty="0">
                <a:solidFill>
                  <a:srgbClr val="FF0000"/>
                </a:solidFill>
                <a:latin typeface="Arial" panose="020B0604020202020204" pitchFamily="34" charset="0"/>
                <a:cs typeface="Arial" panose="020B0604020202020204" pitchFamily="34" charset="0"/>
              </a:rPr>
              <a:t>%a = load i32, i32* %a.addr, align 4</a:t>
            </a:r>
          </a:p>
          <a:p>
            <a:pPr marL="0" indent="0">
              <a:buNone/>
            </a:pPr>
            <a:r>
              <a:rPr lang="it-IT" sz="2000" dirty="0">
                <a:latin typeface="Arial" panose="020B0604020202020204" pitchFamily="34" charset="0"/>
                <a:cs typeface="Arial" panose="020B0604020202020204" pitchFamily="34" charset="0"/>
              </a:rPr>
              <a:t>store i32 %a, i32* %b.addr, align 4</a:t>
            </a:r>
          </a:p>
          <a:p>
            <a:pPr marL="0" indent="0">
              <a:buNone/>
            </a:pPr>
            <a:endParaRPr lang="it-IT" sz="2000" dirty="0">
              <a:latin typeface="Arial" panose="020B0604020202020204" pitchFamily="34" charset="0"/>
              <a:cs typeface="Arial" panose="020B0604020202020204" pitchFamily="34" charset="0"/>
            </a:endParaRPr>
          </a:p>
          <a:p>
            <a:pPr marL="0" indent="0">
              <a:buNone/>
            </a:pPr>
            <a:endParaRPr lang="en-US" sz="2000" dirty="0">
              <a:solidFill>
                <a:srgbClr val="FF0000"/>
              </a:solidFill>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C code -------------</a:t>
            </a:r>
          </a:p>
          <a:p>
            <a:pPr marL="0" indent="0">
              <a:buNone/>
            </a:pPr>
            <a:r>
              <a:rPr lang="en-US" sz="2000" dirty="0">
                <a:latin typeface="Arial" panose="020B0604020202020204" pitchFamily="34" charset="0"/>
                <a:cs typeface="Arial" panose="020B0604020202020204" pitchFamily="34" charset="0"/>
              </a:rPr>
              <a:t>int a = 10;</a:t>
            </a:r>
          </a:p>
          <a:p>
            <a:pPr marL="0" indent="0">
              <a:buNone/>
            </a:pPr>
            <a:r>
              <a:rPr lang="en-US" sz="2000" dirty="0">
                <a:latin typeface="Arial" panose="020B0604020202020204" pitchFamily="34" charset="0"/>
                <a:cs typeface="Arial" panose="020B0604020202020204" pitchFamily="34" charset="0"/>
              </a:rPr>
              <a:t>int b = a;</a:t>
            </a:r>
          </a:p>
        </p:txBody>
      </p:sp>
      <p:sp>
        <p:nvSpPr>
          <p:cNvPr id="6" name="TextBox 5">
            <a:extLst>
              <a:ext uri="{FF2B5EF4-FFF2-40B4-BE49-F238E27FC236}">
                <a16:creationId xmlns:a16="http://schemas.microsoft.com/office/drawing/2014/main" id="{9D57F7E5-FD6D-4006-A9E0-949871FC5E59}"/>
              </a:ext>
            </a:extLst>
          </p:cNvPr>
          <p:cNvSpPr txBox="1"/>
          <p:nvPr/>
        </p:nvSpPr>
        <p:spPr>
          <a:xfrm>
            <a:off x="7701280" y="2042160"/>
            <a:ext cx="3652520" cy="1754326"/>
          </a:xfrm>
          <a:prstGeom prst="rect">
            <a:avLst/>
          </a:prstGeom>
          <a:noFill/>
        </p:spPr>
        <p:txBody>
          <a:bodyPr wrap="square" rtlCol="0">
            <a:spAutoFit/>
          </a:bodyPr>
          <a:lstStyle/>
          <a:p>
            <a:pPr marL="0" indent="0">
              <a:buNone/>
            </a:pPr>
            <a:r>
              <a:rPr lang="en-US" dirty="0">
                <a:latin typeface="Arial" panose="020B0604020202020204" pitchFamily="34" charset="0"/>
                <a:cs typeface="Arial" panose="020B0604020202020204" pitchFamily="34" charset="0"/>
              </a:rPr>
              <a:t>load instruction is used to load a value from a memory address.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Here, using the load instruction, we are loading the value of a from the address of a. </a:t>
            </a:r>
          </a:p>
        </p:txBody>
      </p:sp>
    </p:spTree>
    <p:extLst>
      <p:ext uri="{BB962C8B-B14F-4D97-AF65-F5344CB8AC3E}">
        <p14:creationId xmlns:p14="http://schemas.microsoft.com/office/powerpoint/2010/main" val="244257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FA30F-7F67-4E8E-8E58-E5EB50115EB3}"/>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5001F3D9-2776-4B7A-94CF-2B8AFD1881F0}"/>
              </a:ext>
            </a:extLst>
          </p:cNvPr>
          <p:cNvSpPr>
            <a:spLocks noGrp="1"/>
          </p:cNvSpPr>
          <p:nvPr>
            <p:ph idx="1"/>
          </p:nvPr>
        </p:nvSpPr>
        <p:spPr/>
        <p:txBody>
          <a:bodyPr/>
          <a:lstStyle/>
          <a:p>
            <a:r>
              <a:rPr lang="en-US" dirty="0"/>
              <a:t>Assignment-2</a:t>
            </a:r>
          </a:p>
          <a:p>
            <a:r>
              <a:rPr lang="en-US" dirty="0"/>
              <a:t>LLVM IR</a:t>
            </a:r>
          </a:p>
        </p:txBody>
      </p:sp>
    </p:spTree>
    <p:extLst>
      <p:ext uri="{BB962C8B-B14F-4D97-AF65-F5344CB8AC3E}">
        <p14:creationId xmlns:p14="http://schemas.microsoft.com/office/powerpoint/2010/main" val="947139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9B4A-BE27-478E-98E4-95CED55CAA01}"/>
              </a:ext>
            </a:extLst>
          </p:cNvPr>
          <p:cNvSpPr>
            <a:spLocks noGrp="1"/>
          </p:cNvSpPr>
          <p:nvPr>
            <p:ph type="title"/>
          </p:nvPr>
        </p:nvSpPr>
        <p:spPr/>
        <p:txBody>
          <a:bodyPr/>
          <a:lstStyle/>
          <a:p>
            <a:r>
              <a:rPr lang="en-US" dirty="0" err="1"/>
              <a:t>getelementptr</a:t>
            </a:r>
            <a:endParaRPr lang="en-IN" dirty="0"/>
          </a:p>
        </p:txBody>
      </p:sp>
      <p:sp>
        <p:nvSpPr>
          <p:cNvPr id="3" name="Content Placeholder 2">
            <a:extLst>
              <a:ext uri="{FF2B5EF4-FFF2-40B4-BE49-F238E27FC236}">
                <a16:creationId xmlns:a16="http://schemas.microsoft.com/office/drawing/2014/main" id="{ADF689E8-1EB0-4F12-81E4-021099D33F6C}"/>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IN" dirty="0"/>
          </a:p>
        </p:txBody>
      </p:sp>
      <p:sp>
        <p:nvSpPr>
          <p:cNvPr id="4" name="TextBox 3">
            <a:extLst>
              <a:ext uri="{FF2B5EF4-FFF2-40B4-BE49-F238E27FC236}">
                <a16:creationId xmlns:a16="http://schemas.microsoft.com/office/drawing/2014/main" id="{D0A322F2-DACA-416F-AD3D-9534D780CBDD}"/>
              </a:ext>
            </a:extLst>
          </p:cNvPr>
          <p:cNvSpPr txBox="1"/>
          <p:nvPr/>
        </p:nvSpPr>
        <p:spPr>
          <a:xfrm>
            <a:off x="7894320" y="772160"/>
            <a:ext cx="4084320" cy="5355312"/>
          </a:xfrm>
          <a:prstGeom prst="rect">
            <a:avLst/>
          </a:prstGeom>
          <a:noFill/>
        </p:spPr>
        <p:txBody>
          <a:bodyPr wrap="square" rtlCol="0">
            <a:spAutoFit/>
          </a:bodyPr>
          <a:lstStyle/>
          <a:p>
            <a:pPr marL="0" indent="0">
              <a:buNone/>
            </a:pPr>
            <a:r>
              <a:rPr lang="en-US" dirty="0">
                <a:latin typeface="Arial" panose="020B0604020202020204" pitchFamily="34" charset="0"/>
                <a:cs typeface="Arial" panose="020B0604020202020204" pitchFamily="34" charset="0"/>
              </a:rPr>
              <a:t>Before reading or writing to an array element, we need to compute the address of the array element.</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err="1">
                <a:latin typeface="Arial" panose="020B0604020202020204" pitchFamily="34" charset="0"/>
                <a:cs typeface="Arial" panose="020B0604020202020204" pitchFamily="34" charset="0"/>
              </a:rPr>
              <a:t>getelementptr</a:t>
            </a:r>
            <a:r>
              <a:rPr lang="en-US" dirty="0">
                <a:latin typeface="Arial" panose="020B0604020202020204" pitchFamily="34" charset="0"/>
                <a:cs typeface="Arial" panose="020B0604020202020204" pitchFamily="34" charset="0"/>
              </a:rPr>
              <a:t> is used to compute the address of an element within an array. If the array element is of i32, the resulting address will be the address of the element that is of type i32*.</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The first operand is the base of the array. The second operand is an array index. The other operands are array indexes (in case of a multidimensional array), or the index of a field in a structure (if the type of array element is struct). Notice that the fields in a struct are numbered from 0 to the number of struct fields - 1.</a:t>
            </a:r>
          </a:p>
        </p:txBody>
      </p:sp>
      <p:sp>
        <p:nvSpPr>
          <p:cNvPr id="5" name="TextBox 4">
            <a:extLst>
              <a:ext uri="{FF2B5EF4-FFF2-40B4-BE49-F238E27FC236}">
                <a16:creationId xmlns:a16="http://schemas.microsoft.com/office/drawing/2014/main" id="{7DBCEC34-ABB9-4703-8D6D-88CB1FDCFA0E}"/>
              </a:ext>
            </a:extLst>
          </p:cNvPr>
          <p:cNvSpPr txBox="1"/>
          <p:nvPr/>
        </p:nvSpPr>
        <p:spPr>
          <a:xfrm>
            <a:off x="274320" y="1960881"/>
            <a:ext cx="8036560" cy="1631216"/>
          </a:xfrm>
          <a:prstGeom prst="rect">
            <a:avLst/>
          </a:prstGeom>
          <a:noFill/>
        </p:spPr>
        <p:txBody>
          <a:bodyPr wrap="square" rtlCol="0">
            <a:spAutoFit/>
          </a:bodyPr>
          <a:lstStyle/>
          <a:p>
            <a:pPr marL="0" indent="0">
              <a:buNone/>
            </a:pPr>
            <a:r>
              <a:rPr lang="en-US" sz="2000" dirty="0">
                <a:solidFill>
                  <a:srgbClr val="FF0000"/>
                </a:solidFill>
                <a:latin typeface="Arial" panose="020B0604020202020204" pitchFamily="34" charset="0"/>
                <a:cs typeface="Arial" panose="020B0604020202020204" pitchFamily="34" charset="0"/>
              </a:rPr>
              <a:t>%</a:t>
            </a:r>
            <a:r>
              <a:rPr lang="en-US" sz="2000" dirty="0" err="1">
                <a:solidFill>
                  <a:srgbClr val="FF0000"/>
                </a:solidFill>
                <a:latin typeface="Arial" panose="020B0604020202020204" pitchFamily="34" charset="0"/>
                <a:cs typeface="Arial" panose="020B0604020202020204" pitchFamily="34" charset="0"/>
              </a:rPr>
              <a:t>iptr</a:t>
            </a:r>
            <a:r>
              <a:rPr lang="en-US" sz="2000" dirty="0">
                <a:solidFill>
                  <a:srgbClr val="FF0000"/>
                </a:solidFill>
                <a:latin typeface="Arial" panose="020B0604020202020204" pitchFamily="34" charset="0"/>
                <a:cs typeface="Arial" panose="020B0604020202020204" pitchFamily="34" charset="0"/>
              </a:rPr>
              <a:t> = </a:t>
            </a:r>
            <a:r>
              <a:rPr lang="en-US" sz="2000" dirty="0" err="1">
                <a:solidFill>
                  <a:srgbClr val="FF0000"/>
                </a:solidFill>
                <a:latin typeface="Arial" panose="020B0604020202020204" pitchFamily="34" charset="0"/>
                <a:cs typeface="Arial" panose="020B0604020202020204" pitchFamily="34" charset="0"/>
              </a:rPr>
              <a:t>getelementptr</a:t>
            </a:r>
            <a:r>
              <a:rPr lang="en-US" sz="2000" dirty="0">
                <a:solidFill>
                  <a:srgbClr val="FF0000"/>
                </a:solidFill>
                <a:latin typeface="Arial" panose="020B0604020202020204" pitchFamily="34" charset="0"/>
                <a:cs typeface="Arial" panose="020B0604020202020204" pitchFamily="34" charset="0"/>
              </a:rPr>
              <a:t> i32, i32* %a, 5</a:t>
            </a:r>
          </a:p>
          <a:p>
            <a:pPr marL="0" indent="0">
              <a:buNone/>
            </a:pPr>
            <a:r>
              <a:rPr lang="en-US" sz="2000" dirty="0">
                <a:latin typeface="Arial" panose="020B0604020202020204" pitchFamily="34" charset="0"/>
                <a:cs typeface="Arial" panose="020B0604020202020204" pitchFamily="34" charset="0"/>
              </a:rPr>
              <a:t>store i32 20, i32* %</a:t>
            </a:r>
            <a:r>
              <a:rPr lang="en-US" sz="2000" dirty="0" err="1">
                <a:latin typeface="Arial" panose="020B0604020202020204" pitchFamily="34" charset="0"/>
                <a:cs typeface="Arial" panose="020B0604020202020204" pitchFamily="34" charset="0"/>
              </a:rPr>
              <a:t>iptr</a:t>
            </a:r>
            <a:r>
              <a:rPr lang="en-US" sz="2000" dirty="0">
                <a:latin typeface="Arial" panose="020B0604020202020204" pitchFamily="34" charset="0"/>
                <a:cs typeface="Arial" panose="020B0604020202020204" pitchFamily="34" charset="0"/>
              </a:rPr>
              <a:t>, align 4</a:t>
            </a:r>
            <a:endParaRPr lang="en-US" sz="2000" dirty="0">
              <a:solidFill>
                <a:srgbClr val="FF0000"/>
              </a:solidFill>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C code -------------</a:t>
            </a:r>
          </a:p>
          <a:p>
            <a:pPr marL="0" indent="0">
              <a:buNone/>
            </a:pPr>
            <a:r>
              <a:rPr lang="en-US" sz="2000" dirty="0">
                <a:latin typeface="Arial" panose="020B0604020202020204" pitchFamily="34" charset="0"/>
                <a:cs typeface="Arial" panose="020B0604020202020204" pitchFamily="34" charset="0"/>
              </a:rPr>
              <a:t>a[5] = 20;</a:t>
            </a:r>
          </a:p>
        </p:txBody>
      </p:sp>
    </p:spTree>
    <p:extLst>
      <p:ext uri="{BB962C8B-B14F-4D97-AF65-F5344CB8AC3E}">
        <p14:creationId xmlns:p14="http://schemas.microsoft.com/office/powerpoint/2010/main" val="429615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9B4A-BE27-478E-98E4-95CED55CAA01}"/>
              </a:ext>
            </a:extLst>
          </p:cNvPr>
          <p:cNvSpPr>
            <a:spLocks noGrp="1"/>
          </p:cNvSpPr>
          <p:nvPr>
            <p:ph type="title"/>
          </p:nvPr>
        </p:nvSpPr>
        <p:spPr/>
        <p:txBody>
          <a:bodyPr/>
          <a:lstStyle/>
          <a:p>
            <a:r>
              <a:rPr lang="en-US" dirty="0" err="1"/>
              <a:t>getelementptr</a:t>
            </a:r>
            <a:endParaRPr lang="en-IN" dirty="0"/>
          </a:p>
        </p:txBody>
      </p:sp>
      <p:sp>
        <p:nvSpPr>
          <p:cNvPr id="3" name="Content Placeholder 2">
            <a:extLst>
              <a:ext uri="{FF2B5EF4-FFF2-40B4-BE49-F238E27FC236}">
                <a16:creationId xmlns:a16="http://schemas.microsoft.com/office/drawing/2014/main" id="{ADF689E8-1EB0-4F12-81E4-021099D33F6C}"/>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IN" dirty="0"/>
          </a:p>
        </p:txBody>
      </p:sp>
      <p:sp>
        <p:nvSpPr>
          <p:cNvPr id="4" name="TextBox 3">
            <a:extLst>
              <a:ext uri="{FF2B5EF4-FFF2-40B4-BE49-F238E27FC236}">
                <a16:creationId xmlns:a16="http://schemas.microsoft.com/office/drawing/2014/main" id="{D0A322F2-DACA-416F-AD3D-9534D780CBDD}"/>
              </a:ext>
            </a:extLst>
          </p:cNvPr>
          <p:cNvSpPr txBox="1"/>
          <p:nvPr/>
        </p:nvSpPr>
        <p:spPr>
          <a:xfrm>
            <a:off x="7894320" y="772160"/>
            <a:ext cx="4084320" cy="5355312"/>
          </a:xfrm>
          <a:prstGeom prst="rect">
            <a:avLst/>
          </a:prstGeom>
          <a:noFill/>
        </p:spPr>
        <p:txBody>
          <a:bodyPr wrap="square" rtlCol="0">
            <a:spAutoFit/>
          </a:bodyPr>
          <a:lstStyle/>
          <a:p>
            <a:pPr marL="0" indent="0">
              <a:buNone/>
            </a:pPr>
            <a:r>
              <a:rPr lang="en-US" dirty="0">
                <a:latin typeface="Arial" panose="020B0604020202020204" pitchFamily="34" charset="0"/>
                <a:cs typeface="Arial" panose="020B0604020202020204" pitchFamily="34" charset="0"/>
              </a:rPr>
              <a:t>Before reading or writing to an array element, we need to compute the address of the array element.</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err="1">
                <a:latin typeface="Arial" panose="020B0604020202020204" pitchFamily="34" charset="0"/>
                <a:cs typeface="Arial" panose="020B0604020202020204" pitchFamily="34" charset="0"/>
              </a:rPr>
              <a:t>getelementptr</a:t>
            </a:r>
            <a:r>
              <a:rPr lang="en-US" dirty="0">
                <a:latin typeface="Arial" panose="020B0604020202020204" pitchFamily="34" charset="0"/>
                <a:cs typeface="Arial" panose="020B0604020202020204" pitchFamily="34" charset="0"/>
              </a:rPr>
              <a:t> is used to compute the address of an element within an array. If the array element is of i32, the resulting address will be the address of the element that is of type i32*.</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The first operand is the base of the array. The second operand is an array index. The other operands are array indexes (in case of a multidimensional array), or the index of a field in a structure (if the type of array element is struct). Notice that the fields in a struct are numbered from 0 to the number of struct fields - 1.</a:t>
            </a:r>
          </a:p>
        </p:txBody>
      </p:sp>
      <p:sp>
        <p:nvSpPr>
          <p:cNvPr id="5" name="TextBox 4">
            <a:extLst>
              <a:ext uri="{FF2B5EF4-FFF2-40B4-BE49-F238E27FC236}">
                <a16:creationId xmlns:a16="http://schemas.microsoft.com/office/drawing/2014/main" id="{7DBCEC34-ABB9-4703-8D6D-88CB1FDCFA0E}"/>
              </a:ext>
            </a:extLst>
          </p:cNvPr>
          <p:cNvSpPr txBox="1"/>
          <p:nvPr/>
        </p:nvSpPr>
        <p:spPr>
          <a:xfrm>
            <a:off x="274320" y="1960881"/>
            <a:ext cx="8036560" cy="1938992"/>
          </a:xfrm>
          <a:prstGeom prst="rect">
            <a:avLst/>
          </a:prstGeom>
          <a:noFill/>
        </p:spPr>
        <p:txBody>
          <a:bodyPr wrap="square" rtlCol="0">
            <a:spAutoFit/>
          </a:bodyPr>
          <a:lstStyle/>
          <a:p>
            <a:pPr marL="0" indent="0">
              <a:buNone/>
            </a:pPr>
            <a:r>
              <a:rPr lang="en-US" sz="2000" dirty="0">
                <a:solidFill>
                  <a:srgbClr val="FF0000"/>
                </a:solidFill>
                <a:latin typeface="Arial" panose="020B0604020202020204" pitchFamily="34" charset="0"/>
                <a:cs typeface="Arial" panose="020B0604020202020204" pitchFamily="34" charset="0"/>
              </a:rPr>
              <a:t>%ret = </a:t>
            </a:r>
            <a:r>
              <a:rPr lang="en-US" sz="2000" dirty="0" err="1">
                <a:solidFill>
                  <a:srgbClr val="FF0000"/>
                </a:solidFill>
                <a:latin typeface="Arial" panose="020B0604020202020204" pitchFamily="34" charset="0"/>
                <a:cs typeface="Arial" panose="020B0604020202020204" pitchFamily="34" charset="0"/>
              </a:rPr>
              <a:t>getelementptr</a:t>
            </a:r>
            <a:r>
              <a:rPr lang="en-US" sz="2000" dirty="0">
                <a:solidFill>
                  <a:srgbClr val="FF0000"/>
                </a:solidFill>
                <a:latin typeface="Arial" panose="020B0604020202020204" pitchFamily="34" charset="0"/>
                <a:cs typeface="Arial" panose="020B0604020202020204" pitchFamily="34" charset="0"/>
              </a:rPr>
              <a:t> [20 x i32], [20 x i32]* %a, i64 10, i64 12</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C code -------------</a:t>
            </a:r>
          </a:p>
          <a:p>
            <a:pPr marL="0" indent="0">
              <a:buNone/>
            </a:pPr>
            <a:r>
              <a:rPr lang="en-US" sz="2000" dirty="0">
                <a:latin typeface="Arial" panose="020B0604020202020204" pitchFamily="34" charset="0"/>
                <a:cs typeface="Arial" panose="020B0604020202020204" pitchFamily="34" charset="0"/>
              </a:rPr>
              <a:t>int* foo(int a[][20]) {</a:t>
            </a:r>
          </a:p>
          <a:p>
            <a:pPr marL="0" indent="0">
              <a:buNone/>
            </a:pPr>
            <a:r>
              <a:rPr lang="en-US" sz="2000" dirty="0">
                <a:latin typeface="Arial" panose="020B0604020202020204" pitchFamily="34" charset="0"/>
                <a:cs typeface="Arial" panose="020B0604020202020204" pitchFamily="34" charset="0"/>
              </a:rPr>
              <a:t>  return &amp;a[10][12];</a:t>
            </a:r>
          </a:p>
          <a:p>
            <a:pPr marL="0" indent="0">
              <a:buNone/>
            </a:pP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43146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9B4A-BE27-478E-98E4-95CED55CAA01}"/>
              </a:ext>
            </a:extLst>
          </p:cNvPr>
          <p:cNvSpPr>
            <a:spLocks noGrp="1"/>
          </p:cNvSpPr>
          <p:nvPr>
            <p:ph type="title"/>
          </p:nvPr>
        </p:nvSpPr>
        <p:spPr/>
        <p:txBody>
          <a:bodyPr/>
          <a:lstStyle/>
          <a:p>
            <a:r>
              <a:rPr lang="en-US" dirty="0" err="1"/>
              <a:t>getelementptr</a:t>
            </a:r>
            <a:endParaRPr lang="en-IN" dirty="0"/>
          </a:p>
        </p:txBody>
      </p:sp>
      <p:sp>
        <p:nvSpPr>
          <p:cNvPr id="3" name="Content Placeholder 2">
            <a:extLst>
              <a:ext uri="{FF2B5EF4-FFF2-40B4-BE49-F238E27FC236}">
                <a16:creationId xmlns:a16="http://schemas.microsoft.com/office/drawing/2014/main" id="{ADF689E8-1EB0-4F12-81E4-021099D33F6C}"/>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IN" dirty="0"/>
          </a:p>
        </p:txBody>
      </p:sp>
      <p:sp>
        <p:nvSpPr>
          <p:cNvPr id="4" name="TextBox 3">
            <a:extLst>
              <a:ext uri="{FF2B5EF4-FFF2-40B4-BE49-F238E27FC236}">
                <a16:creationId xmlns:a16="http://schemas.microsoft.com/office/drawing/2014/main" id="{D0A322F2-DACA-416F-AD3D-9534D780CBDD}"/>
              </a:ext>
            </a:extLst>
          </p:cNvPr>
          <p:cNvSpPr txBox="1"/>
          <p:nvPr/>
        </p:nvSpPr>
        <p:spPr>
          <a:xfrm>
            <a:off x="7894320" y="772160"/>
            <a:ext cx="4084320" cy="5355312"/>
          </a:xfrm>
          <a:prstGeom prst="rect">
            <a:avLst/>
          </a:prstGeom>
          <a:noFill/>
        </p:spPr>
        <p:txBody>
          <a:bodyPr wrap="square" rtlCol="0">
            <a:spAutoFit/>
          </a:bodyPr>
          <a:lstStyle/>
          <a:p>
            <a:pPr marL="0" indent="0">
              <a:buNone/>
            </a:pPr>
            <a:r>
              <a:rPr lang="en-US" dirty="0">
                <a:latin typeface="Arial" panose="020B0604020202020204" pitchFamily="34" charset="0"/>
                <a:cs typeface="Arial" panose="020B0604020202020204" pitchFamily="34" charset="0"/>
              </a:rPr>
              <a:t>Before reading or writing to an array element, we need to compute the address of the array element.</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err="1">
                <a:latin typeface="Arial" panose="020B0604020202020204" pitchFamily="34" charset="0"/>
                <a:cs typeface="Arial" panose="020B0604020202020204" pitchFamily="34" charset="0"/>
              </a:rPr>
              <a:t>getelementptr</a:t>
            </a:r>
            <a:r>
              <a:rPr lang="en-US" dirty="0">
                <a:latin typeface="Arial" panose="020B0604020202020204" pitchFamily="34" charset="0"/>
                <a:cs typeface="Arial" panose="020B0604020202020204" pitchFamily="34" charset="0"/>
              </a:rPr>
              <a:t> is used to compute the address of an element within an array. If the array element is of i32, the resulting address will be the address of the element that is of type i32*.</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The first operand is the base of the array. The second operand is an array index. The other operands are array indexes (in case of a multidimensional array), or the index of a field in a structure (if the type of array element is struct). Notice that the fields in a struct are numbered from 0 to the number of struct fields - 1.</a:t>
            </a:r>
          </a:p>
        </p:txBody>
      </p:sp>
      <p:sp>
        <p:nvSpPr>
          <p:cNvPr id="5" name="TextBox 4">
            <a:extLst>
              <a:ext uri="{FF2B5EF4-FFF2-40B4-BE49-F238E27FC236}">
                <a16:creationId xmlns:a16="http://schemas.microsoft.com/office/drawing/2014/main" id="{7DBCEC34-ABB9-4703-8D6D-88CB1FDCFA0E}"/>
              </a:ext>
            </a:extLst>
          </p:cNvPr>
          <p:cNvSpPr txBox="1"/>
          <p:nvPr/>
        </p:nvSpPr>
        <p:spPr>
          <a:xfrm>
            <a:off x="274320" y="1960881"/>
            <a:ext cx="8036560" cy="3970318"/>
          </a:xfrm>
          <a:prstGeom prst="rect">
            <a:avLst/>
          </a:prstGeom>
          <a:noFill/>
        </p:spPr>
        <p:txBody>
          <a:bodyPr wrap="square" rtlCol="0">
            <a:spAutoFit/>
          </a:bodyPr>
          <a:lstStyle/>
          <a:p>
            <a:pPr marL="0" indent="0">
              <a:buNone/>
            </a:pP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struct.list</a:t>
            </a:r>
            <a:r>
              <a:rPr lang="en-US" dirty="0">
                <a:latin typeface="Arial" panose="020B0604020202020204" pitchFamily="34" charset="0"/>
                <a:cs typeface="Arial" panose="020B0604020202020204" pitchFamily="34" charset="0"/>
              </a:rPr>
              <a:t> = type {i32, %</a:t>
            </a:r>
            <a:r>
              <a:rPr lang="en-US" dirty="0" err="1">
                <a:latin typeface="Arial" panose="020B0604020202020204" pitchFamily="34" charset="0"/>
                <a:cs typeface="Arial" panose="020B0604020202020204" pitchFamily="34" charset="0"/>
              </a:rPr>
              <a:t>struct.list</a:t>
            </a: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l.addr</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alloca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struct.list</a:t>
            </a:r>
            <a:r>
              <a:rPr lang="en-US" dirty="0">
                <a:latin typeface="Arial" panose="020B0604020202020204" pitchFamily="34" charset="0"/>
                <a:cs typeface="Arial" panose="020B0604020202020204" pitchFamily="34" charset="0"/>
              </a:rPr>
              <a:t>, align 8</a:t>
            </a:r>
          </a:p>
          <a:p>
            <a:r>
              <a:rPr lang="en-US" dirty="0">
                <a:solidFill>
                  <a:srgbClr val="FF0000"/>
                </a:solidFill>
                <a:latin typeface="Arial" panose="020B0604020202020204" pitchFamily="34" charset="0"/>
                <a:cs typeface="Arial" panose="020B0604020202020204" pitchFamily="34" charset="0"/>
              </a:rPr>
              <a:t>%</a:t>
            </a:r>
            <a:r>
              <a:rPr lang="en-US" dirty="0" err="1">
                <a:solidFill>
                  <a:srgbClr val="FF0000"/>
                </a:solidFill>
                <a:latin typeface="Arial" panose="020B0604020202020204" pitchFamily="34" charset="0"/>
                <a:cs typeface="Arial" panose="020B0604020202020204" pitchFamily="34" charset="0"/>
              </a:rPr>
              <a:t>l.val.addr</a:t>
            </a:r>
            <a:r>
              <a:rPr lang="en-US" dirty="0">
                <a:solidFill>
                  <a:srgbClr val="FF0000"/>
                </a:solidFill>
                <a:latin typeface="Arial" panose="020B0604020202020204" pitchFamily="34" charset="0"/>
                <a:cs typeface="Arial" panose="020B0604020202020204" pitchFamily="34" charset="0"/>
              </a:rPr>
              <a:t> = </a:t>
            </a:r>
            <a:r>
              <a:rPr lang="en-US" dirty="0" err="1">
                <a:solidFill>
                  <a:srgbClr val="FF0000"/>
                </a:solidFill>
                <a:latin typeface="Arial" panose="020B0604020202020204" pitchFamily="34" charset="0"/>
                <a:cs typeface="Arial" panose="020B0604020202020204" pitchFamily="34" charset="0"/>
              </a:rPr>
              <a:t>getelementptr</a:t>
            </a:r>
            <a:r>
              <a:rPr lang="en-US" dirty="0">
                <a:solidFill>
                  <a:srgbClr val="FF0000"/>
                </a:solidFill>
                <a:latin typeface="Arial" panose="020B0604020202020204" pitchFamily="34" charset="0"/>
                <a:cs typeface="Arial" panose="020B0604020202020204" pitchFamily="34" charset="0"/>
              </a:rPr>
              <a:t> %struct list, struct list* %</a:t>
            </a:r>
            <a:r>
              <a:rPr lang="en-US" dirty="0" err="1">
                <a:solidFill>
                  <a:srgbClr val="FF0000"/>
                </a:solidFill>
                <a:latin typeface="Arial" panose="020B0604020202020204" pitchFamily="34" charset="0"/>
                <a:cs typeface="Arial" panose="020B0604020202020204" pitchFamily="34" charset="0"/>
              </a:rPr>
              <a:t>l.addr</a:t>
            </a:r>
            <a:r>
              <a:rPr lang="en-US" dirty="0">
                <a:solidFill>
                  <a:srgbClr val="FF0000"/>
                </a:solidFill>
                <a:latin typeface="Arial" panose="020B0604020202020204" pitchFamily="34" charset="0"/>
                <a:cs typeface="Arial" panose="020B0604020202020204" pitchFamily="34" charset="0"/>
              </a:rPr>
              <a:t>, i32 0, i32 0</a:t>
            </a:r>
          </a:p>
          <a:p>
            <a:r>
              <a:rPr lang="en-US" dirty="0">
                <a:latin typeface="Arial" panose="020B0604020202020204" pitchFamily="34" charset="0"/>
                <a:cs typeface="Arial" panose="020B0604020202020204" pitchFamily="34" charset="0"/>
              </a:rPr>
              <a:t>store i32 0, i32* %</a:t>
            </a:r>
            <a:r>
              <a:rPr lang="en-US" dirty="0" err="1">
                <a:latin typeface="Arial" panose="020B0604020202020204" pitchFamily="34" charset="0"/>
                <a:cs typeface="Arial" panose="020B0604020202020204" pitchFamily="34" charset="0"/>
              </a:rPr>
              <a:t>l.val.addr</a:t>
            </a:r>
            <a:r>
              <a:rPr lang="en-US" dirty="0">
                <a:latin typeface="Arial" panose="020B0604020202020204" pitchFamily="34" charset="0"/>
                <a:cs typeface="Arial" panose="020B0604020202020204" pitchFamily="34" charset="0"/>
              </a:rPr>
              <a:t>, align 8</a:t>
            </a:r>
          </a:p>
          <a:p>
            <a:r>
              <a:rPr lang="en-US" dirty="0">
                <a:solidFill>
                  <a:srgbClr val="FF0000"/>
                </a:solidFill>
                <a:latin typeface="Arial" panose="020B0604020202020204" pitchFamily="34" charset="0"/>
                <a:cs typeface="Arial" panose="020B0604020202020204" pitchFamily="34" charset="0"/>
              </a:rPr>
              <a:t>%</a:t>
            </a:r>
            <a:r>
              <a:rPr lang="en-US" dirty="0" err="1">
                <a:solidFill>
                  <a:srgbClr val="FF0000"/>
                </a:solidFill>
                <a:latin typeface="Arial" panose="020B0604020202020204" pitchFamily="34" charset="0"/>
                <a:cs typeface="Arial" panose="020B0604020202020204" pitchFamily="34" charset="0"/>
              </a:rPr>
              <a:t>l.next.addr</a:t>
            </a:r>
            <a:r>
              <a:rPr lang="en-US" dirty="0">
                <a:solidFill>
                  <a:srgbClr val="FF0000"/>
                </a:solidFill>
                <a:latin typeface="Arial" panose="020B0604020202020204" pitchFamily="34" charset="0"/>
                <a:cs typeface="Arial" panose="020B0604020202020204" pitchFamily="34" charset="0"/>
              </a:rPr>
              <a:t> = </a:t>
            </a:r>
            <a:r>
              <a:rPr lang="en-US" dirty="0" err="1">
                <a:solidFill>
                  <a:srgbClr val="FF0000"/>
                </a:solidFill>
                <a:latin typeface="Arial" panose="020B0604020202020204" pitchFamily="34" charset="0"/>
                <a:cs typeface="Arial" panose="020B0604020202020204" pitchFamily="34" charset="0"/>
              </a:rPr>
              <a:t>getelementptr</a:t>
            </a:r>
            <a:r>
              <a:rPr lang="en-US" dirty="0">
                <a:solidFill>
                  <a:srgbClr val="FF0000"/>
                </a:solidFill>
                <a:latin typeface="Arial" panose="020B0604020202020204" pitchFamily="34" charset="0"/>
                <a:cs typeface="Arial" panose="020B0604020202020204" pitchFamily="34" charset="0"/>
              </a:rPr>
              <a:t> %struct list, struct list* %</a:t>
            </a:r>
            <a:r>
              <a:rPr lang="en-US" dirty="0" err="1">
                <a:solidFill>
                  <a:srgbClr val="FF0000"/>
                </a:solidFill>
                <a:latin typeface="Arial" panose="020B0604020202020204" pitchFamily="34" charset="0"/>
                <a:cs typeface="Arial" panose="020B0604020202020204" pitchFamily="34" charset="0"/>
              </a:rPr>
              <a:t>l.addr</a:t>
            </a:r>
            <a:r>
              <a:rPr lang="en-US" dirty="0">
                <a:solidFill>
                  <a:srgbClr val="FF0000"/>
                </a:solidFill>
                <a:latin typeface="Arial" panose="020B0604020202020204" pitchFamily="34" charset="0"/>
                <a:cs typeface="Arial" panose="020B0604020202020204" pitchFamily="34" charset="0"/>
              </a:rPr>
              <a:t>, i32 0, i32 1</a:t>
            </a:r>
          </a:p>
          <a:p>
            <a:r>
              <a:rPr lang="en-US" dirty="0">
                <a:latin typeface="Arial" panose="020B0604020202020204" pitchFamily="34" charset="0"/>
                <a:cs typeface="Arial" panose="020B0604020202020204" pitchFamily="34" charset="0"/>
              </a:rPr>
              <a:t>store %</a:t>
            </a:r>
            <a:r>
              <a:rPr lang="en-US" dirty="0" err="1">
                <a:latin typeface="Arial" panose="020B0604020202020204" pitchFamily="34" charset="0"/>
                <a:cs typeface="Arial" panose="020B0604020202020204" pitchFamily="34" charset="0"/>
              </a:rPr>
              <a:t>struct.list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l.addr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struct.list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l.next.addr</a:t>
            </a:r>
            <a:r>
              <a:rPr lang="en-US" dirty="0">
                <a:latin typeface="Arial" panose="020B0604020202020204" pitchFamily="34" charset="0"/>
                <a:cs typeface="Arial" panose="020B0604020202020204" pitchFamily="34" charset="0"/>
              </a:rPr>
              <a:t>, align 8</a:t>
            </a:r>
          </a:p>
          <a:p>
            <a:pPr marL="0" indent="0">
              <a:buNone/>
            </a:pPr>
            <a:endParaRPr lang="en-US" dirty="0">
              <a:solidFill>
                <a:srgbClr val="FF0000"/>
              </a:solidFill>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C code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struct list { int </a:t>
            </a:r>
            <a:r>
              <a:rPr lang="en-US" dirty="0" err="1">
                <a:latin typeface="Arial" panose="020B0604020202020204" pitchFamily="34" charset="0"/>
                <a:cs typeface="Arial" panose="020B0604020202020204" pitchFamily="34" charset="0"/>
              </a:rPr>
              <a:t>val</a:t>
            </a:r>
            <a:r>
              <a:rPr lang="en-US" dirty="0">
                <a:latin typeface="Arial" panose="020B0604020202020204" pitchFamily="34" charset="0"/>
                <a:cs typeface="Arial" panose="020B0604020202020204" pitchFamily="34" charset="0"/>
              </a:rPr>
              <a:t>;  struct list *next; };</a:t>
            </a:r>
          </a:p>
          <a:p>
            <a:pPr marL="0" indent="0">
              <a:buNone/>
            </a:pPr>
            <a:r>
              <a:rPr lang="en-US" dirty="0">
                <a:latin typeface="Arial" panose="020B0604020202020204" pitchFamily="34" charset="0"/>
                <a:cs typeface="Arial" panose="020B0604020202020204" pitchFamily="34" charset="0"/>
              </a:rPr>
              <a:t>struct list l;  // local variable</a:t>
            </a:r>
          </a:p>
          <a:p>
            <a:pPr marL="0" indent="0">
              <a:buNone/>
            </a:pPr>
            <a:r>
              <a:rPr lang="en-US" dirty="0" err="1">
                <a:latin typeface="Arial" panose="020B0604020202020204" pitchFamily="34" charset="0"/>
                <a:cs typeface="Arial" panose="020B0604020202020204" pitchFamily="34" charset="0"/>
              </a:rPr>
              <a:t>l.val</a:t>
            </a:r>
            <a:r>
              <a:rPr lang="en-US" dirty="0">
                <a:latin typeface="Arial" panose="020B0604020202020204" pitchFamily="34" charset="0"/>
                <a:cs typeface="Arial" panose="020B0604020202020204" pitchFamily="34" charset="0"/>
              </a:rPr>
              <a:t> = 0;</a:t>
            </a:r>
          </a:p>
          <a:p>
            <a:pPr marL="0" indent="0">
              <a:buNone/>
            </a:pPr>
            <a:r>
              <a:rPr lang="en-US" dirty="0" err="1">
                <a:latin typeface="Arial" panose="020B0604020202020204" pitchFamily="34" charset="0"/>
                <a:cs typeface="Arial" panose="020B0604020202020204" pitchFamily="34" charset="0"/>
              </a:rPr>
              <a:t>l.next</a:t>
            </a:r>
            <a:r>
              <a:rPr lang="en-US" dirty="0">
                <a:latin typeface="Arial" panose="020B0604020202020204" pitchFamily="34" charset="0"/>
                <a:cs typeface="Arial" panose="020B0604020202020204" pitchFamily="34" charset="0"/>
              </a:rPr>
              <a:t> = &amp;l;</a:t>
            </a:r>
          </a:p>
        </p:txBody>
      </p:sp>
    </p:spTree>
    <p:extLst>
      <p:ext uri="{BB962C8B-B14F-4D97-AF65-F5344CB8AC3E}">
        <p14:creationId xmlns:p14="http://schemas.microsoft.com/office/powerpoint/2010/main" val="62536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B3FB-2FFA-4AAE-90BE-208FAB5FB26C}"/>
              </a:ext>
            </a:extLst>
          </p:cNvPr>
          <p:cNvSpPr>
            <a:spLocks noGrp="1"/>
          </p:cNvSpPr>
          <p:nvPr>
            <p:ph type="title"/>
          </p:nvPr>
        </p:nvSpPr>
        <p:spPr/>
        <p:txBody>
          <a:bodyPr/>
          <a:lstStyle/>
          <a:p>
            <a:r>
              <a:rPr lang="en-US" dirty="0" err="1"/>
              <a:t>getelementptr</a:t>
            </a:r>
            <a:r>
              <a:rPr lang="en-US" dirty="0"/>
              <a:t> (llvm.org example)</a:t>
            </a:r>
            <a:endParaRPr lang="en-IN" dirty="0"/>
          </a:p>
        </p:txBody>
      </p:sp>
      <p:sp>
        <p:nvSpPr>
          <p:cNvPr id="5" name="TextBox 4">
            <a:extLst>
              <a:ext uri="{FF2B5EF4-FFF2-40B4-BE49-F238E27FC236}">
                <a16:creationId xmlns:a16="http://schemas.microsoft.com/office/drawing/2014/main" id="{27C5C545-4E99-4ADF-8B9F-A69E61EEFDF0}"/>
              </a:ext>
            </a:extLst>
          </p:cNvPr>
          <p:cNvSpPr txBox="1"/>
          <p:nvPr/>
        </p:nvSpPr>
        <p:spPr>
          <a:xfrm>
            <a:off x="406400" y="1473200"/>
            <a:ext cx="7152640" cy="5016758"/>
          </a:xfrm>
          <a:prstGeom prst="rect">
            <a:avLst/>
          </a:prstGeom>
          <a:noFill/>
        </p:spPr>
        <p:txBody>
          <a:bodyPr wrap="square" rtlCol="0">
            <a:spAutoFit/>
          </a:bodyPr>
          <a:lstStyle/>
          <a:p>
            <a:pPr marL="0" indent="0">
              <a:buNone/>
            </a:pPr>
            <a:r>
              <a:rPr lang="en-US" sz="2000" dirty="0">
                <a:solidFill>
                  <a:srgbClr val="FF0000"/>
                </a:solidFill>
                <a:latin typeface="Arial" panose="020B0604020202020204" pitchFamily="34" charset="0"/>
                <a:cs typeface="Arial" panose="020B0604020202020204" pitchFamily="34" charset="0"/>
              </a:rPr>
              <a:t>struct RT {</a:t>
            </a:r>
          </a:p>
          <a:p>
            <a:pPr marL="0" indent="0">
              <a:buNone/>
            </a:pPr>
            <a:r>
              <a:rPr lang="en-US" sz="2000" dirty="0">
                <a:solidFill>
                  <a:srgbClr val="FF0000"/>
                </a:solidFill>
                <a:latin typeface="Arial" panose="020B0604020202020204" pitchFamily="34" charset="0"/>
                <a:cs typeface="Arial" panose="020B0604020202020204" pitchFamily="34" charset="0"/>
              </a:rPr>
              <a:t>    char A;</a:t>
            </a:r>
          </a:p>
          <a:p>
            <a:pPr marL="0" indent="0">
              <a:buNone/>
            </a:pPr>
            <a:r>
              <a:rPr lang="en-US" sz="2000" dirty="0">
                <a:solidFill>
                  <a:srgbClr val="FF0000"/>
                </a:solidFill>
                <a:latin typeface="Arial" panose="020B0604020202020204" pitchFamily="34" charset="0"/>
                <a:cs typeface="Arial" panose="020B0604020202020204" pitchFamily="34" charset="0"/>
              </a:rPr>
              <a:t>    int B[10][20];</a:t>
            </a:r>
          </a:p>
          <a:p>
            <a:pPr marL="0" indent="0">
              <a:buNone/>
            </a:pPr>
            <a:r>
              <a:rPr lang="en-US" sz="2000" dirty="0">
                <a:solidFill>
                  <a:srgbClr val="FF0000"/>
                </a:solidFill>
                <a:latin typeface="Arial" panose="020B0604020202020204" pitchFamily="34" charset="0"/>
                <a:cs typeface="Arial" panose="020B0604020202020204" pitchFamily="34" charset="0"/>
              </a:rPr>
              <a:t>    char C;</a:t>
            </a:r>
          </a:p>
          <a:p>
            <a:pPr marL="0" indent="0">
              <a:buNone/>
            </a:pPr>
            <a:r>
              <a:rPr lang="en-US" sz="2000" dirty="0">
                <a:solidFill>
                  <a:srgbClr val="FF0000"/>
                </a:solidFill>
                <a:latin typeface="Arial" panose="020B0604020202020204" pitchFamily="34" charset="0"/>
                <a:cs typeface="Arial" panose="020B0604020202020204" pitchFamily="34" charset="0"/>
              </a:rPr>
              <a:t>};</a:t>
            </a:r>
          </a:p>
          <a:p>
            <a:pPr marL="0" indent="0">
              <a:buNone/>
            </a:pPr>
            <a:endParaRPr lang="en-US" sz="2000" dirty="0">
              <a:solidFill>
                <a:srgbClr val="FF0000"/>
              </a:solidFill>
              <a:latin typeface="Arial" panose="020B0604020202020204" pitchFamily="34" charset="0"/>
              <a:cs typeface="Arial" panose="020B0604020202020204" pitchFamily="34" charset="0"/>
            </a:endParaRPr>
          </a:p>
          <a:p>
            <a:pPr marL="0" indent="0">
              <a:buNone/>
            </a:pPr>
            <a:r>
              <a:rPr lang="en-US" sz="2000" dirty="0">
                <a:solidFill>
                  <a:srgbClr val="FF0000"/>
                </a:solidFill>
                <a:latin typeface="Arial" panose="020B0604020202020204" pitchFamily="34" charset="0"/>
                <a:cs typeface="Arial" panose="020B0604020202020204" pitchFamily="34" charset="0"/>
              </a:rPr>
              <a:t>struct ST {</a:t>
            </a:r>
          </a:p>
          <a:p>
            <a:pPr marL="0" indent="0">
              <a:buNone/>
            </a:pPr>
            <a:r>
              <a:rPr lang="en-US" sz="2000" dirty="0">
                <a:solidFill>
                  <a:srgbClr val="FF0000"/>
                </a:solidFill>
                <a:latin typeface="Arial" panose="020B0604020202020204" pitchFamily="34" charset="0"/>
                <a:cs typeface="Arial" panose="020B0604020202020204" pitchFamily="34" charset="0"/>
              </a:rPr>
              <a:t>   int X;</a:t>
            </a:r>
          </a:p>
          <a:p>
            <a:pPr marL="0" indent="0">
              <a:buNone/>
            </a:pPr>
            <a:r>
              <a:rPr lang="en-US" sz="2000" dirty="0">
                <a:solidFill>
                  <a:srgbClr val="FF0000"/>
                </a:solidFill>
                <a:latin typeface="Arial" panose="020B0604020202020204" pitchFamily="34" charset="0"/>
                <a:cs typeface="Arial" panose="020B0604020202020204" pitchFamily="34" charset="0"/>
              </a:rPr>
              <a:t>   double Y;</a:t>
            </a:r>
          </a:p>
          <a:p>
            <a:pPr marL="0" indent="0">
              <a:buNone/>
            </a:pPr>
            <a:r>
              <a:rPr lang="en-US" sz="2000" dirty="0">
                <a:solidFill>
                  <a:srgbClr val="FF0000"/>
                </a:solidFill>
                <a:latin typeface="Arial" panose="020B0604020202020204" pitchFamily="34" charset="0"/>
                <a:cs typeface="Arial" panose="020B0604020202020204" pitchFamily="34" charset="0"/>
              </a:rPr>
              <a:t>   struct RT Z;</a:t>
            </a:r>
          </a:p>
          <a:p>
            <a:pPr marL="0" indent="0">
              <a:buNone/>
            </a:pPr>
            <a:r>
              <a:rPr lang="en-US" sz="2000" dirty="0">
                <a:solidFill>
                  <a:srgbClr val="FF0000"/>
                </a:solidFill>
                <a:latin typeface="Arial" panose="020B0604020202020204" pitchFamily="34" charset="0"/>
                <a:cs typeface="Arial" panose="020B0604020202020204" pitchFamily="34" charset="0"/>
              </a:rPr>
              <a:t>};</a:t>
            </a:r>
          </a:p>
          <a:p>
            <a:pPr marL="0" indent="0">
              <a:buNone/>
            </a:pPr>
            <a:endParaRPr lang="en-US" sz="2000" dirty="0">
              <a:solidFill>
                <a:srgbClr val="FF0000"/>
              </a:solidFill>
              <a:latin typeface="Arial" panose="020B0604020202020204" pitchFamily="34" charset="0"/>
              <a:cs typeface="Arial" panose="020B0604020202020204" pitchFamily="34" charset="0"/>
            </a:endParaRPr>
          </a:p>
          <a:p>
            <a:pPr marL="0" indent="0">
              <a:buNone/>
            </a:pPr>
            <a:r>
              <a:rPr lang="en-US" sz="2000" dirty="0">
                <a:solidFill>
                  <a:srgbClr val="FF0000"/>
                </a:solidFill>
                <a:latin typeface="Arial" panose="020B0604020202020204" pitchFamily="34" charset="0"/>
                <a:cs typeface="Arial" panose="020B0604020202020204" pitchFamily="34" charset="0"/>
              </a:rPr>
              <a:t>int *foo(struct ST *s) {</a:t>
            </a:r>
          </a:p>
          <a:p>
            <a:pPr marL="0" indent="0">
              <a:buNone/>
            </a:pPr>
            <a:r>
              <a:rPr lang="en-US" sz="2000" dirty="0">
                <a:solidFill>
                  <a:srgbClr val="FF0000"/>
                </a:solidFill>
                <a:latin typeface="Arial" panose="020B0604020202020204" pitchFamily="34" charset="0"/>
                <a:cs typeface="Arial" panose="020B0604020202020204" pitchFamily="34" charset="0"/>
              </a:rPr>
              <a:t>   return &amp;s[1].Z.B[5][13];</a:t>
            </a:r>
          </a:p>
          <a:p>
            <a:pPr marL="0" indent="0">
              <a:buNone/>
            </a:pPr>
            <a:r>
              <a:rPr lang="en-US" sz="2000" dirty="0">
                <a:solidFill>
                  <a:srgbClr val="FF0000"/>
                </a:solidFill>
                <a:latin typeface="Arial" panose="020B0604020202020204" pitchFamily="34" charset="0"/>
                <a:cs typeface="Arial" panose="020B0604020202020204" pitchFamily="34" charset="0"/>
              </a:rPr>
              <a:t>}</a:t>
            </a:r>
          </a:p>
          <a:p>
            <a:pPr marL="0" indent="0">
              <a:buNone/>
            </a:pPr>
            <a:endParaRPr lang="en-US"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39A258C-D27C-43D5-B92C-202A378F6284}"/>
              </a:ext>
            </a:extLst>
          </p:cNvPr>
          <p:cNvSpPr txBox="1"/>
          <p:nvPr/>
        </p:nvSpPr>
        <p:spPr>
          <a:xfrm>
            <a:off x="3566160" y="2641600"/>
            <a:ext cx="7884160"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define i32* @foo(%struct.ST* %s) {</a:t>
            </a:r>
          </a:p>
          <a:p>
            <a:r>
              <a:rPr lang="en-US" sz="2000" dirty="0">
                <a:latin typeface="Arial" panose="020B0604020202020204" pitchFamily="34" charset="0"/>
                <a:cs typeface="Arial" panose="020B0604020202020204" pitchFamily="34" charset="0"/>
              </a:rPr>
              <a:t>entry:</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arridx</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getelementptr</a:t>
            </a:r>
            <a:r>
              <a:rPr lang="en-US" sz="2000" dirty="0">
                <a:latin typeface="Arial" panose="020B0604020202020204" pitchFamily="34" charset="0"/>
                <a:cs typeface="Arial" panose="020B0604020202020204" pitchFamily="34" charset="0"/>
              </a:rPr>
              <a:t> %struct.ST, %struct.ST* %s, </a:t>
            </a:r>
          </a:p>
          <a:p>
            <a:r>
              <a:rPr lang="en-US" sz="2000"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3294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B3FB-2FFA-4AAE-90BE-208FAB5FB26C}"/>
              </a:ext>
            </a:extLst>
          </p:cNvPr>
          <p:cNvSpPr>
            <a:spLocks noGrp="1"/>
          </p:cNvSpPr>
          <p:nvPr>
            <p:ph type="title"/>
          </p:nvPr>
        </p:nvSpPr>
        <p:spPr/>
        <p:txBody>
          <a:bodyPr/>
          <a:lstStyle/>
          <a:p>
            <a:r>
              <a:rPr lang="en-US" dirty="0" err="1"/>
              <a:t>getelementptr</a:t>
            </a:r>
            <a:r>
              <a:rPr lang="en-US" dirty="0"/>
              <a:t> (llvm.org example)</a:t>
            </a:r>
            <a:endParaRPr lang="en-IN" dirty="0"/>
          </a:p>
        </p:txBody>
      </p:sp>
      <p:sp>
        <p:nvSpPr>
          <p:cNvPr id="5" name="TextBox 4">
            <a:extLst>
              <a:ext uri="{FF2B5EF4-FFF2-40B4-BE49-F238E27FC236}">
                <a16:creationId xmlns:a16="http://schemas.microsoft.com/office/drawing/2014/main" id="{27C5C545-4E99-4ADF-8B9F-A69E61EEFDF0}"/>
              </a:ext>
            </a:extLst>
          </p:cNvPr>
          <p:cNvSpPr txBox="1"/>
          <p:nvPr/>
        </p:nvSpPr>
        <p:spPr>
          <a:xfrm>
            <a:off x="406400" y="1473200"/>
            <a:ext cx="7152640" cy="5016758"/>
          </a:xfrm>
          <a:prstGeom prst="rect">
            <a:avLst/>
          </a:prstGeom>
          <a:noFill/>
        </p:spPr>
        <p:txBody>
          <a:bodyPr wrap="square" rtlCol="0">
            <a:spAutoFit/>
          </a:bodyPr>
          <a:lstStyle/>
          <a:p>
            <a:pPr marL="0" indent="0">
              <a:buNone/>
            </a:pPr>
            <a:r>
              <a:rPr lang="en-US" sz="2000" dirty="0">
                <a:solidFill>
                  <a:srgbClr val="FF0000"/>
                </a:solidFill>
                <a:latin typeface="Arial" panose="020B0604020202020204" pitchFamily="34" charset="0"/>
                <a:cs typeface="Arial" panose="020B0604020202020204" pitchFamily="34" charset="0"/>
              </a:rPr>
              <a:t>struct RT {</a:t>
            </a:r>
          </a:p>
          <a:p>
            <a:pPr marL="0" indent="0">
              <a:buNone/>
            </a:pPr>
            <a:r>
              <a:rPr lang="en-US" sz="2000" dirty="0">
                <a:solidFill>
                  <a:srgbClr val="FF0000"/>
                </a:solidFill>
                <a:latin typeface="Arial" panose="020B0604020202020204" pitchFamily="34" charset="0"/>
                <a:cs typeface="Arial" panose="020B0604020202020204" pitchFamily="34" charset="0"/>
              </a:rPr>
              <a:t>    char A;</a:t>
            </a:r>
          </a:p>
          <a:p>
            <a:pPr marL="0" indent="0">
              <a:buNone/>
            </a:pPr>
            <a:r>
              <a:rPr lang="en-US" sz="2000" dirty="0">
                <a:solidFill>
                  <a:srgbClr val="FF0000"/>
                </a:solidFill>
                <a:latin typeface="Arial" panose="020B0604020202020204" pitchFamily="34" charset="0"/>
                <a:cs typeface="Arial" panose="020B0604020202020204" pitchFamily="34" charset="0"/>
              </a:rPr>
              <a:t>    int B[10][20];</a:t>
            </a:r>
          </a:p>
          <a:p>
            <a:pPr marL="0" indent="0">
              <a:buNone/>
            </a:pPr>
            <a:r>
              <a:rPr lang="en-US" sz="2000" dirty="0">
                <a:solidFill>
                  <a:srgbClr val="FF0000"/>
                </a:solidFill>
                <a:latin typeface="Arial" panose="020B0604020202020204" pitchFamily="34" charset="0"/>
                <a:cs typeface="Arial" panose="020B0604020202020204" pitchFamily="34" charset="0"/>
              </a:rPr>
              <a:t>    char C;</a:t>
            </a:r>
          </a:p>
          <a:p>
            <a:pPr marL="0" indent="0">
              <a:buNone/>
            </a:pPr>
            <a:r>
              <a:rPr lang="en-US" sz="2000" dirty="0">
                <a:solidFill>
                  <a:srgbClr val="FF0000"/>
                </a:solidFill>
                <a:latin typeface="Arial" panose="020B0604020202020204" pitchFamily="34" charset="0"/>
                <a:cs typeface="Arial" panose="020B0604020202020204" pitchFamily="34" charset="0"/>
              </a:rPr>
              <a:t>};</a:t>
            </a:r>
          </a:p>
          <a:p>
            <a:pPr marL="0" indent="0">
              <a:buNone/>
            </a:pPr>
            <a:endParaRPr lang="en-US" sz="2000" dirty="0">
              <a:solidFill>
                <a:srgbClr val="FF0000"/>
              </a:solidFill>
              <a:latin typeface="Arial" panose="020B0604020202020204" pitchFamily="34" charset="0"/>
              <a:cs typeface="Arial" panose="020B0604020202020204" pitchFamily="34" charset="0"/>
            </a:endParaRPr>
          </a:p>
          <a:p>
            <a:pPr marL="0" indent="0">
              <a:buNone/>
            </a:pPr>
            <a:r>
              <a:rPr lang="en-US" sz="2000" dirty="0">
                <a:solidFill>
                  <a:srgbClr val="FF0000"/>
                </a:solidFill>
                <a:latin typeface="Arial" panose="020B0604020202020204" pitchFamily="34" charset="0"/>
                <a:cs typeface="Arial" panose="020B0604020202020204" pitchFamily="34" charset="0"/>
              </a:rPr>
              <a:t>struct ST {</a:t>
            </a:r>
          </a:p>
          <a:p>
            <a:pPr marL="0" indent="0">
              <a:buNone/>
            </a:pPr>
            <a:r>
              <a:rPr lang="en-US" sz="2000" dirty="0">
                <a:solidFill>
                  <a:srgbClr val="FF0000"/>
                </a:solidFill>
                <a:latin typeface="Arial" panose="020B0604020202020204" pitchFamily="34" charset="0"/>
                <a:cs typeface="Arial" panose="020B0604020202020204" pitchFamily="34" charset="0"/>
              </a:rPr>
              <a:t>   int X;</a:t>
            </a:r>
          </a:p>
          <a:p>
            <a:pPr marL="0" indent="0">
              <a:buNone/>
            </a:pPr>
            <a:r>
              <a:rPr lang="en-US" sz="2000" dirty="0">
                <a:solidFill>
                  <a:srgbClr val="FF0000"/>
                </a:solidFill>
                <a:latin typeface="Arial" panose="020B0604020202020204" pitchFamily="34" charset="0"/>
                <a:cs typeface="Arial" panose="020B0604020202020204" pitchFamily="34" charset="0"/>
              </a:rPr>
              <a:t>   double Y;</a:t>
            </a:r>
          </a:p>
          <a:p>
            <a:pPr marL="0" indent="0">
              <a:buNone/>
            </a:pPr>
            <a:r>
              <a:rPr lang="en-US" sz="2000" dirty="0">
                <a:solidFill>
                  <a:srgbClr val="FF0000"/>
                </a:solidFill>
                <a:latin typeface="Arial" panose="020B0604020202020204" pitchFamily="34" charset="0"/>
                <a:cs typeface="Arial" panose="020B0604020202020204" pitchFamily="34" charset="0"/>
              </a:rPr>
              <a:t>   struct RT Z;</a:t>
            </a:r>
          </a:p>
          <a:p>
            <a:pPr marL="0" indent="0">
              <a:buNone/>
            </a:pPr>
            <a:r>
              <a:rPr lang="en-US" sz="2000" dirty="0">
                <a:solidFill>
                  <a:srgbClr val="FF0000"/>
                </a:solidFill>
                <a:latin typeface="Arial" panose="020B0604020202020204" pitchFamily="34" charset="0"/>
                <a:cs typeface="Arial" panose="020B0604020202020204" pitchFamily="34" charset="0"/>
              </a:rPr>
              <a:t>};</a:t>
            </a:r>
          </a:p>
          <a:p>
            <a:pPr marL="0" indent="0">
              <a:buNone/>
            </a:pPr>
            <a:endParaRPr lang="en-US" sz="2000" dirty="0">
              <a:solidFill>
                <a:srgbClr val="FF0000"/>
              </a:solidFill>
              <a:latin typeface="Arial" panose="020B0604020202020204" pitchFamily="34" charset="0"/>
              <a:cs typeface="Arial" panose="020B0604020202020204" pitchFamily="34" charset="0"/>
            </a:endParaRPr>
          </a:p>
          <a:p>
            <a:pPr marL="0" indent="0">
              <a:buNone/>
            </a:pPr>
            <a:r>
              <a:rPr lang="en-US" sz="2000" dirty="0">
                <a:solidFill>
                  <a:srgbClr val="FF0000"/>
                </a:solidFill>
                <a:latin typeface="Arial" panose="020B0604020202020204" pitchFamily="34" charset="0"/>
                <a:cs typeface="Arial" panose="020B0604020202020204" pitchFamily="34" charset="0"/>
              </a:rPr>
              <a:t>int *foo(struct ST *s) {</a:t>
            </a:r>
          </a:p>
          <a:p>
            <a:pPr marL="0" indent="0">
              <a:buNone/>
            </a:pPr>
            <a:r>
              <a:rPr lang="en-US" sz="2000" dirty="0">
                <a:solidFill>
                  <a:srgbClr val="FF0000"/>
                </a:solidFill>
                <a:latin typeface="Arial" panose="020B0604020202020204" pitchFamily="34" charset="0"/>
                <a:cs typeface="Arial" panose="020B0604020202020204" pitchFamily="34" charset="0"/>
              </a:rPr>
              <a:t>   return &amp;s[1].Z.B[5][13];</a:t>
            </a:r>
          </a:p>
          <a:p>
            <a:pPr marL="0" indent="0">
              <a:buNone/>
            </a:pPr>
            <a:r>
              <a:rPr lang="en-US" sz="2000" dirty="0">
                <a:solidFill>
                  <a:srgbClr val="FF0000"/>
                </a:solidFill>
                <a:latin typeface="Arial" panose="020B0604020202020204" pitchFamily="34" charset="0"/>
                <a:cs typeface="Arial" panose="020B0604020202020204" pitchFamily="34" charset="0"/>
              </a:rPr>
              <a:t>}</a:t>
            </a:r>
          </a:p>
          <a:p>
            <a:pPr marL="0" indent="0">
              <a:buNone/>
            </a:pPr>
            <a:endParaRPr lang="en-US"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39A258C-D27C-43D5-B92C-202A378F6284}"/>
              </a:ext>
            </a:extLst>
          </p:cNvPr>
          <p:cNvSpPr txBox="1"/>
          <p:nvPr/>
        </p:nvSpPr>
        <p:spPr>
          <a:xfrm>
            <a:off x="3566160" y="2641600"/>
            <a:ext cx="7884160" cy="163121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define i32* @foo(%struct.ST* %s) {</a:t>
            </a:r>
          </a:p>
          <a:p>
            <a:r>
              <a:rPr lang="en-US" sz="2000" dirty="0">
                <a:latin typeface="Arial" panose="020B0604020202020204" pitchFamily="34" charset="0"/>
                <a:cs typeface="Arial" panose="020B0604020202020204" pitchFamily="34" charset="0"/>
              </a:rPr>
              <a:t>entry:</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arridx</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getelementptr</a:t>
            </a:r>
            <a:r>
              <a:rPr lang="en-US" sz="2000" dirty="0">
                <a:latin typeface="Arial" panose="020B0604020202020204" pitchFamily="34" charset="0"/>
                <a:cs typeface="Arial" panose="020B0604020202020204" pitchFamily="34" charset="0"/>
              </a:rPr>
              <a:t> %struct.ST, %struct.ST* %s, i64 1, i32 2, i32 1, i64 5, i64 13 </a:t>
            </a:r>
          </a:p>
          <a:p>
            <a:r>
              <a:rPr lang="en-US" sz="2000"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2003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9B4A-BE27-478E-98E4-95CED55CAA01}"/>
              </a:ext>
            </a:extLst>
          </p:cNvPr>
          <p:cNvSpPr>
            <a:spLocks noGrp="1"/>
          </p:cNvSpPr>
          <p:nvPr>
            <p:ph type="title"/>
          </p:nvPr>
        </p:nvSpPr>
        <p:spPr/>
        <p:txBody>
          <a:bodyPr/>
          <a:lstStyle/>
          <a:p>
            <a:r>
              <a:rPr lang="en-US" dirty="0" err="1"/>
              <a:t>icmp</a:t>
            </a:r>
            <a:endParaRPr lang="en-IN" dirty="0"/>
          </a:p>
        </p:txBody>
      </p:sp>
      <p:sp>
        <p:nvSpPr>
          <p:cNvPr id="3" name="Content Placeholder 2">
            <a:extLst>
              <a:ext uri="{FF2B5EF4-FFF2-40B4-BE49-F238E27FC236}">
                <a16:creationId xmlns:a16="http://schemas.microsoft.com/office/drawing/2014/main" id="{ADF689E8-1EB0-4F12-81E4-021099D33F6C}"/>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IN" dirty="0"/>
          </a:p>
        </p:txBody>
      </p:sp>
      <p:sp>
        <p:nvSpPr>
          <p:cNvPr id="4" name="TextBox 3">
            <a:extLst>
              <a:ext uri="{FF2B5EF4-FFF2-40B4-BE49-F238E27FC236}">
                <a16:creationId xmlns:a16="http://schemas.microsoft.com/office/drawing/2014/main" id="{D0A322F2-DACA-416F-AD3D-9534D780CBDD}"/>
              </a:ext>
            </a:extLst>
          </p:cNvPr>
          <p:cNvSpPr txBox="1"/>
          <p:nvPr/>
        </p:nvSpPr>
        <p:spPr>
          <a:xfrm>
            <a:off x="8117840" y="1036320"/>
            <a:ext cx="3652520" cy="5078313"/>
          </a:xfrm>
          <a:prstGeom prst="rect">
            <a:avLst/>
          </a:prstGeom>
          <a:noFill/>
        </p:spPr>
        <p:txBody>
          <a:bodyPr wrap="square" rtlCol="0">
            <a:spAutoFit/>
          </a:bodyPr>
          <a:lstStyle/>
          <a:p>
            <a:pPr marL="0" indent="0">
              <a:buNone/>
            </a:pPr>
            <a:r>
              <a:rPr lang="en-US" dirty="0" err="1">
                <a:latin typeface="Arial" panose="020B0604020202020204" pitchFamily="34" charset="0"/>
                <a:cs typeface="Arial" panose="020B0604020202020204" pitchFamily="34" charset="0"/>
              </a:rPr>
              <a:t>icmp</a:t>
            </a:r>
            <a:r>
              <a:rPr lang="en-US" dirty="0">
                <a:latin typeface="Arial" panose="020B0604020202020204" pitchFamily="34" charset="0"/>
                <a:cs typeface="Arial" panose="020B0604020202020204" pitchFamily="34" charset="0"/>
              </a:rPr>
              <a:t> instruction is used to compare two values. The result of </a:t>
            </a:r>
            <a:r>
              <a:rPr lang="en-US" dirty="0" err="1">
                <a:latin typeface="Arial" panose="020B0604020202020204" pitchFamily="34" charset="0"/>
                <a:cs typeface="Arial" panose="020B0604020202020204" pitchFamily="34" charset="0"/>
              </a:rPr>
              <a:t>icmp</a:t>
            </a:r>
            <a:r>
              <a:rPr lang="en-US" dirty="0">
                <a:latin typeface="Arial" panose="020B0604020202020204" pitchFamily="34" charset="0"/>
                <a:cs typeface="Arial" panose="020B0604020202020204" pitchFamily="34" charset="0"/>
              </a:rPr>
              <a:t> is a 1-bit value, that can be either true or false.</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In this example, the </a:t>
            </a:r>
            <a:r>
              <a:rPr lang="en-US" dirty="0" err="1">
                <a:latin typeface="Arial" panose="020B0604020202020204" pitchFamily="34" charset="0"/>
                <a:cs typeface="Arial" panose="020B0604020202020204" pitchFamily="34" charset="0"/>
              </a:rPr>
              <a:t>icmp</a:t>
            </a:r>
            <a:r>
              <a:rPr lang="en-US" dirty="0">
                <a:latin typeface="Arial" panose="020B0604020202020204" pitchFamily="34" charset="0"/>
                <a:cs typeface="Arial" panose="020B0604020202020204" pitchFamily="34" charset="0"/>
              </a:rPr>
              <a:t> instruction is checking if two 32-bit integers (%a and %b) are equal or not. If they are equal, the value of %</a:t>
            </a:r>
            <a:r>
              <a:rPr lang="en-US" dirty="0" err="1">
                <a:latin typeface="Arial" panose="020B0604020202020204" pitchFamily="34" charset="0"/>
                <a:cs typeface="Arial" panose="020B0604020202020204" pitchFamily="34" charset="0"/>
              </a:rPr>
              <a:t>cmp</a:t>
            </a:r>
            <a:r>
              <a:rPr lang="en-US" dirty="0">
                <a:latin typeface="Arial" panose="020B0604020202020204" pitchFamily="34" charset="0"/>
                <a:cs typeface="Arial" panose="020B0604020202020204" pitchFamily="34" charset="0"/>
              </a:rPr>
              <a:t> would be one; otherwise, it will be zero.</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Instead of eq, we can also use other condition codes (e.g., ne, </a:t>
            </a:r>
            <a:r>
              <a:rPr lang="en-US" dirty="0" err="1">
                <a:latin typeface="Arial" panose="020B0604020202020204" pitchFamily="34" charset="0"/>
                <a:cs typeface="Arial" panose="020B0604020202020204" pitchFamily="34" charset="0"/>
              </a:rPr>
              <a:t>ugt</a:t>
            </a:r>
            <a:r>
              <a:rPr lang="en-US" dirty="0">
                <a:latin typeface="Arial" panose="020B0604020202020204" pitchFamily="34" charset="0"/>
                <a:cs typeface="Arial" panose="020B0604020202020204" pitchFamily="34" charset="0"/>
              </a:rPr>
              <a:t>, etc.) to perform a different kind of comparison.</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DBCEC34-ABB9-4703-8D6D-88CB1FDCFA0E}"/>
              </a:ext>
            </a:extLst>
          </p:cNvPr>
          <p:cNvSpPr txBox="1"/>
          <p:nvPr/>
        </p:nvSpPr>
        <p:spPr>
          <a:xfrm>
            <a:off x="406400" y="1666240"/>
            <a:ext cx="7782560" cy="255454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 = load i32, i32* </a:t>
            </a:r>
            <a:r>
              <a:rPr lang="en-US" sz="2000" dirty="0" err="1">
                <a:latin typeface="Arial" panose="020B0604020202020204" pitchFamily="34" charset="0"/>
                <a:cs typeface="Arial" panose="020B0604020202020204" pitchFamily="34" charset="0"/>
              </a:rPr>
              <a:t>a.addr</a:t>
            </a:r>
            <a:r>
              <a:rPr lang="en-US" sz="2000" dirty="0">
                <a:latin typeface="Arial" panose="020B0604020202020204" pitchFamily="34" charset="0"/>
                <a:cs typeface="Arial" panose="020B0604020202020204" pitchFamily="34" charset="0"/>
              </a:rPr>
              <a:t>, align 8</a:t>
            </a:r>
          </a:p>
          <a:p>
            <a:r>
              <a:rPr lang="en-US" sz="2000" dirty="0">
                <a:latin typeface="Arial" panose="020B0604020202020204" pitchFamily="34" charset="0"/>
                <a:cs typeface="Arial" panose="020B0604020202020204" pitchFamily="34" charset="0"/>
              </a:rPr>
              <a:t>%b = load i32, i32* </a:t>
            </a:r>
            <a:r>
              <a:rPr lang="en-US" sz="2000" dirty="0" err="1">
                <a:latin typeface="Arial" panose="020B0604020202020204" pitchFamily="34" charset="0"/>
                <a:cs typeface="Arial" panose="020B0604020202020204" pitchFamily="34" charset="0"/>
              </a:rPr>
              <a:t>b.addr</a:t>
            </a:r>
            <a:r>
              <a:rPr lang="en-US" sz="2000" dirty="0">
                <a:latin typeface="Arial" panose="020B0604020202020204" pitchFamily="34" charset="0"/>
                <a:cs typeface="Arial" panose="020B0604020202020204" pitchFamily="34" charset="0"/>
              </a:rPr>
              <a:t>, align 8</a:t>
            </a:r>
          </a:p>
          <a:p>
            <a:r>
              <a:rPr lang="en-US" sz="2000" dirty="0">
                <a:solidFill>
                  <a:srgbClr val="FF0000"/>
                </a:solidFill>
                <a:latin typeface="Arial" panose="020B0604020202020204" pitchFamily="34" charset="0"/>
                <a:cs typeface="Arial" panose="020B0604020202020204" pitchFamily="34" charset="0"/>
              </a:rPr>
              <a:t>%</a:t>
            </a:r>
            <a:r>
              <a:rPr lang="en-US" sz="2000" dirty="0" err="1">
                <a:solidFill>
                  <a:srgbClr val="FF0000"/>
                </a:solidFill>
                <a:latin typeface="Arial" panose="020B0604020202020204" pitchFamily="34" charset="0"/>
                <a:cs typeface="Arial" panose="020B0604020202020204" pitchFamily="34" charset="0"/>
              </a:rPr>
              <a:t>cmp</a:t>
            </a:r>
            <a:r>
              <a:rPr lang="en-US" sz="2000" dirty="0">
                <a:solidFill>
                  <a:srgbClr val="FF0000"/>
                </a:solidFill>
                <a:latin typeface="Arial" panose="020B0604020202020204" pitchFamily="34" charset="0"/>
                <a:cs typeface="Arial" panose="020B0604020202020204" pitchFamily="34" charset="0"/>
              </a:rPr>
              <a:t> = </a:t>
            </a:r>
            <a:r>
              <a:rPr lang="en-US" sz="2000" dirty="0" err="1">
                <a:solidFill>
                  <a:srgbClr val="FF0000"/>
                </a:solidFill>
                <a:latin typeface="Arial" panose="020B0604020202020204" pitchFamily="34" charset="0"/>
                <a:cs typeface="Arial" panose="020B0604020202020204" pitchFamily="34" charset="0"/>
              </a:rPr>
              <a:t>icmp</a:t>
            </a:r>
            <a:r>
              <a:rPr lang="en-US" sz="2000" dirty="0">
                <a:solidFill>
                  <a:srgbClr val="FF0000"/>
                </a:solidFill>
                <a:latin typeface="Arial" panose="020B0604020202020204" pitchFamily="34" charset="0"/>
                <a:cs typeface="Arial" panose="020B0604020202020204" pitchFamily="34" charset="0"/>
              </a:rPr>
              <a:t> eq i32 %a, %b</a:t>
            </a:r>
          </a:p>
          <a:p>
            <a:pPr marL="0" indent="0">
              <a:buNone/>
            </a:pPr>
            <a:endParaRPr lang="en-US" sz="2000" dirty="0">
              <a:solidFill>
                <a:srgbClr val="FF0000"/>
              </a:solidFill>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C code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if (a == b)</a:t>
            </a:r>
          </a:p>
        </p:txBody>
      </p:sp>
    </p:spTree>
    <p:extLst>
      <p:ext uri="{BB962C8B-B14F-4D97-AF65-F5344CB8AC3E}">
        <p14:creationId xmlns:p14="http://schemas.microsoft.com/office/powerpoint/2010/main" val="3432550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9B4A-BE27-478E-98E4-95CED55CAA01}"/>
              </a:ext>
            </a:extLst>
          </p:cNvPr>
          <p:cNvSpPr>
            <a:spLocks noGrp="1"/>
          </p:cNvSpPr>
          <p:nvPr>
            <p:ph type="title"/>
          </p:nvPr>
        </p:nvSpPr>
        <p:spPr/>
        <p:txBody>
          <a:bodyPr/>
          <a:lstStyle/>
          <a:p>
            <a:r>
              <a:rPr lang="en-US" dirty="0"/>
              <a:t>Conditional </a:t>
            </a:r>
            <a:r>
              <a:rPr lang="en-US" dirty="0" err="1"/>
              <a:t>br</a:t>
            </a:r>
            <a:endParaRPr lang="en-IN" dirty="0"/>
          </a:p>
        </p:txBody>
      </p:sp>
      <p:sp>
        <p:nvSpPr>
          <p:cNvPr id="3" name="Content Placeholder 2">
            <a:extLst>
              <a:ext uri="{FF2B5EF4-FFF2-40B4-BE49-F238E27FC236}">
                <a16:creationId xmlns:a16="http://schemas.microsoft.com/office/drawing/2014/main" id="{ADF689E8-1EB0-4F12-81E4-021099D33F6C}"/>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IN" dirty="0"/>
          </a:p>
        </p:txBody>
      </p:sp>
      <p:sp>
        <p:nvSpPr>
          <p:cNvPr id="4" name="TextBox 3">
            <a:extLst>
              <a:ext uri="{FF2B5EF4-FFF2-40B4-BE49-F238E27FC236}">
                <a16:creationId xmlns:a16="http://schemas.microsoft.com/office/drawing/2014/main" id="{D0A322F2-DACA-416F-AD3D-9534D780CBDD}"/>
              </a:ext>
            </a:extLst>
          </p:cNvPr>
          <p:cNvSpPr txBox="1"/>
          <p:nvPr/>
        </p:nvSpPr>
        <p:spPr>
          <a:xfrm>
            <a:off x="7843520" y="1757680"/>
            <a:ext cx="3652520" cy="2862322"/>
          </a:xfrm>
          <a:prstGeom prst="rect">
            <a:avLst/>
          </a:prstGeom>
          <a:noFill/>
        </p:spPr>
        <p:txBody>
          <a:bodyPr wrap="square" rtlCol="0">
            <a:spAutoFit/>
          </a:bodyPr>
          <a:lstStyle/>
          <a:p>
            <a:pPr marL="0" indent="0">
              <a:buNone/>
            </a:pPr>
            <a:r>
              <a:rPr lang="en-US" dirty="0">
                <a:latin typeface="Arial" panose="020B0604020202020204" pitchFamily="34" charset="0"/>
                <a:cs typeface="Arial" panose="020B0604020202020204" pitchFamily="34" charset="0"/>
              </a:rPr>
              <a:t>The first operand in a </a:t>
            </a:r>
            <a:r>
              <a:rPr lang="en-US" dirty="0" err="1">
                <a:latin typeface="Arial" panose="020B0604020202020204" pitchFamily="34" charset="0"/>
                <a:cs typeface="Arial" panose="020B0604020202020204" pitchFamily="34" charset="0"/>
              </a:rPr>
              <a:t>br</a:t>
            </a:r>
            <a:r>
              <a:rPr lang="en-US" dirty="0">
                <a:latin typeface="Arial" panose="020B0604020202020204" pitchFamily="34" charset="0"/>
                <a:cs typeface="Arial" panose="020B0604020202020204" pitchFamily="34" charset="0"/>
              </a:rPr>
              <a:t> instruction is a </a:t>
            </a:r>
            <a:r>
              <a:rPr lang="en-US" dirty="0" err="1">
                <a:latin typeface="Arial" panose="020B0604020202020204" pitchFamily="34" charset="0"/>
                <a:cs typeface="Arial" panose="020B0604020202020204" pitchFamily="34" charset="0"/>
              </a:rPr>
              <a:t>boolean</a:t>
            </a:r>
            <a:r>
              <a:rPr lang="en-US" dirty="0">
                <a:latin typeface="Arial" panose="020B0604020202020204" pitchFamily="34" charset="0"/>
                <a:cs typeface="Arial" panose="020B0604020202020204" pitchFamily="34" charset="0"/>
              </a:rPr>
              <a:t> value. The second and third operands are basic blocks. If the first operand is true, this instruction jumps to the first basic block (%</a:t>
            </a:r>
            <a:r>
              <a:rPr lang="en-US" dirty="0" err="1">
                <a:latin typeface="Arial" panose="020B0604020202020204" pitchFamily="34" charset="0"/>
                <a:cs typeface="Arial" panose="020B0604020202020204" pitchFamily="34" charset="0"/>
              </a:rPr>
              <a:t>if.then</a:t>
            </a:r>
            <a:r>
              <a:rPr lang="en-US" dirty="0">
                <a:latin typeface="Arial" panose="020B0604020202020204" pitchFamily="34" charset="0"/>
                <a:cs typeface="Arial" panose="020B0604020202020204" pitchFamily="34" charset="0"/>
              </a:rPr>
              <a:t> in this example); else, it jumps to the second basic block (%</a:t>
            </a:r>
            <a:r>
              <a:rPr lang="en-US" dirty="0" err="1">
                <a:latin typeface="Arial" panose="020B0604020202020204" pitchFamily="34" charset="0"/>
                <a:cs typeface="Arial" panose="020B0604020202020204" pitchFamily="34" charset="0"/>
              </a:rPr>
              <a:t>if.end</a:t>
            </a:r>
            <a:r>
              <a:rPr lang="en-US" dirty="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DBCEC34-ABB9-4703-8D6D-88CB1FDCFA0E}"/>
              </a:ext>
            </a:extLst>
          </p:cNvPr>
          <p:cNvSpPr txBox="1"/>
          <p:nvPr/>
        </p:nvSpPr>
        <p:spPr>
          <a:xfrm>
            <a:off x="406400" y="2042160"/>
            <a:ext cx="7152640" cy="255454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 = load i32, i32* </a:t>
            </a:r>
            <a:r>
              <a:rPr lang="en-US" sz="2000" dirty="0" err="1">
                <a:latin typeface="Arial" panose="020B0604020202020204" pitchFamily="34" charset="0"/>
                <a:cs typeface="Arial" panose="020B0604020202020204" pitchFamily="34" charset="0"/>
              </a:rPr>
              <a:t>a.addr</a:t>
            </a:r>
            <a:r>
              <a:rPr lang="en-US" sz="2000" dirty="0">
                <a:latin typeface="Arial" panose="020B0604020202020204" pitchFamily="34" charset="0"/>
                <a:cs typeface="Arial" panose="020B0604020202020204" pitchFamily="34" charset="0"/>
              </a:rPr>
              <a:t>, align 8</a:t>
            </a:r>
          </a:p>
          <a:p>
            <a:r>
              <a:rPr lang="en-US" sz="2000" dirty="0">
                <a:latin typeface="Arial" panose="020B0604020202020204" pitchFamily="34" charset="0"/>
                <a:cs typeface="Arial" panose="020B0604020202020204" pitchFamily="34" charset="0"/>
              </a:rPr>
              <a:t>%b = load i32, i32* </a:t>
            </a:r>
            <a:r>
              <a:rPr lang="en-US" sz="2000" dirty="0" err="1">
                <a:latin typeface="Arial" panose="020B0604020202020204" pitchFamily="34" charset="0"/>
                <a:cs typeface="Arial" panose="020B0604020202020204" pitchFamily="34" charset="0"/>
              </a:rPr>
              <a:t>b.addr</a:t>
            </a:r>
            <a:r>
              <a:rPr lang="en-US" sz="2000" dirty="0">
                <a:latin typeface="Arial" panose="020B0604020202020204" pitchFamily="34" charset="0"/>
                <a:cs typeface="Arial" panose="020B0604020202020204" pitchFamily="34" charset="0"/>
              </a:rPr>
              <a:t>, align 8</a:t>
            </a:r>
          </a:p>
          <a:p>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cmp</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icmp</a:t>
            </a:r>
            <a:r>
              <a:rPr lang="en-US" sz="2000" dirty="0">
                <a:latin typeface="Arial" panose="020B0604020202020204" pitchFamily="34" charset="0"/>
                <a:cs typeface="Arial" panose="020B0604020202020204" pitchFamily="34" charset="0"/>
              </a:rPr>
              <a:t> eq i32 %a, %b</a:t>
            </a:r>
          </a:p>
          <a:p>
            <a:r>
              <a:rPr lang="en-US" sz="2000" dirty="0" err="1">
                <a:solidFill>
                  <a:srgbClr val="FF0000"/>
                </a:solidFill>
                <a:latin typeface="Arial" panose="020B0604020202020204" pitchFamily="34" charset="0"/>
                <a:cs typeface="Arial" panose="020B0604020202020204" pitchFamily="34" charset="0"/>
              </a:rPr>
              <a:t>br</a:t>
            </a:r>
            <a:r>
              <a:rPr lang="en-US" sz="2000" dirty="0">
                <a:solidFill>
                  <a:srgbClr val="FF0000"/>
                </a:solidFill>
                <a:latin typeface="Arial" panose="020B0604020202020204" pitchFamily="34" charset="0"/>
                <a:cs typeface="Arial" panose="020B0604020202020204" pitchFamily="34" charset="0"/>
              </a:rPr>
              <a:t> i1 %</a:t>
            </a:r>
            <a:r>
              <a:rPr lang="en-US" sz="2000" dirty="0" err="1">
                <a:solidFill>
                  <a:srgbClr val="FF0000"/>
                </a:solidFill>
                <a:latin typeface="Arial" panose="020B0604020202020204" pitchFamily="34" charset="0"/>
                <a:cs typeface="Arial" panose="020B0604020202020204" pitchFamily="34" charset="0"/>
              </a:rPr>
              <a:t>cmp</a:t>
            </a:r>
            <a:r>
              <a:rPr lang="en-US" sz="2000" dirty="0">
                <a:solidFill>
                  <a:srgbClr val="FF0000"/>
                </a:solidFill>
                <a:latin typeface="Arial" panose="020B0604020202020204" pitchFamily="34" charset="0"/>
                <a:cs typeface="Arial" panose="020B0604020202020204" pitchFamily="34" charset="0"/>
              </a:rPr>
              <a:t>, label %</a:t>
            </a:r>
            <a:r>
              <a:rPr lang="en-US" sz="2000" dirty="0" err="1">
                <a:solidFill>
                  <a:srgbClr val="FF0000"/>
                </a:solidFill>
                <a:latin typeface="Arial" panose="020B0604020202020204" pitchFamily="34" charset="0"/>
                <a:cs typeface="Arial" panose="020B0604020202020204" pitchFamily="34" charset="0"/>
              </a:rPr>
              <a:t>if.then</a:t>
            </a:r>
            <a:r>
              <a:rPr lang="en-US" sz="2000" dirty="0">
                <a:solidFill>
                  <a:srgbClr val="FF0000"/>
                </a:solidFill>
                <a:latin typeface="Arial" panose="020B0604020202020204" pitchFamily="34" charset="0"/>
                <a:cs typeface="Arial" panose="020B0604020202020204" pitchFamily="34" charset="0"/>
              </a:rPr>
              <a:t>, label %</a:t>
            </a:r>
            <a:r>
              <a:rPr lang="en-US" sz="2000" dirty="0" err="1">
                <a:solidFill>
                  <a:srgbClr val="FF0000"/>
                </a:solidFill>
                <a:latin typeface="Arial" panose="020B0604020202020204" pitchFamily="34" charset="0"/>
                <a:cs typeface="Arial" panose="020B0604020202020204" pitchFamily="34" charset="0"/>
              </a:rPr>
              <a:t>if.end</a:t>
            </a:r>
            <a:endParaRPr lang="en-US" sz="2000" dirty="0">
              <a:solidFill>
                <a:srgbClr val="FF0000"/>
              </a:solidFill>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C code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solidFill>
                  <a:srgbClr val="FF0000"/>
                </a:solidFill>
                <a:latin typeface="Arial" panose="020B0604020202020204" pitchFamily="34" charset="0"/>
                <a:cs typeface="Arial" panose="020B0604020202020204" pitchFamily="34" charset="0"/>
              </a:rPr>
              <a:t>if (a == b) { </a:t>
            </a:r>
            <a:r>
              <a:rPr lang="en-US" sz="2000" dirty="0" err="1">
                <a:solidFill>
                  <a:srgbClr val="FF0000"/>
                </a:solidFill>
                <a:latin typeface="Arial" panose="020B0604020202020204" pitchFamily="34" charset="0"/>
                <a:cs typeface="Arial" panose="020B0604020202020204" pitchFamily="34" charset="0"/>
              </a:rPr>
              <a:t>goto</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if.then</a:t>
            </a:r>
            <a:r>
              <a:rPr lang="en-US" sz="2000" dirty="0">
                <a:solidFill>
                  <a:srgbClr val="FF0000"/>
                </a:solidFill>
                <a:latin typeface="Arial" panose="020B0604020202020204" pitchFamily="34" charset="0"/>
                <a:cs typeface="Arial" panose="020B0604020202020204" pitchFamily="34" charset="0"/>
              </a:rPr>
              <a:t> }  else { </a:t>
            </a:r>
            <a:r>
              <a:rPr lang="en-US" sz="2000" dirty="0" err="1">
                <a:solidFill>
                  <a:srgbClr val="FF0000"/>
                </a:solidFill>
                <a:latin typeface="Arial" panose="020B0604020202020204" pitchFamily="34" charset="0"/>
                <a:cs typeface="Arial" panose="020B0604020202020204" pitchFamily="34" charset="0"/>
              </a:rPr>
              <a:t>goto</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if.end</a:t>
            </a:r>
            <a:r>
              <a:rPr lang="en-US" sz="2000" dirty="0">
                <a:solidFill>
                  <a:srgbClr val="FF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74937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9B4A-BE27-478E-98E4-95CED55CAA01}"/>
              </a:ext>
            </a:extLst>
          </p:cNvPr>
          <p:cNvSpPr>
            <a:spLocks noGrp="1"/>
          </p:cNvSpPr>
          <p:nvPr>
            <p:ph type="title"/>
          </p:nvPr>
        </p:nvSpPr>
        <p:spPr/>
        <p:txBody>
          <a:bodyPr/>
          <a:lstStyle/>
          <a:p>
            <a:r>
              <a:rPr lang="en-US" dirty="0"/>
              <a:t>Direct </a:t>
            </a:r>
            <a:r>
              <a:rPr lang="en-US" dirty="0" err="1"/>
              <a:t>br</a:t>
            </a:r>
            <a:endParaRPr lang="en-IN" dirty="0"/>
          </a:p>
        </p:txBody>
      </p:sp>
      <p:sp>
        <p:nvSpPr>
          <p:cNvPr id="3" name="Content Placeholder 2">
            <a:extLst>
              <a:ext uri="{FF2B5EF4-FFF2-40B4-BE49-F238E27FC236}">
                <a16:creationId xmlns:a16="http://schemas.microsoft.com/office/drawing/2014/main" id="{ADF689E8-1EB0-4F12-81E4-021099D33F6C}"/>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IN" dirty="0"/>
          </a:p>
        </p:txBody>
      </p:sp>
      <p:sp>
        <p:nvSpPr>
          <p:cNvPr id="4" name="TextBox 3">
            <a:extLst>
              <a:ext uri="{FF2B5EF4-FFF2-40B4-BE49-F238E27FC236}">
                <a16:creationId xmlns:a16="http://schemas.microsoft.com/office/drawing/2014/main" id="{D0A322F2-DACA-416F-AD3D-9534D780CBDD}"/>
              </a:ext>
            </a:extLst>
          </p:cNvPr>
          <p:cNvSpPr txBox="1"/>
          <p:nvPr/>
        </p:nvSpPr>
        <p:spPr>
          <a:xfrm>
            <a:off x="7955280" y="2062480"/>
            <a:ext cx="3652520" cy="1754326"/>
          </a:xfrm>
          <a:prstGeom prst="rect">
            <a:avLst/>
          </a:prstGeom>
          <a:noFill/>
        </p:spPr>
        <p:txBody>
          <a:bodyPr wrap="square" rtlCol="0">
            <a:spAutoFit/>
          </a:bodyPr>
          <a:lstStyle/>
          <a:p>
            <a:pPr marL="0" indent="0">
              <a:buNone/>
            </a:pPr>
            <a:r>
              <a:rPr lang="en-US" dirty="0">
                <a:latin typeface="Arial" panose="020B0604020202020204" pitchFamily="34" charset="0"/>
                <a:cs typeface="Arial" panose="020B0604020202020204" pitchFamily="34" charset="0"/>
              </a:rPr>
              <a:t>A </a:t>
            </a:r>
            <a:r>
              <a:rPr lang="en-US" dirty="0" err="1">
                <a:latin typeface="Arial" panose="020B0604020202020204" pitchFamily="34" charset="0"/>
                <a:cs typeface="Arial" panose="020B0604020202020204" pitchFamily="34" charset="0"/>
              </a:rPr>
              <a:t>br</a:t>
            </a:r>
            <a:r>
              <a:rPr lang="en-US" dirty="0">
                <a:latin typeface="Arial" panose="020B0604020202020204" pitchFamily="34" charset="0"/>
                <a:cs typeface="Arial" panose="020B0604020202020204" pitchFamily="34" charset="0"/>
              </a:rPr>
              <a:t> instruction can have just one operand. In this case, the operand is a target basic block. This instruction simply jumps to the target basic block (%out in this example).</a:t>
            </a:r>
          </a:p>
        </p:txBody>
      </p:sp>
      <p:sp>
        <p:nvSpPr>
          <p:cNvPr id="5" name="TextBox 4">
            <a:extLst>
              <a:ext uri="{FF2B5EF4-FFF2-40B4-BE49-F238E27FC236}">
                <a16:creationId xmlns:a16="http://schemas.microsoft.com/office/drawing/2014/main" id="{7DBCEC34-ABB9-4703-8D6D-88CB1FDCFA0E}"/>
              </a:ext>
            </a:extLst>
          </p:cNvPr>
          <p:cNvSpPr txBox="1"/>
          <p:nvPr/>
        </p:nvSpPr>
        <p:spPr>
          <a:xfrm>
            <a:off x="406400" y="2336800"/>
            <a:ext cx="7152640" cy="1631216"/>
          </a:xfrm>
          <a:prstGeom prst="rect">
            <a:avLst/>
          </a:prstGeom>
          <a:noFill/>
        </p:spPr>
        <p:txBody>
          <a:bodyPr wrap="square" rtlCol="0">
            <a:spAutoFit/>
          </a:bodyPr>
          <a:lstStyle/>
          <a:p>
            <a:r>
              <a:rPr lang="en-US" sz="2000" dirty="0" err="1">
                <a:solidFill>
                  <a:srgbClr val="FF0000"/>
                </a:solidFill>
                <a:latin typeface="Arial" panose="020B0604020202020204" pitchFamily="34" charset="0"/>
                <a:cs typeface="Arial" panose="020B0604020202020204" pitchFamily="34" charset="0"/>
              </a:rPr>
              <a:t>br</a:t>
            </a:r>
            <a:r>
              <a:rPr lang="en-US" sz="2000" dirty="0">
                <a:solidFill>
                  <a:srgbClr val="FF0000"/>
                </a:solidFill>
                <a:latin typeface="Arial" panose="020B0604020202020204" pitchFamily="34" charset="0"/>
                <a:cs typeface="Arial" panose="020B0604020202020204" pitchFamily="34" charset="0"/>
              </a:rPr>
              <a:t> label %out</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C code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err="1">
                <a:solidFill>
                  <a:srgbClr val="FF0000"/>
                </a:solidFill>
                <a:latin typeface="Arial" panose="020B0604020202020204" pitchFamily="34" charset="0"/>
                <a:cs typeface="Arial" panose="020B0604020202020204" pitchFamily="34" charset="0"/>
              </a:rPr>
              <a:t>goto</a:t>
            </a:r>
            <a:r>
              <a:rPr lang="en-US" sz="2000" dirty="0">
                <a:solidFill>
                  <a:srgbClr val="FF0000"/>
                </a:solidFill>
                <a:latin typeface="Arial" panose="020B0604020202020204" pitchFamily="34" charset="0"/>
                <a:cs typeface="Arial" panose="020B0604020202020204" pitchFamily="34" charset="0"/>
              </a:rPr>
              <a:t> out;</a:t>
            </a:r>
          </a:p>
        </p:txBody>
      </p:sp>
    </p:spTree>
    <p:extLst>
      <p:ext uri="{BB962C8B-B14F-4D97-AF65-F5344CB8AC3E}">
        <p14:creationId xmlns:p14="http://schemas.microsoft.com/office/powerpoint/2010/main" val="4138349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9B4A-BE27-478E-98E4-95CED55CAA01}"/>
              </a:ext>
            </a:extLst>
          </p:cNvPr>
          <p:cNvSpPr>
            <a:spLocks noGrp="1"/>
          </p:cNvSpPr>
          <p:nvPr>
            <p:ph type="title"/>
          </p:nvPr>
        </p:nvSpPr>
        <p:spPr/>
        <p:txBody>
          <a:bodyPr/>
          <a:lstStyle/>
          <a:p>
            <a:r>
              <a:rPr lang="en-US" dirty="0"/>
              <a:t>Direct call</a:t>
            </a:r>
            <a:endParaRPr lang="en-IN" dirty="0"/>
          </a:p>
        </p:txBody>
      </p:sp>
      <p:sp>
        <p:nvSpPr>
          <p:cNvPr id="3" name="Content Placeholder 2">
            <a:extLst>
              <a:ext uri="{FF2B5EF4-FFF2-40B4-BE49-F238E27FC236}">
                <a16:creationId xmlns:a16="http://schemas.microsoft.com/office/drawing/2014/main" id="{ADF689E8-1EB0-4F12-81E4-021099D33F6C}"/>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IN" dirty="0"/>
          </a:p>
        </p:txBody>
      </p:sp>
      <p:sp>
        <p:nvSpPr>
          <p:cNvPr id="4" name="TextBox 3">
            <a:extLst>
              <a:ext uri="{FF2B5EF4-FFF2-40B4-BE49-F238E27FC236}">
                <a16:creationId xmlns:a16="http://schemas.microsoft.com/office/drawing/2014/main" id="{D0A322F2-DACA-416F-AD3D-9534D780CBDD}"/>
              </a:ext>
            </a:extLst>
          </p:cNvPr>
          <p:cNvSpPr txBox="1"/>
          <p:nvPr/>
        </p:nvSpPr>
        <p:spPr>
          <a:xfrm>
            <a:off x="8117840" y="1595120"/>
            <a:ext cx="3652520" cy="3139321"/>
          </a:xfrm>
          <a:prstGeom prst="rect">
            <a:avLst/>
          </a:prstGeom>
          <a:noFill/>
        </p:spPr>
        <p:txBody>
          <a:bodyPr wrap="square" rtlCol="0">
            <a:spAutoFit/>
          </a:bodyPr>
          <a:lstStyle/>
          <a:p>
            <a:pPr marL="0" indent="0">
              <a:buNone/>
            </a:pPr>
            <a:r>
              <a:rPr lang="en-US" dirty="0">
                <a:latin typeface="Arial" panose="020B0604020202020204" pitchFamily="34" charset="0"/>
                <a:cs typeface="Arial" panose="020B0604020202020204" pitchFamily="34" charset="0"/>
              </a:rPr>
              <a:t>A call instruction operands are target function and parameters.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%ret is a virtual register that contains the return value of the function call.</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In this example: the return type of the function is i32; the callee is insert; the type of the first and second parameter is i32.</a:t>
            </a:r>
          </a:p>
        </p:txBody>
      </p:sp>
      <p:sp>
        <p:nvSpPr>
          <p:cNvPr id="5" name="TextBox 4">
            <a:extLst>
              <a:ext uri="{FF2B5EF4-FFF2-40B4-BE49-F238E27FC236}">
                <a16:creationId xmlns:a16="http://schemas.microsoft.com/office/drawing/2014/main" id="{7DBCEC34-ABB9-4703-8D6D-88CB1FDCFA0E}"/>
              </a:ext>
            </a:extLst>
          </p:cNvPr>
          <p:cNvSpPr txBox="1"/>
          <p:nvPr/>
        </p:nvSpPr>
        <p:spPr>
          <a:xfrm>
            <a:off x="406400" y="2184400"/>
            <a:ext cx="7152640" cy="224676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 = load i32, i32* </a:t>
            </a:r>
            <a:r>
              <a:rPr lang="en-US" sz="2000" dirty="0" err="1">
                <a:latin typeface="Arial" panose="020B0604020202020204" pitchFamily="34" charset="0"/>
                <a:cs typeface="Arial" panose="020B0604020202020204" pitchFamily="34" charset="0"/>
              </a:rPr>
              <a:t>a.addr</a:t>
            </a:r>
            <a:r>
              <a:rPr lang="en-US" sz="2000" dirty="0">
                <a:latin typeface="Arial" panose="020B0604020202020204" pitchFamily="34" charset="0"/>
                <a:cs typeface="Arial" panose="020B0604020202020204" pitchFamily="34" charset="0"/>
              </a:rPr>
              <a:t>, align 8</a:t>
            </a:r>
          </a:p>
          <a:p>
            <a:r>
              <a:rPr lang="en-US" sz="2000" dirty="0">
                <a:latin typeface="Arial" panose="020B0604020202020204" pitchFamily="34" charset="0"/>
                <a:cs typeface="Arial" panose="020B0604020202020204" pitchFamily="34" charset="0"/>
              </a:rPr>
              <a:t>%b = load i32, i32* </a:t>
            </a:r>
            <a:r>
              <a:rPr lang="en-US" sz="2000" dirty="0" err="1">
                <a:latin typeface="Arial" panose="020B0604020202020204" pitchFamily="34" charset="0"/>
                <a:cs typeface="Arial" panose="020B0604020202020204" pitchFamily="34" charset="0"/>
              </a:rPr>
              <a:t>b.addr</a:t>
            </a:r>
            <a:r>
              <a:rPr lang="en-US" sz="2000" dirty="0">
                <a:latin typeface="Arial" panose="020B0604020202020204" pitchFamily="34" charset="0"/>
                <a:cs typeface="Arial" panose="020B0604020202020204" pitchFamily="34" charset="0"/>
              </a:rPr>
              <a:t>, align 8</a:t>
            </a:r>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%ret = call i32 @insert(i32 %a, i32 %b)</a:t>
            </a:r>
          </a:p>
          <a:p>
            <a:endParaRPr lang="en-US" sz="2000" dirty="0">
              <a:solidFill>
                <a:srgbClr val="FF0000"/>
              </a:solidFill>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C code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solidFill>
                  <a:srgbClr val="FF0000"/>
                </a:solidFill>
                <a:latin typeface="Arial" panose="020B0604020202020204" pitchFamily="34" charset="0"/>
                <a:cs typeface="Arial" panose="020B0604020202020204" pitchFamily="34" charset="0"/>
              </a:rPr>
              <a:t>ret = insert(a, b);</a:t>
            </a:r>
          </a:p>
        </p:txBody>
      </p:sp>
    </p:spTree>
    <p:extLst>
      <p:ext uri="{BB962C8B-B14F-4D97-AF65-F5344CB8AC3E}">
        <p14:creationId xmlns:p14="http://schemas.microsoft.com/office/powerpoint/2010/main" val="1502763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9B4A-BE27-478E-98E4-95CED55CAA01}"/>
              </a:ext>
            </a:extLst>
          </p:cNvPr>
          <p:cNvSpPr>
            <a:spLocks noGrp="1"/>
          </p:cNvSpPr>
          <p:nvPr>
            <p:ph type="title"/>
          </p:nvPr>
        </p:nvSpPr>
        <p:spPr/>
        <p:txBody>
          <a:bodyPr/>
          <a:lstStyle/>
          <a:p>
            <a:r>
              <a:rPr lang="en-US" dirty="0"/>
              <a:t>Indirect call</a:t>
            </a:r>
            <a:endParaRPr lang="en-IN" dirty="0"/>
          </a:p>
        </p:txBody>
      </p:sp>
      <p:sp>
        <p:nvSpPr>
          <p:cNvPr id="3" name="Content Placeholder 2">
            <a:extLst>
              <a:ext uri="{FF2B5EF4-FFF2-40B4-BE49-F238E27FC236}">
                <a16:creationId xmlns:a16="http://schemas.microsoft.com/office/drawing/2014/main" id="{ADF689E8-1EB0-4F12-81E4-021099D33F6C}"/>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IN" dirty="0"/>
          </a:p>
        </p:txBody>
      </p:sp>
      <p:sp>
        <p:nvSpPr>
          <p:cNvPr id="4" name="TextBox 3">
            <a:extLst>
              <a:ext uri="{FF2B5EF4-FFF2-40B4-BE49-F238E27FC236}">
                <a16:creationId xmlns:a16="http://schemas.microsoft.com/office/drawing/2014/main" id="{D0A322F2-DACA-416F-AD3D-9534D780CBDD}"/>
              </a:ext>
            </a:extLst>
          </p:cNvPr>
          <p:cNvSpPr txBox="1"/>
          <p:nvPr/>
        </p:nvSpPr>
        <p:spPr>
          <a:xfrm>
            <a:off x="8092440" y="1910080"/>
            <a:ext cx="3779520" cy="2031325"/>
          </a:xfrm>
          <a:prstGeom prst="rect">
            <a:avLst/>
          </a:prstGeom>
          <a:noFill/>
        </p:spPr>
        <p:txBody>
          <a:bodyPr wrap="square" rtlCol="0">
            <a:spAutoFit/>
          </a:bodyPr>
          <a:lstStyle/>
          <a:p>
            <a:pPr marL="0" indent="0">
              <a:buNone/>
            </a:pPr>
            <a:r>
              <a:rPr lang="en-US" dirty="0">
                <a:latin typeface="Arial" panose="020B0604020202020204" pitchFamily="34" charset="0"/>
                <a:cs typeface="Arial" panose="020B0604020202020204" pitchFamily="34" charset="0"/>
              </a:rPr>
              <a:t>In an indirect function call, the address of a target function is stored in a register. In this example, the first argument of the call instruction is a virtual register that contains the address of the target routine.</a:t>
            </a:r>
          </a:p>
        </p:txBody>
      </p:sp>
      <p:sp>
        <p:nvSpPr>
          <p:cNvPr id="5" name="TextBox 4">
            <a:extLst>
              <a:ext uri="{FF2B5EF4-FFF2-40B4-BE49-F238E27FC236}">
                <a16:creationId xmlns:a16="http://schemas.microsoft.com/office/drawing/2014/main" id="{7DBCEC34-ABB9-4703-8D6D-88CB1FDCFA0E}"/>
              </a:ext>
            </a:extLst>
          </p:cNvPr>
          <p:cNvSpPr txBox="1"/>
          <p:nvPr/>
        </p:nvSpPr>
        <p:spPr>
          <a:xfrm>
            <a:off x="406400" y="1828800"/>
            <a:ext cx="8229600" cy="440120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define %</a:t>
            </a:r>
            <a:r>
              <a:rPr lang="en-US" sz="2000" dirty="0" err="1">
                <a:latin typeface="Arial" panose="020B0604020202020204" pitchFamily="34" charset="0"/>
                <a:cs typeface="Arial" panose="020B0604020202020204" pitchFamily="34" charset="0"/>
              </a:rPr>
              <a:t>struct.list</a:t>
            </a:r>
            <a:r>
              <a:rPr lang="en-US" sz="2000" dirty="0">
                <a:latin typeface="Arial" panose="020B0604020202020204" pitchFamily="34" charset="0"/>
                <a:cs typeface="Arial" panose="020B0604020202020204" pitchFamily="34" charset="0"/>
              </a:rPr>
              <a:t>* @find(i32 (%</a:t>
            </a:r>
            <a:r>
              <a:rPr lang="en-US" sz="2000" dirty="0" err="1">
                <a:latin typeface="Arial" panose="020B0604020202020204" pitchFamily="34" charset="0"/>
                <a:cs typeface="Arial" panose="020B0604020202020204" pitchFamily="34" charset="0"/>
              </a:rPr>
              <a:t>struct.list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struct.list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cmp</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a.addr</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alloca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struct.list</a:t>
            </a:r>
            <a:r>
              <a:rPr lang="en-US" sz="2000" dirty="0">
                <a:latin typeface="Arial" panose="020B0604020202020204" pitchFamily="34" charset="0"/>
                <a:cs typeface="Arial" panose="020B0604020202020204" pitchFamily="34" charset="0"/>
              </a:rPr>
              <a:t>, align 8</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b.addr</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alloca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struct.list</a:t>
            </a:r>
            <a:r>
              <a:rPr lang="en-US" sz="2000" dirty="0">
                <a:latin typeface="Arial" panose="020B0604020202020204" pitchFamily="34" charset="0"/>
                <a:cs typeface="Arial" panose="020B0604020202020204" pitchFamily="34" charset="0"/>
              </a:rPr>
              <a:t>, align 8</a:t>
            </a:r>
          </a:p>
          <a:p>
            <a:r>
              <a:rPr lang="en-US" sz="2000" dirty="0">
                <a:solidFill>
                  <a:srgbClr val="FF0000"/>
                </a:solidFill>
                <a:latin typeface="Arial" panose="020B0604020202020204" pitchFamily="34" charset="0"/>
                <a:cs typeface="Arial" panose="020B0604020202020204" pitchFamily="34" charset="0"/>
              </a:rPr>
              <a:t>   %ret = call i32 %</a:t>
            </a:r>
            <a:r>
              <a:rPr lang="en-US" sz="2000" dirty="0" err="1">
                <a:solidFill>
                  <a:srgbClr val="FF0000"/>
                </a:solidFill>
                <a:latin typeface="Arial" panose="020B0604020202020204" pitchFamily="34" charset="0"/>
                <a:cs typeface="Arial" panose="020B0604020202020204" pitchFamily="34" charset="0"/>
              </a:rPr>
              <a:t>cmp</a:t>
            </a:r>
            <a:r>
              <a:rPr lang="en-US" sz="2000" dirty="0">
                <a:solidFill>
                  <a:srgbClr val="FF0000"/>
                </a:solidFill>
                <a:latin typeface="Arial" panose="020B0604020202020204" pitchFamily="34" charset="0"/>
                <a:cs typeface="Arial" panose="020B0604020202020204" pitchFamily="34" charset="0"/>
              </a:rPr>
              <a:t>(%</a:t>
            </a:r>
            <a:r>
              <a:rPr lang="en-US" sz="2000" dirty="0" err="1">
                <a:solidFill>
                  <a:srgbClr val="FF0000"/>
                </a:solidFill>
                <a:latin typeface="Arial" panose="020B0604020202020204" pitchFamily="34" charset="0"/>
                <a:cs typeface="Arial" panose="020B0604020202020204" pitchFamily="34" charset="0"/>
              </a:rPr>
              <a:t>a.addr</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b.addr</a:t>
            </a:r>
            <a:r>
              <a:rPr lang="en-US" sz="2000" dirty="0">
                <a:solidFill>
                  <a:srgbClr val="FF0000"/>
                </a:solidFill>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C code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struct list* find(int (*</a:t>
            </a:r>
            <a:r>
              <a:rPr lang="en-US" sz="2000" dirty="0" err="1">
                <a:latin typeface="Arial" panose="020B0604020202020204" pitchFamily="34" charset="0"/>
                <a:cs typeface="Arial" panose="020B0604020202020204" pitchFamily="34" charset="0"/>
              </a:rPr>
              <a:t>cmp</a:t>
            </a:r>
            <a:r>
              <a:rPr lang="en-US" sz="2000" dirty="0">
                <a:latin typeface="Arial" panose="020B0604020202020204" pitchFamily="34" charset="0"/>
                <a:cs typeface="Arial" panose="020B0604020202020204" pitchFamily="34" charset="0"/>
              </a:rPr>
              <a:t>)(struct list *n1, struct list *n2)) </a:t>
            </a:r>
          </a:p>
          <a:p>
            <a:pPr marL="0" indent="0">
              <a:buNone/>
            </a:pP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  struct list a, b;</a:t>
            </a:r>
          </a:p>
          <a:p>
            <a:pPr marL="0" indent="0">
              <a:buNone/>
            </a:pPr>
            <a:r>
              <a:rPr lang="en-US" sz="2000" dirty="0">
                <a:solidFill>
                  <a:srgbClr val="FF0000"/>
                </a:solidFill>
                <a:latin typeface="Arial" panose="020B0604020202020204" pitchFamily="34" charset="0"/>
                <a:cs typeface="Arial" panose="020B0604020202020204" pitchFamily="34" charset="0"/>
              </a:rPr>
              <a:t>  int ret = </a:t>
            </a:r>
            <a:r>
              <a:rPr lang="en-US" sz="2000" dirty="0" err="1">
                <a:solidFill>
                  <a:srgbClr val="FF0000"/>
                </a:solidFill>
                <a:latin typeface="Arial" panose="020B0604020202020204" pitchFamily="34" charset="0"/>
                <a:cs typeface="Arial" panose="020B0604020202020204" pitchFamily="34" charset="0"/>
              </a:rPr>
              <a:t>cmp</a:t>
            </a:r>
            <a:r>
              <a:rPr lang="en-US" sz="2000" dirty="0">
                <a:solidFill>
                  <a:srgbClr val="FF0000"/>
                </a:solidFill>
                <a:latin typeface="Arial" panose="020B0604020202020204" pitchFamily="34" charset="0"/>
                <a:cs typeface="Arial" panose="020B0604020202020204" pitchFamily="34" charset="0"/>
              </a:rPr>
              <a:t>(&amp;a, &amp;b);</a:t>
            </a:r>
          </a:p>
          <a:p>
            <a:pPr marL="0" indent="0">
              <a:buNone/>
            </a:pP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23057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4F69-0196-4758-B8DB-7D86ED93EE21}"/>
              </a:ext>
            </a:extLst>
          </p:cNvPr>
          <p:cNvSpPr>
            <a:spLocks noGrp="1"/>
          </p:cNvSpPr>
          <p:nvPr>
            <p:ph type="title"/>
          </p:nvPr>
        </p:nvSpPr>
        <p:spPr/>
        <p:txBody>
          <a:bodyPr/>
          <a:lstStyle/>
          <a:p>
            <a:r>
              <a:rPr lang="en-US" dirty="0"/>
              <a:t>Assignment-2</a:t>
            </a:r>
            <a:endParaRPr lang="en-IN" dirty="0"/>
          </a:p>
        </p:txBody>
      </p:sp>
      <p:sp>
        <p:nvSpPr>
          <p:cNvPr id="3" name="Content Placeholder 2">
            <a:extLst>
              <a:ext uri="{FF2B5EF4-FFF2-40B4-BE49-F238E27FC236}">
                <a16:creationId xmlns:a16="http://schemas.microsoft.com/office/drawing/2014/main" id="{67E699D6-56EF-4CFE-939F-8B9A62733CC8}"/>
              </a:ext>
            </a:extLst>
          </p:cNvPr>
          <p:cNvSpPr>
            <a:spLocks noGrp="1"/>
          </p:cNvSpPr>
          <p:nvPr>
            <p:ph idx="1"/>
          </p:nvPr>
        </p:nvSpPr>
        <p:spPr/>
        <p:txBody>
          <a:bodyPr/>
          <a:lstStyle/>
          <a:p>
            <a:r>
              <a:rPr lang="en-US" dirty="0"/>
              <a:t>Detect NULL pointer dereference</a:t>
            </a:r>
          </a:p>
          <a:p>
            <a:pPr marL="0" indent="0">
              <a:buNone/>
            </a:pPr>
            <a:endParaRPr lang="en-US" dirty="0"/>
          </a:p>
          <a:p>
            <a:pPr marL="0" indent="0">
              <a:buNone/>
            </a:pPr>
            <a:endParaRPr lang="en-IN" dirty="0"/>
          </a:p>
        </p:txBody>
      </p:sp>
      <p:sp>
        <p:nvSpPr>
          <p:cNvPr id="4" name="TextBox 3">
            <a:extLst>
              <a:ext uri="{FF2B5EF4-FFF2-40B4-BE49-F238E27FC236}">
                <a16:creationId xmlns:a16="http://schemas.microsoft.com/office/drawing/2014/main" id="{4EC46791-79B6-452B-B7D5-E50421FDCBC9}"/>
              </a:ext>
            </a:extLst>
          </p:cNvPr>
          <p:cNvSpPr txBox="1"/>
          <p:nvPr/>
        </p:nvSpPr>
        <p:spPr>
          <a:xfrm>
            <a:off x="1361440" y="2854960"/>
            <a:ext cx="3373120" cy="317009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 main() {</a:t>
            </a:r>
          </a:p>
          <a:p>
            <a:r>
              <a:rPr lang="en-US" sz="2000" dirty="0">
                <a:latin typeface="Arial" panose="020B0604020202020204" pitchFamily="34" charset="0"/>
                <a:cs typeface="Arial" panose="020B0604020202020204" pitchFamily="34" charset="0"/>
              </a:rPr>
              <a:t>   int *</a:t>
            </a:r>
            <a:r>
              <a:rPr lang="en-US" sz="2000" dirty="0" err="1">
                <a:latin typeface="Arial" panose="020B0604020202020204" pitchFamily="34" charset="0"/>
                <a:cs typeface="Arial" panose="020B0604020202020204" pitchFamily="34" charset="0"/>
              </a:rPr>
              <a:t>ptr</a:t>
            </a:r>
            <a:r>
              <a:rPr lang="en-US" sz="2000" dirty="0">
                <a:latin typeface="Arial" panose="020B0604020202020204" pitchFamily="34" charset="0"/>
                <a:cs typeface="Arial" panose="020B0604020202020204" pitchFamily="34" charset="0"/>
              </a:rPr>
              <a:t> = NULL;</a:t>
            </a:r>
          </a:p>
          <a:p>
            <a:r>
              <a:rPr lang="en-US" sz="2000" dirty="0">
                <a:latin typeface="Arial" panose="020B0604020202020204" pitchFamily="34" charset="0"/>
                <a:cs typeface="Arial" panose="020B0604020202020204" pitchFamily="34" charset="0"/>
              </a:rPr>
              <a:t>   int (*</a:t>
            </a:r>
            <a:r>
              <a:rPr lang="en-US" sz="2000" dirty="0" err="1">
                <a:latin typeface="Arial" panose="020B0604020202020204" pitchFamily="34" charset="0"/>
                <a:cs typeface="Arial" panose="020B0604020202020204" pitchFamily="34" charset="0"/>
              </a:rPr>
              <a:t>fptr</a:t>
            </a:r>
            <a:r>
              <a:rPr lang="en-US" sz="2000" dirty="0">
                <a:latin typeface="Arial" panose="020B0604020202020204" pitchFamily="34" charset="0"/>
                <a:cs typeface="Arial" panose="020B0604020202020204" pitchFamily="34" charset="0"/>
              </a:rPr>
              <a:t>)(int, int) = NULL;</a:t>
            </a:r>
          </a:p>
          <a:p>
            <a:r>
              <a:rPr lang="en-US" sz="2000" dirty="0">
                <a:latin typeface="Arial" panose="020B0604020202020204" pitchFamily="34" charset="0"/>
                <a:cs typeface="Arial" panose="020B0604020202020204" pitchFamily="34" charset="0"/>
              </a:rPr>
              <a:t>   int </a:t>
            </a:r>
            <a:r>
              <a:rPr lang="en-US" sz="2000" dirty="0" err="1">
                <a:latin typeface="Arial" panose="020B0604020202020204" pitchFamily="34" charset="0"/>
                <a:cs typeface="Arial" panose="020B0604020202020204" pitchFamily="34" charset="0"/>
              </a:rPr>
              <a:t>val</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ptr</a:t>
            </a:r>
            <a:r>
              <a:rPr lang="en-US" sz="2000" dirty="0">
                <a:solidFill>
                  <a:srgbClr val="FF0000"/>
                </a:solidFill>
                <a:latin typeface="Arial" panose="020B0604020202020204" pitchFamily="34" charset="0"/>
                <a:cs typeface="Arial" panose="020B0604020202020204" pitchFamily="34" charset="0"/>
              </a:rPr>
              <a:t>[0] = 100;</a:t>
            </a:r>
          </a:p>
          <a:p>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val</a:t>
            </a:r>
            <a:r>
              <a:rPr lang="en-US" sz="2000" dirty="0">
                <a:solidFill>
                  <a:srgbClr val="FF0000"/>
                </a:solidFill>
                <a:latin typeface="Arial" panose="020B0604020202020204" pitchFamily="34" charset="0"/>
                <a:cs typeface="Arial" panose="020B0604020202020204" pitchFamily="34" charset="0"/>
              </a:rPr>
              <a:t> = </a:t>
            </a:r>
            <a:r>
              <a:rPr lang="en-US" sz="2000" dirty="0" err="1">
                <a:solidFill>
                  <a:srgbClr val="FF0000"/>
                </a:solidFill>
                <a:latin typeface="Arial" panose="020B0604020202020204" pitchFamily="34" charset="0"/>
                <a:cs typeface="Arial" panose="020B0604020202020204" pitchFamily="34" charset="0"/>
              </a:rPr>
              <a:t>ptr</a:t>
            </a:r>
            <a:r>
              <a:rPr lang="en-US" sz="2000" dirty="0">
                <a:solidFill>
                  <a:srgbClr val="FF0000"/>
                </a:solidFill>
                <a:latin typeface="Arial" panose="020B0604020202020204" pitchFamily="34" charset="0"/>
                <a:cs typeface="Arial" panose="020B0604020202020204" pitchFamily="34" charset="0"/>
              </a:rPr>
              <a:t>[0];</a:t>
            </a:r>
          </a:p>
          <a:p>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fptr</a:t>
            </a:r>
            <a:r>
              <a:rPr lang="en-US" sz="2000" dirty="0">
                <a:solidFill>
                  <a:srgbClr val="FF0000"/>
                </a:solidFill>
                <a:latin typeface="Arial" panose="020B0604020202020204" pitchFamily="34" charset="0"/>
                <a:cs typeface="Arial" panose="020B0604020202020204" pitchFamily="34" charset="0"/>
              </a:rPr>
              <a:t>(1, 2);</a:t>
            </a:r>
          </a:p>
          <a:p>
            <a:r>
              <a:rPr lang="en-US" sz="2000" dirty="0">
                <a:latin typeface="Arial" panose="020B0604020202020204" pitchFamily="34" charset="0"/>
                <a:cs typeface="Arial" panose="020B0604020202020204" pitchFamily="34" charset="0"/>
              </a:rPr>
              <a:t>   return 0;</a:t>
            </a:r>
          </a:p>
          <a:p>
            <a:r>
              <a:rPr lang="en-US" sz="2000"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ED85F890-09BE-4C9B-96DE-9A514256A477}"/>
              </a:ext>
            </a:extLst>
          </p:cNvPr>
          <p:cNvSpPr txBox="1"/>
          <p:nvPr/>
        </p:nvSpPr>
        <p:spPr>
          <a:xfrm>
            <a:off x="6553200" y="2733040"/>
            <a:ext cx="3373120" cy="193899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If the base pointer in an array access is NULL, call abort.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If the target of an indirect call is NULL, call abort.</a:t>
            </a:r>
          </a:p>
        </p:txBody>
      </p:sp>
    </p:spTree>
    <p:extLst>
      <p:ext uri="{BB962C8B-B14F-4D97-AF65-F5344CB8AC3E}">
        <p14:creationId xmlns:p14="http://schemas.microsoft.com/office/powerpoint/2010/main" val="2205909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0BC56A-6ABA-42B6-B083-86C2CECA30CA}"/>
              </a:ext>
            </a:extLst>
          </p:cNvPr>
          <p:cNvSpPr txBox="1"/>
          <p:nvPr/>
        </p:nvSpPr>
        <p:spPr>
          <a:xfrm>
            <a:off x="548640" y="1117600"/>
            <a:ext cx="4460240" cy="2308324"/>
          </a:xfrm>
          <a:prstGeom prst="rect">
            <a:avLst/>
          </a:prstGeom>
          <a:noFill/>
        </p:spPr>
        <p:txBody>
          <a:bodyPr wrap="square" rtlCol="0">
            <a:spAutoFit/>
          </a:bodyPr>
          <a:lstStyle/>
          <a:p>
            <a:r>
              <a:rPr lang="en-US" dirty="0"/>
              <a:t>void foo(int *</a:t>
            </a:r>
            <a:r>
              <a:rPr lang="en-US" dirty="0" err="1"/>
              <a:t>arr</a:t>
            </a:r>
            <a:r>
              <a:rPr lang="en-US" dirty="0"/>
              <a:t>)</a:t>
            </a:r>
          </a:p>
          <a:p>
            <a:r>
              <a:rPr lang="en-US" dirty="0"/>
              <a:t>{</a:t>
            </a:r>
          </a:p>
          <a:p>
            <a:r>
              <a:rPr lang="en-US" dirty="0"/>
              <a:t>    int *</a:t>
            </a:r>
            <a:r>
              <a:rPr lang="en-US" dirty="0" err="1"/>
              <a:t>ptr</a:t>
            </a:r>
            <a:r>
              <a:rPr lang="en-US" dirty="0"/>
              <a:t> = </a:t>
            </a:r>
            <a:r>
              <a:rPr lang="en-US" dirty="0" err="1"/>
              <a:t>arr</a:t>
            </a:r>
            <a:r>
              <a:rPr lang="en-US" dirty="0"/>
              <a:t>;</a:t>
            </a:r>
          </a:p>
          <a:p>
            <a:r>
              <a:rPr lang="en-US" dirty="0"/>
              <a:t>    </a:t>
            </a:r>
            <a:r>
              <a:rPr lang="en-US" dirty="0" err="1"/>
              <a:t>ptr</a:t>
            </a:r>
            <a:r>
              <a:rPr lang="en-US" dirty="0"/>
              <a:t>[20] = 100;</a:t>
            </a:r>
          </a:p>
          <a:p>
            <a:r>
              <a:rPr lang="en-US" dirty="0"/>
              <a:t>    if (</a:t>
            </a:r>
            <a:r>
              <a:rPr lang="en-US" dirty="0" err="1"/>
              <a:t>ptr</a:t>
            </a:r>
            <a:r>
              <a:rPr lang="en-US" dirty="0"/>
              <a:t> == NULL) {</a:t>
            </a:r>
          </a:p>
          <a:p>
            <a:r>
              <a:rPr lang="en-US" dirty="0"/>
              <a:t>        </a:t>
            </a:r>
            <a:r>
              <a:rPr lang="en-US" dirty="0" err="1"/>
              <a:t>ptr</a:t>
            </a:r>
            <a:r>
              <a:rPr lang="en-US" dirty="0"/>
              <a:t> = </a:t>
            </a:r>
            <a:r>
              <a:rPr lang="en-US" dirty="0" err="1"/>
              <a:t>mymalloc</a:t>
            </a:r>
            <a:r>
              <a:rPr lang="en-US" dirty="0"/>
              <a:t>(4);</a:t>
            </a:r>
          </a:p>
          <a:p>
            <a:r>
              <a:rPr lang="en-US" dirty="0"/>
              <a:t>    }</a:t>
            </a:r>
          </a:p>
          <a:p>
            <a:r>
              <a:rPr lang="en-US" dirty="0"/>
              <a:t>}</a:t>
            </a:r>
            <a:endParaRPr lang="en-IN" dirty="0"/>
          </a:p>
        </p:txBody>
      </p:sp>
      <p:sp>
        <p:nvSpPr>
          <p:cNvPr id="6" name="TextBox 5">
            <a:extLst>
              <a:ext uri="{FF2B5EF4-FFF2-40B4-BE49-F238E27FC236}">
                <a16:creationId xmlns:a16="http://schemas.microsoft.com/office/drawing/2014/main" id="{6CEA0446-DB17-49B2-90C4-4F3DCFA9BB72}"/>
              </a:ext>
            </a:extLst>
          </p:cNvPr>
          <p:cNvSpPr txBox="1"/>
          <p:nvPr/>
        </p:nvSpPr>
        <p:spPr>
          <a:xfrm>
            <a:off x="5492206" y="264160"/>
            <a:ext cx="6380480" cy="6186309"/>
          </a:xfrm>
          <a:prstGeom prst="rect">
            <a:avLst/>
          </a:prstGeom>
          <a:noFill/>
        </p:spPr>
        <p:txBody>
          <a:bodyPr wrap="square" rtlCol="0">
            <a:spAutoFit/>
          </a:bodyPr>
          <a:lstStyle/>
          <a:p>
            <a:r>
              <a:rPr lang="en-US" dirty="0"/>
              <a:t>define </a:t>
            </a:r>
            <a:r>
              <a:rPr lang="en-US" dirty="0" err="1"/>
              <a:t>dso_local</a:t>
            </a:r>
            <a:r>
              <a:rPr lang="en-US" dirty="0"/>
              <a:t> void @foo(i32* %</a:t>
            </a:r>
            <a:r>
              <a:rPr lang="en-US" dirty="0" err="1"/>
              <a:t>arr</a:t>
            </a:r>
            <a:r>
              <a:rPr lang="en-US" dirty="0"/>
              <a:t>) #0 {</a:t>
            </a:r>
          </a:p>
          <a:p>
            <a:r>
              <a:rPr lang="en-US" b="1" dirty="0"/>
              <a:t>entry:</a:t>
            </a:r>
          </a:p>
          <a:p>
            <a:r>
              <a:rPr lang="en-US" dirty="0"/>
              <a:t>  %</a:t>
            </a:r>
            <a:r>
              <a:rPr lang="en-US" dirty="0" err="1"/>
              <a:t>arr.addr</a:t>
            </a:r>
            <a:r>
              <a:rPr lang="en-US" dirty="0"/>
              <a:t> = </a:t>
            </a:r>
            <a:r>
              <a:rPr lang="en-US" dirty="0" err="1"/>
              <a:t>alloca</a:t>
            </a:r>
            <a:r>
              <a:rPr lang="en-US" dirty="0"/>
              <a:t> i32*, align 8</a:t>
            </a:r>
          </a:p>
          <a:p>
            <a:r>
              <a:rPr lang="en-US" dirty="0"/>
              <a:t>  %</a:t>
            </a:r>
            <a:r>
              <a:rPr lang="en-US" dirty="0" err="1"/>
              <a:t>ptr.addr</a:t>
            </a:r>
            <a:r>
              <a:rPr lang="en-US" dirty="0"/>
              <a:t> = </a:t>
            </a:r>
            <a:r>
              <a:rPr lang="en-US" dirty="0" err="1"/>
              <a:t>alloca</a:t>
            </a:r>
            <a:r>
              <a:rPr lang="en-US" dirty="0"/>
              <a:t> i32*, align 8</a:t>
            </a:r>
          </a:p>
          <a:p>
            <a:r>
              <a:rPr lang="en-US" dirty="0"/>
              <a:t>  store i32* %</a:t>
            </a:r>
            <a:r>
              <a:rPr lang="en-US" dirty="0" err="1"/>
              <a:t>arr</a:t>
            </a:r>
            <a:r>
              <a:rPr lang="en-US" dirty="0"/>
              <a:t>, i32** %</a:t>
            </a:r>
            <a:r>
              <a:rPr lang="en-US" dirty="0" err="1"/>
              <a:t>arr.addr</a:t>
            </a:r>
            <a:r>
              <a:rPr lang="en-US" dirty="0"/>
              <a:t>, align 8</a:t>
            </a:r>
          </a:p>
          <a:p>
            <a:r>
              <a:rPr lang="en-US" dirty="0"/>
              <a:t>  %0 = load i32*, i32** %</a:t>
            </a:r>
            <a:r>
              <a:rPr lang="en-US" dirty="0" err="1"/>
              <a:t>arr.addr</a:t>
            </a:r>
            <a:r>
              <a:rPr lang="en-US" dirty="0"/>
              <a:t>, align 8</a:t>
            </a:r>
          </a:p>
          <a:p>
            <a:r>
              <a:rPr lang="en-US" dirty="0"/>
              <a:t>  store i32* %0, i32** %</a:t>
            </a:r>
            <a:r>
              <a:rPr lang="en-US" dirty="0" err="1"/>
              <a:t>ptr.addr</a:t>
            </a:r>
            <a:r>
              <a:rPr lang="en-US" dirty="0"/>
              <a:t>, align 8</a:t>
            </a:r>
          </a:p>
          <a:p>
            <a:r>
              <a:rPr lang="en-US" dirty="0"/>
              <a:t>  %</a:t>
            </a:r>
            <a:r>
              <a:rPr lang="en-US" dirty="0" err="1"/>
              <a:t>ptr</a:t>
            </a:r>
            <a:r>
              <a:rPr lang="en-US" dirty="0"/>
              <a:t> = load i32*, i32** %</a:t>
            </a:r>
            <a:r>
              <a:rPr lang="en-US" dirty="0" err="1"/>
              <a:t>ptr.addr</a:t>
            </a:r>
            <a:r>
              <a:rPr lang="en-US" dirty="0"/>
              <a:t>, align 8</a:t>
            </a:r>
          </a:p>
          <a:p>
            <a:r>
              <a:rPr lang="en-US" dirty="0"/>
              <a:t>  %</a:t>
            </a:r>
            <a:r>
              <a:rPr lang="en-US" dirty="0" err="1"/>
              <a:t>arrayidx</a:t>
            </a:r>
            <a:r>
              <a:rPr lang="en-US" dirty="0"/>
              <a:t> = </a:t>
            </a:r>
            <a:r>
              <a:rPr lang="en-US" dirty="0" err="1"/>
              <a:t>getelementptr</a:t>
            </a:r>
            <a:r>
              <a:rPr lang="en-US" dirty="0"/>
              <a:t> inbounds i32, i32* %</a:t>
            </a:r>
            <a:r>
              <a:rPr lang="en-US" dirty="0" err="1"/>
              <a:t>ptr</a:t>
            </a:r>
            <a:r>
              <a:rPr lang="en-US" dirty="0"/>
              <a:t>, i64 20</a:t>
            </a:r>
          </a:p>
          <a:p>
            <a:r>
              <a:rPr lang="en-US" dirty="0"/>
              <a:t>  store i32 100, i32* %</a:t>
            </a:r>
            <a:r>
              <a:rPr lang="en-US" dirty="0" err="1"/>
              <a:t>arrayidx</a:t>
            </a:r>
            <a:r>
              <a:rPr lang="en-US" dirty="0"/>
              <a:t>, align 4</a:t>
            </a:r>
          </a:p>
          <a:p>
            <a:r>
              <a:rPr lang="en-US" dirty="0"/>
              <a:t>  %2 = load i32*, i32** %</a:t>
            </a:r>
            <a:r>
              <a:rPr lang="en-US" dirty="0" err="1"/>
              <a:t>ptr.addr</a:t>
            </a:r>
            <a:r>
              <a:rPr lang="en-US" dirty="0"/>
              <a:t>, align 8</a:t>
            </a:r>
          </a:p>
          <a:p>
            <a:r>
              <a:rPr lang="en-US" dirty="0"/>
              <a:t>  %</a:t>
            </a:r>
            <a:r>
              <a:rPr lang="en-US" dirty="0" err="1"/>
              <a:t>cmp</a:t>
            </a:r>
            <a:r>
              <a:rPr lang="en-US" dirty="0"/>
              <a:t> = </a:t>
            </a:r>
            <a:r>
              <a:rPr lang="en-US" dirty="0" err="1"/>
              <a:t>icmp</a:t>
            </a:r>
            <a:r>
              <a:rPr lang="en-US" dirty="0"/>
              <a:t> eq i32* %2, null</a:t>
            </a:r>
          </a:p>
          <a:p>
            <a:r>
              <a:rPr lang="en-US" dirty="0"/>
              <a:t>  </a:t>
            </a:r>
            <a:r>
              <a:rPr lang="en-US" dirty="0" err="1"/>
              <a:t>br</a:t>
            </a:r>
            <a:r>
              <a:rPr lang="en-US" dirty="0"/>
              <a:t> i1 %</a:t>
            </a:r>
            <a:r>
              <a:rPr lang="en-US" dirty="0" err="1"/>
              <a:t>cmp</a:t>
            </a:r>
            <a:r>
              <a:rPr lang="en-US" dirty="0"/>
              <a:t>, label %</a:t>
            </a:r>
            <a:r>
              <a:rPr lang="en-US" dirty="0" err="1"/>
              <a:t>if.then</a:t>
            </a:r>
            <a:r>
              <a:rPr lang="en-US" dirty="0"/>
              <a:t>, label %</a:t>
            </a:r>
            <a:r>
              <a:rPr lang="en-US" dirty="0" err="1"/>
              <a:t>if.end</a:t>
            </a:r>
            <a:endParaRPr lang="en-US" dirty="0"/>
          </a:p>
          <a:p>
            <a:r>
              <a:rPr lang="en-IN" b="1" dirty="0" err="1"/>
              <a:t>if.then</a:t>
            </a:r>
            <a:r>
              <a:rPr lang="en-IN" b="1" dirty="0"/>
              <a:t>:                                          ; </a:t>
            </a:r>
            <a:r>
              <a:rPr lang="en-IN" b="1" dirty="0" err="1"/>
              <a:t>preds</a:t>
            </a:r>
            <a:r>
              <a:rPr lang="en-IN" b="1" dirty="0"/>
              <a:t> = %entry</a:t>
            </a:r>
          </a:p>
          <a:p>
            <a:r>
              <a:rPr lang="en-IN" dirty="0"/>
              <a:t>  %call = call i8* @mymalloc(i32 4)</a:t>
            </a:r>
          </a:p>
          <a:p>
            <a:r>
              <a:rPr lang="en-IN" dirty="0"/>
              <a:t>  %3 = </a:t>
            </a:r>
            <a:r>
              <a:rPr lang="en-IN" dirty="0" err="1"/>
              <a:t>bitcast</a:t>
            </a:r>
            <a:r>
              <a:rPr lang="en-IN" dirty="0"/>
              <a:t> i8* %call to i32*</a:t>
            </a:r>
          </a:p>
          <a:p>
            <a:r>
              <a:rPr lang="en-IN" dirty="0"/>
              <a:t>  store i32* %3, i32** %</a:t>
            </a:r>
            <a:r>
              <a:rPr lang="en-IN" dirty="0" err="1"/>
              <a:t>ptr.addr</a:t>
            </a:r>
            <a:r>
              <a:rPr lang="en-IN" dirty="0"/>
              <a:t>, align 8</a:t>
            </a:r>
          </a:p>
          <a:p>
            <a:r>
              <a:rPr lang="en-IN" dirty="0"/>
              <a:t>  </a:t>
            </a:r>
            <a:r>
              <a:rPr lang="en-IN" dirty="0" err="1"/>
              <a:t>br</a:t>
            </a:r>
            <a:r>
              <a:rPr lang="en-IN" dirty="0"/>
              <a:t> label %</a:t>
            </a:r>
            <a:r>
              <a:rPr lang="en-IN" dirty="0" err="1"/>
              <a:t>if.end</a:t>
            </a:r>
            <a:endParaRPr lang="en-IN" dirty="0"/>
          </a:p>
          <a:p>
            <a:endParaRPr lang="en-IN" dirty="0"/>
          </a:p>
          <a:p>
            <a:r>
              <a:rPr lang="en-IN" b="1" dirty="0" err="1"/>
              <a:t>if.end</a:t>
            </a:r>
            <a:r>
              <a:rPr lang="en-IN" b="1" dirty="0"/>
              <a:t>:                                           ; </a:t>
            </a:r>
            <a:r>
              <a:rPr lang="en-IN" b="1" dirty="0" err="1"/>
              <a:t>preds</a:t>
            </a:r>
            <a:r>
              <a:rPr lang="en-IN" b="1" dirty="0"/>
              <a:t> = %</a:t>
            </a:r>
            <a:r>
              <a:rPr lang="en-IN" b="1" dirty="0" err="1"/>
              <a:t>if.then</a:t>
            </a:r>
            <a:r>
              <a:rPr lang="en-IN" b="1" dirty="0"/>
              <a:t>, %entry</a:t>
            </a:r>
          </a:p>
          <a:p>
            <a:r>
              <a:rPr lang="en-IN" dirty="0"/>
              <a:t>  ret void</a:t>
            </a:r>
          </a:p>
          <a:p>
            <a:r>
              <a:rPr lang="en-IN" dirty="0"/>
              <a:t>}</a:t>
            </a:r>
          </a:p>
        </p:txBody>
      </p:sp>
      <p:sp>
        <p:nvSpPr>
          <p:cNvPr id="2" name="TextBox 1">
            <a:extLst>
              <a:ext uri="{FF2B5EF4-FFF2-40B4-BE49-F238E27FC236}">
                <a16:creationId xmlns:a16="http://schemas.microsoft.com/office/drawing/2014/main" id="{E625AD67-0FF2-4EED-9CF0-5121602DE459}"/>
              </a:ext>
            </a:extLst>
          </p:cNvPr>
          <p:cNvSpPr txBox="1"/>
          <p:nvPr/>
        </p:nvSpPr>
        <p:spPr>
          <a:xfrm>
            <a:off x="283030" y="4634239"/>
            <a:ext cx="3141626" cy="2031325"/>
          </a:xfrm>
          <a:prstGeom prst="rect">
            <a:avLst/>
          </a:prstGeom>
          <a:noFill/>
        </p:spPr>
        <p:txBody>
          <a:bodyPr wrap="square" rtlCol="0">
            <a:spAutoFit/>
          </a:bodyPr>
          <a:lstStyle/>
          <a:p>
            <a:r>
              <a:rPr lang="en-US" dirty="0"/>
              <a:t>Here the first operand in the </a:t>
            </a:r>
            <a:r>
              <a:rPr lang="en-US" dirty="0" err="1"/>
              <a:t>getelementptr</a:t>
            </a:r>
            <a:r>
              <a:rPr lang="en-US" dirty="0"/>
              <a:t> is the load instruction (%1 = load …).</a:t>
            </a:r>
          </a:p>
          <a:p>
            <a:endParaRPr lang="en-US" dirty="0"/>
          </a:p>
          <a:p>
            <a:r>
              <a:rPr lang="en-US" dirty="0"/>
              <a:t>An operand can be an argument or instruction or constant, etc.</a:t>
            </a:r>
            <a:endParaRPr lang="en-IN" dirty="0"/>
          </a:p>
        </p:txBody>
      </p:sp>
    </p:spTree>
    <p:extLst>
      <p:ext uri="{BB962C8B-B14F-4D97-AF65-F5344CB8AC3E}">
        <p14:creationId xmlns:p14="http://schemas.microsoft.com/office/powerpoint/2010/main" val="1992997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3EA7E-C3FD-4761-8A28-EFB3099469BE}"/>
              </a:ext>
            </a:extLst>
          </p:cNvPr>
          <p:cNvSpPr>
            <a:spLocks noGrp="1"/>
          </p:cNvSpPr>
          <p:nvPr>
            <p:ph type="title"/>
          </p:nvPr>
        </p:nvSpPr>
        <p:spPr/>
        <p:txBody>
          <a:bodyPr/>
          <a:lstStyle/>
          <a:p>
            <a:r>
              <a:rPr lang="en-US" dirty="0"/>
              <a:t>LLVM IR</a:t>
            </a:r>
          </a:p>
        </p:txBody>
      </p:sp>
      <p:sp>
        <p:nvSpPr>
          <p:cNvPr id="3" name="Content Placeholder 2">
            <a:extLst>
              <a:ext uri="{FF2B5EF4-FFF2-40B4-BE49-F238E27FC236}">
                <a16:creationId xmlns:a16="http://schemas.microsoft.com/office/drawing/2014/main" id="{071BF9F7-60A6-4AAD-AF80-819C3646881D}"/>
              </a:ext>
            </a:extLst>
          </p:cNvPr>
          <p:cNvSpPr>
            <a:spLocks noGrp="1"/>
          </p:cNvSpPr>
          <p:nvPr>
            <p:ph sz="half" idx="1"/>
          </p:nvPr>
        </p:nvSpPr>
        <p:spPr>
          <a:xfrm>
            <a:off x="594360" y="1107439"/>
            <a:ext cx="3754120" cy="3556001"/>
          </a:xfrm>
        </p:spPr>
        <p:txBody>
          <a:bodyPr>
            <a:normAutofit fontScale="850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void foo () {</a:t>
            </a:r>
          </a:p>
          <a:p>
            <a:pPr marL="0" indent="0">
              <a:buNone/>
            </a:pPr>
            <a:r>
              <a:rPr lang="en-US" dirty="0"/>
              <a:t>    int *</a:t>
            </a:r>
            <a:r>
              <a:rPr lang="en-US" dirty="0" err="1"/>
              <a:t>ptr</a:t>
            </a:r>
            <a:r>
              <a:rPr lang="en-US" dirty="0"/>
              <a:t> = </a:t>
            </a:r>
            <a:r>
              <a:rPr lang="en-US" dirty="0" err="1"/>
              <a:t>mymalloc</a:t>
            </a:r>
            <a:r>
              <a:rPr lang="en-US" dirty="0"/>
              <a:t>(4);</a:t>
            </a:r>
          </a:p>
          <a:p>
            <a:pPr marL="0" indent="0">
              <a:buNone/>
            </a:pPr>
            <a:r>
              <a:rPr lang="en-US" dirty="0"/>
              <a:t>    </a:t>
            </a:r>
            <a:r>
              <a:rPr lang="en-US" dirty="0" err="1"/>
              <a:t>ptr</a:t>
            </a:r>
            <a:r>
              <a:rPr lang="en-US" dirty="0"/>
              <a:t>[10] = 100;</a:t>
            </a:r>
          </a:p>
          <a:p>
            <a:pPr marL="0" indent="0">
              <a:buNone/>
            </a:pPr>
            <a:r>
              <a:rPr lang="en-US" dirty="0"/>
              <a:t>}</a:t>
            </a:r>
          </a:p>
        </p:txBody>
      </p:sp>
      <p:sp>
        <p:nvSpPr>
          <p:cNvPr id="4" name="Content Placeholder 3">
            <a:extLst>
              <a:ext uri="{FF2B5EF4-FFF2-40B4-BE49-F238E27FC236}">
                <a16:creationId xmlns:a16="http://schemas.microsoft.com/office/drawing/2014/main" id="{A6FF3AAC-FEC2-46E9-8C0D-97B65781527E}"/>
              </a:ext>
            </a:extLst>
          </p:cNvPr>
          <p:cNvSpPr>
            <a:spLocks noGrp="1"/>
          </p:cNvSpPr>
          <p:nvPr>
            <p:ph sz="half" idx="2"/>
          </p:nvPr>
        </p:nvSpPr>
        <p:spPr>
          <a:xfrm>
            <a:off x="4348480" y="1358265"/>
            <a:ext cx="7005320" cy="4158615"/>
          </a:xfrm>
        </p:spPr>
        <p:txBody>
          <a:bodyPr>
            <a:noAutofit/>
          </a:bodyPr>
          <a:lstStyle/>
          <a:p>
            <a:pPr marL="0" indent="0">
              <a:buNone/>
            </a:pPr>
            <a:r>
              <a:rPr lang="en-US" sz="2000" dirty="0"/>
              <a:t>  define </a:t>
            </a:r>
            <a:r>
              <a:rPr lang="en-US" sz="2000" dirty="0" err="1"/>
              <a:t>dso_local</a:t>
            </a:r>
            <a:r>
              <a:rPr lang="en-US" sz="2000" dirty="0"/>
              <a:t> void @foo() #0 {</a:t>
            </a:r>
          </a:p>
          <a:p>
            <a:pPr marL="0" indent="0">
              <a:buNone/>
            </a:pPr>
            <a:r>
              <a:rPr lang="en-US" sz="2000" dirty="0"/>
              <a:t>entry:</a:t>
            </a:r>
          </a:p>
          <a:p>
            <a:pPr marL="0" indent="0">
              <a:buNone/>
            </a:pPr>
            <a:r>
              <a:rPr lang="en-US" sz="2000" dirty="0"/>
              <a:t>  %</a:t>
            </a:r>
            <a:r>
              <a:rPr lang="en-US" sz="2000" dirty="0" err="1"/>
              <a:t>ptr.addr</a:t>
            </a:r>
            <a:r>
              <a:rPr lang="en-US" sz="2000" dirty="0"/>
              <a:t> = </a:t>
            </a:r>
            <a:r>
              <a:rPr lang="en-US" sz="2000" dirty="0" err="1"/>
              <a:t>alloca</a:t>
            </a:r>
            <a:r>
              <a:rPr lang="en-US" sz="2000" dirty="0"/>
              <a:t> i32*, align 8</a:t>
            </a:r>
          </a:p>
          <a:p>
            <a:pPr marL="0" indent="0">
              <a:buNone/>
            </a:pPr>
            <a:r>
              <a:rPr lang="en-US" sz="2000" dirty="0"/>
              <a:t>  %call = call i8* @</a:t>
            </a:r>
            <a:r>
              <a:rPr lang="en-US" sz="2000" dirty="0" err="1"/>
              <a:t>mymalloc</a:t>
            </a:r>
            <a:r>
              <a:rPr lang="en-US" sz="2000" dirty="0"/>
              <a:t>(i32 4)</a:t>
            </a:r>
          </a:p>
          <a:p>
            <a:pPr marL="0" indent="0">
              <a:buNone/>
            </a:pPr>
            <a:r>
              <a:rPr lang="en-US" sz="2000" dirty="0"/>
              <a:t>  %0 = </a:t>
            </a:r>
            <a:r>
              <a:rPr lang="en-US" sz="2000" dirty="0" err="1"/>
              <a:t>bitcast</a:t>
            </a:r>
            <a:r>
              <a:rPr lang="en-US" sz="2000" dirty="0"/>
              <a:t> i8* %call to i32*</a:t>
            </a:r>
          </a:p>
          <a:p>
            <a:pPr marL="0" indent="0">
              <a:buNone/>
            </a:pPr>
            <a:r>
              <a:rPr lang="en-US" sz="2000" dirty="0"/>
              <a:t>  store i32* %0, i32** %</a:t>
            </a:r>
            <a:r>
              <a:rPr lang="en-US" sz="2000" dirty="0" err="1"/>
              <a:t>ptr.addr</a:t>
            </a:r>
            <a:r>
              <a:rPr lang="en-US" sz="2000" dirty="0"/>
              <a:t>, align 8</a:t>
            </a:r>
          </a:p>
          <a:p>
            <a:pPr marL="0" indent="0">
              <a:buNone/>
            </a:pPr>
            <a:r>
              <a:rPr lang="en-US" sz="2000" dirty="0"/>
              <a:t>  %</a:t>
            </a:r>
            <a:r>
              <a:rPr lang="en-US" sz="2000" dirty="0" err="1"/>
              <a:t>ptr</a:t>
            </a:r>
            <a:r>
              <a:rPr lang="en-US" sz="2000" dirty="0"/>
              <a:t> = load i32*, i32** %</a:t>
            </a:r>
            <a:r>
              <a:rPr lang="en-US" sz="2000" dirty="0" err="1"/>
              <a:t>ptr.addr</a:t>
            </a:r>
            <a:r>
              <a:rPr lang="en-US" sz="2000" dirty="0"/>
              <a:t>, align 8</a:t>
            </a:r>
          </a:p>
          <a:p>
            <a:pPr marL="0" indent="0">
              <a:buNone/>
            </a:pPr>
            <a:r>
              <a:rPr lang="en-US" sz="2000" dirty="0"/>
              <a:t>  %</a:t>
            </a:r>
            <a:r>
              <a:rPr lang="en-US" sz="2000" dirty="0" err="1"/>
              <a:t>arrayidx</a:t>
            </a:r>
            <a:r>
              <a:rPr lang="en-US" sz="2000" dirty="0"/>
              <a:t> = </a:t>
            </a:r>
            <a:r>
              <a:rPr lang="en-US" sz="2000" dirty="0" err="1"/>
              <a:t>getelementptr</a:t>
            </a:r>
            <a:r>
              <a:rPr lang="en-US" sz="2000" dirty="0"/>
              <a:t> inbounds i32, i32* %</a:t>
            </a:r>
            <a:r>
              <a:rPr lang="en-US" sz="2000" dirty="0" err="1"/>
              <a:t>ptr</a:t>
            </a:r>
            <a:r>
              <a:rPr lang="en-US" sz="2000" dirty="0"/>
              <a:t>, i64 10</a:t>
            </a:r>
          </a:p>
          <a:p>
            <a:pPr marL="0" indent="0">
              <a:buNone/>
            </a:pPr>
            <a:r>
              <a:rPr lang="en-US" sz="2000" dirty="0"/>
              <a:t>  store i32 100, i32* %</a:t>
            </a:r>
            <a:r>
              <a:rPr lang="en-US" sz="2000" dirty="0" err="1"/>
              <a:t>arrayidx</a:t>
            </a:r>
            <a:r>
              <a:rPr lang="en-US" sz="2000" dirty="0"/>
              <a:t>, align 4</a:t>
            </a:r>
          </a:p>
          <a:p>
            <a:pPr marL="0" indent="0">
              <a:buNone/>
            </a:pPr>
            <a:r>
              <a:rPr lang="en-US" sz="2000" dirty="0"/>
              <a:t>  ret void</a:t>
            </a:r>
          </a:p>
          <a:p>
            <a:pPr marL="0" indent="0">
              <a:buNone/>
            </a:pPr>
            <a:r>
              <a:rPr lang="en-US" sz="2000" dirty="0"/>
              <a:t>}</a:t>
            </a:r>
          </a:p>
          <a:p>
            <a:pPr marL="0" indent="0">
              <a:buNone/>
            </a:pPr>
            <a:endParaRPr lang="en-US" sz="2000" dirty="0"/>
          </a:p>
        </p:txBody>
      </p:sp>
      <p:sp>
        <p:nvSpPr>
          <p:cNvPr id="6" name="TextBox 5">
            <a:extLst>
              <a:ext uri="{FF2B5EF4-FFF2-40B4-BE49-F238E27FC236}">
                <a16:creationId xmlns:a16="http://schemas.microsoft.com/office/drawing/2014/main" id="{8A39341F-BB30-095E-ED57-42E22639E14F}"/>
              </a:ext>
            </a:extLst>
          </p:cNvPr>
          <p:cNvSpPr txBox="1"/>
          <p:nvPr/>
        </p:nvSpPr>
        <p:spPr>
          <a:xfrm>
            <a:off x="482886" y="5897366"/>
            <a:ext cx="10407722" cy="461665"/>
          </a:xfrm>
          <a:prstGeom prst="rect">
            <a:avLst/>
          </a:prstGeom>
          <a:noFill/>
        </p:spPr>
        <p:txBody>
          <a:bodyPr wrap="square" rtlCol="0">
            <a:spAutoFit/>
          </a:bodyPr>
          <a:lstStyle/>
          <a:p>
            <a:r>
              <a:rPr lang="en-US" sz="2400" dirty="0"/>
              <a:t>Is it possible to update the value of </a:t>
            </a:r>
            <a:r>
              <a:rPr lang="en-US" sz="2400" b="1" dirty="0" err="1">
                <a:solidFill>
                  <a:srgbClr val="FF0000"/>
                </a:solidFill>
                <a:latin typeface="Consolas" panose="020B0609020204030204" pitchFamily="49" charset="0"/>
              </a:rPr>
              <a:t>ptr</a:t>
            </a:r>
            <a:r>
              <a:rPr lang="en-US" sz="2400" dirty="0"/>
              <a:t> without storing in </a:t>
            </a:r>
            <a:r>
              <a:rPr lang="en-US" sz="2400" dirty="0">
                <a:solidFill>
                  <a:srgbClr val="FF0000"/>
                </a:solidFill>
              </a:rPr>
              <a:t>%</a:t>
            </a:r>
            <a:r>
              <a:rPr lang="en-US" sz="2400" b="1" dirty="0" err="1">
                <a:solidFill>
                  <a:srgbClr val="FF0000"/>
                </a:solidFill>
                <a:latin typeface="Consolas" panose="020B0609020204030204" pitchFamily="49" charset="0"/>
              </a:rPr>
              <a:t>ptr.addr</a:t>
            </a:r>
            <a:r>
              <a:rPr lang="en-US" sz="2400" dirty="0">
                <a:solidFill>
                  <a:srgbClr val="FF0000"/>
                </a:solidFill>
              </a:rPr>
              <a:t> </a:t>
            </a:r>
            <a:r>
              <a:rPr lang="en-US" sz="2400" dirty="0"/>
              <a:t>directly?</a:t>
            </a:r>
            <a:endParaRPr lang="en-IN" sz="2400" dirty="0"/>
          </a:p>
        </p:txBody>
      </p:sp>
    </p:spTree>
    <p:extLst>
      <p:ext uri="{BB962C8B-B14F-4D97-AF65-F5344CB8AC3E}">
        <p14:creationId xmlns:p14="http://schemas.microsoft.com/office/powerpoint/2010/main" val="1604337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3EA7E-C3FD-4761-8A28-EFB3099469BE}"/>
              </a:ext>
            </a:extLst>
          </p:cNvPr>
          <p:cNvSpPr>
            <a:spLocks noGrp="1"/>
          </p:cNvSpPr>
          <p:nvPr>
            <p:ph type="title"/>
          </p:nvPr>
        </p:nvSpPr>
        <p:spPr/>
        <p:txBody>
          <a:bodyPr/>
          <a:lstStyle/>
          <a:p>
            <a:r>
              <a:rPr lang="en-US" dirty="0"/>
              <a:t>Stack alias</a:t>
            </a:r>
          </a:p>
        </p:txBody>
      </p:sp>
      <p:sp>
        <p:nvSpPr>
          <p:cNvPr id="3" name="Content Placeholder 2">
            <a:extLst>
              <a:ext uri="{FF2B5EF4-FFF2-40B4-BE49-F238E27FC236}">
                <a16:creationId xmlns:a16="http://schemas.microsoft.com/office/drawing/2014/main" id="{071BF9F7-60A6-4AAD-AF80-819C3646881D}"/>
              </a:ext>
            </a:extLst>
          </p:cNvPr>
          <p:cNvSpPr>
            <a:spLocks noGrp="1"/>
          </p:cNvSpPr>
          <p:nvPr>
            <p:ph sz="half" idx="1"/>
          </p:nvPr>
        </p:nvSpPr>
        <p:spPr/>
        <p:txBody>
          <a:bodyPr>
            <a:normAutofit fontScale="85000" lnSpcReduction="20000"/>
          </a:bodyPr>
          <a:lstStyle/>
          <a:p>
            <a:pPr marL="0" indent="0">
              <a:buNone/>
            </a:pPr>
            <a:endParaRPr lang="en-US" dirty="0"/>
          </a:p>
          <a:p>
            <a:pPr marL="0" indent="0">
              <a:buNone/>
            </a:pPr>
            <a:endParaRPr lang="en-US" dirty="0"/>
          </a:p>
          <a:p>
            <a:pPr marL="0" indent="0">
              <a:buNone/>
            </a:pPr>
            <a:endParaRPr lang="en-US" dirty="0"/>
          </a:p>
          <a:p>
            <a:pPr marL="0" indent="0">
              <a:buNone/>
            </a:pPr>
            <a:r>
              <a:rPr lang="en-US" dirty="0"/>
              <a:t>void foo ()</a:t>
            </a:r>
          </a:p>
          <a:p>
            <a:pPr marL="0" indent="0">
              <a:buNone/>
            </a:pPr>
            <a:r>
              <a:rPr lang="en-US" dirty="0"/>
              <a:t>{</a:t>
            </a:r>
          </a:p>
          <a:p>
            <a:pPr marL="0" indent="0">
              <a:buNone/>
            </a:pPr>
            <a:r>
              <a:rPr lang="en-US" dirty="0"/>
              <a:t>  int *</a:t>
            </a:r>
            <a:r>
              <a:rPr lang="en-US" dirty="0" err="1"/>
              <a:t>ptr</a:t>
            </a:r>
            <a:r>
              <a:rPr lang="en-US" dirty="0"/>
              <a:t> = </a:t>
            </a:r>
            <a:r>
              <a:rPr lang="en-US" dirty="0" err="1"/>
              <a:t>mymalloc</a:t>
            </a:r>
            <a:r>
              <a:rPr lang="en-US" dirty="0"/>
              <a:t>(4);</a:t>
            </a:r>
          </a:p>
          <a:p>
            <a:pPr marL="0" indent="0">
              <a:buNone/>
            </a:pPr>
            <a:r>
              <a:rPr lang="en-US" dirty="0"/>
              <a:t>  int **</a:t>
            </a:r>
            <a:r>
              <a:rPr lang="en-US" dirty="0" err="1"/>
              <a:t>pptr</a:t>
            </a:r>
            <a:r>
              <a:rPr lang="en-US" dirty="0"/>
              <a:t> = &amp;</a:t>
            </a:r>
            <a:r>
              <a:rPr lang="en-US" dirty="0" err="1"/>
              <a:t>ptr</a:t>
            </a:r>
            <a:r>
              <a:rPr lang="en-US" dirty="0"/>
              <a:t>;</a:t>
            </a:r>
          </a:p>
          <a:p>
            <a:pPr marL="0" indent="0">
              <a:buNone/>
            </a:pPr>
            <a:br>
              <a:rPr lang="en-US" dirty="0"/>
            </a:br>
            <a:r>
              <a:rPr lang="en-US" dirty="0"/>
              <a:t>  </a:t>
            </a:r>
            <a:r>
              <a:rPr lang="en-US" dirty="0" err="1"/>
              <a:t>pptr</a:t>
            </a:r>
            <a:r>
              <a:rPr lang="en-US" dirty="0"/>
              <a:t>[0] = NULL;</a:t>
            </a:r>
          </a:p>
          <a:p>
            <a:pPr marL="0" indent="0">
              <a:buNone/>
            </a:pPr>
            <a:r>
              <a:rPr lang="en-US" dirty="0"/>
              <a:t>  </a:t>
            </a:r>
            <a:r>
              <a:rPr lang="en-US" dirty="0" err="1"/>
              <a:t>ptr</a:t>
            </a:r>
            <a:r>
              <a:rPr lang="en-US" dirty="0"/>
              <a:t>[0] = 100;</a:t>
            </a:r>
          </a:p>
          <a:p>
            <a:pPr marL="0" indent="0">
              <a:buNone/>
            </a:pPr>
            <a:r>
              <a:rPr lang="en-US" dirty="0"/>
              <a:t>}</a:t>
            </a:r>
          </a:p>
        </p:txBody>
      </p:sp>
      <p:sp>
        <p:nvSpPr>
          <p:cNvPr id="4" name="Content Placeholder 3">
            <a:extLst>
              <a:ext uri="{FF2B5EF4-FFF2-40B4-BE49-F238E27FC236}">
                <a16:creationId xmlns:a16="http://schemas.microsoft.com/office/drawing/2014/main" id="{A6FF3AAC-FEC2-46E9-8C0D-97B65781527E}"/>
              </a:ext>
            </a:extLst>
          </p:cNvPr>
          <p:cNvSpPr>
            <a:spLocks noGrp="1"/>
          </p:cNvSpPr>
          <p:nvPr>
            <p:ph sz="half" idx="2"/>
          </p:nvPr>
        </p:nvSpPr>
        <p:spPr>
          <a:xfrm>
            <a:off x="5039360" y="1002665"/>
            <a:ext cx="6075680" cy="4351338"/>
          </a:xfrm>
        </p:spPr>
        <p:txBody>
          <a:bodyPr>
            <a:noAutofit/>
          </a:bodyPr>
          <a:lstStyle/>
          <a:p>
            <a:pPr marL="0" indent="0">
              <a:buNone/>
            </a:pPr>
            <a:r>
              <a:rPr lang="en-US" sz="1800" dirty="0"/>
              <a:t>  %</a:t>
            </a:r>
            <a:r>
              <a:rPr lang="en-US" sz="1800" dirty="0" err="1"/>
              <a:t>ptr.addr</a:t>
            </a:r>
            <a:r>
              <a:rPr lang="en-US" sz="1800" dirty="0"/>
              <a:t> = </a:t>
            </a:r>
            <a:r>
              <a:rPr lang="en-US" sz="1800" dirty="0" err="1"/>
              <a:t>alloca</a:t>
            </a:r>
            <a:r>
              <a:rPr lang="en-US" sz="1800" dirty="0"/>
              <a:t> i32*, align 8</a:t>
            </a:r>
          </a:p>
          <a:p>
            <a:pPr marL="0" indent="0">
              <a:buNone/>
            </a:pPr>
            <a:r>
              <a:rPr lang="en-US" sz="1800" dirty="0"/>
              <a:t>  %</a:t>
            </a:r>
            <a:r>
              <a:rPr lang="en-US" sz="1800" dirty="0" err="1"/>
              <a:t>pptr.addr</a:t>
            </a:r>
            <a:r>
              <a:rPr lang="en-US" sz="1800" dirty="0"/>
              <a:t> = </a:t>
            </a:r>
            <a:r>
              <a:rPr lang="en-US" sz="1800" dirty="0" err="1"/>
              <a:t>alloca</a:t>
            </a:r>
            <a:r>
              <a:rPr lang="en-US" sz="1800" dirty="0"/>
              <a:t> i32**, align 8</a:t>
            </a:r>
          </a:p>
          <a:p>
            <a:pPr marL="0" indent="0">
              <a:buNone/>
            </a:pPr>
            <a:r>
              <a:rPr lang="en-US" sz="1800" dirty="0"/>
              <a:t>  %call = call i8* @</a:t>
            </a:r>
            <a:r>
              <a:rPr lang="en-US" sz="1800" dirty="0" err="1"/>
              <a:t>mymalloc</a:t>
            </a:r>
            <a:r>
              <a:rPr lang="en-US" sz="1800" dirty="0"/>
              <a:t>(i32 4)</a:t>
            </a:r>
          </a:p>
          <a:p>
            <a:pPr marL="0" indent="0">
              <a:buNone/>
            </a:pPr>
            <a:r>
              <a:rPr lang="en-US" sz="1800" dirty="0"/>
              <a:t>  %0 = </a:t>
            </a:r>
            <a:r>
              <a:rPr lang="en-US" sz="1800" dirty="0" err="1"/>
              <a:t>bitcast</a:t>
            </a:r>
            <a:r>
              <a:rPr lang="en-US" sz="1800" dirty="0"/>
              <a:t> i8* %call to i32*</a:t>
            </a:r>
          </a:p>
          <a:p>
            <a:pPr marL="0" indent="0">
              <a:buNone/>
            </a:pPr>
            <a:r>
              <a:rPr lang="en-US" sz="1800" dirty="0"/>
              <a:t>  store i32* %0, i32** %</a:t>
            </a:r>
            <a:r>
              <a:rPr lang="en-US" sz="1800" dirty="0" err="1"/>
              <a:t>ptr.addr</a:t>
            </a:r>
            <a:r>
              <a:rPr lang="en-US" sz="1800" dirty="0"/>
              <a:t>, align 8</a:t>
            </a:r>
          </a:p>
          <a:p>
            <a:pPr marL="0" indent="0">
              <a:buNone/>
            </a:pPr>
            <a:r>
              <a:rPr lang="en-US" sz="1800" dirty="0"/>
              <a:t>  store i32** %</a:t>
            </a:r>
            <a:r>
              <a:rPr lang="en-US" sz="1800" dirty="0" err="1"/>
              <a:t>ptr.addr</a:t>
            </a:r>
            <a:r>
              <a:rPr lang="en-US" sz="1800" dirty="0"/>
              <a:t>, i32*** %</a:t>
            </a:r>
            <a:r>
              <a:rPr lang="en-US" sz="1800" dirty="0" err="1"/>
              <a:t>pptr.addr</a:t>
            </a:r>
            <a:r>
              <a:rPr lang="en-US" sz="1800" dirty="0"/>
              <a:t>, align 8</a:t>
            </a:r>
          </a:p>
          <a:p>
            <a:pPr marL="0" indent="0">
              <a:buNone/>
            </a:pPr>
            <a:r>
              <a:rPr lang="en-US" sz="1800" dirty="0"/>
              <a:t>  %1 = load i32**, i32*** %</a:t>
            </a:r>
            <a:r>
              <a:rPr lang="en-US" sz="1800" dirty="0" err="1"/>
              <a:t>pptr.addr</a:t>
            </a:r>
            <a:r>
              <a:rPr lang="en-US" sz="1800" dirty="0"/>
              <a:t>, align 8</a:t>
            </a:r>
          </a:p>
          <a:p>
            <a:pPr marL="0" indent="0">
              <a:buNone/>
            </a:pPr>
            <a:r>
              <a:rPr lang="en-US" sz="1800" dirty="0"/>
              <a:t>  %</a:t>
            </a:r>
            <a:r>
              <a:rPr lang="en-US" sz="1800" dirty="0" err="1"/>
              <a:t>arrayidx</a:t>
            </a:r>
            <a:r>
              <a:rPr lang="en-US" sz="1800" dirty="0"/>
              <a:t> = </a:t>
            </a:r>
            <a:r>
              <a:rPr lang="en-US" sz="1800" dirty="0" err="1"/>
              <a:t>getelementptr</a:t>
            </a:r>
            <a:r>
              <a:rPr lang="en-US" sz="1800" dirty="0"/>
              <a:t> inbounds i32*, i32** %1, i64 0</a:t>
            </a:r>
          </a:p>
          <a:p>
            <a:pPr marL="0" indent="0">
              <a:buNone/>
            </a:pPr>
            <a:r>
              <a:rPr lang="en-US" sz="1800" dirty="0"/>
              <a:t>  store i32* null, i32** %</a:t>
            </a:r>
            <a:r>
              <a:rPr lang="en-US" sz="1800" dirty="0" err="1"/>
              <a:t>arrayidx</a:t>
            </a:r>
            <a:r>
              <a:rPr lang="en-US" sz="1800" dirty="0"/>
              <a:t>, align 8</a:t>
            </a:r>
          </a:p>
          <a:p>
            <a:pPr marL="0" indent="0">
              <a:buNone/>
            </a:pPr>
            <a:r>
              <a:rPr lang="en-US" sz="1800" dirty="0"/>
              <a:t>  %2 = load i32*, i32** %</a:t>
            </a:r>
            <a:r>
              <a:rPr lang="en-US" sz="1800" dirty="0" err="1"/>
              <a:t>ptr.addr</a:t>
            </a:r>
            <a:r>
              <a:rPr lang="en-US" sz="1800" dirty="0"/>
              <a:t>, align 8</a:t>
            </a:r>
          </a:p>
          <a:p>
            <a:pPr marL="0" indent="0">
              <a:buNone/>
            </a:pPr>
            <a:r>
              <a:rPr lang="en-US" sz="1800" dirty="0"/>
              <a:t>  %arrayidx1 = </a:t>
            </a:r>
            <a:r>
              <a:rPr lang="en-US" sz="1800" dirty="0" err="1"/>
              <a:t>getelementptr</a:t>
            </a:r>
            <a:r>
              <a:rPr lang="en-US" sz="1800" dirty="0"/>
              <a:t> inbounds i32, i32* %2, i64 0</a:t>
            </a:r>
          </a:p>
          <a:p>
            <a:pPr marL="0" indent="0">
              <a:buNone/>
            </a:pPr>
            <a:r>
              <a:rPr lang="en-US" sz="1800" dirty="0"/>
              <a:t>  store i32 100, i32* %arrayidx1, align 4</a:t>
            </a:r>
          </a:p>
        </p:txBody>
      </p:sp>
    </p:spTree>
    <p:extLst>
      <p:ext uri="{BB962C8B-B14F-4D97-AF65-F5344CB8AC3E}">
        <p14:creationId xmlns:p14="http://schemas.microsoft.com/office/powerpoint/2010/main" val="84534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9A599-6D61-4D45-AAA7-86B5D5F15D83}"/>
              </a:ext>
            </a:extLst>
          </p:cNvPr>
          <p:cNvSpPr>
            <a:spLocks noGrp="1"/>
          </p:cNvSpPr>
          <p:nvPr>
            <p:ph type="title"/>
          </p:nvPr>
        </p:nvSpPr>
        <p:spPr/>
        <p:txBody>
          <a:bodyPr/>
          <a:lstStyle/>
          <a:p>
            <a:r>
              <a:rPr lang="en-US" dirty="0"/>
              <a:t>Stack alias</a:t>
            </a:r>
          </a:p>
        </p:txBody>
      </p:sp>
      <p:sp>
        <p:nvSpPr>
          <p:cNvPr id="3" name="Content Placeholder 2">
            <a:extLst>
              <a:ext uri="{FF2B5EF4-FFF2-40B4-BE49-F238E27FC236}">
                <a16:creationId xmlns:a16="http://schemas.microsoft.com/office/drawing/2014/main" id="{2F8083E0-64A2-48C2-9A7F-CBF467A72376}"/>
              </a:ext>
            </a:extLst>
          </p:cNvPr>
          <p:cNvSpPr>
            <a:spLocks noGrp="1"/>
          </p:cNvSpPr>
          <p:nvPr>
            <p:ph sz="half" idx="1"/>
          </p:nvPr>
        </p:nvSpPr>
        <p:spPr/>
        <p:txBody>
          <a:bodyPr>
            <a:normAutofit fontScale="77500" lnSpcReduction="20000"/>
          </a:bodyPr>
          <a:lstStyle/>
          <a:p>
            <a:pPr marL="0" indent="0">
              <a:buNone/>
            </a:pPr>
            <a:endParaRPr lang="en-US" dirty="0"/>
          </a:p>
          <a:p>
            <a:pPr marL="0" indent="0">
              <a:buNone/>
            </a:pPr>
            <a:endParaRPr lang="en-US" dirty="0"/>
          </a:p>
          <a:p>
            <a:pPr marL="0" indent="0">
              <a:buNone/>
            </a:pPr>
            <a:r>
              <a:rPr lang="en-US" dirty="0"/>
              <a:t>void foo ()</a:t>
            </a:r>
          </a:p>
          <a:p>
            <a:pPr marL="0" indent="0">
              <a:buNone/>
            </a:pPr>
            <a:r>
              <a:rPr lang="en-US" dirty="0"/>
              <a:t>{</a:t>
            </a:r>
          </a:p>
          <a:p>
            <a:pPr marL="0" indent="0">
              <a:buNone/>
            </a:pPr>
            <a:r>
              <a:rPr lang="en-US" dirty="0"/>
              <a:t>  int *</a:t>
            </a:r>
            <a:r>
              <a:rPr lang="en-US" dirty="0" err="1"/>
              <a:t>arr</a:t>
            </a:r>
            <a:r>
              <a:rPr lang="en-US" dirty="0"/>
              <a:t>[1];</a:t>
            </a:r>
          </a:p>
          <a:p>
            <a:pPr marL="0" indent="0">
              <a:buNone/>
            </a:pPr>
            <a:r>
              <a:rPr lang="en-US" dirty="0"/>
              <a:t>  int **</a:t>
            </a:r>
            <a:r>
              <a:rPr lang="en-US" dirty="0" err="1"/>
              <a:t>ptr</a:t>
            </a:r>
            <a:r>
              <a:rPr lang="en-US" dirty="0"/>
              <a:t> = </a:t>
            </a:r>
            <a:r>
              <a:rPr lang="en-US" dirty="0" err="1"/>
              <a:t>arr</a:t>
            </a:r>
            <a:r>
              <a:rPr lang="en-US" dirty="0"/>
              <a:t>;</a:t>
            </a:r>
          </a:p>
          <a:p>
            <a:pPr marL="0" indent="0">
              <a:buNone/>
            </a:pPr>
            <a:r>
              <a:rPr lang="en-US" dirty="0"/>
              <a:t>  </a:t>
            </a:r>
            <a:r>
              <a:rPr lang="en-US" dirty="0" err="1"/>
              <a:t>arr</a:t>
            </a:r>
            <a:r>
              <a:rPr lang="en-US" dirty="0"/>
              <a:t>[0] = (int*)</a:t>
            </a:r>
            <a:r>
              <a:rPr lang="en-US" dirty="0" err="1"/>
              <a:t>mymalloc</a:t>
            </a:r>
            <a:r>
              <a:rPr lang="en-US" dirty="0"/>
              <a:t>(4);</a:t>
            </a:r>
          </a:p>
          <a:p>
            <a:pPr marL="0" indent="0">
              <a:buNone/>
            </a:pPr>
            <a:r>
              <a:rPr lang="en-US" dirty="0"/>
              <a:t>  </a:t>
            </a:r>
            <a:r>
              <a:rPr lang="en-US" dirty="0" err="1"/>
              <a:t>ptr</a:t>
            </a:r>
            <a:r>
              <a:rPr lang="en-US" dirty="0"/>
              <a:t>[0] = NULL;</a:t>
            </a:r>
          </a:p>
          <a:p>
            <a:pPr marL="0" indent="0">
              <a:buNone/>
            </a:pPr>
            <a:r>
              <a:rPr lang="en-US" dirty="0"/>
              <a:t>}</a:t>
            </a:r>
          </a:p>
        </p:txBody>
      </p:sp>
      <p:sp>
        <p:nvSpPr>
          <p:cNvPr id="4" name="Content Placeholder 3">
            <a:extLst>
              <a:ext uri="{FF2B5EF4-FFF2-40B4-BE49-F238E27FC236}">
                <a16:creationId xmlns:a16="http://schemas.microsoft.com/office/drawing/2014/main" id="{6FC15F88-84F5-4BF2-A341-59F321DE238C}"/>
              </a:ext>
            </a:extLst>
          </p:cNvPr>
          <p:cNvSpPr>
            <a:spLocks noGrp="1"/>
          </p:cNvSpPr>
          <p:nvPr>
            <p:ph sz="half" idx="2"/>
          </p:nvPr>
        </p:nvSpPr>
        <p:spPr>
          <a:xfrm>
            <a:off x="4399280" y="2113279"/>
            <a:ext cx="7599680" cy="3962401"/>
          </a:xfrm>
        </p:spPr>
        <p:txBody>
          <a:bodyPr>
            <a:normAutofit fontScale="77500" lnSpcReduction="20000"/>
          </a:bodyPr>
          <a:lstStyle/>
          <a:p>
            <a:pPr marL="0" indent="0">
              <a:buNone/>
            </a:pPr>
            <a:r>
              <a:rPr lang="en-US" sz="2300" dirty="0"/>
              <a:t>  %</a:t>
            </a:r>
            <a:r>
              <a:rPr lang="en-US" sz="2300" dirty="0" err="1"/>
              <a:t>arr</a:t>
            </a:r>
            <a:r>
              <a:rPr lang="en-US" sz="2300" dirty="0"/>
              <a:t> = </a:t>
            </a:r>
            <a:r>
              <a:rPr lang="en-US" sz="2300" dirty="0" err="1"/>
              <a:t>alloca</a:t>
            </a:r>
            <a:r>
              <a:rPr lang="en-US" sz="2300" dirty="0"/>
              <a:t> [1 x i32*], align 8</a:t>
            </a:r>
          </a:p>
          <a:p>
            <a:pPr marL="0" indent="0">
              <a:buNone/>
            </a:pPr>
            <a:r>
              <a:rPr lang="en-US" sz="2300" dirty="0"/>
              <a:t>  %</a:t>
            </a:r>
            <a:r>
              <a:rPr lang="en-US" sz="2300" dirty="0" err="1"/>
              <a:t>ptr.addr</a:t>
            </a:r>
            <a:r>
              <a:rPr lang="en-US" sz="2300" dirty="0"/>
              <a:t> = </a:t>
            </a:r>
            <a:r>
              <a:rPr lang="en-US" sz="2300" dirty="0" err="1"/>
              <a:t>alloca</a:t>
            </a:r>
            <a:r>
              <a:rPr lang="en-US" sz="2300" dirty="0"/>
              <a:t> i32**, align 8</a:t>
            </a:r>
          </a:p>
          <a:p>
            <a:pPr marL="0" indent="0">
              <a:buNone/>
            </a:pPr>
            <a:r>
              <a:rPr lang="en-US" sz="2300" dirty="0"/>
              <a:t>  %array = </a:t>
            </a:r>
            <a:r>
              <a:rPr lang="en-US" sz="2300" dirty="0" err="1"/>
              <a:t>getelementptr</a:t>
            </a:r>
            <a:r>
              <a:rPr lang="en-US" sz="2300" dirty="0"/>
              <a:t> inbounds [1 x i32*], [1 x i32*]* %</a:t>
            </a:r>
            <a:r>
              <a:rPr lang="en-US" sz="2300" dirty="0" err="1"/>
              <a:t>arr</a:t>
            </a:r>
            <a:r>
              <a:rPr lang="en-US" sz="2300" dirty="0"/>
              <a:t>, i64 0, i64 0</a:t>
            </a:r>
          </a:p>
          <a:p>
            <a:pPr marL="0" indent="0">
              <a:buNone/>
            </a:pPr>
            <a:r>
              <a:rPr lang="en-US" sz="2300" dirty="0"/>
              <a:t>  store i32** %array, i32*** %</a:t>
            </a:r>
            <a:r>
              <a:rPr lang="en-US" sz="2300" dirty="0" err="1"/>
              <a:t>ptr.addr</a:t>
            </a:r>
            <a:r>
              <a:rPr lang="en-US" sz="2300" dirty="0"/>
              <a:t>, align 8</a:t>
            </a:r>
          </a:p>
          <a:p>
            <a:pPr marL="0" indent="0">
              <a:buNone/>
            </a:pPr>
            <a:r>
              <a:rPr lang="en-US" sz="2300" dirty="0"/>
              <a:t>  %call = call i8* @</a:t>
            </a:r>
            <a:r>
              <a:rPr lang="en-US" sz="2300" dirty="0" err="1"/>
              <a:t>mymalloc</a:t>
            </a:r>
            <a:r>
              <a:rPr lang="en-US" sz="2300" dirty="0"/>
              <a:t>(i32 4)</a:t>
            </a:r>
          </a:p>
          <a:p>
            <a:pPr marL="0" indent="0">
              <a:buNone/>
            </a:pPr>
            <a:r>
              <a:rPr lang="en-US" sz="2300" dirty="0"/>
              <a:t>  %0 = </a:t>
            </a:r>
            <a:r>
              <a:rPr lang="en-US" sz="2300" dirty="0" err="1"/>
              <a:t>bitcast</a:t>
            </a:r>
            <a:r>
              <a:rPr lang="en-US" sz="2300" dirty="0"/>
              <a:t> i8* %call to i32*</a:t>
            </a:r>
          </a:p>
          <a:p>
            <a:pPr marL="0" indent="0">
              <a:buNone/>
            </a:pPr>
            <a:r>
              <a:rPr lang="en-US" sz="2300" dirty="0"/>
              <a:t>  %</a:t>
            </a:r>
            <a:r>
              <a:rPr lang="en-US" sz="2300" dirty="0" err="1"/>
              <a:t>arrayidx</a:t>
            </a:r>
            <a:r>
              <a:rPr lang="en-US" sz="2300" dirty="0"/>
              <a:t> = </a:t>
            </a:r>
            <a:r>
              <a:rPr lang="en-US" sz="2300" dirty="0" err="1"/>
              <a:t>getelementptr</a:t>
            </a:r>
            <a:r>
              <a:rPr lang="en-US" sz="2300" dirty="0"/>
              <a:t> inbounds [1 x i32*], [1 x i32*]* %</a:t>
            </a:r>
            <a:r>
              <a:rPr lang="en-US" sz="2300" dirty="0" err="1"/>
              <a:t>arr</a:t>
            </a:r>
            <a:r>
              <a:rPr lang="en-US" sz="2300" dirty="0"/>
              <a:t>, i64 0, i64 0</a:t>
            </a:r>
          </a:p>
          <a:p>
            <a:pPr marL="0" indent="0">
              <a:buNone/>
            </a:pPr>
            <a:r>
              <a:rPr lang="en-US" sz="2300" dirty="0"/>
              <a:t>  store i32* %0, i32** %</a:t>
            </a:r>
            <a:r>
              <a:rPr lang="en-US" sz="2300" dirty="0" err="1"/>
              <a:t>arrayidx</a:t>
            </a:r>
            <a:r>
              <a:rPr lang="en-US" sz="2300" dirty="0"/>
              <a:t>, align 8</a:t>
            </a:r>
          </a:p>
          <a:p>
            <a:pPr marL="0" indent="0">
              <a:buNone/>
            </a:pPr>
            <a:r>
              <a:rPr lang="en-US" sz="2300" dirty="0"/>
              <a:t>  %1 = load i32**, i32*** %</a:t>
            </a:r>
            <a:r>
              <a:rPr lang="en-US" sz="2300" dirty="0" err="1"/>
              <a:t>ptr.addr</a:t>
            </a:r>
            <a:r>
              <a:rPr lang="en-US" sz="2300" dirty="0"/>
              <a:t>, align 8</a:t>
            </a:r>
          </a:p>
          <a:p>
            <a:pPr marL="0" indent="0">
              <a:buNone/>
            </a:pPr>
            <a:r>
              <a:rPr lang="en-US" sz="2300" dirty="0"/>
              <a:t>  %arrayidx1 = </a:t>
            </a:r>
            <a:r>
              <a:rPr lang="en-US" sz="2300" dirty="0" err="1"/>
              <a:t>getelementptr</a:t>
            </a:r>
            <a:r>
              <a:rPr lang="en-US" sz="2300" dirty="0"/>
              <a:t> inbounds i32*, i32** %1, i64 0</a:t>
            </a:r>
          </a:p>
          <a:p>
            <a:pPr marL="0" indent="0">
              <a:buNone/>
            </a:pPr>
            <a:r>
              <a:rPr lang="en-US" sz="2300" dirty="0"/>
              <a:t>  store i32* null, i32** %arrayidx1, align 8</a:t>
            </a:r>
          </a:p>
        </p:txBody>
      </p:sp>
    </p:spTree>
    <p:extLst>
      <p:ext uri="{BB962C8B-B14F-4D97-AF65-F5344CB8AC3E}">
        <p14:creationId xmlns:p14="http://schemas.microsoft.com/office/powerpoint/2010/main" val="3594839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D3C3D-3237-47C7-A999-B7436997817F}"/>
              </a:ext>
            </a:extLst>
          </p:cNvPr>
          <p:cNvSpPr>
            <a:spLocks noGrp="1"/>
          </p:cNvSpPr>
          <p:nvPr>
            <p:ph type="title"/>
          </p:nvPr>
        </p:nvSpPr>
        <p:spPr/>
        <p:txBody>
          <a:bodyPr/>
          <a:lstStyle/>
          <a:p>
            <a:r>
              <a:rPr lang="en-US" dirty="0"/>
              <a:t>Disallow stack aliasing</a:t>
            </a:r>
          </a:p>
        </p:txBody>
      </p:sp>
      <p:sp>
        <p:nvSpPr>
          <p:cNvPr id="3" name="Content Placeholder 2">
            <a:extLst>
              <a:ext uri="{FF2B5EF4-FFF2-40B4-BE49-F238E27FC236}">
                <a16:creationId xmlns:a16="http://schemas.microsoft.com/office/drawing/2014/main" id="{A1D4383F-CBC0-4E7F-8F82-A543BDDD9A7B}"/>
              </a:ext>
            </a:extLst>
          </p:cNvPr>
          <p:cNvSpPr>
            <a:spLocks noGrp="1"/>
          </p:cNvSpPr>
          <p:nvPr>
            <p:ph idx="1"/>
          </p:nvPr>
        </p:nvSpPr>
        <p:spPr/>
        <p:txBody>
          <a:bodyPr/>
          <a:lstStyle/>
          <a:p>
            <a:r>
              <a:rPr lang="en-US" dirty="0"/>
              <a:t>No address of (&amp;) operand</a:t>
            </a:r>
          </a:p>
          <a:p>
            <a:r>
              <a:rPr lang="en-US" dirty="0"/>
              <a:t>No static allocation of array of pointers</a:t>
            </a:r>
          </a:p>
        </p:txBody>
      </p:sp>
    </p:spTree>
    <p:extLst>
      <p:ext uri="{BB962C8B-B14F-4D97-AF65-F5344CB8AC3E}">
        <p14:creationId xmlns:p14="http://schemas.microsoft.com/office/powerpoint/2010/main" val="1665302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4F69-0196-4758-B8DB-7D86ED93EE21}"/>
              </a:ext>
            </a:extLst>
          </p:cNvPr>
          <p:cNvSpPr>
            <a:spLocks noGrp="1"/>
          </p:cNvSpPr>
          <p:nvPr>
            <p:ph type="title"/>
          </p:nvPr>
        </p:nvSpPr>
        <p:spPr/>
        <p:txBody>
          <a:bodyPr/>
          <a:lstStyle/>
          <a:p>
            <a:r>
              <a:rPr lang="en-US" dirty="0"/>
              <a:t>Assignment-2</a:t>
            </a:r>
            <a:endParaRPr lang="en-IN" dirty="0"/>
          </a:p>
        </p:txBody>
      </p:sp>
      <p:sp>
        <p:nvSpPr>
          <p:cNvPr id="3" name="Content Placeholder 2">
            <a:extLst>
              <a:ext uri="{FF2B5EF4-FFF2-40B4-BE49-F238E27FC236}">
                <a16:creationId xmlns:a16="http://schemas.microsoft.com/office/drawing/2014/main" id="{67E699D6-56EF-4CFE-939F-8B9A62733CC8}"/>
              </a:ext>
            </a:extLst>
          </p:cNvPr>
          <p:cNvSpPr>
            <a:spLocks noGrp="1"/>
          </p:cNvSpPr>
          <p:nvPr>
            <p:ph idx="1"/>
          </p:nvPr>
        </p:nvSpPr>
        <p:spPr/>
        <p:txBody>
          <a:bodyPr/>
          <a:lstStyle/>
          <a:p>
            <a:r>
              <a:rPr lang="en-US" dirty="0"/>
              <a:t>Detect NULL pointer dereference</a:t>
            </a:r>
          </a:p>
          <a:p>
            <a:pPr marL="0" indent="0">
              <a:buNone/>
            </a:pPr>
            <a:endParaRPr lang="en-US" dirty="0"/>
          </a:p>
          <a:p>
            <a:pPr marL="0" indent="0">
              <a:buNone/>
            </a:pPr>
            <a:endParaRPr lang="en-IN" dirty="0"/>
          </a:p>
        </p:txBody>
      </p:sp>
      <p:sp>
        <p:nvSpPr>
          <p:cNvPr id="4" name="TextBox 3">
            <a:extLst>
              <a:ext uri="{FF2B5EF4-FFF2-40B4-BE49-F238E27FC236}">
                <a16:creationId xmlns:a16="http://schemas.microsoft.com/office/drawing/2014/main" id="{4EC46791-79B6-452B-B7D5-E50421FDCBC9}"/>
              </a:ext>
            </a:extLst>
          </p:cNvPr>
          <p:cNvSpPr txBox="1"/>
          <p:nvPr/>
        </p:nvSpPr>
        <p:spPr>
          <a:xfrm>
            <a:off x="1361440" y="2854960"/>
            <a:ext cx="4236720" cy="224676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 foo(int *</a:t>
            </a:r>
            <a:r>
              <a:rPr lang="en-US" sz="2000" dirty="0" err="1">
                <a:latin typeface="Arial" panose="020B0604020202020204" pitchFamily="34" charset="0"/>
                <a:cs typeface="Arial" panose="020B0604020202020204" pitchFamily="34" charset="0"/>
              </a:rPr>
              <a:t>ptr</a:t>
            </a:r>
            <a:r>
              <a:rPr lang="en-US" sz="2000" dirty="0">
                <a:latin typeface="Arial" panose="020B0604020202020204" pitchFamily="34" charset="0"/>
                <a:cs typeface="Arial" panose="020B0604020202020204" pitchFamily="34" charset="0"/>
              </a:rPr>
              <a:t>, int (*</a:t>
            </a:r>
            <a:r>
              <a:rPr lang="en-US" sz="2000" dirty="0" err="1">
                <a:latin typeface="Arial" panose="020B0604020202020204" pitchFamily="34" charset="0"/>
                <a:cs typeface="Arial" panose="020B0604020202020204" pitchFamily="34" charset="0"/>
              </a:rPr>
              <a:t>fptr</a:t>
            </a:r>
            <a:r>
              <a:rPr lang="en-US" sz="2000" dirty="0">
                <a:latin typeface="Arial" panose="020B0604020202020204" pitchFamily="34" charset="0"/>
                <a:cs typeface="Arial" panose="020B0604020202020204" pitchFamily="34" charset="0"/>
              </a:rPr>
              <a:t>)(int, int) ) {</a:t>
            </a:r>
          </a:p>
          <a:p>
            <a:r>
              <a:rPr lang="en-US" sz="2000" dirty="0">
                <a:latin typeface="Arial" panose="020B0604020202020204" pitchFamily="34" charset="0"/>
                <a:cs typeface="Arial" panose="020B0604020202020204" pitchFamily="34" charset="0"/>
              </a:rPr>
              <a:t>   int </a:t>
            </a:r>
            <a:r>
              <a:rPr lang="en-US" sz="2000" dirty="0" err="1">
                <a:latin typeface="Arial" panose="020B0604020202020204" pitchFamily="34" charset="0"/>
                <a:cs typeface="Arial" panose="020B0604020202020204" pitchFamily="34" charset="0"/>
              </a:rPr>
              <a:t>val</a:t>
            </a:r>
            <a:r>
              <a:rPr lang="en-US" sz="2000" dirty="0">
                <a:latin typeface="Arial" panose="020B0604020202020204" pitchFamily="34" charset="0"/>
                <a:cs typeface="Arial" panose="020B0604020202020204" pitchFamily="34" charset="0"/>
              </a:rPr>
              <a:t>;</a:t>
            </a:r>
          </a:p>
          <a:p>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ptr</a:t>
            </a:r>
            <a:r>
              <a:rPr lang="en-US" sz="2000" dirty="0">
                <a:solidFill>
                  <a:srgbClr val="FF0000"/>
                </a:solidFill>
                <a:latin typeface="Arial" panose="020B0604020202020204" pitchFamily="34" charset="0"/>
                <a:cs typeface="Arial" panose="020B0604020202020204" pitchFamily="34" charset="0"/>
              </a:rPr>
              <a:t>[0] = 100;</a:t>
            </a:r>
          </a:p>
          <a:p>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val</a:t>
            </a:r>
            <a:r>
              <a:rPr lang="en-US" sz="2000" dirty="0">
                <a:solidFill>
                  <a:srgbClr val="FF0000"/>
                </a:solidFill>
                <a:latin typeface="Arial" panose="020B0604020202020204" pitchFamily="34" charset="0"/>
                <a:cs typeface="Arial" panose="020B0604020202020204" pitchFamily="34" charset="0"/>
              </a:rPr>
              <a:t> = </a:t>
            </a:r>
            <a:r>
              <a:rPr lang="en-US" sz="2000" dirty="0" err="1">
                <a:solidFill>
                  <a:srgbClr val="FF0000"/>
                </a:solidFill>
                <a:latin typeface="Arial" panose="020B0604020202020204" pitchFamily="34" charset="0"/>
                <a:cs typeface="Arial" panose="020B0604020202020204" pitchFamily="34" charset="0"/>
              </a:rPr>
              <a:t>ptr</a:t>
            </a:r>
            <a:r>
              <a:rPr lang="en-US" sz="2000" dirty="0">
                <a:solidFill>
                  <a:srgbClr val="FF0000"/>
                </a:solidFill>
                <a:latin typeface="Arial" panose="020B0604020202020204" pitchFamily="34" charset="0"/>
                <a:cs typeface="Arial" panose="020B0604020202020204" pitchFamily="34" charset="0"/>
              </a:rPr>
              <a:t>[0];</a:t>
            </a:r>
          </a:p>
          <a:p>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fptr</a:t>
            </a:r>
            <a:r>
              <a:rPr lang="en-US" sz="2000" dirty="0">
                <a:solidFill>
                  <a:srgbClr val="FF0000"/>
                </a:solidFill>
                <a:latin typeface="Arial" panose="020B0604020202020204" pitchFamily="34" charset="0"/>
                <a:cs typeface="Arial" panose="020B0604020202020204" pitchFamily="34" charset="0"/>
              </a:rPr>
              <a:t>(1, 2);</a:t>
            </a:r>
          </a:p>
          <a:p>
            <a:r>
              <a:rPr lang="en-US" sz="2000" dirty="0">
                <a:latin typeface="Arial" panose="020B0604020202020204" pitchFamily="34" charset="0"/>
                <a:cs typeface="Arial" panose="020B0604020202020204" pitchFamily="34" charset="0"/>
              </a:rPr>
              <a:t>   return 0;</a:t>
            </a:r>
          </a:p>
          <a:p>
            <a:r>
              <a:rPr lang="en-US" sz="2000"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60AB8DFD-88F5-42BA-960C-7B09C06FD44D}"/>
              </a:ext>
            </a:extLst>
          </p:cNvPr>
          <p:cNvSpPr txBox="1"/>
          <p:nvPr/>
        </p:nvSpPr>
        <p:spPr>
          <a:xfrm>
            <a:off x="7223760" y="1097280"/>
            <a:ext cx="3373120" cy="427809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int foo(int *</a:t>
            </a:r>
            <a:r>
              <a:rPr lang="en-US" sz="1600" dirty="0" err="1">
                <a:latin typeface="Arial" panose="020B0604020202020204" pitchFamily="34" charset="0"/>
                <a:cs typeface="Arial" panose="020B0604020202020204" pitchFamily="34" charset="0"/>
              </a:rPr>
              <a:t>ptr</a:t>
            </a:r>
            <a:r>
              <a:rPr lang="en-US" sz="1600" dirty="0">
                <a:latin typeface="Arial" panose="020B0604020202020204" pitchFamily="34" charset="0"/>
                <a:cs typeface="Arial" panose="020B0604020202020204" pitchFamily="34" charset="0"/>
              </a:rPr>
              <a:t>, int (*</a:t>
            </a:r>
            <a:r>
              <a:rPr lang="en-US" sz="1600" dirty="0" err="1">
                <a:latin typeface="Arial" panose="020B0604020202020204" pitchFamily="34" charset="0"/>
                <a:cs typeface="Arial" panose="020B0604020202020204" pitchFamily="34" charset="0"/>
              </a:rPr>
              <a:t>fptr</a:t>
            </a:r>
            <a:r>
              <a:rPr lang="en-US" sz="1600" dirty="0">
                <a:latin typeface="Arial" panose="020B0604020202020204" pitchFamily="34" charset="0"/>
                <a:cs typeface="Arial" panose="020B0604020202020204" pitchFamily="34" charset="0"/>
              </a:rPr>
              <a:t>)(int, int) ) {</a:t>
            </a:r>
          </a:p>
          <a:p>
            <a:r>
              <a:rPr lang="en-US" sz="1600" dirty="0">
                <a:latin typeface="Arial" panose="020B0604020202020204" pitchFamily="34" charset="0"/>
                <a:cs typeface="Arial" panose="020B0604020202020204" pitchFamily="34" charset="0"/>
              </a:rPr>
              <a:t>   int </a:t>
            </a:r>
            <a:r>
              <a:rPr lang="en-US" sz="1600" dirty="0" err="1">
                <a:latin typeface="Arial" panose="020B0604020202020204" pitchFamily="34" charset="0"/>
                <a:cs typeface="Arial" panose="020B0604020202020204" pitchFamily="34" charset="0"/>
              </a:rPr>
              <a:t>val</a:t>
            </a:r>
            <a:r>
              <a:rPr lang="en-US" sz="1600" dirty="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a:p>
            <a:r>
              <a:rPr lang="en-US" sz="1600" dirty="0">
                <a:solidFill>
                  <a:schemeClr val="accent1"/>
                </a:solidFill>
                <a:latin typeface="Arial" panose="020B0604020202020204" pitchFamily="34" charset="0"/>
                <a:cs typeface="Arial" panose="020B0604020202020204" pitchFamily="34" charset="0"/>
              </a:rPr>
              <a:t>   if (&amp;</a:t>
            </a:r>
            <a:r>
              <a:rPr lang="en-US" sz="1600" dirty="0" err="1">
                <a:solidFill>
                  <a:schemeClr val="accent1"/>
                </a:solidFill>
                <a:latin typeface="Arial" panose="020B0604020202020204" pitchFamily="34" charset="0"/>
                <a:cs typeface="Arial" panose="020B0604020202020204" pitchFamily="34" charset="0"/>
              </a:rPr>
              <a:t>ptr</a:t>
            </a:r>
            <a:r>
              <a:rPr lang="en-US" sz="1600" dirty="0">
                <a:solidFill>
                  <a:schemeClr val="accent1"/>
                </a:solidFill>
                <a:latin typeface="Arial" panose="020B0604020202020204" pitchFamily="34" charset="0"/>
                <a:cs typeface="Arial" panose="020B0604020202020204" pitchFamily="34" charset="0"/>
              </a:rPr>
              <a:t>[0] == NULL) </a:t>
            </a:r>
            <a:r>
              <a:rPr lang="en-US" sz="1600" dirty="0" err="1">
                <a:solidFill>
                  <a:schemeClr val="accent1"/>
                </a:solidFill>
                <a:latin typeface="Arial" panose="020B0604020202020204" pitchFamily="34" charset="0"/>
                <a:cs typeface="Arial" panose="020B0604020202020204" pitchFamily="34" charset="0"/>
              </a:rPr>
              <a:t>goto</a:t>
            </a:r>
            <a:r>
              <a:rPr lang="en-US" sz="1600" dirty="0">
                <a:solidFill>
                  <a:schemeClr val="accent1"/>
                </a:solidFill>
                <a:latin typeface="Arial" panose="020B0604020202020204" pitchFamily="34" charset="0"/>
                <a:cs typeface="Arial" panose="020B0604020202020204" pitchFamily="34" charset="0"/>
              </a:rPr>
              <a:t> label;</a:t>
            </a:r>
          </a:p>
          <a:p>
            <a:r>
              <a:rPr lang="en-US" sz="1600" dirty="0">
                <a:latin typeface="Arial" panose="020B0604020202020204" pitchFamily="34" charset="0"/>
                <a:cs typeface="Arial" panose="020B0604020202020204" pitchFamily="34" charset="0"/>
              </a:rPr>
              <a:t>   </a:t>
            </a:r>
            <a:r>
              <a:rPr lang="en-US" sz="1600" dirty="0" err="1">
                <a:solidFill>
                  <a:srgbClr val="FF0000"/>
                </a:solidFill>
                <a:latin typeface="Arial" panose="020B0604020202020204" pitchFamily="34" charset="0"/>
                <a:cs typeface="Arial" panose="020B0604020202020204" pitchFamily="34" charset="0"/>
              </a:rPr>
              <a:t>ptr</a:t>
            </a:r>
            <a:r>
              <a:rPr lang="en-US" sz="1600" dirty="0">
                <a:solidFill>
                  <a:srgbClr val="FF0000"/>
                </a:solidFill>
                <a:latin typeface="Arial" panose="020B0604020202020204" pitchFamily="34" charset="0"/>
                <a:cs typeface="Arial" panose="020B0604020202020204" pitchFamily="34" charset="0"/>
              </a:rPr>
              <a:t>[0] = 100;</a:t>
            </a:r>
          </a:p>
          <a:p>
            <a:endParaRPr lang="en-US" sz="1600" dirty="0">
              <a:solidFill>
                <a:srgbClr val="FF0000"/>
              </a:solidFill>
              <a:latin typeface="Arial" panose="020B0604020202020204" pitchFamily="34" charset="0"/>
              <a:cs typeface="Arial" panose="020B0604020202020204" pitchFamily="34" charset="0"/>
            </a:endParaRPr>
          </a:p>
          <a:p>
            <a:r>
              <a:rPr lang="en-US" sz="1600" dirty="0">
                <a:solidFill>
                  <a:schemeClr val="accent1"/>
                </a:solidFill>
                <a:latin typeface="Arial" panose="020B0604020202020204" pitchFamily="34" charset="0"/>
                <a:cs typeface="Arial" panose="020B0604020202020204" pitchFamily="34" charset="0"/>
              </a:rPr>
              <a:t>   if (&amp;</a:t>
            </a:r>
            <a:r>
              <a:rPr lang="en-US" sz="1600" dirty="0" err="1">
                <a:solidFill>
                  <a:schemeClr val="accent1"/>
                </a:solidFill>
                <a:latin typeface="Arial" panose="020B0604020202020204" pitchFamily="34" charset="0"/>
                <a:cs typeface="Arial" panose="020B0604020202020204" pitchFamily="34" charset="0"/>
              </a:rPr>
              <a:t>ptr</a:t>
            </a:r>
            <a:r>
              <a:rPr lang="en-US" sz="1600" dirty="0">
                <a:solidFill>
                  <a:schemeClr val="accent1"/>
                </a:solidFill>
                <a:latin typeface="Arial" panose="020B0604020202020204" pitchFamily="34" charset="0"/>
                <a:cs typeface="Arial" panose="020B0604020202020204" pitchFamily="34" charset="0"/>
              </a:rPr>
              <a:t>[0] == NULL) </a:t>
            </a:r>
            <a:r>
              <a:rPr lang="en-US" sz="1600" dirty="0" err="1">
                <a:solidFill>
                  <a:schemeClr val="accent1"/>
                </a:solidFill>
                <a:latin typeface="Arial" panose="020B0604020202020204" pitchFamily="34" charset="0"/>
                <a:cs typeface="Arial" panose="020B0604020202020204" pitchFamily="34" charset="0"/>
              </a:rPr>
              <a:t>goto</a:t>
            </a:r>
            <a:r>
              <a:rPr lang="en-US" sz="1600" dirty="0">
                <a:solidFill>
                  <a:schemeClr val="accent1"/>
                </a:solidFill>
                <a:latin typeface="Arial" panose="020B0604020202020204" pitchFamily="34" charset="0"/>
                <a:cs typeface="Arial" panose="020B0604020202020204" pitchFamily="34" charset="0"/>
              </a:rPr>
              <a:t> label;</a:t>
            </a:r>
          </a:p>
          <a:p>
            <a:r>
              <a:rPr lang="en-US" sz="1600" dirty="0">
                <a:solidFill>
                  <a:srgbClr val="FF0000"/>
                </a:solidFill>
                <a:latin typeface="Arial" panose="020B0604020202020204" pitchFamily="34" charset="0"/>
                <a:cs typeface="Arial" panose="020B0604020202020204" pitchFamily="34" charset="0"/>
              </a:rPr>
              <a:t>   </a:t>
            </a:r>
            <a:r>
              <a:rPr lang="en-US" sz="1600" dirty="0" err="1">
                <a:solidFill>
                  <a:srgbClr val="FF0000"/>
                </a:solidFill>
                <a:latin typeface="Arial" panose="020B0604020202020204" pitchFamily="34" charset="0"/>
                <a:cs typeface="Arial" panose="020B0604020202020204" pitchFamily="34" charset="0"/>
              </a:rPr>
              <a:t>val</a:t>
            </a:r>
            <a:r>
              <a:rPr lang="en-US" sz="1600" dirty="0">
                <a:solidFill>
                  <a:srgbClr val="FF0000"/>
                </a:solidFill>
                <a:latin typeface="Arial" panose="020B0604020202020204" pitchFamily="34" charset="0"/>
                <a:cs typeface="Arial" panose="020B0604020202020204" pitchFamily="34" charset="0"/>
              </a:rPr>
              <a:t> = </a:t>
            </a:r>
            <a:r>
              <a:rPr lang="en-US" sz="1600" dirty="0" err="1">
                <a:solidFill>
                  <a:srgbClr val="FF0000"/>
                </a:solidFill>
                <a:latin typeface="Arial" panose="020B0604020202020204" pitchFamily="34" charset="0"/>
                <a:cs typeface="Arial" panose="020B0604020202020204" pitchFamily="34" charset="0"/>
              </a:rPr>
              <a:t>ptr</a:t>
            </a:r>
            <a:r>
              <a:rPr lang="en-US" sz="1600" dirty="0">
                <a:solidFill>
                  <a:srgbClr val="FF0000"/>
                </a:solidFill>
                <a:latin typeface="Arial" panose="020B0604020202020204" pitchFamily="34" charset="0"/>
                <a:cs typeface="Arial" panose="020B0604020202020204" pitchFamily="34" charset="0"/>
              </a:rPr>
              <a:t>[0];</a:t>
            </a:r>
          </a:p>
          <a:p>
            <a:endParaRPr lang="en-US" sz="1600" dirty="0">
              <a:solidFill>
                <a:srgbClr val="FF0000"/>
              </a:solidFill>
              <a:latin typeface="Arial" panose="020B0604020202020204" pitchFamily="34" charset="0"/>
              <a:cs typeface="Arial" panose="020B0604020202020204" pitchFamily="34" charset="0"/>
            </a:endParaRPr>
          </a:p>
          <a:p>
            <a:r>
              <a:rPr lang="en-US" sz="1600" dirty="0">
                <a:solidFill>
                  <a:schemeClr val="accent1"/>
                </a:solidFill>
                <a:latin typeface="Arial" panose="020B0604020202020204" pitchFamily="34" charset="0"/>
                <a:cs typeface="Arial" panose="020B0604020202020204" pitchFamily="34" charset="0"/>
              </a:rPr>
              <a:t>   if (</a:t>
            </a:r>
            <a:r>
              <a:rPr lang="en-US" sz="1600" dirty="0" err="1">
                <a:solidFill>
                  <a:schemeClr val="accent1"/>
                </a:solidFill>
                <a:latin typeface="Arial" panose="020B0604020202020204" pitchFamily="34" charset="0"/>
                <a:cs typeface="Arial" panose="020B0604020202020204" pitchFamily="34" charset="0"/>
              </a:rPr>
              <a:t>fptr</a:t>
            </a:r>
            <a:r>
              <a:rPr lang="en-US" sz="1600" dirty="0">
                <a:solidFill>
                  <a:schemeClr val="accent1"/>
                </a:solidFill>
                <a:latin typeface="Arial" panose="020B0604020202020204" pitchFamily="34" charset="0"/>
                <a:cs typeface="Arial" panose="020B0604020202020204" pitchFamily="34" charset="0"/>
              </a:rPr>
              <a:t> == NULL) </a:t>
            </a:r>
            <a:r>
              <a:rPr lang="en-US" sz="1600" dirty="0" err="1">
                <a:solidFill>
                  <a:schemeClr val="accent1"/>
                </a:solidFill>
                <a:latin typeface="Arial" panose="020B0604020202020204" pitchFamily="34" charset="0"/>
                <a:cs typeface="Arial" panose="020B0604020202020204" pitchFamily="34" charset="0"/>
              </a:rPr>
              <a:t>goto</a:t>
            </a:r>
            <a:r>
              <a:rPr lang="en-US" sz="1600" dirty="0">
                <a:solidFill>
                  <a:schemeClr val="accent1"/>
                </a:solidFill>
                <a:latin typeface="Arial" panose="020B0604020202020204" pitchFamily="34" charset="0"/>
                <a:cs typeface="Arial" panose="020B0604020202020204" pitchFamily="34" charset="0"/>
              </a:rPr>
              <a:t> label;</a:t>
            </a:r>
          </a:p>
          <a:p>
            <a:r>
              <a:rPr lang="en-US" sz="1600" dirty="0">
                <a:solidFill>
                  <a:srgbClr val="FF0000"/>
                </a:solidFill>
                <a:latin typeface="Arial" panose="020B0604020202020204" pitchFamily="34" charset="0"/>
                <a:cs typeface="Arial" panose="020B0604020202020204" pitchFamily="34" charset="0"/>
              </a:rPr>
              <a:t>   </a:t>
            </a:r>
            <a:r>
              <a:rPr lang="en-US" sz="1600" dirty="0" err="1">
                <a:solidFill>
                  <a:srgbClr val="FF0000"/>
                </a:solidFill>
                <a:latin typeface="Arial" panose="020B0604020202020204" pitchFamily="34" charset="0"/>
                <a:cs typeface="Arial" panose="020B0604020202020204" pitchFamily="34" charset="0"/>
              </a:rPr>
              <a:t>fptr</a:t>
            </a:r>
            <a:r>
              <a:rPr lang="en-US" sz="1600" dirty="0">
                <a:solidFill>
                  <a:srgbClr val="FF0000"/>
                </a:solidFill>
                <a:latin typeface="Arial" panose="020B0604020202020204" pitchFamily="34" charset="0"/>
                <a:cs typeface="Arial" panose="020B0604020202020204" pitchFamily="34" charset="0"/>
              </a:rPr>
              <a:t>(1, 2);</a:t>
            </a:r>
          </a:p>
          <a:p>
            <a:endParaRPr lang="en-US" sz="1600" dirty="0">
              <a:solidFill>
                <a:srgbClr val="FF0000"/>
              </a:solidFill>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return 0;</a:t>
            </a:r>
          </a:p>
          <a:p>
            <a:r>
              <a:rPr lang="en-US" sz="1600" dirty="0">
                <a:solidFill>
                  <a:schemeClr val="accent1"/>
                </a:solidFill>
                <a:latin typeface="Arial" panose="020B0604020202020204" pitchFamily="34" charset="0"/>
                <a:cs typeface="Arial" panose="020B0604020202020204" pitchFamily="34" charset="0"/>
              </a:rPr>
              <a:t>label:</a:t>
            </a:r>
          </a:p>
          <a:p>
            <a:r>
              <a:rPr lang="en-US" sz="1600" dirty="0">
                <a:solidFill>
                  <a:schemeClr val="accent1"/>
                </a:solidFill>
                <a:latin typeface="Arial" panose="020B0604020202020204" pitchFamily="34" charset="0"/>
                <a:cs typeface="Arial" panose="020B0604020202020204" pitchFamily="34" charset="0"/>
              </a:rPr>
              <a:t>   abort();</a:t>
            </a:r>
          </a:p>
          <a:p>
            <a:r>
              <a:rPr lang="en-US" sz="1600" dirty="0">
                <a:solidFill>
                  <a:schemeClr val="accent1"/>
                </a:solidFill>
                <a:latin typeface="Arial" panose="020B0604020202020204" pitchFamily="34" charset="0"/>
                <a:cs typeface="Arial" panose="020B0604020202020204" pitchFamily="34" charset="0"/>
              </a:rPr>
              <a:t>   return 0;</a:t>
            </a:r>
          </a:p>
          <a:p>
            <a:r>
              <a:rPr lang="en-US" sz="1600"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8A62FFE7-D724-4CE1-B893-484ECB4367E0}"/>
              </a:ext>
            </a:extLst>
          </p:cNvPr>
          <p:cNvSpPr txBox="1"/>
          <p:nvPr/>
        </p:nvSpPr>
        <p:spPr>
          <a:xfrm>
            <a:off x="7203440" y="6024880"/>
            <a:ext cx="3850640" cy="369332"/>
          </a:xfrm>
          <a:prstGeom prst="rect">
            <a:avLst/>
          </a:prstGeom>
          <a:noFill/>
        </p:spPr>
        <p:txBody>
          <a:bodyPr wrap="square" rtlCol="0">
            <a:spAutoFit/>
          </a:bodyPr>
          <a:lstStyle/>
          <a:p>
            <a:r>
              <a:rPr lang="en-US" dirty="0"/>
              <a:t>Can we reduce the number of checks?</a:t>
            </a:r>
            <a:endParaRPr lang="en-IN" dirty="0"/>
          </a:p>
        </p:txBody>
      </p:sp>
    </p:spTree>
    <p:extLst>
      <p:ext uri="{BB962C8B-B14F-4D97-AF65-F5344CB8AC3E}">
        <p14:creationId xmlns:p14="http://schemas.microsoft.com/office/powerpoint/2010/main" val="1986700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7645C-B4FE-43FD-8703-4E98D504DE74}"/>
              </a:ext>
            </a:extLst>
          </p:cNvPr>
          <p:cNvSpPr>
            <a:spLocks noGrp="1"/>
          </p:cNvSpPr>
          <p:nvPr>
            <p:ph type="title"/>
          </p:nvPr>
        </p:nvSpPr>
        <p:spPr/>
        <p:txBody>
          <a:bodyPr/>
          <a:lstStyle/>
          <a:p>
            <a:r>
              <a:rPr lang="en-US" dirty="0"/>
              <a:t>Assignment-2</a:t>
            </a:r>
            <a:endParaRPr lang="en-IN" dirty="0"/>
          </a:p>
        </p:txBody>
      </p:sp>
      <p:sp>
        <p:nvSpPr>
          <p:cNvPr id="3" name="Content Placeholder 2">
            <a:extLst>
              <a:ext uri="{FF2B5EF4-FFF2-40B4-BE49-F238E27FC236}">
                <a16:creationId xmlns:a16="http://schemas.microsoft.com/office/drawing/2014/main" id="{57D2CCD9-1D05-425A-93C1-57D0D57213E1}"/>
              </a:ext>
            </a:extLst>
          </p:cNvPr>
          <p:cNvSpPr>
            <a:spLocks noGrp="1"/>
          </p:cNvSpPr>
          <p:nvPr>
            <p:ph idx="1"/>
          </p:nvPr>
        </p:nvSpPr>
        <p:spPr/>
        <p:txBody>
          <a:bodyPr>
            <a:normAutofit fontScale="92500"/>
          </a:bodyPr>
          <a:lstStyle/>
          <a:p>
            <a:r>
              <a:rPr lang="en-US" dirty="0"/>
              <a:t>Implement a data-flow analysis to identify the instructions for which dynamic NULL check is required</a:t>
            </a:r>
          </a:p>
          <a:p>
            <a:pPr lvl="1"/>
            <a:r>
              <a:rPr lang="en-US" dirty="0"/>
              <a:t>A generic implementation can be complex</a:t>
            </a:r>
          </a:p>
          <a:p>
            <a:pPr lvl="1"/>
            <a:r>
              <a:rPr lang="en-US" dirty="0"/>
              <a:t>You implementation should work for the test cases in the “CSE601/tests/PA1” folder</a:t>
            </a:r>
          </a:p>
          <a:p>
            <a:pPr lvl="2"/>
            <a:r>
              <a:rPr lang="en-US" dirty="0"/>
              <a:t>Go through the LLVM IR corresponding to the  test cases before designing your algorithm  </a:t>
            </a:r>
          </a:p>
          <a:p>
            <a:pPr lvl="1"/>
            <a:r>
              <a:rPr lang="en-US" dirty="0"/>
              <a:t>You need to define transfer functions for all LLVM instructions used in the test cases</a:t>
            </a:r>
          </a:p>
          <a:p>
            <a:pPr lvl="1"/>
            <a:r>
              <a:rPr lang="en-US" dirty="0"/>
              <a:t>You also need to define a meet operator</a:t>
            </a:r>
          </a:p>
          <a:p>
            <a:pPr marL="457200" lvl="1" indent="0">
              <a:buNone/>
            </a:pPr>
            <a:endParaRPr lang="en-US" dirty="0"/>
          </a:p>
          <a:p>
            <a:r>
              <a:rPr lang="en-US" dirty="0"/>
              <a:t>After performing the data-flow analysis, insert dynamic checks to abort the program during runtime if the base pointer in a memory access is NULL</a:t>
            </a:r>
          </a:p>
        </p:txBody>
      </p:sp>
    </p:spTree>
    <p:extLst>
      <p:ext uri="{BB962C8B-B14F-4D97-AF65-F5344CB8AC3E}">
        <p14:creationId xmlns:p14="http://schemas.microsoft.com/office/powerpoint/2010/main" val="3823845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0523-8109-4D36-8279-FB3A4EFC8097}"/>
              </a:ext>
            </a:extLst>
          </p:cNvPr>
          <p:cNvSpPr>
            <a:spLocks noGrp="1"/>
          </p:cNvSpPr>
          <p:nvPr>
            <p:ph type="title"/>
          </p:nvPr>
        </p:nvSpPr>
        <p:spPr>
          <a:xfrm>
            <a:off x="838200" y="314325"/>
            <a:ext cx="10515600" cy="1325563"/>
          </a:xfrm>
        </p:spPr>
        <p:txBody>
          <a:bodyPr/>
          <a:lstStyle/>
          <a:p>
            <a:r>
              <a:rPr lang="en-US" dirty="0"/>
              <a:t>Test cases</a:t>
            </a:r>
            <a:endParaRPr lang="en-IN" dirty="0"/>
          </a:p>
        </p:txBody>
      </p:sp>
      <p:sp>
        <p:nvSpPr>
          <p:cNvPr id="8" name="TextBox 7">
            <a:extLst>
              <a:ext uri="{FF2B5EF4-FFF2-40B4-BE49-F238E27FC236}">
                <a16:creationId xmlns:a16="http://schemas.microsoft.com/office/drawing/2014/main" id="{2D8E75FA-F34F-43F6-9FA9-B6308016066F}"/>
              </a:ext>
            </a:extLst>
          </p:cNvPr>
          <p:cNvSpPr txBox="1"/>
          <p:nvPr/>
        </p:nvSpPr>
        <p:spPr>
          <a:xfrm>
            <a:off x="2052320" y="1554480"/>
            <a:ext cx="3688080" cy="452431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foo(int *</a:t>
            </a:r>
            <a:r>
              <a:rPr lang="en-US" dirty="0" err="1">
                <a:latin typeface="Arial" panose="020B0604020202020204" pitchFamily="34" charset="0"/>
                <a:cs typeface="Arial" panose="020B0604020202020204" pitchFamily="34" charset="0"/>
              </a:rPr>
              <a:t>arr</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int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mymalloc</a:t>
            </a:r>
            <a:r>
              <a:rPr lang="en-US" dirty="0">
                <a:latin typeface="Arial" panose="020B0604020202020204" pitchFamily="34" charset="0"/>
                <a:cs typeface="Arial" panose="020B0604020202020204" pitchFamily="34" charset="0"/>
              </a:rPr>
              <a:t>(4);</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[0] = 100;   // [1]</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arr</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[0] = 100;   // [2]</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if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 == NULL)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mymalloc</a:t>
            </a:r>
            <a:r>
              <a:rPr lang="en-US" dirty="0">
                <a:latin typeface="Arial" panose="020B0604020202020204" pitchFamily="34" charset="0"/>
                <a:cs typeface="Arial" panose="020B0604020202020204" pitchFamily="34" charset="0"/>
              </a:rPr>
              <a:t>(4);</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[0] = 100;  // [3]</a:t>
            </a:r>
          </a:p>
          <a:p>
            <a:r>
              <a:rPr lang="en-US" dirty="0">
                <a:latin typeface="Arial" panose="020B0604020202020204" pitchFamily="34" charset="0"/>
                <a:cs typeface="Arial" panose="020B0604020202020204" pitchFamily="34" charset="0"/>
              </a:rPr>
              <a:t>   } </a:t>
            </a:r>
          </a:p>
          <a:p>
            <a:r>
              <a:rPr lang="en-US" dirty="0">
                <a:latin typeface="Arial" panose="020B0604020202020204" pitchFamily="34" charset="0"/>
                <a:cs typeface="Arial" panose="020B0604020202020204" pitchFamily="34" charset="0"/>
              </a:rPr>
              <a:t>   else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[0] = 100;  // [4]</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[0] = 100;  // [5]</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89774EE-40D6-46E9-BD35-C72ECDC62D74}"/>
              </a:ext>
            </a:extLst>
          </p:cNvPr>
          <p:cNvSpPr txBox="1"/>
          <p:nvPr/>
        </p:nvSpPr>
        <p:spPr>
          <a:xfrm>
            <a:off x="7071360" y="274320"/>
            <a:ext cx="4282440" cy="1754326"/>
          </a:xfrm>
          <a:prstGeom prst="rect">
            <a:avLst/>
          </a:prstGeom>
          <a:noFill/>
        </p:spPr>
        <p:txBody>
          <a:bodyPr wrap="square" rtlCol="0">
            <a:spAutoFit/>
          </a:bodyPr>
          <a:lstStyle/>
          <a:p>
            <a:r>
              <a:rPr lang="en-US" dirty="0" err="1">
                <a:solidFill>
                  <a:srgbClr val="FF0000"/>
                </a:solidFill>
                <a:latin typeface="Arial" panose="020B0604020202020204" pitchFamily="34" charset="0"/>
                <a:cs typeface="Arial" panose="020B0604020202020204" pitchFamily="34" charset="0"/>
              </a:rPr>
              <a:t>mymalloc</a:t>
            </a:r>
            <a:r>
              <a:rPr lang="en-US" dirty="0">
                <a:solidFill>
                  <a:srgbClr val="FF000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always returns a non-null address.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An </a:t>
            </a:r>
            <a:r>
              <a:rPr lang="en-US" dirty="0">
                <a:solidFill>
                  <a:srgbClr val="FF0000"/>
                </a:solidFill>
                <a:latin typeface="Arial" panose="020B0604020202020204" pitchFamily="34" charset="0"/>
                <a:cs typeface="Arial" panose="020B0604020202020204" pitchFamily="34" charset="0"/>
              </a:rPr>
              <a:t>argument</a:t>
            </a:r>
            <a:r>
              <a:rPr lang="en-US" dirty="0">
                <a:latin typeface="Arial" panose="020B0604020202020204" pitchFamily="34" charset="0"/>
                <a:cs typeface="Arial" panose="020B0604020202020204" pitchFamily="34" charset="0"/>
              </a:rPr>
              <a:t> can be NULL.</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5282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0523-8109-4D36-8279-FB3A4EFC8097}"/>
              </a:ext>
            </a:extLst>
          </p:cNvPr>
          <p:cNvSpPr>
            <a:spLocks noGrp="1"/>
          </p:cNvSpPr>
          <p:nvPr>
            <p:ph type="title"/>
          </p:nvPr>
        </p:nvSpPr>
        <p:spPr>
          <a:xfrm>
            <a:off x="838200" y="314325"/>
            <a:ext cx="10515600" cy="1325563"/>
          </a:xfrm>
        </p:spPr>
        <p:txBody>
          <a:bodyPr/>
          <a:lstStyle/>
          <a:p>
            <a:r>
              <a:rPr lang="en-US" dirty="0"/>
              <a:t>Test cases</a:t>
            </a:r>
            <a:endParaRPr lang="en-IN" dirty="0"/>
          </a:p>
        </p:txBody>
      </p:sp>
      <p:sp>
        <p:nvSpPr>
          <p:cNvPr id="8" name="TextBox 7">
            <a:extLst>
              <a:ext uri="{FF2B5EF4-FFF2-40B4-BE49-F238E27FC236}">
                <a16:creationId xmlns:a16="http://schemas.microsoft.com/office/drawing/2014/main" id="{2D8E75FA-F34F-43F6-9FA9-B6308016066F}"/>
              </a:ext>
            </a:extLst>
          </p:cNvPr>
          <p:cNvSpPr txBox="1"/>
          <p:nvPr/>
        </p:nvSpPr>
        <p:spPr>
          <a:xfrm>
            <a:off x="2052320" y="1554480"/>
            <a:ext cx="3688080" cy="452431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foo(int *</a:t>
            </a:r>
            <a:r>
              <a:rPr lang="en-US" dirty="0" err="1">
                <a:latin typeface="Arial" panose="020B0604020202020204" pitchFamily="34" charset="0"/>
                <a:cs typeface="Arial" panose="020B0604020202020204" pitchFamily="34" charset="0"/>
              </a:rPr>
              <a:t>arr</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int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mymalloc</a:t>
            </a:r>
            <a:r>
              <a:rPr lang="en-US" dirty="0">
                <a:latin typeface="Arial" panose="020B0604020202020204" pitchFamily="34" charset="0"/>
                <a:cs typeface="Arial" panose="020B0604020202020204" pitchFamily="34" charset="0"/>
              </a:rPr>
              <a:t>(4);</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[0] = 100;   // [1]</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arr</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ptr</a:t>
            </a:r>
            <a:r>
              <a:rPr lang="en-US" dirty="0">
                <a:solidFill>
                  <a:srgbClr val="FF0000"/>
                </a:solidFill>
                <a:latin typeface="Arial" panose="020B0604020202020204" pitchFamily="34" charset="0"/>
                <a:cs typeface="Arial" panose="020B0604020202020204" pitchFamily="34" charset="0"/>
              </a:rPr>
              <a:t>[0] = 100;   // [2]</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if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 == NULL)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mymalloc</a:t>
            </a:r>
            <a:r>
              <a:rPr lang="en-US" dirty="0">
                <a:latin typeface="Arial" panose="020B0604020202020204" pitchFamily="34" charset="0"/>
                <a:cs typeface="Arial" panose="020B0604020202020204" pitchFamily="34" charset="0"/>
              </a:rPr>
              <a:t>(4);</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[0] = 100;  // [3]</a:t>
            </a:r>
          </a:p>
          <a:p>
            <a:r>
              <a:rPr lang="en-US" dirty="0">
                <a:latin typeface="Arial" panose="020B0604020202020204" pitchFamily="34" charset="0"/>
                <a:cs typeface="Arial" panose="020B0604020202020204" pitchFamily="34" charset="0"/>
              </a:rPr>
              <a:t>   } </a:t>
            </a:r>
          </a:p>
          <a:p>
            <a:r>
              <a:rPr lang="en-US" dirty="0">
                <a:latin typeface="Arial" panose="020B0604020202020204" pitchFamily="34" charset="0"/>
                <a:cs typeface="Arial" panose="020B0604020202020204" pitchFamily="34" charset="0"/>
              </a:rPr>
              <a:t>   else {</a:t>
            </a:r>
          </a:p>
          <a:p>
            <a:r>
              <a:rPr lang="en-US" dirty="0">
                <a:latin typeface="Arial" panose="020B0604020202020204" pitchFamily="34" charset="0"/>
                <a:cs typeface="Arial" panose="020B0604020202020204" pitchFamily="34" charset="0"/>
              </a:rPr>
              <a:t>      </a:t>
            </a:r>
            <a:r>
              <a:rPr lang="en-US" dirty="0" err="1">
                <a:solidFill>
                  <a:schemeClr val="accent1"/>
                </a:solidFill>
                <a:latin typeface="Arial" panose="020B0604020202020204" pitchFamily="34" charset="0"/>
                <a:cs typeface="Arial" panose="020B0604020202020204" pitchFamily="34" charset="0"/>
              </a:rPr>
              <a:t>ptr</a:t>
            </a:r>
            <a:r>
              <a:rPr lang="en-US" dirty="0">
                <a:solidFill>
                  <a:schemeClr val="accent1"/>
                </a:solidFill>
                <a:latin typeface="Arial" panose="020B0604020202020204" pitchFamily="34" charset="0"/>
                <a:cs typeface="Arial" panose="020B0604020202020204" pitchFamily="34" charset="0"/>
              </a:rPr>
              <a:t>[0] = 100;  // [4]</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en-US" dirty="0" err="1">
                <a:solidFill>
                  <a:schemeClr val="accent1"/>
                </a:solidFill>
                <a:latin typeface="Arial" panose="020B0604020202020204" pitchFamily="34" charset="0"/>
                <a:cs typeface="Arial" panose="020B0604020202020204" pitchFamily="34" charset="0"/>
              </a:rPr>
              <a:t>ptr</a:t>
            </a:r>
            <a:r>
              <a:rPr lang="en-US" dirty="0">
                <a:solidFill>
                  <a:schemeClr val="accent1"/>
                </a:solidFill>
                <a:latin typeface="Arial" panose="020B0604020202020204" pitchFamily="34" charset="0"/>
                <a:cs typeface="Arial" panose="020B0604020202020204" pitchFamily="34" charset="0"/>
              </a:rPr>
              <a:t>[0] = 100;  // [5]</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89774EE-40D6-46E9-BD35-C72ECDC62D74}"/>
              </a:ext>
            </a:extLst>
          </p:cNvPr>
          <p:cNvSpPr txBox="1"/>
          <p:nvPr/>
        </p:nvSpPr>
        <p:spPr>
          <a:xfrm>
            <a:off x="7071360" y="274320"/>
            <a:ext cx="4282440" cy="5909310"/>
          </a:xfrm>
          <a:prstGeom prst="rect">
            <a:avLst/>
          </a:prstGeom>
          <a:noFill/>
        </p:spPr>
        <p:txBody>
          <a:bodyPr wrap="square" rtlCol="0">
            <a:spAutoFit/>
          </a:bodyPr>
          <a:lstStyle/>
          <a:p>
            <a:r>
              <a:rPr lang="en-US" dirty="0" err="1">
                <a:solidFill>
                  <a:srgbClr val="FF0000"/>
                </a:solidFill>
                <a:latin typeface="Arial" panose="020B0604020202020204" pitchFamily="34" charset="0"/>
                <a:cs typeface="Arial" panose="020B0604020202020204" pitchFamily="34" charset="0"/>
              </a:rPr>
              <a:t>mymalloc</a:t>
            </a:r>
            <a:r>
              <a:rPr lang="en-US" dirty="0">
                <a:solidFill>
                  <a:srgbClr val="FF000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always returns a non-null address.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An </a:t>
            </a:r>
            <a:r>
              <a:rPr lang="en-US" dirty="0">
                <a:solidFill>
                  <a:srgbClr val="FF0000"/>
                </a:solidFill>
                <a:latin typeface="Arial" panose="020B0604020202020204" pitchFamily="34" charset="0"/>
                <a:cs typeface="Arial" panose="020B0604020202020204" pitchFamily="34" charset="0"/>
              </a:rPr>
              <a:t>argument</a:t>
            </a:r>
            <a:r>
              <a:rPr lang="en-US" dirty="0">
                <a:latin typeface="Arial" panose="020B0604020202020204" pitchFamily="34" charset="0"/>
                <a:cs typeface="Arial" panose="020B0604020202020204" pitchFamily="34" charset="0"/>
              </a:rPr>
              <a:t> can be NULL.</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You can reduce the number of checks in two ways.</a:t>
            </a:r>
          </a:p>
          <a:p>
            <a:endParaRPr lang="en-US" dirty="0">
              <a:latin typeface="Arial" panose="020B0604020202020204" pitchFamily="34" charset="0"/>
              <a:cs typeface="Arial" panose="020B0604020202020204" pitchFamily="34" charset="0"/>
            </a:endParaRPr>
          </a:p>
          <a:p>
            <a:pPr marL="342900" indent="-342900">
              <a:buAutoNum type="arabicPeriod"/>
            </a:pPr>
            <a:r>
              <a:rPr lang="en-US" dirty="0">
                <a:solidFill>
                  <a:schemeClr val="accent1"/>
                </a:solidFill>
                <a:latin typeface="Arial" panose="020B0604020202020204" pitchFamily="34" charset="0"/>
                <a:cs typeface="Arial" panose="020B0604020202020204" pitchFamily="34" charset="0"/>
              </a:rPr>
              <a:t>Identify all program points where the base pointer may contain a NULL value. Insert checks where the base pointer in a memory access may be NULL. (easy to implement)</a:t>
            </a:r>
          </a:p>
          <a:p>
            <a:pPr marL="342900" indent="-342900">
              <a:buAutoNum type="arabicPeriod"/>
            </a:pPr>
            <a:endParaRPr lang="en-US" dirty="0">
              <a:latin typeface="Arial" panose="020B0604020202020204" pitchFamily="34" charset="0"/>
              <a:cs typeface="Arial" panose="020B0604020202020204" pitchFamily="34" charset="0"/>
            </a:endParaRPr>
          </a:p>
          <a:p>
            <a:pPr marL="342900" indent="-342900">
              <a:buAutoNum type="arabicPeriod"/>
            </a:pPr>
            <a:r>
              <a:rPr lang="en-US" dirty="0">
                <a:solidFill>
                  <a:srgbClr val="FF0000"/>
                </a:solidFill>
                <a:latin typeface="Arial" panose="020B0604020202020204" pitchFamily="34" charset="0"/>
                <a:cs typeface="Arial" panose="020B0604020202020204" pitchFamily="34" charset="0"/>
              </a:rPr>
              <a:t>Identify all program points p, where the base pointer, say </a:t>
            </a:r>
            <a:r>
              <a:rPr lang="en-US" dirty="0" err="1">
                <a:solidFill>
                  <a:srgbClr val="FF0000"/>
                </a:solidFill>
                <a:latin typeface="Arial" panose="020B0604020202020204" pitchFamily="34" charset="0"/>
                <a:cs typeface="Arial" panose="020B0604020202020204" pitchFamily="34" charset="0"/>
              </a:rPr>
              <a:t>ptr</a:t>
            </a:r>
            <a:r>
              <a:rPr lang="en-US" dirty="0">
                <a:solidFill>
                  <a:srgbClr val="FF0000"/>
                </a:solidFill>
                <a:latin typeface="Arial" panose="020B0604020202020204" pitchFamily="34" charset="0"/>
                <a:cs typeface="Arial" panose="020B0604020202020204" pitchFamily="34" charset="0"/>
              </a:rPr>
              <a:t>, may be NULL, and there is no runtime NULL check for </a:t>
            </a:r>
            <a:r>
              <a:rPr lang="en-US" dirty="0" err="1">
                <a:solidFill>
                  <a:srgbClr val="FF0000"/>
                </a:solidFill>
                <a:latin typeface="Arial" panose="020B0604020202020204" pitchFamily="34" charset="0"/>
                <a:cs typeface="Arial" panose="020B0604020202020204" pitchFamily="34" charset="0"/>
              </a:rPr>
              <a:t>ptr</a:t>
            </a:r>
            <a:r>
              <a:rPr lang="en-US" dirty="0">
                <a:solidFill>
                  <a:srgbClr val="FF0000"/>
                </a:solidFill>
                <a:latin typeface="Arial" panose="020B0604020202020204" pitchFamily="34" charset="0"/>
                <a:cs typeface="Arial" panose="020B0604020202020204" pitchFamily="34" charset="0"/>
              </a:rPr>
              <a:t> on at least path from ENTRY to p. (fewer checks than the first case; slightly complex)</a:t>
            </a:r>
            <a:endParaRPr lang="en-IN"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212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0523-8109-4D36-8279-FB3A4EFC8097}"/>
              </a:ext>
            </a:extLst>
          </p:cNvPr>
          <p:cNvSpPr>
            <a:spLocks noGrp="1"/>
          </p:cNvSpPr>
          <p:nvPr>
            <p:ph type="title"/>
          </p:nvPr>
        </p:nvSpPr>
        <p:spPr/>
        <p:txBody>
          <a:bodyPr/>
          <a:lstStyle/>
          <a:p>
            <a:r>
              <a:rPr lang="en-US" dirty="0"/>
              <a:t>Test cases</a:t>
            </a:r>
            <a:endParaRPr lang="en-IN" dirty="0"/>
          </a:p>
        </p:txBody>
      </p:sp>
      <p:sp>
        <p:nvSpPr>
          <p:cNvPr id="8" name="TextBox 7">
            <a:extLst>
              <a:ext uri="{FF2B5EF4-FFF2-40B4-BE49-F238E27FC236}">
                <a16:creationId xmlns:a16="http://schemas.microsoft.com/office/drawing/2014/main" id="{2D8E75FA-F34F-43F6-9FA9-B6308016066F}"/>
              </a:ext>
            </a:extLst>
          </p:cNvPr>
          <p:cNvSpPr txBox="1"/>
          <p:nvPr/>
        </p:nvSpPr>
        <p:spPr>
          <a:xfrm>
            <a:off x="2052320" y="1584960"/>
            <a:ext cx="3688080" cy="480131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foo(int *</a:t>
            </a:r>
            <a:r>
              <a:rPr lang="en-US" dirty="0" err="1">
                <a:latin typeface="Arial" panose="020B0604020202020204" pitchFamily="34" charset="0"/>
                <a:cs typeface="Arial" panose="020B0604020202020204" pitchFamily="34" charset="0"/>
              </a:rPr>
              <a:t>arr</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int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mymalloc</a:t>
            </a:r>
            <a:r>
              <a:rPr lang="en-US" dirty="0">
                <a:latin typeface="Arial" panose="020B0604020202020204" pitchFamily="34" charset="0"/>
                <a:cs typeface="Arial" panose="020B0604020202020204" pitchFamily="34" charset="0"/>
              </a:rPr>
              <a:t>(4);</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[0] = 100;         // [1]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arr</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ptr</a:t>
            </a:r>
            <a:r>
              <a:rPr lang="en-US" dirty="0">
                <a:solidFill>
                  <a:srgbClr val="FF0000"/>
                </a:solidFill>
                <a:latin typeface="Arial" panose="020B0604020202020204" pitchFamily="34" charset="0"/>
                <a:cs typeface="Arial" panose="020B0604020202020204" pitchFamily="34" charset="0"/>
              </a:rPr>
              <a:t>[0] = 100;         // [2]</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if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 == NULL)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mymalloc</a:t>
            </a:r>
            <a:r>
              <a:rPr lang="en-US" dirty="0">
                <a:latin typeface="Arial" panose="020B0604020202020204" pitchFamily="34" charset="0"/>
                <a:cs typeface="Arial" panose="020B0604020202020204" pitchFamily="34" charset="0"/>
              </a:rPr>
              <a:t>(4);</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[0] = 100;    // [3]</a:t>
            </a:r>
          </a:p>
          <a:p>
            <a:r>
              <a:rPr lang="en-US" dirty="0">
                <a:latin typeface="Arial" panose="020B0604020202020204" pitchFamily="34" charset="0"/>
                <a:cs typeface="Arial" panose="020B0604020202020204" pitchFamily="34" charset="0"/>
              </a:rPr>
              <a:t>   } </a:t>
            </a:r>
          </a:p>
          <a:p>
            <a:r>
              <a:rPr lang="en-US" dirty="0">
                <a:latin typeface="Arial" panose="020B0604020202020204" pitchFamily="34" charset="0"/>
                <a:cs typeface="Arial" panose="020B0604020202020204" pitchFamily="34" charset="0"/>
              </a:rPr>
              <a:t>   else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mymalloc</a:t>
            </a:r>
            <a:r>
              <a:rPr lang="en-US" dirty="0">
                <a:latin typeface="Arial" panose="020B0604020202020204" pitchFamily="34" charset="0"/>
                <a:cs typeface="Arial" panose="020B0604020202020204" pitchFamily="34" charset="0"/>
              </a:rPr>
              <a:t>(4);</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[0] = 100;    // [4]</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[0] = 100;       // [5]</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0039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0523-8109-4D36-8279-FB3A4EFC8097}"/>
              </a:ext>
            </a:extLst>
          </p:cNvPr>
          <p:cNvSpPr>
            <a:spLocks noGrp="1"/>
          </p:cNvSpPr>
          <p:nvPr>
            <p:ph type="title"/>
          </p:nvPr>
        </p:nvSpPr>
        <p:spPr/>
        <p:txBody>
          <a:bodyPr/>
          <a:lstStyle/>
          <a:p>
            <a:r>
              <a:rPr lang="en-US" dirty="0"/>
              <a:t>Test cases</a:t>
            </a:r>
            <a:endParaRPr lang="en-IN" dirty="0"/>
          </a:p>
        </p:txBody>
      </p:sp>
      <p:sp>
        <p:nvSpPr>
          <p:cNvPr id="8" name="TextBox 7">
            <a:extLst>
              <a:ext uri="{FF2B5EF4-FFF2-40B4-BE49-F238E27FC236}">
                <a16:creationId xmlns:a16="http://schemas.microsoft.com/office/drawing/2014/main" id="{2D8E75FA-F34F-43F6-9FA9-B6308016066F}"/>
              </a:ext>
            </a:extLst>
          </p:cNvPr>
          <p:cNvSpPr txBox="1"/>
          <p:nvPr/>
        </p:nvSpPr>
        <p:spPr>
          <a:xfrm>
            <a:off x="2052320" y="1584960"/>
            <a:ext cx="3688080" cy="480131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foo(int *</a:t>
            </a:r>
            <a:r>
              <a:rPr lang="en-US" dirty="0" err="1">
                <a:latin typeface="Arial" panose="020B0604020202020204" pitchFamily="34" charset="0"/>
                <a:cs typeface="Arial" panose="020B0604020202020204" pitchFamily="34" charset="0"/>
              </a:rPr>
              <a:t>arr</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int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mymalloc</a:t>
            </a:r>
            <a:r>
              <a:rPr lang="en-US" dirty="0">
                <a:latin typeface="Arial" panose="020B0604020202020204" pitchFamily="34" charset="0"/>
                <a:cs typeface="Arial" panose="020B0604020202020204" pitchFamily="34" charset="0"/>
              </a:rPr>
              <a:t>(4);</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[0] = 100;          // [1]</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arr</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ptr</a:t>
            </a:r>
            <a:r>
              <a:rPr lang="en-US" dirty="0">
                <a:solidFill>
                  <a:srgbClr val="FF0000"/>
                </a:solidFill>
                <a:latin typeface="Arial" panose="020B0604020202020204" pitchFamily="34" charset="0"/>
                <a:cs typeface="Arial" panose="020B0604020202020204" pitchFamily="34" charset="0"/>
              </a:rPr>
              <a:t>[0] = 100;          // [2]</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if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 == NULL)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mymalloc</a:t>
            </a:r>
            <a:r>
              <a:rPr lang="en-US" dirty="0">
                <a:latin typeface="Arial" panose="020B0604020202020204" pitchFamily="34" charset="0"/>
                <a:cs typeface="Arial" panose="020B0604020202020204" pitchFamily="34" charset="0"/>
              </a:rPr>
              <a:t>(4);</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[0] = 100;     // [3]</a:t>
            </a:r>
          </a:p>
          <a:p>
            <a:r>
              <a:rPr lang="en-US" dirty="0">
                <a:latin typeface="Arial" panose="020B0604020202020204" pitchFamily="34" charset="0"/>
                <a:cs typeface="Arial" panose="020B0604020202020204" pitchFamily="34" charset="0"/>
              </a:rPr>
              <a:t>   } </a:t>
            </a:r>
          </a:p>
          <a:p>
            <a:r>
              <a:rPr lang="en-US" dirty="0">
                <a:latin typeface="Arial" panose="020B0604020202020204" pitchFamily="34" charset="0"/>
                <a:cs typeface="Arial" panose="020B0604020202020204" pitchFamily="34" charset="0"/>
              </a:rPr>
              <a:t>   else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ptr</a:t>
            </a:r>
            <a:r>
              <a:rPr lang="en-US" dirty="0">
                <a:latin typeface="Arial" panose="020B0604020202020204" pitchFamily="34" charset="0"/>
                <a:cs typeface="Arial" panose="020B0604020202020204" pitchFamily="34" charset="0"/>
              </a:rPr>
              <a:t> = bar(4);</a:t>
            </a:r>
          </a:p>
          <a:p>
            <a:r>
              <a:rPr lang="en-US" dirty="0">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ptr</a:t>
            </a:r>
            <a:r>
              <a:rPr lang="en-US" dirty="0">
                <a:solidFill>
                  <a:srgbClr val="FF0000"/>
                </a:solidFill>
                <a:latin typeface="Arial" panose="020B0604020202020204" pitchFamily="34" charset="0"/>
                <a:cs typeface="Arial" panose="020B0604020202020204" pitchFamily="34" charset="0"/>
              </a:rPr>
              <a:t>[0] = 100;     // [4]</a:t>
            </a:r>
          </a:p>
          <a:p>
            <a:r>
              <a:rPr lang="en-US" dirty="0">
                <a:latin typeface="Arial" panose="020B0604020202020204" pitchFamily="34" charset="0"/>
                <a:cs typeface="Arial" panose="020B0604020202020204" pitchFamily="34" charset="0"/>
              </a:rPr>
              <a:t>   }</a:t>
            </a:r>
          </a:p>
          <a:p>
            <a:r>
              <a:rPr lang="en-US" dirty="0">
                <a:solidFill>
                  <a:schemeClr val="accent1"/>
                </a:solidFill>
                <a:latin typeface="Arial" panose="020B0604020202020204" pitchFamily="34" charset="0"/>
                <a:cs typeface="Arial" panose="020B0604020202020204" pitchFamily="34" charset="0"/>
              </a:rPr>
              <a:t>   </a:t>
            </a:r>
            <a:r>
              <a:rPr lang="en-US" dirty="0" err="1">
                <a:solidFill>
                  <a:schemeClr val="accent1"/>
                </a:solidFill>
                <a:latin typeface="Arial" panose="020B0604020202020204" pitchFamily="34" charset="0"/>
                <a:cs typeface="Arial" panose="020B0604020202020204" pitchFamily="34" charset="0"/>
              </a:rPr>
              <a:t>ptr</a:t>
            </a:r>
            <a:r>
              <a:rPr lang="en-US" dirty="0">
                <a:solidFill>
                  <a:schemeClr val="accent1"/>
                </a:solidFill>
                <a:latin typeface="Arial" panose="020B0604020202020204" pitchFamily="34" charset="0"/>
                <a:cs typeface="Arial" panose="020B0604020202020204" pitchFamily="34" charset="0"/>
              </a:rPr>
              <a:t>[0] = 100;        // [5]</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D475675-F56F-41CF-915D-8F37FF5D7BBB}"/>
              </a:ext>
            </a:extLst>
          </p:cNvPr>
          <p:cNvSpPr txBox="1"/>
          <p:nvPr/>
        </p:nvSpPr>
        <p:spPr>
          <a:xfrm>
            <a:off x="8036560" y="1899920"/>
            <a:ext cx="3169920" cy="923330"/>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The return value of a function (other than </a:t>
            </a:r>
            <a:r>
              <a:rPr lang="en-US" dirty="0" err="1">
                <a:solidFill>
                  <a:srgbClr val="FF0000"/>
                </a:solidFill>
                <a:latin typeface="Arial" panose="020B0604020202020204" pitchFamily="34" charset="0"/>
                <a:cs typeface="Arial" panose="020B0604020202020204" pitchFamily="34" charset="0"/>
              </a:rPr>
              <a:t>mymalloc</a:t>
            </a:r>
            <a:r>
              <a:rPr lang="en-US" dirty="0">
                <a:solidFill>
                  <a:srgbClr val="FF0000"/>
                </a:solidFill>
                <a:latin typeface="Arial" panose="020B0604020202020204" pitchFamily="34" charset="0"/>
                <a:cs typeface="Arial" panose="020B0604020202020204" pitchFamily="34" charset="0"/>
              </a:rPr>
              <a:t>) may be NULL.</a:t>
            </a:r>
          </a:p>
        </p:txBody>
      </p:sp>
    </p:spTree>
    <p:extLst>
      <p:ext uri="{BB962C8B-B14F-4D97-AF65-F5344CB8AC3E}">
        <p14:creationId xmlns:p14="http://schemas.microsoft.com/office/powerpoint/2010/main" val="367716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2810</TotalTime>
  <Words>4550</Words>
  <Application>Microsoft Office PowerPoint</Application>
  <PresentationFormat>Widescreen</PresentationFormat>
  <Paragraphs>584</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Consolas</vt:lpstr>
      <vt:lpstr>Office Theme</vt:lpstr>
      <vt:lpstr>Compilers</vt:lpstr>
      <vt:lpstr>Today’s topics</vt:lpstr>
      <vt:lpstr>Assignment-2</vt:lpstr>
      <vt:lpstr>Assignment-2</vt:lpstr>
      <vt:lpstr>Assignment-2</vt:lpstr>
      <vt:lpstr>Test cases</vt:lpstr>
      <vt:lpstr>Test cases</vt:lpstr>
      <vt:lpstr>Test cases</vt:lpstr>
      <vt:lpstr>Test cases</vt:lpstr>
      <vt:lpstr>Test cases</vt:lpstr>
      <vt:lpstr>Test cases</vt:lpstr>
      <vt:lpstr>Test cases</vt:lpstr>
      <vt:lpstr>Test cases</vt:lpstr>
      <vt:lpstr>LLVM IR</vt:lpstr>
      <vt:lpstr>PowerPoint Presentation</vt:lpstr>
      <vt:lpstr>alloca</vt:lpstr>
      <vt:lpstr>alloca</vt:lpstr>
      <vt:lpstr>store</vt:lpstr>
      <vt:lpstr>load</vt:lpstr>
      <vt:lpstr>getelementptr</vt:lpstr>
      <vt:lpstr>getelementptr</vt:lpstr>
      <vt:lpstr>getelementptr</vt:lpstr>
      <vt:lpstr>getelementptr (llvm.org example)</vt:lpstr>
      <vt:lpstr>getelementptr (llvm.org example)</vt:lpstr>
      <vt:lpstr>icmp</vt:lpstr>
      <vt:lpstr>Conditional br</vt:lpstr>
      <vt:lpstr>Direct br</vt:lpstr>
      <vt:lpstr>Direct call</vt:lpstr>
      <vt:lpstr>Indirect call</vt:lpstr>
      <vt:lpstr>PowerPoint Presentation</vt:lpstr>
      <vt:lpstr>LLVM IR</vt:lpstr>
      <vt:lpstr>Stack alias</vt:lpstr>
      <vt:lpstr>Stack alias</vt:lpstr>
      <vt:lpstr>Disallow stack aliasing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527</cp:revision>
  <cp:lastPrinted>2022-09-15T06:14:29Z</cp:lastPrinted>
  <dcterms:created xsi:type="dcterms:W3CDTF">2020-08-23T12:23:07Z</dcterms:created>
  <dcterms:modified xsi:type="dcterms:W3CDTF">2022-09-15T06:16:12Z</dcterms:modified>
</cp:coreProperties>
</file>