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507" r:id="rId3"/>
    <p:sldId id="272" r:id="rId4"/>
    <p:sldId id="562" r:id="rId5"/>
    <p:sldId id="563" r:id="rId6"/>
    <p:sldId id="564" r:id="rId7"/>
    <p:sldId id="530" r:id="rId8"/>
    <p:sldId id="565" r:id="rId9"/>
    <p:sldId id="566" r:id="rId10"/>
    <p:sldId id="567" r:id="rId11"/>
    <p:sldId id="568" r:id="rId12"/>
    <p:sldId id="569" r:id="rId13"/>
    <p:sldId id="570" r:id="rId14"/>
    <p:sldId id="571" r:id="rId15"/>
    <p:sldId id="572" r:id="rId16"/>
    <p:sldId id="573" r:id="rId17"/>
    <p:sldId id="574" r:id="rId18"/>
    <p:sldId id="421" r:id="rId19"/>
    <p:sldId id="422" r:id="rId20"/>
    <p:sldId id="420" r:id="rId21"/>
    <p:sldId id="424" r:id="rId22"/>
    <p:sldId id="402" r:id="rId23"/>
    <p:sldId id="542" r:id="rId24"/>
    <p:sldId id="543" r:id="rId25"/>
    <p:sldId id="414" r:id="rId26"/>
    <p:sldId id="493" r:id="rId27"/>
    <p:sldId id="537" r:id="rId28"/>
    <p:sldId id="500" r:id="rId29"/>
    <p:sldId id="588" r:id="rId30"/>
    <p:sldId id="490" r:id="rId31"/>
    <p:sldId id="496" r:id="rId32"/>
    <p:sldId id="596" r:id="rId33"/>
    <p:sldId id="590" r:id="rId34"/>
    <p:sldId id="591" r:id="rId35"/>
    <p:sldId id="592" r:id="rId36"/>
    <p:sldId id="593" r:id="rId37"/>
    <p:sldId id="595" r:id="rId38"/>
    <p:sldId id="594" r:id="rId39"/>
    <p:sldId id="597" r:id="rId40"/>
    <p:sldId id="598" r:id="rId41"/>
    <p:sldId id="502" r:id="rId42"/>
    <p:sldId id="348" r:id="rId43"/>
    <p:sldId id="381" r:id="rId44"/>
    <p:sldId id="602" r:id="rId45"/>
    <p:sldId id="503" r:id="rId46"/>
    <p:sldId id="506" r:id="rId47"/>
    <p:sldId id="544" r:id="rId48"/>
    <p:sldId id="504" r:id="rId49"/>
    <p:sldId id="605" r:id="rId50"/>
    <p:sldId id="606" r:id="rId51"/>
    <p:sldId id="408" r:id="rId52"/>
    <p:sldId id="520" r:id="rId53"/>
    <p:sldId id="603" r:id="rId54"/>
    <p:sldId id="392" r:id="rId55"/>
    <p:sldId id="604" r:id="rId56"/>
    <p:sldId id="393" r:id="rId57"/>
    <p:sldId id="409" r:id="rId58"/>
    <p:sldId id="410" r:id="rId59"/>
    <p:sldId id="521" r:id="rId60"/>
    <p:sldId id="522" r:id="rId61"/>
    <p:sldId id="524" r:id="rId62"/>
    <p:sldId id="52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4533B7D7-EE71-482A-933C-63F205DE6672}"/>
    <pc:docChg chg="undo custSel addSld delSld modSld">
      <pc:chgData name="PIYUS KEDIA" userId="30dfcb9f6f0df2cc" providerId="LiveId" clId="{4533B7D7-EE71-482A-933C-63F205DE6672}" dt="2022-09-22T06:42:04.913" v="1133" actId="400"/>
      <pc:docMkLst>
        <pc:docMk/>
      </pc:docMkLst>
      <pc:sldChg chg="modSp mod">
        <pc:chgData name="PIYUS KEDIA" userId="30dfcb9f6f0df2cc" providerId="LiveId" clId="{4533B7D7-EE71-482A-933C-63F205DE6672}" dt="2022-09-19T12:23:13.356" v="3" actId="20577"/>
        <pc:sldMkLst>
          <pc:docMk/>
          <pc:sldMk cId="1244956934" sldId="256"/>
        </pc:sldMkLst>
        <pc:spChg chg="mod">
          <ac:chgData name="PIYUS KEDIA" userId="30dfcb9f6f0df2cc" providerId="LiveId" clId="{4533B7D7-EE71-482A-933C-63F205DE6672}" dt="2022-09-19T12:23:13.356" v="3" actId="20577"/>
          <ac:spMkLst>
            <pc:docMk/>
            <pc:sldMk cId="1244956934" sldId="256"/>
            <ac:spMk id="3" creationId="{AF7BD04E-C32F-4659-ACC7-2DF6B898858D}"/>
          </ac:spMkLst>
        </pc:spChg>
      </pc:sldChg>
      <pc:sldChg chg="del">
        <pc:chgData name="PIYUS KEDIA" userId="30dfcb9f6f0df2cc" providerId="LiveId" clId="{4533B7D7-EE71-482A-933C-63F205DE6672}" dt="2022-09-19T12:23:30.822" v="38" actId="47"/>
        <pc:sldMkLst>
          <pc:docMk/>
          <pc:sldMk cId="3613294311" sldId="260"/>
        </pc:sldMkLst>
      </pc:sldChg>
      <pc:sldChg chg="del">
        <pc:chgData name="PIYUS KEDIA" userId="30dfcb9f6f0df2cc" providerId="LiveId" clId="{4533B7D7-EE71-482A-933C-63F205DE6672}" dt="2022-09-19T12:23:30.791" v="37" actId="47"/>
        <pc:sldMkLst>
          <pc:docMk/>
          <pc:sldMk cId="62536450" sldId="263"/>
        </pc:sldMkLst>
      </pc:sldChg>
      <pc:sldChg chg="del">
        <pc:chgData name="PIYUS KEDIA" userId="30dfcb9f6f0df2cc" providerId="LiveId" clId="{4533B7D7-EE71-482A-933C-63F205DE6672}" dt="2022-09-19T12:23:30.869" v="39" actId="47"/>
        <pc:sldMkLst>
          <pc:docMk/>
          <pc:sldMk cId="3782003499" sldId="264"/>
        </pc:sldMkLst>
      </pc:sldChg>
      <pc:sldChg chg="del">
        <pc:chgData name="PIYUS KEDIA" userId="30dfcb9f6f0df2cc" providerId="LiveId" clId="{4533B7D7-EE71-482A-933C-63F205DE6672}" dt="2022-09-19T12:23:30.885" v="40" actId="47"/>
        <pc:sldMkLst>
          <pc:docMk/>
          <pc:sldMk cId="3432550337" sldId="266"/>
        </pc:sldMkLst>
      </pc:sldChg>
      <pc:sldChg chg="del">
        <pc:chgData name="PIYUS KEDIA" userId="30dfcb9f6f0df2cc" providerId="LiveId" clId="{4533B7D7-EE71-482A-933C-63F205DE6672}" dt="2022-09-19T12:23:29.259" v="30" actId="47"/>
        <pc:sldMkLst>
          <pc:docMk/>
          <pc:sldMk cId="3202321138" sldId="267"/>
        </pc:sldMkLst>
      </pc:sldChg>
      <pc:sldChg chg="del">
        <pc:chgData name="PIYUS KEDIA" userId="30dfcb9f6f0df2cc" providerId="LiveId" clId="{4533B7D7-EE71-482A-933C-63F205DE6672}" dt="2022-09-19T12:23:30.901" v="41" actId="47"/>
        <pc:sldMkLst>
          <pc:docMk/>
          <pc:sldMk cId="174937799" sldId="268"/>
        </pc:sldMkLst>
      </pc:sldChg>
      <pc:sldChg chg="del">
        <pc:chgData name="PIYUS KEDIA" userId="30dfcb9f6f0df2cc" providerId="LiveId" clId="{4533B7D7-EE71-482A-933C-63F205DE6672}" dt="2022-09-19T12:23:31.467" v="42" actId="47"/>
        <pc:sldMkLst>
          <pc:docMk/>
          <pc:sldMk cId="4138349692" sldId="269"/>
        </pc:sldMkLst>
      </pc:sldChg>
      <pc:sldChg chg="del">
        <pc:chgData name="PIYUS KEDIA" userId="30dfcb9f6f0df2cc" providerId="LiveId" clId="{4533B7D7-EE71-482A-933C-63F205DE6672}" dt="2022-09-19T12:23:31.780" v="43" actId="47"/>
        <pc:sldMkLst>
          <pc:docMk/>
          <pc:sldMk cId="1502763304" sldId="270"/>
        </pc:sldMkLst>
      </pc:sldChg>
      <pc:sldChg chg="del">
        <pc:chgData name="PIYUS KEDIA" userId="30dfcb9f6f0df2cc" providerId="LiveId" clId="{4533B7D7-EE71-482A-933C-63F205DE6672}" dt="2022-09-19T12:23:32.046" v="44" actId="47"/>
        <pc:sldMkLst>
          <pc:docMk/>
          <pc:sldMk cId="1423057290" sldId="271"/>
        </pc:sldMkLst>
      </pc:sldChg>
      <pc:sldChg chg="add">
        <pc:chgData name="PIYUS KEDIA" userId="30dfcb9f6f0df2cc" providerId="LiveId" clId="{4533B7D7-EE71-482A-933C-63F205DE6672}" dt="2022-09-19T12:28:31.734" v="51"/>
        <pc:sldMkLst>
          <pc:docMk/>
          <pc:sldMk cId="1175231400" sldId="348"/>
        </pc:sldMkLst>
      </pc:sldChg>
      <pc:sldChg chg="delSp add mod">
        <pc:chgData name="PIYUS KEDIA" userId="30dfcb9f6f0df2cc" providerId="LiveId" clId="{4533B7D7-EE71-482A-933C-63F205DE6672}" dt="2022-09-19T15:44:56.762" v="103" actId="21"/>
        <pc:sldMkLst>
          <pc:docMk/>
          <pc:sldMk cId="3360628858" sldId="381"/>
        </pc:sldMkLst>
        <pc:spChg chg="del">
          <ac:chgData name="PIYUS KEDIA" userId="30dfcb9f6f0df2cc" providerId="LiveId" clId="{4533B7D7-EE71-482A-933C-63F205DE6672}" dt="2022-09-19T15:44:56.762" v="103" actId="21"/>
          <ac:spMkLst>
            <pc:docMk/>
            <pc:sldMk cId="3360628858" sldId="381"/>
            <ac:spMk id="14" creationId="{6A4AB89C-7FFB-49C1-B3E0-A387AE8BF7E8}"/>
          </ac:spMkLst>
        </pc:spChg>
        <pc:inkChg chg="del">
          <ac:chgData name="PIYUS KEDIA" userId="30dfcb9f6f0df2cc" providerId="LiveId" clId="{4533B7D7-EE71-482A-933C-63F205DE6672}" dt="2022-09-19T12:49:29.947" v="55" actId="478"/>
          <ac:inkMkLst>
            <pc:docMk/>
            <pc:sldMk cId="3360628858" sldId="381"/>
            <ac:inkMk id="16" creationId="{1631FA3F-EBB4-49C4-8E48-151046397BFC}"/>
          </ac:inkMkLst>
        </pc:inkChg>
      </pc:sldChg>
      <pc:sldChg chg="del">
        <pc:chgData name="PIYUS KEDIA" userId="30dfcb9f6f0df2cc" providerId="LiveId" clId="{4533B7D7-EE71-482A-933C-63F205DE6672}" dt="2022-09-19T12:23:32.968" v="46" actId="47"/>
        <pc:sldMkLst>
          <pc:docMk/>
          <pc:sldMk cId="1604337572" sldId="385"/>
        </pc:sldMkLst>
      </pc:sldChg>
      <pc:sldChg chg="del">
        <pc:chgData name="PIYUS KEDIA" userId="30dfcb9f6f0df2cc" providerId="LiveId" clId="{4533B7D7-EE71-482A-933C-63F205DE6672}" dt="2022-09-19T12:23:33.937" v="48" actId="47"/>
        <pc:sldMkLst>
          <pc:docMk/>
          <pc:sldMk cId="3594839974" sldId="387"/>
        </pc:sldMkLst>
      </pc:sldChg>
      <pc:sldChg chg="delSp modSp add mod">
        <pc:chgData name="PIYUS KEDIA" userId="30dfcb9f6f0df2cc" providerId="LiveId" clId="{4533B7D7-EE71-482A-933C-63F205DE6672}" dt="2022-09-20T06:33:09.501" v="290" actId="20577"/>
        <pc:sldMkLst>
          <pc:docMk/>
          <pc:sldMk cId="573308989" sldId="392"/>
        </pc:sldMkLst>
        <pc:spChg chg="mod">
          <ac:chgData name="PIYUS KEDIA" userId="30dfcb9f6f0df2cc" providerId="LiveId" clId="{4533B7D7-EE71-482A-933C-63F205DE6672}" dt="2022-09-20T06:33:01.873" v="288" actId="20577"/>
          <ac:spMkLst>
            <pc:docMk/>
            <pc:sldMk cId="573308989" sldId="392"/>
            <ac:spMk id="4" creationId="{93FB5424-C2A5-46DE-BFFC-5A08337609DA}"/>
          </ac:spMkLst>
        </pc:spChg>
        <pc:spChg chg="mod">
          <ac:chgData name="PIYUS KEDIA" userId="30dfcb9f6f0df2cc" providerId="LiveId" clId="{4533B7D7-EE71-482A-933C-63F205DE6672}" dt="2022-09-20T06:33:09.501" v="290" actId="20577"/>
          <ac:spMkLst>
            <pc:docMk/>
            <pc:sldMk cId="573308989" sldId="392"/>
            <ac:spMk id="7" creationId="{BD62A69D-786A-491D-B5FE-A38F2BE86595}"/>
          </ac:spMkLst>
        </pc:spChg>
        <pc:inkChg chg="del">
          <ac:chgData name="PIYUS KEDIA" userId="30dfcb9f6f0df2cc" providerId="LiveId" clId="{4533B7D7-EE71-482A-933C-63F205DE6672}" dt="2022-09-19T13:40:16.294" v="64" actId="478"/>
          <ac:inkMkLst>
            <pc:docMk/>
            <pc:sldMk cId="573308989" sldId="392"/>
            <ac:inkMk id="10" creationId="{45DA932B-6CA6-42E6-8FCB-166A8866FA92}"/>
          </ac:inkMkLst>
        </pc:inkChg>
      </pc:sldChg>
      <pc:sldChg chg="delSp modSp add mod">
        <pc:chgData name="PIYUS KEDIA" userId="30dfcb9f6f0df2cc" providerId="LiveId" clId="{4533B7D7-EE71-482A-933C-63F205DE6672}" dt="2022-09-20T06:35:36.869" v="326" actId="20577"/>
        <pc:sldMkLst>
          <pc:docMk/>
          <pc:sldMk cId="2474143036" sldId="393"/>
        </pc:sldMkLst>
        <pc:spChg chg="mod">
          <ac:chgData name="PIYUS KEDIA" userId="30dfcb9f6f0df2cc" providerId="LiveId" clId="{4533B7D7-EE71-482A-933C-63F205DE6672}" dt="2022-09-20T06:35:18.974" v="321" actId="20577"/>
          <ac:spMkLst>
            <pc:docMk/>
            <pc:sldMk cId="2474143036" sldId="393"/>
            <ac:spMk id="4" creationId="{93FB5424-C2A5-46DE-BFFC-5A08337609DA}"/>
          </ac:spMkLst>
        </pc:spChg>
        <pc:spChg chg="mod">
          <ac:chgData name="PIYUS KEDIA" userId="30dfcb9f6f0df2cc" providerId="LiveId" clId="{4533B7D7-EE71-482A-933C-63F205DE6672}" dt="2022-09-20T06:35:28.882" v="324" actId="20577"/>
          <ac:spMkLst>
            <pc:docMk/>
            <pc:sldMk cId="2474143036" sldId="393"/>
            <ac:spMk id="5" creationId="{F70A6F9D-94AE-412F-A79D-1E90C1F1166A}"/>
          </ac:spMkLst>
        </pc:spChg>
        <pc:spChg chg="mod">
          <ac:chgData name="PIYUS KEDIA" userId="30dfcb9f6f0df2cc" providerId="LiveId" clId="{4533B7D7-EE71-482A-933C-63F205DE6672}" dt="2022-09-20T06:35:31.863" v="325" actId="20577"/>
          <ac:spMkLst>
            <pc:docMk/>
            <pc:sldMk cId="2474143036" sldId="393"/>
            <ac:spMk id="6" creationId="{72F07D57-2D95-43BE-9797-E32047D2C296}"/>
          </ac:spMkLst>
        </pc:spChg>
        <pc:spChg chg="mod">
          <ac:chgData name="PIYUS KEDIA" userId="30dfcb9f6f0df2cc" providerId="LiveId" clId="{4533B7D7-EE71-482A-933C-63F205DE6672}" dt="2022-09-20T06:35:36.869" v="326" actId="20577"/>
          <ac:spMkLst>
            <pc:docMk/>
            <pc:sldMk cId="2474143036" sldId="393"/>
            <ac:spMk id="7" creationId="{BD62A69D-786A-491D-B5FE-A38F2BE86595}"/>
          </ac:spMkLst>
        </pc:spChg>
        <pc:inkChg chg="del mod">
          <ac:chgData name="PIYUS KEDIA" userId="30dfcb9f6f0df2cc" providerId="LiveId" clId="{4533B7D7-EE71-482A-933C-63F205DE6672}" dt="2022-09-19T13:40:22.086" v="66" actId="478"/>
          <ac:inkMkLst>
            <pc:docMk/>
            <pc:sldMk cId="2474143036" sldId="393"/>
            <ac:inkMk id="10" creationId="{B0EB66C8-F221-4583-BA9E-F4C9C8C4B601}"/>
          </ac:inkMkLst>
        </pc:inkChg>
      </pc:sldChg>
      <pc:sldChg chg="del">
        <pc:chgData name="PIYUS KEDIA" userId="30dfcb9f6f0df2cc" providerId="LiveId" clId="{4533B7D7-EE71-482A-933C-63F205DE6672}" dt="2022-09-19T12:23:33.390" v="47" actId="47"/>
        <pc:sldMkLst>
          <pc:docMk/>
          <pc:sldMk cId="84534913" sldId="399"/>
        </pc:sldMkLst>
      </pc:sldChg>
      <pc:sldChg chg="del">
        <pc:chgData name="PIYUS KEDIA" userId="30dfcb9f6f0df2cc" providerId="LiveId" clId="{4533B7D7-EE71-482A-933C-63F205DE6672}" dt="2022-09-19T12:23:35.015" v="49" actId="47"/>
        <pc:sldMkLst>
          <pc:docMk/>
          <pc:sldMk cId="1665302911" sldId="400"/>
        </pc:sldMkLst>
      </pc:sldChg>
      <pc:sldChg chg="del">
        <pc:chgData name="PIYUS KEDIA" userId="30dfcb9f6f0df2cc" providerId="LiveId" clId="{4533B7D7-EE71-482A-933C-63F205DE6672}" dt="2022-09-19T12:23:27.305" v="19" actId="47"/>
        <pc:sldMkLst>
          <pc:docMk/>
          <pc:sldMk cId="1986700947" sldId="403"/>
        </pc:sldMkLst>
      </pc:sldChg>
      <pc:sldChg chg="del">
        <pc:chgData name="PIYUS KEDIA" userId="30dfcb9f6f0df2cc" providerId="LiveId" clId="{4533B7D7-EE71-482A-933C-63F205DE6672}" dt="2022-09-19T12:23:27.586" v="20" actId="47"/>
        <pc:sldMkLst>
          <pc:docMk/>
          <pc:sldMk cId="3823845841" sldId="404"/>
        </pc:sldMkLst>
      </pc:sldChg>
      <pc:sldChg chg="del">
        <pc:chgData name="PIYUS KEDIA" userId="30dfcb9f6f0df2cc" providerId="LiveId" clId="{4533B7D7-EE71-482A-933C-63F205DE6672}" dt="2022-09-19T12:23:28.102" v="22" actId="47"/>
        <pc:sldMkLst>
          <pc:docMk/>
          <pc:sldMk cId="2649212052" sldId="405"/>
        </pc:sldMkLst>
      </pc:sldChg>
      <pc:sldChg chg="del">
        <pc:chgData name="PIYUS KEDIA" userId="30dfcb9f6f0df2cc" providerId="LiveId" clId="{4533B7D7-EE71-482A-933C-63F205DE6672}" dt="2022-09-19T12:23:28.149" v="23" actId="47"/>
        <pc:sldMkLst>
          <pc:docMk/>
          <pc:sldMk cId="2260039963" sldId="406"/>
        </pc:sldMkLst>
      </pc:sldChg>
      <pc:sldChg chg="del">
        <pc:chgData name="PIYUS KEDIA" userId="30dfcb9f6f0df2cc" providerId="LiveId" clId="{4533B7D7-EE71-482A-933C-63F205DE6672}" dt="2022-09-19T12:23:28.165" v="24" actId="47"/>
        <pc:sldMkLst>
          <pc:docMk/>
          <pc:sldMk cId="367716960" sldId="407"/>
        </pc:sldMkLst>
      </pc:sldChg>
      <pc:sldChg chg="delSp add mod">
        <pc:chgData name="PIYUS KEDIA" userId="30dfcb9f6f0df2cc" providerId="LiveId" clId="{4533B7D7-EE71-482A-933C-63F205DE6672}" dt="2022-09-19T13:40:03.589" v="62" actId="478"/>
        <pc:sldMkLst>
          <pc:docMk/>
          <pc:sldMk cId="3399885716" sldId="408"/>
        </pc:sldMkLst>
        <pc:inkChg chg="del">
          <ac:chgData name="PIYUS KEDIA" userId="30dfcb9f6f0df2cc" providerId="LiveId" clId="{4533B7D7-EE71-482A-933C-63F205DE6672}" dt="2022-09-19T13:40:03.589" v="62" actId="478"/>
          <ac:inkMkLst>
            <pc:docMk/>
            <pc:sldMk cId="3399885716" sldId="408"/>
            <ac:inkMk id="4" creationId="{5E88D651-B6BF-4BF0-A0F7-B9CC709381F6}"/>
          </ac:inkMkLst>
        </pc:inkChg>
      </pc:sldChg>
      <pc:sldChg chg="del">
        <pc:chgData name="PIYUS KEDIA" userId="30dfcb9f6f0df2cc" providerId="LiveId" clId="{4533B7D7-EE71-482A-933C-63F205DE6672}" dt="2022-09-19T12:23:28.243" v="26" actId="47"/>
        <pc:sldMkLst>
          <pc:docMk/>
          <pc:sldMk cId="3114668054" sldId="409"/>
        </pc:sldMkLst>
      </pc:sldChg>
      <pc:sldChg chg="delSp modSp add mod">
        <pc:chgData name="PIYUS KEDIA" userId="30dfcb9f6f0df2cc" providerId="LiveId" clId="{4533B7D7-EE71-482A-933C-63F205DE6672}" dt="2022-09-22T06:42:04.913" v="1133" actId="400"/>
        <pc:sldMkLst>
          <pc:docMk/>
          <pc:sldMk cId="4136892600" sldId="409"/>
        </pc:sldMkLst>
        <pc:spChg chg="mod">
          <ac:chgData name="PIYUS KEDIA" userId="30dfcb9f6f0df2cc" providerId="LiveId" clId="{4533B7D7-EE71-482A-933C-63F205DE6672}" dt="2022-09-20T06:36:07.595" v="327" actId="20577"/>
          <ac:spMkLst>
            <pc:docMk/>
            <pc:sldMk cId="4136892600" sldId="409"/>
            <ac:spMk id="4" creationId="{93FB5424-C2A5-46DE-BFFC-5A08337609DA}"/>
          </ac:spMkLst>
        </pc:spChg>
        <pc:spChg chg="mod">
          <ac:chgData name="PIYUS KEDIA" userId="30dfcb9f6f0df2cc" providerId="LiveId" clId="{4533B7D7-EE71-482A-933C-63F205DE6672}" dt="2022-09-20T06:36:15.786" v="330" actId="20577"/>
          <ac:spMkLst>
            <pc:docMk/>
            <pc:sldMk cId="4136892600" sldId="409"/>
            <ac:spMk id="5" creationId="{F70A6F9D-94AE-412F-A79D-1E90C1F1166A}"/>
          </ac:spMkLst>
        </pc:spChg>
        <pc:spChg chg="mod">
          <ac:chgData name="PIYUS KEDIA" userId="30dfcb9f6f0df2cc" providerId="LiveId" clId="{4533B7D7-EE71-482A-933C-63F205DE6672}" dt="2022-09-20T06:36:18.289" v="331" actId="20577"/>
          <ac:spMkLst>
            <pc:docMk/>
            <pc:sldMk cId="4136892600" sldId="409"/>
            <ac:spMk id="6" creationId="{72F07D57-2D95-43BE-9797-E32047D2C296}"/>
          </ac:spMkLst>
        </pc:spChg>
        <pc:spChg chg="mod">
          <ac:chgData name="PIYUS KEDIA" userId="30dfcb9f6f0df2cc" providerId="LiveId" clId="{4533B7D7-EE71-482A-933C-63F205DE6672}" dt="2022-09-22T06:42:04.913" v="1133" actId="400"/>
          <ac:spMkLst>
            <pc:docMk/>
            <pc:sldMk cId="4136892600" sldId="409"/>
            <ac:spMk id="7" creationId="{BD62A69D-786A-491D-B5FE-A38F2BE86595}"/>
          </ac:spMkLst>
        </pc:spChg>
        <pc:inkChg chg="del mod">
          <ac:chgData name="PIYUS KEDIA" userId="30dfcb9f6f0df2cc" providerId="LiveId" clId="{4533B7D7-EE71-482A-933C-63F205DE6672}" dt="2022-09-19T13:40:26.695" v="68" actId="478"/>
          <ac:inkMkLst>
            <pc:docMk/>
            <pc:sldMk cId="4136892600" sldId="409"/>
            <ac:inkMk id="10" creationId="{10A6CE0F-0D41-4062-A674-62D8AC6845CE}"/>
          </ac:inkMkLst>
        </pc:inkChg>
      </pc:sldChg>
      <pc:sldChg chg="delSp modSp add mod">
        <pc:chgData name="PIYUS KEDIA" userId="30dfcb9f6f0df2cc" providerId="LiveId" clId="{4533B7D7-EE71-482A-933C-63F205DE6672}" dt="2022-09-20T06:38:51.284" v="353" actId="20577"/>
        <pc:sldMkLst>
          <pc:docMk/>
          <pc:sldMk cId="1306803877" sldId="410"/>
        </pc:sldMkLst>
        <pc:spChg chg="mod">
          <ac:chgData name="PIYUS KEDIA" userId="30dfcb9f6f0df2cc" providerId="LiveId" clId="{4533B7D7-EE71-482A-933C-63F205DE6672}" dt="2022-09-20T06:36:49.764" v="334" actId="20577"/>
          <ac:spMkLst>
            <pc:docMk/>
            <pc:sldMk cId="1306803877" sldId="410"/>
            <ac:spMk id="4" creationId="{93FB5424-C2A5-46DE-BFFC-5A08337609DA}"/>
          </ac:spMkLst>
        </pc:spChg>
        <pc:spChg chg="mod">
          <ac:chgData name="PIYUS KEDIA" userId="30dfcb9f6f0df2cc" providerId="LiveId" clId="{4533B7D7-EE71-482A-933C-63F205DE6672}" dt="2022-09-20T06:36:59.453" v="339" actId="20577"/>
          <ac:spMkLst>
            <pc:docMk/>
            <pc:sldMk cId="1306803877" sldId="410"/>
            <ac:spMk id="5" creationId="{F70A6F9D-94AE-412F-A79D-1E90C1F1166A}"/>
          </ac:spMkLst>
        </pc:spChg>
        <pc:spChg chg="mod">
          <ac:chgData name="PIYUS KEDIA" userId="30dfcb9f6f0df2cc" providerId="LiveId" clId="{4533B7D7-EE71-482A-933C-63F205DE6672}" dt="2022-09-20T06:37:01.642" v="340" actId="20577"/>
          <ac:spMkLst>
            <pc:docMk/>
            <pc:sldMk cId="1306803877" sldId="410"/>
            <ac:spMk id="6" creationId="{72F07D57-2D95-43BE-9797-E32047D2C296}"/>
          </ac:spMkLst>
        </pc:spChg>
        <pc:spChg chg="mod">
          <ac:chgData name="PIYUS KEDIA" userId="30dfcb9f6f0df2cc" providerId="LiveId" clId="{4533B7D7-EE71-482A-933C-63F205DE6672}" dt="2022-09-20T06:38:51.284" v="353" actId="20577"/>
          <ac:spMkLst>
            <pc:docMk/>
            <pc:sldMk cId="1306803877" sldId="410"/>
            <ac:spMk id="7" creationId="{BD62A69D-786A-491D-B5FE-A38F2BE86595}"/>
          </ac:spMkLst>
        </pc:spChg>
        <pc:inkChg chg="del">
          <ac:chgData name="PIYUS KEDIA" userId="30dfcb9f6f0df2cc" providerId="LiveId" clId="{4533B7D7-EE71-482A-933C-63F205DE6672}" dt="2022-09-19T13:40:34.239" v="69" actId="478"/>
          <ac:inkMkLst>
            <pc:docMk/>
            <pc:sldMk cId="1306803877" sldId="410"/>
            <ac:inkMk id="10" creationId="{6AC69CB0-AC3A-4C75-ADE5-148956082276}"/>
          </ac:inkMkLst>
        </pc:inkChg>
      </pc:sldChg>
      <pc:sldChg chg="del">
        <pc:chgData name="PIYUS KEDIA" userId="30dfcb9f6f0df2cc" providerId="LiveId" clId="{4533B7D7-EE71-482A-933C-63F205DE6672}" dt="2022-09-19T12:23:28.508" v="28" actId="47"/>
        <pc:sldMkLst>
          <pc:docMk/>
          <pc:sldMk cId="2534998813" sldId="410"/>
        </pc:sldMkLst>
      </pc:sldChg>
      <pc:sldChg chg="del">
        <pc:chgData name="PIYUS KEDIA" userId="30dfcb9f6f0df2cc" providerId="LiveId" clId="{4533B7D7-EE71-482A-933C-63F205DE6672}" dt="2022-09-19T12:23:28.274" v="27" actId="47"/>
        <pc:sldMkLst>
          <pc:docMk/>
          <pc:sldMk cId="3964236647" sldId="411"/>
        </pc:sldMkLst>
      </pc:sldChg>
      <pc:sldChg chg="del">
        <pc:chgData name="PIYUS KEDIA" userId="30dfcb9f6f0df2cc" providerId="LiveId" clId="{4533B7D7-EE71-482A-933C-63F205DE6672}" dt="2022-09-19T12:23:28.212" v="25" actId="47"/>
        <pc:sldMkLst>
          <pc:docMk/>
          <pc:sldMk cId="2258692490" sldId="412"/>
        </pc:sldMkLst>
      </pc:sldChg>
      <pc:sldChg chg="add del">
        <pc:chgData name="PIYUS KEDIA" userId="30dfcb9f6f0df2cc" providerId="LiveId" clId="{4533B7D7-EE71-482A-933C-63F205DE6672}" dt="2022-09-20T07:08:58.211" v="1098" actId="47"/>
        <pc:sldMkLst>
          <pc:docMk/>
          <pc:sldMk cId="3732662132" sldId="412"/>
        </pc:sldMkLst>
      </pc:sldChg>
      <pc:sldChg chg="modSp mod">
        <pc:chgData name="PIYUS KEDIA" userId="30dfcb9f6f0df2cc" providerId="LiveId" clId="{4533B7D7-EE71-482A-933C-63F205DE6672}" dt="2022-09-20T02:26:30.883" v="280" actId="20577"/>
        <pc:sldMkLst>
          <pc:docMk/>
          <pc:sldMk cId="2939527005" sldId="420"/>
        </pc:sldMkLst>
        <pc:spChg chg="mod">
          <ac:chgData name="PIYUS KEDIA" userId="30dfcb9f6f0df2cc" providerId="LiveId" clId="{4533B7D7-EE71-482A-933C-63F205DE6672}" dt="2022-09-20T02:26:30.883" v="280" actId="20577"/>
          <ac:spMkLst>
            <pc:docMk/>
            <pc:sldMk cId="2939527005" sldId="420"/>
            <ac:spMk id="3" creationId="{DACE3BEF-A025-48FA-A10F-81602E822C49}"/>
          </ac:spMkLst>
        </pc:spChg>
      </pc:sldChg>
      <pc:sldChg chg="delSp add del mod">
        <pc:chgData name="PIYUS KEDIA" userId="30dfcb9f6f0df2cc" providerId="LiveId" clId="{4533B7D7-EE71-482A-933C-63F205DE6672}" dt="2022-09-20T07:08:58.723" v="1099" actId="47"/>
        <pc:sldMkLst>
          <pc:docMk/>
          <pc:sldMk cId="2910970254" sldId="423"/>
        </pc:sldMkLst>
        <pc:inkChg chg="del">
          <ac:chgData name="PIYUS KEDIA" userId="30dfcb9f6f0df2cc" providerId="LiveId" clId="{4533B7D7-EE71-482A-933C-63F205DE6672}" dt="2022-09-19T15:19:32.579" v="82" actId="478"/>
          <ac:inkMkLst>
            <pc:docMk/>
            <pc:sldMk cId="2910970254" sldId="423"/>
            <ac:inkMk id="13" creationId="{4AF09513-58CE-4FED-924C-BD6A2B0ECD95}"/>
          </ac:inkMkLst>
        </pc:inkChg>
      </pc:sldChg>
      <pc:sldChg chg="del">
        <pc:chgData name="PIYUS KEDIA" userId="30dfcb9f6f0df2cc" providerId="LiveId" clId="{4533B7D7-EE71-482A-933C-63F205DE6672}" dt="2022-09-19T12:24:18.771" v="50" actId="47"/>
        <pc:sldMkLst>
          <pc:docMk/>
          <pc:sldMk cId="3994327814" sldId="423"/>
        </pc:sldMkLst>
      </pc:sldChg>
      <pc:sldChg chg="addSp delSp modSp add del mod">
        <pc:chgData name="PIYUS KEDIA" userId="30dfcb9f6f0df2cc" providerId="LiveId" clId="{4533B7D7-EE71-482A-933C-63F205DE6672}" dt="2022-09-20T07:09:00.272" v="1102" actId="47"/>
        <pc:sldMkLst>
          <pc:docMk/>
          <pc:sldMk cId="2980902285" sldId="425"/>
        </pc:sldMkLst>
        <pc:spChg chg="del">
          <ac:chgData name="PIYUS KEDIA" userId="30dfcb9f6f0df2cc" providerId="LiveId" clId="{4533B7D7-EE71-482A-933C-63F205DE6672}" dt="2022-09-19T15:20:34.642" v="87" actId="478"/>
          <ac:spMkLst>
            <pc:docMk/>
            <pc:sldMk cId="2980902285" sldId="425"/>
            <ac:spMk id="35" creationId="{F1BC150F-43AA-466B-A158-374C83C0B34B}"/>
          </ac:spMkLst>
        </pc:spChg>
        <pc:spChg chg="del">
          <ac:chgData name="PIYUS KEDIA" userId="30dfcb9f6f0df2cc" providerId="LiveId" clId="{4533B7D7-EE71-482A-933C-63F205DE6672}" dt="2022-09-19T15:20:28.626" v="86" actId="478"/>
          <ac:spMkLst>
            <pc:docMk/>
            <pc:sldMk cId="2980902285" sldId="425"/>
            <ac:spMk id="36" creationId="{1C40482B-5DEF-4F82-A754-6DB072BD70F0}"/>
          </ac:spMkLst>
        </pc:spChg>
        <pc:spChg chg="del">
          <ac:chgData name="PIYUS KEDIA" userId="30dfcb9f6f0df2cc" providerId="LiveId" clId="{4533B7D7-EE71-482A-933C-63F205DE6672}" dt="2022-09-19T15:20:28.626" v="86" actId="478"/>
          <ac:spMkLst>
            <pc:docMk/>
            <pc:sldMk cId="2980902285" sldId="425"/>
            <ac:spMk id="37" creationId="{51F32F91-91EA-4055-83E8-36652D432A7B}"/>
          </ac:spMkLst>
        </pc:spChg>
        <pc:spChg chg="del">
          <ac:chgData name="PIYUS KEDIA" userId="30dfcb9f6f0df2cc" providerId="LiveId" clId="{4533B7D7-EE71-482A-933C-63F205DE6672}" dt="2022-09-19T15:20:28.626" v="86" actId="478"/>
          <ac:spMkLst>
            <pc:docMk/>
            <pc:sldMk cId="2980902285" sldId="425"/>
            <ac:spMk id="38" creationId="{A86C236E-8D1D-43EB-B7DA-501176D495DF}"/>
          </ac:spMkLst>
        </pc:spChg>
        <pc:spChg chg="del">
          <ac:chgData name="PIYUS KEDIA" userId="30dfcb9f6f0df2cc" providerId="LiveId" clId="{4533B7D7-EE71-482A-933C-63F205DE6672}" dt="2022-09-19T15:20:34.642" v="87" actId="478"/>
          <ac:spMkLst>
            <pc:docMk/>
            <pc:sldMk cId="2980902285" sldId="425"/>
            <ac:spMk id="39" creationId="{FCEE0CF6-7165-4B12-A634-F3F242DA7684}"/>
          </ac:spMkLst>
        </pc:spChg>
        <pc:spChg chg="del">
          <ac:chgData name="PIYUS KEDIA" userId="30dfcb9f6f0df2cc" providerId="LiveId" clId="{4533B7D7-EE71-482A-933C-63F205DE6672}" dt="2022-09-19T15:20:28.626" v="86" actId="478"/>
          <ac:spMkLst>
            <pc:docMk/>
            <pc:sldMk cId="2980902285" sldId="425"/>
            <ac:spMk id="40" creationId="{EEF90FCD-1D85-4352-872C-7B51D3918123}"/>
          </ac:spMkLst>
        </pc:spChg>
        <pc:spChg chg="del">
          <ac:chgData name="PIYUS KEDIA" userId="30dfcb9f6f0df2cc" providerId="LiveId" clId="{4533B7D7-EE71-482A-933C-63F205DE6672}" dt="2022-09-19T15:20:28.626" v="86" actId="478"/>
          <ac:spMkLst>
            <pc:docMk/>
            <pc:sldMk cId="2980902285" sldId="425"/>
            <ac:spMk id="41" creationId="{CCF9CEED-51D3-4A68-9ED7-675F14D4C48A}"/>
          </ac:spMkLst>
        </pc:spChg>
        <pc:spChg chg="del mod">
          <ac:chgData name="PIYUS KEDIA" userId="30dfcb9f6f0df2cc" providerId="LiveId" clId="{4533B7D7-EE71-482A-933C-63F205DE6672}" dt="2022-09-19T15:20:40.774" v="89" actId="478"/>
          <ac:spMkLst>
            <pc:docMk/>
            <pc:sldMk cId="2980902285" sldId="425"/>
            <ac:spMk id="42" creationId="{A5DD0697-8385-4794-BA44-D222A09010D5}"/>
          </ac:spMkLst>
        </pc:spChg>
        <pc:spChg chg="del">
          <ac:chgData name="PIYUS KEDIA" userId="30dfcb9f6f0df2cc" providerId="LiveId" clId="{4533B7D7-EE71-482A-933C-63F205DE6672}" dt="2022-09-19T15:20:45.382" v="90" actId="478"/>
          <ac:spMkLst>
            <pc:docMk/>
            <pc:sldMk cId="2980902285" sldId="425"/>
            <ac:spMk id="43" creationId="{947C31F1-F949-49E1-919B-D891B37EB9C7}"/>
          </ac:spMkLst>
        </pc:spChg>
        <pc:spChg chg="add del mod">
          <ac:chgData name="PIYUS KEDIA" userId="30dfcb9f6f0df2cc" providerId="LiveId" clId="{4533B7D7-EE71-482A-933C-63F205DE6672}" dt="2022-09-19T15:20:28.626" v="86" actId="478"/>
          <ac:spMkLst>
            <pc:docMk/>
            <pc:sldMk cId="2980902285" sldId="425"/>
            <ac:spMk id="44" creationId="{86425929-C03B-7325-4AD5-2563460B30C3}"/>
          </ac:spMkLst>
        </pc:spChg>
        <pc:inkChg chg="del">
          <ac:chgData name="PIYUS KEDIA" userId="30dfcb9f6f0df2cc" providerId="LiveId" clId="{4533B7D7-EE71-482A-933C-63F205DE6672}" dt="2022-09-19T15:19:48.314" v="83" actId="478"/>
          <ac:inkMkLst>
            <pc:docMk/>
            <pc:sldMk cId="2980902285" sldId="425"/>
            <ac:inkMk id="2" creationId="{CF362156-E9F1-4E4D-B000-7ED7512D0319}"/>
          </ac:inkMkLst>
        </pc:inkChg>
        <pc:cxnChg chg="del">
          <ac:chgData name="PIYUS KEDIA" userId="30dfcb9f6f0df2cc" providerId="LiveId" clId="{4533B7D7-EE71-482A-933C-63F205DE6672}" dt="2022-09-19T15:20:34.642" v="87" actId="478"/>
          <ac:cxnSpMkLst>
            <pc:docMk/>
            <pc:sldMk cId="2980902285" sldId="425"/>
            <ac:cxnSpMk id="45" creationId="{1C4505F8-B73D-49A6-8439-C71E5DE5CE07}"/>
          </ac:cxnSpMkLst>
        </pc:cxnChg>
        <pc:cxnChg chg="del">
          <ac:chgData name="PIYUS KEDIA" userId="30dfcb9f6f0df2cc" providerId="LiveId" clId="{4533B7D7-EE71-482A-933C-63F205DE6672}" dt="2022-09-19T15:20:28.626" v="86" actId="478"/>
          <ac:cxnSpMkLst>
            <pc:docMk/>
            <pc:sldMk cId="2980902285" sldId="425"/>
            <ac:cxnSpMk id="46" creationId="{428EA1CD-46A7-49E7-AFAD-10747A55CAD8}"/>
          </ac:cxnSpMkLst>
        </pc:cxnChg>
        <pc:cxnChg chg="del">
          <ac:chgData name="PIYUS KEDIA" userId="30dfcb9f6f0df2cc" providerId="LiveId" clId="{4533B7D7-EE71-482A-933C-63F205DE6672}" dt="2022-09-19T15:20:28.626" v="86" actId="478"/>
          <ac:cxnSpMkLst>
            <pc:docMk/>
            <pc:sldMk cId="2980902285" sldId="425"/>
            <ac:cxnSpMk id="47" creationId="{1CF5AE44-7B8D-45FE-93E8-266BCD3D978A}"/>
          </ac:cxnSpMkLst>
        </pc:cxnChg>
        <pc:cxnChg chg="del">
          <ac:chgData name="PIYUS KEDIA" userId="30dfcb9f6f0df2cc" providerId="LiveId" clId="{4533B7D7-EE71-482A-933C-63F205DE6672}" dt="2022-09-19T15:20:28.626" v="86" actId="478"/>
          <ac:cxnSpMkLst>
            <pc:docMk/>
            <pc:sldMk cId="2980902285" sldId="425"/>
            <ac:cxnSpMk id="48" creationId="{AC59005E-AD79-46B1-8A36-5A113CB05E9C}"/>
          </ac:cxnSpMkLst>
        </pc:cxnChg>
        <pc:cxnChg chg="del">
          <ac:chgData name="PIYUS KEDIA" userId="30dfcb9f6f0df2cc" providerId="LiveId" clId="{4533B7D7-EE71-482A-933C-63F205DE6672}" dt="2022-09-19T15:20:28.626" v="86" actId="478"/>
          <ac:cxnSpMkLst>
            <pc:docMk/>
            <pc:sldMk cId="2980902285" sldId="425"/>
            <ac:cxnSpMk id="49" creationId="{F906F267-F2D6-4B39-8AF3-ABD424597B2D}"/>
          </ac:cxnSpMkLst>
        </pc:cxnChg>
        <pc:cxnChg chg="del">
          <ac:chgData name="PIYUS KEDIA" userId="30dfcb9f6f0df2cc" providerId="LiveId" clId="{4533B7D7-EE71-482A-933C-63F205DE6672}" dt="2022-09-19T15:20:28.626" v="86" actId="478"/>
          <ac:cxnSpMkLst>
            <pc:docMk/>
            <pc:sldMk cId="2980902285" sldId="425"/>
            <ac:cxnSpMk id="50" creationId="{0F539705-DA0E-48C6-8A0B-EE025F0DB89C}"/>
          </ac:cxnSpMkLst>
        </pc:cxnChg>
        <pc:cxnChg chg="add del mod">
          <ac:chgData name="PIYUS KEDIA" userId="30dfcb9f6f0df2cc" providerId="LiveId" clId="{4533B7D7-EE71-482A-933C-63F205DE6672}" dt="2022-09-19T15:20:28.626" v="86" actId="478"/>
          <ac:cxnSpMkLst>
            <pc:docMk/>
            <pc:sldMk cId="2980902285" sldId="425"/>
            <ac:cxnSpMk id="51" creationId="{5FF1558C-06EF-69FA-955F-4AD9284F590D}"/>
          </ac:cxnSpMkLst>
        </pc:cxnChg>
        <pc:cxnChg chg="del">
          <ac:chgData name="PIYUS KEDIA" userId="30dfcb9f6f0df2cc" providerId="LiveId" clId="{4533B7D7-EE71-482A-933C-63F205DE6672}" dt="2022-09-19T15:20:28.626" v="86" actId="478"/>
          <ac:cxnSpMkLst>
            <pc:docMk/>
            <pc:sldMk cId="2980902285" sldId="425"/>
            <ac:cxnSpMk id="52" creationId="{9F9A2591-9C29-4E73-9091-29C43FF85F77}"/>
          </ac:cxnSpMkLst>
        </pc:cxnChg>
        <pc:cxnChg chg="del">
          <ac:chgData name="PIYUS KEDIA" userId="30dfcb9f6f0df2cc" providerId="LiveId" clId="{4533B7D7-EE71-482A-933C-63F205DE6672}" dt="2022-09-19T15:20:45.382" v="90" actId="478"/>
          <ac:cxnSpMkLst>
            <pc:docMk/>
            <pc:sldMk cId="2980902285" sldId="425"/>
            <ac:cxnSpMk id="54" creationId="{C6A20ECC-A6D5-4DA9-9EFF-9B3106F2046F}"/>
          </ac:cxnSpMkLst>
        </pc:cxnChg>
      </pc:sldChg>
      <pc:sldChg chg="add del">
        <pc:chgData name="PIYUS KEDIA" userId="30dfcb9f6f0df2cc" providerId="LiveId" clId="{4533B7D7-EE71-482A-933C-63F205DE6672}" dt="2022-09-20T07:09:04.247" v="1106" actId="47"/>
        <pc:sldMkLst>
          <pc:docMk/>
          <pc:sldMk cId="1260894403" sldId="426"/>
        </pc:sldMkLst>
      </pc:sldChg>
      <pc:sldChg chg="add del">
        <pc:chgData name="PIYUS KEDIA" userId="30dfcb9f6f0df2cc" providerId="LiveId" clId="{4533B7D7-EE71-482A-933C-63F205DE6672}" dt="2022-09-20T07:09:03.397" v="1105" actId="47"/>
        <pc:sldMkLst>
          <pc:docMk/>
          <pc:sldMk cId="408391486" sldId="427"/>
        </pc:sldMkLst>
      </pc:sldChg>
      <pc:sldChg chg="delSp add del mod">
        <pc:chgData name="PIYUS KEDIA" userId="30dfcb9f6f0df2cc" providerId="LiveId" clId="{4533B7D7-EE71-482A-933C-63F205DE6672}" dt="2022-09-20T07:09:04.897" v="1107" actId="47"/>
        <pc:sldMkLst>
          <pc:docMk/>
          <pc:sldMk cId="3833485466" sldId="428"/>
        </pc:sldMkLst>
        <pc:inkChg chg="del">
          <ac:chgData name="PIYUS KEDIA" userId="30dfcb9f6f0df2cc" providerId="LiveId" clId="{4533B7D7-EE71-482A-933C-63F205DE6672}" dt="2022-09-19T15:36:32.753" v="91" actId="478"/>
          <ac:inkMkLst>
            <pc:docMk/>
            <pc:sldMk cId="3833485466" sldId="428"/>
            <ac:inkMk id="13" creationId="{A423E706-A2EA-4A68-B9D9-052DB1C72AE8}"/>
          </ac:inkMkLst>
        </pc:inkChg>
      </pc:sldChg>
      <pc:sldChg chg="add del">
        <pc:chgData name="PIYUS KEDIA" userId="30dfcb9f6f0df2cc" providerId="LiveId" clId="{4533B7D7-EE71-482A-933C-63F205DE6672}" dt="2022-09-20T07:09:05.551" v="1108" actId="47"/>
        <pc:sldMkLst>
          <pc:docMk/>
          <pc:sldMk cId="1895744783" sldId="429"/>
        </pc:sldMkLst>
      </pc:sldChg>
      <pc:sldChg chg="add del">
        <pc:chgData name="PIYUS KEDIA" userId="30dfcb9f6f0df2cc" providerId="LiveId" clId="{4533B7D7-EE71-482A-933C-63F205DE6672}" dt="2022-09-20T07:08:59.224" v="1100" actId="47"/>
        <pc:sldMkLst>
          <pc:docMk/>
          <pc:sldMk cId="407366315" sldId="430"/>
        </pc:sldMkLst>
      </pc:sldChg>
      <pc:sldChg chg="add del">
        <pc:chgData name="PIYUS KEDIA" userId="30dfcb9f6f0df2cc" providerId="LiveId" clId="{4533B7D7-EE71-482A-933C-63F205DE6672}" dt="2022-09-20T07:09:18.018" v="1110" actId="47"/>
        <pc:sldMkLst>
          <pc:docMk/>
          <pc:sldMk cId="3555199798" sldId="434"/>
        </pc:sldMkLst>
      </pc:sldChg>
      <pc:sldChg chg="delSp add del mod">
        <pc:chgData name="PIYUS KEDIA" userId="30dfcb9f6f0df2cc" providerId="LiveId" clId="{4533B7D7-EE71-482A-933C-63F205DE6672}" dt="2022-09-20T07:09:22.156" v="1111" actId="47"/>
        <pc:sldMkLst>
          <pc:docMk/>
          <pc:sldMk cId="813414916" sldId="435"/>
        </pc:sldMkLst>
        <pc:inkChg chg="del">
          <ac:chgData name="PIYUS KEDIA" userId="30dfcb9f6f0df2cc" providerId="LiveId" clId="{4533B7D7-EE71-482A-933C-63F205DE6672}" dt="2022-09-19T15:36:53.513" v="93" actId="478"/>
          <ac:inkMkLst>
            <pc:docMk/>
            <pc:sldMk cId="813414916" sldId="435"/>
            <ac:inkMk id="4" creationId="{07CA6D8C-5DE5-4EDD-807F-62B8F34590E6}"/>
          </ac:inkMkLst>
        </pc:inkChg>
      </pc:sldChg>
      <pc:sldChg chg="add del">
        <pc:chgData name="PIYUS KEDIA" userId="30dfcb9f6f0df2cc" providerId="LiveId" clId="{4533B7D7-EE71-482A-933C-63F205DE6672}" dt="2022-09-20T07:09:23.536" v="1113" actId="47"/>
        <pc:sldMkLst>
          <pc:docMk/>
          <pc:sldMk cId="3746055957" sldId="436"/>
        </pc:sldMkLst>
      </pc:sldChg>
      <pc:sldChg chg="add del">
        <pc:chgData name="PIYUS KEDIA" userId="30dfcb9f6f0df2cc" providerId="LiveId" clId="{4533B7D7-EE71-482A-933C-63F205DE6672}" dt="2022-09-20T07:09:24.254" v="1114" actId="47"/>
        <pc:sldMkLst>
          <pc:docMk/>
          <pc:sldMk cId="3639370024" sldId="437"/>
        </pc:sldMkLst>
      </pc:sldChg>
      <pc:sldChg chg="add del">
        <pc:chgData name="PIYUS KEDIA" userId="30dfcb9f6f0df2cc" providerId="LiveId" clId="{4533B7D7-EE71-482A-933C-63F205DE6672}" dt="2022-09-20T07:09:22.757" v="1112" actId="47"/>
        <pc:sldMkLst>
          <pc:docMk/>
          <pc:sldMk cId="1122607321" sldId="438"/>
        </pc:sldMkLst>
      </pc:sldChg>
      <pc:sldChg chg="add del">
        <pc:chgData name="PIYUS KEDIA" userId="30dfcb9f6f0df2cc" providerId="LiveId" clId="{4533B7D7-EE71-482A-933C-63F205DE6672}" dt="2022-09-20T07:09:37.167" v="1118" actId="47"/>
        <pc:sldMkLst>
          <pc:docMk/>
          <pc:sldMk cId="2911329049" sldId="439"/>
        </pc:sldMkLst>
      </pc:sldChg>
      <pc:sldChg chg="add del">
        <pc:chgData name="PIYUS KEDIA" userId="30dfcb9f6f0df2cc" providerId="LiveId" clId="{4533B7D7-EE71-482A-933C-63F205DE6672}" dt="2022-09-20T07:09:38.501" v="1120" actId="47"/>
        <pc:sldMkLst>
          <pc:docMk/>
          <pc:sldMk cId="3829695428" sldId="440"/>
        </pc:sldMkLst>
      </pc:sldChg>
      <pc:sldChg chg="add del">
        <pc:chgData name="PIYUS KEDIA" userId="30dfcb9f6f0df2cc" providerId="LiveId" clId="{4533B7D7-EE71-482A-933C-63F205DE6672}" dt="2022-09-20T07:09:42.361" v="1121" actId="47"/>
        <pc:sldMkLst>
          <pc:docMk/>
          <pc:sldMk cId="2618894837" sldId="444"/>
        </pc:sldMkLst>
      </pc:sldChg>
      <pc:sldChg chg="add del">
        <pc:chgData name="PIYUS KEDIA" userId="30dfcb9f6f0df2cc" providerId="LiveId" clId="{4533B7D7-EE71-482A-933C-63F205DE6672}" dt="2022-09-20T07:09:44.776" v="1124" actId="47"/>
        <pc:sldMkLst>
          <pc:docMk/>
          <pc:sldMk cId="2787811242" sldId="445"/>
        </pc:sldMkLst>
      </pc:sldChg>
      <pc:sldChg chg="add del">
        <pc:chgData name="PIYUS KEDIA" userId="30dfcb9f6f0df2cc" providerId="LiveId" clId="{4533B7D7-EE71-482A-933C-63F205DE6672}" dt="2022-09-20T07:09:43.858" v="1123" actId="47"/>
        <pc:sldMkLst>
          <pc:docMk/>
          <pc:sldMk cId="3756343074" sldId="448"/>
        </pc:sldMkLst>
      </pc:sldChg>
      <pc:sldChg chg="add del">
        <pc:chgData name="PIYUS KEDIA" userId="30dfcb9f6f0df2cc" providerId="LiveId" clId="{4533B7D7-EE71-482A-933C-63F205DE6672}" dt="2022-09-20T07:09:43.073" v="1122" actId="47"/>
        <pc:sldMkLst>
          <pc:docMk/>
          <pc:sldMk cId="535797397" sldId="450"/>
        </pc:sldMkLst>
      </pc:sldChg>
      <pc:sldChg chg="add">
        <pc:chgData name="PIYUS KEDIA" userId="30dfcb9f6f0df2cc" providerId="LiveId" clId="{4533B7D7-EE71-482A-933C-63F205DE6672}" dt="2022-09-19T15:46:31.319" v="128"/>
        <pc:sldMkLst>
          <pc:docMk/>
          <pc:sldMk cId="95719559" sldId="500"/>
        </pc:sldMkLst>
      </pc:sldChg>
      <pc:sldChg chg="del">
        <pc:chgData name="PIYUS KEDIA" userId="30dfcb9f6f0df2cc" providerId="LiveId" clId="{4533B7D7-EE71-482A-933C-63F205DE6672}" dt="2022-09-19T15:46:23.392" v="127" actId="2696"/>
        <pc:sldMkLst>
          <pc:docMk/>
          <pc:sldMk cId="947380100" sldId="500"/>
        </pc:sldMkLst>
      </pc:sldChg>
      <pc:sldChg chg="add">
        <pc:chgData name="PIYUS KEDIA" userId="30dfcb9f6f0df2cc" providerId="LiveId" clId="{4533B7D7-EE71-482A-933C-63F205DE6672}" dt="2022-09-19T15:48:42.523" v="162"/>
        <pc:sldMkLst>
          <pc:docMk/>
          <pc:sldMk cId="2416760569" sldId="503"/>
        </pc:sldMkLst>
      </pc:sldChg>
      <pc:sldChg chg="add del">
        <pc:chgData name="PIYUS KEDIA" userId="30dfcb9f6f0df2cc" providerId="LiveId" clId="{4533B7D7-EE71-482A-933C-63F205DE6672}" dt="2022-09-19T15:48:34.174" v="161" actId="2696"/>
        <pc:sldMkLst>
          <pc:docMk/>
          <pc:sldMk cId="3216427374" sldId="503"/>
        </pc:sldMkLst>
      </pc:sldChg>
      <pc:sldChg chg="add">
        <pc:chgData name="PIYUS KEDIA" userId="30dfcb9f6f0df2cc" providerId="LiveId" clId="{4533B7D7-EE71-482A-933C-63F205DE6672}" dt="2022-09-19T12:28:31.734" v="51"/>
        <pc:sldMkLst>
          <pc:docMk/>
          <pc:sldMk cId="2476425208" sldId="504"/>
        </pc:sldMkLst>
      </pc:sldChg>
      <pc:sldChg chg="addSp delSp modSp add mod modNotesTx">
        <pc:chgData name="PIYUS KEDIA" userId="30dfcb9f6f0df2cc" providerId="LiveId" clId="{4533B7D7-EE71-482A-933C-63F205DE6672}" dt="2022-09-19T15:45:08.901" v="126" actId="1037"/>
        <pc:sldMkLst>
          <pc:docMk/>
          <pc:sldMk cId="2570737048" sldId="506"/>
        </pc:sldMkLst>
        <pc:spChg chg="add mod">
          <ac:chgData name="PIYUS KEDIA" userId="30dfcb9f6f0df2cc" providerId="LiveId" clId="{4533B7D7-EE71-482A-933C-63F205DE6672}" dt="2022-09-19T15:45:08.901" v="126" actId="1037"/>
          <ac:spMkLst>
            <pc:docMk/>
            <pc:sldMk cId="2570737048" sldId="506"/>
            <ac:spMk id="30" creationId="{8E7AF218-FB5A-FE37-08E1-4F5D2EB0124F}"/>
          </ac:spMkLst>
        </pc:spChg>
        <pc:inkChg chg="del">
          <ac:chgData name="PIYUS KEDIA" userId="30dfcb9f6f0df2cc" providerId="LiveId" clId="{4533B7D7-EE71-482A-933C-63F205DE6672}" dt="2022-09-19T12:49:36.859" v="56" actId="478"/>
          <ac:inkMkLst>
            <pc:docMk/>
            <pc:sldMk cId="2570737048" sldId="506"/>
            <ac:inkMk id="4" creationId="{4C6475F1-B158-489E-9D6E-6DACB1B36053}"/>
          </ac:inkMkLst>
        </pc:inkChg>
        <pc:cxnChg chg="add mod">
          <ac:chgData name="PIYUS KEDIA" userId="30dfcb9f6f0df2cc" providerId="LiveId" clId="{4533B7D7-EE71-482A-933C-63F205DE6672}" dt="2022-09-19T12:49:59.760" v="60" actId="14100"/>
          <ac:cxnSpMkLst>
            <pc:docMk/>
            <pc:sldMk cId="2570737048" sldId="506"/>
            <ac:cxnSpMk id="20" creationId="{4CEF6B2B-D9C1-6451-DE5B-ED877D3BD643}"/>
          </ac:cxnSpMkLst>
        </pc:cxnChg>
        <pc:cxnChg chg="del mod">
          <ac:chgData name="PIYUS KEDIA" userId="30dfcb9f6f0df2cc" providerId="LiveId" clId="{4533B7D7-EE71-482A-933C-63F205DE6672}" dt="2022-09-19T12:49:40.128" v="57" actId="478"/>
          <ac:cxnSpMkLst>
            <pc:docMk/>
            <pc:sldMk cId="2570737048" sldId="506"/>
            <ac:cxnSpMk id="28" creationId="{359B5B13-E07B-4C0A-8B0D-0291588D037D}"/>
          </ac:cxnSpMkLst>
        </pc:cxnChg>
      </pc:sldChg>
      <pc:sldChg chg="modSp mod">
        <pc:chgData name="PIYUS KEDIA" userId="30dfcb9f6f0df2cc" providerId="LiveId" clId="{4533B7D7-EE71-482A-933C-63F205DE6672}" dt="2022-09-20T02:14:34.830" v="188" actId="20577"/>
        <pc:sldMkLst>
          <pc:docMk/>
          <pc:sldMk cId="947139475" sldId="507"/>
        </pc:sldMkLst>
        <pc:spChg chg="mod">
          <ac:chgData name="PIYUS KEDIA" userId="30dfcb9f6f0df2cc" providerId="LiveId" clId="{4533B7D7-EE71-482A-933C-63F205DE6672}" dt="2022-09-20T02:14:34.830" v="188" actId="20577"/>
          <ac:spMkLst>
            <pc:docMk/>
            <pc:sldMk cId="947139475" sldId="507"/>
            <ac:spMk id="3" creationId="{5001F3D9-2776-4B7A-94CF-2B8AFD1881F0}"/>
          </ac:spMkLst>
        </pc:spChg>
      </pc:sldChg>
      <pc:sldChg chg="del">
        <pc:chgData name="PIYUS KEDIA" userId="30dfcb9f6f0df2cc" providerId="LiveId" clId="{4533B7D7-EE71-482A-933C-63F205DE6672}" dt="2022-09-20T02:38:54.204" v="281" actId="47"/>
        <pc:sldMkLst>
          <pc:docMk/>
          <pc:sldMk cId="2068846973" sldId="511"/>
        </pc:sldMkLst>
      </pc:sldChg>
      <pc:sldChg chg="del">
        <pc:chgData name="PIYUS KEDIA" userId="30dfcb9f6f0df2cc" providerId="LiveId" clId="{4533B7D7-EE71-482A-933C-63F205DE6672}" dt="2022-09-20T02:38:57.253" v="282" actId="47"/>
        <pc:sldMkLst>
          <pc:docMk/>
          <pc:sldMk cId="4110656511" sldId="512"/>
        </pc:sldMkLst>
      </pc:sldChg>
      <pc:sldChg chg="delSp add del mod">
        <pc:chgData name="PIYUS KEDIA" userId="30dfcb9f6f0df2cc" providerId="LiveId" clId="{4533B7D7-EE71-482A-933C-63F205DE6672}" dt="2022-09-19T15:48:23.008" v="160" actId="47"/>
        <pc:sldMkLst>
          <pc:docMk/>
          <pc:sldMk cId="123580381" sldId="513"/>
        </pc:sldMkLst>
        <pc:spChg chg="del">
          <ac:chgData name="PIYUS KEDIA" userId="30dfcb9f6f0df2cc" providerId="LiveId" clId="{4533B7D7-EE71-482A-933C-63F205DE6672}" dt="2022-09-19T15:48:14.188" v="158" actId="21"/>
          <ac:spMkLst>
            <pc:docMk/>
            <pc:sldMk cId="123580381" sldId="513"/>
            <ac:spMk id="27" creationId="{D568F688-DFB3-4DEA-A1DF-25079024A043}"/>
          </ac:spMkLst>
        </pc:spChg>
      </pc:sldChg>
      <pc:sldChg chg="addSp delSp modSp add del mod">
        <pc:chgData name="PIYUS KEDIA" userId="30dfcb9f6f0df2cc" providerId="LiveId" clId="{4533B7D7-EE71-482A-933C-63F205DE6672}" dt="2022-09-19T15:47:20.209" v="129" actId="2696"/>
        <pc:sldMkLst>
          <pc:docMk/>
          <pc:sldMk cId="2767076659" sldId="513"/>
        </pc:sldMkLst>
        <pc:inkChg chg="del">
          <ac:chgData name="PIYUS KEDIA" userId="30dfcb9f6f0df2cc" providerId="LiveId" clId="{4533B7D7-EE71-482A-933C-63F205DE6672}" dt="2022-09-19T13:39:53.794" v="61" actId="478"/>
          <ac:inkMkLst>
            <pc:docMk/>
            <pc:sldMk cId="2767076659" sldId="513"/>
            <ac:inkMk id="4" creationId="{778B2939-9C89-4AD9-B1BB-84CC7D404AF1}"/>
          </ac:inkMkLst>
        </pc:inkChg>
        <pc:cxnChg chg="add mod">
          <ac:chgData name="PIYUS KEDIA" userId="30dfcb9f6f0df2cc" providerId="LiveId" clId="{4533B7D7-EE71-482A-933C-63F205DE6672}" dt="2022-09-19T15:43:41.555" v="100" actId="14100"/>
          <ac:cxnSpMkLst>
            <pc:docMk/>
            <pc:sldMk cId="2767076659" sldId="513"/>
            <ac:cxnSpMk id="20" creationId="{0544BC51-2162-A62A-4B84-E63786DD185E}"/>
          </ac:cxnSpMkLst>
        </pc:cxnChg>
        <pc:cxnChg chg="del mod">
          <ac:chgData name="PIYUS KEDIA" userId="30dfcb9f6f0df2cc" providerId="LiveId" clId="{4533B7D7-EE71-482A-933C-63F205DE6672}" dt="2022-09-19T15:43:27.030" v="97" actId="478"/>
          <ac:cxnSpMkLst>
            <pc:docMk/>
            <pc:sldMk cId="2767076659" sldId="513"/>
            <ac:cxnSpMk id="28" creationId="{359B5B13-E07B-4C0A-8B0D-0291588D037D}"/>
          </ac:cxnSpMkLst>
        </pc:cxnChg>
      </pc:sldChg>
      <pc:sldChg chg="delSp add mod">
        <pc:chgData name="PIYUS KEDIA" userId="30dfcb9f6f0df2cc" providerId="LiveId" clId="{4533B7D7-EE71-482A-933C-63F205DE6672}" dt="2022-09-19T13:40:10.923" v="63" actId="478"/>
        <pc:sldMkLst>
          <pc:docMk/>
          <pc:sldMk cId="3327046887" sldId="520"/>
        </pc:sldMkLst>
        <pc:inkChg chg="del">
          <ac:chgData name="PIYUS KEDIA" userId="30dfcb9f6f0df2cc" providerId="LiveId" clId="{4533B7D7-EE71-482A-933C-63F205DE6672}" dt="2022-09-19T13:40:10.923" v="63" actId="478"/>
          <ac:inkMkLst>
            <pc:docMk/>
            <pc:sldMk cId="3327046887" sldId="520"/>
            <ac:inkMk id="10" creationId="{A1B60410-1BAD-442A-B3AB-FE3E837506E7}"/>
          </ac:inkMkLst>
        </pc:inkChg>
      </pc:sldChg>
      <pc:sldChg chg="add">
        <pc:chgData name="PIYUS KEDIA" userId="30dfcb9f6f0df2cc" providerId="LiveId" clId="{4533B7D7-EE71-482A-933C-63F205DE6672}" dt="2022-09-19T12:29:48.332" v="52"/>
        <pc:sldMkLst>
          <pc:docMk/>
          <pc:sldMk cId="2229235998" sldId="521"/>
        </pc:sldMkLst>
      </pc:sldChg>
      <pc:sldChg chg="delSp add mod">
        <pc:chgData name="PIYUS KEDIA" userId="30dfcb9f6f0df2cc" providerId="LiveId" clId="{4533B7D7-EE71-482A-933C-63F205DE6672}" dt="2022-09-19T15:03:12.529" v="70" actId="478"/>
        <pc:sldMkLst>
          <pc:docMk/>
          <pc:sldMk cId="2938233909" sldId="522"/>
        </pc:sldMkLst>
        <pc:inkChg chg="del">
          <ac:chgData name="PIYUS KEDIA" userId="30dfcb9f6f0df2cc" providerId="LiveId" clId="{4533B7D7-EE71-482A-933C-63F205DE6672}" dt="2022-09-19T15:03:12.529" v="70" actId="478"/>
          <ac:inkMkLst>
            <pc:docMk/>
            <pc:sldMk cId="2938233909" sldId="522"/>
            <ac:inkMk id="16" creationId="{0CC3898E-7694-420A-818D-3A13068B4D70}"/>
          </ac:inkMkLst>
        </pc:inkChg>
      </pc:sldChg>
      <pc:sldChg chg="addSp delSp modSp add del mod">
        <pc:chgData name="PIYUS KEDIA" userId="30dfcb9f6f0df2cc" providerId="LiveId" clId="{4533B7D7-EE71-482A-933C-63F205DE6672}" dt="2022-09-20T07:08:56.512" v="1096" actId="47"/>
        <pc:sldMkLst>
          <pc:docMk/>
          <pc:sldMk cId="2578535082" sldId="523"/>
        </pc:sldMkLst>
        <pc:inkChg chg="del">
          <ac:chgData name="PIYUS KEDIA" userId="30dfcb9f6f0df2cc" providerId="LiveId" clId="{4533B7D7-EE71-482A-933C-63F205DE6672}" dt="2022-09-19T15:07:22.172" v="76" actId="478"/>
          <ac:inkMkLst>
            <pc:docMk/>
            <pc:sldMk cId="2578535082" sldId="523"/>
            <ac:inkMk id="5" creationId="{D9F4E5AF-0E2C-4FFC-BF09-6D94F6EBE2D0}"/>
          </ac:inkMkLst>
        </pc:inkChg>
        <pc:cxnChg chg="add mod">
          <ac:chgData name="PIYUS KEDIA" userId="30dfcb9f6f0df2cc" providerId="LiveId" clId="{4533B7D7-EE71-482A-933C-63F205DE6672}" dt="2022-09-19T15:07:37.809" v="79" actId="14100"/>
          <ac:cxnSpMkLst>
            <pc:docMk/>
            <pc:sldMk cId="2578535082" sldId="523"/>
            <ac:cxnSpMk id="11" creationId="{56491282-9D7B-0BDE-56D9-6CFFD7BC1C36}"/>
          </ac:cxnSpMkLst>
        </pc:cxnChg>
        <pc:cxnChg chg="del mod">
          <ac:chgData name="PIYUS KEDIA" userId="30dfcb9f6f0df2cc" providerId="LiveId" clId="{4533B7D7-EE71-482A-933C-63F205DE6672}" dt="2022-09-19T15:07:26.034" v="77" actId="478"/>
          <ac:cxnSpMkLst>
            <pc:docMk/>
            <pc:sldMk cId="2578535082" sldId="523"/>
            <ac:cxnSpMk id="18" creationId="{1DB4E5FF-289A-47B0-A38D-75DB09BA46D1}"/>
          </ac:cxnSpMkLst>
        </pc:cxnChg>
      </pc:sldChg>
      <pc:sldChg chg="delSp modSp add mod">
        <pc:chgData name="PIYUS KEDIA" userId="30dfcb9f6f0df2cc" providerId="LiveId" clId="{4533B7D7-EE71-482A-933C-63F205DE6672}" dt="2022-09-19T15:03:18.103" v="72" actId="478"/>
        <pc:sldMkLst>
          <pc:docMk/>
          <pc:sldMk cId="3233377580" sldId="524"/>
        </pc:sldMkLst>
        <pc:inkChg chg="del mod">
          <ac:chgData name="PIYUS KEDIA" userId="30dfcb9f6f0df2cc" providerId="LiveId" clId="{4533B7D7-EE71-482A-933C-63F205DE6672}" dt="2022-09-19T15:03:18.103" v="72" actId="478"/>
          <ac:inkMkLst>
            <pc:docMk/>
            <pc:sldMk cId="3233377580" sldId="524"/>
            <ac:inkMk id="13" creationId="{01C0998A-43D3-49B2-876A-D0741D04A169}"/>
          </ac:inkMkLst>
        </pc:inkChg>
      </pc:sldChg>
      <pc:sldChg chg="delSp add del mod">
        <pc:chgData name="PIYUS KEDIA" userId="30dfcb9f6f0df2cc" providerId="LiveId" clId="{4533B7D7-EE71-482A-933C-63F205DE6672}" dt="2022-09-20T07:08:54.621" v="1095" actId="47"/>
        <pc:sldMkLst>
          <pc:docMk/>
          <pc:sldMk cId="1408895943" sldId="525"/>
        </pc:sldMkLst>
        <pc:inkChg chg="del">
          <ac:chgData name="PIYUS KEDIA" userId="30dfcb9f6f0df2cc" providerId="LiveId" clId="{4533B7D7-EE71-482A-933C-63F205DE6672}" dt="2022-09-19T15:03:42.862" v="75" actId="478"/>
          <ac:inkMkLst>
            <pc:docMk/>
            <pc:sldMk cId="1408895943" sldId="525"/>
            <ac:inkMk id="16" creationId="{01D91FC9-A6A2-466F-87D8-70D547E3E6AF}"/>
          </ac:inkMkLst>
        </pc:inkChg>
      </pc:sldChg>
      <pc:sldChg chg="delSp modSp add del mod">
        <pc:chgData name="PIYUS KEDIA" userId="30dfcb9f6f0df2cc" providerId="LiveId" clId="{4533B7D7-EE71-482A-933C-63F205DE6672}" dt="2022-09-20T07:08:57.738" v="1097" actId="47"/>
        <pc:sldMkLst>
          <pc:docMk/>
          <pc:sldMk cId="709999756" sldId="526"/>
        </pc:sldMkLst>
        <pc:inkChg chg="del mod">
          <ac:chgData name="PIYUS KEDIA" userId="30dfcb9f6f0df2cc" providerId="LiveId" clId="{4533B7D7-EE71-482A-933C-63F205DE6672}" dt="2022-09-19T15:19:22.801" v="81" actId="478"/>
          <ac:inkMkLst>
            <pc:docMk/>
            <pc:sldMk cId="709999756" sldId="526"/>
            <ac:inkMk id="4" creationId="{DEE7D9E9-A4A9-451A-9B17-E862274192ED}"/>
          </ac:inkMkLst>
        </pc:inkChg>
      </pc:sldChg>
      <pc:sldChg chg="delSp modSp add mod">
        <pc:chgData name="PIYUS KEDIA" userId="30dfcb9f6f0df2cc" providerId="LiveId" clId="{4533B7D7-EE71-482A-933C-63F205DE6672}" dt="2022-09-19T15:03:27.122" v="74" actId="478"/>
        <pc:sldMkLst>
          <pc:docMk/>
          <pc:sldMk cId="1810513872" sldId="528"/>
        </pc:sldMkLst>
        <pc:inkChg chg="del mod">
          <ac:chgData name="PIYUS KEDIA" userId="30dfcb9f6f0df2cc" providerId="LiveId" clId="{4533B7D7-EE71-482A-933C-63F205DE6672}" dt="2022-09-19T15:03:27.122" v="74" actId="478"/>
          <ac:inkMkLst>
            <pc:docMk/>
            <pc:sldMk cId="1810513872" sldId="528"/>
            <ac:inkMk id="16" creationId="{7BF25976-3D2A-45FF-B706-BD7640218883}"/>
          </ac:inkMkLst>
        </pc:inkChg>
      </pc:sldChg>
      <pc:sldChg chg="add del">
        <pc:chgData name="PIYUS KEDIA" userId="30dfcb9f6f0df2cc" providerId="LiveId" clId="{4533B7D7-EE71-482A-933C-63F205DE6672}" dt="2022-09-20T07:08:59.709" v="1101" actId="47"/>
        <pc:sldMkLst>
          <pc:docMk/>
          <pc:sldMk cId="2697531162" sldId="529"/>
        </pc:sldMkLst>
      </pc:sldChg>
      <pc:sldChg chg="add del">
        <pc:chgData name="PIYUS KEDIA" userId="30dfcb9f6f0df2cc" providerId="LiveId" clId="{4533B7D7-EE71-482A-933C-63F205DE6672}" dt="2022-09-20T07:09:46.160" v="1126" actId="47"/>
        <pc:sldMkLst>
          <pc:docMk/>
          <pc:sldMk cId="2773883" sldId="534"/>
        </pc:sldMkLst>
      </pc:sldChg>
      <pc:sldChg chg="add">
        <pc:chgData name="PIYUS KEDIA" userId="30dfcb9f6f0df2cc" providerId="LiveId" clId="{4533B7D7-EE71-482A-933C-63F205DE6672}" dt="2022-09-19T12:28:31.734" v="51"/>
        <pc:sldMkLst>
          <pc:docMk/>
          <pc:sldMk cId="395804891" sldId="544"/>
        </pc:sldMkLst>
      </pc:sldChg>
      <pc:sldChg chg="add del">
        <pc:chgData name="PIYUS KEDIA" userId="30dfcb9f6f0df2cc" providerId="LiveId" clId="{4533B7D7-EE71-482A-933C-63F205DE6672}" dt="2022-09-20T07:09:37.833" v="1119" actId="47"/>
        <pc:sldMkLst>
          <pc:docMk/>
          <pc:sldMk cId="1592975100" sldId="545"/>
        </pc:sldMkLst>
      </pc:sldChg>
      <pc:sldChg chg="del">
        <pc:chgData name="PIYUS KEDIA" userId="30dfcb9f6f0df2cc" providerId="LiveId" clId="{4533B7D7-EE71-482A-933C-63F205DE6672}" dt="2022-09-19T12:23:27.102" v="18" actId="47"/>
        <pc:sldMkLst>
          <pc:docMk/>
          <pc:sldMk cId="2205909433" sldId="547"/>
        </pc:sldMkLst>
      </pc:sldChg>
      <pc:sldChg chg="del">
        <pc:chgData name="PIYUS KEDIA" userId="30dfcb9f6f0df2cc" providerId="LiveId" clId="{4533B7D7-EE71-482A-933C-63F205DE6672}" dt="2022-09-19T12:23:32.592" v="45" actId="47"/>
        <pc:sldMkLst>
          <pc:docMk/>
          <pc:sldMk cId="1992997437" sldId="561"/>
        </pc:sldMkLst>
      </pc:sldChg>
      <pc:sldChg chg="addSp modSp mod">
        <pc:chgData name="PIYUS KEDIA" userId="30dfcb9f6f0df2cc" providerId="LiveId" clId="{4533B7D7-EE71-482A-933C-63F205DE6672}" dt="2022-09-20T02:21:38.304" v="248" actId="20577"/>
        <pc:sldMkLst>
          <pc:docMk/>
          <pc:sldMk cId="910963665" sldId="569"/>
        </pc:sldMkLst>
        <pc:spChg chg="add mod">
          <ac:chgData name="PIYUS KEDIA" userId="30dfcb9f6f0df2cc" providerId="LiveId" clId="{4533B7D7-EE71-482A-933C-63F205DE6672}" dt="2022-09-20T02:21:23.811" v="201" actId="2711"/>
          <ac:spMkLst>
            <pc:docMk/>
            <pc:sldMk cId="910963665" sldId="569"/>
            <ac:spMk id="6" creationId="{E77900A4-1BC6-19E2-E91C-2128498869DA}"/>
          </ac:spMkLst>
        </pc:spChg>
        <pc:spChg chg="add mod">
          <ac:chgData name="PIYUS KEDIA" userId="30dfcb9f6f0df2cc" providerId="LiveId" clId="{4533B7D7-EE71-482A-933C-63F205DE6672}" dt="2022-09-20T02:21:38.304" v="248" actId="20577"/>
          <ac:spMkLst>
            <pc:docMk/>
            <pc:sldMk cId="910963665" sldId="569"/>
            <ac:spMk id="7" creationId="{E3E3B0FE-3FDC-1CC4-1A07-9966C686CAFF}"/>
          </ac:spMkLst>
        </pc:spChg>
      </pc:sldChg>
      <pc:sldChg chg="add del">
        <pc:chgData name="PIYUS KEDIA" userId="30dfcb9f6f0df2cc" providerId="LiveId" clId="{4533B7D7-EE71-482A-933C-63F205DE6672}" dt="2022-09-20T07:09:33.981" v="1115" actId="47"/>
        <pc:sldMkLst>
          <pc:docMk/>
          <pc:sldMk cId="3224044939" sldId="577"/>
        </pc:sldMkLst>
      </pc:sldChg>
      <pc:sldChg chg="del">
        <pc:chgData name="PIYUS KEDIA" userId="30dfcb9f6f0df2cc" providerId="LiveId" clId="{4533B7D7-EE71-482A-933C-63F205DE6672}" dt="2022-09-19T12:23:29.088" v="29" actId="47"/>
        <pc:sldMkLst>
          <pc:docMk/>
          <pc:sldMk cId="1127752663" sldId="578"/>
        </pc:sldMkLst>
      </pc:sldChg>
      <pc:sldChg chg="add del">
        <pc:chgData name="PIYUS KEDIA" userId="30dfcb9f6f0df2cc" providerId="LiveId" clId="{4533B7D7-EE71-482A-933C-63F205DE6672}" dt="2022-09-20T07:09:35.749" v="1116" actId="47"/>
        <pc:sldMkLst>
          <pc:docMk/>
          <pc:sldMk cId="3640110948" sldId="578"/>
        </pc:sldMkLst>
      </pc:sldChg>
      <pc:sldChg chg="add del">
        <pc:chgData name="PIYUS KEDIA" userId="30dfcb9f6f0df2cc" providerId="LiveId" clId="{4533B7D7-EE71-482A-933C-63F205DE6672}" dt="2022-09-20T07:09:45.461" v="1125" actId="47"/>
        <pc:sldMkLst>
          <pc:docMk/>
          <pc:sldMk cId="2449620819" sldId="579"/>
        </pc:sldMkLst>
      </pc:sldChg>
      <pc:sldChg chg="del">
        <pc:chgData name="PIYUS KEDIA" userId="30dfcb9f6f0df2cc" providerId="LiveId" clId="{4533B7D7-EE71-482A-933C-63F205DE6672}" dt="2022-09-19T12:23:29.791" v="31" actId="47"/>
        <pc:sldMkLst>
          <pc:docMk/>
          <pc:sldMk cId="1682371698" sldId="581"/>
        </pc:sldMkLst>
      </pc:sldChg>
      <pc:sldChg chg="del">
        <pc:chgData name="PIYUS KEDIA" userId="30dfcb9f6f0df2cc" providerId="LiveId" clId="{4533B7D7-EE71-482A-933C-63F205DE6672}" dt="2022-09-19T12:23:30.182" v="33" actId="47"/>
        <pc:sldMkLst>
          <pc:docMk/>
          <pc:sldMk cId="778045380" sldId="582"/>
        </pc:sldMkLst>
      </pc:sldChg>
      <pc:sldChg chg="del">
        <pc:chgData name="PIYUS KEDIA" userId="30dfcb9f6f0df2cc" providerId="LiveId" clId="{4533B7D7-EE71-482A-933C-63F205DE6672}" dt="2022-09-19T12:23:30.681" v="34" actId="47"/>
        <pc:sldMkLst>
          <pc:docMk/>
          <pc:sldMk cId="2442575325" sldId="583"/>
        </pc:sldMkLst>
      </pc:sldChg>
      <pc:sldChg chg="del">
        <pc:chgData name="PIYUS KEDIA" userId="30dfcb9f6f0df2cc" providerId="LiveId" clId="{4533B7D7-EE71-482A-933C-63F205DE6672}" dt="2022-09-19T12:23:30.713" v="35" actId="47"/>
        <pc:sldMkLst>
          <pc:docMk/>
          <pc:sldMk cId="429615325" sldId="584"/>
        </pc:sldMkLst>
      </pc:sldChg>
      <pc:sldChg chg="del">
        <pc:chgData name="PIYUS KEDIA" userId="30dfcb9f6f0df2cc" providerId="LiveId" clId="{4533B7D7-EE71-482A-933C-63F205DE6672}" dt="2022-09-19T12:23:30.760" v="36" actId="47"/>
        <pc:sldMkLst>
          <pc:docMk/>
          <pc:sldMk cId="3043146797" sldId="585"/>
        </pc:sldMkLst>
      </pc:sldChg>
      <pc:sldChg chg="delSp add del mod">
        <pc:chgData name="PIYUS KEDIA" userId="30dfcb9f6f0df2cc" providerId="LiveId" clId="{4533B7D7-EE71-482A-933C-63F205DE6672}" dt="2022-09-20T07:09:14.042" v="1109" actId="47"/>
        <pc:sldMkLst>
          <pc:docMk/>
          <pc:sldMk cId="848456744" sldId="586"/>
        </pc:sldMkLst>
        <pc:inkChg chg="del">
          <ac:chgData name="PIYUS KEDIA" userId="30dfcb9f6f0df2cc" providerId="LiveId" clId="{4533B7D7-EE71-482A-933C-63F205DE6672}" dt="2022-09-19T15:36:42.089" v="92" actId="478"/>
          <ac:inkMkLst>
            <pc:docMk/>
            <pc:sldMk cId="848456744" sldId="586"/>
            <ac:inkMk id="16" creationId="{BC58EF32-FD9B-4528-8723-D25B1F79E857}"/>
          </ac:inkMkLst>
        </pc:inkChg>
      </pc:sldChg>
      <pc:sldChg chg="del">
        <pc:chgData name="PIYUS KEDIA" userId="30dfcb9f6f0df2cc" providerId="LiveId" clId="{4533B7D7-EE71-482A-933C-63F205DE6672}" dt="2022-09-19T12:23:28.071" v="21" actId="47"/>
        <pc:sldMkLst>
          <pc:docMk/>
          <pc:sldMk cId="3205282898" sldId="586"/>
        </pc:sldMkLst>
      </pc:sldChg>
      <pc:sldChg chg="del">
        <pc:chgData name="PIYUS KEDIA" userId="30dfcb9f6f0df2cc" providerId="LiveId" clId="{4533B7D7-EE71-482A-933C-63F205DE6672}" dt="2022-09-19T12:23:29.963" v="32" actId="47"/>
        <pc:sldMkLst>
          <pc:docMk/>
          <pc:sldMk cId="1480772038" sldId="587"/>
        </pc:sldMkLst>
      </pc:sldChg>
      <pc:sldChg chg="add">
        <pc:chgData name="PIYUS KEDIA" userId="30dfcb9f6f0df2cc" providerId="LiveId" clId="{4533B7D7-EE71-482A-933C-63F205DE6672}" dt="2022-09-19T15:46:31.319" v="128"/>
        <pc:sldMkLst>
          <pc:docMk/>
          <pc:sldMk cId="75282372" sldId="588"/>
        </pc:sldMkLst>
      </pc:sldChg>
      <pc:sldChg chg="del">
        <pc:chgData name="PIYUS KEDIA" userId="30dfcb9f6f0df2cc" providerId="LiveId" clId="{4533B7D7-EE71-482A-933C-63F205DE6672}" dt="2022-09-19T15:46:23.392" v="127" actId="2696"/>
        <pc:sldMkLst>
          <pc:docMk/>
          <pc:sldMk cId="979533954" sldId="588"/>
        </pc:sldMkLst>
      </pc:sldChg>
      <pc:sldChg chg="del">
        <pc:chgData name="PIYUS KEDIA" userId="30dfcb9f6f0df2cc" providerId="LiveId" clId="{4533B7D7-EE71-482A-933C-63F205DE6672}" dt="2022-09-19T15:41:51.366" v="94" actId="2696"/>
        <pc:sldMkLst>
          <pc:docMk/>
          <pc:sldMk cId="3746247079" sldId="596"/>
        </pc:sldMkLst>
      </pc:sldChg>
      <pc:sldChg chg="add">
        <pc:chgData name="PIYUS KEDIA" userId="30dfcb9f6f0df2cc" providerId="LiveId" clId="{4533B7D7-EE71-482A-933C-63F205DE6672}" dt="2022-09-19T15:42:08.147" v="95"/>
        <pc:sldMkLst>
          <pc:docMk/>
          <pc:sldMk cId="4022735879" sldId="596"/>
        </pc:sldMkLst>
      </pc:sldChg>
      <pc:sldChg chg="add del">
        <pc:chgData name="PIYUS KEDIA" userId="30dfcb9f6f0df2cc" providerId="LiveId" clId="{4533B7D7-EE71-482A-933C-63F205DE6672}" dt="2022-09-20T07:09:01.702" v="1104" actId="47"/>
        <pc:sldMkLst>
          <pc:docMk/>
          <pc:sldMk cId="1862035331" sldId="599"/>
        </pc:sldMkLst>
      </pc:sldChg>
      <pc:sldChg chg="add del">
        <pc:chgData name="PIYUS KEDIA" userId="30dfcb9f6f0df2cc" providerId="LiveId" clId="{4533B7D7-EE71-482A-933C-63F205DE6672}" dt="2022-09-20T07:09:36.500" v="1117" actId="47"/>
        <pc:sldMkLst>
          <pc:docMk/>
          <pc:sldMk cId="3589092316" sldId="600"/>
        </pc:sldMkLst>
      </pc:sldChg>
      <pc:sldChg chg="add del">
        <pc:chgData name="PIYUS KEDIA" userId="30dfcb9f6f0df2cc" providerId="LiveId" clId="{4533B7D7-EE71-482A-933C-63F205DE6672}" dt="2022-09-20T07:09:00.779" v="1103" actId="47"/>
        <pc:sldMkLst>
          <pc:docMk/>
          <pc:sldMk cId="3098990744" sldId="601"/>
        </pc:sldMkLst>
      </pc:sldChg>
      <pc:sldChg chg="addSp modSp add mod">
        <pc:chgData name="PIYUS KEDIA" userId="30dfcb9f6f0df2cc" providerId="LiveId" clId="{4533B7D7-EE71-482A-933C-63F205DE6672}" dt="2022-09-19T15:48:17.825" v="159"/>
        <pc:sldMkLst>
          <pc:docMk/>
          <pc:sldMk cId="1264879857" sldId="602"/>
        </pc:sldMkLst>
        <pc:spChg chg="mod">
          <ac:chgData name="PIYUS KEDIA" userId="30dfcb9f6f0df2cc" providerId="LiveId" clId="{4533B7D7-EE71-482A-933C-63F205DE6672}" dt="2022-09-19T15:48:08.407" v="157" actId="20577"/>
          <ac:spMkLst>
            <pc:docMk/>
            <pc:sldMk cId="1264879857" sldId="602"/>
            <ac:spMk id="2" creationId="{7E5607EF-CD42-4F79-9BCE-924ECDF46C78}"/>
          </ac:spMkLst>
        </pc:spChg>
        <pc:spChg chg="add mod">
          <ac:chgData name="PIYUS KEDIA" userId="30dfcb9f6f0df2cc" providerId="LiveId" clId="{4533B7D7-EE71-482A-933C-63F205DE6672}" dt="2022-09-19T15:48:17.825" v="159"/>
          <ac:spMkLst>
            <pc:docMk/>
            <pc:sldMk cId="1264879857" sldId="602"/>
            <ac:spMk id="25" creationId="{8BBD6668-9B45-7435-6B7D-F15B9C163F4C}"/>
          </ac:spMkLst>
        </pc:spChg>
      </pc:sldChg>
      <pc:sldChg chg="modSp add mod modNotesTx">
        <pc:chgData name="PIYUS KEDIA" userId="30dfcb9f6f0df2cc" providerId="LiveId" clId="{4533B7D7-EE71-482A-933C-63F205DE6672}" dt="2022-09-20T06:32:35.361" v="287" actId="20577"/>
        <pc:sldMkLst>
          <pc:docMk/>
          <pc:sldMk cId="2616243998" sldId="603"/>
        </pc:sldMkLst>
        <pc:spChg chg="mod">
          <ac:chgData name="PIYUS KEDIA" userId="30dfcb9f6f0df2cc" providerId="LiveId" clId="{4533B7D7-EE71-482A-933C-63F205DE6672}" dt="2022-09-20T06:32:29.364" v="285" actId="20577"/>
          <ac:spMkLst>
            <pc:docMk/>
            <pc:sldMk cId="2616243998" sldId="603"/>
            <ac:spMk id="4" creationId="{93FB5424-C2A5-46DE-BFFC-5A08337609DA}"/>
          </ac:spMkLst>
        </pc:spChg>
        <pc:spChg chg="mod">
          <ac:chgData name="PIYUS KEDIA" userId="30dfcb9f6f0df2cc" providerId="LiveId" clId="{4533B7D7-EE71-482A-933C-63F205DE6672}" dt="2022-09-20T06:32:35.361" v="287" actId="20577"/>
          <ac:spMkLst>
            <pc:docMk/>
            <pc:sldMk cId="2616243998" sldId="603"/>
            <ac:spMk id="7" creationId="{BD62A69D-786A-491D-B5FE-A38F2BE86595}"/>
          </ac:spMkLst>
        </pc:spChg>
      </pc:sldChg>
      <pc:sldChg chg="modSp add mod modNotesTx">
        <pc:chgData name="PIYUS KEDIA" userId="30dfcb9f6f0df2cc" providerId="LiveId" clId="{4533B7D7-EE71-482A-933C-63F205DE6672}" dt="2022-09-20T06:34:00.179" v="318" actId="20577"/>
        <pc:sldMkLst>
          <pc:docMk/>
          <pc:sldMk cId="2834926187" sldId="604"/>
        </pc:sldMkLst>
        <pc:spChg chg="mod">
          <ac:chgData name="PIYUS KEDIA" userId="30dfcb9f6f0df2cc" providerId="LiveId" clId="{4533B7D7-EE71-482A-933C-63F205DE6672}" dt="2022-09-20T06:33:38.684" v="295" actId="20577"/>
          <ac:spMkLst>
            <pc:docMk/>
            <pc:sldMk cId="2834926187" sldId="604"/>
            <ac:spMk id="5" creationId="{F70A6F9D-94AE-412F-A79D-1E90C1F1166A}"/>
          </ac:spMkLst>
        </pc:spChg>
        <pc:spChg chg="mod">
          <ac:chgData name="PIYUS KEDIA" userId="30dfcb9f6f0df2cc" providerId="LiveId" clId="{4533B7D7-EE71-482A-933C-63F205DE6672}" dt="2022-09-20T06:33:43.225" v="298" actId="20577"/>
          <ac:spMkLst>
            <pc:docMk/>
            <pc:sldMk cId="2834926187" sldId="604"/>
            <ac:spMk id="6" creationId="{72F07D57-2D95-43BE-9797-E32047D2C296}"/>
          </ac:spMkLst>
        </pc:spChg>
        <pc:spChg chg="mod">
          <ac:chgData name="PIYUS KEDIA" userId="30dfcb9f6f0df2cc" providerId="LiveId" clId="{4533B7D7-EE71-482A-933C-63F205DE6672}" dt="2022-09-20T06:34:00.179" v="318" actId="20577"/>
          <ac:spMkLst>
            <pc:docMk/>
            <pc:sldMk cId="2834926187" sldId="604"/>
            <ac:spMk id="7" creationId="{BD62A69D-786A-491D-B5FE-A38F2BE86595}"/>
          </ac:spMkLst>
        </pc:spChg>
      </pc:sldChg>
      <pc:sldChg chg="addSp delSp modSp add mod modNotesTx">
        <pc:chgData name="PIYUS KEDIA" userId="30dfcb9f6f0df2cc" providerId="LiveId" clId="{4533B7D7-EE71-482A-933C-63F205DE6672}" dt="2022-09-20T07:14:37.585" v="1128" actId="20577"/>
        <pc:sldMkLst>
          <pc:docMk/>
          <pc:sldMk cId="3656172542" sldId="605"/>
        </pc:sldMkLst>
        <pc:spChg chg="mod">
          <ac:chgData name="PIYUS KEDIA" userId="30dfcb9f6f0df2cc" providerId="LiveId" clId="{4533B7D7-EE71-482A-933C-63F205DE6672}" dt="2022-09-20T06:42:35.714" v="476" actId="5793"/>
          <ac:spMkLst>
            <pc:docMk/>
            <pc:sldMk cId="3656172542" sldId="605"/>
            <ac:spMk id="3" creationId="{4FDEDF29-166C-4FC3-ABA6-92975B3A5378}"/>
          </ac:spMkLst>
        </pc:spChg>
        <pc:spChg chg="add mod">
          <ac:chgData name="PIYUS KEDIA" userId="30dfcb9f6f0df2cc" providerId="LiveId" clId="{4533B7D7-EE71-482A-933C-63F205DE6672}" dt="2022-09-20T06:40:56.436" v="369" actId="20577"/>
          <ac:spMkLst>
            <pc:docMk/>
            <pc:sldMk cId="3656172542" sldId="605"/>
            <ac:spMk id="4" creationId="{E847945C-3269-3518-6F11-42155344FB3F}"/>
          </ac:spMkLst>
        </pc:spChg>
        <pc:spChg chg="add del mod">
          <ac:chgData name="PIYUS KEDIA" userId="30dfcb9f6f0df2cc" providerId="LiveId" clId="{4533B7D7-EE71-482A-933C-63F205DE6672}" dt="2022-09-20T07:14:37.585" v="1128" actId="20577"/>
          <ac:spMkLst>
            <pc:docMk/>
            <pc:sldMk cId="3656172542" sldId="605"/>
            <ac:spMk id="18" creationId="{14C840A0-B372-3A75-0CF6-B16CFCA3B754}"/>
          </ac:spMkLst>
        </pc:spChg>
        <pc:spChg chg="del">
          <ac:chgData name="PIYUS KEDIA" userId="30dfcb9f6f0df2cc" providerId="LiveId" clId="{4533B7D7-EE71-482A-933C-63F205DE6672}" dt="2022-09-20T06:40:39.479" v="355" actId="478"/>
          <ac:spMkLst>
            <pc:docMk/>
            <pc:sldMk cId="3656172542" sldId="605"/>
            <ac:spMk id="25" creationId="{A2CDBC59-2439-4E71-BECC-8E66021E61EF}"/>
          </ac:spMkLst>
        </pc:spChg>
        <pc:spChg chg="del">
          <ac:chgData name="PIYUS KEDIA" userId="30dfcb9f6f0df2cc" providerId="LiveId" clId="{4533B7D7-EE71-482A-933C-63F205DE6672}" dt="2022-09-20T06:40:44.407" v="357" actId="478"/>
          <ac:spMkLst>
            <pc:docMk/>
            <pc:sldMk cId="3656172542" sldId="605"/>
            <ac:spMk id="27" creationId="{D568F688-DFB3-4DEA-A1DF-25079024A043}"/>
          </ac:spMkLst>
        </pc:spChg>
        <pc:spChg chg="add del mod">
          <ac:chgData name="PIYUS KEDIA" userId="30dfcb9f6f0df2cc" providerId="LiveId" clId="{4533B7D7-EE71-482A-933C-63F205DE6672}" dt="2022-09-20T06:42:55.505" v="509" actId="478"/>
          <ac:spMkLst>
            <pc:docMk/>
            <pc:sldMk cId="3656172542" sldId="605"/>
            <ac:spMk id="28" creationId="{B013722C-4A4F-B117-98B5-755E55337918}"/>
          </ac:spMkLst>
        </pc:spChg>
        <pc:spChg chg="del">
          <ac:chgData name="PIYUS KEDIA" userId="30dfcb9f6f0df2cc" providerId="LiveId" clId="{4533B7D7-EE71-482A-933C-63F205DE6672}" dt="2022-09-20T06:40:42.042" v="356" actId="478"/>
          <ac:spMkLst>
            <pc:docMk/>
            <pc:sldMk cId="3656172542" sldId="605"/>
            <ac:spMk id="30" creationId="{8E7AF218-FB5A-FE37-08E1-4F5D2EB0124F}"/>
          </ac:spMkLst>
        </pc:spChg>
        <pc:spChg chg="add mod">
          <ac:chgData name="PIYUS KEDIA" userId="30dfcb9f6f0df2cc" providerId="LiveId" clId="{4533B7D7-EE71-482A-933C-63F205DE6672}" dt="2022-09-20T06:43:20.591" v="566" actId="20577"/>
          <ac:spMkLst>
            <pc:docMk/>
            <pc:sldMk cId="3656172542" sldId="605"/>
            <ac:spMk id="31" creationId="{AA5C9314-AC64-9208-C176-7B74385546E2}"/>
          </ac:spMkLst>
        </pc:spChg>
        <pc:spChg chg="add mod">
          <ac:chgData name="PIYUS KEDIA" userId="30dfcb9f6f0df2cc" providerId="LiveId" clId="{4533B7D7-EE71-482A-933C-63F205DE6672}" dt="2022-09-20T06:44:18.942" v="772" actId="1037"/>
          <ac:spMkLst>
            <pc:docMk/>
            <pc:sldMk cId="3656172542" sldId="605"/>
            <ac:spMk id="32" creationId="{59F3BE02-F4AF-A2B4-1253-101F821259EA}"/>
          </ac:spMkLst>
        </pc:spChg>
        <pc:spChg chg="add mod">
          <ac:chgData name="PIYUS KEDIA" userId="30dfcb9f6f0df2cc" providerId="LiveId" clId="{4533B7D7-EE71-482A-933C-63F205DE6672}" dt="2022-09-20T06:44:36.654" v="779" actId="20577"/>
          <ac:spMkLst>
            <pc:docMk/>
            <pc:sldMk cId="3656172542" sldId="605"/>
            <ac:spMk id="33" creationId="{A6AFC65E-85B5-2D74-369A-2494B9D1EA91}"/>
          </ac:spMkLst>
        </pc:spChg>
        <pc:spChg chg="add mod">
          <ac:chgData name="PIYUS KEDIA" userId="30dfcb9f6f0df2cc" providerId="LiveId" clId="{4533B7D7-EE71-482A-933C-63F205DE6672}" dt="2022-09-20T06:44:58.154" v="874" actId="1037"/>
          <ac:spMkLst>
            <pc:docMk/>
            <pc:sldMk cId="3656172542" sldId="605"/>
            <ac:spMk id="34" creationId="{ADD1B6A1-0CB4-D1F9-04BC-D6E08A1B96B4}"/>
          </ac:spMkLst>
        </pc:spChg>
        <pc:spChg chg="add mod">
          <ac:chgData name="PIYUS KEDIA" userId="30dfcb9f6f0df2cc" providerId="LiveId" clId="{4533B7D7-EE71-482A-933C-63F205DE6672}" dt="2022-09-20T06:45:29.354" v="979" actId="1038"/>
          <ac:spMkLst>
            <pc:docMk/>
            <pc:sldMk cId="3656172542" sldId="605"/>
            <ac:spMk id="35" creationId="{14FC6D5C-22D6-E85C-B0F6-555AF1A25AB8}"/>
          </ac:spMkLst>
        </pc:spChg>
        <pc:spChg chg="add mod">
          <ac:chgData name="PIYUS KEDIA" userId="30dfcb9f6f0df2cc" providerId="LiveId" clId="{4533B7D7-EE71-482A-933C-63F205DE6672}" dt="2022-09-20T06:45:47.919" v="1023" actId="20577"/>
          <ac:spMkLst>
            <pc:docMk/>
            <pc:sldMk cId="3656172542" sldId="605"/>
            <ac:spMk id="36" creationId="{705402C1-D3D6-85F3-61AA-1BE8806E1A47}"/>
          </ac:spMkLst>
        </pc:spChg>
        <pc:spChg chg="add mod">
          <ac:chgData name="PIYUS KEDIA" userId="30dfcb9f6f0df2cc" providerId="LiveId" clId="{4533B7D7-EE71-482A-933C-63F205DE6672}" dt="2022-09-20T06:46:04.134" v="1076" actId="20577"/>
          <ac:spMkLst>
            <pc:docMk/>
            <pc:sldMk cId="3656172542" sldId="605"/>
            <ac:spMk id="38" creationId="{E4CE80B2-425B-FD20-A3B0-2F618D8E10B7}"/>
          </ac:spMkLst>
        </pc:spChg>
        <pc:cxnChg chg="add del">
          <ac:chgData name="PIYUS KEDIA" userId="30dfcb9f6f0df2cc" providerId="LiveId" clId="{4533B7D7-EE71-482A-933C-63F205DE6672}" dt="2022-09-20T06:42:40.234" v="477" actId="478"/>
          <ac:cxnSpMkLst>
            <pc:docMk/>
            <pc:sldMk cId="3656172542" sldId="605"/>
            <ac:cxnSpMk id="24" creationId="{B51DEB9E-1193-2561-1323-E3D0D946D222}"/>
          </ac:cxnSpMkLst>
        </pc:cxnChg>
      </pc:sldChg>
      <pc:sldChg chg="modSp add mod modNotesTx">
        <pc:chgData name="PIYUS KEDIA" userId="30dfcb9f6f0df2cc" providerId="LiveId" clId="{4533B7D7-EE71-482A-933C-63F205DE6672}" dt="2022-09-20T07:15:29.818" v="1130" actId="6549"/>
        <pc:sldMkLst>
          <pc:docMk/>
          <pc:sldMk cId="537052133" sldId="606"/>
        </pc:sldMkLst>
        <pc:spChg chg="mod">
          <ac:chgData name="PIYUS KEDIA" userId="30dfcb9f6f0df2cc" providerId="LiveId" clId="{4533B7D7-EE71-482A-933C-63F205DE6672}" dt="2022-09-20T06:46:40.931" v="1079" actId="20577"/>
          <ac:spMkLst>
            <pc:docMk/>
            <pc:sldMk cId="537052133" sldId="606"/>
            <ac:spMk id="4" creationId="{E847945C-3269-3518-6F11-42155344FB3F}"/>
          </ac:spMkLst>
        </pc:spChg>
        <pc:spChg chg="mod">
          <ac:chgData name="PIYUS KEDIA" userId="30dfcb9f6f0df2cc" providerId="LiveId" clId="{4533B7D7-EE71-482A-933C-63F205DE6672}" dt="2022-09-20T07:14:54.550" v="1129" actId="20577"/>
          <ac:spMkLst>
            <pc:docMk/>
            <pc:sldMk cId="537052133" sldId="606"/>
            <ac:spMk id="18" creationId="{14C840A0-B372-3A75-0CF6-B16CFCA3B754}"/>
          </ac:spMkLst>
        </pc:spChg>
        <pc:spChg chg="mod">
          <ac:chgData name="PIYUS KEDIA" userId="30dfcb9f6f0df2cc" providerId="LiveId" clId="{4533B7D7-EE71-482A-933C-63F205DE6672}" dt="2022-09-20T06:46:51.118" v="1094" actId="20577"/>
          <ac:spMkLst>
            <pc:docMk/>
            <pc:sldMk cId="537052133" sldId="606"/>
            <ac:spMk id="32" creationId="{59F3BE02-F4AF-A2B4-1253-101F821259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obtain an instruction subsequent to </a:t>
            </a:r>
            <a:r>
              <a:rPr lang="en-US" dirty="0" err="1"/>
              <a:t>Instr</a:t>
            </a:r>
            <a:r>
              <a:rPr lang="en-US" dirty="0"/>
              <a:t> (of type pointer to Instruction class) using </a:t>
            </a:r>
            <a:r>
              <a:rPr lang="en-US" dirty="0" err="1"/>
              <a:t>Instr</a:t>
            </a:r>
            <a:r>
              <a:rPr lang="en-US" dirty="0"/>
              <a:t>-&gt;</a:t>
            </a:r>
            <a:r>
              <a:rPr lang="en-US" dirty="0" err="1"/>
              <a:t>getNextNode</a:t>
            </a:r>
            <a:r>
              <a:rPr lang="en-US" dirty="0"/>
              <a:t>().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251966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182591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22</a:t>
            </a:fld>
            <a:endParaRPr lang="en-IN"/>
          </a:p>
        </p:txBody>
      </p:sp>
    </p:spTree>
    <p:extLst>
      <p:ext uri="{BB962C8B-B14F-4D97-AF65-F5344CB8AC3E}">
        <p14:creationId xmlns:p14="http://schemas.microsoft.com/office/powerpoint/2010/main" val="349673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283655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2513971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25</a:t>
            </a:fld>
            <a:endParaRPr lang="en-IN"/>
          </a:p>
        </p:txBody>
      </p:sp>
    </p:spTree>
    <p:extLst>
      <p:ext uri="{BB962C8B-B14F-4D97-AF65-F5344CB8AC3E}">
        <p14:creationId xmlns:p14="http://schemas.microsoft.com/office/powerpoint/2010/main" val="490912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26</a:t>
            </a:fld>
            <a:endParaRPr lang="en-IN"/>
          </a:p>
        </p:txBody>
      </p:sp>
    </p:spTree>
    <p:extLst>
      <p:ext uri="{BB962C8B-B14F-4D97-AF65-F5344CB8AC3E}">
        <p14:creationId xmlns:p14="http://schemas.microsoft.com/office/powerpoint/2010/main" val="4172221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definition D1 of variable </a:t>
            </a:r>
            <a:r>
              <a:rPr lang="en-US" dirty="0" err="1"/>
              <a:t>i</a:t>
            </a:r>
            <a:r>
              <a:rPr lang="en-US" dirty="0"/>
              <a:t> generates a definition D1 and kills other definitions of </a:t>
            </a:r>
            <a:r>
              <a:rPr lang="en-US" dirty="0" err="1"/>
              <a:t>i</a:t>
            </a:r>
            <a:r>
              <a:rPr lang="en-US" dirty="0"/>
              <a:t>, i.e., D4 and D7. Similarly, we can calculate Gen and Kill sets of other definitions.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3478673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2904432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205787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a:t>
            </a:fld>
            <a:endParaRPr lang="en-IN"/>
          </a:p>
        </p:txBody>
      </p:sp>
    </p:spTree>
    <p:extLst>
      <p:ext uri="{BB962C8B-B14F-4D97-AF65-F5344CB8AC3E}">
        <p14:creationId xmlns:p14="http://schemas.microsoft.com/office/powerpoint/2010/main" val="3430039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2514475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31</a:t>
            </a:fld>
            <a:endParaRPr lang="en-IN"/>
          </a:p>
        </p:txBody>
      </p:sp>
    </p:spTree>
    <p:extLst>
      <p:ext uri="{BB962C8B-B14F-4D97-AF65-F5344CB8AC3E}">
        <p14:creationId xmlns:p14="http://schemas.microsoft.com/office/powerpoint/2010/main" val="2630884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4011174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33</a:t>
            </a:fld>
            <a:endParaRPr lang="en-IN"/>
          </a:p>
        </p:txBody>
      </p:sp>
    </p:spTree>
    <p:extLst>
      <p:ext uri="{BB962C8B-B14F-4D97-AF65-F5344CB8AC3E}">
        <p14:creationId xmlns:p14="http://schemas.microsoft.com/office/powerpoint/2010/main" val="4162288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34</a:t>
            </a:fld>
            <a:endParaRPr lang="en-IN"/>
          </a:p>
        </p:txBody>
      </p:sp>
    </p:spTree>
    <p:extLst>
      <p:ext uri="{BB962C8B-B14F-4D97-AF65-F5344CB8AC3E}">
        <p14:creationId xmlns:p14="http://schemas.microsoft.com/office/powerpoint/2010/main" val="2085970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35</a:t>
            </a:fld>
            <a:endParaRPr lang="en-IN"/>
          </a:p>
        </p:txBody>
      </p:sp>
    </p:spTree>
    <p:extLst>
      <p:ext uri="{BB962C8B-B14F-4D97-AF65-F5344CB8AC3E}">
        <p14:creationId xmlns:p14="http://schemas.microsoft.com/office/powerpoint/2010/main" val="3725706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36</a:t>
            </a:fld>
            <a:endParaRPr lang="en-IN"/>
          </a:p>
        </p:txBody>
      </p:sp>
    </p:spTree>
    <p:extLst>
      <p:ext uri="{BB962C8B-B14F-4D97-AF65-F5344CB8AC3E}">
        <p14:creationId xmlns:p14="http://schemas.microsoft.com/office/powerpoint/2010/main" val="126507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37</a:t>
            </a:fld>
            <a:endParaRPr lang="en-IN"/>
          </a:p>
        </p:txBody>
      </p:sp>
    </p:spTree>
    <p:extLst>
      <p:ext uri="{BB962C8B-B14F-4D97-AF65-F5344CB8AC3E}">
        <p14:creationId xmlns:p14="http://schemas.microsoft.com/office/powerpoint/2010/main" val="2904739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3400573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318559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file is an LLVM module.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a:t>
            </a:fld>
            <a:endParaRPr lang="en-IN"/>
          </a:p>
        </p:txBody>
      </p:sp>
    </p:spTree>
    <p:extLst>
      <p:ext uri="{BB962C8B-B14F-4D97-AF65-F5344CB8AC3E}">
        <p14:creationId xmlns:p14="http://schemas.microsoft.com/office/powerpoint/2010/main" val="1845215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3433431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41</a:t>
            </a:fld>
            <a:endParaRPr lang="en-IN"/>
          </a:p>
        </p:txBody>
      </p:sp>
    </p:spTree>
    <p:extLst>
      <p:ext uri="{BB962C8B-B14F-4D97-AF65-F5344CB8AC3E}">
        <p14:creationId xmlns:p14="http://schemas.microsoft.com/office/powerpoint/2010/main" val="992731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42</a:t>
            </a:fld>
            <a:endParaRPr lang="en-IN"/>
          </a:p>
        </p:txBody>
      </p:sp>
    </p:spTree>
    <p:extLst>
      <p:ext uri="{BB962C8B-B14F-4D97-AF65-F5344CB8AC3E}">
        <p14:creationId xmlns:p14="http://schemas.microsoft.com/office/powerpoint/2010/main" val="1802618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BB1 is the dominator of BB4 because every path from ENTRY to BB4 goes via BB1. BB3 is not a dominator of BB4, because every path from ENTRY to BB4 doesn’t go via BB3. </a:t>
                </a:r>
                <a:endParaRPr lang="en-IN" dirty="0"/>
              </a:p>
            </p:txBody>
          </p:sp>
        </mc:Choice>
        <mc:Fallback xmlns="">
          <p:sp>
            <p:nvSpPr>
              <p:cNvPr id="3" name="Notes Placeholder 2"/>
              <p:cNvSpPr>
                <a:spLocks noGrp="1"/>
              </p:cNvSpPr>
              <p:nvPr>
                <p:ph type="body" idx="1"/>
              </p:nvPr>
            </p:nvSpPr>
            <p:spPr/>
            <p:txBody>
              <a:bodyPr/>
              <a:lstStyle/>
              <a:p>
                <a:r>
                  <a:rPr lang="en-US" dirty="0"/>
                  <a:t>BB1 is the dominator of BB4, because every path from ENTRY to BB4 goes via BB1. BB3 is not a dominator of BB4, because every path from ENTRY to BB4 doesn’t go via BB3. The meet operator is the intersection (</a:t>
                </a:r>
                <a:r>
                  <a:rPr lang="en-US" b="0" i="0">
                    <a:latin typeface="Cambria Math" panose="02040503050406030204" pitchFamily="18" charset="0"/>
                  </a:rPr>
                  <a:t>∩</a:t>
                </a:r>
                <a:r>
                  <a:rPr lang="en-US" dirty="0"/>
                  <a:t>) operator.</a:t>
                </a:r>
                <a:endParaRPr lang="en-IN" dirty="0"/>
              </a:p>
            </p:txBody>
          </p:sp>
        </mc:Fallback>
      </mc:AlternateContent>
      <p:sp>
        <p:nvSpPr>
          <p:cNvPr id="4" name="Slide Number Placeholder 3"/>
          <p:cNvSpPr>
            <a:spLocks noGrp="1"/>
          </p:cNvSpPr>
          <p:nvPr>
            <p:ph type="sldNum" sz="quarter" idx="5"/>
          </p:nvPr>
        </p:nvSpPr>
        <p:spPr/>
        <p:txBody>
          <a:bodyPr/>
          <a:lstStyle/>
          <a:p>
            <a:fld id="{CF2F1F0A-2707-458D-9A3B-BF545ABFB61C}" type="slidenum">
              <a:rPr lang="en-IN" smtClean="0"/>
              <a:t>43</a:t>
            </a:fld>
            <a:endParaRPr lang="en-IN"/>
          </a:p>
        </p:txBody>
      </p:sp>
    </p:spTree>
    <p:extLst>
      <p:ext uri="{BB962C8B-B14F-4D97-AF65-F5344CB8AC3E}">
        <p14:creationId xmlns:p14="http://schemas.microsoft.com/office/powerpoint/2010/main" val="2855737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BB1 is the dominator of BB4 because every path from ENTRY to BB4 goes via BB1. BB3 is not a dominator of BB4, because every path from ENTRY to BB4 doesn’t go via BB3. </a:t>
                </a:r>
                <a:endParaRPr lang="en-IN" dirty="0"/>
              </a:p>
            </p:txBody>
          </p:sp>
        </mc:Choice>
        <mc:Fallback xmlns="">
          <p:sp>
            <p:nvSpPr>
              <p:cNvPr id="3" name="Notes Placeholder 2"/>
              <p:cNvSpPr>
                <a:spLocks noGrp="1"/>
              </p:cNvSpPr>
              <p:nvPr>
                <p:ph type="body" idx="1"/>
              </p:nvPr>
            </p:nvSpPr>
            <p:spPr/>
            <p:txBody>
              <a:bodyPr/>
              <a:lstStyle/>
              <a:p>
                <a:r>
                  <a:rPr lang="en-US" dirty="0"/>
                  <a:t>BB1 is the dominator of BB4, because every path from ENTRY to BB4 goes via BB1. BB3 is not a dominator of BB4, because every path from ENTRY to BB4 doesn’t go via BB3. The meet operator is the intersection (</a:t>
                </a:r>
                <a:r>
                  <a:rPr lang="en-US" b="0" i="0">
                    <a:latin typeface="Cambria Math" panose="02040503050406030204" pitchFamily="18" charset="0"/>
                  </a:rPr>
                  <a:t>∩</a:t>
                </a:r>
                <a:r>
                  <a:rPr lang="en-US" dirty="0"/>
                  <a:t>) operator.</a:t>
                </a:r>
                <a:endParaRPr lang="en-IN" dirty="0"/>
              </a:p>
            </p:txBody>
          </p:sp>
        </mc:Fallback>
      </mc:AlternateContent>
      <p:sp>
        <p:nvSpPr>
          <p:cNvPr id="4" name="Slide Number Placeholder 3"/>
          <p:cNvSpPr>
            <a:spLocks noGrp="1"/>
          </p:cNvSpPr>
          <p:nvPr>
            <p:ph type="sldNum" sz="quarter" idx="5"/>
          </p:nvPr>
        </p:nvSpPr>
        <p:spPr/>
        <p:txBody>
          <a:bodyPr/>
          <a:lstStyle/>
          <a:p>
            <a:fld id="{CF2F1F0A-2707-458D-9A3B-BF545ABFB61C}" type="slidenum">
              <a:rPr lang="en-IN" smtClean="0"/>
              <a:t>44</a:t>
            </a:fld>
            <a:endParaRPr lang="en-IN"/>
          </a:p>
        </p:txBody>
      </p:sp>
    </p:spTree>
    <p:extLst>
      <p:ext uri="{BB962C8B-B14F-4D97-AF65-F5344CB8AC3E}">
        <p14:creationId xmlns:p14="http://schemas.microsoft.com/office/powerpoint/2010/main" val="4169381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45</a:t>
            </a:fld>
            <a:endParaRPr lang="en-IN"/>
          </a:p>
        </p:txBody>
      </p:sp>
    </p:spTree>
    <p:extLst>
      <p:ext uri="{BB962C8B-B14F-4D97-AF65-F5344CB8AC3E}">
        <p14:creationId xmlns:p14="http://schemas.microsoft.com/office/powerpoint/2010/main" val="1032722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OUTs of the basic blocks other than entry is initialized to a set of all basic blocks. If we draw the meet semilattice, the set of all nodes will be the top of the semilattice. The meet operator is the intersection (∩) operator.</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46</a:t>
            </a:fld>
            <a:endParaRPr lang="en-IN"/>
          </a:p>
        </p:txBody>
      </p:sp>
    </p:spTree>
    <p:extLst>
      <p:ext uri="{BB962C8B-B14F-4D97-AF65-F5344CB8AC3E}">
        <p14:creationId xmlns:p14="http://schemas.microsoft.com/office/powerpoint/2010/main" val="3027665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47</a:t>
            </a:fld>
            <a:endParaRPr lang="en-IN"/>
          </a:p>
        </p:txBody>
      </p:sp>
    </p:spTree>
    <p:extLst>
      <p:ext uri="{BB962C8B-B14F-4D97-AF65-F5344CB8AC3E}">
        <p14:creationId xmlns:p14="http://schemas.microsoft.com/office/powerpoint/2010/main" val="1047952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48</a:t>
            </a:fld>
            <a:endParaRPr lang="en-IN"/>
          </a:p>
        </p:txBody>
      </p:sp>
    </p:spTree>
    <p:extLst>
      <p:ext uri="{BB962C8B-B14F-4D97-AF65-F5344CB8AC3E}">
        <p14:creationId xmlns:p14="http://schemas.microsoft.com/office/powerpoint/2010/main" val="3933504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49</a:t>
            </a:fld>
            <a:endParaRPr lang="en-IN"/>
          </a:p>
        </p:txBody>
      </p:sp>
    </p:spTree>
    <p:extLst>
      <p:ext uri="{BB962C8B-B14F-4D97-AF65-F5344CB8AC3E}">
        <p14:creationId xmlns:p14="http://schemas.microsoft.com/office/powerpoint/2010/main" val="201997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check the LLVM documentation to find all methods available in the Module and Function classes.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a:t>
            </a:fld>
            <a:endParaRPr lang="en-IN"/>
          </a:p>
        </p:txBody>
      </p:sp>
    </p:spTree>
    <p:extLst>
      <p:ext uri="{BB962C8B-B14F-4D97-AF65-F5344CB8AC3E}">
        <p14:creationId xmlns:p14="http://schemas.microsoft.com/office/powerpoint/2010/main" val="2964469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50</a:t>
            </a:fld>
            <a:endParaRPr lang="en-IN"/>
          </a:p>
        </p:txBody>
      </p:sp>
    </p:spTree>
    <p:extLst>
      <p:ext uri="{BB962C8B-B14F-4D97-AF65-F5344CB8AC3E}">
        <p14:creationId xmlns:p14="http://schemas.microsoft.com/office/powerpoint/2010/main" val="1448449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51</a:t>
            </a:fld>
            <a:endParaRPr lang="en-IN"/>
          </a:p>
        </p:txBody>
      </p:sp>
    </p:spTree>
    <p:extLst>
      <p:ext uri="{BB962C8B-B14F-4D97-AF65-F5344CB8AC3E}">
        <p14:creationId xmlns:p14="http://schemas.microsoft.com/office/powerpoint/2010/main" val="7594172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have two definitions of the variable x. In SSA form, two definitions can’t have the same name. To convert this into SSA form, we can rename the second definition of x to x2, and replace all its usages with x2.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52</a:t>
            </a:fld>
            <a:endParaRPr lang="en-IN"/>
          </a:p>
        </p:txBody>
      </p:sp>
    </p:spTree>
    <p:extLst>
      <p:ext uri="{BB962C8B-B14F-4D97-AF65-F5344CB8AC3E}">
        <p14:creationId xmlns:p14="http://schemas.microsoft.com/office/powerpoint/2010/main" val="2015714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53</a:t>
            </a:fld>
            <a:endParaRPr lang="en-IN"/>
          </a:p>
        </p:txBody>
      </p:sp>
    </p:spTree>
    <p:extLst>
      <p:ext uri="{BB962C8B-B14F-4D97-AF65-F5344CB8AC3E}">
        <p14:creationId xmlns:p14="http://schemas.microsoft.com/office/powerpoint/2010/main" val="2227459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can rename the two definitions of y with y1 and y2, but the use of y can refer to both the definitions y1 and y2 depending upon which path is taken during runtime. To consider both possibilities during compile time, we need to insert a phi function. A phi function takes multiple definitions of a variable, say v, as input and generates a new definition of v.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54</a:t>
            </a:fld>
            <a:endParaRPr lang="en-IN"/>
          </a:p>
        </p:txBody>
      </p:sp>
    </p:spTree>
    <p:extLst>
      <p:ext uri="{BB962C8B-B14F-4D97-AF65-F5344CB8AC3E}">
        <p14:creationId xmlns:p14="http://schemas.microsoft.com/office/powerpoint/2010/main" val="39699950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55</a:t>
            </a:fld>
            <a:endParaRPr lang="en-IN"/>
          </a:p>
        </p:txBody>
      </p:sp>
    </p:spTree>
    <p:extLst>
      <p:ext uri="{BB962C8B-B14F-4D97-AF65-F5344CB8AC3E}">
        <p14:creationId xmlns:p14="http://schemas.microsoft.com/office/powerpoint/2010/main" val="32156015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phi functions will be needed at joins, a naïve approach would be to insert phi functions for all variables (whose definitions are reaching) at every join.</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56</a:t>
            </a:fld>
            <a:endParaRPr lang="en-IN"/>
          </a:p>
        </p:txBody>
      </p:sp>
    </p:spTree>
    <p:extLst>
      <p:ext uri="{BB962C8B-B14F-4D97-AF65-F5344CB8AC3E}">
        <p14:creationId xmlns:p14="http://schemas.microsoft.com/office/powerpoint/2010/main" val="15450835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Inserting phi functions for all reaching variables may create extra definitions that are not needed. Some of these definitions can be removed by doing a live variable analysis.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57</a:t>
            </a:fld>
            <a:endParaRPr lang="en-IN"/>
          </a:p>
        </p:txBody>
      </p:sp>
    </p:spTree>
    <p:extLst>
      <p:ext uri="{BB962C8B-B14F-4D97-AF65-F5344CB8AC3E}">
        <p14:creationId xmlns:p14="http://schemas.microsoft.com/office/powerpoint/2010/main" val="3620095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after the live variable analysis, some extra phi functions remain. We need to insert a phi function only if multiple definitions of a variable reach a join.</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58</a:t>
            </a:fld>
            <a:endParaRPr lang="en-IN"/>
          </a:p>
        </p:txBody>
      </p:sp>
    </p:spTree>
    <p:extLst>
      <p:ext uri="{BB962C8B-B14F-4D97-AF65-F5344CB8AC3E}">
        <p14:creationId xmlns:p14="http://schemas.microsoft.com/office/powerpoint/2010/main" val="31818722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59</a:t>
            </a:fld>
            <a:endParaRPr lang="en-IN"/>
          </a:p>
        </p:txBody>
      </p:sp>
    </p:spTree>
    <p:extLst>
      <p:ext uri="{BB962C8B-B14F-4D97-AF65-F5344CB8AC3E}">
        <p14:creationId xmlns:p14="http://schemas.microsoft.com/office/powerpoint/2010/main" val="48363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Module class provides APIs to iterate all functions (Function class) in a module.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a:t>
            </a:fld>
            <a:endParaRPr lang="en-IN"/>
          </a:p>
        </p:txBody>
      </p:sp>
    </p:spTree>
    <p:extLst>
      <p:ext uri="{BB962C8B-B14F-4D97-AF65-F5344CB8AC3E}">
        <p14:creationId xmlns:p14="http://schemas.microsoft.com/office/powerpoint/2010/main" val="3617258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B1 dominates B2, all definitions in B1 can reach B2 without need for a phi function, because all paths from entry to B2 goes via B1. We only need a phi function if an intermediate node between B1 and B2 redefines the variable defined in B1. In that case, we need a phi function because of the redefinition, not because of the definition in the dominator node (i.e., B1).  In this case, y is defined in BB1. Even though BB1 dominates BB4, we need a phi function for y in BB4. This is because y gets redefined in BB3 that doesn’t dominate BB4. The phi function is required because of the redefinition in BB3.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60</a:t>
            </a:fld>
            <a:endParaRPr lang="en-IN"/>
          </a:p>
        </p:txBody>
      </p:sp>
    </p:spTree>
    <p:extLst>
      <p:ext uri="{BB962C8B-B14F-4D97-AF65-F5344CB8AC3E}">
        <p14:creationId xmlns:p14="http://schemas.microsoft.com/office/powerpoint/2010/main" val="22780854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BB1 doesn’t dominate BB7. BB1 is defining x. However, we don’t need a phi function in BB7 for x, even though x is live in BB7. A definition in basic block B needs phi functions in the nodes that lie just outside the region of CFG that B dominates.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61</a:t>
            </a:fld>
            <a:endParaRPr lang="en-IN"/>
          </a:p>
        </p:txBody>
      </p:sp>
    </p:spTree>
    <p:extLst>
      <p:ext uri="{BB962C8B-B14F-4D97-AF65-F5344CB8AC3E}">
        <p14:creationId xmlns:p14="http://schemas.microsoft.com/office/powerpoint/2010/main" val="3938447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62</a:t>
            </a:fld>
            <a:endParaRPr lang="en-IN"/>
          </a:p>
        </p:txBody>
      </p:sp>
    </p:spTree>
    <p:extLst>
      <p:ext uri="{BB962C8B-B14F-4D97-AF65-F5344CB8AC3E}">
        <p14:creationId xmlns:p14="http://schemas.microsoft.com/office/powerpoint/2010/main" val="171863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edge represents the possible flow between a source and a target basic block</a:t>
            </a:r>
            <a:r>
              <a:rPr lang="en-IN" dirty="0"/>
              <a:t>.</a:t>
            </a:r>
            <a:endParaRPr lang="en-US" dirty="0"/>
          </a:p>
        </p:txBody>
      </p:sp>
      <p:sp>
        <p:nvSpPr>
          <p:cNvPr id="4" name="Slide Number Placeholder 3"/>
          <p:cNvSpPr>
            <a:spLocks noGrp="1"/>
          </p:cNvSpPr>
          <p:nvPr>
            <p:ph type="sldNum" sz="quarter" idx="5"/>
          </p:nvPr>
        </p:nvSpPr>
        <p:spPr/>
        <p:txBody>
          <a:bodyPr/>
          <a:lstStyle/>
          <a:p>
            <a:fld id="{D118A67C-CD00-4FBA-89AB-9ABCAF3D8767}" type="slidenum">
              <a:rPr lang="en-IN" smtClean="0"/>
              <a:t>7</a:t>
            </a:fld>
            <a:endParaRPr lang="en-IN"/>
          </a:p>
        </p:txBody>
      </p:sp>
    </p:spTree>
    <p:extLst>
      <p:ext uri="{BB962C8B-B14F-4D97-AF65-F5344CB8AC3E}">
        <p14:creationId xmlns:p14="http://schemas.microsoft.com/office/powerpoint/2010/main" val="60519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BasicBlock</a:t>
            </a:r>
            <a:r>
              <a:rPr lang="en-US" dirty="0"/>
              <a:t> class provides APIs to walk all instructions, predecessors, and successors of a basic block.</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208733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dynamic_cast</a:t>
            </a:r>
            <a:r>
              <a:rPr lang="en-US" dirty="0"/>
              <a:t> is used to cast an object to its subclass (a class that inherits a base class). If the object indeed belongs to the subclass, </a:t>
            </a:r>
            <a:r>
              <a:rPr lang="en-US" dirty="0" err="1"/>
              <a:t>dynamic_cast</a:t>
            </a:r>
            <a:r>
              <a:rPr lang="en-US" dirty="0"/>
              <a:t> returns a non-null value.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138791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IRBuilder</a:t>
            </a:r>
            <a:r>
              <a:rPr lang="en-US" dirty="0"/>
              <a:t> can be initialized with a pointer to instruction class (say Inst). In this case, instructions added using IRB will be inserted before Inst.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110504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Lecture-7</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2B4D-76E5-44B4-9487-6AFA5E9BEEFE}"/>
              </a:ext>
            </a:extLst>
          </p:cNvPr>
          <p:cNvSpPr>
            <a:spLocks noGrp="1"/>
          </p:cNvSpPr>
          <p:nvPr>
            <p:ph type="title"/>
          </p:nvPr>
        </p:nvSpPr>
        <p:spPr/>
        <p:txBody>
          <a:bodyPr/>
          <a:lstStyle/>
          <a:p>
            <a:r>
              <a:rPr lang="en-US" dirty="0"/>
              <a:t>CFG in LLVM</a:t>
            </a:r>
          </a:p>
        </p:txBody>
      </p:sp>
      <p:sp>
        <p:nvSpPr>
          <p:cNvPr id="3" name="Content Placeholder 2">
            <a:extLst>
              <a:ext uri="{FF2B5EF4-FFF2-40B4-BE49-F238E27FC236}">
                <a16:creationId xmlns:a16="http://schemas.microsoft.com/office/drawing/2014/main" id="{B6B58EC1-7E22-4C18-9307-3B2F6D268DD4}"/>
              </a:ext>
            </a:extLst>
          </p:cNvPr>
          <p:cNvSpPr>
            <a:spLocks noGrp="1"/>
          </p:cNvSpPr>
          <p:nvPr>
            <p:ph idx="1"/>
          </p:nvPr>
        </p:nvSpPr>
        <p:spPr/>
        <p:txBody>
          <a:bodyPr/>
          <a:lstStyle/>
          <a:p>
            <a:r>
              <a:rPr lang="en-US" dirty="0"/>
              <a:t>Get function from basic block</a:t>
            </a:r>
          </a:p>
          <a:p>
            <a:pPr lvl="1"/>
            <a:r>
              <a:rPr lang="en-US" dirty="0"/>
              <a:t>Function *F = </a:t>
            </a:r>
            <a:r>
              <a:rPr lang="en-US" dirty="0" err="1"/>
              <a:t>BB.getParent</a:t>
            </a:r>
            <a:r>
              <a:rPr lang="en-US" dirty="0"/>
              <a:t>();</a:t>
            </a:r>
          </a:p>
          <a:p>
            <a:pPr lvl="1"/>
            <a:endParaRPr lang="en-US" dirty="0"/>
          </a:p>
          <a:p>
            <a:pPr lvl="1"/>
            <a:endParaRPr lang="en-US" dirty="0"/>
          </a:p>
          <a:p>
            <a:r>
              <a:rPr lang="en-US" dirty="0"/>
              <a:t>Get basic block from instruction</a:t>
            </a:r>
          </a:p>
          <a:p>
            <a:pPr lvl="1"/>
            <a:r>
              <a:rPr lang="en-US" dirty="0" err="1"/>
              <a:t>BasicBlock</a:t>
            </a:r>
            <a:r>
              <a:rPr lang="en-US" dirty="0"/>
              <a:t> *BB = </a:t>
            </a:r>
            <a:r>
              <a:rPr lang="en-US" dirty="0" err="1"/>
              <a:t>I.getParent</a:t>
            </a:r>
            <a:r>
              <a:rPr lang="en-US" dirty="0"/>
              <a:t>();</a:t>
            </a:r>
          </a:p>
        </p:txBody>
      </p:sp>
    </p:spTree>
    <p:extLst>
      <p:ext uri="{BB962C8B-B14F-4D97-AF65-F5344CB8AC3E}">
        <p14:creationId xmlns:p14="http://schemas.microsoft.com/office/powerpoint/2010/main" val="160982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C7F-CBE0-4E28-8CD6-0348EF797CC3}"/>
              </a:ext>
            </a:extLst>
          </p:cNvPr>
          <p:cNvSpPr>
            <a:spLocks noGrp="1"/>
          </p:cNvSpPr>
          <p:nvPr>
            <p:ph type="title"/>
          </p:nvPr>
        </p:nvSpPr>
        <p:spPr/>
        <p:txBody>
          <a:bodyPr/>
          <a:lstStyle/>
          <a:p>
            <a:r>
              <a:rPr lang="en-US" dirty="0"/>
              <a:t>CFG in LLVM</a:t>
            </a:r>
          </a:p>
        </p:txBody>
      </p:sp>
      <p:sp>
        <p:nvSpPr>
          <p:cNvPr id="3" name="Content Placeholder 2">
            <a:extLst>
              <a:ext uri="{FF2B5EF4-FFF2-40B4-BE49-F238E27FC236}">
                <a16:creationId xmlns:a16="http://schemas.microsoft.com/office/drawing/2014/main" id="{143FB17C-6A06-4629-A063-2F199FD5C8B7}"/>
              </a:ext>
            </a:extLst>
          </p:cNvPr>
          <p:cNvSpPr>
            <a:spLocks noGrp="1"/>
          </p:cNvSpPr>
          <p:nvPr>
            <p:ph idx="1"/>
          </p:nvPr>
        </p:nvSpPr>
        <p:spPr/>
        <p:txBody>
          <a:bodyPr/>
          <a:lstStyle/>
          <a:p>
            <a:r>
              <a:rPr lang="en-US" dirty="0"/>
              <a:t>To walk all the predecessors of a basic block</a:t>
            </a:r>
          </a:p>
          <a:p>
            <a:pPr lvl="1"/>
            <a:r>
              <a:rPr lang="en-US" dirty="0"/>
              <a:t>for (</a:t>
            </a:r>
            <a:r>
              <a:rPr lang="en-US" dirty="0" err="1"/>
              <a:t>BasicBlock</a:t>
            </a:r>
            <a:r>
              <a:rPr lang="en-US" dirty="0"/>
              <a:t> *</a:t>
            </a:r>
            <a:r>
              <a:rPr lang="en-US" dirty="0" err="1"/>
              <a:t>PredBB</a:t>
            </a:r>
            <a:r>
              <a:rPr lang="en-US" dirty="0"/>
              <a:t> : predecessors(BB))</a:t>
            </a:r>
          </a:p>
          <a:p>
            <a:pPr lvl="2"/>
            <a:r>
              <a:rPr lang="en-US" dirty="0"/>
              <a:t>where BB is of type </a:t>
            </a:r>
            <a:r>
              <a:rPr lang="en-US" dirty="0" err="1"/>
              <a:t>BasicBlock</a:t>
            </a:r>
            <a:r>
              <a:rPr lang="en-US" dirty="0"/>
              <a:t> *</a:t>
            </a:r>
          </a:p>
          <a:p>
            <a:pPr lvl="2"/>
            <a:r>
              <a:rPr lang="en-US" dirty="0"/>
              <a:t>e.g., </a:t>
            </a:r>
            <a:r>
              <a:rPr lang="en-US" dirty="0" err="1"/>
              <a:t>if.then</a:t>
            </a:r>
            <a:r>
              <a:rPr lang="en-US" dirty="0"/>
              <a:t> and entry are predecessors of </a:t>
            </a:r>
            <a:r>
              <a:rPr lang="en-US" dirty="0" err="1"/>
              <a:t>if.end</a:t>
            </a:r>
            <a:endParaRPr lang="en-US" dirty="0"/>
          </a:p>
          <a:p>
            <a:pPr lvl="2"/>
            <a:endParaRPr lang="en-US" dirty="0"/>
          </a:p>
          <a:p>
            <a:r>
              <a:rPr lang="en-US" dirty="0"/>
              <a:t>To walk all the successors of a basic block</a:t>
            </a:r>
          </a:p>
          <a:p>
            <a:pPr lvl="1"/>
            <a:r>
              <a:rPr lang="en-US" dirty="0"/>
              <a:t> for (</a:t>
            </a:r>
            <a:r>
              <a:rPr lang="en-US" dirty="0" err="1"/>
              <a:t>BasicBlock</a:t>
            </a:r>
            <a:r>
              <a:rPr lang="en-US" dirty="0"/>
              <a:t> *</a:t>
            </a:r>
            <a:r>
              <a:rPr lang="en-US" dirty="0" err="1"/>
              <a:t>SuccBB</a:t>
            </a:r>
            <a:r>
              <a:rPr lang="en-US" dirty="0"/>
              <a:t> : successors(BB))</a:t>
            </a:r>
          </a:p>
          <a:p>
            <a:pPr lvl="2"/>
            <a:r>
              <a:rPr lang="en-US" dirty="0"/>
              <a:t>where BB is of type </a:t>
            </a:r>
            <a:r>
              <a:rPr lang="en-US" dirty="0" err="1"/>
              <a:t>BasicBlock</a:t>
            </a:r>
            <a:r>
              <a:rPr lang="en-US" dirty="0"/>
              <a:t> *</a:t>
            </a:r>
          </a:p>
          <a:p>
            <a:pPr lvl="2"/>
            <a:r>
              <a:rPr lang="en-US" dirty="0"/>
              <a:t>e.g., </a:t>
            </a:r>
            <a:r>
              <a:rPr lang="en-US" dirty="0" err="1"/>
              <a:t>if.then</a:t>
            </a:r>
            <a:r>
              <a:rPr lang="en-US" dirty="0"/>
              <a:t> and </a:t>
            </a:r>
            <a:r>
              <a:rPr lang="en-US" dirty="0" err="1"/>
              <a:t>if.end</a:t>
            </a:r>
            <a:r>
              <a:rPr lang="en-US" dirty="0"/>
              <a:t> are successors of entry </a:t>
            </a:r>
          </a:p>
          <a:p>
            <a:pPr lvl="1"/>
            <a:endParaRPr lang="en-US" dirty="0"/>
          </a:p>
        </p:txBody>
      </p:sp>
      <p:sp>
        <p:nvSpPr>
          <p:cNvPr id="6" name="TextBox 5">
            <a:extLst>
              <a:ext uri="{FF2B5EF4-FFF2-40B4-BE49-F238E27FC236}">
                <a16:creationId xmlns:a16="http://schemas.microsoft.com/office/drawing/2014/main" id="{B5DD159B-1942-4CD1-A79D-E7A58488FDA2}"/>
              </a:ext>
            </a:extLst>
          </p:cNvPr>
          <p:cNvSpPr txBox="1"/>
          <p:nvPr/>
        </p:nvSpPr>
        <p:spPr>
          <a:xfrm>
            <a:off x="7538720" y="914401"/>
            <a:ext cx="4521200" cy="4832092"/>
          </a:xfrm>
          <a:prstGeom prst="rect">
            <a:avLst/>
          </a:prstGeom>
          <a:noFill/>
        </p:spPr>
        <p:txBody>
          <a:bodyPr wrap="square" rtlCol="0">
            <a:spAutoFit/>
          </a:bodyPr>
          <a:lstStyle/>
          <a:p>
            <a:r>
              <a:rPr lang="en-US" sz="1400" dirty="0"/>
              <a:t>define </a:t>
            </a:r>
            <a:r>
              <a:rPr lang="en-US" sz="1400" dirty="0" err="1"/>
              <a:t>dso_local</a:t>
            </a:r>
            <a:r>
              <a:rPr lang="en-US" sz="1400" dirty="0"/>
              <a:t> void @foo(i32* %</a:t>
            </a:r>
            <a:r>
              <a:rPr lang="en-US" sz="1400" dirty="0" err="1"/>
              <a:t>arr</a:t>
            </a:r>
            <a:r>
              <a:rPr lang="en-US" sz="1400" dirty="0"/>
              <a:t>) #0 {</a:t>
            </a:r>
          </a:p>
          <a:p>
            <a:r>
              <a:rPr lang="en-US" sz="1400" b="1" dirty="0"/>
              <a:t>entry:</a:t>
            </a:r>
          </a:p>
          <a:p>
            <a:r>
              <a:rPr lang="en-US" sz="1400" dirty="0"/>
              <a:t>  %</a:t>
            </a:r>
            <a:r>
              <a:rPr lang="en-US" sz="1400" dirty="0" err="1"/>
              <a:t>arr.addr</a:t>
            </a:r>
            <a:r>
              <a:rPr lang="en-US" sz="1400" dirty="0"/>
              <a:t> = </a:t>
            </a:r>
            <a:r>
              <a:rPr lang="en-US" sz="1400" dirty="0" err="1"/>
              <a:t>alloca</a:t>
            </a:r>
            <a:r>
              <a:rPr lang="en-US" sz="1400" dirty="0"/>
              <a:t> i32*, align 8</a:t>
            </a:r>
          </a:p>
          <a:p>
            <a:r>
              <a:rPr lang="en-US" sz="1400" dirty="0"/>
              <a:t>  %</a:t>
            </a:r>
            <a:r>
              <a:rPr lang="en-US" sz="1400" dirty="0" err="1"/>
              <a:t>ptr.addr</a:t>
            </a:r>
            <a:r>
              <a:rPr lang="en-US" sz="1400" dirty="0"/>
              <a:t> = </a:t>
            </a:r>
            <a:r>
              <a:rPr lang="en-US" sz="1400" dirty="0" err="1"/>
              <a:t>alloca</a:t>
            </a:r>
            <a:r>
              <a:rPr lang="en-US" sz="1400" dirty="0"/>
              <a:t> i32*, align 8</a:t>
            </a:r>
          </a:p>
          <a:p>
            <a:r>
              <a:rPr lang="en-US" sz="1400" dirty="0"/>
              <a:t>  store i32* %</a:t>
            </a:r>
            <a:r>
              <a:rPr lang="en-US" sz="1400" dirty="0" err="1"/>
              <a:t>arr</a:t>
            </a:r>
            <a:r>
              <a:rPr lang="en-US" sz="1400" dirty="0"/>
              <a:t>, i32** %</a:t>
            </a:r>
            <a:r>
              <a:rPr lang="en-US" sz="1400" dirty="0" err="1"/>
              <a:t>arr.addr</a:t>
            </a:r>
            <a:r>
              <a:rPr lang="en-US" sz="1400" dirty="0"/>
              <a:t>, align 8</a:t>
            </a:r>
          </a:p>
          <a:p>
            <a:r>
              <a:rPr lang="en-US" sz="1400" dirty="0"/>
              <a:t>  %0 = load i32*, i32** %</a:t>
            </a:r>
            <a:r>
              <a:rPr lang="en-US" sz="1400" dirty="0" err="1"/>
              <a:t>arr.addr</a:t>
            </a:r>
            <a:r>
              <a:rPr lang="en-US" sz="1400" dirty="0"/>
              <a:t>, align 8</a:t>
            </a:r>
          </a:p>
          <a:p>
            <a:r>
              <a:rPr lang="en-US" sz="1400" dirty="0"/>
              <a:t>  store i32* %0, i32** %</a:t>
            </a:r>
            <a:r>
              <a:rPr lang="en-US" sz="1400" dirty="0" err="1"/>
              <a:t>ptr.addr</a:t>
            </a:r>
            <a:r>
              <a:rPr lang="en-US" sz="1400" dirty="0"/>
              <a:t>, align 8</a:t>
            </a:r>
          </a:p>
          <a:p>
            <a:r>
              <a:rPr lang="en-US" sz="1400" dirty="0"/>
              <a:t>  %</a:t>
            </a:r>
            <a:r>
              <a:rPr lang="en-US" sz="1400" dirty="0" err="1"/>
              <a:t>ptr</a:t>
            </a:r>
            <a:r>
              <a:rPr lang="en-US" sz="1400" dirty="0"/>
              <a:t> = load i32*, i32** %</a:t>
            </a:r>
            <a:r>
              <a:rPr lang="en-US" sz="1400" dirty="0" err="1"/>
              <a:t>ptr.addr</a:t>
            </a:r>
            <a:r>
              <a:rPr lang="en-US" sz="1400" dirty="0"/>
              <a:t>, align 8</a:t>
            </a:r>
          </a:p>
          <a:p>
            <a:r>
              <a:rPr lang="en-US" sz="1400" dirty="0"/>
              <a:t>  %</a:t>
            </a:r>
            <a:r>
              <a:rPr lang="en-US" sz="1400" dirty="0" err="1"/>
              <a:t>arrayidx</a:t>
            </a:r>
            <a:r>
              <a:rPr lang="en-US" sz="1400" dirty="0"/>
              <a:t> = </a:t>
            </a:r>
            <a:r>
              <a:rPr lang="en-US" sz="1400" dirty="0" err="1"/>
              <a:t>getelementptr</a:t>
            </a:r>
            <a:r>
              <a:rPr lang="en-US" sz="1400" dirty="0"/>
              <a:t> inbounds i32, i32* %</a:t>
            </a:r>
            <a:r>
              <a:rPr lang="en-US" sz="1400" dirty="0" err="1"/>
              <a:t>ptr</a:t>
            </a:r>
            <a:r>
              <a:rPr lang="en-US" sz="1400" dirty="0"/>
              <a:t>, i64 20</a:t>
            </a:r>
          </a:p>
          <a:p>
            <a:r>
              <a:rPr lang="en-US" sz="1400" dirty="0"/>
              <a:t>  store i32 100, i32* %</a:t>
            </a:r>
            <a:r>
              <a:rPr lang="en-US" sz="1400" dirty="0" err="1"/>
              <a:t>arrayidx</a:t>
            </a:r>
            <a:r>
              <a:rPr lang="en-US" sz="1400" dirty="0"/>
              <a:t>, align 4</a:t>
            </a:r>
          </a:p>
          <a:p>
            <a:r>
              <a:rPr lang="en-US" sz="1400" dirty="0"/>
              <a:t>  %2 = load i32*, i32** %</a:t>
            </a:r>
            <a:r>
              <a:rPr lang="en-US" sz="1400" dirty="0" err="1"/>
              <a:t>ptr.addr</a:t>
            </a:r>
            <a:r>
              <a:rPr lang="en-US" sz="1400" dirty="0"/>
              <a:t>, align 8</a:t>
            </a:r>
          </a:p>
          <a:p>
            <a:r>
              <a:rPr lang="en-US" sz="1400" dirty="0"/>
              <a:t>  %</a:t>
            </a:r>
            <a:r>
              <a:rPr lang="en-US" sz="1400" dirty="0" err="1"/>
              <a:t>cmp</a:t>
            </a:r>
            <a:r>
              <a:rPr lang="en-US" sz="1400" dirty="0"/>
              <a:t> = </a:t>
            </a:r>
            <a:r>
              <a:rPr lang="en-US" sz="1400" dirty="0" err="1"/>
              <a:t>icmp</a:t>
            </a:r>
            <a:r>
              <a:rPr lang="en-US" sz="1400" dirty="0"/>
              <a:t> eq i32* %2, null</a:t>
            </a:r>
          </a:p>
          <a:p>
            <a:r>
              <a:rPr lang="en-US" sz="1400" dirty="0"/>
              <a:t>  </a:t>
            </a:r>
            <a:r>
              <a:rPr lang="en-US" sz="1400" dirty="0" err="1"/>
              <a:t>br</a:t>
            </a:r>
            <a:r>
              <a:rPr lang="en-US" sz="1400" dirty="0"/>
              <a:t> i1 %</a:t>
            </a:r>
            <a:r>
              <a:rPr lang="en-US" sz="1400" dirty="0" err="1"/>
              <a:t>cmp</a:t>
            </a:r>
            <a:r>
              <a:rPr lang="en-US" sz="1400" dirty="0"/>
              <a:t>, label %</a:t>
            </a:r>
            <a:r>
              <a:rPr lang="en-US" sz="1400" dirty="0" err="1"/>
              <a:t>if.then</a:t>
            </a:r>
            <a:r>
              <a:rPr lang="en-US" sz="1400" dirty="0"/>
              <a:t>, label %</a:t>
            </a:r>
            <a:r>
              <a:rPr lang="en-US" sz="1400" dirty="0" err="1"/>
              <a:t>if.end</a:t>
            </a:r>
            <a:endParaRPr lang="en-US" sz="1400" dirty="0"/>
          </a:p>
          <a:p>
            <a:r>
              <a:rPr lang="en-IN" sz="1400" b="1" dirty="0" err="1"/>
              <a:t>if.then</a:t>
            </a:r>
            <a:r>
              <a:rPr lang="en-IN" sz="1400" b="1" dirty="0"/>
              <a:t>:                                          ; </a:t>
            </a:r>
            <a:r>
              <a:rPr lang="en-IN" sz="1400" b="1" dirty="0" err="1"/>
              <a:t>preds</a:t>
            </a:r>
            <a:r>
              <a:rPr lang="en-IN" sz="1400" b="1" dirty="0"/>
              <a:t> = %entry</a:t>
            </a:r>
          </a:p>
          <a:p>
            <a:r>
              <a:rPr lang="en-IN" sz="1400" dirty="0"/>
              <a:t>  %call = call i8* @mymalloc(i32 4)</a:t>
            </a:r>
          </a:p>
          <a:p>
            <a:r>
              <a:rPr lang="en-IN" sz="1400" dirty="0"/>
              <a:t>  %3 = </a:t>
            </a:r>
            <a:r>
              <a:rPr lang="en-IN" sz="1400" dirty="0" err="1"/>
              <a:t>bitcast</a:t>
            </a:r>
            <a:r>
              <a:rPr lang="en-IN" sz="1400" dirty="0"/>
              <a:t> i8* %call to i32*</a:t>
            </a:r>
          </a:p>
          <a:p>
            <a:r>
              <a:rPr lang="en-IN" sz="1400" dirty="0"/>
              <a:t>  store i32* %3, i32** %</a:t>
            </a:r>
            <a:r>
              <a:rPr lang="en-IN" sz="1400" dirty="0" err="1"/>
              <a:t>ptr.addr</a:t>
            </a:r>
            <a:r>
              <a:rPr lang="en-IN" sz="1400" dirty="0"/>
              <a:t>, align 8</a:t>
            </a:r>
          </a:p>
          <a:p>
            <a:r>
              <a:rPr lang="en-IN" sz="1400" dirty="0"/>
              <a:t>  </a:t>
            </a:r>
            <a:r>
              <a:rPr lang="en-IN" sz="1400" dirty="0" err="1"/>
              <a:t>br</a:t>
            </a:r>
            <a:r>
              <a:rPr lang="en-IN" sz="1400" dirty="0"/>
              <a:t> label %</a:t>
            </a:r>
            <a:r>
              <a:rPr lang="en-IN" sz="1400" dirty="0" err="1"/>
              <a:t>if.end</a:t>
            </a:r>
            <a:endParaRPr lang="en-IN" sz="1400" dirty="0"/>
          </a:p>
          <a:p>
            <a:endParaRPr lang="en-IN" sz="1400" dirty="0"/>
          </a:p>
          <a:p>
            <a:r>
              <a:rPr lang="en-IN" sz="1400" b="1" dirty="0" err="1"/>
              <a:t>if.end</a:t>
            </a:r>
            <a:r>
              <a:rPr lang="en-IN" sz="1400" b="1" dirty="0"/>
              <a:t>:                                           ; </a:t>
            </a:r>
            <a:r>
              <a:rPr lang="en-IN" sz="1400" b="1" dirty="0" err="1"/>
              <a:t>preds</a:t>
            </a:r>
            <a:r>
              <a:rPr lang="en-IN" sz="1400" b="1" dirty="0"/>
              <a:t> = %</a:t>
            </a:r>
            <a:r>
              <a:rPr lang="en-IN" sz="1400" b="1" dirty="0" err="1"/>
              <a:t>if.then</a:t>
            </a:r>
            <a:r>
              <a:rPr lang="en-IN" sz="1400" b="1" dirty="0"/>
              <a:t>, %entry</a:t>
            </a:r>
          </a:p>
          <a:p>
            <a:r>
              <a:rPr lang="en-IN" sz="1400" dirty="0"/>
              <a:t>  ret void</a:t>
            </a:r>
          </a:p>
          <a:p>
            <a:r>
              <a:rPr lang="en-IN" sz="1400" dirty="0"/>
              <a:t>}</a:t>
            </a:r>
          </a:p>
        </p:txBody>
      </p:sp>
    </p:spTree>
    <p:extLst>
      <p:ext uri="{BB962C8B-B14F-4D97-AF65-F5344CB8AC3E}">
        <p14:creationId xmlns:p14="http://schemas.microsoft.com/office/powerpoint/2010/main" val="286674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DDD6-EB24-4C3F-81B2-80411DFB4B96}"/>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3C6EF4E8-DCFF-4BD1-B0E6-36F649D9EEE2}"/>
              </a:ext>
            </a:extLst>
          </p:cNvPr>
          <p:cNvSpPr>
            <a:spLocks noGrp="1"/>
          </p:cNvSpPr>
          <p:nvPr>
            <p:ph idx="1"/>
          </p:nvPr>
        </p:nvSpPr>
        <p:spPr/>
        <p:txBody>
          <a:bodyPr/>
          <a:lstStyle/>
          <a:p>
            <a:pPr marL="0" indent="0">
              <a:buNone/>
            </a:pPr>
            <a:endParaRPr lang="en-IN" dirty="0"/>
          </a:p>
        </p:txBody>
      </p:sp>
      <p:sp>
        <p:nvSpPr>
          <p:cNvPr id="4" name="TextBox 3">
            <a:extLst>
              <a:ext uri="{FF2B5EF4-FFF2-40B4-BE49-F238E27FC236}">
                <a16:creationId xmlns:a16="http://schemas.microsoft.com/office/drawing/2014/main" id="{1C2294DD-0FDF-4CDE-AAED-0C08D9EC7E7E}"/>
              </a:ext>
            </a:extLst>
          </p:cNvPr>
          <p:cNvSpPr txBox="1"/>
          <p:nvPr/>
        </p:nvSpPr>
        <p:spPr>
          <a:xfrm>
            <a:off x="1320800" y="2306320"/>
            <a:ext cx="3241040" cy="347787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class Animal {</a:t>
            </a:r>
          </a:p>
          <a:p>
            <a:r>
              <a:rPr lang="en-US" sz="2000" dirty="0">
                <a:latin typeface="Arial" panose="020B0604020202020204" pitchFamily="34" charset="0"/>
                <a:cs typeface="Arial" panose="020B0604020202020204" pitchFamily="34" charset="0"/>
              </a:rPr>
              <a:t>  public:</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whoAmI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class Dog: public Animal {</a:t>
            </a:r>
          </a:p>
          <a:p>
            <a:r>
              <a:rPr lang="en-US" sz="2000" dirty="0">
                <a:latin typeface="Arial" panose="020B0604020202020204" pitchFamily="34" charset="0"/>
                <a:cs typeface="Arial" panose="020B0604020202020204" pitchFamily="34" charset="0"/>
              </a:rPr>
              <a:t>    string Name;</a:t>
            </a:r>
          </a:p>
          <a:p>
            <a:r>
              <a:rPr lang="en-US" sz="2000" dirty="0">
                <a:latin typeface="Arial" panose="020B0604020202020204" pitchFamily="34" charset="0"/>
                <a:cs typeface="Arial" panose="020B0604020202020204" pitchFamily="34" charset="0"/>
              </a:rPr>
              <a:t>  public:</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printName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setName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1F2E16-27CC-4653-9120-F074490546CB}"/>
              </a:ext>
            </a:extLst>
          </p:cNvPr>
          <p:cNvSpPr txBox="1"/>
          <p:nvPr/>
        </p:nvSpPr>
        <p:spPr>
          <a:xfrm>
            <a:off x="7274560" y="2387600"/>
            <a:ext cx="35052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All dogs are animals.</a:t>
            </a:r>
          </a:p>
          <a:p>
            <a:r>
              <a:rPr lang="en-US" dirty="0">
                <a:latin typeface="Arial" panose="020B0604020202020204" pitchFamily="34" charset="0"/>
                <a:cs typeface="Arial" panose="020B0604020202020204" pitchFamily="34" charset="0"/>
              </a:rPr>
              <a:t>All animals are not dog</a:t>
            </a:r>
            <a:r>
              <a:rPr lang="en-US" dirty="0"/>
              <a:t>.</a:t>
            </a:r>
          </a:p>
        </p:txBody>
      </p:sp>
      <p:sp>
        <p:nvSpPr>
          <p:cNvPr id="6" name="TextBox 5">
            <a:extLst>
              <a:ext uri="{FF2B5EF4-FFF2-40B4-BE49-F238E27FC236}">
                <a16:creationId xmlns:a16="http://schemas.microsoft.com/office/drawing/2014/main" id="{E77900A4-1BC6-19E2-E91C-2128498869DA}"/>
              </a:ext>
            </a:extLst>
          </p:cNvPr>
          <p:cNvSpPr txBox="1"/>
          <p:nvPr/>
        </p:nvSpPr>
        <p:spPr>
          <a:xfrm>
            <a:off x="4294598" y="2681555"/>
            <a:ext cx="1801402" cy="369332"/>
          </a:xfrm>
          <a:prstGeom prst="rect">
            <a:avLst/>
          </a:prstGeom>
          <a:noFill/>
        </p:spPr>
        <p:txBody>
          <a:bodyPr wrap="square" rtlCol="0">
            <a:spAutoFit/>
          </a:bodyPr>
          <a:lstStyle/>
          <a:p>
            <a:r>
              <a:rPr lang="en-US" b="1" dirty="0">
                <a:latin typeface="Consolas" panose="020B0609020204030204" pitchFamily="49" charset="0"/>
              </a:rPr>
              <a:t>Base Class</a:t>
            </a:r>
            <a:endParaRPr lang="en-IN" b="1" dirty="0">
              <a:latin typeface="Consolas" panose="020B0609020204030204" pitchFamily="49" charset="0"/>
            </a:endParaRPr>
          </a:p>
        </p:txBody>
      </p:sp>
      <p:sp>
        <p:nvSpPr>
          <p:cNvPr id="7" name="TextBox 6">
            <a:extLst>
              <a:ext uri="{FF2B5EF4-FFF2-40B4-BE49-F238E27FC236}">
                <a16:creationId xmlns:a16="http://schemas.microsoft.com/office/drawing/2014/main" id="{E3E3B0FE-3FDC-1CC4-1A07-9966C686CAFF}"/>
              </a:ext>
            </a:extLst>
          </p:cNvPr>
          <p:cNvSpPr txBox="1"/>
          <p:nvPr/>
        </p:nvSpPr>
        <p:spPr>
          <a:xfrm>
            <a:off x="4375080" y="4539463"/>
            <a:ext cx="1801402" cy="369332"/>
          </a:xfrm>
          <a:prstGeom prst="rect">
            <a:avLst/>
          </a:prstGeom>
          <a:noFill/>
        </p:spPr>
        <p:txBody>
          <a:bodyPr wrap="square" rtlCol="0">
            <a:spAutoFit/>
          </a:bodyPr>
          <a:lstStyle/>
          <a:p>
            <a:r>
              <a:rPr lang="en-US" b="1" dirty="0">
                <a:latin typeface="Consolas" panose="020B0609020204030204" pitchFamily="49" charset="0"/>
              </a:rPr>
              <a:t>Sub Class</a:t>
            </a:r>
            <a:endParaRPr lang="en-IN" b="1" dirty="0">
              <a:latin typeface="Consolas" panose="020B0609020204030204" pitchFamily="49" charset="0"/>
            </a:endParaRPr>
          </a:p>
        </p:txBody>
      </p:sp>
    </p:spTree>
    <p:extLst>
      <p:ext uri="{BB962C8B-B14F-4D97-AF65-F5344CB8AC3E}">
        <p14:creationId xmlns:p14="http://schemas.microsoft.com/office/powerpoint/2010/main" val="91096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DDD6-EB24-4C3F-81B2-80411DFB4B96}"/>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3C6EF4E8-DCFF-4BD1-B0E6-36F649D9EEE2}"/>
              </a:ext>
            </a:extLst>
          </p:cNvPr>
          <p:cNvSpPr>
            <a:spLocks noGrp="1"/>
          </p:cNvSpPr>
          <p:nvPr>
            <p:ph idx="1"/>
          </p:nvPr>
        </p:nvSpPr>
        <p:spPr/>
        <p:txBody>
          <a:bodyPr/>
          <a:lstStyle/>
          <a:p>
            <a:pPr marL="0" indent="0">
              <a:buNone/>
            </a:pPr>
            <a:endParaRPr lang="en-IN" dirty="0"/>
          </a:p>
        </p:txBody>
      </p:sp>
      <p:sp>
        <p:nvSpPr>
          <p:cNvPr id="4" name="TextBox 3">
            <a:extLst>
              <a:ext uri="{FF2B5EF4-FFF2-40B4-BE49-F238E27FC236}">
                <a16:creationId xmlns:a16="http://schemas.microsoft.com/office/drawing/2014/main" id="{1C2294DD-0FDF-4CDE-AAED-0C08D9EC7E7E}"/>
              </a:ext>
            </a:extLst>
          </p:cNvPr>
          <p:cNvSpPr txBox="1"/>
          <p:nvPr/>
        </p:nvSpPr>
        <p:spPr>
          <a:xfrm>
            <a:off x="1320800" y="2306320"/>
            <a:ext cx="3241040" cy="347787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class Animal {</a:t>
            </a:r>
          </a:p>
          <a:p>
            <a:r>
              <a:rPr lang="en-US" sz="2000" dirty="0">
                <a:latin typeface="Arial" panose="020B0604020202020204" pitchFamily="34" charset="0"/>
                <a:cs typeface="Arial" panose="020B0604020202020204" pitchFamily="34" charset="0"/>
              </a:rPr>
              <a:t>  public:</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whoAmI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class Dog: public Animal {</a:t>
            </a:r>
          </a:p>
          <a:p>
            <a:r>
              <a:rPr lang="en-US" sz="2000" dirty="0">
                <a:latin typeface="Arial" panose="020B0604020202020204" pitchFamily="34" charset="0"/>
                <a:cs typeface="Arial" panose="020B0604020202020204" pitchFamily="34" charset="0"/>
              </a:rPr>
              <a:t>    string Name;</a:t>
            </a:r>
          </a:p>
          <a:p>
            <a:r>
              <a:rPr lang="en-US" sz="2000" dirty="0">
                <a:latin typeface="Arial" panose="020B0604020202020204" pitchFamily="34" charset="0"/>
                <a:cs typeface="Arial" panose="020B0604020202020204" pitchFamily="34" charset="0"/>
              </a:rPr>
              <a:t>  public:</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printName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setName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1F2E16-27CC-4653-9120-F074490546CB}"/>
              </a:ext>
            </a:extLst>
          </p:cNvPr>
          <p:cNvSpPr txBox="1"/>
          <p:nvPr/>
        </p:nvSpPr>
        <p:spPr>
          <a:xfrm>
            <a:off x="7274560" y="2387600"/>
            <a:ext cx="3505200"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foo(Animal *A) {</a:t>
            </a:r>
          </a:p>
          <a:p>
            <a:r>
              <a:rPr lang="en-US" dirty="0">
                <a:latin typeface="Arial" panose="020B0604020202020204" pitchFamily="34" charset="0"/>
                <a:cs typeface="Arial" panose="020B0604020202020204" pitchFamily="34" charset="0"/>
              </a:rPr>
              <a:t>    A-&gt;</a:t>
            </a:r>
            <a:r>
              <a:rPr lang="en-US" dirty="0" err="1">
                <a:latin typeface="Arial" panose="020B0604020202020204" pitchFamily="34" charset="0"/>
                <a:cs typeface="Arial" panose="020B0604020202020204" pitchFamily="34" charset="0"/>
              </a:rPr>
              <a:t>printName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main() {</a:t>
            </a:r>
          </a:p>
          <a:p>
            <a:r>
              <a:rPr lang="en-US" dirty="0">
                <a:latin typeface="Arial" panose="020B0604020202020204" pitchFamily="34" charset="0"/>
                <a:cs typeface="Arial" panose="020B0604020202020204" pitchFamily="34" charset="0"/>
              </a:rPr>
              <a:t>   Dog *D = new Dog;</a:t>
            </a:r>
          </a:p>
          <a:p>
            <a:r>
              <a:rPr lang="en-US" dirty="0">
                <a:latin typeface="Arial" panose="020B0604020202020204" pitchFamily="34" charset="0"/>
                <a:cs typeface="Arial" panose="020B0604020202020204" pitchFamily="34" charset="0"/>
              </a:rPr>
              <a:t>   foo(D);</a:t>
            </a:r>
          </a:p>
          <a:p>
            <a:r>
              <a:rPr lang="en-US" dirty="0">
                <a:latin typeface="Arial" panose="020B0604020202020204" pitchFamily="34" charset="0"/>
                <a:cs typeface="Arial" panose="020B0604020202020204" pitchFamily="34" charset="0"/>
              </a:rPr>
              <a:t>   return 0;</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2575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DDD6-EB24-4C3F-81B2-80411DFB4B96}"/>
              </a:ext>
            </a:extLst>
          </p:cNvPr>
          <p:cNvSpPr>
            <a:spLocks noGrp="1"/>
          </p:cNvSpPr>
          <p:nvPr>
            <p:ph type="title"/>
          </p:nvPr>
        </p:nvSpPr>
        <p:spPr/>
        <p:txBody>
          <a:bodyPr/>
          <a:lstStyle/>
          <a:p>
            <a:r>
              <a:rPr lang="en-US" dirty="0" err="1"/>
              <a:t>dynamic_cast</a:t>
            </a:r>
            <a:endParaRPr lang="en-IN" dirty="0"/>
          </a:p>
        </p:txBody>
      </p:sp>
      <p:sp>
        <p:nvSpPr>
          <p:cNvPr id="3" name="Content Placeholder 2">
            <a:extLst>
              <a:ext uri="{FF2B5EF4-FFF2-40B4-BE49-F238E27FC236}">
                <a16:creationId xmlns:a16="http://schemas.microsoft.com/office/drawing/2014/main" id="{3C6EF4E8-DCFF-4BD1-B0E6-36F649D9EEE2}"/>
              </a:ext>
            </a:extLst>
          </p:cNvPr>
          <p:cNvSpPr>
            <a:spLocks noGrp="1"/>
          </p:cNvSpPr>
          <p:nvPr>
            <p:ph idx="1"/>
          </p:nvPr>
        </p:nvSpPr>
        <p:spPr/>
        <p:txBody>
          <a:bodyPr/>
          <a:lstStyle/>
          <a:p>
            <a:pPr marL="0" indent="0">
              <a:buNone/>
            </a:pPr>
            <a:endParaRPr lang="en-IN" dirty="0"/>
          </a:p>
        </p:txBody>
      </p:sp>
      <p:sp>
        <p:nvSpPr>
          <p:cNvPr id="4" name="TextBox 3">
            <a:extLst>
              <a:ext uri="{FF2B5EF4-FFF2-40B4-BE49-F238E27FC236}">
                <a16:creationId xmlns:a16="http://schemas.microsoft.com/office/drawing/2014/main" id="{1C2294DD-0FDF-4CDE-AAED-0C08D9EC7E7E}"/>
              </a:ext>
            </a:extLst>
          </p:cNvPr>
          <p:cNvSpPr txBox="1"/>
          <p:nvPr/>
        </p:nvSpPr>
        <p:spPr>
          <a:xfrm>
            <a:off x="1320800" y="2306320"/>
            <a:ext cx="3241040" cy="347787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class Animal {</a:t>
            </a:r>
          </a:p>
          <a:p>
            <a:r>
              <a:rPr lang="en-US" sz="2000" dirty="0">
                <a:latin typeface="Arial" panose="020B0604020202020204" pitchFamily="34" charset="0"/>
                <a:cs typeface="Arial" panose="020B0604020202020204" pitchFamily="34" charset="0"/>
              </a:rPr>
              <a:t>  public:</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whoAmI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class Dog: public Animal {</a:t>
            </a:r>
          </a:p>
          <a:p>
            <a:r>
              <a:rPr lang="en-US" sz="2000" dirty="0">
                <a:latin typeface="Arial" panose="020B0604020202020204" pitchFamily="34" charset="0"/>
                <a:cs typeface="Arial" panose="020B0604020202020204" pitchFamily="34" charset="0"/>
              </a:rPr>
              <a:t>    string Name;</a:t>
            </a:r>
          </a:p>
          <a:p>
            <a:r>
              <a:rPr lang="en-US" sz="2000" dirty="0">
                <a:latin typeface="Arial" panose="020B0604020202020204" pitchFamily="34" charset="0"/>
                <a:cs typeface="Arial" panose="020B0604020202020204" pitchFamily="34" charset="0"/>
              </a:rPr>
              <a:t>  public:</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printName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void </a:t>
            </a:r>
            <a:r>
              <a:rPr lang="en-US" sz="2000" dirty="0" err="1">
                <a:latin typeface="Arial" panose="020B0604020202020204" pitchFamily="34" charset="0"/>
                <a:cs typeface="Arial" panose="020B0604020202020204" pitchFamily="34" charset="0"/>
              </a:rPr>
              <a:t>setName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1F2E16-27CC-4653-9120-F074490546CB}"/>
              </a:ext>
            </a:extLst>
          </p:cNvPr>
          <p:cNvSpPr txBox="1"/>
          <p:nvPr/>
        </p:nvSpPr>
        <p:spPr>
          <a:xfrm>
            <a:off x="5892800" y="2387600"/>
            <a:ext cx="5100320"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foo(Animal *A) {</a:t>
            </a:r>
          </a:p>
          <a:p>
            <a:r>
              <a:rPr lang="en-US" dirty="0">
                <a:latin typeface="Arial" panose="020B0604020202020204" pitchFamily="34" charset="0"/>
                <a:cs typeface="Arial" panose="020B0604020202020204" pitchFamily="34" charset="0"/>
              </a:rPr>
              <a:t>    Dog *D = </a:t>
            </a:r>
            <a:r>
              <a:rPr lang="en-US" dirty="0" err="1">
                <a:latin typeface="Arial" panose="020B0604020202020204" pitchFamily="34" charset="0"/>
                <a:cs typeface="Arial" panose="020B0604020202020204" pitchFamily="34" charset="0"/>
              </a:rPr>
              <a:t>dynamic_cast</a:t>
            </a:r>
            <a:r>
              <a:rPr lang="en-US" dirty="0">
                <a:latin typeface="Arial" panose="020B0604020202020204" pitchFamily="34" charset="0"/>
                <a:cs typeface="Arial" panose="020B0604020202020204" pitchFamily="34" charset="0"/>
              </a:rPr>
              <a:t>&lt;Dog*&gt;(A);</a:t>
            </a:r>
          </a:p>
          <a:p>
            <a:r>
              <a:rPr lang="en-US" dirty="0">
                <a:latin typeface="Arial" panose="020B0604020202020204" pitchFamily="34" charset="0"/>
                <a:cs typeface="Arial" panose="020B0604020202020204" pitchFamily="34" charset="0"/>
              </a:rPr>
              <a:t>    if (D) {</a:t>
            </a:r>
          </a:p>
          <a:p>
            <a:r>
              <a:rPr lang="en-US" dirty="0">
                <a:latin typeface="Arial" panose="020B0604020202020204" pitchFamily="34" charset="0"/>
                <a:cs typeface="Arial" panose="020B0604020202020204" pitchFamily="34" charset="0"/>
              </a:rPr>
              <a:t>       D-&gt;</a:t>
            </a:r>
            <a:r>
              <a:rPr lang="en-US" dirty="0" err="1">
                <a:latin typeface="Arial" panose="020B0604020202020204" pitchFamily="34" charset="0"/>
                <a:cs typeface="Arial" panose="020B0604020202020204" pitchFamily="34" charset="0"/>
              </a:rPr>
              <a:t>printName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main() {</a:t>
            </a:r>
          </a:p>
          <a:p>
            <a:r>
              <a:rPr lang="en-US" dirty="0">
                <a:latin typeface="Arial" panose="020B0604020202020204" pitchFamily="34" charset="0"/>
                <a:cs typeface="Arial" panose="020B0604020202020204" pitchFamily="34" charset="0"/>
              </a:rPr>
              <a:t>   Dog *D = new Dog;</a:t>
            </a:r>
          </a:p>
          <a:p>
            <a:r>
              <a:rPr lang="en-US" dirty="0">
                <a:latin typeface="Arial" panose="020B0604020202020204" pitchFamily="34" charset="0"/>
                <a:cs typeface="Arial" panose="020B0604020202020204" pitchFamily="34" charset="0"/>
              </a:rPr>
              <a:t>   foo(D);</a:t>
            </a:r>
          </a:p>
          <a:p>
            <a:r>
              <a:rPr lang="en-US" dirty="0">
                <a:latin typeface="Arial" panose="020B0604020202020204" pitchFamily="34" charset="0"/>
                <a:cs typeface="Arial" panose="020B0604020202020204" pitchFamily="34" charset="0"/>
              </a:rPr>
              <a:t>   return 0;</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7112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1AE8-E075-4250-A11F-06714ED5496F}"/>
              </a:ext>
            </a:extLst>
          </p:cNvPr>
          <p:cNvSpPr>
            <a:spLocks noGrp="1"/>
          </p:cNvSpPr>
          <p:nvPr>
            <p:ph type="title"/>
          </p:nvPr>
        </p:nvSpPr>
        <p:spPr/>
        <p:txBody>
          <a:bodyPr/>
          <a:lstStyle/>
          <a:p>
            <a:r>
              <a:rPr lang="en-US" dirty="0"/>
              <a:t>LLVM inheritance</a:t>
            </a:r>
            <a:endParaRPr lang="en-IN" dirty="0"/>
          </a:p>
        </p:txBody>
      </p:sp>
      <p:sp>
        <p:nvSpPr>
          <p:cNvPr id="3" name="Content Placeholder 2">
            <a:extLst>
              <a:ext uri="{FF2B5EF4-FFF2-40B4-BE49-F238E27FC236}">
                <a16:creationId xmlns:a16="http://schemas.microsoft.com/office/drawing/2014/main" id="{87FAB657-1ABF-4E27-8807-F2EA512CC365}"/>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4ACDBBB8-B5CC-49F8-9C1A-CE3D66E3AD4A}"/>
              </a:ext>
            </a:extLst>
          </p:cNvPr>
          <p:cNvSpPr txBox="1"/>
          <p:nvPr/>
        </p:nvSpPr>
        <p:spPr>
          <a:xfrm>
            <a:off x="4043680" y="2438400"/>
            <a:ext cx="240792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Value</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A98C243-93E1-4068-8533-CD626BC811AA}"/>
              </a:ext>
            </a:extLst>
          </p:cNvPr>
          <p:cNvSpPr txBox="1"/>
          <p:nvPr/>
        </p:nvSpPr>
        <p:spPr>
          <a:xfrm>
            <a:off x="3820160" y="3474720"/>
            <a:ext cx="240792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Instruction</a:t>
            </a:r>
            <a:endParaRPr lang="en-IN"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70929AB-F3E1-486C-8F7D-CFAAC90BC286}"/>
              </a:ext>
            </a:extLst>
          </p:cNvPr>
          <p:cNvSpPr txBox="1"/>
          <p:nvPr/>
        </p:nvSpPr>
        <p:spPr>
          <a:xfrm>
            <a:off x="1320800" y="3484880"/>
            <a:ext cx="240792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Argument</a:t>
            </a:r>
            <a:endParaRPr lang="en-IN"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14E656F-AF35-4C42-BFC6-54DE87B09C55}"/>
              </a:ext>
            </a:extLst>
          </p:cNvPr>
          <p:cNvSpPr txBox="1"/>
          <p:nvPr/>
        </p:nvSpPr>
        <p:spPr>
          <a:xfrm>
            <a:off x="6695440" y="3434080"/>
            <a:ext cx="240792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Constant</a:t>
            </a:r>
            <a:endParaRPr lang="en-IN" sz="2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5D947E49-263A-44FF-BD3B-25BEBB55CFA8}"/>
              </a:ext>
            </a:extLst>
          </p:cNvPr>
          <p:cNvCxnSpPr>
            <a:endCxn id="8" idx="0"/>
          </p:cNvCxnSpPr>
          <p:nvPr/>
        </p:nvCxnSpPr>
        <p:spPr>
          <a:xfrm flipH="1">
            <a:off x="2524760" y="2824480"/>
            <a:ext cx="191516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3F65EF-1863-46DE-BA20-B9C33E1043B3}"/>
              </a:ext>
            </a:extLst>
          </p:cNvPr>
          <p:cNvCxnSpPr/>
          <p:nvPr/>
        </p:nvCxnSpPr>
        <p:spPr>
          <a:xfrm>
            <a:off x="4445000" y="2838510"/>
            <a:ext cx="147320" cy="646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9EADFF8-DF46-4735-8FC0-D53CF019272A}"/>
              </a:ext>
            </a:extLst>
          </p:cNvPr>
          <p:cNvCxnSpPr/>
          <p:nvPr/>
        </p:nvCxnSpPr>
        <p:spPr>
          <a:xfrm>
            <a:off x="4439920" y="2833430"/>
            <a:ext cx="2839720" cy="65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385A8B-FE51-4F17-9FFA-514DFD75EBD3}"/>
              </a:ext>
            </a:extLst>
          </p:cNvPr>
          <p:cNvSpPr txBox="1"/>
          <p:nvPr/>
        </p:nvSpPr>
        <p:spPr>
          <a:xfrm>
            <a:off x="2072640" y="4714240"/>
            <a:ext cx="2407920"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LoadInst</a:t>
            </a:r>
            <a:endParaRPr lang="en-IN"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C1EDFE8-A3E9-4E9F-B863-538B024D816C}"/>
              </a:ext>
            </a:extLst>
          </p:cNvPr>
          <p:cNvSpPr txBox="1"/>
          <p:nvPr/>
        </p:nvSpPr>
        <p:spPr>
          <a:xfrm>
            <a:off x="4124960" y="4714240"/>
            <a:ext cx="2407920"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StoreInst</a:t>
            </a:r>
            <a:endParaRPr lang="en-IN" sz="20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68519CB-C0C7-4241-8D13-23DA883CC19D}"/>
              </a:ext>
            </a:extLst>
          </p:cNvPr>
          <p:cNvSpPr txBox="1"/>
          <p:nvPr/>
        </p:nvSpPr>
        <p:spPr>
          <a:xfrm>
            <a:off x="6136640" y="4714240"/>
            <a:ext cx="2407920"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GetElementPtrInst</a:t>
            </a:r>
            <a:endParaRPr lang="en-IN" sz="20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F69C93E-D221-470F-A679-05F7A40F7521}"/>
              </a:ext>
            </a:extLst>
          </p:cNvPr>
          <p:cNvSpPr txBox="1"/>
          <p:nvPr/>
        </p:nvSpPr>
        <p:spPr>
          <a:xfrm>
            <a:off x="8646160" y="4704080"/>
            <a:ext cx="2407920"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AllocaInst</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cxnSp>
        <p:nvCxnSpPr>
          <p:cNvPr id="26" name="Straight Arrow Connector 25">
            <a:extLst>
              <a:ext uri="{FF2B5EF4-FFF2-40B4-BE49-F238E27FC236}">
                <a16:creationId xmlns:a16="http://schemas.microsoft.com/office/drawing/2014/main" id="{F57480B3-1C75-4E02-B45F-FE198E971419}"/>
              </a:ext>
            </a:extLst>
          </p:cNvPr>
          <p:cNvCxnSpPr/>
          <p:nvPr/>
        </p:nvCxnSpPr>
        <p:spPr>
          <a:xfrm flipH="1">
            <a:off x="2692400" y="3834190"/>
            <a:ext cx="1747520" cy="88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359AD8-6BC8-4CF6-85AF-E4321ED18EC2}"/>
              </a:ext>
            </a:extLst>
          </p:cNvPr>
          <p:cNvCxnSpPr/>
          <p:nvPr/>
        </p:nvCxnSpPr>
        <p:spPr>
          <a:xfrm>
            <a:off x="4434840" y="3846315"/>
            <a:ext cx="167640" cy="86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E9A1AE3-CB78-4776-AE95-4B17B111240B}"/>
              </a:ext>
            </a:extLst>
          </p:cNvPr>
          <p:cNvCxnSpPr/>
          <p:nvPr/>
        </p:nvCxnSpPr>
        <p:spPr>
          <a:xfrm>
            <a:off x="4439920" y="3870960"/>
            <a:ext cx="2661920" cy="84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1D3CCC-5B77-427B-BBF0-CFF8C787FEF4}"/>
              </a:ext>
            </a:extLst>
          </p:cNvPr>
          <p:cNvCxnSpPr/>
          <p:nvPr/>
        </p:nvCxnSpPr>
        <p:spPr>
          <a:xfrm>
            <a:off x="4445000" y="3844350"/>
            <a:ext cx="4658360" cy="882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2161A9-79A3-4977-AFD0-205737DDECA1}"/>
              </a:ext>
            </a:extLst>
          </p:cNvPr>
          <p:cNvCxnSpPr/>
          <p:nvPr/>
        </p:nvCxnSpPr>
        <p:spPr>
          <a:xfrm>
            <a:off x="4445000" y="3844350"/>
            <a:ext cx="6162040" cy="882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1A39A6B-A065-4CCC-9297-67F7A03FACA1}"/>
              </a:ext>
            </a:extLst>
          </p:cNvPr>
          <p:cNvCxnSpPr/>
          <p:nvPr/>
        </p:nvCxnSpPr>
        <p:spPr>
          <a:xfrm>
            <a:off x="4480560" y="2833430"/>
            <a:ext cx="5100320" cy="59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7BF683F-BE49-48E5-A602-6FE4610B1B30}"/>
              </a:ext>
            </a:extLst>
          </p:cNvPr>
          <p:cNvSpPr txBox="1"/>
          <p:nvPr/>
        </p:nvSpPr>
        <p:spPr>
          <a:xfrm>
            <a:off x="8798560" y="3403600"/>
            <a:ext cx="2407920" cy="40011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BasicBlock</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30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176-A553-4F70-AEED-5ED07F508228}"/>
              </a:ext>
            </a:extLst>
          </p:cNvPr>
          <p:cNvSpPr>
            <a:spLocks noGrp="1"/>
          </p:cNvSpPr>
          <p:nvPr>
            <p:ph type="title"/>
          </p:nvPr>
        </p:nvSpPr>
        <p:spPr/>
        <p:txBody>
          <a:bodyPr/>
          <a:lstStyle/>
          <a:p>
            <a:r>
              <a:rPr lang="en-US" dirty="0"/>
              <a:t>LLVM </a:t>
            </a:r>
            <a:r>
              <a:rPr lang="en-US" dirty="0" err="1"/>
              <a:t>dyn_cast</a:t>
            </a:r>
            <a:endParaRPr lang="en-US" dirty="0"/>
          </a:p>
        </p:txBody>
      </p:sp>
      <p:sp>
        <p:nvSpPr>
          <p:cNvPr id="3" name="Content Placeholder 2">
            <a:extLst>
              <a:ext uri="{FF2B5EF4-FFF2-40B4-BE49-F238E27FC236}">
                <a16:creationId xmlns:a16="http://schemas.microsoft.com/office/drawing/2014/main" id="{4AD02CB6-05DB-4210-B5F2-CCB2DABD1FB9}"/>
              </a:ext>
            </a:extLst>
          </p:cNvPr>
          <p:cNvSpPr>
            <a:spLocks noGrp="1"/>
          </p:cNvSpPr>
          <p:nvPr>
            <p:ph idx="1"/>
          </p:nvPr>
        </p:nvSpPr>
        <p:spPr/>
        <p:txBody>
          <a:bodyPr/>
          <a:lstStyle/>
          <a:p>
            <a:pPr marL="0" indent="0">
              <a:buNone/>
            </a:pPr>
            <a:r>
              <a:rPr lang="en-US" dirty="0" err="1"/>
              <a:t>AllocaInst</a:t>
            </a:r>
            <a:r>
              <a:rPr lang="en-US" dirty="0"/>
              <a:t> *AI = </a:t>
            </a:r>
            <a:r>
              <a:rPr lang="en-US" dirty="0" err="1"/>
              <a:t>dyn_cast</a:t>
            </a:r>
            <a:r>
              <a:rPr lang="en-US" dirty="0"/>
              <a:t>&lt;</a:t>
            </a:r>
            <a:r>
              <a:rPr lang="en-US" dirty="0" err="1"/>
              <a:t>AllocaInst</a:t>
            </a:r>
            <a:r>
              <a:rPr lang="en-US" dirty="0"/>
              <a:t>&gt;(Inst) </a:t>
            </a:r>
          </a:p>
          <a:p>
            <a:pPr marL="0" indent="0">
              <a:buNone/>
            </a:pPr>
            <a:r>
              <a:rPr lang="en-US" dirty="0"/>
              <a:t>/*where Inst is of type “class Instruction*” */</a:t>
            </a:r>
          </a:p>
          <a:p>
            <a:pPr marL="0" indent="0">
              <a:buNone/>
            </a:pPr>
            <a:r>
              <a:rPr lang="en-US" dirty="0"/>
              <a:t>if (AI != NULL) {</a:t>
            </a:r>
          </a:p>
          <a:p>
            <a:pPr marL="0" indent="0">
              <a:buNone/>
            </a:pPr>
            <a:r>
              <a:rPr lang="en-US" dirty="0"/>
              <a:t>/* this means instruction is indeed an </a:t>
            </a:r>
            <a:r>
              <a:rPr lang="en-US" dirty="0" err="1"/>
              <a:t>AllocaInst</a:t>
            </a:r>
            <a:r>
              <a:rPr lang="en-US" dirty="0"/>
              <a:t> */</a:t>
            </a:r>
          </a:p>
          <a:p>
            <a:pPr marL="0" indent="0">
              <a:buNone/>
            </a:pPr>
            <a:r>
              <a:rPr lang="en-US" dirty="0"/>
              <a:t>}</a:t>
            </a:r>
          </a:p>
        </p:txBody>
      </p:sp>
    </p:spTree>
    <p:extLst>
      <p:ext uri="{BB962C8B-B14F-4D97-AF65-F5344CB8AC3E}">
        <p14:creationId xmlns:p14="http://schemas.microsoft.com/office/powerpoint/2010/main" val="150069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176-A553-4F70-AEED-5ED07F508228}"/>
              </a:ext>
            </a:extLst>
          </p:cNvPr>
          <p:cNvSpPr>
            <a:spLocks noGrp="1"/>
          </p:cNvSpPr>
          <p:nvPr>
            <p:ph type="title"/>
          </p:nvPr>
        </p:nvSpPr>
        <p:spPr/>
        <p:txBody>
          <a:bodyPr/>
          <a:lstStyle/>
          <a:p>
            <a:r>
              <a:rPr lang="en-US" dirty="0"/>
              <a:t>LLVM </a:t>
            </a:r>
            <a:r>
              <a:rPr lang="en-US" dirty="0" err="1"/>
              <a:t>dyn_cast</a:t>
            </a:r>
            <a:endParaRPr lang="en-US" dirty="0"/>
          </a:p>
        </p:txBody>
      </p:sp>
      <p:sp>
        <p:nvSpPr>
          <p:cNvPr id="3" name="Content Placeholder 2">
            <a:extLst>
              <a:ext uri="{FF2B5EF4-FFF2-40B4-BE49-F238E27FC236}">
                <a16:creationId xmlns:a16="http://schemas.microsoft.com/office/drawing/2014/main" id="{4AD02CB6-05DB-4210-B5F2-CCB2DABD1FB9}"/>
              </a:ext>
            </a:extLst>
          </p:cNvPr>
          <p:cNvSpPr>
            <a:spLocks noGrp="1"/>
          </p:cNvSpPr>
          <p:nvPr>
            <p:ph idx="1"/>
          </p:nvPr>
        </p:nvSpPr>
        <p:spPr/>
        <p:txBody>
          <a:bodyPr/>
          <a:lstStyle/>
          <a:p>
            <a:pPr marL="0" indent="0">
              <a:buNone/>
            </a:pPr>
            <a:r>
              <a:rPr lang="en-US" dirty="0"/>
              <a:t>Constant *C = </a:t>
            </a:r>
            <a:r>
              <a:rPr lang="en-US" dirty="0" err="1"/>
              <a:t>dyn_cast</a:t>
            </a:r>
            <a:r>
              <a:rPr lang="en-US" dirty="0"/>
              <a:t>&lt;Constant&gt;(V) </a:t>
            </a:r>
          </a:p>
          <a:p>
            <a:pPr marL="0" indent="0">
              <a:buNone/>
            </a:pPr>
            <a:r>
              <a:rPr lang="en-US" dirty="0"/>
              <a:t>/*where V is of type “class Value*” */</a:t>
            </a:r>
          </a:p>
          <a:p>
            <a:pPr marL="0" indent="0">
              <a:buNone/>
            </a:pPr>
            <a:r>
              <a:rPr lang="en-US" dirty="0"/>
              <a:t>if (C != NULL) {</a:t>
            </a:r>
          </a:p>
          <a:p>
            <a:pPr marL="0" indent="0">
              <a:buNone/>
            </a:pPr>
            <a:r>
              <a:rPr lang="en-US" dirty="0"/>
              <a:t>/* this means value is </a:t>
            </a:r>
            <a:r>
              <a:rPr lang="en-US"/>
              <a:t>a Constant </a:t>
            </a:r>
            <a:r>
              <a:rPr lang="en-US" dirty="0"/>
              <a:t>*/</a:t>
            </a:r>
          </a:p>
          <a:p>
            <a:pPr marL="0" indent="0">
              <a:buNone/>
            </a:pPr>
            <a:r>
              <a:rPr lang="en-US" dirty="0"/>
              <a:t>}</a:t>
            </a:r>
          </a:p>
        </p:txBody>
      </p:sp>
    </p:spTree>
    <p:extLst>
      <p:ext uri="{BB962C8B-B14F-4D97-AF65-F5344CB8AC3E}">
        <p14:creationId xmlns:p14="http://schemas.microsoft.com/office/powerpoint/2010/main" val="389052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4D70-55F5-4407-A879-71F7F3746823}"/>
              </a:ext>
            </a:extLst>
          </p:cNvPr>
          <p:cNvSpPr>
            <a:spLocks noGrp="1"/>
          </p:cNvSpPr>
          <p:nvPr>
            <p:ph type="title"/>
          </p:nvPr>
        </p:nvSpPr>
        <p:spPr/>
        <p:txBody>
          <a:bodyPr/>
          <a:lstStyle/>
          <a:p>
            <a:r>
              <a:rPr lang="en-US" dirty="0"/>
              <a:t>Insert instructions in IR</a:t>
            </a:r>
            <a:endParaRPr lang="en-IN" dirty="0"/>
          </a:p>
        </p:txBody>
      </p:sp>
      <p:sp>
        <p:nvSpPr>
          <p:cNvPr id="3" name="Content Placeholder 2">
            <a:extLst>
              <a:ext uri="{FF2B5EF4-FFF2-40B4-BE49-F238E27FC236}">
                <a16:creationId xmlns:a16="http://schemas.microsoft.com/office/drawing/2014/main" id="{CCCFFFFC-3A28-4315-8056-46C3D686D431}"/>
              </a:ext>
            </a:extLst>
          </p:cNvPr>
          <p:cNvSpPr>
            <a:spLocks noGrp="1"/>
          </p:cNvSpPr>
          <p:nvPr>
            <p:ph idx="1"/>
          </p:nvPr>
        </p:nvSpPr>
        <p:spPr/>
        <p:txBody>
          <a:bodyPr/>
          <a:lstStyle/>
          <a:p>
            <a:pPr marL="0" indent="0">
              <a:buNone/>
            </a:pPr>
            <a:r>
              <a:rPr lang="en-IN" dirty="0" err="1"/>
              <a:t>IRBuilder</a:t>
            </a:r>
            <a:r>
              <a:rPr lang="en-IN" dirty="0"/>
              <a:t>&lt;&gt; IRB(Inst);</a:t>
            </a:r>
          </a:p>
          <a:p>
            <a:pPr marL="0" indent="0">
              <a:buNone/>
            </a:pPr>
            <a:r>
              <a:rPr lang="en-IN" dirty="0"/>
              <a:t>// here, Inst is of type </a:t>
            </a:r>
            <a:r>
              <a:rPr lang="en-IN" dirty="0">
                <a:solidFill>
                  <a:srgbClr val="FF0000"/>
                </a:solidFill>
              </a:rPr>
              <a:t>Instruction*</a:t>
            </a:r>
          </a:p>
          <a:p>
            <a:pPr marL="0" indent="0">
              <a:buNone/>
            </a:pPr>
            <a:r>
              <a:rPr lang="en-IN" dirty="0" err="1"/>
              <a:t>IRB.CreateCall</a:t>
            </a:r>
            <a:r>
              <a:rPr lang="en-IN" dirty="0"/>
              <a:t>(...);     // insert a call before Inst</a:t>
            </a:r>
          </a:p>
          <a:p>
            <a:pPr marL="0" indent="0">
              <a:buNone/>
            </a:pPr>
            <a:r>
              <a:rPr lang="en-IN" dirty="0" err="1"/>
              <a:t>IRB.CreateBr</a:t>
            </a:r>
            <a:r>
              <a:rPr lang="en-IN" dirty="0"/>
              <a:t>(...);       // insert a </a:t>
            </a:r>
            <a:r>
              <a:rPr lang="en-IN" dirty="0" err="1"/>
              <a:t>br</a:t>
            </a:r>
            <a:r>
              <a:rPr lang="en-IN" dirty="0"/>
              <a:t> before Inst</a:t>
            </a:r>
          </a:p>
        </p:txBody>
      </p:sp>
    </p:spTree>
    <p:extLst>
      <p:ext uri="{BB962C8B-B14F-4D97-AF65-F5344CB8AC3E}">
        <p14:creationId xmlns:p14="http://schemas.microsoft.com/office/powerpoint/2010/main" val="276386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9B05-6230-49F6-A2C0-F5C3A42F0605}"/>
              </a:ext>
            </a:extLst>
          </p:cNvPr>
          <p:cNvSpPr>
            <a:spLocks noGrp="1"/>
          </p:cNvSpPr>
          <p:nvPr>
            <p:ph type="title"/>
          </p:nvPr>
        </p:nvSpPr>
        <p:spPr/>
        <p:txBody>
          <a:bodyPr/>
          <a:lstStyle/>
          <a:p>
            <a:r>
              <a:rPr lang="en-US" dirty="0"/>
              <a:t>Find next instruction</a:t>
            </a:r>
            <a:endParaRPr lang="en-IN" dirty="0"/>
          </a:p>
        </p:txBody>
      </p:sp>
      <p:sp>
        <p:nvSpPr>
          <p:cNvPr id="3" name="Content Placeholder 2">
            <a:extLst>
              <a:ext uri="{FF2B5EF4-FFF2-40B4-BE49-F238E27FC236}">
                <a16:creationId xmlns:a16="http://schemas.microsoft.com/office/drawing/2014/main" id="{B58A18D4-B65A-48DF-962F-9597E2D81683}"/>
              </a:ext>
            </a:extLst>
          </p:cNvPr>
          <p:cNvSpPr>
            <a:spLocks noGrp="1"/>
          </p:cNvSpPr>
          <p:nvPr>
            <p:ph idx="1"/>
          </p:nvPr>
        </p:nvSpPr>
        <p:spPr/>
        <p:txBody>
          <a:bodyPr/>
          <a:lstStyle/>
          <a:p>
            <a:pPr marL="0" indent="0">
              <a:buNone/>
            </a:pPr>
            <a:r>
              <a:rPr lang="en-US" dirty="0"/>
              <a:t>Instruction * </a:t>
            </a:r>
            <a:r>
              <a:rPr lang="en-US" dirty="0" err="1"/>
              <a:t>NextInstr</a:t>
            </a:r>
            <a:r>
              <a:rPr lang="en-US" dirty="0"/>
              <a:t> = </a:t>
            </a:r>
            <a:r>
              <a:rPr lang="en-US" dirty="0" err="1"/>
              <a:t>Instr</a:t>
            </a:r>
            <a:r>
              <a:rPr lang="en-US" dirty="0"/>
              <a:t>-&gt;</a:t>
            </a:r>
            <a:r>
              <a:rPr lang="en-US" dirty="0" err="1"/>
              <a:t>getNextNode</a:t>
            </a:r>
            <a:r>
              <a:rPr lang="en-US" dirty="0"/>
              <a:t>();</a:t>
            </a:r>
          </a:p>
          <a:p>
            <a:pPr marL="0" indent="0">
              <a:buNone/>
            </a:pPr>
            <a:r>
              <a:rPr lang="en-US" dirty="0"/>
              <a:t>Here, </a:t>
            </a:r>
            <a:r>
              <a:rPr lang="en-US" dirty="0" err="1"/>
              <a:t>Instr</a:t>
            </a:r>
            <a:r>
              <a:rPr lang="en-US" dirty="0"/>
              <a:t> is of type </a:t>
            </a:r>
            <a:r>
              <a:rPr lang="en-US" dirty="0">
                <a:solidFill>
                  <a:srgbClr val="FF0000"/>
                </a:solidFill>
              </a:rPr>
              <a:t>Instruction*</a:t>
            </a:r>
          </a:p>
          <a:p>
            <a:pPr marL="0" indent="0">
              <a:buNone/>
            </a:pPr>
            <a:r>
              <a:rPr lang="en-US" dirty="0" err="1"/>
              <a:t>NextInstr</a:t>
            </a:r>
            <a:r>
              <a:rPr lang="en-US" dirty="0"/>
              <a:t> is the subsequent instruction to </a:t>
            </a:r>
            <a:r>
              <a:rPr lang="en-US" dirty="0" err="1"/>
              <a:t>Instr</a:t>
            </a:r>
            <a:endParaRPr lang="en-US" dirty="0"/>
          </a:p>
          <a:p>
            <a:pPr marL="0" indent="0">
              <a:buNone/>
            </a:pPr>
            <a:endParaRPr lang="en-US" dirty="0"/>
          </a:p>
          <a:p>
            <a:pPr marL="0" indent="0">
              <a:buNone/>
            </a:pPr>
            <a:r>
              <a:rPr lang="en-IN" dirty="0" err="1"/>
              <a:t>IRBuilder</a:t>
            </a:r>
            <a:r>
              <a:rPr lang="en-IN" dirty="0"/>
              <a:t>&lt;&gt; IRB(</a:t>
            </a:r>
            <a:r>
              <a:rPr lang="en-IN" dirty="0" err="1"/>
              <a:t>NextInstr</a:t>
            </a:r>
            <a:r>
              <a:rPr lang="en-IN" dirty="0"/>
              <a:t>);</a:t>
            </a:r>
          </a:p>
          <a:p>
            <a:pPr marL="0" indent="0">
              <a:buNone/>
            </a:pPr>
            <a:r>
              <a:rPr lang="en-IN" dirty="0"/>
              <a:t>// insert instructions before </a:t>
            </a:r>
            <a:r>
              <a:rPr lang="en-IN" dirty="0" err="1"/>
              <a:t>NextInstr</a:t>
            </a:r>
            <a:r>
              <a:rPr lang="en-IN" dirty="0"/>
              <a:t> using IRB</a:t>
            </a:r>
          </a:p>
          <a:p>
            <a:pPr marL="0" indent="0">
              <a:buNone/>
            </a:pPr>
            <a:endParaRPr lang="en-IN" dirty="0"/>
          </a:p>
        </p:txBody>
      </p:sp>
    </p:spTree>
    <p:extLst>
      <p:ext uri="{BB962C8B-B14F-4D97-AF65-F5344CB8AC3E}">
        <p14:creationId xmlns:p14="http://schemas.microsoft.com/office/powerpoint/2010/main" val="210843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A30F-7F67-4E8E-8E58-E5EB50115EB3}"/>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5001F3D9-2776-4B7A-94CF-2B8AFD1881F0}"/>
              </a:ext>
            </a:extLst>
          </p:cNvPr>
          <p:cNvSpPr>
            <a:spLocks noGrp="1"/>
          </p:cNvSpPr>
          <p:nvPr>
            <p:ph idx="1"/>
          </p:nvPr>
        </p:nvSpPr>
        <p:spPr/>
        <p:txBody>
          <a:bodyPr/>
          <a:lstStyle/>
          <a:p>
            <a:r>
              <a:rPr lang="en-US" dirty="0"/>
              <a:t>LLVM</a:t>
            </a:r>
          </a:p>
          <a:p>
            <a:r>
              <a:rPr lang="en-US" dirty="0"/>
              <a:t>Reaching definitions</a:t>
            </a:r>
          </a:p>
          <a:p>
            <a:r>
              <a:rPr lang="en-US" dirty="0"/>
              <a:t>Dominator analysis</a:t>
            </a:r>
          </a:p>
          <a:p>
            <a:r>
              <a:rPr lang="en-US" dirty="0"/>
              <a:t>SSA</a:t>
            </a:r>
          </a:p>
        </p:txBody>
      </p:sp>
    </p:spTree>
    <p:extLst>
      <p:ext uri="{BB962C8B-B14F-4D97-AF65-F5344CB8AC3E}">
        <p14:creationId xmlns:p14="http://schemas.microsoft.com/office/powerpoint/2010/main" val="94713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7870-C62F-45E6-854E-FF23511EFEBE}"/>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ACE3BEF-A025-48FA-A10F-81602E822C49}"/>
              </a:ext>
            </a:extLst>
          </p:cNvPr>
          <p:cNvSpPr>
            <a:spLocks noGrp="1"/>
          </p:cNvSpPr>
          <p:nvPr>
            <p:ph idx="1"/>
          </p:nvPr>
        </p:nvSpPr>
        <p:spPr/>
        <p:txBody>
          <a:bodyPr/>
          <a:lstStyle/>
          <a:p>
            <a:r>
              <a:rPr lang="en-US" dirty="0"/>
              <a:t>In assignment-2, you are given a routine </a:t>
            </a:r>
            <a:r>
              <a:rPr lang="en-US" dirty="0" err="1">
                <a:solidFill>
                  <a:srgbClr val="FF0000"/>
                </a:solidFill>
              </a:rPr>
              <a:t>runOnFunction</a:t>
            </a:r>
            <a:r>
              <a:rPr lang="en-US" dirty="0">
                <a:solidFill>
                  <a:srgbClr val="FF0000"/>
                </a:solidFill>
              </a:rPr>
              <a:t>(Function &amp;F)</a:t>
            </a:r>
          </a:p>
          <a:p>
            <a:pPr lvl="1"/>
            <a:r>
              <a:rPr lang="en-US" dirty="0"/>
              <a:t>Here, F is an object of type Function</a:t>
            </a:r>
          </a:p>
          <a:p>
            <a:pPr lvl="1"/>
            <a:r>
              <a:rPr lang="en-US" dirty="0"/>
              <a:t>This routine will be called for all the functions in the module</a:t>
            </a:r>
          </a:p>
          <a:p>
            <a:pPr lvl="1"/>
            <a:r>
              <a:rPr lang="en-US" dirty="0"/>
              <a:t> You can walk all basic blocks BB of type </a:t>
            </a:r>
            <a:r>
              <a:rPr lang="en-US" dirty="0" err="1"/>
              <a:t>BasicBlock</a:t>
            </a:r>
            <a:r>
              <a:rPr lang="en-US" dirty="0"/>
              <a:t> in the function using F</a:t>
            </a:r>
          </a:p>
          <a:p>
            <a:pPr lvl="2"/>
            <a:r>
              <a:rPr lang="en-US" dirty="0"/>
              <a:t>You can walk all the predecessors and successors of the basic block using BB</a:t>
            </a:r>
          </a:p>
          <a:p>
            <a:pPr lvl="2"/>
            <a:r>
              <a:rPr lang="en-US" dirty="0"/>
              <a:t>You can walk all instructions Inst of type Instruction using BB</a:t>
            </a:r>
          </a:p>
          <a:p>
            <a:pPr lvl="3"/>
            <a:r>
              <a:rPr lang="en-US" dirty="0"/>
              <a:t>You can insert new instructions before Inst using </a:t>
            </a:r>
            <a:r>
              <a:rPr lang="en-US" dirty="0" err="1">
                <a:solidFill>
                  <a:srgbClr val="FF0000"/>
                </a:solidFill>
              </a:rPr>
              <a:t>IRBuilder</a:t>
            </a:r>
            <a:r>
              <a:rPr lang="en-US" dirty="0">
                <a:solidFill>
                  <a:srgbClr val="FF0000"/>
                </a:solidFill>
              </a:rPr>
              <a:t>&lt;&gt; IRB(&amp;Inst)</a:t>
            </a:r>
            <a:endParaRPr lang="en-IN" dirty="0">
              <a:solidFill>
                <a:srgbClr val="FF0000"/>
              </a:solidFill>
            </a:endParaRPr>
          </a:p>
        </p:txBody>
      </p:sp>
    </p:spTree>
    <p:extLst>
      <p:ext uri="{BB962C8B-B14F-4D97-AF65-F5344CB8AC3E}">
        <p14:creationId xmlns:p14="http://schemas.microsoft.com/office/powerpoint/2010/main" val="293952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7C2C-FB29-4381-BE4B-0947317D77BA}"/>
              </a:ext>
            </a:extLst>
          </p:cNvPr>
          <p:cNvSpPr>
            <a:spLocks noGrp="1"/>
          </p:cNvSpPr>
          <p:nvPr>
            <p:ph type="title"/>
          </p:nvPr>
        </p:nvSpPr>
        <p:spPr/>
        <p:txBody>
          <a:bodyPr/>
          <a:lstStyle/>
          <a:p>
            <a:r>
              <a:rPr lang="en-US" dirty="0"/>
              <a:t>Printing</a:t>
            </a:r>
            <a:endParaRPr lang="en-IN" dirty="0"/>
          </a:p>
        </p:txBody>
      </p:sp>
      <p:sp>
        <p:nvSpPr>
          <p:cNvPr id="3" name="Content Placeholder 2">
            <a:extLst>
              <a:ext uri="{FF2B5EF4-FFF2-40B4-BE49-F238E27FC236}">
                <a16:creationId xmlns:a16="http://schemas.microsoft.com/office/drawing/2014/main" id="{0CB0B856-88C5-4CF1-8D2A-0BF45296D410}"/>
              </a:ext>
            </a:extLst>
          </p:cNvPr>
          <p:cNvSpPr>
            <a:spLocks noGrp="1"/>
          </p:cNvSpPr>
          <p:nvPr>
            <p:ph idx="1"/>
          </p:nvPr>
        </p:nvSpPr>
        <p:spPr/>
        <p:txBody>
          <a:bodyPr>
            <a:normAutofit lnSpcReduction="10000"/>
          </a:bodyPr>
          <a:lstStyle/>
          <a:p>
            <a:r>
              <a:rPr lang="en-US" dirty="0"/>
              <a:t>You can print the IR of a function using</a:t>
            </a:r>
          </a:p>
          <a:p>
            <a:pPr lvl="1"/>
            <a:r>
              <a:rPr lang="en-US" dirty="0"/>
              <a:t>errs() &lt;&lt; *</a:t>
            </a:r>
            <a:r>
              <a:rPr lang="en-US" dirty="0" err="1"/>
              <a:t>Func</a:t>
            </a:r>
            <a:r>
              <a:rPr lang="en-US" dirty="0"/>
              <a:t> &lt;&lt; “\n”;</a:t>
            </a:r>
          </a:p>
          <a:p>
            <a:pPr lvl="2"/>
            <a:r>
              <a:rPr lang="en-US" dirty="0"/>
              <a:t>Here, </a:t>
            </a:r>
            <a:r>
              <a:rPr lang="en-US" dirty="0" err="1"/>
              <a:t>Func</a:t>
            </a:r>
            <a:r>
              <a:rPr lang="en-US" dirty="0"/>
              <a:t> is of type Function*</a:t>
            </a:r>
          </a:p>
          <a:p>
            <a:pPr lvl="2"/>
            <a:endParaRPr lang="en-US" dirty="0"/>
          </a:p>
          <a:p>
            <a:r>
              <a:rPr lang="en-US" dirty="0"/>
              <a:t>You can print a basic block IR using</a:t>
            </a:r>
          </a:p>
          <a:p>
            <a:pPr lvl="1"/>
            <a:r>
              <a:rPr lang="en-US" dirty="0"/>
              <a:t>errs() &lt;&lt; *BB &lt;&lt; “\n”;</a:t>
            </a:r>
          </a:p>
          <a:p>
            <a:pPr lvl="2"/>
            <a:r>
              <a:rPr lang="en-US" dirty="0"/>
              <a:t>Here, the type of BB is </a:t>
            </a:r>
            <a:r>
              <a:rPr lang="en-US" dirty="0" err="1"/>
              <a:t>BasicBlock</a:t>
            </a:r>
            <a:r>
              <a:rPr lang="en-US" dirty="0"/>
              <a:t>*</a:t>
            </a:r>
          </a:p>
          <a:p>
            <a:pPr lvl="2"/>
            <a:endParaRPr lang="en-US" dirty="0"/>
          </a:p>
          <a:p>
            <a:r>
              <a:rPr lang="en-US" dirty="0"/>
              <a:t>You can print an instruction using</a:t>
            </a:r>
          </a:p>
          <a:p>
            <a:pPr lvl="1"/>
            <a:r>
              <a:rPr lang="en-US" dirty="0"/>
              <a:t>errs() &lt;&lt; *Inst &lt;&lt; “\n”;</a:t>
            </a:r>
          </a:p>
          <a:p>
            <a:pPr lvl="2"/>
            <a:r>
              <a:rPr lang="en-US" dirty="0"/>
              <a:t>Here, Inst is of type Instruction*</a:t>
            </a:r>
            <a:endParaRPr lang="en-IN" dirty="0"/>
          </a:p>
        </p:txBody>
      </p:sp>
    </p:spTree>
    <p:extLst>
      <p:ext uri="{BB962C8B-B14F-4D97-AF65-F5344CB8AC3E}">
        <p14:creationId xmlns:p14="http://schemas.microsoft.com/office/powerpoint/2010/main" val="1635585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DD01-891E-4CBD-90B3-4C55BCB69F5A}"/>
              </a:ext>
            </a:extLst>
          </p:cNvPr>
          <p:cNvSpPr>
            <a:spLocks noGrp="1"/>
          </p:cNvSpPr>
          <p:nvPr>
            <p:ph type="title"/>
          </p:nvPr>
        </p:nvSpPr>
        <p:spPr/>
        <p:txBody>
          <a:bodyPr/>
          <a:lstStyle/>
          <a:p>
            <a:r>
              <a:rPr lang="en-US" dirty="0"/>
              <a:t>Reaching definitions</a:t>
            </a:r>
          </a:p>
        </p:txBody>
      </p:sp>
      <p:sp>
        <p:nvSpPr>
          <p:cNvPr id="3" name="Content Placeholder 2">
            <a:extLst>
              <a:ext uri="{FF2B5EF4-FFF2-40B4-BE49-F238E27FC236}">
                <a16:creationId xmlns:a16="http://schemas.microsoft.com/office/drawing/2014/main" id="{1FD79EDA-A019-497C-9437-65235786A208}"/>
              </a:ext>
            </a:extLst>
          </p:cNvPr>
          <p:cNvSpPr>
            <a:spLocks noGrp="1"/>
          </p:cNvSpPr>
          <p:nvPr>
            <p:ph idx="1"/>
          </p:nvPr>
        </p:nvSpPr>
        <p:spPr/>
        <p:txBody>
          <a:bodyPr>
            <a:normAutofit fontScale="92500" lnSpcReduction="20000"/>
          </a:bodyPr>
          <a:lstStyle/>
          <a:p>
            <a:r>
              <a:rPr lang="en-US" dirty="0"/>
              <a:t>A definition “D” reaches a point “P” if there exists a path from “D” to “P” where “D” is not killed</a:t>
            </a:r>
          </a:p>
          <a:p>
            <a:pPr lvl="1"/>
            <a:r>
              <a:rPr lang="en-US" dirty="0"/>
              <a:t>assignment to a variable creates a new definition and kills other definitions in the CFG</a:t>
            </a:r>
          </a:p>
          <a:p>
            <a:endParaRPr lang="en-US" dirty="0"/>
          </a:p>
          <a:p>
            <a:endParaRPr lang="en-US" dirty="0"/>
          </a:p>
          <a:p>
            <a:endParaRPr lang="en-US" dirty="0"/>
          </a:p>
          <a:p>
            <a:endParaRPr lang="en-US" dirty="0"/>
          </a:p>
          <a:p>
            <a:endParaRPr lang="en-US" dirty="0"/>
          </a:p>
          <a:p>
            <a:endParaRPr lang="en-US" dirty="0"/>
          </a:p>
          <a:p>
            <a:pPr marL="0" indent="0">
              <a:buNone/>
            </a:pPr>
            <a:r>
              <a:rPr lang="en-US" dirty="0"/>
              <a:t>Section: 9.2.4 – </a:t>
            </a:r>
            <a:r>
              <a:rPr lang="en-US" dirty="0" err="1"/>
              <a:t>Aho</a:t>
            </a:r>
            <a:r>
              <a:rPr lang="en-US" dirty="0"/>
              <a:t>, Ullman, </a:t>
            </a:r>
            <a:r>
              <a:rPr lang="en-US" dirty="0" err="1"/>
              <a:t>Sethi</a:t>
            </a:r>
            <a:r>
              <a:rPr lang="en-US" dirty="0"/>
              <a:t>, Lam </a:t>
            </a:r>
          </a:p>
        </p:txBody>
      </p:sp>
    </p:spTree>
    <p:extLst>
      <p:ext uri="{BB962C8B-B14F-4D97-AF65-F5344CB8AC3E}">
        <p14:creationId xmlns:p14="http://schemas.microsoft.com/office/powerpoint/2010/main" val="2989573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A3FC-A7A0-4C7F-A41C-391CE1CC219C}"/>
              </a:ext>
            </a:extLst>
          </p:cNvPr>
          <p:cNvSpPr>
            <a:spLocks noGrp="1"/>
          </p:cNvSpPr>
          <p:nvPr>
            <p:ph type="title"/>
          </p:nvPr>
        </p:nvSpPr>
        <p:spPr/>
        <p:txBody>
          <a:bodyPr/>
          <a:lstStyle/>
          <a:p>
            <a:r>
              <a:rPr lang="en-US" dirty="0"/>
              <a:t>Reaching definitions</a:t>
            </a:r>
            <a:endParaRPr lang="en-IN" dirty="0"/>
          </a:p>
        </p:txBody>
      </p:sp>
      <p:sp>
        <p:nvSpPr>
          <p:cNvPr id="3" name="Content Placeholder 2">
            <a:extLst>
              <a:ext uri="{FF2B5EF4-FFF2-40B4-BE49-F238E27FC236}">
                <a16:creationId xmlns:a16="http://schemas.microsoft.com/office/drawing/2014/main" id="{BE9434B2-23AD-4802-AC70-4152752FE04C}"/>
              </a:ext>
            </a:extLst>
          </p:cNvPr>
          <p:cNvSpPr>
            <a:spLocks noGrp="1"/>
          </p:cNvSpPr>
          <p:nvPr>
            <p:ph idx="1"/>
          </p:nvPr>
        </p:nvSpPr>
        <p:spPr/>
        <p:txBody>
          <a:bodyPr>
            <a:normAutofit/>
          </a:bodyPr>
          <a:lstStyle/>
          <a:p>
            <a:pPr marL="0" indent="0">
              <a:buNone/>
            </a:pPr>
            <a:endParaRPr lang="en-IN" dirty="0"/>
          </a:p>
        </p:txBody>
      </p:sp>
      <p:sp>
        <p:nvSpPr>
          <p:cNvPr id="4" name="TextBox 3">
            <a:extLst>
              <a:ext uri="{FF2B5EF4-FFF2-40B4-BE49-F238E27FC236}">
                <a16:creationId xmlns:a16="http://schemas.microsoft.com/office/drawing/2014/main" id="{05B011BD-313F-4173-9615-538B8679F306}"/>
              </a:ext>
            </a:extLst>
          </p:cNvPr>
          <p:cNvSpPr txBox="1"/>
          <p:nvPr/>
        </p:nvSpPr>
        <p:spPr>
          <a:xfrm>
            <a:off x="3230880" y="1828800"/>
            <a:ext cx="4521200" cy="4524315"/>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int foo(int a, int b) {</a:t>
            </a:r>
          </a:p>
          <a:p>
            <a:pPr marL="0" indent="0">
              <a:buNone/>
            </a:pPr>
            <a:r>
              <a:rPr lang="en-US" dirty="0">
                <a:latin typeface="Arial" panose="020B0604020202020204" pitchFamily="34" charset="0"/>
                <a:cs typeface="Arial" panose="020B0604020202020204" pitchFamily="34" charset="0"/>
              </a:rPr>
              <a:t>   D3: int c = a + b;     </a:t>
            </a:r>
          </a:p>
          <a:p>
            <a:pPr marL="0" indent="0">
              <a:buNone/>
            </a:pPr>
            <a:r>
              <a:rPr lang="en-US" dirty="0">
                <a:latin typeface="Arial" panose="020B0604020202020204" pitchFamily="34" charset="0"/>
                <a:cs typeface="Arial" panose="020B0604020202020204" pitchFamily="34" charset="0"/>
              </a:rPr>
              <a:t>   D4: a = 10;                 </a:t>
            </a:r>
          </a:p>
          <a:p>
            <a:pPr marL="0" indent="0">
              <a:buNone/>
            </a:pPr>
            <a:r>
              <a:rPr lang="en-US" dirty="0">
                <a:latin typeface="Arial" panose="020B0604020202020204" pitchFamily="34" charset="0"/>
                <a:cs typeface="Arial" panose="020B0604020202020204" pitchFamily="34" charset="0"/>
              </a:rPr>
              <a:t>   D5: b = 20;              </a:t>
            </a:r>
          </a:p>
          <a:p>
            <a:pPr marL="0" indent="0">
              <a:buNone/>
            </a:pPr>
            <a:r>
              <a:rPr lang="en-US" dirty="0">
                <a:latin typeface="Arial" panose="020B0604020202020204" pitchFamily="34" charset="0"/>
                <a:cs typeface="Arial" panose="020B0604020202020204" pitchFamily="34" charset="0"/>
              </a:rPr>
              <a:t>   if (c &gt; 20) {</a:t>
            </a:r>
          </a:p>
          <a:p>
            <a:pPr marL="0" indent="0">
              <a:buNone/>
            </a:pPr>
            <a:r>
              <a:rPr lang="en-US" dirty="0">
                <a:latin typeface="Arial" panose="020B0604020202020204" pitchFamily="34" charset="0"/>
                <a:cs typeface="Arial" panose="020B0604020202020204" pitchFamily="34" charset="0"/>
              </a:rPr>
              <a:t>       D6: b = c + a;         </a:t>
            </a:r>
          </a:p>
          <a:p>
            <a:pPr marL="0" indent="0">
              <a:buNone/>
            </a:pPr>
            <a:r>
              <a:rPr lang="en-US" dirty="0">
                <a:latin typeface="Arial" panose="020B0604020202020204" pitchFamily="34" charset="0"/>
                <a:cs typeface="Arial" panose="020B0604020202020204" pitchFamily="34" charset="0"/>
              </a:rPr>
              <a:t>       D7: c = 20;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else {</a:t>
            </a:r>
          </a:p>
          <a:p>
            <a:pPr marL="0" indent="0">
              <a:buNone/>
            </a:pPr>
            <a:r>
              <a:rPr lang="en-US" dirty="0">
                <a:latin typeface="Arial" panose="020B0604020202020204" pitchFamily="34" charset="0"/>
                <a:cs typeface="Arial" panose="020B0604020202020204" pitchFamily="34" charset="0"/>
              </a:rPr>
              <a:t>       D8: a = c + b;</a:t>
            </a:r>
          </a:p>
          <a:p>
            <a:pPr marL="0" indent="0">
              <a:buNone/>
            </a:pPr>
            <a:r>
              <a:rPr lang="en-US" dirty="0">
                <a:latin typeface="Arial" panose="020B0604020202020204" pitchFamily="34" charset="0"/>
                <a:cs typeface="Arial" panose="020B0604020202020204" pitchFamily="34" charset="0"/>
              </a:rPr>
              <a:t>       D9: c = 20;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 which definitions are reaching here</a:t>
            </a:r>
          </a:p>
          <a:p>
            <a:pPr marL="0" indent="0">
              <a:buNone/>
            </a:pPr>
            <a:r>
              <a:rPr lang="en-US" dirty="0">
                <a:latin typeface="Arial" panose="020B0604020202020204" pitchFamily="34" charset="0"/>
                <a:cs typeface="Arial" panose="020B0604020202020204" pitchFamily="34" charset="0"/>
              </a:rPr>
              <a:t>   return a + b + c;</a:t>
            </a:r>
          </a:p>
          <a:p>
            <a:pPr marL="0" indent="0">
              <a:buNone/>
            </a:pP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7E98A4C-E071-4D52-96A4-5277C44498C5}"/>
              </a:ext>
            </a:extLst>
          </p:cNvPr>
          <p:cNvSpPr txBox="1"/>
          <p:nvPr/>
        </p:nvSpPr>
        <p:spPr>
          <a:xfrm>
            <a:off x="4074160" y="1442720"/>
            <a:ext cx="477520" cy="369332"/>
          </a:xfrm>
          <a:prstGeom prst="rect">
            <a:avLst/>
          </a:prstGeom>
          <a:noFill/>
        </p:spPr>
        <p:txBody>
          <a:bodyPr wrap="square" rtlCol="0">
            <a:spAutoFit/>
          </a:bodyPr>
          <a:lstStyle/>
          <a:p>
            <a:r>
              <a:rPr lang="en-US" dirty="0"/>
              <a:t>D1</a:t>
            </a:r>
            <a:endParaRPr lang="en-IN" dirty="0"/>
          </a:p>
        </p:txBody>
      </p:sp>
      <p:sp>
        <p:nvSpPr>
          <p:cNvPr id="9" name="TextBox 8">
            <a:extLst>
              <a:ext uri="{FF2B5EF4-FFF2-40B4-BE49-F238E27FC236}">
                <a16:creationId xmlns:a16="http://schemas.microsoft.com/office/drawing/2014/main" id="{B0049AE3-C98E-4054-9330-B3D0F05334CC}"/>
              </a:ext>
            </a:extLst>
          </p:cNvPr>
          <p:cNvSpPr txBox="1"/>
          <p:nvPr/>
        </p:nvSpPr>
        <p:spPr>
          <a:xfrm>
            <a:off x="4886960" y="1412240"/>
            <a:ext cx="477520" cy="369332"/>
          </a:xfrm>
          <a:prstGeom prst="rect">
            <a:avLst/>
          </a:prstGeom>
          <a:noFill/>
        </p:spPr>
        <p:txBody>
          <a:bodyPr wrap="square" rtlCol="0">
            <a:spAutoFit/>
          </a:bodyPr>
          <a:lstStyle/>
          <a:p>
            <a:r>
              <a:rPr lang="en-US" dirty="0"/>
              <a:t>D2</a:t>
            </a:r>
            <a:endParaRPr lang="en-IN" dirty="0"/>
          </a:p>
        </p:txBody>
      </p:sp>
      <p:cxnSp>
        <p:nvCxnSpPr>
          <p:cNvPr id="11" name="Straight Arrow Connector 10">
            <a:extLst>
              <a:ext uri="{FF2B5EF4-FFF2-40B4-BE49-F238E27FC236}">
                <a16:creationId xmlns:a16="http://schemas.microsoft.com/office/drawing/2014/main" id="{C02ABE84-D21B-480A-9D24-5533F0DF625D}"/>
              </a:ext>
            </a:extLst>
          </p:cNvPr>
          <p:cNvCxnSpPr/>
          <p:nvPr/>
        </p:nvCxnSpPr>
        <p:spPr>
          <a:xfrm flipV="1">
            <a:off x="4897120" y="1693863"/>
            <a:ext cx="152400" cy="256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335038B-E218-49D7-8EAA-80F69191CAEE}"/>
              </a:ext>
            </a:extLst>
          </p:cNvPr>
          <p:cNvCxnSpPr/>
          <p:nvPr/>
        </p:nvCxnSpPr>
        <p:spPr>
          <a:xfrm flipV="1">
            <a:off x="4155440" y="1690688"/>
            <a:ext cx="152400" cy="26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D414BFC-0606-415A-AB17-DEE030064D53}"/>
              </a:ext>
            </a:extLst>
          </p:cNvPr>
          <p:cNvSpPr txBox="1"/>
          <p:nvPr/>
        </p:nvSpPr>
        <p:spPr>
          <a:xfrm>
            <a:off x="7711440" y="2079895"/>
            <a:ext cx="2804160" cy="2585323"/>
          </a:xfrm>
          <a:prstGeom prst="rect">
            <a:avLst/>
          </a:prstGeom>
          <a:noFill/>
        </p:spPr>
        <p:txBody>
          <a:bodyPr wrap="square" rtlCol="0">
            <a:spAutoFit/>
          </a:bodyPr>
          <a:lstStyle/>
          <a:p>
            <a:r>
              <a:rPr lang="en-US" dirty="0"/>
              <a:t>A definition “D” reaches a point “P” if there exists a path from “D” to “P” where “D” is not killed.</a:t>
            </a:r>
          </a:p>
          <a:p>
            <a:endParaRPr lang="en-US" dirty="0"/>
          </a:p>
          <a:p>
            <a:r>
              <a:rPr lang="en-US" dirty="0"/>
              <a:t>Assignment to a variable creates a new definition and kills other definitions in the CFG.</a:t>
            </a:r>
          </a:p>
        </p:txBody>
      </p:sp>
    </p:spTree>
    <p:extLst>
      <p:ext uri="{BB962C8B-B14F-4D97-AF65-F5344CB8AC3E}">
        <p14:creationId xmlns:p14="http://schemas.microsoft.com/office/powerpoint/2010/main" val="1590737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57E5-1042-4EC9-A13B-0C692751A769}"/>
              </a:ext>
            </a:extLst>
          </p:cNvPr>
          <p:cNvSpPr>
            <a:spLocks noGrp="1"/>
          </p:cNvSpPr>
          <p:nvPr>
            <p:ph type="title"/>
          </p:nvPr>
        </p:nvSpPr>
        <p:spPr/>
        <p:txBody>
          <a:bodyPr/>
          <a:lstStyle/>
          <a:p>
            <a:r>
              <a:rPr lang="en-US" dirty="0"/>
              <a:t>Reaching definitions</a:t>
            </a:r>
          </a:p>
        </p:txBody>
      </p:sp>
      <p:sp>
        <p:nvSpPr>
          <p:cNvPr id="3" name="Content Placeholder 2">
            <a:extLst>
              <a:ext uri="{FF2B5EF4-FFF2-40B4-BE49-F238E27FC236}">
                <a16:creationId xmlns:a16="http://schemas.microsoft.com/office/drawing/2014/main" id="{E144AE71-1FC0-4419-9C46-DB1A2F74F1D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407E796-CF57-4A8D-B555-B4F12DA96EEC}"/>
              </a:ext>
            </a:extLst>
          </p:cNvPr>
          <p:cNvSpPr/>
          <p:nvPr/>
        </p:nvSpPr>
        <p:spPr>
          <a:xfrm>
            <a:off x="4389120" y="202184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878F3DB5-7D02-410F-BD20-801F0E3D41EE}"/>
              </a:ext>
            </a:extLst>
          </p:cNvPr>
          <p:cNvSpPr/>
          <p:nvPr/>
        </p:nvSpPr>
        <p:spPr>
          <a:xfrm>
            <a:off x="4389120" y="2757487"/>
            <a:ext cx="1879600" cy="77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 </a:t>
            </a:r>
            <a:r>
              <a:rPr lang="en-US" dirty="0" err="1"/>
              <a:t>i</a:t>
            </a:r>
            <a:r>
              <a:rPr lang="en-US" dirty="0"/>
              <a:t> = m-n</a:t>
            </a:r>
          </a:p>
          <a:p>
            <a:pPr algn="ctr"/>
            <a:r>
              <a:rPr lang="en-US" dirty="0"/>
              <a:t>D2: j = n</a:t>
            </a:r>
          </a:p>
          <a:p>
            <a:pPr algn="ctr"/>
            <a:r>
              <a:rPr lang="en-US" dirty="0"/>
              <a:t>D3: a = 1</a:t>
            </a:r>
          </a:p>
        </p:txBody>
      </p:sp>
      <p:sp>
        <p:nvSpPr>
          <p:cNvPr id="6" name="Rectangle 5">
            <a:extLst>
              <a:ext uri="{FF2B5EF4-FFF2-40B4-BE49-F238E27FC236}">
                <a16:creationId xmlns:a16="http://schemas.microsoft.com/office/drawing/2014/main" id="{C74EC6A7-D484-4596-BA3C-8A8CF8EF186F}"/>
              </a:ext>
            </a:extLst>
          </p:cNvPr>
          <p:cNvSpPr/>
          <p:nvPr/>
        </p:nvSpPr>
        <p:spPr>
          <a:xfrm>
            <a:off x="4409440" y="3881120"/>
            <a:ext cx="18592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 </a:t>
            </a:r>
            <a:r>
              <a:rPr lang="en-US" dirty="0" err="1"/>
              <a:t>i</a:t>
            </a:r>
            <a:r>
              <a:rPr lang="en-US" dirty="0"/>
              <a:t> = </a:t>
            </a:r>
            <a:r>
              <a:rPr lang="en-US" dirty="0" err="1"/>
              <a:t>i</a:t>
            </a:r>
            <a:r>
              <a:rPr lang="en-US" dirty="0"/>
              <a:t> + m</a:t>
            </a:r>
          </a:p>
          <a:p>
            <a:pPr algn="ctr"/>
            <a:r>
              <a:rPr lang="en-US" dirty="0"/>
              <a:t>D5: j = j - n</a:t>
            </a:r>
          </a:p>
        </p:txBody>
      </p:sp>
      <p:sp>
        <p:nvSpPr>
          <p:cNvPr id="7" name="Rectangle 6">
            <a:extLst>
              <a:ext uri="{FF2B5EF4-FFF2-40B4-BE49-F238E27FC236}">
                <a16:creationId xmlns:a16="http://schemas.microsoft.com/office/drawing/2014/main" id="{505724C8-67F7-44F2-B0CE-FFEBC8308461}"/>
              </a:ext>
            </a:extLst>
          </p:cNvPr>
          <p:cNvSpPr/>
          <p:nvPr/>
        </p:nvSpPr>
        <p:spPr>
          <a:xfrm>
            <a:off x="1798320" y="47548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D6: a = 2</a:t>
            </a:r>
          </a:p>
        </p:txBody>
      </p:sp>
      <p:sp>
        <p:nvSpPr>
          <p:cNvPr id="8" name="Rectangle 7">
            <a:extLst>
              <a:ext uri="{FF2B5EF4-FFF2-40B4-BE49-F238E27FC236}">
                <a16:creationId xmlns:a16="http://schemas.microsoft.com/office/drawing/2014/main" id="{1C3B0367-4D18-463B-B1E3-84406D94E2A0}"/>
              </a:ext>
            </a:extLst>
          </p:cNvPr>
          <p:cNvSpPr/>
          <p:nvPr/>
        </p:nvSpPr>
        <p:spPr>
          <a:xfrm>
            <a:off x="4409440" y="554736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D7: </a:t>
            </a:r>
            <a:r>
              <a:rPr lang="en-US" dirty="0" err="1"/>
              <a:t>i</a:t>
            </a:r>
            <a:r>
              <a:rPr lang="en-US" dirty="0"/>
              <a:t> = 3</a:t>
            </a:r>
          </a:p>
        </p:txBody>
      </p:sp>
      <p:sp>
        <p:nvSpPr>
          <p:cNvPr id="9" name="Rectangle 8">
            <a:extLst>
              <a:ext uri="{FF2B5EF4-FFF2-40B4-BE49-F238E27FC236}">
                <a16:creationId xmlns:a16="http://schemas.microsoft.com/office/drawing/2014/main" id="{2B6063C7-0DE6-41DA-8639-CCD7D4E76218}"/>
              </a:ext>
            </a:extLst>
          </p:cNvPr>
          <p:cNvSpPr/>
          <p:nvPr/>
        </p:nvSpPr>
        <p:spPr>
          <a:xfrm>
            <a:off x="4409440" y="62280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3" name="Connector: Curved 12">
            <a:extLst>
              <a:ext uri="{FF2B5EF4-FFF2-40B4-BE49-F238E27FC236}">
                <a16:creationId xmlns:a16="http://schemas.microsoft.com/office/drawing/2014/main" id="{10F4A2B4-7F45-4F88-9AFB-885968E85E59}"/>
              </a:ext>
            </a:extLst>
          </p:cNvPr>
          <p:cNvCxnSpPr>
            <a:stCxn id="8" idx="1"/>
            <a:endCxn id="6" idx="0"/>
          </p:cNvCxnSpPr>
          <p:nvPr/>
        </p:nvCxnSpPr>
        <p:spPr>
          <a:xfrm rot="10800000" flipH="1">
            <a:off x="4409440" y="3881120"/>
            <a:ext cx="929640" cy="1859280"/>
          </a:xfrm>
          <a:prstGeom prst="curvedConnector4">
            <a:avLst>
              <a:gd name="adj1" fmla="val -353552"/>
              <a:gd name="adj2" fmla="val 11229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6CE8FB-9403-471A-BCA2-A7A23D70F2CD}"/>
              </a:ext>
            </a:extLst>
          </p:cNvPr>
          <p:cNvCxnSpPr>
            <a:stCxn id="6" idx="2"/>
          </p:cNvCxnSpPr>
          <p:nvPr/>
        </p:nvCxnSpPr>
        <p:spPr>
          <a:xfrm flipH="1">
            <a:off x="2814320" y="4490720"/>
            <a:ext cx="2524760" cy="264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810A5E-7726-4D21-A155-DD07B57F7ED2}"/>
              </a:ext>
            </a:extLst>
          </p:cNvPr>
          <p:cNvCxnSpPr>
            <a:stCxn id="7" idx="2"/>
            <a:endCxn id="8" idx="0"/>
          </p:cNvCxnSpPr>
          <p:nvPr/>
        </p:nvCxnSpPr>
        <p:spPr>
          <a:xfrm>
            <a:off x="2738120" y="5140960"/>
            <a:ext cx="2611120" cy="40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8B6BF9-FF8C-4622-A92C-7D5BCBE9E6ED}"/>
              </a:ext>
            </a:extLst>
          </p:cNvPr>
          <p:cNvCxnSpPr>
            <a:stCxn id="6" idx="2"/>
          </p:cNvCxnSpPr>
          <p:nvPr/>
        </p:nvCxnSpPr>
        <p:spPr>
          <a:xfrm>
            <a:off x="5339080" y="4490720"/>
            <a:ext cx="0" cy="1036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272153-8E6E-4377-A156-D3BA1BD70F47}"/>
              </a:ext>
            </a:extLst>
          </p:cNvPr>
          <p:cNvCxnSpPr>
            <a:stCxn id="8" idx="2"/>
            <a:endCxn id="9" idx="0"/>
          </p:cNvCxnSpPr>
          <p:nvPr/>
        </p:nvCxnSpPr>
        <p:spPr>
          <a:xfrm>
            <a:off x="5349240" y="5933440"/>
            <a:ext cx="0" cy="29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4C084-0178-4DE2-A190-E7F02E1CD4C1}"/>
              </a:ext>
            </a:extLst>
          </p:cNvPr>
          <p:cNvCxnSpPr>
            <a:stCxn id="4" idx="2"/>
            <a:endCxn id="5" idx="0"/>
          </p:cNvCxnSpPr>
          <p:nvPr/>
        </p:nvCxnSpPr>
        <p:spPr>
          <a:xfrm>
            <a:off x="5328920" y="2407920"/>
            <a:ext cx="0" cy="3495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4499B6-D711-44A2-A384-838A74C8F66C}"/>
              </a:ext>
            </a:extLst>
          </p:cNvPr>
          <p:cNvCxnSpPr>
            <a:stCxn id="5" idx="2"/>
            <a:endCxn id="6" idx="0"/>
          </p:cNvCxnSpPr>
          <p:nvPr/>
        </p:nvCxnSpPr>
        <p:spPr>
          <a:xfrm>
            <a:off x="5328920" y="3535996"/>
            <a:ext cx="10160" cy="34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FD2C7E-E441-425D-8F56-A0C41C6CD07F}"/>
              </a:ext>
            </a:extLst>
          </p:cNvPr>
          <p:cNvSpPr txBox="1"/>
          <p:nvPr/>
        </p:nvSpPr>
        <p:spPr>
          <a:xfrm>
            <a:off x="6360160" y="2052320"/>
            <a:ext cx="558795" cy="369332"/>
          </a:xfrm>
          <a:prstGeom prst="rect">
            <a:avLst/>
          </a:prstGeom>
          <a:noFill/>
        </p:spPr>
        <p:txBody>
          <a:bodyPr wrap="square" rtlCol="0">
            <a:spAutoFit/>
          </a:bodyPr>
          <a:lstStyle/>
          <a:p>
            <a:r>
              <a:rPr lang="en-US" b="1" dirty="0"/>
              <a:t>B</a:t>
            </a:r>
            <a:r>
              <a:rPr lang="en-US" b="1" baseline="-25000" dirty="0"/>
              <a:t>0</a:t>
            </a:r>
            <a:endParaRPr lang="en-US" b="1" dirty="0"/>
          </a:p>
        </p:txBody>
      </p:sp>
      <p:sp>
        <p:nvSpPr>
          <p:cNvPr id="28" name="TextBox 27">
            <a:extLst>
              <a:ext uri="{FF2B5EF4-FFF2-40B4-BE49-F238E27FC236}">
                <a16:creationId xmlns:a16="http://schemas.microsoft.com/office/drawing/2014/main" id="{3A3ECBDD-D138-4955-B3C8-793FA4684968}"/>
              </a:ext>
            </a:extLst>
          </p:cNvPr>
          <p:cNvSpPr txBox="1"/>
          <p:nvPr/>
        </p:nvSpPr>
        <p:spPr>
          <a:xfrm>
            <a:off x="6278880" y="2936240"/>
            <a:ext cx="558795" cy="369332"/>
          </a:xfrm>
          <a:prstGeom prst="rect">
            <a:avLst/>
          </a:prstGeom>
          <a:noFill/>
        </p:spPr>
        <p:txBody>
          <a:bodyPr wrap="square" rtlCol="0">
            <a:spAutoFit/>
          </a:bodyPr>
          <a:lstStyle/>
          <a:p>
            <a:r>
              <a:rPr lang="en-US" b="1" dirty="0"/>
              <a:t>B</a:t>
            </a:r>
            <a:r>
              <a:rPr lang="en-US" b="1" baseline="-25000" dirty="0"/>
              <a:t>1</a:t>
            </a:r>
            <a:endParaRPr lang="en-US" b="1" dirty="0"/>
          </a:p>
        </p:txBody>
      </p:sp>
      <p:sp>
        <p:nvSpPr>
          <p:cNvPr id="29" name="TextBox 28">
            <a:extLst>
              <a:ext uri="{FF2B5EF4-FFF2-40B4-BE49-F238E27FC236}">
                <a16:creationId xmlns:a16="http://schemas.microsoft.com/office/drawing/2014/main" id="{E961A0F1-FEC4-4A53-BAE6-14B9B06FAC7F}"/>
              </a:ext>
            </a:extLst>
          </p:cNvPr>
          <p:cNvSpPr txBox="1"/>
          <p:nvPr/>
        </p:nvSpPr>
        <p:spPr>
          <a:xfrm>
            <a:off x="6258560" y="4003040"/>
            <a:ext cx="558795" cy="369332"/>
          </a:xfrm>
          <a:prstGeom prst="rect">
            <a:avLst/>
          </a:prstGeom>
          <a:noFill/>
        </p:spPr>
        <p:txBody>
          <a:bodyPr wrap="square" rtlCol="0">
            <a:spAutoFit/>
          </a:bodyPr>
          <a:lstStyle/>
          <a:p>
            <a:r>
              <a:rPr lang="en-US" b="1" dirty="0"/>
              <a:t>B</a:t>
            </a:r>
            <a:r>
              <a:rPr lang="en-US" b="1" baseline="-25000" dirty="0"/>
              <a:t>2</a:t>
            </a:r>
            <a:endParaRPr lang="en-US" b="1" dirty="0"/>
          </a:p>
        </p:txBody>
      </p:sp>
      <p:sp>
        <p:nvSpPr>
          <p:cNvPr id="30" name="TextBox 29">
            <a:extLst>
              <a:ext uri="{FF2B5EF4-FFF2-40B4-BE49-F238E27FC236}">
                <a16:creationId xmlns:a16="http://schemas.microsoft.com/office/drawing/2014/main" id="{4923B4C8-748E-41BF-984F-CB503EEBA0E9}"/>
              </a:ext>
            </a:extLst>
          </p:cNvPr>
          <p:cNvSpPr txBox="1"/>
          <p:nvPr/>
        </p:nvSpPr>
        <p:spPr>
          <a:xfrm>
            <a:off x="3677920" y="4805680"/>
            <a:ext cx="558795" cy="369332"/>
          </a:xfrm>
          <a:prstGeom prst="rect">
            <a:avLst/>
          </a:prstGeom>
          <a:noFill/>
        </p:spPr>
        <p:txBody>
          <a:bodyPr wrap="square" rtlCol="0">
            <a:spAutoFit/>
          </a:bodyPr>
          <a:lstStyle/>
          <a:p>
            <a:r>
              <a:rPr lang="en-US" b="1" dirty="0"/>
              <a:t>B</a:t>
            </a:r>
            <a:r>
              <a:rPr lang="en-US" b="1" baseline="-25000" dirty="0"/>
              <a:t>3</a:t>
            </a:r>
            <a:endParaRPr lang="en-US" b="1" dirty="0"/>
          </a:p>
        </p:txBody>
      </p:sp>
      <p:sp>
        <p:nvSpPr>
          <p:cNvPr id="31" name="TextBox 30">
            <a:extLst>
              <a:ext uri="{FF2B5EF4-FFF2-40B4-BE49-F238E27FC236}">
                <a16:creationId xmlns:a16="http://schemas.microsoft.com/office/drawing/2014/main" id="{E4BD39F5-63C4-45B6-BFB5-4D94354185AD}"/>
              </a:ext>
            </a:extLst>
          </p:cNvPr>
          <p:cNvSpPr txBox="1"/>
          <p:nvPr/>
        </p:nvSpPr>
        <p:spPr>
          <a:xfrm>
            <a:off x="6329680" y="5557520"/>
            <a:ext cx="558795" cy="369332"/>
          </a:xfrm>
          <a:prstGeom prst="rect">
            <a:avLst/>
          </a:prstGeom>
          <a:noFill/>
        </p:spPr>
        <p:txBody>
          <a:bodyPr wrap="square" rtlCol="0">
            <a:spAutoFit/>
          </a:bodyPr>
          <a:lstStyle/>
          <a:p>
            <a:r>
              <a:rPr lang="en-US" b="1" dirty="0"/>
              <a:t>B</a:t>
            </a:r>
            <a:r>
              <a:rPr lang="en-US" b="1" baseline="-25000" dirty="0"/>
              <a:t>4</a:t>
            </a:r>
            <a:endParaRPr lang="en-US" b="1" dirty="0"/>
          </a:p>
        </p:txBody>
      </p:sp>
      <p:sp>
        <p:nvSpPr>
          <p:cNvPr id="32" name="TextBox 31">
            <a:extLst>
              <a:ext uri="{FF2B5EF4-FFF2-40B4-BE49-F238E27FC236}">
                <a16:creationId xmlns:a16="http://schemas.microsoft.com/office/drawing/2014/main" id="{2C0A571F-41A2-49C4-8BC7-171A2FE9BC2D}"/>
              </a:ext>
            </a:extLst>
          </p:cNvPr>
          <p:cNvSpPr txBox="1"/>
          <p:nvPr/>
        </p:nvSpPr>
        <p:spPr>
          <a:xfrm>
            <a:off x="6319520" y="6238240"/>
            <a:ext cx="558795" cy="369332"/>
          </a:xfrm>
          <a:prstGeom prst="rect">
            <a:avLst/>
          </a:prstGeom>
          <a:noFill/>
        </p:spPr>
        <p:txBody>
          <a:bodyPr wrap="square" rtlCol="0">
            <a:spAutoFit/>
          </a:bodyPr>
          <a:lstStyle/>
          <a:p>
            <a:r>
              <a:rPr lang="en-US" b="1" dirty="0"/>
              <a:t>B</a:t>
            </a:r>
            <a:r>
              <a:rPr lang="en-US" b="1" baseline="-25000" dirty="0"/>
              <a:t>5</a:t>
            </a:r>
            <a:endParaRPr lang="en-US" b="1" dirty="0"/>
          </a:p>
        </p:txBody>
      </p:sp>
    </p:spTree>
    <p:extLst>
      <p:ext uri="{BB962C8B-B14F-4D97-AF65-F5344CB8AC3E}">
        <p14:creationId xmlns:p14="http://schemas.microsoft.com/office/powerpoint/2010/main" val="4004336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2C70-0293-4323-ABB4-529F178FD6FA}"/>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9B2763A5-AC3D-40ED-AAC7-64682E473D25}"/>
              </a:ext>
            </a:extLst>
          </p:cNvPr>
          <p:cNvSpPr>
            <a:spLocks noGrp="1"/>
          </p:cNvSpPr>
          <p:nvPr>
            <p:ph idx="1"/>
          </p:nvPr>
        </p:nvSpPr>
        <p:spPr/>
        <p:txBody>
          <a:bodyPr/>
          <a:lstStyle/>
          <a:p>
            <a:pPr marL="0" indent="0">
              <a:buNone/>
            </a:pPr>
            <a:r>
              <a:rPr lang="en-US" dirty="0"/>
              <a:t>D: u = v </a:t>
            </a:r>
            <a:r>
              <a:rPr lang="en-US" dirty="0" err="1"/>
              <a:t>arith</a:t>
            </a:r>
            <a:r>
              <a:rPr lang="en-US" dirty="0"/>
              <a:t> w</a:t>
            </a:r>
          </a:p>
          <a:p>
            <a:pPr marL="0" indent="0">
              <a:buNone/>
            </a:pPr>
            <a:endParaRPr lang="en-US" dirty="0"/>
          </a:p>
          <a:p>
            <a:pPr marL="0" indent="0">
              <a:buNone/>
            </a:pPr>
            <a:r>
              <a:rPr lang="en-US" dirty="0"/>
              <a:t>This statement “generates” a definition D of the variable u and “kills” all other definitions of u.</a:t>
            </a:r>
          </a:p>
        </p:txBody>
      </p:sp>
    </p:spTree>
    <p:extLst>
      <p:ext uri="{BB962C8B-B14F-4D97-AF65-F5344CB8AC3E}">
        <p14:creationId xmlns:p14="http://schemas.microsoft.com/office/powerpoint/2010/main" val="3015399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38F9-9589-4BAD-B03B-337EB8DE6C2C}"/>
              </a:ext>
            </a:extLst>
          </p:cNvPr>
          <p:cNvSpPr>
            <a:spLocks noGrp="1"/>
          </p:cNvSpPr>
          <p:nvPr>
            <p:ph type="title"/>
          </p:nvPr>
        </p:nvSpPr>
        <p:spPr/>
        <p:txBody>
          <a:bodyPr/>
          <a:lstStyle/>
          <a:p>
            <a:r>
              <a:rPr lang="en-US" dirty="0"/>
              <a:t>Gen and Kill </a:t>
            </a:r>
            <a:endParaRPr lang="en-IN" dirty="0"/>
          </a:p>
        </p:txBody>
      </p:sp>
      <p:sp>
        <p:nvSpPr>
          <p:cNvPr id="3" name="Content Placeholder 2">
            <a:extLst>
              <a:ext uri="{FF2B5EF4-FFF2-40B4-BE49-F238E27FC236}">
                <a16:creationId xmlns:a16="http://schemas.microsoft.com/office/drawing/2014/main" id="{40A46616-1FAB-440F-9331-9835E45CEB6F}"/>
              </a:ext>
            </a:extLst>
          </p:cNvPr>
          <p:cNvSpPr>
            <a:spLocks noGrp="1"/>
          </p:cNvSpPr>
          <p:nvPr>
            <p:ph idx="1"/>
          </p:nvPr>
        </p:nvSpPr>
        <p:spPr/>
        <p:txBody>
          <a:bodyPr/>
          <a:lstStyle/>
          <a:p>
            <a:pPr marL="0" indent="0">
              <a:buNone/>
            </a:pPr>
            <a:r>
              <a:rPr lang="en-US" dirty="0">
                <a:solidFill>
                  <a:srgbClr val="FF0000"/>
                </a:solidFill>
              </a:rPr>
              <a:t>D: </a:t>
            </a:r>
            <a:r>
              <a:rPr lang="en-US" dirty="0"/>
              <a:t>u = v </a:t>
            </a:r>
            <a:r>
              <a:rPr lang="en-US" dirty="0" err="1"/>
              <a:t>arith</a:t>
            </a:r>
            <a:r>
              <a:rPr lang="en-US" dirty="0"/>
              <a:t> w</a:t>
            </a:r>
          </a:p>
          <a:p>
            <a:pPr marL="0" indent="0">
              <a:buNone/>
            </a:pPr>
            <a:endParaRPr lang="en-US" dirty="0"/>
          </a:p>
          <a:p>
            <a:r>
              <a:rPr lang="en-US" dirty="0"/>
              <a:t>For each statement S</a:t>
            </a:r>
          </a:p>
          <a:p>
            <a:pPr lvl="1"/>
            <a:r>
              <a:rPr lang="en-US" dirty="0" err="1"/>
              <a:t>Gen</a:t>
            </a:r>
            <a:r>
              <a:rPr lang="en-US" baseline="-25000" dirty="0" err="1"/>
              <a:t>S</a:t>
            </a:r>
            <a:r>
              <a:rPr lang="en-US" dirty="0"/>
              <a:t> contains the set of definitions generated by S</a:t>
            </a:r>
          </a:p>
          <a:p>
            <a:pPr lvl="1"/>
            <a:r>
              <a:rPr lang="en-US" dirty="0" err="1"/>
              <a:t>Kill</a:t>
            </a:r>
            <a:r>
              <a:rPr lang="en-US" baseline="-25000" dirty="0" err="1"/>
              <a:t>S</a:t>
            </a:r>
            <a:r>
              <a:rPr lang="en-US" dirty="0"/>
              <a:t> contains the set of definitions killed by S</a:t>
            </a:r>
            <a:endParaRPr lang="en-IN" dirty="0"/>
          </a:p>
        </p:txBody>
      </p:sp>
    </p:spTree>
    <p:extLst>
      <p:ext uri="{BB962C8B-B14F-4D97-AF65-F5344CB8AC3E}">
        <p14:creationId xmlns:p14="http://schemas.microsoft.com/office/powerpoint/2010/main" val="4177919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57E5-1042-4EC9-A13B-0C692751A769}"/>
              </a:ext>
            </a:extLst>
          </p:cNvPr>
          <p:cNvSpPr>
            <a:spLocks noGrp="1"/>
          </p:cNvSpPr>
          <p:nvPr>
            <p:ph type="title"/>
          </p:nvPr>
        </p:nvSpPr>
        <p:spPr/>
        <p:txBody>
          <a:bodyPr/>
          <a:lstStyle/>
          <a:p>
            <a:r>
              <a:rPr lang="en-US" dirty="0"/>
              <a:t>Reaching definitions</a:t>
            </a:r>
          </a:p>
        </p:txBody>
      </p:sp>
      <p:sp>
        <p:nvSpPr>
          <p:cNvPr id="3" name="Content Placeholder 2">
            <a:extLst>
              <a:ext uri="{FF2B5EF4-FFF2-40B4-BE49-F238E27FC236}">
                <a16:creationId xmlns:a16="http://schemas.microsoft.com/office/drawing/2014/main" id="{E144AE71-1FC0-4419-9C46-DB1A2F74F1D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407E796-CF57-4A8D-B555-B4F12DA96EEC}"/>
              </a:ext>
            </a:extLst>
          </p:cNvPr>
          <p:cNvSpPr/>
          <p:nvPr/>
        </p:nvSpPr>
        <p:spPr>
          <a:xfrm>
            <a:off x="4389120" y="202184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878F3DB5-7D02-410F-BD20-801F0E3D41EE}"/>
              </a:ext>
            </a:extLst>
          </p:cNvPr>
          <p:cNvSpPr/>
          <p:nvPr/>
        </p:nvSpPr>
        <p:spPr>
          <a:xfrm>
            <a:off x="4389120" y="2757487"/>
            <a:ext cx="1879600" cy="77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 </a:t>
            </a:r>
            <a:r>
              <a:rPr lang="en-US" dirty="0" err="1"/>
              <a:t>i</a:t>
            </a:r>
            <a:r>
              <a:rPr lang="en-US" dirty="0"/>
              <a:t> = m-n</a:t>
            </a:r>
          </a:p>
          <a:p>
            <a:pPr algn="ctr"/>
            <a:r>
              <a:rPr lang="en-US" dirty="0"/>
              <a:t>D2: j = n</a:t>
            </a:r>
          </a:p>
          <a:p>
            <a:pPr algn="ctr"/>
            <a:r>
              <a:rPr lang="en-US" dirty="0"/>
              <a:t>D3: a = 1</a:t>
            </a:r>
          </a:p>
        </p:txBody>
      </p:sp>
      <p:sp>
        <p:nvSpPr>
          <p:cNvPr id="6" name="Rectangle 5">
            <a:extLst>
              <a:ext uri="{FF2B5EF4-FFF2-40B4-BE49-F238E27FC236}">
                <a16:creationId xmlns:a16="http://schemas.microsoft.com/office/drawing/2014/main" id="{C74EC6A7-D484-4596-BA3C-8A8CF8EF186F}"/>
              </a:ext>
            </a:extLst>
          </p:cNvPr>
          <p:cNvSpPr/>
          <p:nvPr/>
        </p:nvSpPr>
        <p:spPr>
          <a:xfrm>
            <a:off x="4409440" y="3881120"/>
            <a:ext cx="18592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 </a:t>
            </a:r>
            <a:r>
              <a:rPr lang="en-US" dirty="0" err="1"/>
              <a:t>i</a:t>
            </a:r>
            <a:r>
              <a:rPr lang="en-US" dirty="0"/>
              <a:t> = </a:t>
            </a:r>
            <a:r>
              <a:rPr lang="en-US" dirty="0" err="1"/>
              <a:t>i</a:t>
            </a:r>
            <a:r>
              <a:rPr lang="en-US" dirty="0"/>
              <a:t> + m</a:t>
            </a:r>
          </a:p>
          <a:p>
            <a:pPr algn="ctr"/>
            <a:r>
              <a:rPr lang="en-US" dirty="0"/>
              <a:t>D5: j = j - n</a:t>
            </a:r>
          </a:p>
        </p:txBody>
      </p:sp>
      <p:sp>
        <p:nvSpPr>
          <p:cNvPr id="7" name="Rectangle 6">
            <a:extLst>
              <a:ext uri="{FF2B5EF4-FFF2-40B4-BE49-F238E27FC236}">
                <a16:creationId xmlns:a16="http://schemas.microsoft.com/office/drawing/2014/main" id="{505724C8-67F7-44F2-B0CE-FFEBC8308461}"/>
              </a:ext>
            </a:extLst>
          </p:cNvPr>
          <p:cNvSpPr/>
          <p:nvPr/>
        </p:nvSpPr>
        <p:spPr>
          <a:xfrm>
            <a:off x="1798320" y="47548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D6: a = 2</a:t>
            </a:r>
          </a:p>
        </p:txBody>
      </p:sp>
      <p:sp>
        <p:nvSpPr>
          <p:cNvPr id="8" name="Rectangle 7">
            <a:extLst>
              <a:ext uri="{FF2B5EF4-FFF2-40B4-BE49-F238E27FC236}">
                <a16:creationId xmlns:a16="http://schemas.microsoft.com/office/drawing/2014/main" id="{1C3B0367-4D18-463B-B1E3-84406D94E2A0}"/>
              </a:ext>
            </a:extLst>
          </p:cNvPr>
          <p:cNvSpPr/>
          <p:nvPr/>
        </p:nvSpPr>
        <p:spPr>
          <a:xfrm>
            <a:off x="4409440" y="554736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D7: </a:t>
            </a:r>
            <a:r>
              <a:rPr lang="en-US" dirty="0" err="1"/>
              <a:t>i</a:t>
            </a:r>
            <a:r>
              <a:rPr lang="en-US" dirty="0"/>
              <a:t> = 3</a:t>
            </a:r>
          </a:p>
        </p:txBody>
      </p:sp>
      <p:sp>
        <p:nvSpPr>
          <p:cNvPr id="9" name="Rectangle 8">
            <a:extLst>
              <a:ext uri="{FF2B5EF4-FFF2-40B4-BE49-F238E27FC236}">
                <a16:creationId xmlns:a16="http://schemas.microsoft.com/office/drawing/2014/main" id="{2B6063C7-0DE6-41DA-8639-CCD7D4E76218}"/>
              </a:ext>
            </a:extLst>
          </p:cNvPr>
          <p:cNvSpPr/>
          <p:nvPr/>
        </p:nvSpPr>
        <p:spPr>
          <a:xfrm>
            <a:off x="4409440" y="62280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3" name="Connector: Curved 12">
            <a:extLst>
              <a:ext uri="{FF2B5EF4-FFF2-40B4-BE49-F238E27FC236}">
                <a16:creationId xmlns:a16="http://schemas.microsoft.com/office/drawing/2014/main" id="{10F4A2B4-7F45-4F88-9AFB-885968E85E59}"/>
              </a:ext>
            </a:extLst>
          </p:cNvPr>
          <p:cNvCxnSpPr>
            <a:stCxn id="8" idx="1"/>
            <a:endCxn id="6" idx="0"/>
          </p:cNvCxnSpPr>
          <p:nvPr/>
        </p:nvCxnSpPr>
        <p:spPr>
          <a:xfrm rot="10800000" flipH="1">
            <a:off x="4409440" y="3881120"/>
            <a:ext cx="929640" cy="1859280"/>
          </a:xfrm>
          <a:prstGeom prst="curvedConnector4">
            <a:avLst>
              <a:gd name="adj1" fmla="val -353552"/>
              <a:gd name="adj2" fmla="val 11229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6CE8FB-9403-471A-BCA2-A7A23D70F2CD}"/>
              </a:ext>
            </a:extLst>
          </p:cNvPr>
          <p:cNvCxnSpPr>
            <a:stCxn id="6" idx="2"/>
          </p:cNvCxnSpPr>
          <p:nvPr/>
        </p:nvCxnSpPr>
        <p:spPr>
          <a:xfrm flipH="1">
            <a:off x="2814320" y="4490720"/>
            <a:ext cx="2524760" cy="264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810A5E-7726-4D21-A155-DD07B57F7ED2}"/>
              </a:ext>
            </a:extLst>
          </p:cNvPr>
          <p:cNvCxnSpPr>
            <a:stCxn id="7" idx="2"/>
            <a:endCxn id="8" idx="0"/>
          </p:cNvCxnSpPr>
          <p:nvPr/>
        </p:nvCxnSpPr>
        <p:spPr>
          <a:xfrm>
            <a:off x="2738120" y="5140960"/>
            <a:ext cx="2611120" cy="40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8B6BF9-FF8C-4622-A92C-7D5BCBE9E6ED}"/>
              </a:ext>
            </a:extLst>
          </p:cNvPr>
          <p:cNvCxnSpPr>
            <a:stCxn id="6" idx="2"/>
          </p:cNvCxnSpPr>
          <p:nvPr/>
        </p:nvCxnSpPr>
        <p:spPr>
          <a:xfrm>
            <a:off x="5339080" y="4490720"/>
            <a:ext cx="0" cy="1036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272153-8E6E-4377-A156-D3BA1BD70F47}"/>
              </a:ext>
            </a:extLst>
          </p:cNvPr>
          <p:cNvCxnSpPr>
            <a:stCxn id="8" idx="2"/>
            <a:endCxn id="9" idx="0"/>
          </p:cNvCxnSpPr>
          <p:nvPr/>
        </p:nvCxnSpPr>
        <p:spPr>
          <a:xfrm>
            <a:off x="5349240" y="5933440"/>
            <a:ext cx="0" cy="29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4C084-0178-4DE2-A190-E7F02E1CD4C1}"/>
              </a:ext>
            </a:extLst>
          </p:cNvPr>
          <p:cNvCxnSpPr>
            <a:stCxn id="4" idx="2"/>
            <a:endCxn id="5" idx="0"/>
          </p:cNvCxnSpPr>
          <p:nvPr/>
        </p:nvCxnSpPr>
        <p:spPr>
          <a:xfrm>
            <a:off x="5328920" y="2407920"/>
            <a:ext cx="0" cy="3495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4499B6-D711-44A2-A384-838A74C8F66C}"/>
              </a:ext>
            </a:extLst>
          </p:cNvPr>
          <p:cNvCxnSpPr>
            <a:stCxn id="5" idx="2"/>
            <a:endCxn id="6" idx="0"/>
          </p:cNvCxnSpPr>
          <p:nvPr/>
        </p:nvCxnSpPr>
        <p:spPr>
          <a:xfrm>
            <a:off x="5328920" y="3535996"/>
            <a:ext cx="10160" cy="34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FD2C7E-E441-425D-8F56-A0C41C6CD07F}"/>
              </a:ext>
            </a:extLst>
          </p:cNvPr>
          <p:cNvSpPr txBox="1"/>
          <p:nvPr/>
        </p:nvSpPr>
        <p:spPr>
          <a:xfrm>
            <a:off x="6360160" y="2052320"/>
            <a:ext cx="558795" cy="369332"/>
          </a:xfrm>
          <a:prstGeom prst="rect">
            <a:avLst/>
          </a:prstGeom>
          <a:noFill/>
        </p:spPr>
        <p:txBody>
          <a:bodyPr wrap="square" rtlCol="0">
            <a:spAutoFit/>
          </a:bodyPr>
          <a:lstStyle/>
          <a:p>
            <a:r>
              <a:rPr lang="en-US" b="1" dirty="0"/>
              <a:t>B</a:t>
            </a:r>
            <a:r>
              <a:rPr lang="en-US" b="1" baseline="-25000" dirty="0"/>
              <a:t>0</a:t>
            </a:r>
            <a:endParaRPr lang="en-US" b="1" dirty="0"/>
          </a:p>
        </p:txBody>
      </p:sp>
      <p:sp>
        <p:nvSpPr>
          <p:cNvPr id="28" name="TextBox 27">
            <a:extLst>
              <a:ext uri="{FF2B5EF4-FFF2-40B4-BE49-F238E27FC236}">
                <a16:creationId xmlns:a16="http://schemas.microsoft.com/office/drawing/2014/main" id="{3A3ECBDD-D138-4955-B3C8-793FA4684968}"/>
              </a:ext>
            </a:extLst>
          </p:cNvPr>
          <p:cNvSpPr txBox="1"/>
          <p:nvPr/>
        </p:nvSpPr>
        <p:spPr>
          <a:xfrm>
            <a:off x="6278880" y="2936240"/>
            <a:ext cx="558795" cy="369332"/>
          </a:xfrm>
          <a:prstGeom prst="rect">
            <a:avLst/>
          </a:prstGeom>
          <a:noFill/>
        </p:spPr>
        <p:txBody>
          <a:bodyPr wrap="square" rtlCol="0">
            <a:spAutoFit/>
          </a:bodyPr>
          <a:lstStyle/>
          <a:p>
            <a:r>
              <a:rPr lang="en-US" b="1" dirty="0"/>
              <a:t>B</a:t>
            </a:r>
            <a:r>
              <a:rPr lang="en-US" b="1" baseline="-25000" dirty="0"/>
              <a:t>1</a:t>
            </a:r>
            <a:endParaRPr lang="en-US" b="1" dirty="0"/>
          </a:p>
        </p:txBody>
      </p:sp>
      <p:sp>
        <p:nvSpPr>
          <p:cNvPr id="29" name="TextBox 28">
            <a:extLst>
              <a:ext uri="{FF2B5EF4-FFF2-40B4-BE49-F238E27FC236}">
                <a16:creationId xmlns:a16="http://schemas.microsoft.com/office/drawing/2014/main" id="{E961A0F1-FEC4-4A53-BAE6-14B9B06FAC7F}"/>
              </a:ext>
            </a:extLst>
          </p:cNvPr>
          <p:cNvSpPr txBox="1"/>
          <p:nvPr/>
        </p:nvSpPr>
        <p:spPr>
          <a:xfrm>
            <a:off x="6258560" y="4003040"/>
            <a:ext cx="558795" cy="369332"/>
          </a:xfrm>
          <a:prstGeom prst="rect">
            <a:avLst/>
          </a:prstGeom>
          <a:noFill/>
        </p:spPr>
        <p:txBody>
          <a:bodyPr wrap="square" rtlCol="0">
            <a:spAutoFit/>
          </a:bodyPr>
          <a:lstStyle/>
          <a:p>
            <a:r>
              <a:rPr lang="en-US" b="1" dirty="0"/>
              <a:t>B</a:t>
            </a:r>
            <a:r>
              <a:rPr lang="en-US" b="1" baseline="-25000" dirty="0"/>
              <a:t>2</a:t>
            </a:r>
            <a:endParaRPr lang="en-US" b="1" dirty="0"/>
          </a:p>
        </p:txBody>
      </p:sp>
      <p:sp>
        <p:nvSpPr>
          <p:cNvPr id="30" name="TextBox 29">
            <a:extLst>
              <a:ext uri="{FF2B5EF4-FFF2-40B4-BE49-F238E27FC236}">
                <a16:creationId xmlns:a16="http://schemas.microsoft.com/office/drawing/2014/main" id="{4923B4C8-748E-41BF-984F-CB503EEBA0E9}"/>
              </a:ext>
            </a:extLst>
          </p:cNvPr>
          <p:cNvSpPr txBox="1"/>
          <p:nvPr/>
        </p:nvSpPr>
        <p:spPr>
          <a:xfrm>
            <a:off x="3677920" y="4805680"/>
            <a:ext cx="558795" cy="369332"/>
          </a:xfrm>
          <a:prstGeom prst="rect">
            <a:avLst/>
          </a:prstGeom>
          <a:noFill/>
        </p:spPr>
        <p:txBody>
          <a:bodyPr wrap="square" rtlCol="0">
            <a:spAutoFit/>
          </a:bodyPr>
          <a:lstStyle/>
          <a:p>
            <a:r>
              <a:rPr lang="en-US" b="1" dirty="0"/>
              <a:t>B</a:t>
            </a:r>
            <a:r>
              <a:rPr lang="en-US" b="1" baseline="-25000" dirty="0"/>
              <a:t>3</a:t>
            </a:r>
            <a:endParaRPr lang="en-US" b="1" dirty="0"/>
          </a:p>
        </p:txBody>
      </p:sp>
      <p:sp>
        <p:nvSpPr>
          <p:cNvPr id="31" name="TextBox 30">
            <a:extLst>
              <a:ext uri="{FF2B5EF4-FFF2-40B4-BE49-F238E27FC236}">
                <a16:creationId xmlns:a16="http://schemas.microsoft.com/office/drawing/2014/main" id="{E4BD39F5-63C4-45B6-BFB5-4D94354185AD}"/>
              </a:ext>
            </a:extLst>
          </p:cNvPr>
          <p:cNvSpPr txBox="1"/>
          <p:nvPr/>
        </p:nvSpPr>
        <p:spPr>
          <a:xfrm>
            <a:off x="6329680" y="5557520"/>
            <a:ext cx="558795" cy="369332"/>
          </a:xfrm>
          <a:prstGeom prst="rect">
            <a:avLst/>
          </a:prstGeom>
          <a:noFill/>
        </p:spPr>
        <p:txBody>
          <a:bodyPr wrap="square" rtlCol="0">
            <a:spAutoFit/>
          </a:bodyPr>
          <a:lstStyle/>
          <a:p>
            <a:r>
              <a:rPr lang="en-US" b="1" dirty="0"/>
              <a:t>B</a:t>
            </a:r>
            <a:r>
              <a:rPr lang="en-US" b="1" baseline="-25000" dirty="0"/>
              <a:t>4</a:t>
            </a:r>
            <a:endParaRPr lang="en-US" b="1" dirty="0"/>
          </a:p>
        </p:txBody>
      </p:sp>
      <p:sp>
        <p:nvSpPr>
          <p:cNvPr id="32" name="TextBox 31">
            <a:extLst>
              <a:ext uri="{FF2B5EF4-FFF2-40B4-BE49-F238E27FC236}">
                <a16:creationId xmlns:a16="http://schemas.microsoft.com/office/drawing/2014/main" id="{2C0A571F-41A2-49C4-8BC7-171A2FE9BC2D}"/>
              </a:ext>
            </a:extLst>
          </p:cNvPr>
          <p:cNvSpPr txBox="1"/>
          <p:nvPr/>
        </p:nvSpPr>
        <p:spPr>
          <a:xfrm>
            <a:off x="6319520" y="6238240"/>
            <a:ext cx="558795" cy="369332"/>
          </a:xfrm>
          <a:prstGeom prst="rect">
            <a:avLst/>
          </a:prstGeom>
          <a:noFill/>
        </p:spPr>
        <p:txBody>
          <a:bodyPr wrap="square" rtlCol="0">
            <a:spAutoFit/>
          </a:bodyPr>
          <a:lstStyle/>
          <a:p>
            <a:r>
              <a:rPr lang="en-US" b="1" dirty="0"/>
              <a:t>B</a:t>
            </a:r>
            <a:r>
              <a:rPr lang="en-US" b="1" baseline="-25000" dirty="0"/>
              <a:t>5</a:t>
            </a:r>
            <a:endParaRPr lang="en-US" b="1" dirty="0"/>
          </a:p>
        </p:txBody>
      </p:sp>
      <p:sp>
        <p:nvSpPr>
          <p:cNvPr id="10" name="TextBox 9">
            <a:extLst>
              <a:ext uri="{FF2B5EF4-FFF2-40B4-BE49-F238E27FC236}">
                <a16:creationId xmlns:a16="http://schemas.microsoft.com/office/drawing/2014/main" id="{29D5BBB6-F52B-4B54-82A1-7D1816D9A27D}"/>
              </a:ext>
            </a:extLst>
          </p:cNvPr>
          <p:cNvSpPr txBox="1"/>
          <p:nvPr/>
        </p:nvSpPr>
        <p:spPr>
          <a:xfrm>
            <a:off x="8219440" y="772160"/>
            <a:ext cx="3225797" cy="5632311"/>
          </a:xfrm>
          <a:prstGeom prst="rect">
            <a:avLst/>
          </a:prstGeom>
          <a:noFill/>
        </p:spPr>
        <p:txBody>
          <a:bodyPr wrap="square" rtlCol="0">
            <a:spAutoFit/>
          </a:bodyPr>
          <a:lstStyle/>
          <a:p>
            <a:r>
              <a:rPr lang="en-US" dirty="0"/>
              <a:t>Gen</a:t>
            </a:r>
            <a:r>
              <a:rPr lang="en-US" baseline="-25000" dirty="0"/>
              <a:t>D1</a:t>
            </a:r>
            <a:r>
              <a:rPr lang="en-US" dirty="0"/>
              <a:t> =</a:t>
            </a:r>
          </a:p>
          <a:p>
            <a:r>
              <a:rPr lang="en-US" dirty="0"/>
              <a:t>Kill</a:t>
            </a:r>
            <a:r>
              <a:rPr lang="en-US" baseline="-25000" dirty="0"/>
              <a:t>D1</a:t>
            </a:r>
            <a:r>
              <a:rPr lang="en-US" dirty="0"/>
              <a:t> =</a:t>
            </a:r>
          </a:p>
          <a:p>
            <a:endParaRPr lang="en-US" dirty="0"/>
          </a:p>
          <a:p>
            <a:r>
              <a:rPr lang="en-US" dirty="0"/>
              <a:t>Gen</a:t>
            </a:r>
            <a:r>
              <a:rPr lang="en-US" baseline="-25000" dirty="0"/>
              <a:t>D2</a:t>
            </a:r>
            <a:r>
              <a:rPr lang="en-US" dirty="0"/>
              <a:t> =</a:t>
            </a:r>
          </a:p>
          <a:p>
            <a:r>
              <a:rPr lang="en-US" dirty="0"/>
              <a:t>Kill</a:t>
            </a:r>
            <a:r>
              <a:rPr lang="en-US" baseline="-25000" dirty="0"/>
              <a:t>D2</a:t>
            </a:r>
            <a:r>
              <a:rPr lang="en-US" dirty="0"/>
              <a:t> =</a:t>
            </a:r>
          </a:p>
          <a:p>
            <a:endParaRPr lang="en-IN" dirty="0"/>
          </a:p>
          <a:p>
            <a:r>
              <a:rPr lang="en-US" dirty="0"/>
              <a:t>Gen</a:t>
            </a:r>
            <a:r>
              <a:rPr lang="en-US" baseline="-25000" dirty="0"/>
              <a:t>D3</a:t>
            </a:r>
            <a:r>
              <a:rPr lang="en-US" dirty="0"/>
              <a:t> =</a:t>
            </a:r>
          </a:p>
          <a:p>
            <a:r>
              <a:rPr lang="en-US" dirty="0"/>
              <a:t>Kill</a:t>
            </a:r>
            <a:r>
              <a:rPr lang="en-US" baseline="-25000" dirty="0"/>
              <a:t>D3</a:t>
            </a:r>
            <a:r>
              <a:rPr lang="en-US" dirty="0"/>
              <a:t> =</a:t>
            </a:r>
          </a:p>
          <a:p>
            <a:endParaRPr lang="en-US" dirty="0"/>
          </a:p>
          <a:p>
            <a:r>
              <a:rPr lang="en-US" dirty="0"/>
              <a:t>Gen</a:t>
            </a:r>
            <a:r>
              <a:rPr lang="en-US" baseline="-25000" dirty="0"/>
              <a:t>D4</a:t>
            </a:r>
            <a:r>
              <a:rPr lang="en-US" dirty="0"/>
              <a:t> =</a:t>
            </a:r>
          </a:p>
          <a:p>
            <a:r>
              <a:rPr lang="en-US" dirty="0"/>
              <a:t>Kill</a:t>
            </a:r>
            <a:r>
              <a:rPr lang="en-US" baseline="-25000" dirty="0"/>
              <a:t>D4</a:t>
            </a:r>
            <a:r>
              <a:rPr lang="en-US" dirty="0"/>
              <a:t> =</a:t>
            </a:r>
          </a:p>
          <a:p>
            <a:endParaRPr lang="en-IN" dirty="0"/>
          </a:p>
          <a:p>
            <a:r>
              <a:rPr lang="en-US" dirty="0"/>
              <a:t>Gen</a:t>
            </a:r>
            <a:r>
              <a:rPr lang="en-US" baseline="-25000" dirty="0"/>
              <a:t>D5</a:t>
            </a:r>
            <a:r>
              <a:rPr lang="en-US" dirty="0"/>
              <a:t> =</a:t>
            </a:r>
          </a:p>
          <a:p>
            <a:r>
              <a:rPr lang="en-US" dirty="0"/>
              <a:t>Kill</a:t>
            </a:r>
            <a:r>
              <a:rPr lang="en-US" baseline="-25000" dirty="0"/>
              <a:t>D5</a:t>
            </a:r>
            <a:r>
              <a:rPr lang="en-US" dirty="0"/>
              <a:t> =</a:t>
            </a:r>
          </a:p>
          <a:p>
            <a:endParaRPr lang="en-IN" dirty="0"/>
          </a:p>
          <a:p>
            <a:r>
              <a:rPr lang="en-US" dirty="0"/>
              <a:t>Gen</a:t>
            </a:r>
            <a:r>
              <a:rPr lang="en-US" baseline="-25000" dirty="0"/>
              <a:t>D6</a:t>
            </a:r>
            <a:r>
              <a:rPr lang="en-US" dirty="0"/>
              <a:t> =</a:t>
            </a:r>
          </a:p>
          <a:p>
            <a:r>
              <a:rPr lang="en-US" dirty="0"/>
              <a:t>Kill</a:t>
            </a:r>
            <a:r>
              <a:rPr lang="en-US" baseline="-25000" dirty="0"/>
              <a:t>D6</a:t>
            </a:r>
            <a:r>
              <a:rPr lang="en-US" dirty="0"/>
              <a:t> =</a:t>
            </a:r>
          </a:p>
          <a:p>
            <a:endParaRPr lang="en-IN" dirty="0"/>
          </a:p>
          <a:p>
            <a:r>
              <a:rPr lang="en-US" dirty="0"/>
              <a:t>Gen</a:t>
            </a:r>
            <a:r>
              <a:rPr lang="en-US" baseline="-25000" dirty="0"/>
              <a:t>D7</a:t>
            </a:r>
            <a:r>
              <a:rPr lang="en-US" dirty="0"/>
              <a:t> =</a:t>
            </a:r>
          </a:p>
          <a:p>
            <a:r>
              <a:rPr lang="en-US" dirty="0"/>
              <a:t>Kill</a:t>
            </a:r>
            <a:r>
              <a:rPr lang="en-US" baseline="-25000" dirty="0"/>
              <a:t>D7</a:t>
            </a:r>
            <a:r>
              <a:rPr lang="en-US" dirty="0"/>
              <a:t> =</a:t>
            </a:r>
            <a:endParaRPr lang="en-IN" dirty="0"/>
          </a:p>
        </p:txBody>
      </p:sp>
    </p:spTree>
    <p:extLst>
      <p:ext uri="{BB962C8B-B14F-4D97-AF65-F5344CB8AC3E}">
        <p14:creationId xmlns:p14="http://schemas.microsoft.com/office/powerpoint/2010/main" val="1852430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6" name="TextBox 5">
            <a:extLst>
              <a:ext uri="{FF2B5EF4-FFF2-40B4-BE49-F238E27FC236}">
                <a16:creationId xmlns:a16="http://schemas.microsoft.com/office/drawing/2014/main" id="{484ABDC0-C2C4-4924-9814-F4024EFDD229}"/>
              </a:ext>
            </a:extLst>
          </p:cNvPr>
          <p:cNvSpPr txBox="1"/>
          <p:nvPr/>
        </p:nvSpPr>
        <p:spPr>
          <a:xfrm>
            <a:off x="6187440" y="1334254"/>
            <a:ext cx="6096000" cy="2031325"/>
          </a:xfrm>
          <a:prstGeom prst="rect">
            <a:avLst/>
          </a:prstGeom>
          <a:noFill/>
        </p:spPr>
        <p:txBody>
          <a:bodyPr wrap="square">
            <a:spAutoFit/>
          </a:bodyPr>
          <a:lstStyle/>
          <a:p>
            <a:r>
              <a:rPr lang="en-IN" dirty="0" err="1">
                <a:latin typeface="Arial" panose="020B0604020202020204" pitchFamily="34" charset="0"/>
                <a:cs typeface="Arial" panose="020B0604020202020204" pitchFamily="34" charset="0"/>
              </a:rPr>
              <a:t>f</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generated by statement S.</a:t>
            </a:r>
          </a:p>
          <a:p>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killed by statement S.</a:t>
            </a:r>
          </a:p>
          <a:p>
            <a:r>
              <a:rPr lang="en-IN" dirty="0">
                <a:latin typeface="Arial" panose="020B0604020202020204" pitchFamily="34" charset="0"/>
                <a:cs typeface="Arial" panose="020B0604020202020204" pitchFamily="34" charset="0"/>
              </a:rPr>
              <a:t>IN[S] is the set of definitions reaching before statement 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OUT[S] =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2B32-AF81-162E-9700-7816720D1D3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69E2B32-AF81-162E-9700-7816720D1D3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9571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p:sp>
        <p:nvSpPr>
          <p:cNvPr id="6" name="TextBox 5">
            <a:extLst>
              <a:ext uri="{FF2B5EF4-FFF2-40B4-BE49-F238E27FC236}">
                <a16:creationId xmlns:a16="http://schemas.microsoft.com/office/drawing/2014/main" id="{484ABDC0-C2C4-4924-9814-F4024EFDD229}"/>
              </a:ext>
            </a:extLst>
          </p:cNvPr>
          <p:cNvSpPr txBox="1"/>
          <p:nvPr/>
        </p:nvSpPr>
        <p:spPr>
          <a:xfrm>
            <a:off x="6187440" y="1334254"/>
            <a:ext cx="6096000" cy="2031325"/>
          </a:xfrm>
          <a:prstGeom prst="rect">
            <a:avLst/>
          </a:prstGeom>
          <a:noFill/>
        </p:spPr>
        <p:txBody>
          <a:bodyPr wrap="square">
            <a:spAutoFit/>
          </a:bodyPr>
          <a:lstStyle/>
          <a:p>
            <a:r>
              <a:rPr lang="en-IN" dirty="0" err="1">
                <a:latin typeface="Arial" panose="020B0604020202020204" pitchFamily="34" charset="0"/>
                <a:cs typeface="Arial" panose="020B0604020202020204" pitchFamily="34" charset="0"/>
              </a:rPr>
              <a:t>f</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generated by statement S.</a:t>
            </a:r>
          </a:p>
          <a:p>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killed by statement S.</a:t>
            </a:r>
          </a:p>
          <a:p>
            <a:r>
              <a:rPr lang="en-IN" dirty="0">
                <a:latin typeface="Arial" panose="020B0604020202020204" pitchFamily="34" charset="0"/>
                <a:cs typeface="Arial" panose="020B0604020202020204" pitchFamily="34" charset="0"/>
              </a:rPr>
              <a:t>IN[S] is the set of definitions reaching before statement 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OUT[S] = (IN[S]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U </a:t>
            </a:r>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2B32-AF81-162E-9700-7816720D1D3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69E2B32-AF81-162E-9700-7816720D1D3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3"/>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7528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C130-FD38-4176-9264-7162D77DFCB4}"/>
              </a:ext>
            </a:extLst>
          </p:cNvPr>
          <p:cNvSpPr>
            <a:spLocks noGrp="1"/>
          </p:cNvSpPr>
          <p:nvPr>
            <p:ph type="title"/>
          </p:nvPr>
        </p:nvSpPr>
        <p:spPr/>
        <p:txBody>
          <a:bodyPr/>
          <a:lstStyle/>
          <a:p>
            <a:r>
              <a:rPr lang="en-US" dirty="0"/>
              <a:t>Module, function, basic block, instruction</a:t>
            </a:r>
            <a:endParaRPr lang="en-IN" dirty="0"/>
          </a:p>
        </p:txBody>
      </p:sp>
      <p:sp>
        <p:nvSpPr>
          <p:cNvPr id="3" name="Content Placeholder 2">
            <a:extLst>
              <a:ext uri="{FF2B5EF4-FFF2-40B4-BE49-F238E27FC236}">
                <a16:creationId xmlns:a16="http://schemas.microsoft.com/office/drawing/2014/main" id="{247D4738-6712-4998-932D-AD1806C69A3A}"/>
              </a:ext>
            </a:extLst>
          </p:cNvPr>
          <p:cNvSpPr>
            <a:spLocks noGrp="1"/>
          </p:cNvSpPr>
          <p:nvPr>
            <p:ph idx="1"/>
          </p:nvPr>
        </p:nvSpPr>
        <p:spPr/>
        <p:txBody>
          <a:bodyPr/>
          <a:lstStyle/>
          <a:p>
            <a:r>
              <a:rPr lang="en-US" dirty="0"/>
              <a:t>A program file (e.g., </a:t>
            </a:r>
            <a:r>
              <a:rPr lang="en-US" dirty="0" err="1"/>
              <a:t>main.c</a:t>
            </a:r>
            <a:r>
              <a:rPr lang="en-US" dirty="0"/>
              <a:t>) is a module</a:t>
            </a:r>
          </a:p>
          <a:p>
            <a:pPr lvl="1"/>
            <a:r>
              <a:rPr lang="en-US" dirty="0"/>
              <a:t>A module contains functions and global variables </a:t>
            </a:r>
          </a:p>
          <a:p>
            <a:pPr lvl="2"/>
            <a:r>
              <a:rPr lang="en-US" dirty="0"/>
              <a:t>A function contains basic blocks and arguments</a:t>
            </a:r>
          </a:p>
          <a:p>
            <a:pPr lvl="3"/>
            <a:r>
              <a:rPr lang="en-US" dirty="0"/>
              <a:t>A basic block contains instructions</a:t>
            </a:r>
            <a:endParaRPr lang="en-IN" dirty="0"/>
          </a:p>
        </p:txBody>
      </p:sp>
    </p:spTree>
    <p:extLst>
      <p:ext uri="{BB962C8B-B14F-4D97-AF65-F5344CB8AC3E}">
        <p14:creationId xmlns:p14="http://schemas.microsoft.com/office/powerpoint/2010/main" val="508264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226F-8C90-4E80-A2FC-CAD72CFE0533}"/>
              </a:ext>
            </a:extLst>
          </p:cNvPr>
          <p:cNvSpPr>
            <a:spLocks noGrp="1"/>
          </p:cNvSpPr>
          <p:nvPr>
            <p:ph type="title"/>
          </p:nvPr>
        </p:nvSpPr>
        <p:spPr/>
        <p:txBody>
          <a:bodyPr/>
          <a:lstStyle/>
          <a:p>
            <a:r>
              <a:rPr lang="en-US" dirty="0"/>
              <a:t>Meet operator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2BD491-F534-4271-AE25-7E2B895C7919}"/>
                  </a:ext>
                </a:extLst>
              </p:cNvPr>
              <p:cNvSpPr>
                <a:spLocks noGrp="1"/>
              </p:cNvSpPr>
              <p:nvPr>
                <p:ph idx="1"/>
              </p:nvPr>
            </p:nvSpPr>
            <p:spPr/>
            <p:txBody>
              <a:bodyPr/>
              <a:lstStyle/>
              <a:p>
                <a:r>
                  <a:rPr lang="en-US" b="0" dirty="0"/>
                  <a:t>IN</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𝐵𝐵</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panose="02040503050406030204" pitchFamily="18" charset="0"/>
                          </a:rPr>
                          <m:t>𝐵𝐵</m:t>
                        </m:r>
                        <m:r>
                          <a:rPr lang="en-US" b="0" i="1" smtClean="0">
                            <a:latin typeface="Cambria Math" panose="02040503050406030204" pitchFamily="18" charset="0"/>
                          </a:rPr>
                          <m:t>)</m:t>
                        </m:r>
                      </m:sub>
                      <m:sup/>
                      <m:e>
                        <m:r>
                          <a:rPr lang="en-US" b="0" i="1" smtClean="0">
                            <a:latin typeface="Cambria Math" panose="02040503050406030204" pitchFamily="18" charset="0"/>
                          </a:rPr>
                          <m:t>𝑂𝑈𝑇</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e>
                    </m:nary>
                  </m:oMath>
                </a14:m>
                <a:endParaRPr lang="en-US" dirty="0"/>
              </a:p>
            </p:txBody>
          </p:sp>
        </mc:Choice>
        <mc:Fallback xmlns="">
          <p:sp>
            <p:nvSpPr>
              <p:cNvPr id="3" name="Content Placeholder 2">
                <a:extLst>
                  <a:ext uri="{FF2B5EF4-FFF2-40B4-BE49-F238E27FC236}">
                    <a16:creationId xmlns:a16="http://schemas.microsoft.com/office/drawing/2014/main" id="{332BD491-F534-4271-AE25-7E2B895C7919}"/>
                  </a:ext>
                </a:extLst>
              </p:cNvPr>
              <p:cNvSpPr>
                <a:spLocks noGrp="1" noRot="1" noChangeAspect="1" noMove="1" noResize="1" noEditPoints="1" noAdjustHandles="1" noChangeArrowheads="1" noChangeShapeType="1" noTextEdit="1"/>
              </p:cNvSpPr>
              <p:nvPr>
                <p:ph idx="1"/>
              </p:nvPr>
            </p:nvSpPr>
            <p:spPr>
              <a:blipFill>
                <a:blip r:embed="rId3"/>
                <a:stretch>
                  <a:fillRect l="-1043" t="-2101"/>
                </a:stretch>
              </a:blipFill>
            </p:spPr>
            <p:txBody>
              <a:bodyPr/>
              <a:lstStyle/>
              <a:p>
                <a:r>
                  <a:rPr lang="en-IN">
                    <a:noFill/>
                  </a:rPr>
                  <a:t> </a:t>
                </a:r>
              </a:p>
            </p:txBody>
          </p:sp>
        </mc:Fallback>
      </mc:AlternateContent>
    </p:spTree>
    <p:extLst>
      <p:ext uri="{BB962C8B-B14F-4D97-AF65-F5344CB8AC3E}">
        <p14:creationId xmlns:p14="http://schemas.microsoft.com/office/powerpoint/2010/main" val="2551299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AC51-161E-4EBF-B0AD-3B57F0607A05}"/>
              </a:ext>
            </a:extLst>
          </p:cNvPr>
          <p:cNvSpPr>
            <a:spLocks noGrp="1"/>
          </p:cNvSpPr>
          <p:nvPr>
            <p:ph type="title"/>
          </p:nvPr>
        </p:nvSpPr>
        <p:spPr/>
        <p:txBody>
          <a:bodyPr/>
          <a:lstStyle/>
          <a:p>
            <a:r>
              <a:rPr lang="en-US" dirty="0"/>
              <a:t>Initialization</a:t>
            </a:r>
            <a:endParaRPr lang="en-IN" dirty="0"/>
          </a:p>
        </p:txBody>
      </p:sp>
      <p:sp>
        <p:nvSpPr>
          <p:cNvPr id="3" name="Content Placeholder 2">
            <a:extLst>
              <a:ext uri="{FF2B5EF4-FFF2-40B4-BE49-F238E27FC236}">
                <a16:creationId xmlns:a16="http://schemas.microsoft.com/office/drawing/2014/main" id="{E15437BC-7317-4D41-ADF1-3C841AF6EBFC}"/>
              </a:ext>
            </a:extLst>
          </p:cNvPr>
          <p:cNvSpPr>
            <a:spLocks noGrp="1"/>
          </p:cNvSpPr>
          <p:nvPr>
            <p:ph idx="1"/>
          </p:nvPr>
        </p:nvSpPr>
        <p:spPr/>
        <p:txBody>
          <a:bodyPr/>
          <a:lstStyle/>
          <a:p>
            <a:pPr marL="0" indent="0">
              <a:buNone/>
            </a:pPr>
            <a:r>
              <a:rPr lang="en-US" dirty="0"/>
              <a:t>for (each basic block BB)</a:t>
            </a:r>
          </a:p>
          <a:p>
            <a:pPr marL="457200" lvl="1" indent="0">
              <a:buNone/>
            </a:pPr>
            <a:r>
              <a:rPr lang="en-US" dirty="0"/>
              <a:t>OUT[BB] = {};</a:t>
            </a:r>
          </a:p>
        </p:txBody>
      </p:sp>
    </p:spTree>
    <p:extLst>
      <p:ext uri="{BB962C8B-B14F-4D97-AF65-F5344CB8AC3E}">
        <p14:creationId xmlns:p14="http://schemas.microsoft.com/office/powerpoint/2010/main" val="2806156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57E5-1042-4EC9-A13B-0C692751A769}"/>
              </a:ext>
            </a:extLst>
          </p:cNvPr>
          <p:cNvSpPr>
            <a:spLocks noGrp="1"/>
          </p:cNvSpPr>
          <p:nvPr>
            <p:ph type="title"/>
          </p:nvPr>
        </p:nvSpPr>
        <p:spPr/>
        <p:txBody>
          <a:bodyPr/>
          <a:lstStyle/>
          <a:p>
            <a:r>
              <a:rPr lang="en-US" dirty="0"/>
              <a:t>Reaching definitions</a:t>
            </a:r>
          </a:p>
        </p:txBody>
      </p:sp>
      <p:sp>
        <p:nvSpPr>
          <p:cNvPr id="4" name="Rectangle 3">
            <a:extLst>
              <a:ext uri="{FF2B5EF4-FFF2-40B4-BE49-F238E27FC236}">
                <a16:creationId xmlns:a16="http://schemas.microsoft.com/office/drawing/2014/main" id="{9407E796-CF57-4A8D-B555-B4F12DA96EEC}"/>
              </a:ext>
            </a:extLst>
          </p:cNvPr>
          <p:cNvSpPr/>
          <p:nvPr/>
        </p:nvSpPr>
        <p:spPr>
          <a:xfrm>
            <a:off x="4389120" y="202184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878F3DB5-7D02-410F-BD20-801F0E3D41EE}"/>
              </a:ext>
            </a:extLst>
          </p:cNvPr>
          <p:cNvSpPr/>
          <p:nvPr/>
        </p:nvSpPr>
        <p:spPr>
          <a:xfrm>
            <a:off x="4389120" y="2757487"/>
            <a:ext cx="1879600" cy="77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 </a:t>
            </a:r>
            <a:r>
              <a:rPr lang="en-US" dirty="0" err="1"/>
              <a:t>i</a:t>
            </a:r>
            <a:r>
              <a:rPr lang="en-US" dirty="0"/>
              <a:t> = m-n</a:t>
            </a:r>
          </a:p>
          <a:p>
            <a:pPr algn="ctr"/>
            <a:r>
              <a:rPr lang="en-US" dirty="0"/>
              <a:t>D2: j = n</a:t>
            </a:r>
          </a:p>
          <a:p>
            <a:pPr algn="ctr"/>
            <a:r>
              <a:rPr lang="en-US" dirty="0"/>
              <a:t>D3: a = 1</a:t>
            </a:r>
          </a:p>
        </p:txBody>
      </p:sp>
      <p:sp>
        <p:nvSpPr>
          <p:cNvPr id="6" name="Rectangle 5">
            <a:extLst>
              <a:ext uri="{FF2B5EF4-FFF2-40B4-BE49-F238E27FC236}">
                <a16:creationId xmlns:a16="http://schemas.microsoft.com/office/drawing/2014/main" id="{C74EC6A7-D484-4596-BA3C-8A8CF8EF186F}"/>
              </a:ext>
            </a:extLst>
          </p:cNvPr>
          <p:cNvSpPr/>
          <p:nvPr/>
        </p:nvSpPr>
        <p:spPr>
          <a:xfrm>
            <a:off x="4409440" y="3881120"/>
            <a:ext cx="18592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 </a:t>
            </a:r>
            <a:r>
              <a:rPr lang="en-US" dirty="0" err="1"/>
              <a:t>i</a:t>
            </a:r>
            <a:r>
              <a:rPr lang="en-US" dirty="0"/>
              <a:t> = </a:t>
            </a:r>
            <a:r>
              <a:rPr lang="en-US" dirty="0" err="1"/>
              <a:t>i</a:t>
            </a:r>
            <a:r>
              <a:rPr lang="en-US" dirty="0"/>
              <a:t> + m</a:t>
            </a:r>
          </a:p>
          <a:p>
            <a:pPr algn="ctr"/>
            <a:r>
              <a:rPr lang="en-US" dirty="0"/>
              <a:t>D5: j = j - n</a:t>
            </a:r>
          </a:p>
        </p:txBody>
      </p:sp>
      <p:sp>
        <p:nvSpPr>
          <p:cNvPr id="7" name="Rectangle 6">
            <a:extLst>
              <a:ext uri="{FF2B5EF4-FFF2-40B4-BE49-F238E27FC236}">
                <a16:creationId xmlns:a16="http://schemas.microsoft.com/office/drawing/2014/main" id="{505724C8-67F7-44F2-B0CE-FFEBC8308461}"/>
              </a:ext>
            </a:extLst>
          </p:cNvPr>
          <p:cNvSpPr/>
          <p:nvPr/>
        </p:nvSpPr>
        <p:spPr>
          <a:xfrm>
            <a:off x="1798320" y="47548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D6: a = 2</a:t>
            </a:r>
          </a:p>
        </p:txBody>
      </p:sp>
      <p:sp>
        <p:nvSpPr>
          <p:cNvPr id="8" name="Rectangle 7">
            <a:extLst>
              <a:ext uri="{FF2B5EF4-FFF2-40B4-BE49-F238E27FC236}">
                <a16:creationId xmlns:a16="http://schemas.microsoft.com/office/drawing/2014/main" id="{1C3B0367-4D18-463B-B1E3-84406D94E2A0}"/>
              </a:ext>
            </a:extLst>
          </p:cNvPr>
          <p:cNvSpPr/>
          <p:nvPr/>
        </p:nvSpPr>
        <p:spPr>
          <a:xfrm>
            <a:off x="4409440" y="554736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D7: </a:t>
            </a:r>
            <a:r>
              <a:rPr lang="en-US" dirty="0" err="1"/>
              <a:t>i</a:t>
            </a:r>
            <a:r>
              <a:rPr lang="en-US" dirty="0"/>
              <a:t> = 3</a:t>
            </a:r>
          </a:p>
        </p:txBody>
      </p:sp>
      <p:sp>
        <p:nvSpPr>
          <p:cNvPr id="9" name="Rectangle 8">
            <a:extLst>
              <a:ext uri="{FF2B5EF4-FFF2-40B4-BE49-F238E27FC236}">
                <a16:creationId xmlns:a16="http://schemas.microsoft.com/office/drawing/2014/main" id="{2B6063C7-0DE6-41DA-8639-CCD7D4E76218}"/>
              </a:ext>
            </a:extLst>
          </p:cNvPr>
          <p:cNvSpPr/>
          <p:nvPr/>
        </p:nvSpPr>
        <p:spPr>
          <a:xfrm>
            <a:off x="4409440" y="62280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3" name="Connector: Curved 12">
            <a:extLst>
              <a:ext uri="{FF2B5EF4-FFF2-40B4-BE49-F238E27FC236}">
                <a16:creationId xmlns:a16="http://schemas.microsoft.com/office/drawing/2014/main" id="{10F4A2B4-7F45-4F88-9AFB-885968E85E59}"/>
              </a:ext>
            </a:extLst>
          </p:cNvPr>
          <p:cNvCxnSpPr>
            <a:stCxn id="8" idx="1"/>
            <a:endCxn id="6" idx="0"/>
          </p:cNvCxnSpPr>
          <p:nvPr/>
        </p:nvCxnSpPr>
        <p:spPr>
          <a:xfrm rot="10800000" flipH="1">
            <a:off x="4409440" y="3881120"/>
            <a:ext cx="929640" cy="1859280"/>
          </a:xfrm>
          <a:prstGeom prst="curvedConnector4">
            <a:avLst>
              <a:gd name="adj1" fmla="val -353552"/>
              <a:gd name="adj2" fmla="val 11229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6CE8FB-9403-471A-BCA2-A7A23D70F2CD}"/>
              </a:ext>
            </a:extLst>
          </p:cNvPr>
          <p:cNvCxnSpPr>
            <a:stCxn id="6" idx="2"/>
          </p:cNvCxnSpPr>
          <p:nvPr/>
        </p:nvCxnSpPr>
        <p:spPr>
          <a:xfrm flipH="1">
            <a:off x="2814320" y="4490720"/>
            <a:ext cx="2524760" cy="264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810A5E-7726-4D21-A155-DD07B57F7ED2}"/>
              </a:ext>
            </a:extLst>
          </p:cNvPr>
          <p:cNvCxnSpPr>
            <a:stCxn id="7" idx="2"/>
            <a:endCxn id="8" idx="0"/>
          </p:cNvCxnSpPr>
          <p:nvPr/>
        </p:nvCxnSpPr>
        <p:spPr>
          <a:xfrm>
            <a:off x="2738120" y="5140960"/>
            <a:ext cx="2611120" cy="40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8B6BF9-FF8C-4622-A92C-7D5BCBE9E6ED}"/>
              </a:ext>
            </a:extLst>
          </p:cNvPr>
          <p:cNvCxnSpPr>
            <a:stCxn id="6" idx="2"/>
          </p:cNvCxnSpPr>
          <p:nvPr/>
        </p:nvCxnSpPr>
        <p:spPr>
          <a:xfrm>
            <a:off x="5339080" y="4490720"/>
            <a:ext cx="0" cy="1036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272153-8E6E-4377-A156-D3BA1BD70F47}"/>
              </a:ext>
            </a:extLst>
          </p:cNvPr>
          <p:cNvCxnSpPr>
            <a:stCxn id="8" idx="2"/>
            <a:endCxn id="9" idx="0"/>
          </p:cNvCxnSpPr>
          <p:nvPr/>
        </p:nvCxnSpPr>
        <p:spPr>
          <a:xfrm>
            <a:off x="5349240" y="5933440"/>
            <a:ext cx="0" cy="29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4C084-0178-4DE2-A190-E7F02E1CD4C1}"/>
              </a:ext>
            </a:extLst>
          </p:cNvPr>
          <p:cNvCxnSpPr>
            <a:stCxn id="4" idx="2"/>
            <a:endCxn id="5" idx="0"/>
          </p:cNvCxnSpPr>
          <p:nvPr/>
        </p:nvCxnSpPr>
        <p:spPr>
          <a:xfrm>
            <a:off x="5328920" y="2407920"/>
            <a:ext cx="0" cy="3495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4499B6-D711-44A2-A384-838A74C8F66C}"/>
              </a:ext>
            </a:extLst>
          </p:cNvPr>
          <p:cNvCxnSpPr>
            <a:stCxn id="5" idx="2"/>
            <a:endCxn id="6" idx="0"/>
          </p:cNvCxnSpPr>
          <p:nvPr/>
        </p:nvCxnSpPr>
        <p:spPr>
          <a:xfrm>
            <a:off x="5328920" y="3535996"/>
            <a:ext cx="10160" cy="34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FD2C7E-E441-425D-8F56-A0C41C6CD07F}"/>
              </a:ext>
            </a:extLst>
          </p:cNvPr>
          <p:cNvSpPr txBox="1"/>
          <p:nvPr/>
        </p:nvSpPr>
        <p:spPr>
          <a:xfrm>
            <a:off x="6360160" y="2052320"/>
            <a:ext cx="558795" cy="369332"/>
          </a:xfrm>
          <a:prstGeom prst="rect">
            <a:avLst/>
          </a:prstGeom>
          <a:noFill/>
        </p:spPr>
        <p:txBody>
          <a:bodyPr wrap="square" rtlCol="0">
            <a:spAutoFit/>
          </a:bodyPr>
          <a:lstStyle/>
          <a:p>
            <a:r>
              <a:rPr lang="en-US" b="1" dirty="0"/>
              <a:t>B</a:t>
            </a:r>
            <a:r>
              <a:rPr lang="en-US" b="1" baseline="-25000" dirty="0"/>
              <a:t>0</a:t>
            </a:r>
            <a:endParaRPr lang="en-US" b="1" dirty="0"/>
          </a:p>
        </p:txBody>
      </p:sp>
      <p:sp>
        <p:nvSpPr>
          <p:cNvPr id="28" name="TextBox 27">
            <a:extLst>
              <a:ext uri="{FF2B5EF4-FFF2-40B4-BE49-F238E27FC236}">
                <a16:creationId xmlns:a16="http://schemas.microsoft.com/office/drawing/2014/main" id="{3A3ECBDD-D138-4955-B3C8-793FA4684968}"/>
              </a:ext>
            </a:extLst>
          </p:cNvPr>
          <p:cNvSpPr txBox="1"/>
          <p:nvPr/>
        </p:nvSpPr>
        <p:spPr>
          <a:xfrm>
            <a:off x="6278880" y="2936240"/>
            <a:ext cx="558795" cy="369332"/>
          </a:xfrm>
          <a:prstGeom prst="rect">
            <a:avLst/>
          </a:prstGeom>
          <a:noFill/>
        </p:spPr>
        <p:txBody>
          <a:bodyPr wrap="square" rtlCol="0">
            <a:spAutoFit/>
          </a:bodyPr>
          <a:lstStyle/>
          <a:p>
            <a:r>
              <a:rPr lang="en-US" b="1" dirty="0"/>
              <a:t>B</a:t>
            </a:r>
            <a:r>
              <a:rPr lang="en-US" b="1" baseline="-25000" dirty="0"/>
              <a:t>1</a:t>
            </a:r>
            <a:endParaRPr lang="en-US" b="1" dirty="0"/>
          </a:p>
        </p:txBody>
      </p:sp>
      <p:sp>
        <p:nvSpPr>
          <p:cNvPr id="29" name="TextBox 28">
            <a:extLst>
              <a:ext uri="{FF2B5EF4-FFF2-40B4-BE49-F238E27FC236}">
                <a16:creationId xmlns:a16="http://schemas.microsoft.com/office/drawing/2014/main" id="{E961A0F1-FEC4-4A53-BAE6-14B9B06FAC7F}"/>
              </a:ext>
            </a:extLst>
          </p:cNvPr>
          <p:cNvSpPr txBox="1"/>
          <p:nvPr/>
        </p:nvSpPr>
        <p:spPr>
          <a:xfrm>
            <a:off x="6258560" y="4003040"/>
            <a:ext cx="558795" cy="369332"/>
          </a:xfrm>
          <a:prstGeom prst="rect">
            <a:avLst/>
          </a:prstGeom>
          <a:noFill/>
        </p:spPr>
        <p:txBody>
          <a:bodyPr wrap="square" rtlCol="0">
            <a:spAutoFit/>
          </a:bodyPr>
          <a:lstStyle/>
          <a:p>
            <a:r>
              <a:rPr lang="en-US" b="1" dirty="0"/>
              <a:t>B</a:t>
            </a:r>
            <a:r>
              <a:rPr lang="en-US" b="1" baseline="-25000" dirty="0"/>
              <a:t>2</a:t>
            </a:r>
            <a:endParaRPr lang="en-US" b="1" dirty="0"/>
          </a:p>
        </p:txBody>
      </p:sp>
      <p:sp>
        <p:nvSpPr>
          <p:cNvPr id="30" name="TextBox 29">
            <a:extLst>
              <a:ext uri="{FF2B5EF4-FFF2-40B4-BE49-F238E27FC236}">
                <a16:creationId xmlns:a16="http://schemas.microsoft.com/office/drawing/2014/main" id="{4923B4C8-748E-41BF-984F-CB503EEBA0E9}"/>
              </a:ext>
            </a:extLst>
          </p:cNvPr>
          <p:cNvSpPr txBox="1"/>
          <p:nvPr/>
        </p:nvSpPr>
        <p:spPr>
          <a:xfrm>
            <a:off x="3677920" y="4805680"/>
            <a:ext cx="558795" cy="369332"/>
          </a:xfrm>
          <a:prstGeom prst="rect">
            <a:avLst/>
          </a:prstGeom>
          <a:noFill/>
        </p:spPr>
        <p:txBody>
          <a:bodyPr wrap="square" rtlCol="0">
            <a:spAutoFit/>
          </a:bodyPr>
          <a:lstStyle/>
          <a:p>
            <a:r>
              <a:rPr lang="en-US" b="1" dirty="0"/>
              <a:t>B</a:t>
            </a:r>
            <a:r>
              <a:rPr lang="en-US" b="1" baseline="-25000" dirty="0"/>
              <a:t>3</a:t>
            </a:r>
            <a:endParaRPr lang="en-US" b="1" dirty="0"/>
          </a:p>
        </p:txBody>
      </p:sp>
      <p:sp>
        <p:nvSpPr>
          <p:cNvPr id="31" name="TextBox 30">
            <a:extLst>
              <a:ext uri="{FF2B5EF4-FFF2-40B4-BE49-F238E27FC236}">
                <a16:creationId xmlns:a16="http://schemas.microsoft.com/office/drawing/2014/main" id="{E4BD39F5-63C4-45B6-BFB5-4D94354185AD}"/>
              </a:ext>
            </a:extLst>
          </p:cNvPr>
          <p:cNvSpPr txBox="1"/>
          <p:nvPr/>
        </p:nvSpPr>
        <p:spPr>
          <a:xfrm>
            <a:off x="6329680" y="5557520"/>
            <a:ext cx="558795" cy="369332"/>
          </a:xfrm>
          <a:prstGeom prst="rect">
            <a:avLst/>
          </a:prstGeom>
          <a:noFill/>
        </p:spPr>
        <p:txBody>
          <a:bodyPr wrap="square" rtlCol="0">
            <a:spAutoFit/>
          </a:bodyPr>
          <a:lstStyle/>
          <a:p>
            <a:r>
              <a:rPr lang="en-US" b="1" dirty="0"/>
              <a:t>B</a:t>
            </a:r>
            <a:r>
              <a:rPr lang="en-US" b="1" baseline="-25000" dirty="0"/>
              <a:t>4</a:t>
            </a:r>
            <a:endParaRPr lang="en-US" b="1" dirty="0"/>
          </a:p>
        </p:txBody>
      </p:sp>
      <p:sp>
        <p:nvSpPr>
          <p:cNvPr id="32" name="TextBox 31">
            <a:extLst>
              <a:ext uri="{FF2B5EF4-FFF2-40B4-BE49-F238E27FC236}">
                <a16:creationId xmlns:a16="http://schemas.microsoft.com/office/drawing/2014/main" id="{2C0A571F-41A2-49C4-8BC7-171A2FE9BC2D}"/>
              </a:ext>
            </a:extLst>
          </p:cNvPr>
          <p:cNvSpPr txBox="1"/>
          <p:nvPr/>
        </p:nvSpPr>
        <p:spPr>
          <a:xfrm>
            <a:off x="6319520" y="6238240"/>
            <a:ext cx="558795" cy="369332"/>
          </a:xfrm>
          <a:prstGeom prst="rect">
            <a:avLst/>
          </a:prstGeom>
          <a:noFill/>
        </p:spPr>
        <p:txBody>
          <a:bodyPr wrap="square" rtlCol="0">
            <a:spAutoFit/>
          </a:bodyPr>
          <a:lstStyle/>
          <a:p>
            <a:r>
              <a:rPr lang="en-US" b="1" dirty="0"/>
              <a:t>B</a:t>
            </a:r>
            <a:r>
              <a:rPr lang="en-US" b="1" baseline="-25000" dirty="0"/>
              <a:t>5</a:t>
            </a:r>
            <a:endParaRPr lang="en-US" b="1" dirty="0"/>
          </a:p>
        </p:txBody>
      </p:sp>
      <p:sp>
        <p:nvSpPr>
          <p:cNvPr id="10" name="TextBox 9">
            <a:extLst>
              <a:ext uri="{FF2B5EF4-FFF2-40B4-BE49-F238E27FC236}">
                <a16:creationId xmlns:a16="http://schemas.microsoft.com/office/drawing/2014/main" id="{29D5BBB6-F52B-4B54-82A1-7D1816D9A27D}"/>
              </a:ext>
            </a:extLst>
          </p:cNvPr>
          <p:cNvSpPr txBox="1"/>
          <p:nvPr/>
        </p:nvSpPr>
        <p:spPr>
          <a:xfrm>
            <a:off x="8219440" y="772160"/>
            <a:ext cx="3225797" cy="5632311"/>
          </a:xfrm>
          <a:prstGeom prst="rect">
            <a:avLst/>
          </a:prstGeom>
          <a:noFill/>
        </p:spPr>
        <p:txBody>
          <a:bodyPr wrap="square" rtlCol="0">
            <a:spAutoFit/>
          </a:bodyPr>
          <a:lstStyle/>
          <a:p>
            <a:r>
              <a:rPr lang="en-US" dirty="0"/>
              <a:t>Gen</a:t>
            </a:r>
            <a:r>
              <a:rPr lang="en-US" baseline="-25000" dirty="0"/>
              <a:t>D1</a:t>
            </a:r>
            <a:r>
              <a:rPr lang="en-US" dirty="0"/>
              <a:t> =</a:t>
            </a:r>
          </a:p>
          <a:p>
            <a:r>
              <a:rPr lang="en-US" dirty="0"/>
              <a:t>Kill</a:t>
            </a:r>
            <a:r>
              <a:rPr lang="en-US" baseline="-25000" dirty="0"/>
              <a:t>D1</a:t>
            </a:r>
            <a:r>
              <a:rPr lang="en-US" dirty="0"/>
              <a:t> =</a:t>
            </a:r>
          </a:p>
          <a:p>
            <a:endParaRPr lang="en-US" dirty="0"/>
          </a:p>
          <a:p>
            <a:r>
              <a:rPr lang="en-US" dirty="0"/>
              <a:t>Gen</a:t>
            </a:r>
            <a:r>
              <a:rPr lang="en-US" baseline="-25000" dirty="0"/>
              <a:t>D2</a:t>
            </a:r>
            <a:r>
              <a:rPr lang="en-US" dirty="0"/>
              <a:t> =</a:t>
            </a:r>
          </a:p>
          <a:p>
            <a:r>
              <a:rPr lang="en-US" dirty="0"/>
              <a:t>Kill</a:t>
            </a:r>
            <a:r>
              <a:rPr lang="en-US" baseline="-25000" dirty="0"/>
              <a:t>D2</a:t>
            </a:r>
            <a:r>
              <a:rPr lang="en-US" dirty="0"/>
              <a:t> =</a:t>
            </a:r>
          </a:p>
          <a:p>
            <a:endParaRPr lang="en-IN" dirty="0"/>
          </a:p>
          <a:p>
            <a:r>
              <a:rPr lang="en-US" dirty="0"/>
              <a:t>Gen</a:t>
            </a:r>
            <a:r>
              <a:rPr lang="en-US" baseline="-25000" dirty="0"/>
              <a:t>D3</a:t>
            </a:r>
            <a:r>
              <a:rPr lang="en-US" dirty="0"/>
              <a:t> =</a:t>
            </a:r>
          </a:p>
          <a:p>
            <a:r>
              <a:rPr lang="en-US" dirty="0"/>
              <a:t>Kill</a:t>
            </a:r>
            <a:r>
              <a:rPr lang="en-US" baseline="-25000" dirty="0"/>
              <a:t>D3</a:t>
            </a:r>
            <a:r>
              <a:rPr lang="en-US" dirty="0"/>
              <a:t> =</a:t>
            </a:r>
          </a:p>
          <a:p>
            <a:endParaRPr lang="en-US" dirty="0"/>
          </a:p>
          <a:p>
            <a:r>
              <a:rPr lang="en-US" dirty="0"/>
              <a:t>Gen</a:t>
            </a:r>
            <a:r>
              <a:rPr lang="en-US" baseline="-25000" dirty="0"/>
              <a:t>D4</a:t>
            </a:r>
            <a:r>
              <a:rPr lang="en-US" dirty="0"/>
              <a:t> =</a:t>
            </a:r>
          </a:p>
          <a:p>
            <a:r>
              <a:rPr lang="en-US" dirty="0"/>
              <a:t>Kill</a:t>
            </a:r>
            <a:r>
              <a:rPr lang="en-US" baseline="-25000" dirty="0"/>
              <a:t>D4</a:t>
            </a:r>
            <a:r>
              <a:rPr lang="en-US" dirty="0"/>
              <a:t> =</a:t>
            </a:r>
          </a:p>
          <a:p>
            <a:endParaRPr lang="en-IN" dirty="0"/>
          </a:p>
          <a:p>
            <a:r>
              <a:rPr lang="en-US" dirty="0"/>
              <a:t>Gen</a:t>
            </a:r>
            <a:r>
              <a:rPr lang="en-US" baseline="-25000" dirty="0"/>
              <a:t>D5</a:t>
            </a:r>
            <a:r>
              <a:rPr lang="en-US" dirty="0"/>
              <a:t> =</a:t>
            </a:r>
          </a:p>
          <a:p>
            <a:r>
              <a:rPr lang="en-US" dirty="0"/>
              <a:t>Kill</a:t>
            </a:r>
            <a:r>
              <a:rPr lang="en-US" baseline="-25000" dirty="0"/>
              <a:t>D5</a:t>
            </a:r>
            <a:r>
              <a:rPr lang="en-US" dirty="0"/>
              <a:t> =</a:t>
            </a:r>
          </a:p>
          <a:p>
            <a:endParaRPr lang="en-IN" dirty="0"/>
          </a:p>
          <a:p>
            <a:r>
              <a:rPr lang="en-US" dirty="0"/>
              <a:t>Gen</a:t>
            </a:r>
            <a:r>
              <a:rPr lang="en-US" baseline="-25000" dirty="0"/>
              <a:t>D6</a:t>
            </a:r>
            <a:r>
              <a:rPr lang="en-US" dirty="0"/>
              <a:t> =</a:t>
            </a:r>
          </a:p>
          <a:p>
            <a:r>
              <a:rPr lang="en-US" dirty="0"/>
              <a:t>Kill</a:t>
            </a:r>
            <a:r>
              <a:rPr lang="en-US" baseline="-25000" dirty="0"/>
              <a:t>D6</a:t>
            </a:r>
            <a:r>
              <a:rPr lang="en-US" dirty="0"/>
              <a:t> =</a:t>
            </a:r>
          </a:p>
          <a:p>
            <a:endParaRPr lang="en-IN" dirty="0"/>
          </a:p>
          <a:p>
            <a:r>
              <a:rPr lang="en-US" dirty="0"/>
              <a:t>Gen</a:t>
            </a:r>
            <a:r>
              <a:rPr lang="en-US" baseline="-25000" dirty="0"/>
              <a:t>D7</a:t>
            </a:r>
            <a:r>
              <a:rPr lang="en-US" dirty="0"/>
              <a:t> =</a:t>
            </a:r>
          </a:p>
          <a:p>
            <a:r>
              <a:rPr lang="en-US" dirty="0"/>
              <a:t>Kill</a:t>
            </a:r>
            <a:r>
              <a:rPr lang="en-US" baseline="-25000" dirty="0"/>
              <a:t>D7</a:t>
            </a:r>
            <a:r>
              <a:rPr lang="en-US" dirty="0"/>
              <a:t> =</a:t>
            </a:r>
            <a:endParaRPr lang="en-IN" dirty="0"/>
          </a:p>
        </p:txBody>
      </p:sp>
      <p:sp>
        <p:nvSpPr>
          <p:cNvPr id="12" name="TextBox 11">
            <a:extLst>
              <a:ext uri="{FF2B5EF4-FFF2-40B4-BE49-F238E27FC236}">
                <a16:creationId xmlns:a16="http://schemas.microsoft.com/office/drawing/2014/main" id="{DC77336F-82D0-BB11-E1A7-95472164C9E9}"/>
              </a:ext>
            </a:extLst>
          </p:cNvPr>
          <p:cNvSpPr txBox="1"/>
          <p:nvPr/>
        </p:nvSpPr>
        <p:spPr>
          <a:xfrm>
            <a:off x="359596" y="2021840"/>
            <a:ext cx="2769688" cy="923330"/>
          </a:xfrm>
          <a:prstGeom prst="rect">
            <a:avLst/>
          </a:prstGeom>
          <a:noFill/>
        </p:spPr>
        <p:txBody>
          <a:bodyPr wrap="square" rtlCol="0">
            <a:spAutoFit/>
          </a:bodyPr>
          <a:lstStyle/>
          <a:p>
            <a:r>
              <a:rPr lang="en-US" dirty="0"/>
              <a:t>DEFS[</a:t>
            </a:r>
            <a:r>
              <a:rPr lang="en-US" dirty="0" err="1"/>
              <a:t>i</a:t>
            </a:r>
            <a:r>
              <a:rPr lang="en-US" dirty="0"/>
              <a:t>] = </a:t>
            </a:r>
          </a:p>
          <a:p>
            <a:r>
              <a:rPr lang="en-US" dirty="0"/>
              <a:t>DEFS[j] =</a:t>
            </a:r>
          </a:p>
          <a:p>
            <a:r>
              <a:rPr lang="en-US" dirty="0"/>
              <a:t>DEFS[a] =</a:t>
            </a:r>
            <a:endParaRPr lang="en-IN" dirty="0"/>
          </a:p>
        </p:txBody>
      </p:sp>
    </p:spTree>
    <p:extLst>
      <p:ext uri="{BB962C8B-B14F-4D97-AF65-F5344CB8AC3E}">
        <p14:creationId xmlns:p14="http://schemas.microsoft.com/office/powerpoint/2010/main" val="4022735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4ABDC0-C2C4-4924-9814-F4024EFDD229}"/>
                  </a:ext>
                </a:extLst>
              </p:cNvPr>
              <p:cNvSpPr txBox="1"/>
              <p:nvPr/>
            </p:nvSpPr>
            <p:spPr>
              <a:xfrm>
                <a:off x="6187440" y="1334254"/>
                <a:ext cx="6096000" cy="374564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generated by statement S.</a:t>
                </a:r>
              </a:p>
              <a:p>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killed by statement S.</a:t>
                </a:r>
              </a:p>
              <a:p>
                <a:r>
                  <a:rPr lang="en-IN" dirty="0">
                    <a:latin typeface="Arial" panose="020B0604020202020204" pitchFamily="34" charset="0"/>
                    <a:cs typeface="Arial" panose="020B0604020202020204" pitchFamily="34" charset="0"/>
                  </a:rPr>
                  <a:t>IN[S] is the set of definitions reaching before statement 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OUT[S] = (IN[S]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U </a:t>
                </a:r>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DEFS[v] = set of all definitions of variable v</a:t>
                </a:r>
              </a:p>
              <a:p>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𝐺𝐸</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𝑁</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arg</m:t>
                              </m:r>
                            </m:fName>
                            <m:e>
                              <m:r>
                                <a:rPr lang="en-US" b="0" i="1" smtClean="0">
                                  <a:latin typeface="Cambria Math" panose="02040503050406030204" pitchFamily="18" charset="0"/>
                                  <a:cs typeface="Arial" panose="020B0604020202020204" pitchFamily="34" charset="0"/>
                                </a:rPr>
                                <m:t>𝑖𝑑</m:t>
                              </m:r>
                            </m:e>
                          </m:func>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d>
                    </m:oMath>
                  </m:oMathPara>
                </a14:m>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𝐾𝐼𝐿𝐿</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arg</m:t>
                              </m:r>
                            </m:fName>
                            <m:e>
                              <m:r>
                                <a:rPr lang="en-US" b="0" i="1" smtClean="0">
                                  <a:latin typeface="Cambria Math" panose="02040503050406030204" pitchFamily="18" charset="0"/>
                                  <a:cs typeface="Arial" panose="020B0604020202020204" pitchFamily="34" charset="0"/>
                                </a:rPr>
                                <m:t>𝑖𝑑</m:t>
                              </m:r>
                            </m:e>
                          </m:func>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                   </m:t>
                          </m:r>
                        </m:e>
                      </m:d>
                    </m:oMath>
                  </m:oMathPara>
                </a14:m>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484ABDC0-C2C4-4924-9814-F4024EFDD229}"/>
                  </a:ext>
                </a:extLst>
              </p:cNvPr>
              <p:cNvSpPr txBox="1">
                <a:spLocks noRot="1" noChangeAspect="1" noMove="1" noResize="1" noEditPoints="1" noAdjustHandles="1" noChangeArrowheads="1" noChangeShapeType="1" noTextEdit="1"/>
              </p:cNvSpPr>
              <p:nvPr/>
            </p:nvSpPr>
            <p:spPr>
              <a:xfrm>
                <a:off x="6187440" y="1334254"/>
                <a:ext cx="6096000" cy="3745641"/>
              </a:xfrm>
              <a:prstGeom prst="rect">
                <a:avLst/>
              </a:prstGeom>
              <a:blipFill>
                <a:blip r:embed="rId3"/>
                <a:stretch>
                  <a:fillRect l="-800" t="-9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2B32-AF81-162E-9700-7816720D1D3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69E2B32-AF81-162E-9700-7816720D1D3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4"/>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4146618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4ABDC0-C2C4-4924-9814-F4024EFDD229}"/>
                  </a:ext>
                </a:extLst>
              </p:cNvPr>
              <p:cNvSpPr txBox="1"/>
              <p:nvPr/>
            </p:nvSpPr>
            <p:spPr>
              <a:xfrm>
                <a:off x="6187440" y="1334254"/>
                <a:ext cx="6096000" cy="374564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generated by statement S.</a:t>
                </a:r>
              </a:p>
              <a:p>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killed by statement S.</a:t>
                </a:r>
              </a:p>
              <a:p>
                <a:r>
                  <a:rPr lang="en-IN" dirty="0">
                    <a:latin typeface="Arial" panose="020B0604020202020204" pitchFamily="34" charset="0"/>
                    <a:cs typeface="Arial" panose="020B0604020202020204" pitchFamily="34" charset="0"/>
                  </a:rPr>
                  <a:t>IN[S] is the set of definitions reaching before statement 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OUT[S] = (IN[S]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U </a:t>
                </a:r>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DEFS[v] = set of all definitions of variable v</a:t>
                </a:r>
              </a:p>
              <a:p>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𝐺𝐸</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𝑁</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arg</m:t>
                              </m:r>
                            </m:fName>
                            <m:e>
                              <m:r>
                                <a:rPr lang="en-US" b="0" i="1" smtClean="0">
                                  <a:latin typeface="Cambria Math" panose="02040503050406030204" pitchFamily="18" charset="0"/>
                                  <a:cs typeface="Arial" panose="020B0604020202020204" pitchFamily="34" charset="0"/>
                                </a:rPr>
                                <m:t>𝑖𝑑</m:t>
                              </m:r>
                            </m:e>
                          </m:func>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𝐷</m:t>
                          </m:r>
                        </m:e>
                      </m:d>
                    </m:oMath>
                  </m:oMathPara>
                </a14:m>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𝐾𝐼𝐿𝐿</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arg</m:t>
                              </m:r>
                            </m:fName>
                            <m:e>
                              <m:r>
                                <a:rPr lang="en-US" b="0" i="1" smtClean="0">
                                  <a:latin typeface="Cambria Math" panose="02040503050406030204" pitchFamily="18" charset="0"/>
                                  <a:cs typeface="Arial" panose="020B0604020202020204" pitchFamily="34" charset="0"/>
                                </a:rPr>
                                <m:t>𝑖𝑑</m:t>
                              </m:r>
                            </m:e>
                          </m:func>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𝐷𝐸𝐹𝑆</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𝑖𝑑</m:t>
                              </m:r>
                            </m:e>
                          </m:d>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𝐷</m:t>
                          </m:r>
                        </m:e>
                      </m:d>
                    </m:oMath>
                  </m:oMathPara>
                </a14:m>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484ABDC0-C2C4-4924-9814-F4024EFDD229}"/>
                  </a:ext>
                </a:extLst>
              </p:cNvPr>
              <p:cNvSpPr txBox="1">
                <a:spLocks noRot="1" noChangeAspect="1" noMove="1" noResize="1" noEditPoints="1" noAdjustHandles="1" noChangeArrowheads="1" noChangeShapeType="1" noTextEdit="1"/>
              </p:cNvSpPr>
              <p:nvPr/>
            </p:nvSpPr>
            <p:spPr>
              <a:xfrm>
                <a:off x="6187440" y="1334254"/>
                <a:ext cx="6096000" cy="3745641"/>
              </a:xfrm>
              <a:prstGeom prst="rect">
                <a:avLst/>
              </a:prstGeom>
              <a:blipFill>
                <a:blip r:embed="rId3"/>
                <a:stretch>
                  <a:fillRect l="-800" t="-9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2B32-AF81-162E-9700-7816720D1D3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69E2B32-AF81-162E-9700-7816720D1D3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4"/>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099693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4ABDC0-C2C4-4924-9814-F4024EFDD229}"/>
                  </a:ext>
                </a:extLst>
              </p:cNvPr>
              <p:cNvSpPr txBox="1"/>
              <p:nvPr/>
            </p:nvSpPr>
            <p:spPr>
              <a:xfrm>
                <a:off x="6187440" y="1334254"/>
                <a:ext cx="6096000" cy="4628960"/>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generated by statement S.</a:t>
                </a:r>
              </a:p>
              <a:p>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killed by statement S.</a:t>
                </a:r>
              </a:p>
              <a:p>
                <a:r>
                  <a:rPr lang="en-IN" dirty="0">
                    <a:latin typeface="Arial" panose="020B0604020202020204" pitchFamily="34" charset="0"/>
                    <a:cs typeface="Arial" panose="020B0604020202020204" pitchFamily="34" charset="0"/>
                  </a:rPr>
                  <a:t>IN[S] is the set of definitions reaching before statement 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OUT[S] = (IN[S]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U </a:t>
                </a:r>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DEFS[v] = set of all definitions of variable v</a:t>
                </a:r>
              </a:p>
              <a:p>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𝐺𝐸</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𝑁</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arg</m:t>
                              </m:r>
                            </m:fName>
                            <m:e>
                              <m:r>
                                <a:rPr lang="en-US" b="0" i="1" smtClean="0">
                                  <a:latin typeface="Cambria Math" panose="02040503050406030204" pitchFamily="18" charset="0"/>
                                  <a:cs typeface="Arial" panose="020B0604020202020204" pitchFamily="34" charset="0"/>
                                </a:rPr>
                                <m:t>𝑖𝑑</m:t>
                              </m:r>
                            </m:e>
                          </m:func>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𝐷</m:t>
                          </m:r>
                        </m:e>
                      </m:d>
                    </m:oMath>
                  </m:oMathPara>
                </a14:m>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𝐾𝐼𝐿𝐿</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arg</m:t>
                              </m:r>
                            </m:fName>
                            <m:e>
                              <m:r>
                                <a:rPr lang="en-US" b="0" i="1" smtClean="0">
                                  <a:latin typeface="Cambria Math" panose="02040503050406030204" pitchFamily="18" charset="0"/>
                                  <a:cs typeface="Arial" panose="020B0604020202020204" pitchFamily="34" charset="0"/>
                                </a:rPr>
                                <m:t>𝑖𝑑</m:t>
                              </m:r>
                            </m:e>
                          </m:func>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𝐷𝐸𝐹𝑆</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𝑖𝑑</m:t>
                              </m:r>
                            </m:e>
                          </m:d>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𝐷</m:t>
                          </m:r>
                        </m:e>
                      </m:d>
                    </m:oMath>
                  </m:oMathPara>
                </a14:m>
                <a:endParaRPr lang="en-US" b="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𝐺𝐸</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𝑁</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𝑖𝑑</m:t>
                          </m:r>
                          <m:r>
                            <a:rPr lang="en-US" b="0" i="1" smtClean="0">
                              <a:latin typeface="Cambria Math" panose="02040503050406030204" pitchFamily="18" charset="0"/>
                              <a:cs typeface="Arial" panose="020B0604020202020204" pitchFamily="34" charset="0"/>
                            </a:rPr>
                            <m:t>=?</m:t>
                          </m:r>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𝐷</m:t>
                          </m:r>
                        </m:e>
                      </m:d>
                    </m:oMath>
                  </m:oMathPara>
                </a14:m>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𝐾𝐼𝐿𝐿</m:t>
                          </m:r>
                        </m:e>
                        <m:sub>
                          <m:r>
                            <a:rPr lang="en-US" b="0" i="1" smtClean="0">
                              <a:latin typeface="Cambria Math" panose="02040503050406030204" pitchFamily="18" charset="0"/>
                              <a:cs typeface="Arial" panose="020B0604020202020204" pitchFamily="34" charset="0"/>
                            </a:rPr>
                            <m:t>𝐷</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𝑖𝑑</m:t>
                          </m:r>
                          <m:r>
                            <a:rPr lang="en-US" b="0" i="1" smtClean="0">
                              <a:latin typeface="Cambria Math" panose="02040503050406030204" pitchFamily="18" charset="0"/>
                              <a:cs typeface="Arial" panose="020B0604020202020204" pitchFamily="34" charset="0"/>
                            </a:rPr>
                            <m:t>=?</m:t>
                          </m:r>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𝐷𝐸𝐹𝑆</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𝑖𝑑</m:t>
                              </m:r>
                            </m:e>
                          </m:d>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𝐷</m:t>
                          </m:r>
                        </m:e>
                      </m:d>
                    </m:oMath>
                  </m:oMathPara>
                </a14:m>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484ABDC0-C2C4-4924-9814-F4024EFDD229}"/>
                  </a:ext>
                </a:extLst>
              </p:cNvPr>
              <p:cNvSpPr txBox="1">
                <a:spLocks noRot="1" noChangeAspect="1" noMove="1" noResize="1" noEditPoints="1" noAdjustHandles="1" noChangeArrowheads="1" noChangeShapeType="1" noTextEdit="1"/>
              </p:cNvSpPr>
              <p:nvPr/>
            </p:nvSpPr>
            <p:spPr>
              <a:xfrm>
                <a:off x="6187440" y="1334254"/>
                <a:ext cx="6096000" cy="4628960"/>
              </a:xfrm>
              <a:prstGeom prst="rect">
                <a:avLst/>
              </a:prstGeom>
              <a:blipFill>
                <a:blip r:embed="rId3"/>
                <a:stretch>
                  <a:fillRect l="-800" t="-7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2B32-AF81-162E-9700-7816720D1D3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69E2B32-AF81-162E-9700-7816720D1D3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4"/>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1021181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4ABDC0-C2C4-4924-9814-F4024EFDD229}"/>
                  </a:ext>
                </a:extLst>
              </p:cNvPr>
              <p:cNvSpPr txBox="1"/>
              <p:nvPr/>
            </p:nvSpPr>
            <p:spPr>
              <a:xfrm>
                <a:off x="6187440" y="1334254"/>
                <a:ext cx="6096000" cy="374564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generated by statement S.</a:t>
                </a:r>
              </a:p>
              <a:p>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killed by statement S.</a:t>
                </a:r>
              </a:p>
              <a:p>
                <a:r>
                  <a:rPr lang="en-IN" dirty="0">
                    <a:latin typeface="Arial" panose="020B0604020202020204" pitchFamily="34" charset="0"/>
                    <a:cs typeface="Arial" panose="020B0604020202020204" pitchFamily="34" charset="0"/>
                  </a:rPr>
                  <a:t>IN[S] is the set of definitions reaching before statement 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OUT[S] = (IN[S]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U </a:t>
                </a:r>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DEFS[v] = set of all definitions of variable v</a:t>
                </a:r>
              </a:p>
              <a:p>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𝐺𝐸</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𝑁</m:t>
                          </m:r>
                        </m:e>
                        <m:sub>
                          <m:r>
                            <a:rPr lang="en-US" b="0" i="1" smtClean="0">
                              <a:latin typeface="Cambria Math" panose="02040503050406030204" pitchFamily="18" charset="0"/>
                              <a:cs typeface="Arial" panose="020B0604020202020204" pitchFamily="34" charset="0"/>
                            </a:rPr>
                            <m:t>𝑖𝑓</m:t>
                          </m:r>
                          <m:r>
                            <a:rPr lang="en-US" b="0" i="1" smtClean="0">
                              <a:latin typeface="Cambria Math" panose="02040503050406030204" pitchFamily="18" charset="0"/>
                              <a:cs typeface="Arial" panose="020B0604020202020204" pitchFamily="34" charset="0"/>
                            </a:rPr>
                            <m:t> </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1 </m:t>
                              </m:r>
                              <m:r>
                                <a:rPr lang="en-US" b="0" i="1" smtClean="0">
                                  <a:latin typeface="Cambria Math" panose="02040503050406030204" pitchFamily="18" charset="0"/>
                                  <a:cs typeface="Arial" panose="020B0604020202020204" pitchFamily="34" charset="0"/>
                                </a:rPr>
                                <m:t>𝑟𝑒𝑙𝑜𝑝</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2</m:t>
                              </m:r>
                            </m:e>
                          </m:d>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𝑔𝑜𝑡𝑜</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𝐿</m:t>
                          </m:r>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d>
                    </m:oMath>
                  </m:oMathPara>
                </a14:m>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𝐾𝐼𝐿𝐿</m:t>
                          </m:r>
                        </m:e>
                        <m:sub>
                          <m:r>
                            <a:rPr lang="en-US" b="0" i="1" smtClean="0">
                              <a:latin typeface="Cambria Math" panose="02040503050406030204" pitchFamily="18" charset="0"/>
                              <a:cs typeface="Arial" panose="020B0604020202020204" pitchFamily="34" charset="0"/>
                            </a:rPr>
                            <m:t>𝑖𝑓</m:t>
                          </m:r>
                          <m:r>
                            <a:rPr lang="en-US" b="0" i="1" smtClean="0">
                              <a:latin typeface="Cambria Math" panose="02040503050406030204" pitchFamily="18" charset="0"/>
                              <a:cs typeface="Arial" panose="020B0604020202020204" pitchFamily="34" charset="0"/>
                            </a:rPr>
                            <m:t> </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1 </m:t>
                              </m:r>
                              <m:r>
                                <a:rPr lang="en-US" b="0" i="1" smtClean="0">
                                  <a:latin typeface="Cambria Math" panose="02040503050406030204" pitchFamily="18" charset="0"/>
                                  <a:cs typeface="Arial" panose="020B0604020202020204" pitchFamily="34" charset="0"/>
                                </a:rPr>
                                <m:t>𝑟𝑒𝑙𝑜𝑝</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2</m:t>
                              </m:r>
                            </m:e>
                          </m:d>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𝑔𝑜𝑡𝑜</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𝐿</m:t>
                          </m:r>
                        </m:sub>
                      </m:sSub>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                 </m:t>
                          </m:r>
                        </m:e>
                      </m:d>
                    </m:oMath>
                  </m:oMathPara>
                </a14:m>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484ABDC0-C2C4-4924-9814-F4024EFDD229}"/>
                  </a:ext>
                </a:extLst>
              </p:cNvPr>
              <p:cNvSpPr txBox="1">
                <a:spLocks noRot="1" noChangeAspect="1" noMove="1" noResize="1" noEditPoints="1" noAdjustHandles="1" noChangeArrowheads="1" noChangeShapeType="1" noTextEdit="1"/>
              </p:cNvSpPr>
              <p:nvPr/>
            </p:nvSpPr>
            <p:spPr>
              <a:xfrm>
                <a:off x="6187440" y="1334254"/>
                <a:ext cx="6096000" cy="3745641"/>
              </a:xfrm>
              <a:prstGeom prst="rect">
                <a:avLst/>
              </a:prstGeom>
              <a:blipFill>
                <a:blip r:embed="rId3"/>
                <a:stretch>
                  <a:fillRect l="-800" t="-9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2B32-AF81-162E-9700-7816720D1D3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69E2B32-AF81-162E-9700-7816720D1D3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4"/>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4014464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7FA-2F3F-465E-BB6A-1566A822ABBA}"/>
              </a:ext>
            </a:extLst>
          </p:cNvPr>
          <p:cNvSpPr>
            <a:spLocks noGrp="1"/>
          </p:cNvSpPr>
          <p:nvPr>
            <p:ph type="title"/>
          </p:nvPr>
        </p:nvSpPr>
        <p:spPr/>
        <p:txBody>
          <a:bodyPr/>
          <a:lstStyle/>
          <a:p>
            <a:r>
              <a:rPr lang="en-US" dirty="0"/>
              <a:t>Transfer function</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4ABDC0-C2C4-4924-9814-F4024EFDD229}"/>
                  </a:ext>
                </a:extLst>
              </p:cNvPr>
              <p:cNvSpPr txBox="1"/>
              <p:nvPr/>
            </p:nvSpPr>
            <p:spPr>
              <a:xfrm>
                <a:off x="6187440" y="1334254"/>
                <a:ext cx="6096000" cy="5123454"/>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(OUT[S]):</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generated by statement S.</a:t>
                </a:r>
              </a:p>
              <a:p>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is the set of definitions killed by statement S.</a:t>
                </a:r>
              </a:p>
              <a:p>
                <a:r>
                  <a:rPr lang="en-IN" dirty="0">
                    <a:latin typeface="Arial" panose="020B0604020202020204" pitchFamily="34" charset="0"/>
                    <a:cs typeface="Arial" panose="020B0604020202020204" pitchFamily="34" charset="0"/>
                  </a:rPr>
                  <a:t>IN[S] is the set of definitions reaching before statement 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OUT[S] = (IN[S]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U </a:t>
                </a:r>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S</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DEFS[v] = set of all definitions of variable v</a:t>
                </a:r>
              </a:p>
              <a:p>
                <a:endParaRPr lang="en-I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𝐺𝐸</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𝑁</m:t>
                          </m:r>
                        </m:e>
                        <m:sub>
                          <m:r>
                            <a:rPr lang="en-US" b="0" i="1" smtClean="0">
                              <a:latin typeface="Cambria Math" panose="02040503050406030204" pitchFamily="18" charset="0"/>
                              <a:cs typeface="Arial" panose="020B0604020202020204" pitchFamily="34" charset="0"/>
                            </a:rPr>
                            <m:t>𝑖𝑓</m:t>
                          </m:r>
                          <m:r>
                            <a:rPr lang="en-US" b="0" i="1" smtClean="0">
                              <a:latin typeface="Cambria Math" panose="02040503050406030204" pitchFamily="18" charset="0"/>
                              <a:cs typeface="Arial" panose="020B0604020202020204" pitchFamily="34" charset="0"/>
                            </a:rPr>
                            <m:t> </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1 </m:t>
                              </m:r>
                              <m:r>
                                <a:rPr lang="en-US" b="0" i="1" smtClean="0">
                                  <a:latin typeface="Cambria Math" panose="02040503050406030204" pitchFamily="18" charset="0"/>
                                  <a:cs typeface="Arial" panose="020B0604020202020204" pitchFamily="34" charset="0"/>
                                </a:rPr>
                                <m:t>𝑟𝑒𝑙𝑜𝑝</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2</m:t>
                              </m:r>
                            </m:e>
                          </m:d>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𝑔𝑜𝑡𝑜</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𝐿</m:t>
                          </m:r>
                        </m:sub>
                      </m:sSub>
                      <m:r>
                        <a:rPr lang="en-US" b="0" i="1" smtClean="0">
                          <a:latin typeface="Cambria Math" panose="02040503050406030204" pitchFamily="18" charset="0"/>
                          <a:cs typeface="Arial" panose="020B0604020202020204" pitchFamily="34" charset="0"/>
                        </a:rPr>
                        <m:t>={}</m:t>
                      </m:r>
                    </m:oMath>
                  </m:oMathPara>
                </a14:m>
                <a:endParaRPr lang="en-IN" dirty="0">
                  <a:latin typeface="Arial" panose="020B0604020202020204" pitchFamily="34" charset="0"/>
                  <a:cs typeface="Arial" panose="020B0604020202020204" pitchFamily="34" charset="0"/>
                </a:endParaRPr>
              </a:p>
              <a:p>
                <a:pPr algn="ct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𝐾𝐼𝐿𝐿</m:t>
                        </m:r>
                      </m:e>
                      <m:sub>
                        <m:r>
                          <a:rPr lang="en-US" b="0" i="1" smtClean="0">
                            <a:latin typeface="Cambria Math" panose="02040503050406030204" pitchFamily="18" charset="0"/>
                            <a:cs typeface="Arial" panose="020B0604020202020204" pitchFamily="34" charset="0"/>
                          </a:rPr>
                          <m:t>𝑖𝑓</m:t>
                        </m:r>
                        <m:r>
                          <a:rPr lang="en-US" b="0" i="1" smtClean="0">
                            <a:latin typeface="Cambria Math" panose="02040503050406030204" pitchFamily="18" charset="0"/>
                            <a:cs typeface="Arial" panose="020B0604020202020204" pitchFamily="34" charset="0"/>
                          </a:rPr>
                          <m:t> </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1 </m:t>
                            </m:r>
                            <m:r>
                              <a:rPr lang="en-US" b="0" i="1" smtClean="0">
                                <a:latin typeface="Cambria Math" panose="02040503050406030204" pitchFamily="18" charset="0"/>
                                <a:cs typeface="Arial" panose="020B0604020202020204" pitchFamily="34" charset="0"/>
                              </a:rPr>
                              <m:t>𝑟𝑒𝑙𝑜𝑝</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𝑜𝑝</m:t>
                            </m:r>
                            <m:r>
                              <a:rPr lang="en-US" b="0" i="1" smtClean="0">
                                <a:latin typeface="Cambria Math" panose="02040503050406030204" pitchFamily="18" charset="0"/>
                                <a:cs typeface="Arial" panose="020B0604020202020204" pitchFamily="34" charset="0"/>
                              </a:rPr>
                              <m:t>2</m:t>
                            </m:r>
                          </m:e>
                        </m:d>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𝑔𝑜𝑡𝑜</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𝐿</m:t>
                        </m:r>
                      </m:sub>
                    </m:sSub>
                    <m:r>
                      <a:rPr lang="en-US" b="0" i="1" smtClean="0">
                        <a:latin typeface="Cambria Math" panose="02040503050406030204" pitchFamily="18" charset="0"/>
                        <a:cs typeface="Arial" panose="020B0604020202020204" pitchFamily="34" charset="0"/>
                      </a:rPr>
                      <m:t>= </m:t>
                    </m:r>
                  </m:oMath>
                </a14:m>
                <a:r>
                  <a:rPr lang="en-US" b="0"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goto</a:t>
                </a:r>
                <a:r>
                  <a:rPr lang="en-IN"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goto</a:t>
                </a:r>
                <a:r>
                  <a:rPr lang="en-IN"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 = {}</a:t>
                </a: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param</a:t>
                </a:r>
                <a:r>
                  <a:rPr lang="en-IN" baseline="-25000" dirty="0">
                    <a:latin typeface="Arial" panose="020B0604020202020204" pitchFamily="34" charset="0"/>
                    <a:cs typeface="Arial" panose="020B0604020202020204" pitchFamily="34" charset="0"/>
                  </a:rPr>
                  <a:t> op</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param</a:t>
                </a:r>
                <a:r>
                  <a:rPr lang="en-IN" baseline="-25000" dirty="0">
                    <a:latin typeface="Arial" panose="020B0604020202020204" pitchFamily="34" charset="0"/>
                    <a:cs typeface="Arial" panose="020B0604020202020204" pitchFamily="34" charset="0"/>
                  </a:rPr>
                  <a:t> op</a:t>
                </a:r>
                <a:r>
                  <a:rPr lang="en-IN" dirty="0">
                    <a:latin typeface="Arial" panose="020B0604020202020204" pitchFamily="34" charset="0"/>
                    <a:cs typeface="Arial" panose="020B0604020202020204" pitchFamily="34" charset="0"/>
                  </a:rPr>
                  <a:t> = {}</a:t>
                </a: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label</a:t>
                </a:r>
                <a:r>
                  <a:rPr lang="en-IN"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label</a:t>
                </a:r>
                <a:r>
                  <a:rPr lang="en-IN" baseline="-25000" dirty="0">
                    <a:latin typeface="Arial" panose="020B0604020202020204" pitchFamily="34" charset="0"/>
                    <a:cs typeface="Arial" panose="020B0604020202020204" pitchFamily="34" charset="0"/>
                  </a:rPr>
                  <a:t> L</a:t>
                </a:r>
                <a:r>
                  <a:rPr lang="en-IN" dirty="0">
                    <a:latin typeface="Arial" panose="020B0604020202020204" pitchFamily="34" charset="0"/>
                    <a:cs typeface="Arial" panose="020B0604020202020204" pitchFamily="34" charset="0"/>
                  </a:rPr>
                  <a:t> = {}</a:t>
                </a:r>
              </a:p>
              <a:p>
                <a:r>
                  <a:rPr lang="en-IN" dirty="0" err="1">
                    <a:latin typeface="Arial" panose="020B0604020202020204" pitchFamily="34" charset="0"/>
                    <a:cs typeface="Arial" panose="020B0604020202020204" pitchFamily="34" charset="0"/>
                  </a:rPr>
                  <a:t>GEN</a:t>
                </a:r>
                <a:r>
                  <a:rPr lang="en-IN" baseline="-25000" dirty="0" err="1">
                    <a:latin typeface="Arial" panose="020B0604020202020204" pitchFamily="34" charset="0"/>
                    <a:cs typeface="Arial" panose="020B0604020202020204" pitchFamily="34" charset="0"/>
                  </a:rPr>
                  <a:t>ret</a:t>
                </a:r>
                <a:r>
                  <a:rPr lang="en-IN" baseline="-25000" dirty="0">
                    <a:latin typeface="Arial" panose="020B0604020202020204" pitchFamily="34" charset="0"/>
                    <a:cs typeface="Arial" panose="020B0604020202020204" pitchFamily="34" charset="0"/>
                  </a:rPr>
                  <a:t> op </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KILL</a:t>
                </a:r>
                <a:r>
                  <a:rPr lang="en-IN" baseline="-25000" dirty="0" err="1">
                    <a:latin typeface="Arial" panose="020B0604020202020204" pitchFamily="34" charset="0"/>
                    <a:cs typeface="Arial" panose="020B0604020202020204" pitchFamily="34" charset="0"/>
                  </a:rPr>
                  <a:t>ret</a:t>
                </a:r>
                <a:r>
                  <a:rPr lang="en-IN" baseline="-25000" dirty="0">
                    <a:latin typeface="Arial" panose="020B0604020202020204" pitchFamily="34" charset="0"/>
                    <a:cs typeface="Arial" panose="020B0604020202020204" pitchFamily="34" charset="0"/>
                  </a:rPr>
                  <a:t> op</a:t>
                </a:r>
                <a:r>
                  <a:rPr lang="en-IN" dirty="0">
                    <a:latin typeface="Arial" panose="020B0604020202020204" pitchFamily="34" charset="0"/>
                    <a:cs typeface="Arial" panose="020B0604020202020204" pitchFamily="34" charset="0"/>
                  </a:rPr>
                  <a:t> =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p>
            </p:txBody>
          </p:sp>
        </mc:Choice>
        <mc:Fallback xmlns="">
          <p:sp>
            <p:nvSpPr>
              <p:cNvPr id="6" name="TextBox 5">
                <a:extLst>
                  <a:ext uri="{FF2B5EF4-FFF2-40B4-BE49-F238E27FC236}">
                    <a16:creationId xmlns:a16="http://schemas.microsoft.com/office/drawing/2014/main" id="{484ABDC0-C2C4-4924-9814-F4024EFDD229}"/>
                  </a:ext>
                </a:extLst>
              </p:cNvPr>
              <p:cNvSpPr txBox="1">
                <a:spLocks noRot="1" noChangeAspect="1" noMove="1" noResize="1" noEditPoints="1" noAdjustHandles="1" noChangeArrowheads="1" noChangeShapeType="1" noTextEdit="1"/>
              </p:cNvSpPr>
              <p:nvPr/>
            </p:nvSpPr>
            <p:spPr>
              <a:xfrm>
                <a:off x="6187440" y="1334254"/>
                <a:ext cx="6096000" cy="5123454"/>
              </a:xfrm>
              <a:prstGeom prst="rect">
                <a:avLst/>
              </a:prstGeom>
              <a:blipFill>
                <a:blip r:embed="rId3"/>
                <a:stretch>
                  <a:fillRect l="-800" t="-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9E2B32-AF81-162E-9700-7816720D1D3E}"/>
                  </a:ext>
                </a:extLst>
              </p:cNvPr>
              <p:cNvSpPr txBox="1"/>
              <p:nvPr/>
            </p:nvSpPr>
            <p:spPr>
              <a:xfrm>
                <a:off x="476380" y="1216426"/>
                <a:ext cx="346456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a:t>
                </a:r>
                <a:r>
                  <a:rPr lang="en-US" dirty="0">
                    <a:solidFill>
                      <a:srgbClr val="FF0000"/>
                    </a:solidFill>
                    <a:latin typeface="Arial" panose="020B0604020202020204" pitchFamily="34" charset="0"/>
                    <a:cs typeface="Arial" panose="020B0604020202020204" pitchFamily="34" charset="0"/>
                  </a:rPr>
                  <a:t>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n</a:t>
                </a:r>
              </a:p>
              <a:p>
                <a:r>
                  <a:rPr lang="en-IN" dirty="0" err="1">
                    <a:latin typeface="Arial" panose="020B0604020202020204" pitchFamily="34" charset="0"/>
                    <a:cs typeface="Arial" panose="020B0604020202020204" pitchFamily="34" charset="0"/>
                  </a:rPr>
                  <a:t>arg</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id </a:t>
                </a:r>
                <a:r>
                  <a:rPr lang="en-IN"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op               </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arith</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unary </a:t>
                </a:r>
                <a:r>
                  <a:rPr lang="en-IN" dirty="0">
                    <a:solidFill>
                      <a:srgbClr val="FF0000"/>
                    </a:solidFill>
                    <a:latin typeface="Arial" panose="020B0604020202020204" pitchFamily="34" charset="0"/>
                    <a:cs typeface="Arial" panose="020B0604020202020204" pitchFamily="34" charset="0"/>
                  </a:rPr>
                  <a:t>op</a:t>
                </a:r>
                <a:r>
                  <a:rPr lang="en-IN"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label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if (</a:t>
                </a:r>
                <a:r>
                  <a:rPr lang="en-IN" dirty="0">
                    <a:solidFill>
                      <a:srgbClr val="FF0000"/>
                    </a:solidFill>
                    <a:latin typeface="Arial" panose="020B0604020202020204" pitchFamily="34" charset="0"/>
                    <a:cs typeface="Arial" panose="020B0604020202020204" pitchFamily="34" charset="0"/>
                  </a:rPr>
                  <a:t>op1 </a:t>
                </a:r>
                <a:r>
                  <a:rPr lang="en-IN" dirty="0" err="1">
                    <a:latin typeface="Arial" panose="020B0604020202020204" pitchFamily="34" charset="0"/>
                    <a:cs typeface="Arial" panose="020B0604020202020204" pitchFamily="34" charset="0"/>
                  </a:rPr>
                  <a:t>relop</a:t>
                </a:r>
                <a:r>
                  <a:rPr lang="en-IN" dirty="0">
                    <a:solidFill>
                      <a:srgbClr val="FF0000"/>
                    </a:solidFill>
                    <a:latin typeface="Arial" panose="020B0604020202020204" pitchFamily="34" charset="0"/>
                    <a:cs typeface="Arial" panose="020B0604020202020204" pitchFamily="34" charset="0"/>
                  </a:rPr>
                  <a:t> op2)</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goto</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a:t>
                </a:r>
                <a:r>
                  <a:rPr lang="en-IN" dirty="0">
                    <a:solidFill>
                      <a:srgbClr val="FF0000"/>
                    </a:solidFill>
                    <a:latin typeface="Arial" panose="020B0604020202020204" pitchFamily="34" charset="0"/>
                    <a:cs typeface="Arial" panose="020B0604020202020204" pitchFamily="34" charset="0"/>
                  </a:rPr>
                  <a:t>op1</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op2</a:t>
                </a:r>
                <a:endParaRPr lang="en-US" b="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param </a:t>
                </a:r>
                <a:r>
                  <a:rPr lang="en-IN" dirty="0">
                    <a:solidFill>
                      <a:srgbClr val="FF0000"/>
                    </a:solidFill>
                    <a:latin typeface="Arial" panose="020B0604020202020204" pitchFamily="34" charset="0"/>
                    <a:cs typeface="Arial" panose="020B0604020202020204" pitchFamily="34" charset="0"/>
                  </a:rPr>
                  <a:t>op </a:t>
                </a:r>
                <a:r>
                  <a:rPr lang="en-IN" dirty="0">
                    <a:latin typeface="Arial" panose="020B0604020202020204" pitchFamily="34" charset="0"/>
                    <a:cs typeface="Arial" panose="020B0604020202020204" pitchFamily="34" charset="0"/>
                  </a:rPr>
                  <a:t>           </a:t>
                </a:r>
              </a:p>
              <a:p>
                <a:r>
                  <a:rPr lang="en-IN" dirty="0">
                    <a:solidFill>
                      <a:srgbClr val="FF0000"/>
                    </a:solidFill>
                    <a:latin typeface="Arial" panose="020B0604020202020204" pitchFamily="34" charset="0"/>
                    <a:cs typeface="Arial" panose="020B0604020202020204" pitchFamily="34" charset="0"/>
                  </a:rPr>
                  <a:t>id</a:t>
                </a:r>
                <a:r>
                  <a:rPr lang="en-IN" dirty="0">
                    <a:latin typeface="Arial" panose="020B0604020202020204" pitchFamily="34" charset="0"/>
                    <a:cs typeface="Arial" panose="020B0604020202020204" pitchFamily="34" charset="0"/>
                  </a:rPr>
                  <a:t> = call </a:t>
                </a:r>
                <a:r>
                  <a:rPr lang="en-IN" dirty="0">
                    <a:solidFill>
                      <a:srgbClr val="FF0000"/>
                    </a:solidFill>
                    <a:latin typeface="Arial" panose="020B0604020202020204" pitchFamily="34" charset="0"/>
                    <a:cs typeface="Arial" panose="020B0604020202020204" pitchFamily="34" charset="0"/>
                  </a:rPr>
                  <a:t>L</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n</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ret </a:t>
                </a:r>
                <a:r>
                  <a:rPr lang="en-IN" dirty="0">
                    <a:solidFill>
                      <a:srgbClr val="FF0000"/>
                    </a:solidFill>
                    <a:latin typeface="Arial" panose="020B0604020202020204" pitchFamily="34" charset="0"/>
                    <a:cs typeface="Arial" panose="020B0604020202020204" pitchFamily="34" charset="0"/>
                  </a:rPr>
                  <a:t>op</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id is a variable</a:t>
                </a:r>
              </a:p>
              <a:p>
                <a:r>
                  <a:rPr lang="en-IN" dirty="0">
                    <a:latin typeface="Arial" panose="020B0604020202020204" pitchFamily="34" charset="0"/>
                    <a:cs typeface="Arial" panose="020B0604020202020204" pitchFamily="34" charset="0"/>
                  </a:rPr>
                  <a:t>op, op1, op2 are variables or constants</a:t>
                </a:r>
              </a:p>
              <a:p>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relop</a:t>
                </a:r>
                <a:r>
                  <a:rPr lang="en-I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&lt;, ==, ≥, ≤, &gt;, !=</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“arith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m:t>
                        </m:r>
                      </m:e>
                    </m:d>
                  </m:oMath>
                </a14:m>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“unary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oMath>
                </a14:m>
                <a:r>
                  <a:rPr lang="en-IN"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69E2B32-AF81-162E-9700-7816720D1D3E}"/>
                  </a:ext>
                </a:extLst>
              </p:cNvPr>
              <p:cNvSpPr txBox="1">
                <a:spLocks noRot="1" noChangeAspect="1" noMove="1" noResize="1" noEditPoints="1" noAdjustHandles="1" noChangeArrowheads="1" noChangeShapeType="1" noTextEdit="1"/>
              </p:cNvSpPr>
              <p:nvPr/>
            </p:nvSpPr>
            <p:spPr>
              <a:xfrm>
                <a:off x="476380" y="1216426"/>
                <a:ext cx="3464560" cy="5632311"/>
              </a:xfrm>
              <a:prstGeom prst="rect">
                <a:avLst/>
              </a:prstGeom>
              <a:blipFill>
                <a:blip r:embed="rId4"/>
                <a:stretch>
                  <a:fillRect l="-1408" t="-650"/>
                </a:stretch>
              </a:blipFill>
            </p:spPr>
            <p:txBody>
              <a:bodyPr/>
              <a:lstStyle/>
              <a:p>
                <a:r>
                  <a:rPr lang="en-IN">
                    <a:noFill/>
                  </a:rPr>
                  <a:t> </a:t>
                </a:r>
              </a:p>
            </p:txBody>
          </p:sp>
        </mc:Fallback>
      </mc:AlternateContent>
    </p:spTree>
    <p:extLst>
      <p:ext uri="{BB962C8B-B14F-4D97-AF65-F5344CB8AC3E}">
        <p14:creationId xmlns:p14="http://schemas.microsoft.com/office/powerpoint/2010/main" val="3979757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57E5-1042-4EC9-A13B-0C692751A769}"/>
              </a:ext>
            </a:extLst>
          </p:cNvPr>
          <p:cNvSpPr>
            <a:spLocks noGrp="1"/>
          </p:cNvSpPr>
          <p:nvPr>
            <p:ph type="title"/>
          </p:nvPr>
        </p:nvSpPr>
        <p:spPr/>
        <p:txBody>
          <a:bodyPr/>
          <a:lstStyle/>
          <a:p>
            <a:r>
              <a:rPr lang="en-US" dirty="0"/>
              <a:t>Reaching definitions</a:t>
            </a:r>
          </a:p>
        </p:txBody>
      </p:sp>
      <p:sp>
        <p:nvSpPr>
          <p:cNvPr id="4" name="Rectangle 3">
            <a:extLst>
              <a:ext uri="{FF2B5EF4-FFF2-40B4-BE49-F238E27FC236}">
                <a16:creationId xmlns:a16="http://schemas.microsoft.com/office/drawing/2014/main" id="{9407E796-CF57-4A8D-B555-B4F12DA96EEC}"/>
              </a:ext>
            </a:extLst>
          </p:cNvPr>
          <p:cNvSpPr/>
          <p:nvPr/>
        </p:nvSpPr>
        <p:spPr>
          <a:xfrm>
            <a:off x="4389120" y="202184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878F3DB5-7D02-410F-BD20-801F0E3D41EE}"/>
              </a:ext>
            </a:extLst>
          </p:cNvPr>
          <p:cNvSpPr/>
          <p:nvPr/>
        </p:nvSpPr>
        <p:spPr>
          <a:xfrm>
            <a:off x="4389120" y="2757487"/>
            <a:ext cx="1879600" cy="77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 </a:t>
            </a:r>
            <a:r>
              <a:rPr lang="en-US" dirty="0" err="1"/>
              <a:t>i</a:t>
            </a:r>
            <a:r>
              <a:rPr lang="en-US" dirty="0"/>
              <a:t> = m-n</a:t>
            </a:r>
          </a:p>
          <a:p>
            <a:pPr algn="ctr"/>
            <a:r>
              <a:rPr lang="en-US" dirty="0"/>
              <a:t>D2: j = n</a:t>
            </a:r>
          </a:p>
          <a:p>
            <a:pPr algn="ctr"/>
            <a:r>
              <a:rPr lang="en-US" dirty="0"/>
              <a:t>D3: a = 1</a:t>
            </a:r>
          </a:p>
        </p:txBody>
      </p:sp>
      <p:sp>
        <p:nvSpPr>
          <p:cNvPr id="6" name="Rectangle 5">
            <a:extLst>
              <a:ext uri="{FF2B5EF4-FFF2-40B4-BE49-F238E27FC236}">
                <a16:creationId xmlns:a16="http://schemas.microsoft.com/office/drawing/2014/main" id="{C74EC6A7-D484-4596-BA3C-8A8CF8EF186F}"/>
              </a:ext>
            </a:extLst>
          </p:cNvPr>
          <p:cNvSpPr/>
          <p:nvPr/>
        </p:nvSpPr>
        <p:spPr>
          <a:xfrm>
            <a:off x="4409440" y="3881120"/>
            <a:ext cx="18592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 </a:t>
            </a:r>
            <a:r>
              <a:rPr lang="en-US" dirty="0" err="1"/>
              <a:t>i</a:t>
            </a:r>
            <a:r>
              <a:rPr lang="en-US" dirty="0"/>
              <a:t> = </a:t>
            </a:r>
            <a:r>
              <a:rPr lang="en-US" dirty="0" err="1"/>
              <a:t>i</a:t>
            </a:r>
            <a:r>
              <a:rPr lang="en-US" dirty="0"/>
              <a:t> + m</a:t>
            </a:r>
          </a:p>
          <a:p>
            <a:pPr algn="ctr"/>
            <a:r>
              <a:rPr lang="en-US" dirty="0"/>
              <a:t>D5: j = j - n</a:t>
            </a:r>
          </a:p>
        </p:txBody>
      </p:sp>
      <p:sp>
        <p:nvSpPr>
          <p:cNvPr id="7" name="Rectangle 6">
            <a:extLst>
              <a:ext uri="{FF2B5EF4-FFF2-40B4-BE49-F238E27FC236}">
                <a16:creationId xmlns:a16="http://schemas.microsoft.com/office/drawing/2014/main" id="{505724C8-67F7-44F2-B0CE-FFEBC8308461}"/>
              </a:ext>
            </a:extLst>
          </p:cNvPr>
          <p:cNvSpPr/>
          <p:nvPr/>
        </p:nvSpPr>
        <p:spPr>
          <a:xfrm>
            <a:off x="1798320" y="47548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D6: a = 2</a:t>
            </a:r>
          </a:p>
        </p:txBody>
      </p:sp>
      <p:sp>
        <p:nvSpPr>
          <p:cNvPr id="8" name="Rectangle 7">
            <a:extLst>
              <a:ext uri="{FF2B5EF4-FFF2-40B4-BE49-F238E27FC236}">
                <a16:creationId xmlns:a16="http://schemas.microsoft.com/office/drawing/2014/main" id="{1C3B0367-4D18-463B-B1E3-84406D94E2A0}"/>
              </a:ext>
            </a:extLst>
          </p:cNvPr>
          <p:cNvSpPr/>
          <p:nvPr/>
        </p:nvSpPr>
        <p:spPr>
          <a:xfrm>
            <a:off x="4409440" y="554736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D7: </a:t>
            </a:r>
            <a:r>
              <a:rPr lang="en-US" dirty="0" err="1"/>
              <a:t>i</a:t>
            </a:r>
            <a:r>
              <a:rPr lang="en-US" dirty="0"/>
              <a:t> = 3</a:t>
            </a:r>
          </a:p>
        </p:txBody>
      </p:sp>
      <p:sp>
        <p:nvSpPr>
          <p:cNvPr id="9" name="Rectangle 8">
            <a:extLst>
              <a:ext uri="{FF2B5EF4-FFF2-40B4-BE49-F238E27FC236}">
                <a16:creationId xmlns:a16="http://schemas.microsoft.com/office/drawing/2014/main" id="{2B6063C7-0DE6-41DA-8639-CCD7D4E76218}"/>
              </a:ext>
            </a:extLst>
          </p:cNvPr>
          <p:cNvSpPr/>
          <p:nvPr/>
        </p:nvSpPr>
        <p:spPr>
          <a:xfrm>
            <a:off x="4409440" y="62280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3" name="Connector: Curved 12">
            <a:extLst>
              <a:ext uri="{FF2B5EF4-FFF2-40B4-BE49-F238E27FC236}">
                <a16:creationId xmlns:a16="http://schemas.microsoft.com/office/drawing/2014/main" id="{10F4A2B4-7F45-4F88-9AFB-885968E85E59}"/>
              </a:ext>
            </a:extLst>
          </p:cNvPr>
          <p:cNvCxnSpPr>
            <a:stCxn id="8" idx="1"/>
            <a:endCxn id="6" idx="0"/>
          </p:cNvCxnSpPr>
          <p:nvPr/>
        </p:nvCxnSpPr>
        <p:spPr>
          <a:xfrm rot="10800000" flipH="1">
            <a:off x="4409440" y="3881120"/>
            <a:ext cx="929640" cy="1859280"/>
          </a:xfrm>
          <a:prstGeom prst="curvedConnector4">
            <a:avLst>
              <a:gd name="adj1" fmla="val -353552"/>
              <a:gd name="adj2" fmla="val 11229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6CE8FB-9403-471A-BCA2-A7A23D70F2CD}"/>
              </a:ext>
            </a:extLst>
          </p:cNvPr>
          <p:cNvCxnSpPr>
            <a:stCxn id="6" idx="2"/>
          </p:cNvCxnSpPr>
          <p:nvPr/>
        </p:nvCxnSpPr>
        <p:spPr>
          <a:xfrm flipH="1">
            <a:off x="2814320" y="4490720"/>
            <a:ext cx="2524760" cy="264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810A5E-7726-4D21-A155-DD07B57F7ED2}"/>
              </a:ext>
            </a:extLst>
          </p:cNvPr>
          <p:cNvCxnSpPr>
            <a:stCxn id="7" idx="2"/>
            <a:endCxn id="8" idx="0"/>
          </p:cNvCxnSpPr>
          <p:nvPr/>
        </p:nvCxnSpPr>
        <p:spPr>
          <a:xfrm>
            <a:off x="2738120" y="5140960"/>
            <a:ext cx="2611120" cy="40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8B6BF9-FF8C-4622-A92C-7D5BCBE9E6ED}"/>
              </a:ext>
            </a:extLst>
          </p:cNvPr>
          <p:cNvCxnSpPr>
            <a:stCxn id="6" idx="2"/>
          </p:cNvCxnSpPr>
          <p:nvPr/>
        </p:nvCxnSpPr>
        <p:spPr>
          <a:xfrm>
            <a:off x="5339080" y="4490720"/>
            <a:ext cx="0" cy="1036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272153-8E6E-4377-A156-D3BA1BD70F47}"/>
              </a:ext>
            </a:extLst>
          </p:cNvPr>
          <p:cNvCxnSpPr>
            <a:stCxn id="8" idx="2"/>
            <a:endCxn id="9" idx="0"/>
          </p:cNvCxnSpPr>
          <p:nvPr/>
        </p:nvCxnSpPr>
        <p:spPr>
          <a:xfrm>
            <a:off x="5349240" y="5933440"/>
            <a:ext cx="0" cy="29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4C084-0178-4DE2-A190-E7F02E1CD4C1}"/>
              </a:ext>
            </a:extLst>
          </p:cNvPr>
          <p:cNvCxnSpPr>
            <a:stCxn id="4" idx="2"/>
            <a:endCxn id="5" idx="0"/>
          </p:cNvCxnSpPr>
          <p:nvPr/>
        </p:nvCxnSpPr>
        <p:spPr>
          <a:xfrm>
            <a:off x="5328920" y="2407920"/>
            <a:ext cx="0" cy="3495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4499B6-D711-44A2-A384-838A74C8F66C}"/>
              </a:ext>
            </a:extLst>
          </p:cNvPr>
          <p:cNvCxnSpPr>
            <a:stCxn id="5" idx="2"/>
            <a:endCxn id="6" idx="0"/>
          </p:cNvCxnSpPr>
          <p:nvPr/>
        </p:nvCxnSpPr>
        <p:spPr>
          <a:xfrm>
            <a:off x="5328920" y="3535996"/>
            <a:ext cx="10160" cy="34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FD2C7E-E441-425D-8F56-A0C41C6CD07F}"/>
              </a:ext>
            </a:extLst>
          </p:cNvPr>
          <p:cNvSpPr txBox="1"/>
          <p:nvPr/>
        </p:nvSpPr>
        <p:spPr>
          <a:xfrm>
            <a:off x="6360160" y="2052320"/>
            <a:ext cx="558795" cy="369332"/>
          </a:xfrm>
          <a:prstGeom prst="rect">
            <a:avLst/>
          </a:prstGeom>
          <a:noFill/>
        </p:spPr>
        <p:txBody>
          <a:bodyPr wrap="square" rtlCol="0">
            <a:spAutoFit/>
          </a:bodyPr>
          <a:lstStyle/>
          <a:p>
            <a:r>
              <a:rPr lang="en-US" b="1" dirty="0"/>
              <a:t>B</a:t>
            </a:r>
            <a:r>
              <a:rPr lang="en-US" b="1" baseline="-25000" dirty="0"/>
              <a:t>0</a:t>
            </a:r>
            <a:endParaRPr lang="en-US" b="1" dirty="0"/>
          </a:p>
        </p:txBody>
      </p:sp>
      <p:sp>
        <p:nvSpPr>
          <p:cNvPr id="28" name="TextBox 27">
            <a:extLst>
              <a:ext uri="{FF2B5EF4-FFF2-40B4-BE49-F238E27FC236}">
                <a16:creationId xmlns:a16="http://schemas.microsoft.com/office/drawing/2014/main" id="{3A3ECBDD-D138-4955-B3C8-793FA4684968}"/>
              </a:ext>
            </a:extLst>
          </p:cNvPr>
          <p:cNvSpPr txBox="1"/>
          <p:nvPr/>
        </p:nvSpPr>
        <p:spPr>
          <a:xfrm>
            <a:off x="6278880" y="2936240"/>
            <a:ext cx="558795" cy="369332"/>
          </a:xfrm>
          <a:prstGeom prst="rect">
            <a:avLst/>
          </a:prstGeom>
          <a:noFill/>
        </p:spPr>
        <p:txBody>
          <a:bodyPr wrap="square" rtlCol="0">
            <a:spAutoFit/>
          </a:bodyPr>
          <a:lstStyle/>
          <a:p>
            <a:r>
              <a:rPr lang="en-US" b="1" dirty="0"/>
              <a:t>B</a:t>
            </a:r>
            <a:r>
              <a:rPr lang="en-US" b="1" baseline="-25000" dirty="0"/>
              <a:t>1</a:t>
            </a:r>
            <a:endParaRPr lang="en-US" b="1" dirty="0"/>
          </a:p>
        </p:txBody>
      </p:sp>
      <p:sp>
        <p:nvSpPr>
          <p:cNvPr id="29" name="TextBox 28">
            <a:extLst>
              <a:ext uri="{FF2B5EF4-FFF2-40B4-BE49-F238E27FC236}">
                <a16:creationId xmlns:a16="http://schemas.microsoft.com/office/drawing/2014/main" id="{E961A0F1-FEC4-4A53-BAE6-14B9B06FAC7F}"/>
              </a:ext>
            </a:extLst>
          </p:cNvPr>
          <p:cNvSpPr txBox="1"/>
          <p:nvPr/>
        </p:nvSpPr>
        <p:spPr>
          <a:xfrm>
            <a:off x="6258560" y="4003040"/>
            <a:ext cx="558795" cy="369332"/>
          </a:xfrm>
          <a:prstGeom prst="rect">
            <a:avLst/>
          </a:prstGeom>
          <a:noFill/>
        </p:spPr>
        <p:txBody>
          <a:bodyPr wrap="square" rtlCol="0">
            <a:spAutoFit/>
          </a:bodyPr>
          <a:lstStyle/>
          <a:p>
            <a:r>
              <a:rPr lang="en-US" b="1" dirty="0"/>
              <a:t>B</a:t>
            </a:r>
            <a:r>
              <a:rPr lang="en-US" b="1" baseline="-25000" dirty="0"/>
              <a:t>2</a:t>
            </a:r>
            <a:endParaRPr lang="en-US" b="1" dirty="0"/>
          </a:p>
        </p:txBody>
      </p:sp>
      <p:sp>
        <p:nvSpPr>
          <p:cNvPr id="30" name="TextBox 29">
            <a:extLst>
              <a:ext uri="{FF2B5EF4-FFF2-40B4-BE49-F238E27FC236}">
                <a16:creationId xmlns:a16="http://schemas.microsoft.com/office/drawing/2014/main" id="{4923B4C8-748E-41BF-984F-CB503EEBA0E9}"/>
              </a:ext>
            </a:extLst>
          </p:cNvPr>
          <p:cNvSpPr txBox="1"/>
          <p:nvPr/>
        </p:nvSpPr>
        <p:spPr>
          <a:xfrm>
            <a:off x="3677920" y="4805680"/>
            <a:ext cx="558795" cy="369332"/>
          </a:xfrm>
          <a:prstGeom prst="rect">
            <a:avLst/>
          </a:prstGeom>
          <a:noFill/>
        </p:spPr>
        <p:txBody>
          <a:bodyPr wrap="square" rtlCol="0">
            <a:spAutoFit/>
          </a:bodyPr>
          <a:lstStyle/>
          <a:p>
            <a:r>
              <a:rPr lang="en-US" b="1" dirty="0"/>
              <a:t>B</a:t>
            </a:r>
            <a:r>
              <a:rPr lang="en-US" b="1" baseline="-25000" dirty="0"/>
              <a:t>3</a:t>
            </a:r>
            <a:endParaRPr lang="en-US" b="1" dirty="0"/>
          </a:p>
        </p:txBody>
      </p:sp>
      <p:sp>
        <p:nvSpPr>
          <p:cNvPr id="31" name="TextBox 30">
            <a:extLst>
              <a:ext uri="{FF2B5EF4-FFF2-40B4-BE49-F238E27FC236}">
                <a16:creationId xmlns:a16="http://schemas.microsoft.com/office/drawing/2014/main" id="{E4BD39F5-63C4-45B6-BFB5-4D94354185AD}"/>
              </a:ext>
            </a:extLst>
          </p:cNvPr>
          <p:cNvSpPr txBox="1"/>
          <p:nvPr/>
        </p:nvSpPr>
        <p:spPr>
          <a:xfrm>
            <a:off x="6329680" y="5557520"/>
            <a:ext cx="558795" cy="369332"/>
          </a:xfrm>
          <a:prstGeom prst="rect">
            <a:avLst/>
          </a:prstGeom>
          <a:noFill/>
        </p:spPr>
        <p:txBody>
          <a:bodyPr wrap="square" rtlCol="0">
            <a:spAutoFit/>
          </a:bodyPr>
          <a:lstStyle/>
          <a:p>
            <a:r>
              <a:rPr lang="en-US" b="1" dirty="0"/>
              <a:t>B</a:t>
            </a:r>
            <a:r>
              <a:rPr lang="en-US" b="1" baseline="-25000" dirty="0"/>
              <a:t>4</a:t>
            </a:r>
            <a:endParaRPr lang="en-US" b="1" dirty="0"/>
          </a:p>
        </p:txBody>
      </p:sp>
      <p:sp>
        <p:nvSpPr>
          <p:cNvPr id="32" name="TextBox 31">
            <a:extLst>
              <a:ext uri="{FF2B5EF4-FFF2-40B4-BE49-F238E27FC236}">
                <a16:creationId xmlns:a16="http://schemas.microsoft.com/office/drawing/2014/main" id="{2C0A571F-41A2-49C4-8BC7-171A2FE9BC2D}"/>
              </a:ext>
            </a:extLst>
          </p:cNvPr>
          <p:cNvSpPr txBox="1"/>
          <p:nvPr/>
        </p:nvSpPr>
        <p:spPr>
          <a:xfrm>
            <a:off x="6319520" y="6238240"/>
            <a:ext cx="558795" cy="369332"/>
          </a:xfrm>
          <a:prstGeom prst="rect">
            <a:avLst/>
          </a:prstGeom>
          <a:noFill/>
        </p:spPr>
        <p:txBody>
          <a:bodyPr wrap="square" rtlCol="0">
            <a:spAutoFit/>
          </a:bodyPr>
          <a:lstStyle/>
          <a:p>
            <a:r>
              <a:rPr lang="en-US" b="1" dirty="0"/>
              <a:t>B</a:t>
            </a:r>
            <a:r>
              <a:rPr lang="en-US" b="1" baseline="-25000" dirty="0"/>
              <a:t>5</a:t>
            </a:r>
            <a:endParaRPr lang="en-US" b="1" dirty="0"/>
          </a:p>
        </p:txBody>
      </p:sp>
      <p:sp>
        <p:nvSpPr>
          <p:cNvPr id="10" name="TextBox 9">
            <a:extLst>
              <a:ext uri="{FF2B5EF4-FFF2-40B4-BE49-F238E27FC236}">
                <a16:creationId xmlns:a16="http://schemas.microsoft.com/office/drawing/2014/main" id="{29D5BBB6-F52B-4B54-82A1-7D1816D9A27D}"/>
              </a:ext>
            </a:extLst>
          </p:cNvPr>
          <p:cNvSpPr txBox="1"/>
          <p:nvPr/>
        </p:nvSpPr>
        <p:spPr>
          <a:xfrm>
            <a:off x="8219440" y="772160"/>
            <a:ext cx="3225797" cy="5632311"/>
          </a:xfrm>
          <a:prstGeom prst="rect">
            <a:avLst/>
          </a:prstGeom>
          <a:noFill/>
        </p:spPr>
        <p:txBody>
          <a:bodyPr wrap="square" rtlCol="0">
            <a:spAutoFit/>
          </a:bodyPr>
          <a:lstStyle/>
          <a:p>
            <a:r>
              <a:rPr lang="en-US" dirty="0"/>
              <a:t>Gen</a:t>
            </a:r>
            <a:r>
              <a:rPr lang="en-US" baseline="-25000" dirty="0"/>
              <a:t>D1</a:t>
            </a:r>
            <a:r>
              <a:rPr lang="en-US" dirty="0"/>
              <a:t> = {D1}</a:t>
            </a:r>
          </a:p>
          <a:p>
            <a:r>
              <a:rPr lang="en-US" dirty="0"/>
              <a:t>Kill</a:t>
            </a:r>
            <a:r>
              <a:rPr lang="en-US" baseline="-25000" dirty="0"/>
              <a:t>D1</a:t>
            </a:r>
            <a:r>
              <a:rPr lang="en-US" dirty="0"/>
              <a:t> = {D4, D7}</a:t>
            </a:r>
          </a:p>
          <a:p>
            <a:endParaRPr lang="en-US" dirty="0"/>
          </a:p>
          <a:p>
            <a:r>
              <a:rPr lang="en-US" dirty="0"/>
              <a:t>Gen</a:t>
            </a:r>
            <a:r>
              <a:rPr lang="en-US" baseline="-25000" dirty="0"/>
              <a:t>D2</a:t>
            </a:r>
            <a:r>
              <a:rPr lang="en-US" dirty="0"/>
              <a:t> = {D2}</a:t>
            </a:r>
          </a:p>
          <a:p>
            <a:r>
              <a:rPr lang="en-US" dirty="0"/>
              <a:t>Kill</a:t>
            </a:r>
            <a:r>
              <a:rPr lang="en-US" baseline="-25000" dirty="0"/>
              <a:t>D2</a:t>
            </a:r>
            <a:r>
              <a:rPr lang="en-US" dirty="0"/>
              <a:t> = {D5}</a:t>
            </a:r>
          </a:p>
          <a:p>
            <a:endParaRPr lang="en-IN" dirty="0"/>
          </a:p>
          <a:p>
            <a:r>
              <a:rPr lang="en-US" dirty="0"/>
              <a:t>Gen</a:t>
            </a:r>
            <a:r>
              <a:rPr lang="en-US" baseline="-25000" dirty="0"/>
              <a:t>D3</a:t>
            </a:r>
            <a:r>
              <a:rPr lang="en-US" dirty="0"/>
              <a:t> = {D3}</a:t>
            </a:r>
          </a:p>
          <a:p>
            <a:r>
              <a:rPr lang="en-US" dirty="0"/>
              <a:t>Kill</a:t>
            </a:r>
            <a:r>
              <a:rPr lang="en-US" baseline="-25000" dirty="0"/>
              <a:t>D3</a:t>
            </a:r>
            <a:r>
              <a:rPr lang="en-US" dirty="0"/>
              <a:t> = {D6}</a:t>
            </a:r>
          </a:p>
          <a:p>
            <a:endParaRPr lang="en-US" dirty="0"/>
          </a:p>
          <a:p>
            <a:r>
              <a:rPr lang="en-US" dirty="0"/>
              <a:t>Gen</a:t>
            </a:r>
            <a:r>
              <a:rPr lang="en-US" baseline="-25000" dirty="0"/>
              <a:t>D4</a:t>
            </a:r>
            <a:r>
              <a:rPr lang="en-US" dirty="0"/>
              <a:t> = {D4}</a:t>
            </a:r>
          </a:p>
          <a:p>
            <a:r>
              <a:rPr lang="en-US" dirty="0"/>
              <a:t>Kill</a:t>
            </a:r>
            <a:r>
              <a:rPr lang="en-US" baseline="-25000" dirty="0"/>
              <a:t>D4</a:t>
            </a:r>
            <a:r>
              <a:rPr lang="en-US" dirty="0"/>
              <a:t> = {D1, D7}</a:t>
            </a:r>
          </a:p>
          <a:p>
            <a:endParaRPr lang="en-IN" dirty="0"/>
          </a:p>
          <a:p>
            <a:r>
              <a:rPr lang="en-US" dirty="0"/>
              <a:t>Gen</a:t>
            </a:r>
            <a:r>
              <a:rPr lang="en-US" baseline="-25000" dirty="0"/>
              <a:t>D5</a:t>
            </a:r>
            <a:r>
              <a:rPr lang="en-US" dirty="0"/>
              <a:t> = {D5}</a:t>
            </a:r>
          </a:p>
          <a:p>
            <a:r>
              <a:rPr lang="en-US" dirty="0"/>
              <a:t>Kill</a:t>
            </a:r>
            <a:r>
              <a:rPr lang="en-US" baseline="-25000" dirty="0"/>
              <a:t>D5</a:t>
            </a:r>
            <a:r>
              <a:rPr lang="en-US" dirty="0"/>
              <a:t> = {D2}</a:t>
            </a:r>
          </a:p>
          <a:p>
            <a:endParaRPr lang="en-IN" dirty="0"/>
          </a:p>
          <a:p>
            <a:r>
              <a:rPr lang="en-US" dirty="0"/>
              <a:t>Gen</a:t>
            </a:r>
            <a:r>
              <a:rPr lang="en-US" baseline="-25000" dirty="0"/>
              <a:t>D6</a:t>
            </a:r>
            <a:r>
              <a:rPr lang="en-US" dirty="0"/>
              <a:t> = {D6}</a:t>
            </a:r>
          </a:p>
          <a:p>
            <a:r>
              <a:rPr lang="en-US" dirty="0"/>
              <a:t>Kill</a:t>
            </a:r>
            <a:r>
              <a:rPr lang="en-US" baseline="-25000" dirty="0"/>
              <a:t>D6</a:t>
            </a:r>
            <a:r>
              <a:rPr lang="en-US" dirty="0"/>
              <a:t> = {D3}</a:t>
            </a:r>
          </a:p>
          <a:p>
            <a:endParaRPr lang="en-IN" dirty="0"/>
          </a:p>
          <a:p>
            <a:r>
              <a:rPr lang="en-US" dirty="0"/>
              <a:t>Gen</a:t>
            </a:r>
            <a:r>
              <a:rPr lang="en-US" baseline="-25000" dirty="0"/>
              <a:t>D7</a:t>
            </a:r>
            <a:r>
              <a:rPr lang="en-US" dirty="0"/>
              <a:t> = {D7}</a:t>
            </a:r>
          </a:p>
          <a:p>
            <a:r>
              <a:rPr lang="en-US" dirty="0"/>
              <a:t>Kill</a:t>
            </a:r>
            <a:r>
              <a:rPr lang="en-US" baseline="-25000" dirty="0"/>
              <a:t>D7</a:t>
            </a:r>
            <a:r>
              <a:rPr lang="en-US" dirty="0"/>
              <a:t> = {D1, D4}</a:t>
            </a:r>
            <a:endParaRPr lang="en-IN" dirty="0"/>
          </a:p>
        </p:txBody>
      </p:sp>
      <p:sp>
        <p:nvSpPr>
          <p:cNvPr id="12" name="TextBox 11">
            <a:extLst>
              <a:ext uri="{FF2B5EF4-FFF2-40B4-BE49-F238E27FC236}">
                <a16:creationId xmlns:a16="http://schemas.microsoft.com/office/drawing/2014/main" id="{DC77336F-82D0-BB11-E1A7-95472164C9E9}"/>
              </a:ext>
            </a:extLst>
          </p:cNvPr>
          <p:cNvSpPr txBox="1"/>
          <p:nvPr/>
        </p:nvSpPr>
        <p:spPr>
          <a:xfrm>
            <a:off x="359596" y="2021840"/>
            <a:ext cx="2769688" cy="923330"/>
          </a:xfrm>
          <a:prstGeom prst="rect">
            <a:avLst/>
          </a:prstGeom>
          <a:noFill/>
        </p:spPr>
        <p:txBody>
          <a:bodyPr wrap="square" rtlCol="0">
            <a:spAutoFit/>
          </a:bodyPr>
          <a:lstStyle/>
          <a:p>
            <a:r>
              <a:rPr lang="en-US" dirty="0"/>
              <a:t>DEFS[</a:t>
            </a:r>
            <a:r>
              <a:rPr lang="en-US" dirty="0" err="1"/>
              <a:t>i</a:t>
            </a:r>
            <a:r>
              <a:rPr lang="en-US" dirty="0"/>
              <a:t>] =  {D1, D4, D7}</a:t>
            </a:r>
          </a:p>
          <a:p>
            <a:r>
              <a:rPr lang="en-US" dirty="0"/>
              <a:t>DEFS[j] =  {D2, D5}</a:t>
            </a:r>
          </a:p>
          <a:p>
            <a:r>
              <a:rPr lang="en-US" dirty="0"/>
              <a:t>DEFS[a] = {D3, D6}</a:t>
            </a:r>
            <a:endParaRPr lang="en-IN" dirty="0"/>
          </a:p>
        </p:txBody>
      </p:sp>
    </p:spTree>
    <p:extLst>
      <p:ext uri="{BB962C8B-B14F-4D97-AF65-F5344CB8AC3E}">
        <p14:creationId xmlns:p14="http://schemas.microsoft.com/office/powerpoint/2010/main" val="716572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57E5-1042-4EC9-A13B-0C692751A769}"/>
              </a:ext>
            </a:extLst>
          </p:cNvPr>
          <p:cNvSpPr>
            <a:spLocks noGrp="1"/>
          </p:cNvSpPr>
          <p:nvPr>
            <p:ph type="title"/>
          </p:nvPr>
        </p:nvSpPr>
        <p:spPr/>
        <p:txBody>
          <a:bodyPr/>
          <a:lstStyle/>
          <a:p>
            <a:r>
              <a:rPr lang="en-US" dirty="0"/>
              <a:t>Reaching definitions</a:t>
            </a:r>
          </a:p>
        </p:txBody>
      </p:sp>
      <p:sp>
        <p:nvSpPr>
          <p:cNvPr id="4" name="Rectangle 3">
            <a:extLst>
              <a:ext uri="{FF2B5EF4-FFF2-40B4-BE49-F238E27FC236}">
                <a16:creationId xmlns:a16="http://schemas.microsoft.com/office/drawing/2014/main" id="{9407E796-CF57-4A8D-B555-B4F12DA96EEC}"/>
              </a:ext>
            </a:extLst>
          </p:cNvPr>
          <p:cNvSpPr/>
          <p:nvPr/>
        </p:nvSpPr>
        <p:spPr>
          <a:xfrm>
            <a:off x="4389120" y="202184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878F3DB5-7D02-410F-BD20-801F0E3D41EE}"/>
              </a:ext>
            </a:extLst>
          </p:cNvPr>
          <p:cNvSpPr/>
          <p:nvPr/>
        </p:nvSpPr>
        <p:spPr>
          <a:xfrm>
            <a:off x="4389120" y="2757487"/>
            <a:ext cx="1879600" cy="77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 </a:t>
            </a:r>
            <a:r>
              <a:rPr lang="en-US" dirty="0" err="1"/>
              <a:t>i</a:t>
            </a:r>
            <a:r>
              <a:rPr lang="en-US" dirty="0"/>
              <a:t> = m-n</a:t>
            </a:r>
          </a:p>
          <a:p>
            <a:pPr algn="ctr"/>
            <a:r>
              <a:rPr lang="en-US" dirty="0"/>
              <a:t>D2: j = n</a:t>
            </a:r>
          </a:p>
          <a:p>
            <a:pPr algn="ctr"/>
            <a:r>
              <a:rPr lang="en-US" dirty="0"/>
              <a:t>D3: a = 1</a:t>
            </a:r>
          </a:p>
        </p:txBody>
      </p:sp>
      <p:sp>
        <p:nvSpPr>
          <p:cNvPr id="6" name="Rectangle 5">
            <a:extLst>
              <a:ext uri="{FF2B5EF4-FFF2-40B4-BE49-F238E27FC236}">
                <a16:creationId xmlns:a16="http://schemas.microsoft.com/office/drawing/2014/main" id="{C74EC6A7-D484-4596-BA3C-8A8CF8EF186F}"/>
              </a:ext>
            </a:extLst>
          </p:cNvPr>
          <p:cNvSpPr/>
          <p:nvPr/>
        </p:nvSpPr>
        <p:spPr>
          <a:xfrm>
            <a:off x="4409440" y="3881120"/>
            <a:ext cx="18592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 </a:t>
            </a:r>
            <a:r>
              <a:rPr lang="en-US" dirty="0" err="1"/>
              <a:t>i</a:t>
            </a:r>
            <a:r>
              <a:rPr lang="en-US" dirty="0"/>
              <a:t> = </a:t>
            </a:r>
            <a:r>
              <a:rPr lang="en-US" dirty="0" err="1"/>
              <a:t>i</a:t>
            </a:r>
            <a:r>
              <a:rPr lang="en-US" dirty="0"/>
              <a:t> + m</a:t>
            </a:r>
          </a:p>
          <a:p>
            <a:pPr algn="ctr"/>
            <a:r>
              <a:rPr lang="en-US" dirty="0"/>
              <a:t>D5: j = j - n</a:t>
            </a:r>
          </a:p>
        </p:txBody>
      </p:sp>
      <p:sp>
        <p:nvSpPr>
          <p:cNvPr id="7" name="Rectangle 6">
            <a:extLst>
              <a:ext uri="{FF2B5EF4-FFF2-40B4-BE49-F238E27FC236}">
                <a16:creationId xmlns:a16="http://schemas.microsoft.com/office/drawing/2014/main" id="{505724C8-67F7-44F2-B0CE-FFEBC8308461}"/>
              </a:ext>
            </a:extLst>
          </p:cNvPr>
          <p:cNvSpPr/>
          <p:nvPr/>
        </p:nvSpPr>
        <p:spPr>
          <a:xfrm>
            <a:off x="1798320" y="47548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D6: a = 2</a:t>
            </a:r>
          </a:p>
        </p:txBody>
      </p:sp>
      <p:sp>
        <p:nvSpPr>
          <p:cNvPr id="8" name="Rectangle 7">
            <a:extLst>
              <a:ext uri="{FF2B5EF4-FFF2-40B4-BE49-F238E27FC236}">
                <a16:creationId xmlns:a16="http://schemas.microsoft.com/office/drawing/2014/main" id="{1C3B0367-4D18-463B-B1E3-84406D94E2A0}"/>
              </a:ext>
            </a:extLst>
          </p:cNvPr>
          <p:cNvSpPr/>
          <p:nvPr/>
        </p:nvSpPr>
        <p:spPr>
          <a:xfrm>
            <a:off x="4409440" y="554736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D7: </a:t>
            </a:r>
            <a:r>
              <a:rPr lang="en-US" dirty="0" err="1"/>
              <a:t>i</a:t>
            </a:r>
            <a:r>
              <a:rPr lang="en-US" dirty="0"/>
              <a:t> = 3</a:t>
            </a:r>
          </a:p>
        </p:txBody>
      </p:sp>
      <p:sp>
        <p:nvSpPr>
          <p:cNvPr id="9" name="Rectangle 8">
            <a:extLst>
              <a:ext uri="{FF2B5EF4-FFF2-40B4-BE49-F238E27FC236}">
                <a16:creationId xmlns:a16="http://schemas.microsoft.com/office/drawing/2014/main" id="{2B6063C7-0DE6-41DA-8639-CCD7D4E76218}"/>
              </a:ext>
            </a:extLst>
          </p:cNvPr>
          <p:cNvSpPr/>
          <p:nvPr/>
        </p:nvSpPr>
        <p:spPr>
          <a:xfrm>
            <a:off x="4409440" y="62280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3" name="Connector: Curved 12">
            <a:extLst>
              <a:ext uri="{FF2B5EF4-FFF2-40B4-BE49-F238E27FC236}">
                <a16:creationId xmlns:a16="http://schemas.microsoft.com/office/drawing/2014/main" id="{10F4A2B4-7F45-4F88-9AFB-885968E85E59}"/>
              </a:ext>
            </a:extLst>
          </p:cNvPr>
          <p:cNvCxnSpPr>
            <a:stCxn id="8" idx="1"/>
            <a:endCxn id="6" idx="0"/>
          </p:cNvCxnSpPr>
          <p:nvPr/>
        </p:nvCxnSpPr>
        <p:spPr>
          <a:xfrm rot="10800000" flipH="1">
            <a:off x="4409440" y="3881120"/>
            <a:ext cx="929640" cy="1859280"/>
          </a:xfrm>
          <a:prstGeom prst="curvedConnector4">
            <a:avLst>
              <a:gd name="adj1" fmla="val -353552"/>
              <a:gd name="adj2" fmla="val 11229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6CE8FB-9403-471A-BCA2-A7A23D70F2CD}"/>
              </a:ext>
            </a:extLst>
          </p:cNvPr>
          <p:cNvCxnSpPr>
            <a:stCxn id="6" idx="2"/>
          </p:cNvCxnSpPr>
          <p:nvPr/>
        </p:nvCxnSpPr>
        <p:spPr>
          <a:xfrm flipH="1">
            <a:off x="2814320" y="4490720"/>
            <a:ext cx="2524760" cy="264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810A5E-7726-4D21-A155-DD07B57F7ED2}"/>
              </a:ext>
            </a:extLst>
          </p:cNvPr>
          <p:cNvCxnSpPr>
            <a:stCxn id="7" idx="2"/>
            <a:endCxn id="8" idx="0"/>
          </p:cNvCxnSpPr>
          <p:nvPr/>
        </p:nvCxnSpPr>
        <p:spPr>
          <a:xfrm>
            <a:off x="2738120" y="5140960"/>
            <a:ext cx="2611120" cy="40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8B6BF9-FF8C-4622-A92C-7D5BCBE9E6ED}"/>
              </a:ext>
            </a:extLst>
          </p:cNvPr>
          <p:cNvCxnSpPr>
            <a:stCxn id="6" idx="2"/>
          </p:cNvCxnSpPr>
          <p:nvPr/>
        </p:nvCxnSpPr>
        <p:spPr>
          <a:xfrm>
            <a:off x="5339080" y="4490720"/>
            <a:ext cx="0" cy="1036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272153-8E6E-4377-A156-D3BA1BD70F47}"/>
              </a:ext>
            </a:extLst>
          </p:cNvPr>
          <p:cNvCxnSpPr>
            <a:stCxn id="8" idx="2"/>
            <a:endCxn id="9" idx="0"/>
          </p:cNvCxnSpPr>
          <p:nvPr/>
        </p:nvCxnSpPr>
        <p:spPr>
          <a:xfrm>
            <a:off x="5349240" y="5933440"/>
            <a:ext cx="0" cy="29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4C084-0178-4DE2-A190-E7F02E1CD4C1}"/>
              </a:ext>
            </a:extLst>
          </p:cNvPr>
          <p:cNvCxnSpPr>
            <a:stCxn id="4" idx="2"/>
            <a:endCxn id="5" idx="0"/>
          </p:cNvCxnSpPr>
          <p:nvPr/>
        </p:nvCxnSpPr>
        <p:spPr>
          <a:xfrm>
            <a:off x="5328920" y="2407920"/>
            <a:ext cx="0" cy="3495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4499B6-D711-44A2-A384-838A74C8F66C}"/>
              </a:ext>
            </a:extLst>
          </p:cNvPr>
          <p:cNvCxnSpPr>
            <a:stCxn id="5" idx="2"/>
            <a:endCxn id="6" idx="0"/>
          </p:cNvCxnSpPr>
          <p:nvPr/>
        </p:nvCxnSpPr>
        <p:spPr>
          <a:xfrm>
            <a:off x="5328920" y="3535996"/>
            <a:ext cx="10160" cy="34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FD2C7E-E441-425D-8F56-A0C41C6CD07F}"/>
              </a:ext>
            </a:extLst>
          </p:cNvPr>
          <p:cNvSpPr txBox="1"/>
          <p:nvPr/>
        </p:nvSpPr>
        <p:spPr>
          <a:xfrm>
            <a:off x="6360160" y="2052320"/>
            <a:ext cx="558795" cy="369332"/>
          </a:xfrm>
          <a:prstGeom prst="rect">
            <a:avLst/>
          </a:prstGeom>
          <a:noFill/>
        </p:spPr>
        <p:txBody>
          <a:bodyPr wrap="square" rtlCol="0">
            <a:spAutoFit/>
          </a:bodyPr>
          <a:lstStyle/>
          <a:p>
            <a:r>
              <a:rPr lang="en-US" b="1" dirty="0"/>
              <a:t>B</a:t>
            </a:r>
            <a:r>
              <a:rPr lang="en-US" b="1" baseline="-25000" dirty="0"/>
              <a:t>0</a:t>
            </a:r>
            <a:endParaRPr lang="en-US" b="1" dirty="0"/>
          </a:p>
        </p:txBody>
      </p:sp>
      <p:sp>
        <p:nvSpPr>
          <p:cNvPr id="28" name="TextBox 27">
            <a:extLst>
              <a:ext uri="{FF2B5EF4-FFF2-40B4-BE49-F238E27FC236}">
                <a16:creationId xmlns:a16="http://schemas.microsoft.com/office/drawing/2014/main" id="{3A3ECBDD-D138-4955-B3C8-793FA4684968}"/>
              </a:ext>
            </a:extLst>
          </p:cNvPr>
          <p:cNvSpPr txBox="1"/>
          <p:nvPr/>
        </p:nvSpPr>
        <p:spPr>
          <a:xfrm>
            <a:off x="6278880" y="2936240"/>
            <a:ext cx="558795" cy="369332"/>
          </a:xfrm>
          <a:prstGeom prst="rect">
            <a:avLst/>
          </a:prstGeom>
          <a:noFill/>
        </p:spPr>
        <p:txBody>
          <a:bodyPr wrap="square" rtlCol="0">
            <a:spAutoFit/>
          </a:bodyPr>
          <a:lstStyle/>
          <a:p>
            <a:r>
              <a:rPr lang="en-US" b="1" dirty="0"/>
              <a:t>B</a:t>
            </a:r>
            <a:r>
              <a:rPr lang="en-US" b="1" baseline="-25000" dirty="0"/>
              <a:t>1</a:t>
            </a:r>
            <a:endParaRPr lang="en-US" b="1" dirty="0"/>
          </a:p>
        </p:txBody>
      </p:sp>
      <p:sp>
        <p:nvSpPr>
          <p:cNvPr id="29" name="TextBox 28">
            <a:extLst>
              <a:ext uri="{FF2B5EF4-FFF2-40B4-BE49-F238E27FC236}">
                <a16:creationId xmlns:a16="http://schemas.microsoft.com/office/drawing/2014/main" id="{E961A0F1-FEC4-4A53-BAE6-14B9B06FAC7F}"/>
              </a:ext>
            </a:extLst>
          </p:cNvPr>
          <p:cNvSpPr txBox="1"/>
          <p:nvPr/>
        </p:nvSpPr>
        <p:spPr>
          <a:xfrm>
            <a:off x="6258560" y="4003040"/>
            <a:ext cx="558795" cy="369332"/>
          </a:xfrm>
          <a:prstGeom prst="rect">
            <a:avLst/>
          </a:prstGeom>
          <a:noFill/>
        </p:spPr>
        <p:txBody>
          <a:bodyPr wrap="square" rtlCol="0">
            <a:spAutoFit/>
          </a:bodyPr>
          <a:lstStyle/>
          <a:p>
            <a:r>
              <a:rPr lang="en-US" b="1" dirty="0"/>
              <a:t>B</a:t>
            </a:r>
            <a:r>
              <a:rPr lang="en-US" b="1" baseline="-25000" dirty="0"/>
              <a:t>2</a:t>
            </a:r>
            <a:endParaRPr lang="en-US" b="1" dirty="0"/>
          </a:p>
        </p:txBody>
      </p:sp>
      <p:sp>
        <p:nvSpPr>
          <p:cNvPr id="30" name="TextBox 29">
            <a:extLst>
              <a:ext uri="{FF2B5EF4-FFF2-40B4-BE49-F238E27FC236}">
                <a16:creationId xmlns:a16="http://schemas.microsoft.com/office/drawing/2014/main" id="{4923B4C8-748E-41BF-984F-CB503EEBA0E9}"/>
              </a:ext>
            </a:extLst>
          </p:cNvPr>
          <p:cNvSpPr txBox="1"/>
          <p:nvPr/>
        </p:nvSpPr>
        <p:spPr>
          <a:xfrm>
            <a:off x="3677920" y="4805680"/>
            <a:ext cx="558795" cy="369332"/>
          </a:xfrm>
          <a:prstGeom prst="rect">
            <a:avLst/>
          </a:prstGeom>
          <a:noFill/>
        </p:spPr>
        <p:txBody>
          <a:bodyPr wrap="square" rtlCol="0">
            <a:spAutoFit/>
          </a:bodyPr>
          <a:lstStyle/>
          <a:p>
            <a:r>
              <a:rPr lang="en-US" b="1" dirty="0"/>
              <a:t>B</a:t>
            </a:r>
            <a:r>
              <a:rPr lang="en-US" b="1" baseline="-25000" dirty="0"/>
              <a:t>3</a:t>
            </a:r>
            <a:endParaRPr lang="en-US" b="1" dirty="0"/>
          </a:p>
        </p:txBody>
      </p:sp>
      <p:sp>
        <p:nvSpPr>
          <p:cNvPr id="31" name="TextBox 30">
            <a:extLst>
              <a:ext uri="{FF2B5EF4-FFF2-40B4-BE49-F238E27FC236}">
                <a16:creationId xmlns:a16="http://schemas.microsoft.com/office/drawing/2014/main" id="{E4BD39F5-63C4-45B6-BFB5-4D94354185AD}"/>
              </a:ext>
            </a:extLst>
          </p:cNvPr>
          <p:cNvSpPr txBox="1"/>
          <p:nvPr/>
        </p:nvSpPr>
        <p:spPr>
          <a:xfrm>
            <a:off x="6329680" y="5557520"/>
            <a:ext cx="558795" cy="369332"/>
          </a:xfrm>
          <a:prstGeom prst="rect">
            <a:avLst/>
          </a:prstGeom>
          <a:noFill/>
        </p:spPr>
        <p:txBody>
          <a:bodyPr wrap="square" rtlCol="0">
            <a:spAutoFit/>
          </a:bodyPr>
          <a:lstStyle/>
          <a:p>
            <a:r>
              <a:rPr lang="en-US" b="1" dirty="0"/>
              <a:t>B</a:t>
            </a:r>
            <a:r>
              <a:rPr lang="en-US" b="1" baseline="-25000" dirty="0"/>
              <a:t>4</a:t>
            </a:r>
            <a:endParaRPr lang="en-US" b="1" dirty="0"/>
          </a:p>
        </p:txBody>
      </p:sp>
      <p:sp>
        <p:nvSpPr>
          <p:cNvPr id="32" name="TextBox 31">
            <a:extLst>
              <a:ext uri="{FF2B5EF4-FFF2-40B4-BE49-F238E27FC236}">
                <a16:creationId xmlns:a16="http://schemas.microsoft.com/office/drawing/2014/main" id="{2C0A571F-41A2-49C4-8BC7-171A2FE9BC2D}"/>
              </a:ext>
            </a:extLst>
          </p:cNvPr>
          <p:cNvSpPr txBox="1"/>
          <p:nvPr/>
        </p:nvSpPr>
        <p:spPr>
          <a:xfrm>
            <a:off x="6319520" y="6238240"/>
            <a:ext cx="558795" cy="369332"/>
          </a:xfrm>
          <a:prstGeom prst="rect">
            <a:avLst/>
          </a:prstGeom>
          <a:noFill/>
        </p:spPr>
        <p:txBody>
          <a:bodyPr wrap="square" rtlCol="0">
            <a:spAutoFit/>
          </a:bodyPr>
          <a:lstStyle/>
          <a:p>
            <a:r>
              <a:rPr lang="en-US" b="1" dirty="0"/>
              <a:t>B</a:t>
            </a:r>
            <a:r>
              <a:rPr lang="en-US" b="1" baseline="-25000" dirty="0"/>
              <a:t>5</a:t>
            </a:r>
            <a:endParaRPr lang="en-US" b="1" dirty="0"/>
          </a:p>
        </p:txBody>
      </p:sp>
      <p:sp>
        <p:nvSpPr>
          <p:cNvPr id="10" name="TextBox 9">
            <a:extLst>
              <a:ext uri="{FF2B5EF4-FFF2-40B4-BE49-F238E27FC236}">
                <a16:creationId xmlns:a16="http://schemas.microsoft.com/office/drawing/2014/main" id="{29D5BBB6-F52B-4B54-82A1-7D1816D9A27D}"/>
              </a:ext>
            </a:extLst>
          </p:cNvPr>
          <p:cNvSpPr txBox="1"/>
          <p:nvPr/>
        </p:nvSpPr>
        <p:spPr>
          <a:xfrm>
            <a:off x="8219440" y="772160"/>
            <a:ext cx="3225797" cy="5632311"/>
          </a:xfrm>
          <a:prstGeom prst="rect">
            <a:avLst/>
          </a:prstGeom>
          <a:noFill/>
        </p:spPr>
        <p:txBody>
          <a:bodyPr wrap="square" rtlCol="0">
            <a:spAutoFit/>
          </a:bodyPr>
          <a:lstStyle/>
          <a:p>
            <a:r>
              <a:rPr lang="en-US" dirty="0"/>
              <a:t>Gen</a:t>
            </a:r>
            <a:r>
              <a:rPr lang="en-US" baseline="-25000" dirty="0"/>
              <a:t>D1</a:t>
            </a:r>
            <a:r>
              <a:rPr lang="en-US" dirty="0"/>
              <a:t> = {D1}</a:t>
            </a:r>
          </a:p>
          <a:p>
            <a:r>
              <a:rPr lang="en-US" dirty="0"/>
              <a:t>Kill</a:t>
            </a:r>
            <a:r>
              <a:rPr lang="en-US" baseline="-25000" dirty="0"/>
              <a:t>D1</a:t>
            </a:r>
            <a:r>
              <a:rPr lang="en-US" dirty="0"/>
              <a:t> = {D4, D7}</a:t>
            </a:r>
          </a:p>
          <a:p>
            <a:endParaRPr lang="en-US" dirty="0"/>
          </a:p>
          <a:p>
            <a:r>
              <a:rPr lang="en-US" dirty="0"/>
              <a:t>Gen</a:t>
            </a:r>
            <a:r>
              <a:rPr lang="en-US" baseline="-25000" dirty="0"/>
              <a:t>D2</a:t>
            </a:r>
            <a:r>
              <a:rPr lang="en-US" dirty="0"/>
              <a:t> = {D2}</a:t>
            </a:r>
          </a:p>
          <a:p>
            <a:r>
              <a:rPr lang="en-US" dirty="0"/>
              <a:t>Kill</a:t>
            </a:r>
            <a:r>
              <a:rPr lang="en-US" baseline="-25000" dirty="0"/>
              <a:t>D2</a:t>
            </a:r>
            <a:r>
              <a:rPr lang="en-US" dirty="0"/>
              <a:t> = {D5}</a:t>
            </a:r>
          </a:p>
          <a:p>
            <a:endParaRPr lang="en-IN" dirty="0"/>
          </a:p>
          <a:p>
            <a:r>
              <a:rPr lang="en-US" dirty="0"/>
              <a:t>Gen</a:t>
            </a:r>
            <a:r>
              <a:rPr lang="en-US" baseline="-25000" dirty="0"/>
              <a:t>D3</a:t>
            </a:r>
            <a:r>
              <a:rPr lang="en-US" dirty="0"/>
              <a:t> = {D3}</a:t>
            </a:r>
          </a:p>
          <a:p>
            <a:r>
              <a:rPr lang="en-US" dirty="0"/>
              <a:t>Kill</a:t>
            </a:r>
            <a:r>
              <a:rPr lang="en-US" baseline="-25000" dirty="0"/>
              <a:t>D3</a:t>
            </a:r>
            <a:r>
              <a:rPr lang="en-US" dirty="0"/>
              <a:t> = {D6}</a:t>
            </a:r>
          </a:p>
          <a:p>
            <a:endParaRPr lang="en-US" dirty="0"/>
          </a:p>
          <a:p>
            <a:r>
              <a:rPr lang="en-US" dirty="0"/>
              <a:t>Gen</a:t>
            </a:r>
            <a:r>
              <a:rPr lang="en-US" baseline="-25000" dirty="0"/>
              <a:t>D4</a:t>
            </a:r>
            <a:r>
              <a:rPr lang="en-US" dirty="0"/>
              <a:t> = {D4}</a:t>
            </a:r>
          </a:p>
          <a:p>
            <a:r>
              <a:rPr lang="en-US" dirty="0"/>
              <a:t>Kill</a:t>
            </a:r>
            <a:r>
              <a:rPr lang="en-US" baseline="-25000" dirty="0"/>
              <a:t>D4</a:t>
            </a:r>
            <a:r>
              <a:rPr lang="en-US" dirty="0"/>
              <a:t> = {D1, D7}</a:t>
            </a:r>
          </a:p>
          <a:p>
            <a:endParaRPr lang="en-IN" dirty="0"/>
          </a:p>
          <a:p>
            <a:r>
              <a:rPr lang="en-US" dirty="0"/>
              <a:t>Gen</a:t>
            </a:r>
            <a:r>
              <a:rPr lang="en-US" baseline="-25000" dirty="0"/>
              <a:t>D5</a:t>
            </a:r>
            <a:r>
              <a:rPr lang="en-US" dirty="0"/>
              <a:t> = {D5}</a:t>
            </a:r>
          </a:p>
          <a:p>
            <a:r>
              <a:rPr lang="en-US" dirty="0"/>
              <a:t>Kill</a:t>
            </a:r>
            <a:r>
              <a:rPr lang="en-US" baseline="-25000" dirty="0"/>
              <a:t>D5</a:t>
            </a:r>
            <a:r>
              <a:rPr lang="en-US" dirty="0"/>
              <a:t> = {D2}</a:t>
            </a:r>
          </a:p>
          <a:p>
            <a:endParaRPr lang="en-IN" dirty="0"/>
          </a:p>
          <a:p>
            <a:r>
              <a:rPr lang="en-US" dirty="0"/>
              <a:t>Gen</a:t>
            </a:r>
            <a:r>
              <a:rPr lang="en-US" baseline="-25000" dirty="0"/>
              <a:t>D6</a:t>
            </a:r>
            <a:r>
              <a:rPr lang="en-US" dirty="0"/>
              <a:t> = {D6}</a:t>
            </a:r>
          </a:p>
          <a:p>
            <a:r>
              <a:rPr lang="en-US" dirty="0"/>
              <a:t>Kill</a:t>
            </a:r>
            <a:r>
              <a:rPr lang="en-US" baseline="-25000" dirty="0"/>
              <a:t>D6</a:t>
            </a:r>
            <a:r>
              <a:rPr lang="en-US" dirty="0"/>
              <a:t> = {D3}</a:t>
            </a:r>
          </a:p>
          <a:p>
            <a:endParaRPr lang="en-IN" dirty="0"/>
          </a:p>
          <a:p>
            <a:r>
              <a:rPr lang="en-US" dirty="0"/>
              <a:t>Gen</a:t>
            </a:r>
            <a:r>
              <a:rPr lang="en-US" baseline="-25000" dirty="0"/>
              <a:t>D7</a:t>
            </a:r>
            <a:r>
              <a:rPr lang="en-US" dirty="0"/>
              <a:t> = {D7}</a:t>
            </a:r>
          </a:p>
          <a:p>
            <a:r>
              <a:rPr lang="en-US" dirty="0"/>
              <a:t>Kill</a:t>
            </a:r>
            <a:r>
              <a:rPr lang="en-US" baseline="-25000" dirty="0"/>
              <a:t>D7</a:t>
            </a:r>
            <a:r>
              <a:rPr lang="en-US" dirty="0"/>
              <a:t> = {D1, D4}</a:t>
            </a:r>
            <a:endParaRPr lang="en-IN" dirty="0"/>
          </a:p>
        </p:txBody>
      </p:sp>
      <p:sp>
        <p:nvSpPr>
          <p:cNvPr id="12" name="TextBox 11">
            <a:extLst>
              <a:ext uri="{FF2B5EF4-FFF2-40B4-BE49-F238E27FC236}">
                <a16:creationId xmlns:a16="http://schemas.microsoft.com/office/drawing/2014/main" id="{DC77336F-82D0-BB11-E1A7-95472164C9E9}"/>
              </a:ext>
            </a:extLst>
          </p:cNvPr>
          <p:cNvSpPr txBox="1"/>
          <p:nvPr/>
        </p:nvSpPr>
        <p:spPr>
          <a:xfrm>
            <a:off x="359596" y="2021840"/>
            <a:ext cx="2769688" cy="923330"/>
          </a:xfrm>
          <a:prstGeom prst="rect">
            <a:avLst/>
          </a:prstGeom>
          <a:noFill/>
        </p:spPr>
        <p:txBody>
          <a:bodyPr wrap="square" rtlCol="0">
            <a:spAutoFit/>
          </a:bodyPr>
          <a:lstStyle/>
          <a:p>
            <a:r>
              <a:rPr lang="en-US" dirty="0"/>
              <a:t>DEFS[</a:t>
            </a:r>
            <a:r>
              <a:rPr lang="en-US" dirty="0" err="1"/>
              <a:t>i</a:t>
            </a:r>
            <a:r>
              <a:rPr lang="en-US" dirty="0"/>
              <a:t>] =  {D1, D4, D7}</a:t>
            </a:r>
          </a:p>
          <a:p>
            <a:r>
              <a:rPr lang="en-US" dirty="0"/>
              <a:t>DEFS[j] =  {D2, D5}</a:t>
            </a:r>
          </a:p>
          <a:p>
            <a:r>
              <a:rPr lang="en-US" dirty="0"/>
              <a:t>DEFS[a] = {D3, D6}</a:t>
            </a:r>
            <a:endParaRPr lang="en-IN" dirty="0"/>
          </a:p>
        </p:txBody>
      </p:sp>
      <p:sp>
        <p:nvSpPr>
          <p:cNvPr id="3" name="TextBox 2">
            <a:extLst>
              <a:ext uri="{FF2B5EF4-FFF2-40B4-BE49-F238E27FC236}">
                <a16:creationId xmlns:a16="http://schemas.microsoft.com/office/drawing/2014/main" id="{2D6EB7E2-026D-CF05-D28D-1E091F7AF08C}"/>
              </a:ext>
            </a:extLst>
          </p:cNvPr>
          <p:cNvSpPr txBox="1"/>
          <p:nvPr/>
        </p:nvSpPr>
        <p:spPr>
          <a:xfrm>
            <a:off x="6667928" y="2578815"/>
            <a:ext cx="611710" cy="369332"/>
          </a:xfrm>
          <a:prstGeom prst="rect">
            <a:avLst/>
          </a:prstGeom>
          <a:noFill/>
        </p:spPr>
        <p:txBody>
          <a:bodyPr wrap="square" rtlCol="0">
            <a:spAutoFit/>
          </a:bodyPr>
          <a:lstStyle/>
          <a:p>
            <a:r>
              <a:rPr lang="en-US" dirty="0"/>
              <a:t>{}</a:t>
            </a:r>
            <a:endParaRPr lang="en-IN" dirty="0"/>
          </a:p>
        </p:txBody>
      </p:sp>
      <p:sp>
        <p:nvSpPr>
          <p:cNvPr id="25" name="TextBox 24">
            <a:extLst>
              <a:ext uri="{FF2B5EF4-FFF2-40B4-BE49-F238E27FC236}">
                <a16:creationId xmlns:a16="http://schemas.microsoft.com/office/drawing/2014/main" id="{90E8A0F4-1E6C-4F9E-7841-0AEF4505158B}"/>
              </a:ext>
            </a:extLst>
          </p:cNvPr>
          <p:cNvSpPr txBox="1"/>
          <p:nvPr/>
        </p:nvSpPr>
        <p:spPr>
          <a:xfrm>
            <a:off x="6717588" y="2905873"/>
            <a:ext cx="611710" cy="369332"/>
          </a:xfrm>
          <a:prstGeom prst="rect">
            <a:avLst/>
          </a:prstGeom>
          <a:noFill/>
        </p:spPr>
        <p:txBody>
          <a:bodyPr wrap="square" rtlCol="0">
            <a:spAutoFit/>
          </a:bodyPr>
          <a:lstStyle/>
          <a:p>
            <a:r>
              <a:rPr lang="en-US" dirty="0"/>
              <a:t>{D1}</a:t>
            </a:r>
            <a:endParaRPr lang="en-IN" dirty="0"/>
          </a:p>
        </p:txBody>
      </p:sp>
      <p:sp>
        <p:nvSpPr>
          <p:cNvPr id="33" name="TextBox 32">
            <a:extLst>
              <a:ext uri="{FF2B5EF4-FFF2-40B4-BE49-F238E27FC236}">
                <a16:creationId xmlns:a16="http://schemas.microsoft.com/office/drawing/2014/main" id="{7BEFE2EF-E970-3CD5-73F5-BB676B1E63A1}"/>
              </a:ext>
            </a:extLst>
          </p:cNvPr>
          <p:cNvSpPr txBox="1"/>
          <p:nvPr/>
        </p:nvSpPr>
        <p:spPr>
          <a:xfrm>
            <a:off x="6705604" y="3119917"/>
            <a:ext cx="1616692" cy="369332"/>
          </a:xfrm>
          <a:prstGeom prst="rect">
            <a:avLst/>
          </a:prstGeom>
          <a:noFill/>
        </p:spPr>
        <p:txBody>
          <a:bodyPr wrap="square" rtlCol="0">
            <a:spAutoFit/>
          </a:bodyPr>
          <a:lstStyle/>
          <a:p>
            <a:r>
              <a:rPr lang="en-US" dirty="0"/>
              <a:t>{D1, D2}</a:t>
            </a:r>
            <a:endParaRPr lang="en-IN" dirty="0"/>
          </a:p>
        </p:txBody>
      </p:sp>
      <p:sp>
        <p:nvSpPr>
          <p:cNvPr id="34" name="TextBox 33">
            <a:extLst>
              <a:ext uri="{FF2B5EF4-FFF2-40B4-BE49-F238E27FC236}">
                <a16:creationId xmlns:a16="http://schemas.microsoft.com/office/drawing/2014/main" id="{C1CEAFBF-DECE-CCB0-B072-723959E0DBD1}"/>
              </a:ext>
            </a:extLst>
          </p:cNvPr>
          <p:cNvSpPr txBox="1"/>
          <p:nvPr/>
        </p:nvSpPr>
        <p:spPr>
          <a:xfrm>
            <a:off x="6662798" y="3375057"/>
            <a:ext cx="1616692" cy="369332"/>
          </a:xfrm>
          <a:prstGeom prst="rect">
            <a:avLst/>
          </a:prstGeom>
          <a:noFill/>
        </p:spPr>
        <p:txBody>
          <a:bodyPr wrap="square" rtlCol="0">
            <a:spAutoFit/>
          </a:bodyPr>
          <a:lstStyle/>
          <a:p>
            <a:r>
              <a:rPr lang="en-US" dirty="0"/>
              <a:t>{D1, D2, D3}</a:t>
            </a:r>
            <a:endParaRPr lang="en-IN" dirty="0"/>
          </a:p>
        </p:txBody>
      </p:sp>
      <p:sp>
        <p:nvSpPr>
          <p:cNvPr id="35" name="TextBox 34">
            <a:extLst>
              <a:ext uri="{FF2B5EF4-FFF2-40B4-BE49-F238E27FC236}">
                <a16:creationId xmlns:a16="http://schemas.microsoft.com/office/drawing/2014/main" id="{16D1096C-FBFB-E4CD-AD26-5960F31A1841}"/>
              </a:ext>
            </a:extLst>
          </p:cNvPr>
          <p:cNvSpPr txBox="1"/>
          <p:nvPr/>
        </p:nvSpPr>
        <p:spPr>
          <a:xfrm>
            <a:off x="6619991" y="3969241"/>
            <a:ext cx="2127761" cy="369332"/>
          </a:xfrm>
          <a:prstGeom prst="rect">
            <a:avLst/>
          </a:prstGeom>
          <a:noFill/>
        </p:spPr>
        <p:txBody>
          <a:bodyPr wrap="square" rtlCol="0">
            <a:spAutoFit/>
          </a:bodyPr>
          <a:lstStyle/>
          <a:p>
            <a:r>
              <a:rPr lang="en-US" dirty="0"/>
              <a:t>{D2, D3, D4}</a:t>
            </a:r>
            <a:endParaRPr lang="en-IN" dirty="0"/>
          </a:p>
        </p:txBody>
      </p:sp>
      <p:sp>
        <p:nvSpPr>
          <p:cNvPr id="36" name="TextBox 35">
            <a:extLst>
              <a:ext uri="{FF2B5EF4-FFF2-40B4-BE49-F238E27FC236}">
                <a16:creationId xmlns:a16="http://schemas.microsoft.com/office/drawing/2014/main" id="{1C01335C-2D1A-F94E-84A0-9F8046263F29}"/>
              </a:ext>
            </a:extLst>
          </p:cNvPr>
          <p:cNvSpPr txBox="1"/>
          <p:nvPr/>
        </p:nvSpPr>
        <p:spPr>
          <a:xfrm>
            <a:off x="6659377" y="4275751"/>
            <a:ext cx="2127761" cy="369332"/>
          </a:xfrm>
          <a:prstGeom prst="rect">
            <a:avLst/>
          </a:prstGeom>
          <a:noFill/>
        </p:spPr>
        <p:txBody>
          <a:bodyPr wrap="square" rtlCol="0">
            <a:spAutoFit/>
          </a:bodyPr>
          <a:lstStyle/>
          <a:p>
            <a:r>
              <a:rPr lang="en-US" dirty="0"/>
              <a:t>{D3, D4, D5}</a:t>
            </a:r>
            <a:endParaRPr lang="en-IN" dirty="0"/>
          </a:p>
        </p:txBody>
      </p:sp>
      <p:sp>
        <p:nvSpPr>
          <p:cNvPr id="37" name="TextBox 36">
            <a:extLst>
              <a:ext uri="{FF2B5EF4-FFF2-40B4-BE49-F238E27FC236}">
                <a16:creationId xmlns:a16="http://schemas.microsoft.com/office/drawing/2014/main" id="{1FD35352-9AEA-CE87-5C04-5045BB750B6D}"/>
              </a:ext>
            </a:extLst>
          </p:cNvPr>
          <p:cNvSpPr txBox="1"/>
          <p:nvPr/>
        </p:nvSpPr>
        <p:spPr>
          <a:xfrm>
            <a:off x="5260381" y="4756924"/>
            <a:ext cx="2127761" cy="369332"/>
          </a:xfrm>
          <a:prstGeom prst="rect">
            <a:avLst/>
          </a:prstGeom>
          <a:noFill/>
        </p:spPr>
        <p:txBody>
          <a:bodyPr wrap="square" rtlCol="0">
            <a:spAutoFit/>
          </a:bodyPr>
          <a:lstStyle/>
          <a:p>
            <a:r>
              <a:rPr lang="en-US" dirty="0"/>
              <a:t>{D3, D4, D5}</a:t>
            </a:r>
            <a:endParaRPr lang="en-IN" dirty="0"/>
          </a:p>
        </p:txBody>
      </p:sp>
      <p:sp>
        <p:nvSpPr>
          <p:cNvPr id="38" name="TextBox 37">
            <a:extLst>
              <a:ext uri="{FF2B5EF4-FFF2-40B4-BE49-F238E27FC236}">
                <a16:creationId xmlns:a16="http://schemas.microsoft.com/office/drawing/2014/main" id="{4AE54749-8B5B-C363-EA8C-786332F8059C}"/>
              </a:ext>
            </a:extLst>
          </p:cNvPr>
          <p:cNvSpPr txBox="1"/>
          <p:nvPr/>
        </p:nvSpPr>
        <p:spPr>
          <a:xfrm>
            <a:off x="3070276" y="4251777"/>
            <a:ext cx="2127761" cy="369332"/>
          </a:xfrm>
          <a:prstGeom prst="rect">
            <a:avLst/>
          </a:prstGeom>
          <a:noFill/>
        </p:spPr>
        <p:txBody>
          <a:bodyPr wrap="square" rtlCol="0">
            <a:spAutoFit/>
          </a:bodyPr>
          <a:lstStyle/>
          <a:p>
            <a:r>
              <a:rPr lang="en-US" dirty="0"/>
              <a:t>{D3, D4, D5}</a:t>
            </a:r>
            <a:endParaRPr lang="en-IN" dirty="0"/>
          </a:p>
        </p:txBody>
      </p:sp>
      <p:sp>
        <p:nvSpPr>
          <p:cNvPr id="39" name="TextBox 38">
            <a:extLst>
              <a:ext uri="{FF2B5EF4-FFF2-40B4-BE49-F238E27FC236}">
                <a16:creationId xmlns:a16="http://schemas.microsoft.com/office/drawing/2014/main" id="{5B6018FE-B322-7E19-B614-DD03345DBE4A}"/>
              </a:ext>
            </a:extLst>
          </p:cNvPr>
          <p:cNvSpPr txBox="1"/>
          <p:nvPr/>
        </p:nvSpPr>
        <p:spPr>
          <a:xfrm>
            <a:off x="3911043" y="4917889"/>
            <a:ext cx="2127761" cy="369332"/>
          </a:xfrm>
          <a:prstGeom prst="rect">
            <a:avLst/>
          </a:prstGeom>
          <a:noFill/>
        </p:spPr>
        <p:txBody>
          <a:bodyPr wrap="square" rtlCol="0">
            <a:spAutoFit/>
          </a:bodyPr>
          <a:lstStyle/>
          <a:p>
            <a:r>
              <a:rPr lang="en-US" dirty="0"/>
              <a:t>{D4, D5, D6}</a:t>
            </a:r>
            <a:endParaRPr lang="en-IN" dirty="0"/>
          </a:p>
        </p:txBody>
      </p:sp>
      <p:sp>
        <p:nvSpPr>
          <p:cNvPr id="40" name="TextBox 39">
            <a:extLst>
              <a:ext uri="{FF2B5EF4-FFF2-40B4-BE49-F238E27FC236}">
                <a16:creationId xmlns:a16="http://schemas.microsoft.com/office/drawing/2014/main" id="{C24DA758-EF12-BCC6-76C9-8DD3B3A6DAEC}"/>
              </a:ext>
            </a:extLst>
          </p:cNvPr>
          <p:cNvSpPr txBox="1"/>
          <p:nvPr/>
        </p:nvSpPr>
        <p:spPr>
          <a:xfrm>
            <a:off x="6436772" y="5419607"/>
            <a:ext cx="2127761" cy="369332"/>
          </a:xfrm>
          <a:prstGeom prst="rect">
            <a:avLst/>
          </a:prstGeom>
          <a:noFill/>
        </p:spPr>
        <p:txBody>
          <a:bodyPr wrap="square" rtlCol="0">
            <a:spAutoFit/>
          </a:bodyPr>
          <a:lstStyle/>
          <a:p>
            <a:r>
              <a:rPr lang="en-US" dirty="0"/>
              <a:t>{D3, D4, D5, D6}</a:t>
            </a:r>
            <a:endParaRPr lang="en-IN" dirty="0"/>
          </a:p>
        </p:txBody>
      </p:sp>
      <p:sp>
        <p:nvSpPr>
          <p:cNvPr id="41" name="TextBox 40">
            <a:extLst>
              <a:ext uri="{FF2B5EF4-FFF2-40B4-BE49-F238E27FC236}">
                <a16:creationId xmlns:a16="http://schemas.microsoft.com/office/drawing/2014/main" id="{65BFBC23-3B5B-51C1-0453-7EF2521456A9}"/>
              </a:ext>
            </a:extLst>
          </p:cNvPr>
          <p:cNvSpPr txBox="1"/>
          <p:nvPr/>
        </p:nvSpPr>
        <p:spPr>
          <a:xfrm>
            <a:off x="6465884" y="5777488"/>
            <a:ext cx="2127761" cy="369332"/>
          </a:xfrm>
          <a:prstGeom prst="rect">
            <a:avLst/>
          </a:prstGeom>
          <a:noFill/>
        </p:spPr>
        <p:txBody>
          <a:bodyPr wrap="square" rtlCol="0">
            <a:spAutoFit/>
          </a:bodyPr>
          <a:lstStyle/>
          <a:p>
            <a:r>
              <a:rPr lang="en-US" dirty="0"/>
              <a:t>{D3, D5, D6, D7}</a:t>
            </a:r>
            <a:endParaRPr lang="en-IN" dirty="0"/>
          </a:p>
        </p:txBody>
      </p:sp>
      <p:sp>
        <p:nvSpPr>
          <p:cNvPr id="11" name="TextBox 10">
            <a:extLst>
              <a:ext uri="{FF2B5EF4-FFF2-40B4-BE49-F238E27FC236}">
                <a16:creationId xmlns:a16="http://schemas.microsoft.com/office/drawing/2014/main" id="{B10A25B4-539A-6E54-4559-7026824F7302}"/>
              </a:ext>
            </a:extLst>
          </p:cNvPr>
          <p:cNvSpPr txBox="1"/>
          <p:nvPr/>
        </p:nvSpPr>
        <p:spPr>
          <a:xfrm>
            <a:off x="462337" y="6133772"/>
            <a:ext cx="2016702" cy="369332"/>
          </a:xfrm>
          <a:prstGeom prst="rect">
            <a:avLst/>
          </a:prstGeom>
          <a:noFill/>
        </p:spPr>
        <p:txBody>
          <a:bodyPr wrap="square" rtlCol="0">
            <a:spAutoFit/>
          </a:bodyPr>
          <a:lstStyle/>
          <a:p>
            <a:r>
              <a:rPr lang="en-US" dirty="0"/>
              <a:t>ITERATION-1</a:t>
            </a:r>
            <a:endParaRPr lang="en-IN" dirty="0"/>
          </a:p>
        </p:txBody>
      </p:sp>
      <p:cxnSp>
        <p:nvCxnSpPr>
          <p:cNvPr id="15" name="Straight Arrow Connector 14">
            <a:extLst>
              <a:ext uri="{FF2B5EF4-FFF2-40B4-BE49-F238E27FC236}">
                <a16:creationId xmlns:a16="http://schemas.microsoft.com/office/drawing/2014/main" id="{84A20119-E09E-02FA-6DAD-9187FCCFFA02}"/>
              </a:ext>
            </a:extLst>
          </p:cNvPr>
          <p:cNvCxnSpPr/>
          <p:nvPr/>
        </p:nvCxnSpPr>
        <p:spPr>
          <a:xfrm>
            <a:off x="5627745" y="3078941"/>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EC74BAF5-4A36-A9FD-8C45-3A89333D0143}"/>
              </a:ext>
            </a:extLst>
          </p:cNvPr>
          <p:cNvCxnSpPr/>
          <p:nvPr/>
        </p:nvCxnSpPr>
        <p:spPr>
          <a:xfrm>
            <a:off x="5626035" y="3313533"/>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2BEA50DC-D496-2153-E0E6-1DFF42614566}"/>
              </a:ext>
            </a:extLst>
          </p:cNvPr>
          <p:cNvCxnSpPr/>
          <p:nvPr/>
        </p:nvCxnSpPr>
        <p:spPr>
          <a:xfrm>
            <a:off x="5572954" y="3548125"/>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683053E5-48B4-D4E0-622A-B40DCA23D528}"/>
              </a:ext>
            </a:extLst>
          </p:cNvPr>
          <p:cNvCxnSpPr/>
          <p:nvPr/>
        </p:nvCxnSpPr>
        <p:spPr>
          <a:xfrm>
            <a:off x="5591792" y="2765576"/>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7160CE30-D41E-CF05-3FF9-457632E0452C}"/>
              </a:ext>
            </a:extLst>
          </p:cNvPr>
          <p:cNvCxnSpPr/>
          <p:nvPr/>
        </p:nvCxnSpPr>
        <p:spPr>
          <a:xfrm>
            <a:off x="5456520" y="4191966"/>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277C73DC-49E2-6865-DFE6-3B95A6C682A6}"/>
              </a:ext>
            </a:extLst>
          </p:cNvPr>
          <p:cNvCxnSpPr/>
          <p:nvPr/>
        </p:nvCxnSpPr>
        <p:spPr>
          <a:xfrm>
            <a:off x="5485632" y="4457380"/>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FD38E176-28DB-8408-9133-7BA52345913F}"/>
              </a:ext>
            </a:extLst>
          </p:cNvPr>
          <p:cNvCxnSpPr/>
          <p:nvPr/>
        </p:nvCxnSpPr>
        <p:spPr>
          <a:xfrm>
            <a:off x="5372617" y="5875212"/>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F7553E67-1C5F-5C6E-BA13-BD7F7D1FAE8E}"/>
              </a:ext>
            </a:extLst>
          </p:cNvPr>
          <p:cNvCxnSpPr/>
          <p:nvPr/>
        </p:nvCxnSpPr>
        <p:spPr>
          <a:xfrm>
            <a:off x="2761272" y="5102942"/>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437DE8A8-A5D9-876A-2425-E396112849B4}"/>
              </a:ext>
            </a:extLst>
          </p:cNvPr>
          <p:cNvCxnSpPr/>
          <p:nvPr/>
        </p:nvCxnSpPr>
        <p:spPr>
          <a:xfrm>
            <a:off x="5329811" y="5585827"/>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7DFC5854-4A09-755A-C7C1-DBFE47B63339}"/>
              </a:ext>
            </a:extLst>
          </p:cNvPr>
          <p:cNvCxnSpPr/>
          <p:nvPr/>
        </p:nvCxnSpPr>
        <p:spPr>
          <a:xfrm>
            <a:off x="5434261" y="3933402"/>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B6A3F526-562D-F999-C9BE-E8A687D6BB26}"/>
              </a:ext>
            </a:extLst>
          </p:cNvPr>
          <p:cNvSpPr txBox="1"/>
          <p:nvPr/>
        </p:nvSpPr>
        <p:spPr>
          <a:xfrm>
            <a:off x="6608007" y="3741498"/>
            <a:ext cx="2127761" cy="369332"/>
          </a:xfrm>
          <a:prstGeom prst="rect">
            <a:avLst/>
          </a:prstGeom>
          <a:noFill/>
        </p:spPr>
        <p:txBody>
          <a:bodyPr wrap="square" rtlCol="0">
            <a:spAutoFit/>
          </a:bodyPr>
          <a:lstStyle/>
          <a:p>
            <a:r>
              <a:rPr lang="en-US" dirty="0"/>
              <a:t>{D1, D2, D3}</a:t>
            </a:r>
            <a:endParaRPr lang="en-IN" dirty="0"/>
          </a:p>
        </p:txBody>
      </p:sp>
      <p:sp>
        <p:nvSpPr>
          <p:cNvPr id="52" name="TextBox 51">
            <a:extLst>
              <a:ext uri="{FF2B5EF4-FFF2-40B4-BE49-F238E27FC236}">
                <a16:creationId xmlns:a16="http://schemas.microsoft.com/office/drawing/2014/main" id="{3DBFA28E-32A7-F60F-44C0-5D9175BC6CD5}"/>
              </a:ext>
            </a:extLst>
          </p:cNvPr>
          <p:cNvSpPr txBox="1"/>
          <p:nvPr/>
        </p:nvSpPr>
        <p:spPr>
          <a:xfrm>
            <a:off x="2626776" y="3294569"/>
            <a:ext cx="2127761" cy="369332"/>
          </a:xfrm>
          <a:prstGeom prst="rect">
            <a:avLst/>
          </a:prstGeom>
          <a:noFill/>
        </p:spPr>
        <p:txBody>
          <a:bodyPr wrap="square" rtlCol="0">
            <a:spAutoFit/>
          </a:bodyPr>
          <a:lstStyle/>
          <a:p>
            <a:r>
              <a:rPr lang="en-US" dirty="0"/>
              <a:t>{}</a:t>
            </a:r>
            <a:endParaRPr lang="en-IN" dirty="0"/>
          </a:p>
        </p:txBody>
      </p:sp>
    </p:spTree>
    <p:extLst>
      <p:ext uri="{BB962C8B-B14F-4D97-AF65-F5344CB8AC3E}">
        <p14:creationId xmlns:p14="http://schemas.microsoft.com/office/powerpoint/2010/main" val="403794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0CD-8378-4C1F-9AB6-0290CFBD0034}"/>
              </a:ext>
            </a:extLst>
          </p:cNvPr>
          <p:cNvSpPr>
            <a:spLocks noGrp="1"/>
          </p:cNvSpPr>
          <p:nvPr>
            <p:ph type="title"/>
          </p:nvPr>
        </p:nvSpPr>
        <p:spPr/>
        <p:txBody>
          <a:bodyPr/>
          <a:lstStyle/>
          <a:p>
            <a:r>
              <a:rPr lang="en-US" dirty="0"/>
              <a:t>LLVM module</a:t>
            </a:r>
          </a:p>
        </p:txBody>
      </p:sp>
      <p:sp>
        <p:nvSpPr>
          <p:cNvPr id="3" name="Content Placeholder 2">
            <a:extLst>
              <a:ext uri="{FF2B5EF4-FFF2-40B4-BE49-F238E27FC236}">
                <a16:creationId xmlns:a16="http://schemas.microsoft.com/office/drawing/2014/main" id="{285667EB-5EF6-4529-8D73-521DD06A8DAE}"/>
              </a:ext>
            </a:extLst>
          </p:cNvPr>
          <p:cNvSpPr>
            <a:spLocks noGrp="1"/>
          </p:cNvSpPr>
          <p:nvPr>
            <p:ph idx="1"/>
          </p:nvPr>
        </p:nvSpPr>
        <p:spPr/>
        <p:txBody>
          <a:bodyPr/>
          <a:lstStyle/>
          <a:p>
            <a:r>
              <a:rPr lang="en-US" dirty="0"/>
              <a:t>A module is represented using “class Module”</a:t>
            </a:r>
          </a:p>
          <a:p>
            <a:endParaRPr lang="en-US" dirty="0"/>
          </a:p>
          <a:p>
            <a:r>
              <a:rPr lang="en-US" dirty="0"/>
              <a:t>A function is represented using “class Function”</a:t>
            </a:r>
          </a:p>
        </p:txBody>
      </p:sp>
    </p:spTree>
    <p:extLst>
      <p:ext uri="{BB962C8B-B14F-4D97-AF65-F5344CB8AC3E}">
        <p14:creationId xmlns:p14="http://schemas.microsoft.com/office/powerpoint/2010/main" val="1912331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57E5-1042-4EC9-A13B-0C692751A769}"/>
              </a:ext>
            </a:extLst>
          </p:cNvPr>
          <p:cNvSpPr>
            <a:spLocks noGrp="1"/>
          </p:cNvSpPr>
          <p:nvPr>
            <p:ph type="title"/>
          </p:nvPr>
        </p:nvSpPr>
        <p:spPr/>
        <p:txBody>
          <a:bodyPr/>
          <a:lstStyle/>
          <a:p>
            <a:r>
              <a:rPr lang="en-US" dirty="0"/>
              <a:t>Reaching definitions</a:t>
            </a:r>
          </a:p>
        </p:txBody>
      </p:sp>
      <p:sp>
        <p:nvSpPr>
          <p:cNvPr id="4" name="Rectangle 3">
            <a:extLst>
              <a:ext uri="{FF2B5EF4-FFF2-40B4-BE49-F238E27FC236}">
                <a16:creationId xmlns:a16="http://schemas.microsoft.com/office/drawing/2014/main" id="{9407E796-CF57-4A8D-B555-B4F12DA96EEC}"/>
              </a:ext>
            </a:extLst>
          </p:cNvPr>
          <p:cNvSpPr/>
          <p:nvPr/>
        </p:nvSpPr>
        <p:spPr>
          <a:xfrm>
            <a:off x="4389120" y="202184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878F3DB5-7D02-410F-BD20-801F0E3D41EE}"/>
              </a:ext>
            </a:extLst>
          </p:cNvPr>
          <p:cNvSpPr/>
          <p:nvPr/>
        </p:nvSpPr>
        <p:spPr>
          <a:xfrm>
            <a:off x="4389120" y="2757487"/>
            <a:ext cx="1879600" cy="778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 </a:t>
            </a:r>
            <a:r>
              <a:rPr lang="en-US" dirty="0" err="1"/>
              <a:t>i</a:t>
            </a:r>
            <a:r>
              <a:rPr lang="en-US" dirty="0"/>
              <a:t> = m-n</a:t>
            </a:r>
          </a:p>
          <a:p>
            <a:pPr algn="ctr"/>
            <a:r>
              <a:rPr lang="en-US" dirty="0"/>
              <a:t>D2: j = n</a:t>
            </a:r>
          </a:p>
          <a:p>
            <a:pPr algn="ctr"/>
            <a:r>
              <a:rPr lang="en-US" dirty="0"/>
              <a:t>D3: a = 1</a:t>
            </a:r>
          </a:p>
        </p:txBody>
      </p:sp>
      <p:sp>
        <p:nvSpPr>
          <p:cNvPr id="6" name="Rectangle 5">
            <a:extLst>
              <a:ext uri="{FF2B5EF4-FFF2-40B4-BE49-F238E27FC236}">
                <a16:creationId xmlns:a16="http://schemas.microsoft.com/office/drawing/2014/main" id="{C74EC6A7-D484-4596-BA3C-8A8CF8EF186F}"/>
              </a:ext>
            </a:extLst>
          </p:cNvPr>
          <p:cNvSpPr/>
          <p:nvPr/>
        </p:nvSpPr>
        <p:spPr>
          <a:xfrm>
            <a:off x="4409440" y="3881120"/>
            <a:ext cx="18592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 </a:t>
            </a:r>
            <a:r>
              <a:rPr lang="en-US" dirty="0" err="1"/>
              <a:t>i</a:t>
            </a:r>
            <a:r>
              <a:rPr lang="en-US" dirty="0"/>
              <a:t> = </a:t>
            </a:r>
            <a:r>
              <a:rPr lang="en-US" dirty="0" err="1"/>
              <a:t>i</a:t>
            </a:r>
            <a:r>
              <a:rPr lang="en-US" dirty="0"/>
              <a:t> + m</a:t>
            </a:r>
          </a:p>
          <a:p>
            <a:pPr algn="ctr"/>
            <a:r>
              <a:rPr lang="en-US" dirty="0"/>
              <a:t>D5: j = j - n</a:t>
            </a:r>
          </a:p>
        </p:txBody>
      </p:sp>
      <p:sp>
        <p:nvSpPr>
          <p:cNvPr id="7" name="Rectangle 6">
            <a:extLst>
              <a:ext uri="{FF2B5EF4-FFF2-40B4-BE49-F238E27FC236}">
                <a16:creationId xmlns:a16="http://schemas.microsoft.com/office/drawing/2014/main" id="{505724C8-67F7-44F2-B0CE-FFEBC8308461}"/>
              </a:ext>
            </a:extLst>
          </p:cNvPr>
          <p:cNvSpPr/>
          <p:nvPr/>
        </p:nvSpPr>
        <p:spPr>
          <a:xfrm>
            <a:off x="1798320" y="47548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D6: a = 2</a:t>
            </a:r>
          </a:p>
        </p:txBody>
      </p:sp>
      <p:sp>
        <p:nvSpPr>
          <p:cNvPr id="8" name="Rectangle 7">
            <a:extLst>
              <a:ext uri="{FF2B5EF4-FFF2-40B4-BE49-F238E27FC236}">
                <a16:creationId xmlns:a16="http://schemas.microsoft.com/office/drawing/2014/main" id="{1C3B0367-4D18-463B-B1E3-84406D94E2A0}"/>
              </a:ext>
            </a:extLst>
          </p:cNvPr>
          <p:cNvSpPr/>
          <p:nvPr/>
        </p:nvSpPr>
        <p:spPr>
          <a:xfrm>
            <a:off x="4409440" y="554736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D7: </a:t>
            </a:r>
            <a:r>
              <a:rPr lang="en-US" dirty="0" err="1"/>
              <a:t>i</a:t>
            </a:r>
            <a:r>
              <a:rPr lang="en-US" dirty="0"/>
              <a:t> = 3</a:t>
            </a:r>
          </a:p>
        </p:txBody>
      </p:sp>
      <p:sp>
        <p:nvSpPr>
          <p:cNvPr id="9" name="Rectangle 8">
            <a:extLst>
              <a:ext uri="{FF2B5EF4-FFF2-40B4-BE49-F238E27FC236}">
                <a16:creationId xmlns:a16="http://schemas.microsoft.com/office/drawing/2014/main" id="{2B6063C7-0DE6-41DA-8639-CCD7D4E76218}"/>
              </a:ext>
            </a:extLst>
          </p:cNvPr>
          <p:cNvSpPr/>
          <p:nvPr/>
        </p:nvSpPr>
        <p:spPr>
          <a:xfrm>
            <a:off x="4409440" y="6228080"/>
            <a:ext cx="187960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3" name="Connector: Curved 12">
            <a:extLst>
              <a:ext uri="{FF2B5EF4-FFF2-40B4-BE49-F238E27FC236}">
                <a16:creationId xmlns:a16="http://schemas.microsoft.com/office/drawing/2014/main" id="{10F4A2B4-7F45-4F88-9AFB-885968E85E59}"/>
              </a:ext>
            </a:extLst>
          </p:cNvPr>
          <p:cNvCxnSpPr>
            <a:stCxn id="8" idx="1"/>
            <a:endCxn id="6" idx="0"/>
          </p:cNvCxnSpPr>
          <p:nvPr/>
        </p:nvCxnSpPr>
        <p:spPr>
          <a:xfrm rot="10800000" flipH="1">
            <a:off x="4409440" y="3881120"/>
            <a:ext cx="929640" cy="1859280"/>
          </a:xfrm>
          <a:prstGeom prst="curvedConnector4">
            <a:avLst>
              <a:gd name="adj1" fmla="val -353552"/>
              <a:gd name="adj2" fmla="val 11229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6CE8FB-9403-471A-BCA2-A7A23D70F2CD}"/>
              </a:ext>
            </a:extLst>
          </p:cNvPr>
          <p:cNvCxnSpPr>
            <a:stCxn id="6" idx="2"/>
          </p:cNvCxnSpPr>
          <p:nvPr/>
        </p:nvCxnSpPr>
        <p:spPr>
          <a:xfrm flipH="1">
            <a:off x="2814320" y="4490720"/>
            <a:ext cx="2524760" cy="2641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810A5E-7726-4D21-A155-DD07B57F7ED2}"/>
              </a:ext>
            </a:extLst>
          </p:cNvPr>
          <p:cNvCxnSpPr>
            <a:stCxn id="7" idx="2"/>
            <a:endCxn id="8" idx="0"/>
          </p:cNvCxnSpPr>
          <p:nvPr/>
        </p:nvCxnSpPr>
        <p:spPr>
          <a:xfrm>
            <a:off x="2738120" y="5140960"/>
            <a:ext cx="2611120" cy="406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8B6BF9-FF8C-4622-A92C-7D5BCBE9E6ED}"/>
              </a:ext>
            </a:extLst>
          </p:cNvPr>
          <p:cNvCxnSpPr>
            <a:stCxn id="6" idx="2"/>
          </p:cNvCxnSpPr>
          <p:nvPr/>
        </p:nvCxnSpPr>
        <p:spPr>
          <a:xfrm>
            <a:off x="5339080" y="4490720"/>
            <a:ext cx="0" cy="1036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272153-8E6E-4377-A156-D3BA1BD70F47}"/>
              </a:ext>
            </a:extLst>
          </p:cNvPr>
          <p:cNvCxnSpPr>
            <a:stCxn id="8" idx="2"/>
            <a:endCxn id="9" idx="0"/>
          </p:cNvCxnSpPr>
          <p:nvPr/>
        </p:nvCxnSpPr>
        <p:spPr>
          <a:xfrm>
            <a:off x="5349240" y="5933440"/>
            <a:ext cx="0" cy="29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04C084-0178-4DE2-A190-E7F02E1CD4C1}"/>
              </a:ext>
            </a:extLst>
          </p:cNvPr>
          <p:cNvCxnSpPr>
            <a:stCxn id="4" idx="2"/>
            <a:endCxn id="5" idx="0"/>
          </p:cNvCxnSpPr>
          <p:nvPr/>
        </p:nvCxnSpPr>
        <p:spPr>
          <a:xfrm>
            <a:off x="5328920" y="2407920"/>
            <a:ext cx="0" cy="3495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4499B6-D711-44A2-A384-838A74C8F66C}"/>
              </a:ext>
            </a:extLst>
          </p:cNvPr>
          <p:cNvCxnSpPr>
            <a:stCxn id="5" idx="2"/>
            <a:endCxn id="6" idx="0"/>
          </p:cNvCxnSpPr>
          <p:nvPr/>
        </p:nvCxnSpPr>
        <p:spPr>
          <a:xfrm>
            <a:off x="5328920" y="3535996"/>
            <a:ext cx="10160" cy="34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FD2C7E-E441-425D-8F56-A0C41C6CD07F}"/>
              </a:ext>
            </a:extLst>
          </p:cNvPr>
          <p:cNvSpPr txBox="1"/>
          <p:nvPr/>
        </p:nvSpPr>
        <p:spPr>
          <a:xfrm>
            <a:off x="6360160" y="2052320"/>
            <a:ext cx="558795" cy="369332"/>
          </a:xfrm>
          <a:prstGeom prst="rect">
            <a:avLst/>
          </a:prstGeom>
          <a:noFill/>
        </p:spPr>
        <p:txBody>
          <a:bodyPr wrap="square" rtlCol="0">
            <a:spAutoFit/>
          </a:bodyPr>
          <a:lstStyle/>
          <a:p>
            <a:r>
              <a:rPr lang="en-US" b="1" dirty="0"/>
              <a:t>B</a:t>
            </a:r>
            <a:r>
              <a:rPr lang="en-US" b="1" baseline="-25000" dirty="0"/>
              <a:t>0</a:t>
            </a:r>
            <a:endParaRPr lang="en-US" b="1" dirty="0"/>
          </a:p>
        </p:txBody>
      </p:sp>
      <p:sp>
        <p:nvSpPr>
          <p:cNvPr id="28" name="TextBox 27">
            <a:extLst>
              <a:ext uri="{FF2B5EF4-FFF2-40B4-BE49-F238E27FC236}">
                <a16:creationId xmlns:a16="http://schemas.microsoft.com/office/drawing/2014/main" id="{3A3ECBDD-D138-4955-B3C8-793FA4684968}"/>
              </a:ext>
            </a:extLst>
          </p:cNvPr>
          <p:cNvSpPr txBox="1"/>
          <p:nvPr/>
        </p:nvSpPr>
        <p:spPr>
          <a:xfrm>
            <a:off x="6278880" y="2936240"/>
            <a:ext cx="558795" cy="369332"/>
          </a:xfrm>
          <a:prstGeom prst="rect">
            <a:avLst/>
          </a:prstGeom>
          <a:noFill/>
        </p:spPr>
        <p:txBody>
          <a:bodyPr wrap="square" rtlCol="0">
            <a:spAutoFit/>
          </a:bodyPr>
          <a:lstStyle/>
          <a:p>
            <a:r>
              <a:rPr lang="en-US" b="1" dirty="0"/>
              <a:t>B</a:t>
            </a:r>
            <a:r>
              <a:rPr lang="en-US" b="1" baseline="-25000" dirty="0"/>
              <a:t>1</a:t>
            </a:r>
            <a:endParaRPr lang="en-US" b="1" dirty="0"/>
          </a:p>
        </p:txBody>
      </p:sp>
      <p:sp>
        <p:nvSpPr>
          <p:cNvPr id="29" name="TextBox 28">
            <a:extLst>
              <a:ext uri="{FF2B5EF4-FFF2-40B4-BE49-F238E27FC236}">
                <a16:creationId xmlns:a16="http://schemas.microsoft.com/office/drawing/2014/main" id="{E961A0F1-FEC4-4A53-BAE6-14B9B06FAC7F}"/>
              </a:ext>
            </a:extLst>
          </p:cNvPr>
          <p:cNvSpPr txBox="1"/>
          <p:nvPr/>
        </p:nvSpPr>
        <p:spPr>
          <a:xfrm>
            <a:off x="6258560" y="4003040"/>
            <a:ext cx="558795" cy="369332"/>
          </a:xfrm>
          <a:prstGeom prst="rect">
            <a:avLst/>
          </a:prstGeom>
          <a:noFill/>
        </p:spPr>
        <p:txBody>
          <a:bodyPr wrap="square" rtlCol="0">
            <a:spAutoFit/>
          </a:bodyPr>
          <a:lstStyle/>
          <a:p>
            <a:r>
              <a:rPr lang="en-US" b="1" dirty="0"/>
              <a:t>B</a:t>
            </a:r>
            <a:r>
              <a:rPr lang="en-US" b="1" baseline="-25000" dirty="0"/>
              <a:t>2</a:t>
            </a:r>
            <a:endParaRPr lang="en-US" b="1" dirty="0"/>
          </a:p>
        </p:txBody>
      </p:sp>
      <p:sp>
        <p:nvSpPr>
          <p:cNvPr id="30" name="TextBox 29">
            <a:extLst>
              <a:ext uri="{FF2B5EF4-FFF2-40B4-BE49-F238E27FC236}">
                <a16:creationId xmlns:a16="http://schemas.microsoft.com/office/drawing/2014/main" id="{4923B4C8-748E-41BF-984F-CB503EEBA0E9}"/>
              </a:ext>
            </a:extLst>
          </p:cNvPr>
          <p:cNvSpPr txBox="1"/>
          <p:nvPr/>
        </p:nvSpPr>
        <p:spPr>
          <a:xfrm>
            <a:off x="3677920" y="4805680"/>
            <a:ext cx="558795" cy="369332"/>
          </a:xfrm>
          <a:prstGeom prst="rect">
            <a:avLst/>
          </a:prstGeom>
          <a:noFill/>
        </p:spPr>
        <p:txBody>
          <a:bodyPr wrap="square" rtlCol="0">
            <a:spAutoFit/>
          </a:bodyPr>
          <a:lstStyle/>
          <a:p>
            <a:r>
              <a:rPr lang="en-US" b="1" dirty="0"/>
              <a:t>B</a:t>
            </a:r>
            <a:r>
              <a:rPr lang="en-US" b="1" baseline="-25000" dirty="0"/>
              <a:t>3</a:t>
            </a:r>
            <a:endParaRPr lang="en-US" b="1" dirty="0"/>
          </a:p>
        </p:txBody>
      </p:sp>
      <p:sp>
        <p:nvSpPr>
          <p:cNvPr id="31" name="TextBox 30">
            <a:extLst>
              <a:ext uri="{FF2B5EF4-FFF2-40B4-BE49-F238E27FC236}">
                <a16:creationId xmlns:a16="http://schemas.microsoft.com/office/drawing/2014/main" id="{E4BD39F5-63C4-45B6-BFB5-4D94354185AD}"/>
              </a:ext>
            </a:extLst>
          </p:cNvPr>
          <p:cNvSpPr txBox="1"/>
          <p:nvPr/>
        </p:nvSpPr>
        <p:spPr>
          <a:xfrm>
            <a:off x="6329680" y="5557520"/>
            <a:ext cx="558795" cy="369332"/>
          </a:xfrm>
          <a:prstGeom prst="rect">
            <a:avLst/>
          </a:prstGeom>
          <a:noFill/>
        </p:spPr>
        <p:txBody>
          <a:bodyPr wrap="square" rtlCol="0">
            <a:spAutoFit/>
          </a:bodyPr>
          <a:lstStyle/>
          <a:p>
            <a:r>
              <a:rPr lang="en-US" b="1" dirty="0"/>
              <a:t>B</a:t>
            </a:r>
            <a:r>
              <a:rPr lang="en-US" b="1" baseline="-25000" dirty="0"/>
              <a:t>4</a:t>
            </a:r>
            <a:endParaRPr lang="en-US" b="1" dirty="0"/>
          </a:p>
        </p:txBody>
      </p:sp>
      <p:sp>
        <p:nvSpPr>
          <p:cNvPr id="32" name="TextBox 31">
            <a:extLst>
              <a:ext uri="{FF2B5EF4-FFF2-40B4-BE49-F238E27FC236}">
                <a16:creationId xmlns:a16="http://schemas.microsoft.com/office/drawing/2014/main" id="{2C0A571F-41A2-49C4-8BC7-171A2FE9BC2D}"/>
              </a:ext>
            </a:extLst>
          </p:cNvPr>
          <p:cNvSpPr txBox="1"/>
          <p:nvPr/>
        </p:nvSpPr>
        <p:spPr>
          <a:xfrm>
            <a:off x="6319520" y="6238240"/>
            <a:ext cx="558795" cy="369332"/>
          </a:xfrm>
          <a:prstGeom prst="rect">
            <a:avLst/>
          </a:prstGeom>
          <a:noFill/>
        </p:spPr>
        <p:txBody>
          <a:bodyPr wrap="square" rtlCol="0">
            <a:spAutoFit/>
          </a:bodyPr>
          <a:lstStyle/>
          <a:p>
            <a:r>
              <a:rPr lang="en-US" b="1" dirty="0"/>
              <a:t>B</a:t>
            </a:r>
            <a:r>
              <a:rPr lang="en-US" b="1" baseline="-25000" dirty="0"/>
              <a:t>5</a:t>
            </a:r>
            <a:endParaRPr lang="en-US" b="1" dirty="0"/>
          </a:p>
        </p:txBody>
      </p:sp>
      <p:sp>
        <p:nvSpPr>
          <p:cNvPr id="10" name="TextBox 9">
            <a:extLst>
              <a:ext uri="{FF2B5EF4-FFF2-40B4-BE49-F238E27FC236}">
                <a16:creationId xmlns:a16="http://schemas.microsoft.com/office/drawing/2014/main" id="{29D5BBB6-F52B-4B54-82A1-7D1816D9A27D}"/>
              </a:ext>
            </a:extLst>
          </p:cNvPr>
          <p:cNvSpPr txBox="1"/>
          <p:nvPr/>
        </p:nvSpPr>
        <p:spPr>
          <a:xfrm>
            <a:off x="8989999" y="772160"/>
            <a:ext cx="3225797" cy="5632311"/>
          </a:xfrm>
          <a:prstGeom prst="rect">
            <a:avLst/>
          </a:prstGeom>
          <a:noFill/>
        </p:spPr>
        <p:txBody>
          <a:bodyPr wrap="square" rtlCol="0">
            <a:spAutoFit/>
          </a:bodyPr>
          <a:lstStyle/>
          <a:p>
            <a:r>
              <a:rPr lang="en-US" dirty="0"/>
              <a:t>Gen</a:t>
            </a:r>
            <a:r>
              <a:rPr lang="en-US" baseline="-25000" dirty="0"/>
              <a:t>D1</a:t>
            </a:r>
            <a:r>
              <a:rPr lang="en-US" dirty="0"/>
              <a:t> = {D1}</a:t>
            </a:r>
          </a:p>
          <a:p>
            <a:r>
              <a:rPr lang="en-US" dirty="0"/>
              <a:t>Kill</a:t>
            </a:r>
            <a:r>
              <a:rPr lang="en-US" baseline="-25000" dirty="0"/>
              <a:t>D1</a:t>
            </a:r>
            <a:r>
              <a:rPr lang="en-US" dirty="0"/>
              <a:t> = {D4, D7}</a:t>
            </a:r>
          </a:p>
          <a:p>
            <a:endParaRPr lang="en-US" dirty="0"/>
          </a:p>
          <a:p>
            <a:r>
              <a:rPr lang="en-US" dirty="0"/>
              <a:t>Gen</a:t>
            </a:r>
            <a:r>
              <a:rPr lang="en-US" baseline="-25000" dirty="0"/>
              <a:t>D2</a:t>
            </a:r>
            <a:r>
              <a:rPr lang="en-US" dirty="0"/>
              <a:t> = {D2}</a:t>
            </a:r>
          </a:p>
          <a:p>
            <a:r>
              <a:rPr lang="en-US" dirty="0"/>
              <a:t>Kill</a:t>
            </a:r>
            <a:r>
              <a:rPr lang="en-US" baseline="-25000" dirty="0"/>
              <a:t>D2</a:t>
            </a:r>
            <a:r>
              <a:rPr lang="en-US" dirty="0"/>
              <a:t> = {D5}</a:t>
            </a:r>
          </a:p>
          <a:p>
            <a:endParaRPr lang="en-IN" dirty="0"/>
          </a:p>
          <a:p>
            <a:r>
              <a:rPr lang="en-US" dirty="0"/>
              <a:t>Gen</a:t>
            </a:r>
            <a:r>
              <a:rPr lang="en-US" baseline="-25000" dirty="0"/>
              <a:t>D3</a:t>
            </a:r>
            <a:r>
              <a:rPr lang="en-US" dirty="0"/>
              <a:t> = {D3}</a:t>
            </a:r>
          </a:p>
          <a:p>
            <a:r>
              <a:rPr lang="en-US" dirty="0"/>
              <a:t>Kill</a:t>
            </a:r>
            <a:r>
              <a:rPr lang="en-US" baseline="-25000" dirty="0"/>
              <a:t>D3</a:t>
            </a:r>
            <a:r>
              <a:rPr lang="en-US" dirty="0"/>
              <a:t> = {D6}</a:t>
            </a:r>
          </a:p>
          <a:p>
            <a:endParaRPr lang="en-US" dirty="0"/>
          </a:p>
          <a:p>
            <a:r>
              <a:rPr lang="en-US" dirty="0"/>
              <a:t>Gen</a:t>
            </a:r>
            <a:r>
              <a:rPr lang="en-US" baseline="-25000" dirty="0"/>
              <a:t>D4</a:t>
            </a:r>
            <a:r>
              <a:rPr lang="en-US" dirty="0"/>
              <a:t> = {D4}</a:t>
            </a:r>
          </a:p>
          <a:p>
            <a:r>
              <a:rPr lang="en-US" dirty="0"/>
              <a:t>Kill</a:t>
            </a:r>
            <a:r>
              <a:rPr lang="en-US" baseline="-25000" dirty="0"/>
              <a:t>D4</a:t>
            </a:r>
            <a:r>
              <a:rPr lang="en-US" dirty="0"/>
              <a:t> = {D1, D7}</a:t>
            </a:r>
          </a:p>
          <a:p>
            <a:endParaRPr lang="en-IN" dirty="0"/>
          </a:p>
          <a:p>
            <a:r>
              <a:rPr lang="en-US" dirty="0"/>
              <a:t>Gen</a:t>
            </a:r>
            <a:r>
              <a:rPr lang="en-US" baseline="-25000" dirty="0"/>
              <a:t>D5</a:t>
            </a:r>
            <a:r>
              <a:rPr lang="en-US" dirty="0"/>
              <a:t> = {D5}</a:t>
            </a:r>
          </a:p>
          <a:p>
            <a:r>
              <a:rPr lang="en-US" dirty="0"/>
              <a:t>Kill</a:t>
            </a:r>
            <a:r>
              <a:rPr lang="en-US" baseline="-25000" dirty="0"/>
              <a:t>D5</a:t>
            </a:r>
            <a:r>
              <a:rPr lang="en-US" dirty="0"/>
              <a:t> = {D2}</a:t>
            </a:r>
          </a:p>
          <a:p>
            <a:endParaRPr lang="en-IN" dirty="0"/>
          </a:p>
          <a:p>
            <a:r>
              <a:rPr lang="en-US" dirty="0"/>
              <a:t>Gen</a:t>
            </a:r>
            <a:r>
              <a:rPr lang="en-US" baseline="-25000" dirty="0"/>
              <a:t>D6</a:t>
            </a:r>
            <a:r>
              <a:rPr lang="en-US" dirty="0"/>
              <a:t> = {D6}</a:t>
            </a:r>
          </a:p>
          <a:p>
            <a:r>
              <a:rPr lang="en-US" dirty="0"/>
              <a:t>Kill</a:t>
            </a:r>
            <a:r>
              <a:rPr lang="en-US" baseline="-25000" dirty="0"/>
              <a:t>D6</a:t>
            </a:r>
            <a:r>
              <a:rPr lang="en-US" dirty="0"/>
              <a:t> = {D3}</a:t>
            </a:r>
          </a:p>
          <a:p>
            <a:endParaRPr lang="en-IN" dirty="0"/>
          </a:p>
          <a:p>
            <a:r>
              <a:rPr lang="en-US" dirty="0"/>
              <a:t>Gen</a:t>
            </a:r>
            <a:r>
              <a:rPr lang="en-US" baseline="-25000" dirty="0"/>
              <a:t>D7</a:t>
            </a:r>
            <a:r>
              <a:rPr lang="en-US" dirty="0"/>
              <a:t> = {D7}</a:t>
            </a:r>
          </a:p>
          <a:p>
            <a:r>
              <a:rPr lang="en-US" dirty="0"/>
              <a:t>Kill</a:t>
            </a:r>
            <a:r>
              <a:rPr lang="en-US" baseline="-25000" dirty="0"/>
              <a:t>D7</a:t>
            </a:r>
            <a:r>
              <a:rPr lang="en-US" dirty="0"/>
              <a:t> = {D1, D4}</a:t>
            </a:r>
            <a:endParaRPr lang="en-IN" dirty="0"/>
          </a:p>
        </p:txBody>
      </p:sp>
      <p:sp>
        <p:nvSpPr>
          <p:cNvPr id="12" name="TextBox 11">
            <a:extLst>
              <a:ext uri="{FF2B5EF4-FFF2-40B4-BE49-F238E27FC236}">
                <a16:creationId xmlns:a16="http://schemas.microsoft.com/office/drawing/2014/main" id="{DC77336F-82D0-BB11-E1A7-95472164C9E9}"/>
              </a:ext>
            </a:extLst>
          </p:cNvPr>
          <p:cNvSpPr txBox="1"/>
          <p:nvPr/>
        </p:nvSpPr>
        <p:spPr>
          <a:xfrm>
            <a:off x="359596" y="2021840"/>
            <a:ext cx="2769688" cy="923330"/>
          </a:xfrm>
          <a:prstGeom prst="rect">
            <a:avLst/>
          </a:prstGeom>
          <a:noFill/>
        </p:spPr>
        <p:txBody>
          <a:bodyPr wrap="square" rtlCol="0">
            <a:spAutoFit/>
          </a:bodyPr>
          <a:lstStyle/>
          <a:p>
            <a:r>
              <a:rPr lang="en-US" dirty="0"/>
              <a:t>DEFS[</a:t>
            </a:r>
            <a:r>
              <a:rPr lang="en-US" dirty="0" err="1"/>
              <a:t>i</a:t>
            </a:r>
            <a:r>
              <a:rPr lang="en-US" dirty="0"/>
              <a:t>] =  {D1, D4, D7}</a:t>
            </a:r>
          </a:p>
          <a:p>
            <a:r>
              <a:rPr lang="en-US" dirty="0"/>
              <a:t>DEFS[j] =  {D2, D5}</a:t>
            </a:r>
          </a:p>
          <a:p>
            <a:r>
              <a:rPr lang="en-US" dirty="0"/>
              <a:t>DEFS[a] = {D3, D6}</a:t>
            </a:r>
            <a:endParaRPr lang="en-IN" dirty="0"/>
          </a:p>
        </p:txBody>
      </p:sp>
      <p:sp>
        <p:nvSpPr>
          <p:cNvPr id="3" name="TextBox 2">
            <a:extLst>
              <a:ext uri="{FF2B5EF4-FFF2-40B4-BE49-F238E27FC236}">
                <a16:creationId xmlns:a16="http://schemas.microsoft.com/office/drawing/2014/main" id="{2D6EB7E2-026D-CF05-D28D-1E091F7AF08C}"/>
              </a:ext>
            </a:extLst>
          </p:cNvPr>
          <p:cNvSpPr txBox="1"/>
          <p:nvPr/>
        </p:nvSpPr>
        <p:spPr>
          <a:xfrm>
            <a:off x="6667928" y="2578815"/>
            <a:ext cx="611710" cy="369332"/>
          </a:xfrm>
          <a:prstGeom prst="rect">
            <a:avLst/>
          </a:prstGeom>
          <a:noFill/>
        </p:spPr>
        <p:txBody>
          <a:bodyPr wrap="square" rtlCol="0">
            <a:spAutoFit/>
          </a:bodyPr>
          <a:lstStyle/>
          <a:p>
            <a:r>
              <a:rPr lang="en-US" dirty="0"/>
              <a:t>{}</a:t>
            </a:r>
            <a:endParaRPr lang="en-IN" dirty="0"/>
          </a:p>
        </p:txBody>
      </p:sp>
      <p:sp>
        <p:nvSpPr>
          <p:cNvPr id="25" name="TextBox 24">
            <a:extLst>
              <a:ext uri="{FF2B5EF4-FFF2-40B4-BE49-F238E27FC236}">
                <a16:creationId xmlns:a16="http://schemas.microsoft.com/office/drawing/2014/main" id="{90E8A0F4-1E6C-4F9E-7841-0AEF4505158B}"/>
              </a:ext>
            </a:extLst>
          </p:cNvPr>
          <p:cNvSpPr txBox="1"/>
          <p:nvPr/>
        </p:nvSpPr>
        <p:spPr>
          <a:xfrm>
            <a:off x="6717588" y="2905873"/>
            <a:ext cx="611710" cy="369332"/>
          </a:xfrm>
          <a:prstGeom prst="rect">
            <a:avLst/>
          </a:prstGeom>
          <a:noFill/>
        </p:spPr>
        <p:txBody>
          <a:bodyPr wrap="square" rtlCol="0">
            <a:spAutoFit/>
          </a:bodyPr>
          <a:lstStyle/>
          <a:p>
            <a:r>
              <a:rPr lang="en-US" dirty="0"/>
              <a:t>{D1}</a:t>
            </a:r>
            <a:endParaRPr lang="en-IN" dirty="0"/>
          </a:p>
        </p:txBody>
      </p:sp>
      <p:sp>
        <p:nvSpPr>
          <p:cNvPr id="33" name="TextBox 32">
            <a:extLst>
              <a:ext uri="{FF2B5EF4-FFF2-40B4-BE49-F238E27FC236}">
                <a16:creationId xmlns:a16="http://schemas.microsoft.com/office/drawing/2014/main" id="{7BEFE2EF-E970-3CD5-73F5-BB676B1E63A1}"/>
              </a:ext>
            </a:extLst>
          </p:cNvPr>
          <p:cNvSpPr txBox="1"/>
          <p:nvPr/>
        </p:nvSpPr>
        <p:spPr>
          <a:xfrm>
            <a:off x="6705604" y="3119917"/>
            <a:ext cx="1616692" cy="369332"/>
          </a:xfrm>
          <a:prstGeom prst="rect">
            <a:avLst/>
          </a:prstGeom>
          <a:noFill/>
        </p:spPr>
        <p:txBody>
          <a:bodyPr wrap="square" rtlCol="0">
            <a:spAutoFit/>
          </a:bodyPr>
          <a:lstStyle/>
          <a:p>
            <a:r>
              <a:rPr lang="en-US" dirty="0"/>
              <a:t>{D1, D2}</a:t>
            </a:r>
            <a:endParaRPr lang="en-IN" dirty="0"/>
          </a:p>
        </p:txBody>
      </p:sp>
      <p:sp>
        <p:nvSpPr>
          <p:cNvPr id="34" name="TextBox 33">
            <a:extLst>
              <a:ext uri="{FF2B5EF4-FFF2-40B4-BE49-F238E27FC236}">
                <a16:creationId xmlns:a16="http://schemas.microsoft.com/office/drawing/2014/main" id="{C1CEAFBF-DECE-CCB0-B072-723959E0DBD1}"/>
              </a:ext>
            </a:extLst>
          </p:cNvPr>
          <p:cNvSpPr txBox="1"/>
          <p:nvPr/>
        </p:nvSpPr>
        <p:spPr>
          <a:xfrm>
            <a:off x="6662798" y="3375057"/>
            <a:ext cx="1616692" cy="369332"/>
          </a:xfrm>
          <a:prstGeom prst="rect">
            <a:avLst/>
          </a:prstGeom>
          <a:noFill/>
        </p:spPr>
        <p:txBody>
          <a:bodyPr wrap="square" rtlCol="0">
            <a:spAutoFit/>
          </a:bodyPr>
          <a:lstStyle/>
          <a:p>
            <a:r>
              <a:rPr lang="en-US" dirty="0"/>
              <a:t>{D1, D2, D3}</a:t>
            </a:r>
            <a:endParaRPr lang="en-IN" dirty="0"/>
          </a:p>
        </p:txBody>
      </p:sp>
      <p:sp>
        <p:nvSpPr>
          <p:cNvPr id="35" name="TextBox 34">
            <a:extLst>
              <a:ext uri="{FF2B5EF4-FFF2-40B4-BE49-F238E27FC236}">
                <a16:creationId xmlns:a16="http://schemas.microsoft.com/office/drawing/2014/main" id="{16D1096C-FBFB-E4CD-AD26-5960F31A1841}"/>
              </a:ext>
            </a:extLst>
          </p:cNvPr>
          <p:cNvSpPr txBox="1"/>
          <p:nvPr/>
        </p:nvSpPr>
        <p:spPr>
          <a:xfrm>
            <a:off x="6619991" y="3969241"/>
            <a:ext cx="2127761" cy="369332"/>
          </a:xfrm>
          <a:prstGeom prst="rect">
            <a:avLst/>
          </a:prstGeom>
          <a:noFill/>
        </p:spPr>
        <p:txBody>
          <a:bodyPr wrap="square" rtlCol="0">
            <a:spAutoFit/>
          </a:bodyPr>
          <a:lstStyle/>
          <a:p>
            <a:r>
              <a:rPr lang="en-US" dirty="0"/>
              <a:t>{D2, D3, D4, D5, D6}</a:t>
            </a:r>
            <a:endParaRPr lang="en-IN" dirty="0"/>
          </a:p>
        </p:txBody>
      </p:sp>
      <p:sp>
        <p:nvSpPr>
          <p:cNvPr id="36" name="TextBox 35">
            <a:extLst>
              <a:ext uri="{FF2B5EF4-FFF2-40B4-BE49-F238E27FC236}">
                <a16:creationId xmlns:a16="http://schemas.microsoft.com/office/drawing/2014/main" id="{1C01335C-2D1A-F94E-84A0-9F8046263F29}"/>
              </a:ext>
            </a:extLst>
          </p:cNvPr>
          <p:cNvSpPr txBox="1"/>
          <p:nvPr/>
        </p:nvSpPr>
        <p:spPr>
          <a:xfrm>
            <a:off x="6659377" y="4275751"/>
            <a:ext cx="2127761" cy="369332"/>
          </a:xfrm>
          <a:prstGeom prst="rect">
            <a:avLst/>
          </a:prstGeom>
          <a:noFill/>
        </p:spPr>
        <p:txBody>
          <a:bodyPr wrap="square" rtlCol="0">
            <a:spAutoFit/>
          </a:bodyPr>
          <a:lstStyle/>
          <a:p>
            <a:r>
              <a:rPr lang="en-US" dirty="0"/>
              <a:t>{D3, D4, D5, D6}</a:t>
            </a:r>
            <a:endParaRPr lang="en-IN" dirty="0"/>
          </a:p>
        </p:txBody>
      </p:sp>
      <p:sp>
        <p:nvSpPr>
          <p:cNvPr id="37" name="TextBox 36">
            <a:extLst>
              <a:ext uri="{FF2B5EF4-FFF2-40B4-BE49-F238E27FC236}">
                <a16:creationId xmlns:a16="http://schemas.microsoft.com/office/drawing/2014/main" id="{1FD35352-9AEA-CE87-5C04-5045BB750B6D}"/>
              </a:ext>
            </a:extLst>
          </p:cNvPr>
          <p:cNvSpPr txBox="1"/>
          <p:nvPr/>
        </p:nvSpPr>
        <p:spPr>
          <a:xfrm>
            <a:off x="5260381" y="4746650"/>
            <a:ext cx="2127761" cy="369332"/>
          </a:xfrm>
          <a:prstGeom prst="rect">
            <a:avLst/>
          </a:prstGeom>
          <a:noFill/>
        </p:spPr>
        <p:txBody>
          <a:bodyPr wrap="square" rtlCol="0">
            <a:spAutoFit/>
          </a:bodyPr>
          <a:lstStyle/>
          <a:p>
            <a:r>
              <a:rPr lang="en-US" dirty="0"/>
              <a:t>{D3, D4, D5, D6}</a:t>
            </a:r>
            <a:endParaRPr lang="en-IN" dirty="0"/>
          </a:p>
        </p:txBody>
      </p:sp>
      <p:sp>
        <p:nvSpPr>
          <p:cNvPr id="38" name="TextBox 37">
            <a:extLst>
              <a:ext uri="{FF2B5EF4-FFF2-40B4-BE49-F238E27FC236}">
                <a16:creationId xmlns:a16="http://schemas.microsoft.com/office/drawing/2014/main" id="{4AE54749-8B5B-C363-EA8C-786332F8059C}"/>
              </a:ext>
            </a:extLst>
          </p:cNvPr>
          <p:cNvSpPr txBox="1"/>
          <p:nvPr/>
        </p:nvSpPr>
        <p:spPr>
          <a:xfrm>
            <a:off x="2792876" y="4251777"/>
            <a:ext cx="2127761" cy="369332"/>
          </a:xfrm>
          <a:prstGeom prst="rect">
            <a:avLst/>
          </a:prstGeom>
          <a:noFill/>
        </p:spPr>
        <p:txBody>
          <a:bodyPr wrap="square" rtlCol="0">
            <a:spAutoFit/>
          </a:bodyPr>
          <a:lstStyle/>
          <a:p>
            <a:r>
              <a:rPr lang="en-US" dirty="0"/>
              <a:t>{D3, D4, D5, D6}</a:t>
            </a:r>
            <a:endParaRPr lang="en-IN" dirty="0"/>
          </a:p>
        </p:txBody>
      </p:sp>
      <p:sp>
        <p:nvSpPr>
          <p:cNvPr id="39" name="TextBox 38">
            <a:extLst>
              <a:ext uri="{FF2B5EF4-FFF2-40B4-BE49-F238E27FC236}">
                <a16:creationId xmlns:a16="http://schemas.microsoft.com/office/drawing/2014/main" id="{5B6018FE-B322-7E19-B614-DD03345DBE4A}"/>
              </a:ext>
            </a:extLst>
          </p:cNvPr>
          <p:cNvSpPr txBox="1"/>
          <p:nvPr/>
        </p:nvSpPr>
        <p:spPr>
          <a:xfrm>
            <a:off x="3911043" y="4917889"/>
            <a:ext cx="2127761" cy="369332"/>
          </a:xfrm>
          <a:prstGeom prst="rect">
            <a:avLst/>
          </a:prstGeom>
          <a:noFill/>
        </p:spPr>
        <p:txBody>
          <a:bodyPr wrap="square" rtlCol="0">
            <a:spAutoFit/>
          </a:bodyPr>
          <a:lstStyle/>
          <a:p>
            <a:r>
              <a:rPr lang="en-US" dirty="0"/>
              <a:t>{D4, D5, D6}</a:t>
            </a:r>
            <a:endParaRPr lang="en-IN" dirty="0"/>
          </a:p>
        </p:txBody>
      </p:sp>
      <p:sp>
        <p:nvSpPr>
          <p:cNvPr id="40" name="TextBox 39">
            <a:extLst>
              <a:ext uri="{FF2B5EF4-FFF2-40B4-BE49-F238E27FC236}">
                <a16:creationId xmlns:a16="http://schemas.microsoft.com/office/drawing/2014/main" id="{C24DA758-EF12-BCC6-76C9-8DD3B3A6DAEC}"/>
              </a:ext>
            </a:extLst>
          </p:cNvPr>
          <p:cNvSpPr txBox="1"/>
          <p:nvPr/>
        </p:nvSpPr>
        <p:spPr>
          <a:xfrm>
            <a:off x="6436772" y="5419607"/>
            <a:ext cx="2127761" cy="369332"/>
          </a:xfrm>
          <a:prstGeom prst="rect">
            <a:avLst/>
          </a:prstGeom>
          <a:noFill/>
        </p:spPr>
        <p:txBody>
          <a:bodyPr wrap="square" rtlCol="0">
            <a:spAutoFit/>
          </a:bodyPr>
          <a:lstStyle/>
          <a:p>
            <a:r>
              <a:rPr lang="en-US" dirty="0"/>
              <a:t>{D3, D4, D5, D6}</a:t>
            </a:r>
            <a:endParaRPr lang="en-IN" dirty="0"/>
          </a:p>
        </p:txBody>
      </p:sp>
      <p:sp>
        <p:nvSpPr>
          <p:cNvPr id="41" name="TextBox 40">
            <a:extLst>
              <a:ext uri="{FF2B5EF4-FFF2-40B4-BE49-F238E27FC236}">
                <a16:creationId xmlns:a16="http://schemas.microsoft.com/office/drawing/2014/main" id="{65BFBC23-3B5B-51C1-0453-7EF2521456A9}"/>
              </a:ext>
            </a:extLst>
          </p:cNvPr>
          <p:cNvSpPr txBox="1"/>
          <p:nvPr/>
        </p:nvSpPr>
        <p:spPr>
          <a:xfrm>
            <a:off x="6465884" y="5777488"/>
            <a:ext cx="2127761" cy="369332"/>
          </a:xfrm>
          <a:prstGeom prst="rect">
            <a:avLst/>
          </a:prstGeom>
          <a:noFill/>
        </p:spPr>
        <p:txBody>
          <a:bodyPr wrap="square" rtlCol="0">
            <a:spAutoFit/>
          </a:bodyPr>
          <a:lstStyle/>
          <a:p>
            <a:r>
              <a:rPr lang="en-US" dirty="0"/>
              <a:t>{D3, D5, D6, D7}</a:t>
            </a:r>
            <a:endParaRPr lang="en-IN" dirty="0"/>
          </a:p>
        </p:txBody>
      </p:sp>
      <p:sp>
        <p:nvSpPr>
          <p:cNvPr id="11" name="TextBox 10">
            <a:extLst>
              <a:ext uri="{FF2B5EF4-FFF2-40B4-BE49-F238E27FC236}">
                <a16:creationId xmlns:a16="http://schemas.microsoft.com/office/drawing/2014/main" id="{B10A25B4-539A-6E54-4559-7026824F7302}"/>
              </a:ext>
            </a:extLst>
          </p:cNvPr>
          <p:cNvSpPr txBox="1"/>
          <p:nvPr/>
        </p:nvSpPr>
        <p:spPr>
          <a:xfrm>
            <a:off x="462337" y="6133772"/>
            <a:ext cx="2016702" cy="369332"/>
          </a:xfrm>
          <a:prstGeom prst="rect">
            <a:avLst/>
          </a:prstGeom>
          <a:noFill/>
        </p:spPr>
        <p:txBody>
          <a:bodyPr wrap="square" rtlCol="0">
            <a:spAutoFit/>
          </a:bodyPr>
          <a:lstStyle/>
          <a:p>
            <a:r>
              <a:rPr lang="en-US" dirty="0"/>
              <a:t>ITERATION-2</a:t>
            </a:r>
            <a:endParaRPr lang="en-IN" dirty="0"/>
          </a:p>
        </p:txBody>
      </p:sp>
      <p:cxnSp>
        <p:nvCxnSpPr>
          <p:cNvPr id="15" name="Straight Arrow Connector 14">
            <a:extLst>
              <a:ext uri="{FF2B5EF4-FFF2-40B4-BE49-F238E27FC236}">
                <a16:creationId xmlns:a16="http://schemas.microsoft.com/office/drawing/2014/main" id="{84A20119-E09E-02FA-6DAD-9187FCCFFA02}"/>
              </a:ext>
            </a:extLst>
          </p:cNvPr>
          <p:cNvCxnSpPr/>
          <p:nvPr/>
        </p:nvCxnSpPr>
        <p:spPr>
          <a:xfrm>
            <a:off x="5627745" y="3078941"/>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EC74BAF5-4A36-A9FD-8C45-3A89333D0143}"/>
              </a:ext>
            </a:extLst>
          </p:cNvPr>
          <p:cNvCxnSpPr/>
          <p:nvPr/>
        </p:nvCxnSpPr>
        <p:spPr>
          <a:xfrm>
            <a:off x="5626035" y="3313533"/>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2BEA50DC-D496-2153-E0E6-1DFF42614566}"/>
              </a:ext>
            </a:extLst>
          </p:cNvPr>
          <p:cNvCxnSpPr/>
          <p:nvPr/>
        </p:nvCxnSpPr>
        <p:spPr>
          <a:xfrm>
            <a:off x="5572954" y="3548125"/>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683053E5-48B4-D4E0-622A-B40DCA23D528}"/>
              </a:ext>
            </a:extLst>
          </p:cNvPr>
          <p:cNvCxnSpPr/>
          <p:nvPr/>
        </p:nvCxnSpPr>
        <p:spPr>
          <a:xfrm>
            <a:off x="5591792" y="2765576"/>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7160CE30-D41E-CF05-3FF9-457632E0452C}"/>
              </a:ext>
            </a:extLst>
          </p:cNvPr>
          <p:cNvCxnSpPr/>
          <p:nvPr/>
        </p:nvCxnSpPr>
        <p:spPr>
          <a:xfrm>
            <a:off x="5462847" y="4185920"/>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277C73DC-49E2-6865-DFE6-3B95A6C682A6}"/>
              </a:ext>
            </a:extLst>
          </p:cNvPr>
          <p:cNvCxnSpPr/>
          <p:nvPr/>
        </p:nvCxnSpPr>
        <p:spPr>
          <a:xfrm>
            <a:off x="5485632" y="4457380"/>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FD38E176-28DB-8408-9133-7BA52345913F}"/>
              </a:ext>
            </a:extLst>
          </p:cNvPr>
          <p:cNvCxnSpPr/>
          <p:nvPr/>
        </p:nvCxnSpPr>
        <p:spPr>
          <a:xfrm>
            <a:off x="5372617" y="5875212"/>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F7553E67-1C5F-5C6E-BA13-BD7F7D1FAE8E}"/>
              </a:ext>
            </a:extLst>
          </p:cNvPr>
          <p:cNvCxnSpPr/>
          <p:nvPr/>
        </p:nvCxnSpPr>
        <p:spPr>
          <a:xfrm>
            <a:off x="2761272" y="5102942"/>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437DE8A8-A5D9-876A-2425-E396112849B4}"/>
              </a:ext>
            </a:extLst>
          </p:cNvPr>
          <p:cNvCxnSpPr/>
          <p:nvPr/>
        </p:nvCxnSpPr>
        <p:spPr>
          <a:xfrm>
            <a:off x="5329811" y="5585827"/>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7DFC5854-4A09-755A-C7C1-DBFE47B63339}"/>
              </a:ext>
            </a:extLst>
          </p:cNvPr>
          <p:cNvCxnSpPr/>
          <p:nvPr/>
        </p:nvCxnSpPr>
        <p:spPr>
          <a:xfrm>
            <a:off x="5414426" y="3967641"/>
            <a:ext cx="117176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B6A3F526-562D-F999-C9BE-E8A687D6BB26}"/>
              </a:ext>
            </a:extLst>
          </p:cNvPr>
          <p:cNvSpPr txBox="1"/>
          <p:nvPr/>
        </p:nvSpPr>
        <p:spPr>
          <a:xfrm>
            <a:off x="6587459" y="3741498"/>
            <a:ext cx="3225797" cy="369332"/>
          </a:xfrm>
          <a:prstGeom prst="rect">
            <a:avLst/>
          </a:prstGeom>
          <a:noFill/>
        </p:spPr>
        <p:txBody>
          <a:bodyPr wrap="square" rtlCol="0">
            <a:spAutoFit/>
          </a:bodyPr>
          <a:lstStyle/>
          <a:p>
            <a:r>
              <a:rPr lang="en-US" dirty="0"/>
              <a:t>{D1, D2, D3, D5, D6, D7}</a:t>
            </a:r>
            <a:endParaRPr lang="en-IN" dirty="0"/>
          </a:p>
        </p:txBody>
      </p:sp>
      <p:sp>
        <p:nvSpPr>
          <p:cNvPr id="52" name="TextBox 51">
            <a:extLst>
              <a:ext uri="{FF2B5EF4-FFF2-40B4-BE49-F238E27FC236}">
                <a16:creationId xmlns:a16="http://schemas.microsoft.com/office/drawing/2014/main" id="{3DBFA28E-32A7-F60F-44C0-5D9175BC6CD5}"/>
              </a:ext>
            </a:extLst>
          </p:cNvPr>
          <p:cNvSpPr txBox="1"/>
          <p:nvPr/>
        </p:nvSpPr>
        <p:spPr>
          <a:xfrm>
            <a:off x="2626776" y="3294569"/>
            <a:ext cx="2127761" cy="369332"/>
          </a:xfrm>
          <a:prstGeom prst="rect">
            <a:avLst/>
          </a:prstGeom>
          <a:noFill/>
        </p:spPr>
        <p:txBody>
          <a:bodyPr wrap="square" rtlCol="0">
            <a:spAutoFit/>
          </a:bodyPr>
          <a:lstStyle/>
          <a:p>
            <a:r>
              <a:rPr lang="en-US" dirty="0"/>
              <a:t>{D3, D5, D6, D7}</a:t>
            </a:r>
            <a:endParaRPr lang="en-IN" dirty="0"/>
          </a:p>
        </p:txBody>
      </p:sp>
    </p:spTree>
    <p:extLst>
      <p:ext uri="{BB962C8B-B14F-4D97-AF65-F5344CB8AC3E}">
        <p14:creationId xmlns:p14="http://schemas.microsoft.com/office/powerpoint/2010/main" val="3396712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28FC-B13F-496D-BB14-5E0D8BEE13A8}"/>
              </a:ext>
            </a:extLst>
          </p:cNvPr>
          <p:cNvSpPr>
            <a:spLocks noGrp="1"/>
          </p:cNvSpPr>
          <p:nvPr>
            <p:ph type="title"/>
          </p:nvPr>
        </p:nvSpPr>
        <p:spPr/>
        <p:txBody>
          <a:bodyPr/>
          <a:lstStyle/>
          <a:p>
            <a:r>
              <a:rPr lang="en-US" dirty="0"/>
              <a:t>Reaching definition</a:t>
            </a:r>
            <a:endParaRPr lang="en-IN" dirty="0"/>
          </a:p>
        </p:txBody>
      </p:sp>
      <p:sp>
        <p:nvSpPr>
          <p:cNvPr id="3" name="Content Placeholder 2">
            <a:extLst>
              <a:ext uri="{FF2B5EF4-FFF2-40B4-BE49-F238E27FC236}">
                <a16:creationId xmlns:a16="http://schemas.microsoft.com/office/drawing/2014/main" id="{ABC61C52-86B1-446F-B243-5A5ED0FFE6E1}"/>
              </a:ext>
            </a:extLst>
          </p:cNvPr>
          <p:cNvSpPr>
            <a:spLocks noGrp="1"/>
          </p:cNvSpPr>
          <p:nvPr>
            <p:ph idx="1"/>
          </p:nvPr>
        </p:nvSpPr>
        <p:spPr/>
        <p:txBody>
          <a:bodyPr/>
          <a:lstStyle/>
          <a:p>
            <a:r>
              <a:rPr lang="en-US"/>
              <a:t>SSA </a:t>
            </a:r>
            <a:r>
              <a:rPr lang="en-US" dirty="0"/>
              <a:t>construction</a:t>
            </a:r>
            <a:endParaRPr lang="en-IN" dirty="0"/>
          </a:p>
        </p:txBody>
      </p:sp>
    </p:spTree>
    <p:extLst>
      <p:ext uri="{BB962C8B-B14F-4D97-AF65-F5344CB8AC3E}">
        <p14:creationId xmlns:p14="http://schemas.microsoft.com/office/powerpoint/2010/main" val="1380435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41AD-DE38-436A-815F-322FAE3210A9}"/>
              </a:ext>
            </a:extLst>
          </p:cNvPr>
          <p:cNvSpPr>
            <a:spLocks noGrp="1"/>
          </p:cNvSpPr>
          <p:nvPr>
            <p:ph type="title"/>
          </p:nvPr>
        </p:nvSpPr>
        <p:spPr/>
        <p:txBody>
          <a:bodyPr/>
          <a:lstStyle/>
          <a:p>
            <a:r>
              <a:rPr lang="en-US" dirty="0"/>
              <a:t>Dominator</a:t>
            </a:r>
          </a:p>
        </p:txBody>
      </p:sp>
      <p:sp>
        <p:nvSpPr>
          <p:cNvPr id="3" name="Content Placeholder 2">
            <a:extLst>
              <a:ext uri="{FF2B5EF4-FFF2-40B4-BE49-F238E27FC236}">
                <a16:creationId xmlns:a16="http://schemas.microsoft.com/office/drawing/2014/main" id="{9C722278-BE7A-40D6-8C21-8388248899C3}"/>
              </a:ext>
            </a:extLst>
          </p:cNvPr>
          <p:cNvSpPr>
            <a:spLocks noGrp="1"/>
          </p:cNvSpPr>
          <p:nvPr>
            <p:ph idx="1"/>
          </p:nvPr>
        </p:nvSpPr>
        <p:spPr/>
        <p:txBody>
          <a:bodyPr/>
          <a:lstStyle/>
          <a:p>
            <a:r>
              <a:rPr lang="en-US" dirty="0"/>
              <a:t>Dominator analysis is useful in many compiler transformations</a:t>
            </a:r>
          </a:p>
          <a:p>
            <a:endParaRPr lang="en-US" dirty="0"/>
          </a:p>
          <a:p>
            <a:r>
              <a:rPr lang="en-US" dirty="0"/>
              <a:t>Node D in a CFG dominates node N if every path from the entry node to N goes through D</a:t>
            </a:r>
          </a:p>
          <a:p>
            <a:pPr lvl="1"/>
            <a:r>
              <a:rPr lang="en-US" dirty="0"/>
              <a:t>We write “D </a:t>
            </a:r>
            <a:r>
              <a:rPr lang="en-US" dirty="0" err="1"/>
              <a:t>dom</a:t>
            </a:r>
            <a:r>
              <a:rPr lang="en-US" dirty="0"/>
              <a:t> N” to articulate that D dominates N</a:t>
            </a:r>
          </a:p>
          <a:p>
            <a:pPr lvl="1"/>
            <a:r>
              <a:rPr lang="en-US" dirty="0"/>
              <a:t>Every node dominates itself</a:t>
            </a:r>
          </a:p>
        </p:txBody>
      </p:sp>
    </p:spTree>
    <p:extLst>
      <p:ext uri="{BB962C8B-B14F-4D97-AF65-F5344CB8AC3E}">
        <p14:creationId xmlns:p14="http://schemas.microsoft.com/office/powerpoint/2010/main" val="1175231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Dominator</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+ 1</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2</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DB7226D-4AE8-455F-87C1-879D18C9AAA4}"/>
              </a:ext>
            </a:extLst>
          </p:cNvPr>
          <p:cNvSpPr txBox="1"/>
          <p:nvPr/>
        </p:nvSpPr>
        <p:spPr>
          <a:xfrm>
            <a:off x="6041573" y="1752599"/>
            <a:ext cx="631366" cy="369332"/>
          </a:xfrm>
          <a:prstGeom prst="rect">
            <a:avLst/>
          </a:prstGeom>
          <a:noFill/>
        </p:spPr>
        <p:txBody>
          <a:bodyPr wrap="square" rtlCol="0">
            <a:spAutoFit/>
          </a:bodyPr>
          <a:lstStyle/>
          <a:p>
            <a:r>
              <a:rPr lang="en-US" b="1" dirty="0"/>
              <a:t>BB0</a:t>
            </a:r>
          </a:p>
        </p:txBody>
      </p:sp>
      <p:sp>
        <p:nvSpPr>
          <p:cNvPr id="18" name="TextBox 17">
            <a:extLst>
              <a:ext uri="{FF2B5EF4-FFF2-40B4-BE49-F238E27FC236}">
                <a16:creationId xmlns:a16="http://schemas.microsoft.com/office/drawing/2014/main" id="{A6D023C8-AF5C-4631-8123-9884633FB584}"/>
              </a:ext>
            </a:extLst>
          </p:cNvPr>
          <p:cNvSpPr txBox="1"/>
          <p:nvPr/>
        </p:nvSpPr>
        <p:spPr>
          <a:xfrm>
            <a:off x="6520546" y="2645228"/>
            <a:ext cx="631366" cy="369332"/>
          </a:xfrm>
          <a:prstGeom prst="rect">
            <a:avLst/>
          </a:prstGeom>
          <a:noFill/>
        </p:spPr>
        <p:txBody>
          <a:bodyPr wrap="square" rtlCol="0">
            <a:spAutoFit/>
          </a:bodyPr>
          <a:lstStyle/>
          <a:p>
            <a:r>
              <a:rPr lang="en-US" b="1" dirty="0"/>
              <a:t>BB1</a:t>
            </a:r>
          </a:p>
        </p:txBody>
      </p:sp>
      <p:sp>
        <p:nvSpPr>
          <p:cNvPr id="20" name="TextBox 19">
            <a:extLst>
              <a:ext uri="{FF2B5EF4-FFF2-40B4-BE49-F238E27FC236}">
                <a16:creationId xmlns:a16="http://schemas.microsoft.com/office/drawing/2014/main" id="{352478AB-1409-4700-8AF0-6F9C0F63DAD3}"/>
              </a:ext>
            </a:extLst>
          </p:cNvPr>
          <p:cNvSpPr txBox="1"/>
          <p:nvPr/>
        </p:nvSpPr>
        <p:spPr>
          <a:xfrm>
            <a:off x="2133608" y="3918857"/>
            <a:ext cx="631366" cy="369332"/>
          </a:xfrm>
          <a:prstGeom prst="rect">
            <a:avLst/>
          </a:prstGeom>
          <a:noFill/>
        </p:spPr>
        <p:txBody>
          <a:bodyPr wrap="square" rtlCol="0">
            <a:spAutoFit/>
          </a:bodyPr>
          <a:lstStyle/>
          <a:p>
            <a:r>
              <a:rPr lang="en-US" b="1" dirty="0"/>
              <a:t>BB2</a:t>
            </a:r>
          </a:p>
        </p:txBody>
      </p:sp>
      <p:sp>
        <p:nvSpPr>
          <p:cNvPr id="22" name="TextBox 21">
            <a:extLst>
              <a:ext uri="{FF2B5EF4-FFF2-40B4-BE49-F238E27FC236}">
                <a16:creationId xmlns:a16="http://schemas.microsoft.com/office/drawing/2014/main" id="{7B133674-84FE-438A-AB48-8DC3ABFB0E81}"/>
              </a:ext>
            </a:extLst>
          </p:cNvPr>
          <p:cNvSpPr txBox="1"/>
          <p:nvPr/>
        </p:nvSpPr>
        <p:spPr>
          <a:xfrm>
            <a:off x="8382000" y="3962400"/>
            <a:ext cx="631366" cy="369332"/>
          </a:xfrm>
          <a:prstGeom prst="rect">
            <a:avLst/>
          </a:prstGeom>
          <a:noFill/>
        </p:spPr>
        <p:txBody>
          <a:bodyPr wrap="square" rtlCol="0">
            <a:spAutoFit/>
          </a:bodyPr>
          <a:lstStyle/>
          <a:p>
            <a:r>
              <a:rPr lang="en-US" b="1" dirty="0"/>
              <a:t>BB3</a:t>
            </a:r>
          </a:p>
        </p:txBody>
      </p:sp>
      <p:sp>
        <p:nvSpPr>
          <p:cNvPr id="23" name="TextBox 22">
            <a:extLst>
              <a:ext uri="{FF2B5EF4-FFF2-40B4-BE49-F238E27FC236}">
                <a16:creationId xmlns:a16="http://schemas.microsoft.com/office/drawing/2014/main" id="{D8977121-F591-4DE7-AA86-A0EAF7D8FA8F}"/>
              </a:ext>
            </a:extLst>
          </p:cNvPr>
          <p:cNvSpPr txBox="1"/>
          <p:nvPr/>
        </p:nvSpPr>
        <p:spPr>
          <a:xfrm>
            <a:off x="6085115" y="5127172"/>
            <a:ext cx="631366" cy="369332"/>
          </a:xfrm>
          <a:prstGeom prst="rect">
            <a:avLst/>
          </a:prstGeom>
          <a:noFill/>
        </p:spPr>
        <p:txBody>
          <a:bodyPr wrap="square" rtlCol="0">
            <a:spAutoFit/>
          </a:bodyPr>
          <a:lstStyle/>
          <a:p>
            <a:r>
              <a:rPr lang="en-US" b="1" dirty="0"/>
              <a:t>BB4</a:t>
            </a:r>
          </a:p>
        </p:txBody>
      </p:sp>
      <p:sp>
        <p:nvSpPr>
          <p:cNvPr id="24" name="TextBox 23">
            <a:extLst>
              <a:ext uri="{FF2B5EF4-FFF2-40B4-BE49-F238E27FC236}">
                <a16:creationId xmlns:a16="http://schemas.microsoft.com/office/drawing/2014/main" id="{FA9CCD2B-4F45-42D7-9510-EE897C21C05E}"/>
              </a:ext>
            </a:extLst>
          </p:cNvPr>
          <p:cNvSpPr txBox="1"/>
          <p:nvPr/>
        </p:nvSpPr>
        <p:spPr>
          <a:xfrm>
            <a:off x="6019802" y="6041574"/>
            <a:ext cx="631366" cy="369332"/>
          </a:xfrm>
          <a:prstGeom prst="rect">
            <a:avLst/>
          </a:prstGeom>
          <a:noFill/>
        </p:spPr>
        <p:txBody>
          <a:bodyPr wrap="square" rtlCol="0">
            <a:spAutoFit/>
          </a:bodyPr>
          <a:lstStyle/>
          <a:p>
            <a:r>
              <a:rPr lang="en-US" b="1" dirty="0"/>
              <a:t>BB5</a:t>
            </a:r>
          </a:p>
        </p:txBody>
      </p:sp>
      <p:sp>
        <p:nvSpPr>
          <p:cNvPr id="12" name="TextBox 11">
            <a:extLst>
              <a:ext uri="{FF2B5EF4-FFF2-40B4-BE49-F238E27FC236}">
                <a16:creationId xmlns:a16="http://schemas.microsoft.com/office/drawing/2014/main" id="{B062D485-EB82-4187-9A9E-87E6D36A6206}"/>
              </a:ext>
            </a:extLst>
          </p:cNvPr>
          <p:cNvSpPr txBox="1"/>
          <p:nvPr/>
        </p:nvSpPr>
        <p:spPr>
          <a:xfrm>
            <a:off x="9093200" y="2387600"/>
            <a:ext cx="2722880" cy="1754326"/>
          </a:xfrm>
          <a:prstGeom prst="rect">
            <a:avLst/>
          </a:prstGeom>
          <a:noFill/>
        </p:spPr>
        <p:txBody>
          <a:bodyPr wrap="square" rtlCol="0">
            <a:spAutoFit/>
          </a:bodyPr>
          <a:lstStyle/>
          <a:p>
            <a:pPr marL="0" indent="0">
              <a:buNone/>
            </a:pPr>
            <a:r>
              <a:rPr lang="en-US" dirty="0"/>
              <a:t>DOM(BB0) =  </a:t>
            </a:r>
          </a:p>
          <a:p>
            <a:pPr marL="0" indent="0">
              <a:buNone/>
            </a:pPr>
            <a:r>
              <a:rPr lang="en-US" dirty="0"/>
              <a:t>DOM(BB1) = </a:t>
            </a:r>
          </a:p>
          <a:p>
            <a:pPr marL="0" indent="0">
              <a:buNone/>
            </a:pPr>
            <a:r>
              <a:rPr lang="en-US" dirty="0"/>
              <a:t>DOM(BB2) = </a:t>
            </a:r>
          </a:p>
          <a:p>
            <a:pPr marL="0" indent="0">
              <a:buNone/>
            </a:pPr>
            <a:r>
              <a:rPr lang="en-US" dirty="0"/>
              <a:t>DOM(BB3) = </a:t>
            </a:r>
          </a:p>
          <a:p>
            <a:pPr marL="0" indent="0">
              <a:buNone/>
            </a:pPr>
            <a:r>
              <a:rPr lang="en-US" dirty="0"/>
              <a:t>DOM(BB4) = </a:t>
            </a:r>
          </a:p>
          <a:p>
            <a:pPr marL="0" indent="0">
              <a:buNone/>
            </a:pPr>
            <a:r>
              <a:rPr lang="en-US" dirty="0"/>
              <a:t>DOM(BB5) = </a:t>
            </a:r>
          </a:p>
        </p:txBody>
      </p:sp>
    </p:spTree>
    <p:extLst>
      <p:ext uri="{BB962C8B-B14F-4D97-AF65-F5344CB8AC3E}">
        <p14:creationId xmlns:p14="http://schemas.microsoft.com/office/powerpoint/2010/main" val="3360628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Transfer function</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99F9519-3A97-48F4-B517-D27B597E4BE2}"/>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2</a:t>
            </a:r>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+ 1</a:t>
            </a:r>
          </a:p>
          <a:p>
            <a:pPr algn="ctr"/>
            <a:r>
              <a:rPr lang="en-US" dirty="0"/>
              <a:t>x = y - z</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2</a:t>
            </a:r>
          </a:p>
        </p:txBody>
      </p:sp>
      <p:sp>
        <p:nvSpPr>
          <p:cNvPr id="8" name="Rectangle 7">
            <a:extLst>
              <a:ext uri="{FF2B5EF4-FFF2-40B4-BE49-F238E27FC236}">
                <a16:creationId xmlns:a16="http://schemas.microsoft.com/office/drawing/2014/main" id="{F5829D8B-D1DA-4527-9407-68792C607821}"/>
              </a:ext>
            </a:extLst>
          </p:cNvPr>
          <p:cNvSpPr/>
          <p:nvPr/>
        </p:nvSpPr>
        <p:spPr>
          <a:xfrm>
            <a:off x="4724399" y="494688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sp>
        <p:nvSpPr>
          <p:cNvPr id="9" name="Rectangle 8">
            <a:extLst>
              <a:ext uri="{FF2B5EF4-FFF2-40B4-BE49-F238E27FC236}">
                <a16:creationId xmlns:a16="http://schemas.microsoft.com/office/drawing/2014/main" id="{D245372B-583E-41E4-BA1C-7C8959653237}"/>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stCxn id="5" idx="2"/>
            <a:endCxn id="6" idx="0"/>
          </p:cNvCxnSpPr>
          <p:nvPr/>
        </p:nvCxnSpPr>
        <p:spPr>
          <a:xfrm flipH="1">
            <a:off x="3445330" y="3407226"/>
            <a:ext cx="1992085"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5177B4-5197-4295-8B49-4CD55A17B8D3}"/>
              </a:ext>
            </a:extLst>
          </p:cNvPr>
          <p:cNvCxnSpPr>
            <a:stCxn id="6" idx="2"/>
          </p:cNvCxnSpPr>
          <p:nvPr/>
        </p:nvCxnSpPr>
        <p:spPr>
          <a:xfrm>
            <a:off x="3445330" y="4680856"/>
            <a:ext cx="1905000"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848730-F1F6-4D94-B483-F362CB1B6C30}"/>
              </a:ext>
            </a:extLst>
          </p:cNvPr>
          <p:cNvCxnSpPr>
            <a:stCxn id="7" idx="2"/>
          </p:cNvCxnSpPr>
          <p:nvPr/>
        </p:nvCxnSpPr>
        <p:spPr>
          <a:xfrm flipH="1">
            <a:off x="5372097" y="4702631"/>
            <a:ext cx="2324097" cy="23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stCxn id="8" idx="2"/>
            <a:endCxn id="9" idx="0"/>
          </p:cNvCxnSpPr>
          <p:nvPr/>
        </p:nvCxnSpPr>
        <p:spPr>
          <a:xfrm>
            <a:off x="5415643" y="5715001"/>
            <a:ext cx="0" cy="37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DB7226D-4AE8-455F-87C1-879D18C9AAA4}"/>
              </a:ext>
            </a:extLst>
          </p:cNvPr>
          <p:cNvSpPr txBox="1"/>
          <p:nvPr/>
        </p:nvSpPr>
        <p:spPr>
          <a:xfrm>
            <a:off x="6041573" y="1752599"/>
            <a:ext cx="631366" cy="369332"/>
          </a:xfrm>
          <a:prstGeom prst="rect">
            <a:avLst/>
          </a:prstGeom>
          <a:noFill/>
        </p:spPr>
        <p:txBody>
          <a:bodyPr wrap="square" rtlCol="0">
            <a:spAutoFit/>
          </a:bodyPr>
          <a:lstStyle/>
          <a:p>
            <a:r>
              <a:rPr lang="en-US" b="1" dirty="0"/>
              <a:t>BB0</a:t>
            </a:r>
          </a:p>
        </p:txBody>
      </p:sp>
      <p:sp>
        <p:nvSpPr>
          <p:cNvPr id="18" name="TextBox 17">
            <a:extLst>
              <a:ext uri="{FF2B5EF4-FFF2-40B4-BE49-F238E27FC236}">
                <a16:creationId xmlns:a16="http://schemas.microsoft.com/office/drawing/2014/main" id="{A6D023C8-AF5C-4631-8123-9884633FB584}"/>
              </a:ext>
            </a:extLst>
          </p:cNvPr>
          <p:cNvSpPr txBox="1"/>
          <p:nvPr/>
        </p:nvSpPr>
        <p:spPr>
          <a:xfrm>
            <a:off x="6520546" y="2645228"/>
            <a:ext cx="631366" cy="369332"/>
          </a:xfrm>
          <a:prstGeom prst="rect">
            <a:avLst/>
          </a:prstGeom>
          <a:noFill/>
        </p:spPr>
        <p:txBody>
          <a:bodyPr wrap="square" rtlCol="0">
            <a:spAutoFit/>
          </a:bodyPr>
          <a:lstStyle/>
          <a:p>
            <a:r>
              <a:rPr lang="en-US" b="1" dirty="0"/>
              <a:t>BB1</a:t>
            </a:r>
          </a:p>
        </p:txBody>
      </p:sp>
      <p:sp>
        <p:nvSpPr>
          <p:cNvPr id="20" name="TextBox 19">
            <a:extLst>
              <a:ext uri="{FF2B5EF4-FFF2-40B4-BE49-F238E27FC236}">
                <a16:creationId xmlns:a16="http://schemas.microsoft.com/office/drawing/2014/main" id="{352478AB-1409-4700-8AF0-6F9C0F63DAD3}"/>
              </a:ext>
            </a:extLst>
          </p:cNvPr>
          <p:cNvSpPr txBox="1"/>
          <p:nvPr/>
        </p:nvSpPr>
        <p:spPr>
          <a:xfrm>
            <a:off x="2133608" y="3918857"/>
            <a:ext cx="631366" cy="369332"/>
          </a:xfrm>
          <a:prstGeom prst="rect">
            <a:avLst/>
          </a:prstGeom>
          <a:noFill/>
        </p:spPr>
        <p:txBody>
          <a:bodyPr wrap="square" rtlCol="0">
            <a:spAutoFit/>
          </a:bodyPr>
          <a:lstStyle/>
          <a:p>
            <a:r>
              <a:rPr lang="en-US" b="1" dirty="0"/>
              <a:t>BB2</a:t>
            </a:r>
          </a:p>
        </p:txBody>
      </p:sp>
      <p:sp>
        <p:nvSpPr>
          <p:cNvPr id="22" name="TextBox 21">
            <a:extLst>
              <a:ext uri="{FF2B5EF4-FFF2-40B4-BE49-F238E27FC236}">
                <a16:creationId xmlns:a16="http://schemas.microsoft.com/office/drawing/2014/main" id="{7B133674-84FE-438A-AB48-8DC3ABFB0E81}"/>
              </a:ext>
            </a:extLst>
          </p:cNvPr>
          <p:cNvSpPr txBox="1"/>
          <p:nvPr/>
        </p:nvSpPr>
        <p:spPr>
          <a:xfrm>
            <a:off x="8382000" y="3962400"/>
            <a:ext cx="631366" cy="369332"/>
          </a:xfrm>
          <a:prstGeom prst="rect">
            <a:avLst/>
          </a:prstGeom>
          <a:noFill/>
        </p:spPr>
        <p:txBody>
          <a:bodyPr wrap="square" rtlCol="0">
            <a:spAutoFit/>
          </a:bodyPr>
          <a:lstStyle/>
          <a:p>
            <a:r>
              <a:rPr lang="en-US" b="1" dirty="0"/>
              <a:t>BB3</a:t>
            </a:r>
          </a:p>
        </p:txBody>
      </p:sp>
      <p:sp>
        <p:nvSpPr>
          <p:cNvPr id="23" name="TextBox 22">
            <a:extLst>
              <a:ext uri="{FF2B5EF4-FFF2-40B4-BE49-F238E27FC236}">
                <a16:creationId xmlns:a16="http://schemas.microsoft.com/office/drawing/2014/main" id="{D8977121-F591-4DE7-AA86-A0EAF7D8FA8F}"/>
              </a:ext>
            </a:extLst>
          </p:cNvPr>
          <p:cNvSpPr txBox="1"/>
          <p:nvPr/>
        </p:nvSpPr>
        <p:spPr>
          <a:xfrm>
            <a:off x="6085115" y="5127172"/>
            <a:ext cx="631366" cy="369332"/>
          </a:xfrm>
          <a:prstGeom prst="rect">
            <a:avLst/>
          </a:prstGeom>
          <a:noFill/>
        </p:spPr>
        <p:txBody>
          <a:bodyPr wrap="square" rtlCol="0">
            <a:spAutoFit/>
          </a:bodyPr>
          <a:lstStyle/>
          <a:p>
            <a:r>
              <a:rPr lang="en-US" b="1" dirty="0"/>
              <a:t>BB4</a:t>
            </a:r>
          </a:p>
        </p:txBody>
      </p:sp>
      <p:sp>
        <p:nvSpPr>
          <p:cNvPr id="24" name="TextBox 23">
            <a:extLst>
              <a:ext uri="{FF2B5EF4-FFF2-40B4-BE49-F238E27FC236}">
                <a16:creationId xmlns:a16="http://schemas.microsoft.com/office/drawing/2014/main" id="{FA9CCD2B-4F45-42D7-9510-EE897C21C05E}"/>
              </a:ext>
            </a:extLst>
          </p:cNvPr>
          <p:cNvSpPr txBox="1"/>
          <p:nvPr/>
        </p:nvSpPr>
        <p:spPr>
          <a:xfrm>
            <a:off x="6019802" y="6041574"/>
            <a:ext cx="631366" cy="369332"/>
          </a:xfrm>
          <a:prstGeom prst="rect">
            <a:avLst/>
          </a:prstGeom>
          <a:noFill/>
        </p:spPr>
        <p:txBody>
          <a:bodyPr wrap="square" rtlCol="0">
            <a:spAutoFit/>
          </a:bodyPr>
          <a:lstStyle/>
          <a:p>
            <a:r>
              <a:rPr lang="en-US" b="1" dirty="0"/>
              <a:t>BB5</a:t>
            </a:r>
          </a:p>
        </p:txBody>
      </p:sp>
      <p:sp>
        <p:nvSpPr>
          <p:cNvPr id="12" name="TextBox 11">
            <a:extLst>
              <a:ext uri="{FF2B5EF4-FFF2-40B4-BE49-F238E27FC236}">
                <a16:creationId xmlns:a16="http://schemas.microsoft.com/office/drawing/2014/main" id="{B062D485-EB82-4187-9A9E-87E6D36A6206}"/>
              </a:ext>
            </a:extLst>
          </p:cNvPr>
          <p:cNvSpPr txBox="1"/>
          <p:nvPr/>
        </p:nvSpPr>
        <p:spPr>
          <a:xfrm>
            <a:off x="9093200" y="2387600"/>
            <a:ext cx="2722880" cy="1754326"/>
          </a:xfrm>
          <a:prstGeom prst="rect">
            <a:avLst/>
          </a:prstGeom>
          <a:noFill/>
        </p:spPr>
        <p:txBody>
          <a:bodyPr wrap="square" rtlCol="0">
            <a:spAutoFit/>
          </a:bodyPr>
          <a:lstStyle/>
          <a:p>
            <a:pPr marL="0" indent="0">
              <a:buNone/>
            </a:pPr>
            <a:r>
              <a:rPr lang="en-US" dirty="0"/>
              <a:t>DOM(BB0) =  </a:t>
            </a:r>
          </a:p>
          <a:p>
            <a:pPr marL="0" indent="0">
              <a:buNone/>
            </a:pPr>
            <a:r>
              <a:rPr lang="en-US" dirty="0"/>
              <a:t>DOM(BB1) = </a:t>
            </a:r>
          </a:p>
          <a:p>
            <a:pPr marL="0" indent="0">
              <a:buNone/>
            </a:pPr>
            <a:r>
              <a:rPr lang="en-US" dirty="0"/>
              <a:t>DOM(BB2) = </a:t>
            </a:r>
          </a:p>
          <a:p>
            <a:pPr marL="0" indent="0">
              <a:buNone/>
            </a:pPr>
            <a:r>
              <a:rPr lang="en-US" dirty="0"/>
              <a:t>DOM(BB3) = </a:t>
            </a:r>
          </a:p>
          <a:p>
            <a:pPr marL="0" indent="0">
              <a:buNone/>
            </a:pPr>
            <a:r>
              <a:rPr lang="en-US" dirty="0"/>
              <a:t>DOM(BB4) = </a:t>
            </a:r>
          </a:p>
          <a:p>
            <a:pPr marL="0" indent="0">
              <a:buNone/>
            </a:pPr>
            <a:r>
              <a:rPr lang="en-US" dirty="0"/>
              <a:t>DOM(BB5) = </a:t>
            </a:r>
          </a:p>
        </p:txBody>
      </p:sp>
      <p:sp>
        <p:nvSpPr>
          <p:cNvPr id="25" name="TextBox 24">
            <a:extLst>
              <a:ext uri="{FF2B5EF4-FFF2-40B4-BE49-F238E27FC236}">
                <a16:creationId xmlns:a16="http://schemas.microsoft.com/office/drawing/2014/main" id="{8BBD6668-9B45-7435-6B7D-F15B9C163F4C}"/>
              </a:ext>
            </a:extLst>
          </p:cNvPr>
          <p:cNvSpPr txBox="1"/>
          <p:nvPr/>
        </p:nvSpPr>
        <p:spPr>
          <a:xfrm>
            <a:off x="8321039" y="5403355"/>
            <a:ext cx="3143797" cy="646331"/>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OUT[BB] = </a:t>
            </a:r>
            <a:r>
              <a:rPr lang="en-US" dirty="0" err="1">
                <a:solidFill>
                  <a:srgbClr val="FF0000"/>
                </a:solidFill>
                <a:latin typeface="Arial" panose="020B0604020202020204" pitchFamily="34" charset="0"/>
                <a:cs typeface="Arial" panose="020B0604020202020204" pitchFamily="34" charset="0"/>
              </a:rPr>
              <a:t>f</a:t>
            </a:r>
            <a:r>
              <a:rPr lang="en-US" baseline="-25000" dirty="0" err="1">
                <a:solidFill>
                  <a:srgbClr val="FF0000"/>
                </a:solidFill>
                <a:latin typeface="Arial" panose="020B0604020202020204" pitchFamily="34" charset="0"/>
                <a:cs typeface="Arial" panose="020B0604020202020204" pitchFamily="34" charset="0"/>
              </a:rPr>
              <a:t>BB</a:t>
            </a:r>
            <a:r>
              <a:rPr lang="en-US" dirty="0">
                <a:solidFill>
                  <a:srgbClr val="FF0000"/>
                </a:solidFill>
                <a:latin typeface="Arial" panose="020B0604020202020204" pitchFamily="34" charset="0"/>
                <a:cs typeface="Arial" panose="020B0604020202020204" pitchFamily="34" charset="0"/>
              </a:rPr>
              <a:t>(IN[BB])</a:t>
            </a:r>
          </a:p>
          <a:p>
            <a:r>
              <a:rPr lang="en-US" dirty="0">
                <a:solidFill>
                  <a:srgbClr val="FF0000"/>
                </a:solidFill>
                <a:latin typeface="Arial" panose="020B0604020202020204" pitchFamily="34" charset="0"/>
                <a:cs typeface="Arial" panose="020B0604020202020204" pitchFamily="34" charset="0"/>
              </a:rPr>
              <a:t>OUT[BB] = </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879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7148-3E1C-4283-87EA-70F6F470E680}"/>
              </a:ext>
            </a:extLst>
          </p:cNvPr>
          <p:cNvSpPr>
            <a:spLocks noGrp="1"/>
          </p:cNvSpPr>
          <p:nvPr>
            <p:ph type="title"/>
          </p:nvPr>
        </p:nvSpPr>
        <p:spPr/>
        <p:txBody>
          <a:bodyPr/>
          <a:lstStyle/>
          <a:p>
            <a:r>
              <a:rPr lang="en-US" dirty="0"/>
              <a:t>Transfer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02DD9B-4D15-4AFD-A957-2B92C8C9CEEE}"/>
                  </a:ext>
                </a:extLst>
              </p:cNvPr>
              <p:cNvSpPr>
                <a:spLocks noGrp="1"/>
              </p:cNvSpPr>
              <p:nvPr>
                <p:ph idx="1"/>
              </p:nvPr>
            </p:nvSpPr>
            <p:spPr/>
            <p:txBody>
              <a:bodyPr/>
              <a:lstStyle/>
              <a:p>
                <a:pPr marL="0" indent="0">
                  <a:buNone/>
                </a:pPr>
                <a:endParaRPr lang="en-US" baseline="-250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𝑂𝑈𝑇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𝐵𝐵</m:t>
                          </m:r>
                        </m:e>
                      </m:d>
                      <m:r>
                        <a:rPr lang="en-US" b="0" i="1" smtClean="0">
                          <a:latin typeface="Cambria Math" panose="02040503050406030204" pitchFamily="18" charset="0"/>
                        </a:rPr>
                        <m:t>=</m:t>
                      </m:r>
                      <m:r>
                        <a:rPr lang="en-US" b="0" i="1" smtClean="0">
                          <a:latin typeface="Cambria Math" panose="02040503050406030204" pitchFamily="18" charset="0"/>
                        </a:rPr>
                        <m:t>𝐵𝐵</m:t>
                      </m:r>
                      <m:r>
                        <a:rPr lang="en-US" b="0" i="1" smtClean="0">
                          <a:latin typeface="Cambria Math" panose="02040503050406030204" pitchFamily="18" charset="0"/>
                        </a:rPr>
                        <m:t>∪</m:t>
                      </m:r>
                      <m:r>
                        <a:rPr lang="en-US" b="0" i="1" smtClean="0">
                          <a:latin typeface="Cambria Math" panose="02040503050406030204" pitchFamily="18" charset="0"/>
                        </a:rPr>
                        <m:t>𝐼𝑁</m:t>
                      </m:r>
                      <m:r>
                        <a:rPr lang="en-US" b="0" i="1" smtClean="0">
                          <a:latin typeface="Cambria Math" panose="02040503050406030204" pitchFamily="18" charset="0"/>
                        </a:rPr>
                        <m:t>[</m:t>
                      </m:r>
                      <m:r>
                        <a:rPr lang="en-US" b="0" i="1" smtClean="0">
                          <a:latin typeface="Cambria Math" panose="02040503050406030204" pitchFamily="18" charset="0"/>
                        </a:rPr>
                        <m:t>𝐵𝐵</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Section: 9.6.1 </a:t>
                </a:r>
                <a:r>
                  <a:rPr lang="en-US" dirty="0" err="1"/>
                  <a:t>Aho</a:t>
                </a:r>
                <a:r>
                  <a:rPr lang="en-US" dirty="0"/>
                  <a:t>, Ullman, Lam, </a:t>
                </a:r>
                <a:r>
                  <a:rPr lang="en-US" dirty="0" err="1"/>
                  <a:t>Sethi</a:t>
                </a:r>
                <a:endParaRPr lang="en-US" dirty="0"/>
              </a:p>
            </p:txBody>
          </p:sp>
        </mc:Choice>
        <mc:Fallback xmlns="">
          <p:sp>
            <p:nvSpPr>
              <p:cNvPr id="3" name="Content Placeholder 2">
                <a:extLst>
                  <a:ext uri="{FF2B5EF4-FFF2-40B4-BE49-F238E27FC236}">
                    <a16:creationId xmlns:a16="http://schemas.microsoft.com/office/drawing/2014/main" id="{F002DD9B-4D15-4AFD-A957-2B92C8C9CEEE}"/>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41676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Dominator</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a:t>
            </a:r>
            <a:r>
              <a:rPr lang="en-US" dirty="0" err="1"/>
              <a:t>arg</a:t>
            </a:r>
            <a:endParaRPr lang="en-US" dirty="0"/>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+ 1</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2</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9" name="TextBox 8">
            <a:extLst>
              <a:ext uri="{FF2B5EF4-FFF2-40B4-BE49-F238E27FC236}">
                <a16:creationId xmlns:a16="http://schemas.microsoft.com/office/drawing/2014/main" id="{DB20C9A0-391A-4ADD-83F0-64B9BA4C9F66}"/>
              </a:ext>
            </a:extLst>
          </p:cNvPr>
          <p:cNvSpPr txBox="1"/>
          <p:nvPr/>
        </p:nvSpPr>
        <p:spPr>
          <a:xfrm>
            <a:off x="6041573" y="1752599"/>
            <a:ext cx="631366" cy="369332"/>
          </a:xfrm>
          <a:prstGeom prst="rect">
            <a:avLst/>
          </a:prstGeom>
          <a:noFill/>
        </p:spPr>
        <p:txBody>
          <a:bodyPr wrap="square" rtlCol="0">
            <a:spAutoFit/>
          </a:bodyPr>
          <a:lstStyle/>
          <a:p>
            <a:r>
              <a:rPr lang="en-US" b="1" dirty="0"/>
              <a:t>BB0</a:t>
            </a:r>
          </a:p>
        </p:txBody>
      </p:sp>
      <p:sp>
        <p:nvSpPr>
          <p:cNvPr id="10" name="TextBox 9">
            <a:extLst>
              <a:ext uri="{FF2B5EF4-FFF2-40B4-BE49-F238E27FC236}">
                <a16:creationId xmlns:a16="http://schemas.microsoft.com/office/drawing/2014/main" id="{275F822B-0C46-436B-9371-4AFE3B74C960}"/>
              </a:ext>
            </a:extLst>
          </p:cNvPr>
          <p:cNvSpPr txBox="1"/>
          <p:nvPr/>
        </p:nvSpPr>
        <p:spPr>
          <a:xfrm>
            <a:off x="6520546" y="2645228"/>
            <a:ext cx="631366" cy="369332"/>
          </a:xfrm>
          <a:prstGeom prst="rect">
            <a:avLst/>
          </a:prstGeom>
          <a:noFill/>
        </p:spPr>
        <p:txBody>
          <a:bodyPr wrap="square" rtlCol="0">
            <a:spAutoFit/>
          </a:bodyPr>
          <a:lstStyle/>
          <a:p>
            <a:r>
              <a:rPr lang="en-US" b="1" dirty="0"/>
              <a:t>BB1</a:t>
            </a:r>
          </a:p>
        </p:txBody>
      </p:sp>
      <p:sp>
        <p:nvSpPr>
          <p:cNvPr id="12" name="TextBox 11">
            <a:extLst>
              <a:ext uri="{FF2B5EF4-FFF2-40B4-BE49-F238E27FC236}">
                <a16:creationId xmlns:a16="http://schemas.microsoft.com/office/drawing/2014/main" id="{2B84489A-5EDB-47CC-942E-44201BF9B90A}"/>
              </a:ext>
            </a:extLst>
          </p:cNvPr>
          <p:cNvSpPr txBox="1"/>
          <p:nvPr/>
        </p:nvSpPr>
        <p:spPr>
          <a:xfrm>
            <a:off x="2133608" y="3918857"/>
            <a:ext cx="631366" cy="369332"/>
          </a:xfrm>
          <a:prstGeom prst="rect">
            <a:avLst/>
          </a:prstGeom>
          <a:noFill/>
        </p:spPr>
        <p:txBody>
          <a:bodyPr wrap="square" rtlCol="0">
            <a:spAutoFit/>
          </a:bodyPr>
          <a:lstStyle/>
          <a:p>
            <a:r>
              <a:rPr lang="en-US" b="1" dirty="0"/>
              <a:t>BB2</a:t>
            </a:r>
          </a:p>
        </p:txBody>
      </p:sp>
      <p:sp>
        <p:nvSpPr>
          <p:cNvPr id="17" name="TextBox 16">
            <a:extLst>
              <a:ext uri="{FF2B5EF4-FFF2-40B4-BE49-F238E27FC236}">
                <a16:creationId xmlns:a16="http://schemas.microsoft.com/office/drawing/2014/main" id="{6C698363-DC76-4914-B682-1651FD2B2C1A}"/>
              </a:ext>
            </a:extLst>
          </p:cNvPr>
          <p:cNvSpPr txBox="1"/>
          <p:nvPr/>
        </p:nvSpPr>
        <p:spPr>
          <a:xfrm>
            <a:off x="8382000" y="3962400"/>
            <a:ext cx="631366" cy="369332"/>
          </a:xfrm>
          <a:prstGeom prst="rect">
            <a:avLst/>
          </a:prstGeom>
          <a:noFill/>
        </p:spPr>
        <p:txBody>
          <a:bodyPr wrap="square" rtlCol="0">
            <a:spAutoFit/>
          </a:bodyPr>
          <a:lstStyle/>
          <a:p>
            <a:r>
              <a:rPr lang="en-US" b="1" dirty="0"/>
              <a:t>BB3</a:t>
            </a:r>
          </a:p>
        </p:txBody>
      </p:sp>
      <p:sp>
        <p:nvSpPr>
          <p:cNvPr id="19" name="TextBox 18">
            <a:extLst>
              <a:ext uri="{FF2B5EF4-FFF2-40B4-BE49-F238E27FC236}">
                <a16:creationId xmlns:a16="http://schemas.microsoft.com/office/drawing/2014/main" id="{992CC67B-948A-4AA6-891D-0028DA9B10BC}"/>
              </a:ext>
            </a:extLst>
          </p:cNvPr>
          <p:cNvSpPr txBox="1"/>
          <p:nvPr/>
        </p:nvSpPr>
        <p:spPr>
          <a:xfrm>
            <a:off x="6085115" y="5127172"/>
            <a:ext cx="631366" cy="369332"/>
          </a:xfrm>
          <a:prstGeom prst="rect">
            <a:avLst/>
          </a:prstGeom>
          <a:noFill/>
        </p:spPr>
        <p:txBody>
          <a:bodyPr wrap="square" rtlCol="0">
            <a:spAutoFit/>
          </a:bodyPr>
          <a:lstStyle/>
          <a:p>
            <a:r>
              <a:rPr lang="en-US" b="1" dirty="0"/>
              <a:t>BB4</a:t>
            </a:r>
          </a:p>
        </p:txBody>
      </p:sp>
      <p:sp>
        <p:nvSpPr>
          <p:cNvPr id="23" name="TextBox 22">
            <a:extLst>
              <a:ext uri="{FF2B5EF4-FFF2-40B4-BE49-F238E27FC236}">
                <a16:creationId xmlns:a16="http://schemas.microsoft.com/office/drawing/2014/main" id="{395C4E3A-7AF0-4FD9-82B5-B3B39A77DA09}"/>
              </a:ext>
            </a:extLst>
          </p:cNvPr>
          <p:cNvSpPr txBox="1"/>
          <p:nvPr/>
        </p:nvSpPr>
        <p:spPr>
          <a:xfrm>
            <a:off x="6019802" y="6041574"/>
            <a:ext cx="631366" cy="369332"/>
          </a:xfrm>
          <a:prstGeom prst="rect">
            <a:avLst/>
          </a:prstGeom>
          <a:noFill/>
        </p:spPr>
        <p:txBody>
          <a:bodyPr wrap="square" rtlCol="0">
            <a:spAutoFit/>
          </a:bodyPr>
          <a:lstStyle/>
          <a:p>
            <a:r>
              <a:rPr lang="en-US" b="1" dirty="0"/>
              <a:t>BB5</a:t>
            </a:r>
          </a:p>
        </p:txBody>
      </p:sp>
      <p:sp>
        <p:nvSpPr>
          <p:cNvPr id="25" name="TextBox 24">
            <a:extLst>
              <a:ext uri="{FF2B5EF4-FFF2-40B4-BE49-F238E27FC236}">
                <a16:creationId xmlns:a16="http://schemas.microsoft.com/office/drawing/2014/main" id="{A2CDBC59-2439-4E71-BECC-8E66021E61EF}"/>
              </a:ext>
            </a:extLst>
          </p:cNvPr>
          <p:cNvSpPr txBox="1"/>
          <p:nvPr/>
        </p:nvSpPr>
        <p:spPr>
          <a:xfrm>
            <a:off x="9093200" y="2387600"/>
            <a:ext cx="2722880" cy="1754326"/>
          </a:xfrm>
          <a:prstGeom prst="rect">
            <a:avLst/>
          </a:prstGeom>
          <a:noFill/>
        </p:spPr>
        <p:txBody>
          <a:bodyPr wrap="square" rtlCol="0">
            <a:spAutoFit/>
          </a:bodyPr>
          <a:lstStyle/>
          <a:p>
            <a:pPr marL="0" indent="0">
              <a:buNone/>
            </a:pPr>
            <a:r>
              <a:rPr lang="en-US" dirty="0"/>
              <a:t>DOM(BB0) =  </a:t>
            </a:r>
          </a:p>
          <a:p>
            <a:pPr marL="0" indent="0">
              <a:buNone/>
            </a:pPr>
            <a:r>
              <a:rPr lang="en-US" dirty="0"/>
              <a:t>DOM(BB1) = </a:t>
            </a:r>
          </a:p>
          <a:p>
            <a:pPr marL="0" indent="0">
              <a:buNone/>
            </a:pPr>
            <a:r>
              <a:rPr lang="en-US" dirty="0"/>
              <a:t>DOM(BB2) = </a:t>
            </a:r>
          </a:p>
          <a:p>
            <a:pPr marL="0" indent="0">
              <a:buNone/>
            </a:pPr>
            <a:r>
              <a:rPr lang="en-US" dirty="0"/>
              <a:t>DOM(BB3) = </a:t>
            </a:r>
          </a:p>
          <a:p>
            <a:pPr marL="0" indent="0">
              <a:buNone/>
            </a:pPr>
            <a:r>
              <a:rPr lang="en-US" dirty="0"/>
              <a:t>DOM(BB4) = </a:t>
            </a:r>
          </a:p>
          <a:p>
            <a:pPr marL="0" indent="0">
              <a:buNone/>
            </a:pPr>
            <a:r>
              <a:rPr lang="en-US" dirty="0"/>
              <a:t>DOM(BB5) = </a:t>
            </a:r>
          </a:p>
        </p:txBody>
      </p:sp>
      <p:sp>
        <p:nvSpPr>
          <p:cNvPr id="27" name="TextBox 26">
            <a:extLst>
              <a:ext uri="{FF2B5EF4-FFF2-40B4-BE49-F238E27FC236}">
                <a16:creationId xmlns:a16="http://schemas.microsoft.com/office/drawing/2014/main" id="{D568F688-DFB3-4DEA-A1DF-25079024A043}"/>
              </a:ext>
            </a:extLst>
          </p:cNvPr>
          <p:cNvSpPr txBox="1"/>
          <p:nvPr/>
        </p:nvSpPr>
        <p:spPr>
          <a:xfrm>
            <a:off x="8849360" y="4935995"/>
            <a:ext cx="2397756" cy="369332"/>
          </a:xfrm>
          <a:prstGeom prst="rect">
            <a:avLst/>
          </a:prstGeom>
          <a:noFill/>
        </p:spPr>
        <p:txBody>
          <a:bodyPr wrap="square" rtlCol="0">
            <a:spAutoFit/>
          </a:bodyPr>
          <a:lstStyle/>
          <a:p>
            <a:r>
              <a:rPr lang="en-US" dirty="0"/>
              <a:t>Initialization:?</a:t>
            </a:r>
            <a:endParaRPr lang="en-IN" dirty="0"/>
          </a:p>
        </p:txBody>
      </p:sp>
      <p:cxnSp>
        <p:nvCxnSpPr>
          <p:cNvPr id="20" name="Connector: Curved 19">
            <a:extLst>
              <a:ext uri="{FF2B5EF4-FFF2-40B4-BE49-F238E27FC236}">
                <a16:creationId xmlns:a16="http://schemas.microsoft.com/office/drawing/2014/main" id="{4CEF6B2B-D9C1-6451-DE5B-ED877D3BD643}"/>
              </a:ext>
            </a:extLst>
          </p:cNvPr>
          <p:cNvCxnSpPr>
            <a:stCxn id="6" idx="2"/>
            <a:endCxn id="6" idx="0"/>
          </p:cNvCxnSpPr>
          <p:nvPr/>
        </p:nvCxnSpPr>
        <p:spPr>
          <a:xfrm rot="5400000" flipH="1">
            <a:off x="3376566" y="4338683"/>
            <a:ext cx="1035595" cy="12700"/>
          </a:xfrm>
          <a:prstGeom prst="curvedConnector5">
            <a:avLst>
              <a:gd name="adj1" fmla="val -22074"/>
              <a:gd name="adj2" fmla="val 17502795"/>
              <a:gd name="adj3" fmla="val 1439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E7AF218-FB5A-FE37-08E1-4F5D2EB0124F}"/>
              </a:ext>
            </a:extLst>
          </p:cNvPr>
          <p:cNvSpPr txBox="1"/>
          <p:nvPr/>
        </p:nvSpPr>
        <p:spPr>
          <a:xfrm>
            <a:off x="8837376" y="5376069"/>
            <a:ext cx="2397756" cy="369332"/>
          </a:xfrm>
          <a:prstGeom prst="rect">
            <a:avLst/>
          </a:prstGeom>
          <a:noFill/>
        </p:spPr>
        <p:txBody>
          <a:bodyPr wrap="square" rtlCol="0">
            <a:spAutoFit/>
          </a:bodyPr>
          <a:lstStyle/>
          <a:p>
            <a:r>
              <a:rPr lang="en-US" dirty="0"/>
              <a:t>Meet operator:?</a:t>
            </a:r>
            <a:endParaRPr lang="en-IN" dirty="0"/>
          </a:p>
        </p:txBody>
      </p:sp>
    </p:spTree>
    <p:extLst>
      <p:ext uri="{BB962C8B-B14F-4D97-AF65-F5344CB8AC3E}">
        <p14:creationId xmlns:p14="http://schemas.microsoft.com/office/powerpoint/2010/main" val="2570737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653A-2D1C-4EFF-8C26-58662A225985}"/>
              </a:ext>
            </a:extLst>
          </p:cNvPr>
          <p:cNvSpPr>
            <a:spLocks noGrp="1"/>
          </p:cNvSpPr>
          <p:nvPr>
            <p:ph type="title"/>
          </p:nvPr>
        </p:nvSpPr>
        <p:spPr/>
        <p:txBody>
          <a:bodyPr/>
          <a:lstStyle/>
          <a:p>
            <a:r>
              <a:rPr lang="en-US" dirty="0"/>
              <a:t>Meet operator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FC4890-B898-4E03-8AB8-6B3B07A2D7F6}"/>
                  </a:ext>
                </a:extLst>
              </p:cNvPr>
              <p:cNvSpPr>
                <a:spLocks noGrp="1"/>
              </p:cNvSpPr>
              <p:nvPr>
                <p:ph idx="1"/>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𝐵𝐵</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𝑝𝑟𝑒𝑑</m:t>
                          </m:r>
                          <m:d>
                            <m:dPr>
                              <m:ctrlPr>
                                <a:rPr lang="en-US" b="0" i="1" smtClean="0">
                                  <a:latin typeface="Cambria Math" panose="02040503050406030204" pitchFamily="18" charset="0"/>
                                </a:rPr>
                              </m:ctrlPr>
                            </m:dPr>
                            <m:e>
                              <m:r>
                                <a:rPr lang="en-US" b="0" i="1" smtClean="0">
                                  <a:latin typeface="Cambria Math" panose="02040503050406030204" pitchFamily="18" charset="0"/>
                                </a:rPr>
                                <m:t>𝐵𝐵</m:t>
                              </m:r>
                            </m:e>
                          </m:d>
                        </m:sub>
                      </m:sSub>
                      <m:r>
                        <a:rPr lang="en-US" b="0" i="1" smtClean="0">
                          <a:latin typeface="Cambria Math" panose="02040503050406030204" pitchFamily="18" charset="0"/>
                        </a:rPr>
                        <m:t>𝑂𝑈𝑇</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2FC4890-B898-4E03-8AB8-6B3B07A2D7F6}"/>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5804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479C-FA5C-437D-BB35-3B55F0D83417}"/>
              </a:ext>
            </a:extLst>
          </p:cNvPr>
          <p:cNvSpPr>
            <a:spLocks noGrp="1"/>
          </p:cNvSpPr>
          <p:nvPr>
            <p:ph type="title"/>
          </p:nvPr>
        </p:nvSpPr>
        <p:spPr/>
        <p:txBody>
          <a:bodyPr/>
          <a:lstStyle/>
          <a:p>
            <a:r>
              <a:rPr lang="en-US" dirty="0"/>
              <a:t>Initialization</a:t>
            </a:r>
            <a:endParaRPr lang="en-IN" dirty="0"/>
          </a:p>
        </p:txBody>
      </p:sp>
      <p:sp>
        <p:nvSpPr>
          <p:cNvPr id="3" name="Content Placeholder 2">
            <a:extLst>
              <a:ext uri="{FF2B5EF4-FFF2-40B4-BE49-F238E27FC236}">
                <a16:creationId xmlns:a16="http://schemas.microsoft.com/office/drawing/2014/main" id="{B46E0300-A51D-4FCE-B2C0-1EC96D76C10F}"/>
              </a:ext>
            </a:extLst>
          </p:cNvPr>
          <p:cNvSpPr>
            <a:spLocks noGrp="1"/>
          </p:cNvSpPr>
          <p:nvPr>
            <p:ph idx="1"/>
          </p:nvPr>
        </p:nvSpPr>
        <p:spPr/>
        <p:txBody>
          <a:bodyPr/>
          <a:lstStyle/>
          <a:p>
            <a:pPr marL="0" indent="0">
              <a:buNone/>
            </a:pPr>
            <a:r>
              <a:rPr lang="en-US" dirty="0"/>
              <a:t>OUT[ENTRY] = ENTRY;</a:t>
            </a:r>
          </a:p>
          <a:p>
            <a:pPr marL="0" indent="0">
              <a:buNone/>
            </a:pPr>
            <a:r>
              <a:rPr lang="en-US" dirty="0"/>
              <a:t>N = Set of all nodes in the CFG</a:t>
            </a:r>
          </a:p>
          <a:p>
            <a:pPr marL="0" indent="0">
              <a:buNone/>
            </a:pPr>
            <a:endParaRPr lang="en-US" dirty="0"/>
          </a:p>
          <a:p>
            <a:pPr marL="0" indent="0">
              <a:buNone/>
            </a:pPr>
            <a:r>
              <a:rPr lang="en-US" dirty="0"/>
              <a:t>for (each basic block BB other than ENTRY)</a:t>
            </a:r>
          </a:p>
          <a:p>
            <a:pPr marL="0" indent="0">
              <a:buNone/>
            </a:pPr>
            <a:r>
              <a:rPr lang="en-US" dirty="0"/>
              <a:t>	OUT[BB] = N;</a:t>
            </a:r>
            <a:endParaRPr lang="en-IN" dirty="0"/>
          </a:p>
        </p:txBody>
      </p:sp>
    </p:spTree>
    <p:extLst>
      <p:ext uri="{BB962C8B-B14F-4D97-AF65-F5344CB8AC3E}">
        <p14:creationId xmlns:p14="http://schemas.microsoft.com/office/powerpoint/2010/main" val="247642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Dominator</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pPr marL="914400" lvl="2" indent="0">
              <a:buNone/>
            </a:pPr>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a:t>
            </a:r>
            <a:r>
              <a:rPr lang="en-US" dirty="0" err="1"/>
              <a:t>arg</a:t>
            </a:r>
            <a:endParaRPr lang="en-US" dirty="0"/>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+ 1</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2</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9" name="TextBox 8">
            <a:extLst>
              <a:ext uri="{FF2B5EF4-FFF2-40B4-BE49-F238E27FC236}">
                <a16:creationId xmlns:a16="http://schemas.microsoft.com/office/drawing/2014/main" id="{DB20C9A0-391A-4ADD-83F0-64B9BA4C9F66}"/>
              </a:ext>
            </a:extLst>
          </p:cNvPr>
          <p:cNvSpPr txBox="1"/>
          <p:nvPr/>
        </p:nvSpPr>
        <p:spPr>
          <a:xfrm>
            <a:off x="6041573" y="1752599"/>
            <a:ext cx="631366" cy="369332"/>
          </a:xfrm>
          <a:prstGeom prst="rect">
            <a:avLst/>
          </a:prstGeom>
          <a:noFill/>
        </p:spPr>
        <p:txBody>
          <a:bodyPr wrap="square" rtlCol="0">
            <a:spAutoFit/>
          </a:bodyPr>
          <a:lstStyle/>
          <a:p>
            <a:r>
              <a:rPr lang="en-US" b="1" dirty="0"/>
              <a:t>BB0</a:t>
            </a:r>
          </a:p>
        </p:txBody>
      </p:sp>
      <p:sp>
        <p:nvSpPr>
          <p:cNvPr id="10" name="TextBox 9">
            <a:extLst>
              <a:ext uri="{FF2B5EF4-FFF2-40B4-BE49-F238E27FC236}">
                <a16:creationId xmlns:a16="http://schemas.microsoft.com/office/drawing/2014/main" id="{275F822B-0C46-436B-9371-4AFE3B74C960}"/>
              </a:ext>
            </a:extLst>
          </p:cNvPr>
          <p:cNvSpPr txBox="1"/>
          <p:nvPr/>
        </p:nvSpPr>
        <p:spPr>
          <a:xfrm>
            <a:off x="6520546" y="2645228"/>
            <a:ext cx="631366" cy="369332"/>
          </a:xfrm>
          <a:prstGeom prst="rect">
            <a:avLst/>
          </a:prstGeom>
          <a:noFill/>
        </p:spPr>
        <p:txBody>
          <a:bodyPr wrap="square" rtlCol="0">
            <a:spAutoFit/>
          </a:bodyPr>
          <a:lstStyle/>
          <a:p>
            <a:r>
              <a:rPr lang="en-US" b="1" dirty="0"/>
              <a:t>BB1</a:t>
            </a:r>
          </a:p>
        </p:txBody>
      </p:sp>
      <p:sp>
        <p:nvSpPr>
          <p:cNvPr id="12" name="TextBox 11">
            <a:extLst>
              <a:ext uri="{FF2B5EF4-FFF2-40B4-BE49-F238E27FC236}">
                <a16:creationId xmlns:a16="http://schemas.microsoft.com/office/drawing/2014/main" id="{2B84489A-5EDB-47CC-942E-44201BF9B90A}"/>
              </a:ext>
            </a:extLst>
          </p:cNvPr>
          <p:cNvSpPr txBox="1"/>
          <p:nvPr/>
        </p:nvSpPr>
        <p:spPr>
          <a:xfrm>
            <a:off x="2133608" y="3918857"/>
            <a:ext cx="631366" cy="369332"/>
          </a:xfrm>
          <a:prstGeom prst="rect">
            <a:avLst/>
          </a:prstGeom>
          <a:noFill/>
        </p:spPr>
        <p:txBody>
          <a:bodyPr wrap="square" rtlCol="0">
            <a:spAutoFit/>
          </a:bodyPr>
          <a:lstStyle/>
          <a:p>
            <a:r>
              <a:rPr lang="en-US" b="1" dirty="0"/>
              <a:t>BB2</a:t>
            </a:r>
          </a:p>
        </p:txBody>
      </p:sp>
      <p:sp>
        <p:nvSpPr>
          <p:cNvPr id="17" name="TextBox 16">
            <a:extLst>
              <a:ext uri="{FF2B5EF4-FFF2-40B4-BE49-F238E27FC236}">
                <a16:creationId xmlns:a16="http://schemas.microsoft.com/office/drawing/2014/main" id="{6C698363-DC76-4914-B682-1651FD2B2C1A}"/>
              </a:ext>
            </a:extLst>
          </p:cNvPr>
          <p:cNvSpPr txBox="1"/>
          <p:nvPr/>
        </p:nvSpPr>
        <p:spPr>
          <a:xfrm>
            <a:off x="8382000" y="3962400"/>
            <a:ext cx="631366" cy="369332"/>
          </a:xfrm>
          <a:prstGeom prst="rect">
            <a:avLst/>
          </a:prstGeom>
          <a:noFill/>
        </p:spPr>
        <p:txBody>
          <a:bodyPr wrap="square" rtlCol="0">
            <a:spAutoFit/>
          </a:bodyPr>
          <a:lstStyle/>
          <a:p>
            <a:r>
              <a:rPr lang="en-US" b="1" dirty="0"/>
              <a:t>BB3</a:t>
            </a:r>
          </a:p>
        </p:txBody>
      </p:sp>
      <p:sp>
        <p:nvSpPr>
          <p:cNvPr id="19" name="TextBox 18">
            <a:extLst>
              <a:ext uri="{FF2B5EF4-FFF2-40B4-BE49-F238E27FC236}">
                <a16:creationId xmlns:a16="http://schemas.microsoft.com/office/drawing/2014/main" id="{992CC67B-948A-4AA6-891D-0028DA9B10BC}"/>
              </a:ext>
            </a:extLst>
          </p:cNvPr>
          <p:cNvSpPr txBox="1"/>
          <p:nvPr/>
        </p:nvSpPr>
        <p:spPr>
          <a:xfrm>
            <a:off x="6085115" y="5127172"/>
            <a:ext cx="631366" cy="369332"/>
          </a:xfrm>
          <a:prstGeom prst="rect">
            <a:avLst/>
          </a:prstGeom>
          <a:noFill/>
        </p:spPr>
        <p:txBody>
          <a:bodyPr wrap="square" rtlCol="0">
            <a:spAutoFit/>
          </a:bodyPr>
          <a:lstStyle/>
          <a:p>
            <a:r>
              <a:rPr lang="en-US" b="1" dirty="0"/>
              <a:t>BB4</a:t>
            </a:r>
          </a:p>
        </p:txBody>
      </p:sp>
      <p:sp>
        <p:nvSpPr>
          <p:cNvPr id="23" name="TextBox 22">
            <a:extLst>
              <a:ext uri="{FF2B5EF4-FFF2-40B4-BE49-F238E27FC236}">
                <a16:creationId xmlns:a16="http://schemas.microsoft.com/office/drawing/2014/main" id="{395C4E3A-7AF0-4FD9-82B5-B3B39A77DA09}"/>
              </a:ext>
            </a:extLst>
          </p:cNvPr>
          <p:cNvSpPr txBox="1"/>
          <p:nvPr/>
        </p:nvSpPr>
        <p:spPr>
          <a:xfrm>
            <a:off x="6019802" y="6041574"/>
            <a:ext cx="631366" cy="369332"/>
          </a:xfrm>
          <a:prstGeom prst="rect">
            <a:avLst/>
          </a:prstGeom>
          <a:noFill/>
        </p:spPr>
        <p:txBody>
          <a:bodyPr wrap="square" rtlCol="0">
            <a:spAutoFit/>
          </a:bodyPr>
          <a:lstStyle/>
          <a:p>
            <a:r>
              <a:rPr lang="en-US" b="1" dirty="0"/>
              <a:t>BB5</a:t>
            </a:r>
          </a:p>
        </p:txBody>
      </p:sp>
      <p:cxnSp>
        <p:nvCxnSpPr>
          <p:cNvPr id="20" name="Connector: Curved 19">
            <a:extLst>
              <a:ext uri="{FF2B5EF4-FFF2-40B4-BE49-F238E27FC236}">
                <a16:creationId xmlns:a16="http://schemas.microsoft.com/office/drawing/2014/main" id="{4CEF6B2B-D9C1-6451-DE5B-ED877D3BD643}"/>
              </a:ext>
            </a:extLst>
          </p:cNvPr>
          <p:cNvCxnSpPr>
            <a:stCxn id="6" idx="2"/>
            <a:endCxn id="6" idx="0"/>
          </p:cNvCxnSpPr>
          <p:nvPr/>
        </p:nvCxnSpPr>
        <p:spPr>
          <a:xfrm rot="5400000" flipH="1">
            <a:off x="3376566" y="4338683"/>
            <a:ext cx="1035595" cy="12700"/>
          </a:xfrm>
          <a:prstGeom prst="curvedConnector5">
            <a:avLst>
              <a:gd name="adj1" fmla="val -22074"/>
              <a:gd name="adj2" fmla="val 17502795"/>
              <a:gd name="adj3" fmla="val 1439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47945C-3269-3518-6F11-42155344FB3F}"/>
              </a:ext>
            </a:extLst>
          </p:cNvPr>
          <p:cNvSpPr txBox="1"/>
          <p:nvPr/>
        </p:nvSpPr>
        <p:spPr>
          <a:xfrm>
            <a:off x="9013366" y="5496504"/>
            <a:ext cx="2082724" cy="369332"/>
          </a:xfrm>
          <a:prstGeom prst="rect">
            <a:avLst/>
          </a:prstGeom>
          <a:noFill/>
        </p:spPr>
        <p:txBody>
          <a:bodyPr wrap="square" rtlCol="0">
            <a:spAutoFit/>
          </a:bodyPr>
          <a:lstStyle/>
          <a:p>
            <a:r>
              <a:rPr lang="en-US" dirty="0"/>
              <a:t>ITERATION-1</a:t>
            </a:r>
            <a:endParaRPr lang="en-IN" dirty="0"/>
          </a:p>
        </p:txBody>
      </p:sp>
      <p:sp>
        <p:nvSpPr>
          <p:cNvPr id="18" name="TextBox 17">
            <a:extLst>
              <a:ext uri="{FF2B5EF4-FFF2-40B4-BE49-F238E27FC236}">
                <a16:creationId xmlns:a16="http://schemas.microsoft.com/office/drawing/2014/main" id="{14C840A0-B372-3A75-0CF6-B16CFCA3B754}"/>
              </a:ext>
            </a:extLst>
          </p:cNvPr>
          <p:cNvSpPr txBox="1"/>
          <p:nvPr/>
        </p:nvSpPr>
        <p:spPr>
          <a:xfrm>
            <a:off x="6439081" y="2055524"/>
            <a:ext cx="3603177" cy="369332"/>
          </a:xfrm>
          <a:prstGeom prst="rect">
            <a:avLst/>
          </a:prstGeom>
          <a:noFill/>
        </p:spPr>
        <p:txBody>
          <a:bodyPr wrap="square" rtlCol="0">
            <a:spAutoFit/>
          </a:bodyPr>
          <a:lstStyle/>
          <a:p>
            <a:r>
              <a:rPr lang="en-US" dirty="0"/>
              <a:t>OUT[BB0] = IN[BB1] = {BB0}</a:t>
            </a:r>
            <a:endParaRPr lang="en-IN" dirty="0"/>
          </a:p>
        </p:txBody>
      </p:sp>
      <p:sp>
        <p:nvSpPr>
          <p:cNvPr id="31" name="TextBox 30">
            <a:extLst>
              <a:ext uri="{FF2B5EF4-FFF2-40B4-BE49-F238E27FC236}">
                <a16:creationId xmlns:a16="http://schemas.microsoft.com/office/drawing/2014/main" id="{AA5C9314-AC64-9208-C176-7B74385546E2}"/>
              </a:ext>
            </a:extLst>
          </p:cNvPr>
          <p:cNvSpPr txBox="1"/>
          <p:nvPr/>
        </p:nvSpPr>
        <p:spPr>
          <a:xfrm>
            <a:off x="6457919" y="3266159"/>
            <a:ext cx="3603177" cy="369332"/>
          </a:xfrm>
          <a:prstGeom prst="rect">
            <a:avLst/>
          </a:prstGeom>
          <a:noFill/>
        </p:spPr>
        <p:txBody>
          <a:bodyPr wrap="square" rtlCol="0">
            <a:spAutoFit/>
          </a:bodyPr>
          <a:lstStyle/>
          <a:p>
            <a:r>
              <a:rPr lang="en-US" dirty="0"/>
              <a:t>OUT[BB1] = {BB0, BB1}</a:t>
            </a:r>
            <a:endParaRPr lang="en-IN" dirty="0"/>
          </a:p>
        </p:txBody>
      </p:sp>
      <p:sp>
        <p:nvSpPr>
          <p:cNvPr id="32" name="TextBox 31">
            <a:extLst>
              <a:ext uri="{FF2B5EF4-FFF2-40B4-BE49-F238E27FC236}">
                <a16:creationId xmlns:a16="http://schemas.microsoft.com/office/drawing/2014/main" id="{59F3BE02-F4AF-A2B4-1253-101F821259EA}"/>
              </a:ext>
            </a:extLst>
          </p:cNvPr>
          <p:cNvSpPr txBox="1"/>
          <p:nvPr/>
        </p:nvSpPr>
        <p:spPr>
          <a:xfrm>
            <a:off x="261346" y="2997320"/>
            <a:ext cx="4321904" cy="369332"/>
          </a:xfrm>
          <a:prstGeom prst="rect">
            <a:avLst/>
          </a:prstGeom>
          <a:noFill/>
        </p:spPr>
        <p:txBody>
          <a:bodyPr wrap="square" rtlCol="0">
            <a:spAutoFit/>
          </a:bodyPr>
          <a:lstStyle/>
          <a:p>
            <a:r>
              <a:rPr lang="en-US" dirty="0"/>
              <a:t>OUT[BB2] = {BB0, BB1, BB2, BB3, BB4, BB5}</a:t>
            </a:r>
            <a:endParaRPr lang="en-IN" dirty="0"/>
          </a:p>
        </p:txBody>
      </p:sp>
      <p:sp>
        <p:nvSpPr>
          <p:cNvPr id="33" name="TextBox 32">
            <a:extLst>
              <a:ext uri="{FF2B5EF4-FFF2-40B4-BE49-F238E27FC236}">
                <a16:creationId xmlns:a16="http://schemas.microsoft.com/office/drawing/2014/main" id="{A6AFC65E-85B5-2D74-369A-2494B9D1EA91}"/>
              </a:ext>
            </a:extLst>
          </p:cNvPr>
          <p:cNvSpPr txBox="1"/>
          <p:nvPr/>
        </p:nvSpPr>
        <p:spPr>
          <a:xfrm>
            <a:off x="4329459" y="3644592"/>
            <a:ext cx="3603177" cy="369332"/>
          </a:xfrm>
          <a:prstGeom prst="rect">
            <a:avLst/>
          </a:prstGeom>
          <a:noFill/>
        </p:spPr>
        <p:txBody>
          <a:bodyPr wrap="square" rtlCol="0">
            <a:spAutoFit/>
          </a:bodyPr>
          <a:lstStyle/>
          <a:p>
            <a:r>
              <a:rPr lang="en-US" dirty="0"/>
              <a:t>IN[BB2] = {BB0, BB1}</a:t>
            </a:r>
            <a:endParaRPr lang="en-IN" dirty="0"/>
          </a:p>
        </p:txBody>
      </p:sp>
      <p:sp>
        <p:nvSpPr>
          <p:cNvPr id="34" name="TextBox 33">
            <a:extLst>
              <a:ext uri="{FF2B5EF4-FFF2-40B4-BE49-F238E27FC236}">
                <a16:creationId xmlns:a16="http://schemas.microsoft.com/office/drawing/2014/main" id="{ADD1B6A1-0CB4-D1F9-04BC-D6E08A1B96B4}"/>
              </a:ext>
            </a:extLst>
          </p:cNvPr>
          <p:cNvSpPr txBox="1"/>
          <p:nvPr/>
        </p:nvSpPr>
        <p:spPr>
          <a:xfrm>
            <a:off x="1800308" y="5009340"/>
            <a:ext cx="3603177" cy="369332"/>
          </a:xfrm>
          <a:prstGeom prst="rect">
            <a:avLst/>
          </a:prstGeom>
          <a:noFill/>
        </p:spPr>
        <p:txBody>
          <a:bodyPr wrap="square" rtlCol="0">
            <a:spAutoFit/>
          </a:bodyPr>
          <a:lstStyle/>
          <a:p>
            <a:r>
              <a:rPr lang="en-US" dirty="0"/>
              <a:t>OUT[BB2] = {BB0, BB1, BB2}</a:t>
            </a:r>
            <a:endParaRPr lang="en-IN" dirty="0"/>
          </a:p>
        </p:txBody>
      </p:sp>
      <p:sp>
        <p:nvSpPr>
          <p:cNvPr id="35" name="TextBox 34">
            <a:extLst>
              <a:ext uri="{FF2B5EF4-FFF2-40B4-BE49-F238E27FC236}">
                <a16:creationId xmlns:a16="http://schemas.microsoft.com/office/drawing/2014/main" id="{14FC6D5C-22D6-E85C-B0F6-555AF1A25AB8}"/>
              </a:ext>
            </a:extLst>
          </p:cNvPr>
          <p:cNvSpPr txBox="1"/>
          <p:nvPr/>
        </p:nvSpPr>
        <p:spPr>
          <a:xfrm>
            <a:off x="7048699" y="4709682"/>
            <a:ext cx="3603177" cy="369332"/>
          </a:xfrm>
          <a:prstGeom prst="rect">
            <a:avLst/>
          </a:prstGeom>
          <a:noFill/>
        </p:spPr>
        <p:txBody>
          <a:bodyPr wrap="square" rtlCol="0">
            <a:spAutoFit/>
          </a:bodyPr>
          <a:lstStyle/>
          <a:p>
            <a:r>
              <a:rPr lang="en-US" dirty="0"/>
              <a:t>OUT[BB3] = {BB0, BB1, BB3}</a:t>
            </a:r>
            <a:endParaRPr lang="en-IN" dirty="0"/>
          </a:p>
        </p:txBody>
      </p:sp>
      <p:sp>
        <p:nvSpPr>
          <p:cNvPr id="36" name="TextBox 35">
            <a:extLst>
              <a:ext uri="{FF2B5EF4-FFF2-40B4-BE49-F238E27FC236}">
                <a16:creationId xmlns:a16="http://schemas.microsoft.com/office/drawing/2014/main" id="{705402C1-D3D6-85F3-61AA-1BE8806E1A47}"/>
              </a:ext>
            </a:extLst>
          </p:cNvPr>
          <p:cNvSpPr txBox="1"/>
          <p:nvPr/>
        </p:nvSpPr>
        <p:spPr>
          <a:xfrm>
            <a:off x="6543554" y="5036740"/>
            <a:ext cx="3603177" cy="369332"/>
          </a:xfrm>
          <a:prstGeom prst="rect">
            <a:avLst/>
          </a:prstGeom>
          <a:noFill/>
        </p:spPr>
        <p:txBody>
          <a:bodyPr wrap="square" rtlCol="0">
            <a:spAutoFit/>
          </a:bodyPr>
          <a:lstStyle/>
          <a:p>
            <a:r>
              <a:rPr lang="en-US"/>
              <a:t>IN[BB4] </a:t>
            </a:r>
            <a:r>
              <a:rPr lang="en-US" dirty="0"/>
              <a:t>= {BB0</a:t>
            </a:r>
            <a:r>
              <a:rPr lang="en-US"/>
              <a:t>, BB1}</a:t>
            </a:r>
            <a:endParaRPr lang="en-IN" dirty="0"/>
          </a:p>
        </p:txBody>
      </p:sp>
      <p:sp>
        <p:nvSpPr>
          <p:cNvPr id="38" name="TextBox 37">
            <a:extLst>
              <a:ext uri="{FF2B5EF4-FFF2-40B4-BE49-F238E27FC236}">
                <a16:creationId xmlns:a16="http://schemas.microsoft.com/office/drawing/2014/main" id="{E4CE80B2-425B-FD20-A3B0-2F618D8E10B7}"/>
              </a:ext>
            </a:extLst>
          </p:cNvPr>
          <p:cNvSpPr txBox="1"/>
          <p:nvPr/>
        </p:nvSpPr>
        <p:spPr>
          <a:xfrm>
            <a:off x="6171975" y="5672023"/>
            <a:ext cx="3603177" cy="369332"/>
          </a:xfrm>
          <a:prstGeom prst="rect">
            <a:avLst/>
          </a:prstGeom>
          <a:noFill/>
        </p:spPr>
        <p:txBody>
          <a:bodyPr wrap="square" rtlCol="0">
            <a:spAutoFit/>
          </a:bodyPr>
          <a:lstStyle/>
          <a:p>
            <a:r>
              <a:rPr lang="en-US" dirty="0"/>
              <a:t>OUT[BB4] = {BB0, BB1, BB4}</a:t>
            </a:r>
            <a:endParaRPr lang="en-IN" dirty="0"/>
          </a:p>
        </p:txBody>
      </p:sp>
    </p:spTree>
    <p:extLst>
      <p:ext uri="{BB962C8B-B14F-4D97-AF65-F5344CB8AC3E}">
        <p14:creationId xmlns:p14="http://schemas.microsoft.com/office/powerpoint/2010/main" val="365617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F66B-25F0-4BBB-B6B5-12500020FC73}"/>
              </a:ext>
            </a:extLst>
          </p:cNvPr>
          <p:cNvSpPr>
            <a:spLocks noGrp="1"/>
          </p:cNvSpPr>
          <p:nvPr>
            <p:ph type="title"/>
          </p:nvPr>
        </p:nvSpPr>
        <p:spPr/>
        <p:txBody>
          <a:bodyPr/>
          <a:lstStyle/>
          <a:p>
            <a:r>
              <a:rPr lang="en-US" dirty="0"/>
              <a:t>LLVM module</a:t>
            </a:r>
          </a:p>
        </p:txBody>
      </p:sp>
      <p:sp>
        <p:nvSpPr>
          <p:cNvPr id="3" name="Content Placeholder 2">
            <a:extLst>
              <a:ext uri="{FF2B5EF4-FFF2-40B4-BE49-F238E27FC236}">
                <a16:creationId xmlns:a16="http://schemas.microsoft.com/office/drawing/2014/main" id="{DA47F68E-D535-41EC-9F46-A177A7103700}"/>
              </a:ext>
            </a:extLst>
          </p:cNvPr>
          <p:cNvSpPr>
            <a:spLocks noGrp="1"/>
          </p:cNvSpPr>
          <p:nvPr>
            <p:ph idx="1"/>
          </p:nvPr>
        </p:nvSpPr>
        <p:spPr/>
        <p:txBody>
          <a:bodyPr/>
          <a:lstStyle/>
          <a:p>
            <a:r>
              <a:rPr lang="en-US" dirty="0"/>
              <a:t>To iterate all the functions in a module</a:t>
            </a:r>
          </a:p>
          <a:p>
            <a:pPr lvl="1"/>
            <a:r>
              <a:rPr lang="en-US" dirty="0"/>
              <a:t>for (Function &amp;F : M)</a:t>
            </a:r>
          </a:p>
          <a:p>
            <a:pPr lvl="2"/>
            <a:r>
              <a:rPr lang="en-US" dirty="0"/>
              <a:t>where M is of type “class Module”</a:t>
            </a:r>
          </a:p>
          <a:p>
            <a:pPr lvl="2"/>
            <a:r>
              <a:rPr lang="en-US" dirty="0"/>
              <a:t>e.g., foo, bar, main are the functions in the </a:t>
            </a:r>
            <a:r>
              <a:rPr lang="en-US" dirty="0" err="1"/>
              <a:t>main.c</a:t>
            </a:r>
            <a:r>
              <a:rPr lang="en-US" dirty="0"/>
              <a:t> module</a:t>
            </a:r>
          </a:p>
          <a:p>
            <a:pPr lvl="2"/>
            <a:endParaRPr lang="en-US" dirty="0"/>
          </a:p>
          <a:p>
            <a:pPr lvl="2"/>
            <a:endParaRPr lang="en-US" dirty="0"/>
          </a:p>
          <a:p>
            <a:r>
              <a:rPr lang="en-US" dirty="0"/>
              <a:t>Get module from a function</a:t>
            </a:r>
          </a:p>
          <a:p>
            <a:pPr lvl="1"/>
            <a:r>
              <a:rPr lang="en-US" dirty="0"/>
              <a:t>Module *M = </a:t>
            </a:r>
            <a:r>
              <a:rPr lang="en-US" dirty="0" err="1"/>
              <a:t>F.getParent</a:t>
            </a:r>
            <a:r>
              <a:rPr lang="en-US" dirty="0"/>
              <a:t>();</a:t>
            </a:r>
          </a:p>
        </p:txBody>
      </p:sp>
      <p:sp>
        <p:nvSpPr>
          <p:cNvPr id="4" name="TextBox 3">
            <a:extLst>
              <a:ext uri="{FF2B5EF4-FFF2-40B4-BE49-F238E27FC236}">
                <a16:creationId xmlns:a16="http://schemas.microsoft.com/office/drawing/2014/main" id="{A49FEF63-EF59-457A-8F0F-8CD5026A05A6}"/>
              </a:ext>
            </a:extLst>
          </p:cNvPr>
          <p:cNvSpPr txBox="1"/>
          <p:nvPr/>
        </p:nvSpPr>
        <p:spPr>
          <a:xfrm>
            <a:off x="8585200" y="1209040"/>
            <a:ext cx="2997200"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main.c</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global = 0;</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foo()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bar(int a)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 main()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934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07EF-CD42-4F79-9BCE-924ECDF46C78}"/>
              </a:ext>
            </a:extLst>
          </p:cNvPr>
          <p:cNvSpPr>
            <a:spLocks noGrp="1"/>
          </p:cNvSpPr>
          <p:nvPr>
            <p:ph type="title"/>
          </p:nvPr>
        </p:nvSpPr>
        <p:spPr/>
        <p:txBody>
          <a:bodyPr/>
          <a:lstStyle/>
          <a:p>
            <a:r>
              <a:rPr lang="en-US" dirty="0"/>
              <a:t>Dominator</a:t>
            </a:r>
          </a:p>
        </p:txBody>
      </p:sp>
      <p:sp>
        <p:nvSpPr>
          <p:cNvPr id="3" name="Content Placeholder 2">
            <a:extLst>
              <a:ext uri="{FF2B5EF4-FFF2-40B4-BE49-F238E27FC236}">
                <a16:creationId xmlns:a16="http://schemas.microsoft.com/office/drawing/2014/main" id="{4FDEDF29-166C-4FC3-ABA6-92975B3A5378}"/>
              </a:ext>
            </a:extLst>
          </p:cNvPr>
          <p:cNvSpPr>
            <a:spLocks noGrp="1"/>
          </p:cNvSpPr>
          <p:nvPr>
            <p:ph idx="1"/>
          </p:nvPr>
        </p:nvSpPr>
        <p:spPr/>
        <p:txBody>
          <a:bodyPr/>
          <a:lstStyle/>
          <a:p>
            <a:pPr marL="914400" lvl="2" indent="0">
              <a:buNone/>
            </a:pPr>
            <a:endParaRPr lang="en-US" dirty="0"/>
          </a:p>
        </p:txBody>
      </p:sp>
      <p:sp>
        <p:nvSpPr>
          <p:cNvPr id="5" name="Rectangle 4">
            <a:extLst>
              <a:ext uri="{FF2B5EF4-FFF2-40B4-BE49-F238E27FC236}">
                <a16:creationId xmlns:a16="http://schemas.microsoft.com/office/drawing/2014/main" id="{7AFB0E8D-5341-452B-B9FC-6D262AE0F466}"/>
              </a:ext>
            </a:extLst>
          </p:cNvPr>
          <p:cNvSpPr/>
          <p:nvPr/>
        </p:nvSpPr>
        <p:spPr>
          <a:xfrm>
            <a:off x="4354286" y="2547255"/>
            <a:ext cx="2166257"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a:t>
            </a:r>
            <a:r>
              <a:rPr lang="en-US" dirty="0" err="1"/>
              <a:t>arg</a:t>
            </a:r>
            <a:endParaRPr lang="en-US" dirty="0"/>
          </a:p>
          <a:p>
            <a:pPr algn="ctr"/>
            <a:r>
              <a:rPr lang="en-US" dirty="0"/>
              <a:t>c = 2</a:t>
            </a:r>
          </a:p>
          <a:p>
            <a:pPr algn="ctr"/>
            <a:r>
              <a:rPr lang="en-US" dirty="0"/>
              <a:t>if (a &gt; 2) </a:t>
            </a:r>
            <a:r>
              <a:rPr lang="en-US" dirty="0" err="1"/>
              <a:t>goto</a:t>
            </a:r>
            <a:r>
              <a:rPr lang="en-US" dirty="0"/>
              <a:t> label</a:t>
            </a:r>
          </a:p>
        </p:txBody>
      </p:sp>
      <p:sp>
        <p:nvSpPr>
          <p:cNvPr id="6" name="Rectangle 5">
            <a:extLst>
              <a:ext uri="{FF2B5EF4-FFF2-40B4-BE49-F238E27FC236}">
                <a16:creationId xmlns:a16="http://schemas.microsoft.com/office/drawing/2014/main" id="{FD031E78-EBCD-4326-B8C3-D6AC04C2B0B9}"/>
              </a:ext>
            </a:extLst>
          </p:cNvPr>
          <p:cNvSpPr/>
          <p:nvPr/>
        </p:nvSpPr>
        <p:spPr>
          <a:xfrm>
            <a:off x="2732315" y="3820885"/>
            <a:ext cx="2324097" cy="1035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a:p>
            <a:pPr algn="ctr"/>
            <a:r>
              <a:rPr lang="en-US" dirty="0"/>
              <a:t>c = c + 1</a:t>
            </a:r>
          </a:p>
          <a:p>
            <a:pPr algn="ctr"/>
            <a:r>
              <a:rPr lang="en-US" dirty="0"/>
              <a:t>x = y – z</a:t>
            </a:r>
          </a:p>
          <a:p>
            <a:pPr algn="ctr"/>
            <a:r>
              <a:rPr lang="en-US" dirty="0"/>
              <a:t>if (c &gt; 10 ) </a:t>
            </a:r>
            <a:r>
              <a:rPr lang="en-US" dirty="0" err="1"/>
              <a:t>goto</a:t>
            </a:r>
            <a:r>
              <a:rPr lang="en-US" dirty="0"/>
              <a:t> label</a:t>
            </a:r>
          </a:p>
        </p:txBody>
      </p:sp>
      <p:sp>
        <p:nvSpPr>
          <p:cNvPr id="7" name="Rectangle 6">
            <a:extLst>
              <a:ext uri="{FF2B5EF4-FFF2-40B4-BE49-F238E27FC236}">
                <a16:creationId xmlns:a16="http://schemas.microsoft.com/office/drawing/2014/main" id="{A45E8405-11EA-4A9C-9FAB-68C6F3B7AEA7}"/>
              </a:ext>
            </a:extLst>
          </p:cNvPr>
          <p:cNvSpPr/>
          <p:nvPr/>
        </p:nvSpPr>
        <p:spPr>
          <a:xfrm>
            <a:off x="6983179" y="3842660"/>
            <a:ext cx="1426029" cy="859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 + z</a:t>
            </a:r>
          </a:p>
          <a:p>
            <a:pPr algn="ctr"/>
            <a:r>
              <a:rPr lang="en-US" dirty="0"/>
              <a:t>z = c * 2</a:t>
            </a:r>
          </a:p>
        </p:txBody>
      </p:sp>
      <p:sp>
        <p:nvSpPr>
          <p:cNvPr id="8" name="Rectangle 7">
            <a:extLst>
              <a:ext uri="{FF2B5EF4-FFF2-40B4-BE49-F238E27FC236}">
                <a16:creationId xmlns:a16="http://schemas.microsoft.com/office/drawing/2014/main" id="{F5829D8B-D1DA-4527-9407-68792C607821}"/>
              </a:ext>
            </a:extLst>
          </p:cNvPr>
          <p:cNvSpPr/>
          <p:nvPr/>
        </p:nvSpPr>
        <p:spPr>
          <a:xfrm>
            <a:off x="4718596" y="5109441"/>
            <a:ext cx="1382487" cy="7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c * c</a:t>
            </a:r>
          </a:p>
          <a:p>
            <a:pPr algn="ctr"/>
            <a:r>
              <a:rPr lang="en-US" dirty="0"/>
              <a:t>return a</a:t>
            </a:r>
          </a:p>
        </p:txBody>
      </p:sp>
      <p:cxnSp>
        <p:nvCxnSpPr>
          <p:cNvPr id="11" name="Straight Arrow Connector 10">
            <a:extLst>
              <a:ext uri="{FF2B5EF4-FFF2-40B4-BE49-F238E27FC236}">
                <a16:creationId xmlns:a16="http://schemas.microsoft.com/office/drawing/2014/main" id="{2F59BCDA-1FDA-4E00-B45B-F2BE0E81C718}"/>
              </a:ext>
            </a:extLst>
          </p:cNvPr>
          <p:cNvCxnSpPr>
            <a:cxnSpLocks/>
          </p:cNvCxnSpPr>
          <p:nvPr/>
        </p:nvCxnSpPr>
        <p:spPr>
          <a:xfrm flipH="1">
            <a:off x="5323114" y="2198914"/>
            <a:ext cx="27216" cy="34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B3A299-5224-489A-A3FD-97E1E469BF84}"/>
              </a:ext>
            </a:extLst>
          </p:cNvPr>
          <p:cNvCxnSpPr>
            <a:cxnSpLocks/>
            <a:stCxn id="5" idx="2"/>
            <a:endCxn id="6" idx="0"/>
          </p:cNvCxnSpPr>
          <p:nvPr/>
        </p:nvCxnSpPr>
        <p:spPr>
          <a:xfrm flipH="1">
            <a:off x="3894364" y="3407226"/>
            <a:ext cx="1543051" cy="4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2FB0C6-BEF7-4446-A405-39BDEC90384F}"/>
              </a:ext>
            </a:extLst>
          </p:cNvPr>
          <p:cNvCxnSpPr>
            <a:endCxn id="7" idx="0"/>
          </p:cNvCxnSpPr>
          <p:nvPr/>
        </p:nvCxnSpPr>
        <p:spPr>
          <a:xfrm>
            <a:off x="5372097" y="3418114"/>
            <a:ext cx="2324097" cy="42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A45173-7ABA-471D-8B71-EE3BAC9ED3EF}"/>
              </a:ext>
            </a:extLst>
          </p:cNvPr>
          <p:cNvCxnSpPr>
            <a:cxnSpLocks/>
            <a:stCxn id="8" idx="2"/>
          </p:cNvCxnSpPr>
          <p:nvPr/>
        </p:nvCxnSpPr>
        <p:spPr>
          <a:xfrm>
            <a:off x="5409840" y="5877561"/>
            <a:ext cx="5803" cy="20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EAD1C65-7F7D-476E-AEA1-1776DBA96D34}"/>
              </a:ext>
            </a:extLst>
          </p:cNvPr>
          <p:cNvCxnSpPr/>
          <p:nvPr/>
        </p:nvCxnSpPr>
        <p:spPr>
          <a:xfrm>
            <a:off x="4718596" y="4856480"/>
            <a:ext cx="473164" cy="25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ED0790-BD91-4A6C-B7B7-223FAD34E823}"/>
              </a:ext>
            </a:extLst>
          </p:cNvPr>
          <p:cNvCxnSpPr/>
          <p:nvPr/>
        </p:nvCxnSpPr>
        <p:spPr>
          <a:xfrm flipH="1">
            <a:off x="5689600" y="4702631"/>
            <a:ext cx="1595120" cy="40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DEB86B9-F401-482B-9F97-0A2CF182FD97}"/>
              </a:ext>
            </a:extLst>
          </p:cNvPr>
          <p:cNvSpPr/>
          <p:nvPr/>
        </p:nvSpPr>
        <p:spPr>
          <a:xfrm>
            <a:off x="4637315" y="1763485"/>
            <a:ext cx="1426029"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p>
        </p:txBody>
      </p:sp>
      <p:sp>
        <p:nvSpPr>
          <p:cNvPr id="16" name="Rectangle 15">
            <a:extLst>
              <a:ext uri="{FF2B5EF4-FFF2-40B4-BE49-F238E27FC236}">
                <a16:creationId xmlns:a16="http://schemas.microsoft.com/office/drawing/2014/main" id="{8BB0EFC7-0808-4EE8-9574-5F77B0ABC265}"/>
              </a:ext>
            </a:extLst>
          </p:cNvPr>
          <p:cNvSpPr/>
          <p:nvPr/>
        </p:nvSpPr>
        <p:spPr>
          <a:xfrm>
            <a:off x="4778827" y="6085117"/>
            <a:ext cx="1273632" cy="31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p>
        </p:txBody>
      </p:sp>
      <p:sp>
        <p:nvSpPr>
          <p:cNvPr id="9" name="TextBox 8">
            <a:extLst>
              <a:ext uri="{FF2B5EF4-FFF2-40B4-BE49-F238E27FC236}">
                <a16:creationId xmlns:a16="http://schemas.microsoft.com/office/drawing/2014/main" id="{DB20C9A0-391A-4ADD-83F0-64B9BA4C9F66}"/>
              </a:ext>
            </a:extLst>
          </p:cNvPr>
          <p:cNvSpPr txBox="1"/>
          <p:nvPr/>
        </p:nvSpPr>
        <p:spPr>
          <a:xfrm>
            <a:off x="6041573" y="1752599"/>
            <a:ext cx="631366" cy="369332"/>
          </a:xfrm>
          <a:prstGeom prst="rect">
            <a:avLst/>
          </a:prstGeom>
          <a:noFill/>
        </p:spPr>
        <p:txBody>
          <a:bodyPr wrap="square" rtlCol="0">
            <a:spAutoFit/>
          </a:bodyPr>
          <a:lstStyle/>
          <a:p>
            <a:r>
              <a:rPr lang="en-US" b="1" dirty="0"/>
              <a:t>BB0</a:t>
            </a:r>
          </a:p>
        </p:txBody>
      </p:sp>
      <p:sp>
        <p:nvSpPr>
          <p:cNvPr id="10" name="TextBox 9">
            <a:extLst>
              <a:ext uri="{FF2B5EF4-FFF2-40B4-BE49-F238E27FC236}">
                <a16:creationId xmlns:a16="http://schemas.microsoft.com/office/drawing/2014/main" id="{275F822B-0C46-436B-9371-4AFE3B74C960}"/>
              </a:ext>
            </a:extLst>
          </p:cNvPr>
          <p:cNvSpPr txBox="1"/>
          <p:nvPr/>
        </p:nvSpPr>
        <p:spPr>
          <a:xfrm>
            <a:off x="6520546" y="2645228"/>
            <a:ext cx="631366" cy="369332"/>
          </a:xfrm>
          <a:prstGeom prst="rect">
            <a:avLst/>
          </a:prstGeom>
          <a:noFill/>
        </p:spPr>
        <p:txBody>
          <a:bodyPr wrap="square" rtlCol="0">
            <a:spAutoFit/>
          </a:bodyPr>
          <a:lstStyle/>
          <a:p>
            <a:r>
              <a:rPr lang="en-US" b="1" dirty="0"/>
              <a:t>BB1</a:t>
            </a:r>
          </a:p>
        </p:txBody>
      </p:sp>
      <p:sp>
        <p:nvSpPr>
          <p:cNvPr id="12" name="TextBox 11">
            <a:extLst>
              <a:ext uri="{FF2B5EF4-FFF2-40B4-BE49-F238E27FC236}">
                <a16:creationId xmlns:a16="http://schemas.microsoft.com/office/drawing/2014/main" id="{2B84489A-5EDB-47CC-942E-44201BF9B90A}"/>
              </a:ext>
            </a:extLst>
          </p:cNvPr>
          <p:cNvSpPr txBox="1"/>
          <p:nvPr/>
        </p:nvSpPr>
        <p:spPr>
          <a:xfrm>
            <a:off x="2133608" y="3918857"/>
            <a:ext cx="631366" cy="369332"/>
          </a:xfrm>
          <a:prstGeom prst="rect">
            <a:avLst/>
          </a:prstGeom>
          <a:noFill/>
        </p:spPr>
        <p:txBody>
          <a:bodyPr wrap="square" rtlCol="0">
            <a:spAutoFit/>
          </a:bodyPr>
          <a:lstStyle/>
          <a:p>
            <a:r>
              <a:rPr lang="en-US" b="1" dirty="0"/>
              <a:t>BB2</a:t>
            </a:r>
          </a:p>
        </p:txBody>
      </p:sp>
      <p:sp>
        <p:nvSpPr>
          <p:cNvPr id="17" name="TextBox 16">
            <a:extLst>
              <a:ext uri="{FF2B5EF4-FFF2-40B4-BE49-F238E27FC236}">
                <a16:creationId xmlns:a16="http://schemas.microsoft.com/office/drawing/2014/main" id="{6C698363-DC76-4914-B682-1651FD2B2C1A}"/>
              </a:ext>
            </a:extLst>
          </p:cNvPr>
          <p:cNvSpPr txBox="1"/>
          <p:nvPr/>
        </p:nvSpPr>
        <p:spPr>
          <a:xfrm>
            <a:off x="8382000" y="3962400"/>
            <a:ext cx="631366" cy="369332"/>
          </a:xfrm>
          <a:prstGeom prst="rect">
            <a:avLst/>
          </a:prstGeom>
          <a:noFill/>
        </p:spPr>
        <p:txBody>
          <a:bodyPr wrap="square" rtlCol="0">
            <a:spAutoFit/>
          </a:bodyPr>
          <a:lstStyle/>
          <a:p>
            <a:r>
              <a:rPr lang="en-US" b="1" dirty="0"/>
              <a:t>BB3</a:t>
            </a:r>
          </a:p>
        </p:txBody>
      </p:sp>
      <p:sp>
        <p:nvSpPr>
          <p:cNvPr id="19" name="TextBox 18">
            <a:extLst>
              <a:ext uri="{FF2B5EF4-FFF2-40B4-BE49-F238E27FC236}">
                <a16:creationId xmlns:a16="http://schemas.microsoft.com/office/drawing/2014/main" id="{992CC67B-948A-4AA6-891D-0028DA9B10BC}"/>
              </a:ext>
            </a:extLst>
          </p:cNvPr>
          <p:cNvSpPr txBox="1"/>
          <p:nvPr/>
        </p:nvSpPr>
        <p:spPr>
          <a:xfrm>
            <a:off x="6085115" y="5127172"/>
            <a:ext cx="631366" cy="369332"/>
          </a:xfrm>
          <a:prstGeom prst="rect">
            <a:avLst/>
          </a:prstGeom>
          <a:noFill/>
        </p:spPr>
        <p:txBody>
          <a:bodyPr wrap="square" rtlCol="0">
            <a:spAutoFit/>
          </a:bodyPr>
          <a:lstStyle/>
          <a:p>
            <a:r>
              <a:rPr lang="en-US" b="1" dirty="0"/>
              <a:t>BB4</a:t>
            </a:r>
          </a:p>
        </p:txBody>
      </p:sp>
      <p:sp>
        <p:nvSpPr>
          <p:cNvPr id="23" name="TextBox 22">
            <a:extLst>
              <a:ext uri="{FF2B5EF4-FFF2-40B4-BE49-F238E27FC236}">
                <a16:creationId xmlns:a16="http://schemas.microsoft.com/office/drawing/2014/main" id="{395C4E3A-7AF0-4FD9-82B5-B3B39A77DA09}"/>
              </a:ext>
            </a:extLst>
          </p:cNvPr>
          <p:cNvSpPr txBox="1"/>
          <p:nvPr/>
        </p:nvSpPr>
        <p:spPr>
          <a:xfrm>
            <a:off x="6019802" y="6041574"/>
            <a:ext cx="631366" cy="369332"/>
          </a:xfrm>
          <a:prstGeom prst="rect">
            <a:avLst/>
          </a:prstGeom>
          <a:noFill/>
        </p:spPr>
        <p:txBody>
          <a:bodyPr wrap="square" rtlCol="0">
            <a:spAutoFit/>
          </a:bodyPr>
          <a:lstStyle/>
          <a:p>
            <a:r>
              <a:rPr lang="en-US" b="1" dirty="0"/>
              <a:t>BB5</a:t>
            </a:r>
          </a:p>
        </p:txBody>
      </p:sp>
      <p:cxnSp>
        <p:nvCxnSpPr>
          <p:cNvPr id="20" name="Connector: Curved 19">
            <a:extLst>
              <a:ext uri="{FF2B5EF4-FFF2-40B4-BE49-F238E27FC236}">
                <a16:creationId xmlns:a16="http://schemas.microsoft.com/office/drawing/2014/main" id="{4CEF6B2B-D9C1-6451-DE5B-ED877D3BD643}"/>
              </a:ext>
            </a:extLst>
          </p:cNvPr>
          <p:cNvCxnSpPr>
            <a:stCxn id="6" idx="2"/>
            <a:endCxn id="6" idx="0"/>
          </p:cNvCxnSpPr>
          <p:nvPr/>
        </p:nvCxnSpPr>
        <p:spPr>
          <a:xfrm rot="5400000" flipH="1">
            <a:off x="3376566" y="4338683"/>
            <a:ext cx="1035595" cy="12700"/>
          </a:xfrm>
          <a:prstGeom prst="curvedConnector5">
            <a:avLst>
              <a:gd name="adj1" fmla="val -22074"/>
              <a:gd name="adj2" fmla="val 17502795"/>
              <a:gd name="adj3" fmla="val 1439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47945C-3269-3518-6F11-42155344FB3F}"/>
              </a:ext>
            </a:extLst>
          </p:cNvPr>
          <p:cNvSpPr txBox="1"/>
          <p:nvPr/>
        </p:nvSpPr>
        <p:spPr>
          <a:xfrm>
            <a:off x="9013366" y="5496504"/>
            <a:ext cx="2082724" cy="369332"/>
          </a:xfrm>
          <a:prstGeom prst="rect">
            <a:avLst/>
          </a:prstGeom>
          <a:noFill/>
        </p:spPr>
        <p:txBody>
          <a:bodyPr wrap="square" rtlCol="0">
            <a:spAutoFit/>
          </a:bodyPr>
          <a:lstStyle/>
          <a:p>
            <a:r>
              <a:rPr lang="en-US" dirty="0"/>
              <a:t>ITERATION-2</a:t>
            </a:r>
            <a:endParaRPr lang="en-IN" dirty="0"/>
          </a:p>
        </p:txBody>
      </p:sp>
      <p:sp>
        <p:nvSpPr>
          <p:cNvPr id="18" name="TextBox 17">
            <a:extLst>
              <a:ext uri="{FF2B5EF4-FFF2-40B4-BE49-F238E27FC236}">
                <a16:creationId xmlns:a16="http://schemas.microsoft.com/office/drawing/2014/main" id="{14C840A0-B372-3A75-0CF6-B16CFCA3B754}"/>
              </a:ext>
            </a:extLst>
          </p:cNvPr>
          <p:cNvSpPr txBox="1"/>
          <p:nvPr/>
        </p:nvSpPr>
        <p:spPr>
          <a:xfrm>
            <a:off x="6439081" y="2055524"/>
            <a:ext cx="3603177" cy="369332"/>
          </a:xfrm>
          <a:prstGeom prst="rect">
            <a:avLst/>
          </a:prstGeom>
          <a:noFill/>
        </p:spPr>
        <p:txBody>
          <a:bodyPr wrap="square" rtlCol="0">
            <a:spAutoFit/>
          </a:bodyPr>
          <a:lstStyle/>
          <a:p>
            <a:r>
              <a:rPr lang="en-US" dirty="0"/>
              <a:t>OUT[BB0] = IN[BB1] = {BB0}</a:t>
            </a:r>
            <a:endParaRPr lang="en-IN" dirty="0"/>
          </a:p>
        </p:txBody>
      </p:sp>
      <p:sp>
        <p:nvSpPr>
          <p:cNvPr id="31" name="TextBox 30">
            <a:extLst>
              <a:ext uri="{FF2B5EF4-FFF2-40B4-BE49-F238E27FC236}">
                <a16:creationId xmlns:a16="http://schemas.microsoft.com/office/drawing/2014/main" id="{AA5C9314-AC64-9208-C176-7B74385546E2}"/>
              </a:ext>
            </a:extLst>
          </p:cNvPr>
          <p:cNvSpPr txBox="1"/>
          <p:nvPr/>
        </p:nvSpPr>
        <p:spPr>
          <a:xfrm>
            <a:off x="6457919" y="3266159"/>
            <a:ext cx="3603177" cy="369332"/>
          </a:xfrm>
          <a:prstGeom prst="rect">
            <a:avLst/>
          </a:prstGeom>
          <a:noFill/>
        </p:spPr>
        <p:txBody>
          <a:bodyPr wrap="square" rtlCol="0">
            <a:spAutoFit/>
          </a:bodyPr>
          <a:lstStyle/>
          <a:p>
            <a:r>
              <a:rPr lang="en-US" dirty="0"/>
              <a:t>OUT[BB1] = {BB0, BB1}</a:t>
            </a:r>
            <a:endParaRPr lang="en-IN" dirty="0"/>
          </a:p>
        </p:txBody>
      </p:sp>
      <p:sp>
        <p:nvSpPr>
          <p:cNvPr id="32" name="TextBox 31">
            <a:extLst>
              <a:ext uri="{FF2B5EF4-FFF2-40B4-BE49-F238E27FC236}">
                <a16:creationId xmlns:a16="http://schemas.microsoft.com/office/drawing/2014/main" id="{59F3BE02-F4AF-A2B4-1253-101F821259EA}"/>
              </a:ext>
            </a:extLst>
          </p:cNvPr>
          <p:cNvSpPr txBox="1"/>
          <p:nvPr/>
        </p:nvSpPr>
        <p:spPr>
          <a:xfrm>
            <a:off x="261346" y="2997320"/>
            <a:ext cx="4321904" cy="369332"/>
          </a:xfrm>
          <a:prstGeom prst="rect">
            <a:avLst/>
          </a:prstGeom>
          <a:noFill/>
        </p:spPr>
        <p:txBody>
          <a:bodyPr wrap="square" rtlCol="0">
            <a:spAutoFit/>
          </a:bodyPr>
          <a:lstStyle/>
          <a:p>
            <a:r>
              <a:rPr lang="en-US" dirty="0"/>
              <a:t>OUT[BB2] = {BB0, BB1, BB2}</a:t>
            </a:r>
            <a:endParaRPr lang="en-IN" dirty="0"/>
          </a:p>
        </p:txBody>
      </p:sp>
      <p:sp>
        <p:nvSpPr>
          <p:cNvPr id="33" name="TextBox 32">
            <a:extLst>
              <a:ext uri="{FF2B5EF4-FFF2-40B4-BE49-F238E27FC236}">
                <a16:creationId xmlns:a16="http://schemas.microsoft.com/office/drawing/2014/main" id="{A6AFC65E-85B5-2D74-369A-2494B9D1EA91}"/>
              </a:ext>
            </a:extLst>
          </p:cNvPr>
          <p:cNvSpPr txBox="1"/>
          <p:nvPr/>
        </p:nvSpPr>
        <p:spPr>
          <a:xfrm>
            <a:off x="4329459" y="3644592"/>
            <a:ext cx="3603177" cy="369332"/>
          </a:xfrm>
          <a:prstGeom prst="rect">
            <a:avLst/>
          </a:prstGeom>
          <a:noFill/>
        </p:spPr>
        <p:txBody>
          <a:bodyPr wrap="square" rtlCol="0">
            <a:spAutoFit/>
          </a:bodyPr>
          <a:lstStyle/>
          <a:p>
            <a:r>
              <a:rPr lang="en-US" dirty="0"/>
              <a:t>IN[BB2] = {BB0, BB1}</a:t>
            </a:r>
            <a:endParaRPr lang="en-IN" dirty="0"/>
          </a:p>
        </p:txBody>
      </p:sp>
      <p:sp>
        <p:nvSpPr>
          <p:cNvPr id="34" name="TextBox 33">
            <a:extLst>
              <a:ext uri="{FF2B5EF4-FFF2-40B4-BE49-F238E27FC236}">
                <a16:creationId xmlns:a16="http://schemas.microsoft.com/office/drawing/2014/main" id="{ADD1B6A1-0CB4-D1F9-04BC-D6E08A1B96B4}"/>
              </a:ext>
            </a:extLst>
          </p:cNvPr>
          <p:cNvSpPr txBox="1"/>
          <p:nvPr/>
        </p:nvSpPr>
        <p:spPr>
          <a:xfrm>
            <a:off x="1800308" y="5009340"/>
            <a:ext cx="3603177" cy="369332"/>
          </a:xfrm>
          <a:prstGeom prst="rect">
            <a:avLst/>
          </a:prstGeom>
          <a:noFill/>
        </p:spPr>
        <p:txBody>
          <a:bodyPr wrap="square" rtlCol="0">
            <a:spAutoFit/>
          </a:bodyPr>
          <a:lstStyle/>
          <a:p>
            <a:r>
              <a:rPr lang="en-US" dirty="0"/>
              <a:t>OUT[BB2] = {BB0, BB1, BB2}</a:t>
            </a:r>
            <a:endParaRPr lang="en-IN" dirty="0"/>
          </a:p>
        </p:txBody>
      </p:sp>
      <p:sp>
        <p:nvSpPr>
          <p:cNvPr id="35" name="TextBox 34">
            <a:extLst>
              <a:ext uri="{FF2B5EF4-FFF2-40B4-BE49-F238E27FC236}">
                <a16:creationId xmlns:a16="http://schemas.microsoft.com/office/drawing/2014/main" id="{14FC6D5C-22D6-E85C-B0F6-555AF1A25AB8}"/>
              </a:ext>
            </a:extLst>
          </p:cNvPr>
          <p:cNvSpPr txBox="1"/>
          <p:nvPr/>
        </p:nvSpPr>
        <p:spPr>
          <a:xfrm>
            <a:off x="7048699" y="4709682"/>
            <a:ext cx="3603177" cy="369332"/>
          </a:xfrm>
          <a:prstGeom prst="rect">
            <a:avLst/>
          </a:prstGeom>
          <a:noFill/>
        </p:spPr>
        <p:txBody>
          <a:bodyPr wrap="square" rtlCol="0">
            <a:spAutoFit/>
          </a:bodyPr>
          <a:lstStyle/>
          <a:p>
            <a:r>
              <a:rPr lang="en-US" dirty="0"/>
              <a:t>OUT[BB3] = {BB0, BB1, BB3}</a:t>
            </a:r>
            <a:endParaRPr lang="en-IN" dirty="0"/>
          </a:p>
        </p:txBody>
      </p:sp>
      <p:sp>
        <p:nvSpPr>
          <p:cNvPr id="36" name="TextBox 35">
            <a:extLst>
              <a:ext uri="{FF2B5EF4-FFF2-40B4-BE49-F238E27FC236}">
                <a16:creationId xmlns:a16="http://schemas.microsoft.com/office/drawing/2014/main" id="{705402C1-D3D6-85F3-61AA-1BE8806E1A47}"/>
              </a:ext>
            </a:extLst>
          </p:cNvPr>
          <p:cNvSpPr txBox="1"/>
          <p:nvPr/>
        </p:nvSpPr>
        <p:spPr>
          <a:xfrm>
            <a:off x="6543554" y="5036740"/>
            <a:ext cx="3603177" cy="369332"/>
          </a:xfrm>
          <a:prstGeom prst="rect">
            <a:avLst/>
          </a:prstGeom>
          <a:noFill/>
        </p:spPr>
        <p:txBody>
          <a:bodyPr wrap="square" rtlCol="0">
            <a:spAutoFit/>
          </a:bodyPr>
          <a:lstStyle/>
          <a:p>
            <a:r>
              <a:rPr lang="en-US"/>
              <a:t>IN[BB4] </a:t>
            </a:r>
            <a:r>
              <a:rPr lang="en-US" dirty="0"/>
              <a:t>= {BB0</a:t>
            </a:r>
            <a:r>
              <a:rPr lang="en-US"/>
              <a:t>, BB1}</a:t>
            </a:r>
            <a:endParaRPr lang="en-IN" dirty="0"/>
          </a:p>
        </p:txBody>
      </p:sp>
      <p:sp>
        <p:nvSpPr>
          <p:cNvPr id="38" name="TextBox 37">
            <a:extLst>
              <a:ext uri="{FF2B5EF4-FFF2-40B4-BE49-F238E27FC236}">
                <a16:creationId xmlns:a16="http://schemas.microsoft.com/office/drawing/2014/main" id="{E4CE80B2-425B-FD20-A3B0-2F618D8E10B7}"/>
              </a:ext>
            </a:extLst>
          </p:cNvPr>
          <p:cNvSpPr txBox="1"/>
          <p:nvPr/>
        </p:nvSpPr>
        <p:spPr>
          <a:xfrm>
            <a:off x="6171975" y="5672023"/>
            <a:ext cx="3603177" cy="369332"/>
          </a:xfrm>
          <a:prstGeom prst="rect">
            <a:avLst/>
          </a:prstGeom>
          <a:noFill/>
        </p:spPr>
        <p:txBody>
          <a:bodyPr wrap="square" rtlCol="0">
            <a:spAutoFit/>
          </a:bodyPr>
          <a:lstStyle/>
          <a:p>
            <a:r>
              <a:rPr lang="en-US" dirty="0"/>
              <a:t>OUT[BB4] = {BB0, BB1, BB4}</a:t>
            </a:r>
            <a:endParaRPr lang="en-IN" dirty="0"/>
          </a:p>
        </p:txBody>
      </p:sp>
    </p:spTree>
    <p:extLst>
      <p:ext uri="{BB962C8B-B14F-4D97-AF65-F5344CB8AC3E}">
        <p14:creationId xmlns:p14="http://schemas.microsoft.com/office/powerpoint/2010/main" val="537052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6171-1029-4A54-928A-A923FF4B8281}"/>
              </a:ext>
            </a:extLst>
          </p:cNvPr>
          <p:cNvSpPr>
            <a:spLocks noGrp="1"/>
          </p:cNvSpPr>
          <p:nvPr>
            <p:ph type="title"/>
          </p:nvPr>
        </p:nvSpPr>
        <p:spPr/>
        <p:txBody>
          <a:bodyPr/>
          <a:lstStyle/>
          <a:p>
            <a:r>
              <a:rPr lang="en-US" dirty="0"/>
              <a:t>Static single-assignment (SSA) form</a:t>
            </a:r>
          </a:p>
        </p:txBody>
      </p:sp>
      <p:sp>
        <p:nvSpPr>
          <p:cNvPr id="3" name="Content Placeholder 2">
            <a:extLst>
              <a:ext uri="{FF2B5EF4-FFF2-40B4-BE49-F238E27FC236}">
                <a16:creationId xmlns:a16="http://schemas.microsoft.com/office/drawing/2014/main" id="{61F9A459-1220-4F50-B55B-462C60848320}"/>
              </a:ext>
            </a:extLst>
          </p:cNvPr>
          <p:cNvSpPr>
            <a:spLocks noGrp="1"/>
          </p:cNvSpPr>
          <p:nvPr>
            <p:ph idx="1"/>
          </p:nvPr>
        </p:nvSpPr>
        <p:spPr/>
        <p:txBody>
          <a:bodyPr/>
          <a:lstStyle/>
          <a:p>
            <a:r>
              <a:rPr lang="en-US" dirty="0"/>
              <a:t>SSA form has the following properties</a:t>
            </a:r>
          </a:p>
          <a:p>
            <a:pPr lvl="1"/>
            <a:r>
              <a:rPr lang="en-US" dirty="0"/>
              <a:t>each definition has a distinct name</a:t>
            </a:r>
          </a:p>
          <a:p>
            <a:pPr lvl="1"/>
            <a:r>
              <a:rPr lang="en-US" dirty="0"/>
              <a:t>each use refers to a single definition</a:t>
            </a:r>
          </a:p>
          <a:p>
            <a:pPr lvl="1"/>
            <a:endParaRPr lang="en-US" dirty="0"/>
          </a:p>
          <a:p>
            <a:pPr lvl="1"/>
            <a:endParaRPr lang="en-US" dirty="0"/>
          </a:p>
          <a:p>
            <a:pPr lvl="1"/>
            <a:endParaRPr lang="en-US" dirty="0"/>
          </a:p>
          <a:p>
            <a:r>
              <a:rPr lang="en-US" dirty="0"/>
              <a:t>Read section-9.3 from the “Engineering a Compiler” book</a:t>
            </a:r>
          </a:p>
        </p:txBody>
      </p:sp>
    </p:spTree>
    <p:extLst>
      <p:ext uri="{BB962C8B-B14F-4D97-AF65-F5344CB8AC3E}">
        <p14:creationId xmlns:p14="http://schemas.microsoft.com/office/powerpoint/2010/main" val="3399885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046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 = 40</a:t>
            </a:r>
          </a:p>
          <a:p>
            <a:pPr algn="ctr"/>
            <a:r>
              <a:rPr lang="en-US" dirty="0"/>
              <a:t>p = x2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243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20</a:t>
            </a:r>
          </a:p>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 = 40</a:t>
            </a:r>
          </a:p>
          <a:p>
            <a:pPr algn="ctr"/>
            <a:r>
              <a:rPr lang="en-US" dirty="0"/>
              <a:t>p = x2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308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y3 = phi(y1, y2)</a:t>
            </a:r>
          </a:p>
          <a:p>
            <a:pPr algn="ctr"/>
            <a:r>
              <a:rPr lang="en-US" dirty="0"/>
              <a:t>x2 = 40</a:t>
            </a:r>
          </a:p>
          <a:p>
            <a:pPr algn="ctr"/>
            <a:r>
              <a:rPr lang="en-US" dirty="0"/>
              <a:t>p = x2 + y3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926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62279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dirty="0"/>
              <a:t>x= phi(x, x)</a:t>
            </a:r>
          </a:p>
          <a:p>
            <a:pPr algn="ctr"/>
            <a:r>
              <a:rPr lang="en-US" dirty="0"/>
              <a:t>z = phi(z, z)</a:t>
            </a:r>
          </a:p>
          <a:p>
            <a:pPr algn="ctr"/>
            <a:r>
              <a:rPr lang="en-US" dirty="0"/>
              <a:t>r = phi(r, r)</a:t>
            </a:r>
          </a:p>
          <a:p>
            <a:pPr algn="ctr"/>
            <a:r>
              <a:rPr lang="en-US" dirty="0"/>
              <a:t>x2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405404"/>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16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2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54320" y="618744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6461760" y="4948556"/>
            <a:ext cx="227584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Insert phi function for each variable at every join</a:t>
            </a:r>
          </a:p>
        </p:txBody>
      </p:sp>
    </p:spTree>
    <p:extLst>
      <p:ext uri="{BB962C8B-B14F-4D97-AF65-F5344CB8AC3E}">
        <p14:creationId xmlns:p14="http://schemas.microsoft.com/office/powerpoint/2010/main" val="2474143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8215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dirty="0"/>
              <a:t>x= phi(x, x)</a:t>
            </a:r>
          </a:p>
          <a:p>
            <a:pPr algn="ctr"/>
            <a:r>
              <a:rPr lang="en-US" dirty="0"/>
              <a:t>z = phi(z, z)</a:t>
            </a:r>
          </a:p>
          <a:p>
            <a:pPr algn="ctr"/>
            <a:r>
              <a:rPr lang="en-US" strike="sngStrike" dirty="0"/>
              <a:t>r = phi(r, r)</a:t>
            </a:r>
          </a:p>
          <a:p>
            <a:pPr algn="ctr"/>
            <a:r>
              <a:rPr lang="en-US" dirty="0"/>
              <a:t>x2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801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121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21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28920" y="616680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6461760" y="4948556"/>
            <a:ext cx="227584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Insert phi functions for live variables at every join</a:t>
            </a:r>
          </a:p>
        </p:txBody>
      </p:sp>
    </p:spTree>
    <p:extLst>
      <p:ext uri="{BB962C8B-B14F-4D97-AF65-F5344CB8AC3E}">
        <p14:creationId xmlns:p14="http://schemas.microsoft.com/office/powerpoint/2010/main" val="41368926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498656"/>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y3 = phi(y1, y2)</a:t>
            </a:r>
          </a:p>
          <a:p>
            <a:pPr algn="ctr"/>
            <a:r>
              <a:rPr lang="en-US" strike="sngStrike" dirty="0"/>
              <a:t>x= phi(x, x)</a:t>
            </a:r>
          </a:p>
          <a:p>
            <a:pPr algn="ctr"/>
            <a:r>
              <a:rPr lang="en-US" strike="sngStrike" dirty="0"/>
              <a:t>z = phi(z, z)</a:t>
            </a:r>
          </a:p>
          <a:p>
            <a:pPr algn="ctr"/>
            <a:r>
              <a:rPr lang="en-US" strike="sngStrike" dirty="0"/>
              <a:t>r = phi(r, r)</a:t>
            </a:r>
          </a:p>
          <a:p>
            <a:pPr algn="ctr"/>
            <a:r>
              <a:rPr lang="en-US" dirty="0"/>
              <a:t>x2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3952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12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54320" y="611632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6535420" y="4915912"/>
            <a:ext cx="362458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Insert phi function if multiple definitions of the same variable reach a join</a:t>
            </a:r>
          </a:p>
        </p:txBody>
      </p:sp>
    </p:spTree>
    <p:extLst>
      <p:ext uri="{BB962C8B-B14F-4D97-AF65-F5344CB8AC3E}">
        <p14:creationId xmlns:p14="http://schemas.microsoft.com/office/powerpoint/2010/main" val="13068038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07BC-BE56-4538-A3AB-06A43F6BC298}"/>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4B0FEE5A-F137-416F-AFC9-64E7E323AD53}"/>
              </a:ext>
            </a:extLst>
          </p:cNvPr>
          <p:cNvSpPr>
            <a:spLocks noGrp="1"/>
          </p:cNvSpPr>
          <p:nvPr>
            <p:ph idx="1"/>
          </p:nvPr>
        </p:nvSpPr>
        <p:spPr/>
        <p:txBody>
          <a:bodyPr/>
          <a:lstStyle/>
          <a:p>
            <a:r>
              <a:rPr lang="en-US" dirty="0"/>
              <a:t>For each block </a:t>
            </a:r>
            <a:r>
              <a:rPr lang="en-US" dirty="0" err="1"/>
              <a:t>i</a:t>
            </a:r>
            <a:r>
              <a:rPr lang="en-US" dirty="0"/>
              <a:t>, “</a:t>
            </a:r>
            <a:r>
              <a:rPr lang="en-US" dirty="0">
                <a:solidFill>
                  <a:srgbClr val="FF0000"/>
                </a:solidFill>
              </a:rPr>
              <a:t>which are the nodes that will need a phi function for a definition “D” in block </a:t>
            </a:r>
            <a:r>
              <a:rPr lang="en-US" dirty="0" err="1">
                <a:solidFill>
                  <a:srgbClr val="FF0000"/>
                </a:solidFill>
              </a:rPr>
              <a:t>i</a:t>
            </a:r>
            <a:r>
              <a:rPr lang="en-US" dirty="0">
                <a:solidFill>
                  <a:srgbClr val="FF0000"/>
                </a:solidFill>
              </a:rPr>
              <a:t>?”</a:t>
            </a:r>
          </a:p>
        </p:txBody>
      </p:sp>
    </p:spTree>
    <p:extLst>
      <p:ext uri="{BB962C8B-B14F-4D97-AF65-F5344CB8AC3E}">
        <p14:creationId xmlns:p14="http://schemas.microsoft.com/office/powerpoint/2010/main" val="222923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3BB2-481C-45CA-A426-C7CF1473275E}"/>
              </a:ext>
            </a:extLst>
          </p:cNvPr>
          <p:cNvSpPr>
            <a:spLocks noGrp="1"/>
          </p:cNvSpPr>
          <p:nvPr>
            <p:ph type="title"/>
          </p:nvPr>
        </p:nvSpPr>
        <p:spPr/>
        <p:txBody>
          <a:bodyPr/>
          <a:lstStyle/>
          <a:p>
            <a:r>
              <a:rPr lang="en-US" dirty="0"/>
              <a:t>Control flow graph</a:t>
            </a:r>
          </a:p>
        </p:txBody>
      </p:sp>
      <p:sp>
        <p:nvSpPr>
          <p:cNvPr id="3" name="Content Placeholder 2">
            <a:extLst>
              <a:ext uri="{FF2B5EF4-FFF2-40B4-BE49-F238E27FC236}">
                <a16:creationId xmlns:a16="http://schemas.microsoft.com/office/drawing/2014/main" id="{28E8B875-5626-46D9-AC13-394AD914CF33}"/>
              </a:ext>
            </a:extLst>
          </p:cNvPr>
          <p:cNvSpPr>
            <a:spLocks noGrp="1"/>
          </p:cNvSpPr>
          <p:nvPr>
            <p:ph idx="1"/>
          </p:nvPr>
        </p:nvSpPr>
        <p:spPr/>
        <p:txBody>
          <a:bodyPr/>
          <a:lstStyle/>
          <a:p>
            <a:r>
              <a:rPr lang="en-US" dirty="0"/>
              <a:t>Models the flow of control between basic blocks</a:t>
            </a:r>
          </a:p>
          <a:p>
            <a:endParaRPr lang="en-US" dirty="0"/>
          </a:p>
          <a:p>
            <a:r>
              <a:rPr lang="en-US" dirty="0"/>
              <a:t>Represented using a directed graph</a:t>
            </a:r>
          </a:p>
          <a:p>
            <a:endParaRPr lang="en-US" dirty="0"/>
          </a:p>
          <a:p>
            <a:r>
              <a:rPr lang="en-US" dirty="0"/>
              <a:t>A directed edge between “BB1 </a:t>
            </a:r>
            <a:r>
              <a:rPr lang="en-US" dirty="0">
                <a:sym typeface="Wingdings" panose="05000000000000000000" pitchFamily="2" charset="2"/>
              </a:rPr>
              <a:t> BB2” shows the possibility that BB2 may execute after BB1 at runtime</a:t>
            </a:r>
            <a:endParaRPr lang="en-US" dirty="0"/>
          </a:p>
        </p:txBody>
      </p:sp>
    </p:spTree>
    <p:extLst>
      <p:ext uri="{BB962C8B-B14F-4D97-AF65-F5344CB8AC3E}">
        <p14:creationId xmlns:p14="http://schemas.microsoft.com/office/powerpoint/2010/main" val="20211535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a:p>
            <a:pPr algn="ctr"/>
            <a:r>
              <a:rPr lang="en-US" dirty="0"/>
              <a:t>z = 10</a:t>
            </a:r>
          </a:p>
          <a:p>
            <a:pPr algn="ctr"/>
            <a:r>
              <a:rPr lang="en-US" dirty="0"/>
              <a:t>y = 30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3135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strike="sngStrike" dirty="0"/>
              <a:t>x= phi(x, x)</a:t>
            </a:r>
          </a:p>
          <a:p>
            <a:pPr algn="ctr"/>
            <a:r>
              <a:rPr lang="en-US" strike="sngStrike"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2785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7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16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54320" y="608584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7917906" y="4643769"/>
            <a:ext cx="3624580"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need a phi function for a definition D in basic block B1 in some other basic block B2 if B1 doesn’t dominate B2. </a:t>
            </a:r>
          </a:p>
        </p:txBody>
      </p:sp>
      <p:sp>
        <p:nvSpPr>
          <p:cNvPr id="10" name="TextBox 9">
            <a:extLst>
              <a:ext uri="{FF2B5EF4-FFF2-40B4-BE49-F238E27FC236}">
                <a16:creationId xmlns:a16="http://schemas.microsoft.com/office/drawing/2014/main" id="{728A186C-F2F2-4516-BBDA-6263630CAEAE}"/>
              </a:ext>
            </a:extLst>
          </p:cNvPr>
          <p:cNvSpPr txBox="1"/>
          <p:nvPr/>
        </p:nvSpPr>
        <p:spPr>
          <a:xfrm>
            <a:off x="5791201" y="2123440"/>
            <a:ext cx="990600" cy="369332"/>
          </a:xfrm>
          <a:prstGeom prst="rect">
            <a:avLst/>
          </a:prstGeom>
          <a:noFill/>
        </p:spPr>
        <p:txBody>
          <a:bodyPr wrap="square" rtlCol="0">
            <a:spAutoFit/>
          </a:bodyPr>
          <a:lstStyle/>
          <a:p>
            <a:r>
              <a:rPr lang="en-US" b="1" dirty="0"/>
              <a:t>BB1</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537860" y="3603898"/>
            <a:ext cx="990600" cy="369332"/>
          </a:xfrm>
          <a:prstGeom prst="rect">
            <a:avLst/>
          </a:prstGeom>
          <a:noFill/>
        </p:spPr>
        <p:txBody>
          <a:bodyPr wrap="square" rtlCol="0">
            <a:spAutoFit/>
          </a:bodyPr>
          <a:lstStyle/>
          <a:p>
            <a:r>
              <a:rPr lang="en-US" b="1" dirty="0"/>
              <a:t>BB2</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186056" y="3701871"/>
            <a:ext cx="990600" cy="369332"/>
          </a:xfrm>
          <a:prstGeom prst="rect">
            <a:avLst/>
          </a:prstGeom>
          <a:noFill/>
        </p:spPr>
        <p:txBody>
          <a:bodyPr wrap="square" rtlCol="0">
            <a:spAutoFit/>
          </a:bodyPr>
          <a:lstStyle/>
          <a:p>
            <a:r>
              <a:rPr lang="en-US" b="1" dirty="0"/>
              <a:t>BB3</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542249"/>
            <a:ext cx="990600" cy="369332"/>
          </a:xfrm>
          <a:prstGeom prst="rect">
            <a:avLst/>
          </a:prstGeom>
          <a:noFill/>
        </p:spPr>
        <p:txBody>
          <a:bodyPr wrap="square" rtlCol="0">
            <a:spAutoFit/>
          </a:bodyPr>
          <a:lstStyle/>
          <a:p>
            <a:r>
              <a:rPr lang="en-US" b="1" dirty="0"/>
              <a:t>BB4</a:t>
            </a:r>
            <a:endParaRPr lang="en-IN" b="1" dirty="0"/>
          </a:p>
        </p:txBody>
      </p:sp>
    </p:spTree>
    <p:extLst>
      <p:ext uri="{BB962C8B-B14F-4D97-AF65-F5344CB8AC3E}">
        <p14:creationId xmlns:p14="http://schemas.microsoft.com/office/powerpoint/2010/main" val="2938233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a:xfrm>
            <a:off x="838200" y="314325"/>
            <a:ext cx="10515600" cy="1325563"/>
          </a:xfrm>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602480" y="2560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580640" y="3677920"/>
            <a:ext cx="1930400" cy="50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614160" y="3637280"/>
            <a:ext cx="1930400" cy="70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5167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strike="sngStrike" dirty="0"/>
              <a:t>x= phi(x, x)</a:t>
            </a:r>
          </a:p>
          <a:p>
            <a:pPr algn="ctr"/>
            <a:r>
              <a:rPr lang="en-US" strike="sngStrike"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293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3066142" y="118871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p:txBody>
      </p:sp>
      <p:cxnSp>
        <p:nvCxnSpPr>
          <p:cNvPr id="11" name="Straight Arrow Connector 10">
            <a:extLst>
              <a:ext uri="{FF2B5EF4-FFF2-40B4-BE49-F238E27FC236}">
                <a16:creationId xmlns:a16="http://schemas.microsoft.com/office/drawing/2014/main" id="{601FF478-EC14-464B-8059-7B10EF9B0A39}"/>
              </a:ext>
            </a:extLst>
          </p:cNvPr>
          <p:cNvCxnSpPr>
            <a:cxnSpLocks/>
            <a:stCxn id="4" idx="2"/>
            <a:endCxn id="5" idx="0"/>
          </p:cNvCxnSpPr>
          <p:nvPr/>
        </p:nvCxnSpPr>
        <p:spPr>
          <a:xfrm flipH="1">
            <a:off x="3545840" y="3362960"/>
            <a:ext cx="2021840"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341496"/>
            <a:ext cx="2260600" cy="2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545840" y="4182963"/>
            <a:ext cx="1772920" cy="36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70287" y="612616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7917906" y="4643769"/>
            <a:ext cx="3624580"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need a phi function for a definition D in basic block B1 in some other basic block B2 if B1 doesn’t dominate B2. </a:t>
            </a:r>
          </a:p>
        </p:txBody>
      </p:sp>
      <p:sp>
        <p:nvSpPr>
          <p:cNvPr id="10" name="TextBox 9">
            <a:extLst>
              <a:ext uri="{FF2B5EF4-FFF2-40B4-BE49-F238E27FC236}">
                <a16:creationId xmlns:a16="http://schemas.microsoft.com/office/drawing/2014/main" id="{728A186C-F2F2-4516-BBDA-6263630CAEAE}"/>
              </a:ext>
            </a:extLst>
          </p:cNvPr>
          <p:cNvSpPr txBox="1"/>
          <p:nvPr/>
        </p:nvSpPr>
        <p:spPr>
          <a:xfrm>
            <a:off x="6004561" y="2672080"/>
            <a:ext cx="990600" cy="369332"/>
          </a:xfrm>
          <a:prstGeom prst="rect">
            <a:avLst/>
          </a:prstGeom>
          <a:noFill/>
        </p:spPr>
        <p:txBody>
          <a:bodyPr wrap="square" rtlCol="0">
            <a:spAutoFit/>
          </a:bodyPr>
          <a:lstStyle/>
          <a:p>
            <a:r>
              <a:rPr lang="en-US" b="1" dirty="0"/>
              <a:t>BB4</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903620" y="3664858"/>
            <a:ext cx="990600" cy="369332"/>
          </a:xfrm>
          <a:prstGeom prst="rect">
            <a:avLst/>
          </a:prstGeom>
          <a:noFill/>
        </p:spPr>
        <p:txBody>
          <a:bodyPr wrap="square" rtlCol="0">
            <a:spAutoFit/>
          </a:bodyPr>
          <a:lstStyle/>
          <a:p>
            <a:r>
              <a:rPr lang="en-US" b="1" dirty="0"/>
              <a:t>BB5</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023496" y="3681551"/>
            <a:ext cx="990600" cy="369332"/>
          </a:xfrm>
          <a:prstGeom prst="rect">
            <a:avLst/>
          </a:prstGeom>
          <a:noFill/>
        </p:spPr>
        <p:txBody>
          <a:bodyPr wrap="square" rtlCol="0">
            <a:spAutoFit/>
          </a:bodyPr>
          <a:lstStyle/>
          <a:p>
            <a:r>
              <a:rPr lang="en-US" b="1" dirty="0"/>
              <a:t>BB6</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552409"/>
            <a:ext cx="990600" cy="369332"/>
          </a:xfrm>
          <a:prstGeom prst="rect">
            <a:avLst/>
          </a:prstGeom>
          <a:noFill/>
        </p:spPr>
        <p:txBody>
          <a:bodyPr wrap="square" rtlCol="0">
            <a:spAutoFit/>
          </a:bodyPr>
          <a:lstStyle/>
          <a:p>
            <a:r>
              <a:rPr lang="en-US" b="1" dirty="0"/>
              <a:t>BB7</a:t>
            </a:r>
            <a:endParaRPr lang="en-IN" b="1" dirty="0"/>
          </a:p>
        </p:txBody>
      </p:sp>
      <p:sp>
        <p:nvSpPr>
          <p:cNvPr id="17" name="Rectangle 16">
            <a:extLst>
              <a:ext uri="{FF2B5EF4-FFF2-40B4-BE49-F238E27FC236}">
                <a16:creationId xmlns:a16="http://schemas.microsoft.com/office/drawing/2014/main" id="{0D6570E3-E09E-4DCB-8A33-22A536229E7A}"/>
              </a:ext>
            </a:extLst>
          </p:cNvPr>
          <p:cNvSpPr/>
          <p:nvPr/>
        </p:nvSpPr>
        <p:spPr>
          <a:xfrm>
            <a:off x="4513943" y="623387"/>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8" name="Rectangle 17">
            <a:extLst>
              <a:ext uri="{FF2B5EF4-FFF2-40B4-BE49-F238E27FC236}">
                <a16:creationId xmlns:a16="http://schemas.microsoft.com/office/drawing/2014/main" id="{5DADB0A4-96A4-4934-8F3B-AA8994256B8C}"/>
              </a:ext>
            </a:extLst>
          </p:cNvPr>
          <p:cNvSpPr/>
          <p:nvPr/>
        </p:nvSpPr>
        <p:spPr>
          <a:xfrm>
            <a:off x="6277429" y="1461586"/>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30</a:t>
            </a:r>
          </a:p>
        </p:txBody>
      </p:sp>
      <p:cxnSp>
        <p:nvCxnSpPr>
          <p:cNvPr id="29" name="Straight Arrow Connector 28">
            <a:extLst>
              <a:ext uri="{FF2B5EF4-FFF2-40B4-BE49-F238E27FC236}">
                <a16:creationId xmlns:a16="http://schemas.microsoft.com/office/drawing/2014/main" id="{BF6DF16A-BB20-485D-B702-6E8A21F30E6B}"/>
              </a:ext>
            </a:extLst>
          </p:cNvPr>
          <p:cNvCxnSpPr>
            <a:stCxn id="17" idx="2"/>
            <a:endCxn id="9" idx="0"/>
          </p:cNvCxnSpPr>
          <p:nvPr/>
        </p:nvCxnSpPr>
        <p:spPr>
          <a:xfrm flipH="1">
            <a:off x="3922486" y="1014548"/>
            <a:ext cx="1447801" cy="17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F4E34C-739A-4197-8A8C-100424BA654B}"/>
              </a:ext>
            </a:extLst>
          </p:cNvPr>
          <p:cNvCxnSpPr>
            <a:stCxn id="17" idx="2"/>
            <a:endCxn id="18" idx="0"/>
          </p:cNvCxnSpPr>
          <p:nvPr/>
        </p:nvCxnSpPr>
        <p:spPr>
          <a:xfrm>
            <a:off x="5370287" y="1014548"/>
            <a:ext cx="1763486" cy="44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3B8713-C058-412B-88C7-7375F09E976A}"/>
              </a:ext>
            </a:extLst>
          </p:cNvPr>
          <p:cNvSpPr txBox="1"/>
          <p:nvPr/>
        </p:nvSpPr>
        <p:spPr>
          <a:xfrm>
            <a:off x="4256316" y="1254760"/>
            <a:ext cx="990600" cy="369332"/>
          </a:xfrm>
          <a:prstGeom prst="rect">
            <a:avLst/>
          </a:prstGeom>
          <a:noFill/>
        </p:spPr>
        <p:txBody>
          <a:bodyPr wrap="square" rtlCol="0">
            <a:spAutoFit/>
          </a:bodyPr>
          <a:lstStyle/>
          <a:p>
            <a:r>
              <a:rPr lang="en-US" b="1" dirty="0"/>
              <a:t>BB1</a:t>
            </a:r>
            <a:endParaRPr lang="en-IN" b="1" dirty="0"/>
          </a:p>
        </p:txBody>
      </p:sp>
      <p:sp>
        <p:nvSpPr>
          <p:cNvPr id="35" name="TextBox 34">
            <a:extLst>
              <a:ext uri="{FF2B5EF4-FFF2-40B4-BE49-F238E27FC236}">
                <a16:creationId xmlns:a16="http://schemas.microsoft.com/office/drawing/2014/main" id="{30204C2B-1FE6-4CD9-ADC2-44CC15CBC72B}"/>
              </a:ext>
            </a:extLst>
          </p:cNvPr>
          <p:cNvSpPr txBox="1"/>
          <p:nvPr/>
        </p:nvSpPr>
        <p:spPr>
          <a:xfrm>
            <a:off x="7484290" y="1444173"/>
            <a:ext cx="990600" cy="369332"/>
          </a:xfrm>
          <a:prstGeom prst="rect">
            <a:avLst/>
          </a:prstGeom>
          <a:noFill/>
        </p:spPr>
        <p:txBody>
          <a:bodyPr wrap="square" rtlCol="0">
            <a:spAutoFit/>
          </a:bodyPr>
          <a:lstStyle/>
          <a:p>
            <a:r>
              <a:rPr lang="en-US" b="1" dirty="0"/>
              <a:t>BB2</a:t>
            </a:r>
            <a:endParaRPr lang="en-IN" b="1" dirty="0"/>
          </a:p>
        </p:txBody>
      </p:sp>
      <p:sp>
        <p:nvSpPr>
          <p:cNvPr id="23" name="Rectangle 22">
            <a:extLst>
              <a:ext uri="{FF2B5EF4-FFF2-40B4-BE49-F238E27FC236}">
                <a16:creationId xmlns:a16="http://schemas.microsoft.com/office/drawing/2014/main" id="{429E8CFA-06D3-453C-885E-0AAABFDF3BBE}"/>
              </a:ext>
            </a:extLst>
          </p:cNvPr>
          <p:cNvSpPr/>
          <p:nvPr/>
        </p:nvSpPr>
        <p:spPr>
          <a:xfrm>
            <a:off x="3076302" y="183895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a:t>
            </a:r>
          </a:p>
        </p:txBody>
      </p:sp>
      <p:cxnSp>
        <p:nvCxnSpPr>
          <p:cNvPr id="28" name="Straight Arrow Connector 27">
            <a:extLst>
              <a:ext uri="{FF2B5EF4-FFF2-40B4-BE49-F238E27FC236}">
                <a16:creationId xmlns:a16="http://schemas.microsoft.com/office/drawing/2014/main" id="{F05A61A7-DB41-4A3B-A058-A711CB367AAF}"/>
              </a:ext>
            </a:extLst>
          </p:cNvPr>
          <p:cNvCxnSpPr>
            <a:stCxn id="9" idx="2"/>
            <a:endCxn id="23" idx="0"/>
          </p:cNvCxnSpPr>
          <p:nvPr/>
        </p:nvCxnSpPr>
        <p:spPr>
          <a:xfrm>
            <a:off x="3922486" y="1579880"/>
            <a:ext cx="10160" cy="25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B3C31B-5CD2-4769-BA2C-24C20342731C}"/>
              </a:ext>
            </a:extLst>
          </p:cNvPr>
          <p:cNvCxnSpPr/>
          <p:nvPr/>
        </p:nvCxnSpPr>
        <p:spPr>
          <a:xfrm flipH="1">
            <a:off x="5567680" y="1847364"/>
            <a:ext cx="1566092" cy="70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BBA9F3E-72CD-42E1-863B-4003405953C8}"/>
              </a:ext>
            </a:extLst>
          </p:cNvPr>
          <p:cNvCxnSpPr>
            <a:stCxn id="23" idx="2"/>
            <a:endCxn id="4" idx="0"/>
          </p:cNvCxnSpPr>
          <p:nvPr/>
        </p:nvCxnSpPr>
        <p:spPr>
          <a:xfrm>
            <a:off x="3932646" y="2230120"/>
            <a:ext cx="1635034" cy="33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D10470C-FECF-499E-A513-25D3F01AFCB1}"/>
              </a:ext>
            </a:extLst>
          </p:cNvPr>
          <p:cNvSpPr txBox="1"/>
          <p:nvPr/>
        </p:nvSpPr>
        <p:spPr>
          <a:xfrm>
            <a:off x="4287521" y="1798320"/>
            <a:ext cx="990600" cy="369332"/>
          </a:xfrm>
          <a:prstGeom prst="rect">
            <a:avLst/>
          </a:prstGeom>
          <a:noFill/>
        </p:spPr>
        <p:txBody>
          <a:bodyPr wrap="square" rtlCol="0">
            <a:spAutoFit/>
          </a:bodyPr>
          <a:lstStyle/>
          <a:p>
            <a:r>
              <a:rPr lang="en-US" b="1" dirty="0"/>
              <a:t>BB3</a:t>
            </a:r>
            <a:endParaRPr lang="en-IN" b="1" dirty="0"/>
          </a:p>
        </p:txBody>
      </p:sp>
      <p:cxnSp>
        <p:nvCxnSpPr>
          <p:cNvPr id="48" name="Straight Arrow Connector 47">
            <a:extLst>
              <a:ext uri="{FF2B5EF4-FFF2-40B4-BE49-F238E27FC236}">
                <a16:creationId xmlns:a16="http://schemas.microsoft.com/office/drawing/2014/main" id="{99136EDF-486D-4027-80AD-EAB64451627F}"/>
              </a:ext>
            </a:extLst>
          </p:cNvPr>
          <p:cNvCxnSpPr>
            <a:stCxn id="4" idx="2"/>
            <a:endCxn id="6" idx="0"/>
          </p:cNvCxnSpPr>
          <p:nvPr/>
        </p:nvCxnSpPr>
        <p:spPr>
          <a:xfrm>
            <a:off x="5567680" y="3362960"/>
            <a:ext cx="201168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3775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a:xfrm>
            <a:off x="838200" y="314325"/>
            <a:ext cx="10515600" cy="1325563"/>
          </a:xfrm>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602480" y="2560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580640" y="3677920"/>
            <a:ext cx="1930400" cy="50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614160" y="3637280"/>
            <a:ext cx="1930400" cy="70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5167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strike="sngStrike" dirty="0"/>
              <a:t>x= phi(x, x)</a:t>
            </a:r>
          </a:p>
          <a:p>
            <a:pPr algn="ctr"/>
            <a:r>
              <a:rPr lang="en-US" strike="sngStrike"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293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3066142" y="118871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p:txBody>
      </p:sp>
      <p:cxnSp>
        <p:nvCxnSpPr>
          <p:cNvPr id="11" name="Straight Arrow Connector 10">
            <a:extLst>
              <a:ext uri="{FF2B5EF4-FFF2-40B4-BE49-F238E27FC236}">
                <a16:creationId xmlns:a16="http://schemas.microsoft.com/office/drawing/2014/main" id="{601FF478-EC14-464B-8059-7B10EF9B0A39}"/>
              </a:ext>
            </a:extLst>
          </p:cNvPr>
          <p:cNvCxnSpPr>
            <a:cxnSpLocks/>
            <a:stCxn id="4" idx="2"/>
            <a:endCxn id="5" idx="0"/>
          </p:cNvCxnSpPr>
          <p:nvPr/>
        </p:nvCxnSpPr>
        <p:spPr>
          <a:xfrm flipH="1">
            <a:off x="3545840" y="3362960"/>
            <a:ext cx="2021840"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341496"/>
            <a:ext cx="2260600" cy="2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545840" y="4182963"/>
            <a:ext cx="1772920" cy="36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70287" y="612616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8A186C-F2F2-4516-BBDA-6263630CAEAE}"/>
              </a:ext>
            </a:extLst>
          </p:cNvPr>
          <p:cNvSpPr txBox="1"/>
          <p:nvPr/>
        </p:nvSpPr>
        <p:spPr>
          <a:xfrm>
            <a:off x="6004561" y="2672080"/>
            <a:ext cx="990600" cy="369332"/>
          </a:xfrm>
          <a:prstGeom prst="rect">
            <a:avLst/>
          </a:prstGeom>
          <a:noFill/>
        </p:spPr>
        <p:txBody>
          <a:bodyPr wrap="square" rtlCol="0">
            <a:spAutoFit/>
          </a:bodyPr>
          <a:lstStyle/>
          <a:p>
            <a:r>
              <a:rPr lang="en-US" b="1" dirty="0"/>
              <a:t>BB4</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873140" y="3603898"/>
            <a:ext cx="990600" cy="369332"/>
          </a:xfrm>
          <a:prstGeom prst="rect">
            <a:avLst/>
          </a:prstGeom>
          <a:noFill/>
        </p:spPr>
        <p:txBody>
          <a:bodyPr wrap="square" rtlCol="0">
            <a:spAutoFit/>
          </a:bodyPr>
          <a:lstStyle/>
          <a:p>
            <a:r>
              <a:rPr lang="en-US" b="1" dirty="0"/>
              <a:t>BB5</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043816" y="3701871"/>
            <a:ext cx="990600" cy="369332"/>
          </a:xfrm>
          <a:prstGeom prst="rect">
            <a:avLst/>
          </a:prstGeom>
          <a:noFill/>
        </p:spPr>
        <p:txBody>
          <a:bodyPr wrap="square" rtlCol="0">
            <a:spAutoFit/>
          </a:bodyPr>
          <a:lstStyle/>
          <a:p>
            <a:r>
              <a:rPr lang="en-US" b="1" dirty="0"/>
              <a:t>BB6</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552409"/>
            <a:ext cx="990600" cy="369332"/>
          </a:xfrm>
          <a:prstGeom prst="rect">
            <a:avLst/>
          </a:prstGeom>
          <a:noFill/>
        </p:spPr>
        <p:txBody>
          <a:bodyPr wrap="square" rtlCol="0">
            <a:spAutoFit/>
          </a:bodyPr>
          <a:lstStyle/>
          <a:p>
            <a:r>
              <a:rPr lang="en-US" b="1" dirty="0"/>
              <a:t>BB7</a:t>
            </a:r>
            <a:endParaRPr lang="en-IN" b="1" dirty="0"/>
          </a:p>
        </p:txBody>
      </p:sp>
      <p:sp>
        <p:nvSpPr>
          <p:cNvPr id="17" name="Rectangle 16">
            <a:extLst>
              <a:ext uri="{FF2B5EF4-FFF2-40B4-BE49-F238E27FC236}">
                <a16:creationId xmlns:a16="http://schemas.microsoft.com/office/drawing/2014/main" id="{0D6570E3-E09E-4DCB-8A33-22A536229E7A}"/>
              </a:ext>
            </a:extLst>
          </p:cNvPr>
          <p:cNvSpPr/>
          <p:nvPr/>
        </p:nvSpPr>
        <p:spPr>
          <a:xfrm>
            <a:off x="4513943" y="623387"/>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8" name="Rectangle 17">
            <a:extLst>
              <a:ext uri="{FF2B5EF4-FFF2-40B4-BE49-F238E27FC236}">
                <a16:creationId xmlns:a16="http://schemas.microsoft.com/office/drawing/2014/main" id="{5DADB0A4-96A4-4934-8F3B-AA8994256B8C}"/>
              </a:ext>
            </a:extLst>
          </p:cNvPr>
          <p:cNvSpPr/>
          <p:nvPr/>
        </p:nvSpPr>
        <p:spPr>
          <a:xfrm>
            <a:off x="6277429" y="1461586"/>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30</a:t>
            </a:r>
          </a:p>
        </p:txBody>
      </p:sp>
      <p:cxnSp>
        <p:nvCxnSpPr>
          <p:cNvPr id="29" name="Straight Arrow Connector 28">
            <a:extLst>
              <a:ext uri="{FF2B5EF4-FFF2-40B4-BE49-F238E27FC236}">
                <a16:creationId xmlns:a16="http://schemas.microsoft.com/office/drawing/2014/main" id="{BF6DF16A-BB20-485D-B702-6E8A21F30E6B}"/>
              </a:ext>
            </a:extLst>
          </p:cNvPr>
          <p:cNvCxnSpPr>
            <a:stCxn id="17" idx="2"/>
            <a:endCxn id="9" idx="0"/>
          </p:cNvCxnSpPr>
          <p:nvPr/>
        </p:nvCxnSpPr>
        <p:spPr>
          <a:xfrm flipH="1">
            <a:off x="3922486" y="1014548"/>
            <a:ext cx="1447801" cy="17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F4E34C-739A-4197-8A8C-100424BA654B}"/>
              </a:ext>
            </a:extLst>
          </p:cNvPr>
          <p:cNvCxnSpPr>
            <a:stCxn id="17" idx="2"/>
            <a:endCxn id="18" idx="0"/>
          </p:cNvCxnSpPr>
          <p:nvPr/>
        </p:nvCxnSpPr>
        <p:spPr>
          <a:xfrm>
            <a:off x="5370287" y="1014548"/>
            <a:ext cx="1763486" cy="44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3B8713-C058-412B-88C7-7375F09E976A}"/>
              </a:ext>
            </a:extLst>
          </p:cNvPr>
          <p:cNvSpPr txBox="1"/>
          <p:nvPr/>
        </p:nvSpPr>
        <p:spPr>
          <a:xfrm>
            <a:off x="4256316" y="1254760"/>
            <a:ext cx="990600" cy="369332"/>
          </a:xfrm>
          <a:prstGeom prst="rect">
            <a:avLst/>
          </a:prstGeom>
          <a:noFill/>
        </p:spPr>
        <p:txBody>
          <a:bodyPr wrap="square" rtlCol="0">
            <a:spAutoFit/>
          </a:bodyPr>
          <a:lstStyle/>
          <a:p>
            <a:r>
              <a:rPr lang="en-US" b="1" dirty="0"/>
              <a:t>BB1</a:t>
            </a:r>
            <a:endParaRPr lang="en-IN" b="1" dirty="0"/>
          </a:p>
        </p:txBody>
      </p:sp>
      <p:sp>
        <p:nvSpPr>
          <p:cNvPr id="35" name="TextBox 34">
            <a:extLst>
              <a:ext uri="{FF2B5EF4-FFF2-40B4-BE49-F238E27FC236}">
                <a16:creationId xmlns:a16="http://schemas.microsoft.com/office/drawing/2014/main" id="{30204C2B-1FE6-4CD9-ADC2-44CC15CBC72B}"/>
              </a:ext>
            </a:extLst>
          </p:cNvPr>
          <p:cNvSpPr txBox="1"/>
          <p:nvPr/>
        </p:nvSpPr>
        <p:spPr>
          <a:xfrm>
            <a:off x="7484290" y="1444173"/>
            <a:ext cx="990600" cy="369332"/>
          </a:xfrm>
          <a:prstGeom prst="rect">
            <a:avLst/>
          </a:prstGeom>
          <a:noFill/>
        </p:spPr>
        <p:txBody>
          <a:bodyPr wrap="square" rtlCol="0">
            <a:spAutoFit/>
          </a:bodyPr>
          <a:lstStyle/>
          <a:p>
            <a:r>
              <a:rPr lang="en-US" b="1" dirty="0"/>
              <a:t>BB2</a:t>
            </a:r>
            <a:endParaRPr lang="en-IN" b="1" dirty="0"/>
          </a:p>
        </p:txBody>
      </p:sp>
      <p:sp>
        <p:nvSpPr>
          <p:cNvPr id="23" name="Rectangle 22">
            <a:extLst>
              <a:ext uri="{FF2B5EF4-FFF2-40B4-BE49-F238E27FC236}">
                <a16:creationId xmlns:a16="http://schemas.microsoft.com/office/drawing/2014/main" id="{429E8CFA-06D3-453C-885E-0AAABFDF3BBE}"/>
              </a:ext>
            </a:extLst>
          </p:cNvPr>
          <p:cNvSpPr/>
          <p:nvPr/>
        </p:nvSpPr>
        <p:spPr>
          <a:xfrm>
            <a:off x="3076302" y="183895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a:t>
            </a:r>
          </a:p>
        </p:txBody>
      </p:sp>
      <p:cxnSp>
        <p:nvCxnSpPr>
          <p:cNvPr id="28" name="Straight Arrow Connector 27">
            <a:extLst>
              <a:ext uri="{FF2B5EF4-FFF2-40B4-BE49-F238E27FC236}">
                <a16:creationId xmlns:a16="http://schemas.microsoft.com/office/drawing/2014/main" id="{F05A61A7-DB41-4A3B-A058-A711CB367AAF}"/>
              </a:ext>
            </a:extLst>
          </p:cNvPr>
          <p:cNvCxnSpPr>
            <a:stCxn id="9" idx="2"/>
            <a:endCxn id="23" idx="0"/>
          </p:cNvCxnSpPr>
          <p:nvPr/>
        </p:nvCxnSpPr>
        <p:spPr>
          <a:xfrm>
            <a:off x="3922486" y="1579880"/>
            <a:ext cx="10160" cy="25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B3C31B-5CD2-4769-BA2C-24C20342731C}"/>
              </a:ext>
            </a:extLst>
          </p:cNvPr>
          <p:cNvCxnSpPr/>
          <p:nvPr/>
        </p:nvCxnSpPr>
        <p:spPr>
          <a:xfrm flipH="1">
            <a:off x="5567680" y="1847364"/>
            <a:ext cx="1566092" cy="70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BBA9F3E-72CD-42E1-863B-4003405953C8}"/>
              </a:ext>
            </a:extLst>
          </p:cNvPr>
          <p:cNvCxnSpPr>
            <a:stCxn id="23" idx="2"/>
            <a:endCxn id="4" idx="0"/>
          </p:cNvCxnSpPr>
          <p:nvPr/>
        </p:nvCxnSpPr>
        <p:spPr>
          <a:xfrm>
            <a:off x="3932646" y="2230120"/>
            <a:ext cx="1635034" cy="33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D10470C-FECF-499E-A513-25D3F01AFCB1}"/>
              </a:ext>
            </a:extLst>
          </p:cNvPr>
          <p:cNvSpPr txBox="1"/>
          <p:nvPr/>
        </p:nvSpPr>
        <p:spPr>
          <a:xfrm>
            <a:off x="4287521" y="1798320"/>
            <a:ext cx="990600" cy="369332"/>
          </a:xfrm>
          <a:prstGeom prst="rect">
            <a:avLst/>
          </a:prstGeom>
          <a:noFill/>
        </p:spPr>
        <p:txBody>
          <a:bodyPr wrap="square" rtlCol="0">
            <a:spAutoFit/>
          </a:bodyPr>
          <a:lstStyle/>
          <a:p>
            <a:r>
              <a:rPr lang="en-US" b="1" dirty="0"/>
              <a:t>BB3</a:t>
            </a:r>
            <a:endParaRPr lang="en-IN" b="1" dirty="0"/>
          </a:p>
        </p:txBody>
      </p:sp>
      <p:cxnSp>
        <p:nvCxnSpPr>
          <p:cNvPr id="48" name="Straight Arrow Connector 47">
            <a:extLst>
              <a:ext uri="{FF2B5EF4-FFF2-40B4-BE49-F238E27FC236}">
                <a16:creationId xmlns:a16="http://schemas.microsoft.com/office/drawing/2014/main" id="{99136EDF-486D-4027-80AD-EAB64451627F}"/>
              </a:ext>
            </a:extLst>
          </p:cNvPr>
          <p:cNvCxnSpPr>
            <a:stCxn id="4" idx="2"/>
            <a:endCxn id="6" idx="0"/>
          </p:cNvCxnSpPr>
          <p:nvPr/>
        </p:nvCxnSpPr>
        <p:spPr>
          <a:xfrm>
            <a:off x="5567680" y="3362960"/>
            <a:ext cx="201168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494A06-17F7-4E58-A7BC-100577A8957B}"/>
              </a:ext>
            </a:extLst>
          </p:cNvPr>
          <p:cNvSpPr txBox="1"/>
          <p:nvPr/>
        </p:nvSpPr>
        <p:spPr>
          <a:xfrm>
            <a:off x="8952050" y="2292452"/>
            <a:ext cx="3044007"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need a phi function for a definition D in basic block B1 in some other basic block B2 if B1 doesn’t dominate B2, but B1 dominates at least one predecessor of B2.</a:t>
            </a:r>
          </a:p>
        </p:txBody>
      </p:sp>
    </p:spTree>
    <p:extLst>
      <p:ext uri="{BB962C8B-B14F-4D97-AF65-F5344CB8AC3E}">
        <p14:creationId xmlns:p14="http://schemas.microsoft.com/office/powerpoint/2010/main" val="181051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E9C0-35D7-4B80-A20D-FD4CC17D60D4}"/>
              </a:ext>
            </a:extLst>
          </p:cNvPr>
          <p:cNvSpPr>
            <a:spLocks noGrp="1"/>
          </p:cNvSpPr>
          <p:nvPr>
            <p:ph type="title"/>
          </p:nvPr>
        </p:nvSpPr>
        <p:spPr/>
        <p:txBody>
          <a:bodyPr/>
          <a:lstStyle/>
          <a:p>
            <a:r>
              <a:rPr lang="en-US" dirty="0"/>
              <a:t>Control flow graph</a:t>
            </a:r>
            <a:endParaRPr lang="en-IN" dirty="0"/>
          </a:p>
        </p:txBody>
      </p:sp>
      <p:sp>
        <p:nvSpPr>
          <p:cNvPr id="3" name="Content Placeholder 2">
            <a:extLst>
              <a:ext uri="{FF2B5EF4-FFF2-40B4-BE49-F238E27FC236}">
                <a16:creationId xmlns:a16="http://schemas.microsoft.com/office/drawing/2014/main" id="{08E890BC-E3E3-4305-A9DA-9A0D11A7C980}"/>
              </a:ext>
            </a:extLst>
          </p:cNvPr>
          <p:cNvSpPr>
            <a:spLocks noGrp="1"/>
          </p:cNvSpPr>
          <p:nvPr>
            <p:ph idx="1"/>
          </p:nvPr>
        </p:nvSpPr>
        <p:spPr/>
        <p:txBody>
          <a:bodyPr/>
          <a:lstStyle/>
          <a:p>
            <a:pPr marL="0" indent="0">
              <a:buNone/>
            </a:pPr>
            <a:endParaRPr lang="en-US" dirty="0"/>
          </a:p>
          <a:p>
            <a:pPr marL="0" indent="0">
              <a:buNone/>
            </a:pPr>
            <a:endParaRPr lang="en-IN" dirty="0"/>
          </a:p>
        </p:txBody>
      </p:sp>
      <p:sp>
        <p:nvSpPr>
          <p:cNvPr id="8" name="TextBox 7">
            <a:extLst>
              <a:ext uri="{FF2B5EF4-FFF2-40B4-BE49-F238E27FC236}">
                <a16:creationId xmlns:a16="http://schemas.microsoft.com/office/drawing/2014/main" id="{2F69C373-9EB0-45CF-9E8F-79391ABED35E}"/>
              </a:ext>
            </a:extLst>
          </p:cNvPr>
          <p:cNvSpPr txBox="1"/>
          <p:nvPr/>
        </p:nvSpPr>
        <p:spPr>
          <a:xfrm>
            <a:off x="5929161" y="955040"/>
            <a:ext cx="3012707"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function main, 3</a:t>
            </a:r>
          </a:p>
          <a:p>
            <a:r>
              <a:rPr lang="en-US" dirty="0" err="1">
                <a:latin typeface="Arial" panose="020B0604020202020204" pitchFamily="34" charset="0"/>
                <a:cs typeface="Arial" panose="020B0604020202020204" pitchFamily="34" charset="0"/>
              </a:rPr>
              <a:t>arg</a:t>
            </a:r>
            <a:r>
              <a:rPr lang="en-US" dirty="0">
                <a:latin typeface="Arial" panose="020B0604020202020204" pitchFamily="34" charset="0"/>
                <a:cs typeface="Arial" panose="020B0604020202020204" pitchFamily="34" charset="0"/>
              </a:rPr>
              <a:t> a</a:t>
            </a:r>
          </a:p>
          <a:p>
            <a:r>
              <a:rPr lang="en-US" dirty="0" err="1">
                <a:latin typeface="Arial" panose="020B0604020202020204" pitchFamily="34" charset="0"/>
                <a:cs typeface="Arial" panose="020B0604020202020204" pitchFamily="34" charset="0"/>
              </a:rPr>
              <a:t>arg</a:t>
            </a:r>
            <a:r>
              <a:rPr lang="en-US" dirty="0">
                <a:latin typeface="Arial" panose="020B0604020202020204" pitchFamily="34" charset="0"/>
                <a:cs typeface="Arial" panose="020B0604020202020204" pitchFamily="34" charset="0"/>
              </a:rPr>
              <a:t> b</a:t>
            </a:r>
          </a:p>
          <a:p>
            <a:r>
              <a:rPr lang="en-US" dirty="0" err="1">
                <a:latin typeface="Arial" panose="020B0604020202020204" pitchFamily="34" charset="0"/>
                <a:cs typeface="Arial" panose="020B0604020202020204" pitchFamily="34" charset="0"/>
              </a:rPr>
              <a:t>arg</a:t>
            </a:r>
            <a:r>
              <a:rPr lang="en-US" dirty="0">
                <a:latin typeface="Arial" panose="020B0604020202020204" pitchFamily="34" charset="0"/>
                <a:cs typeface="Arial" panose="020B0604020202020204" pitchFamily="34" charset="0"/>
              </a:rPr>
              <a:t> x</a:t>
            </a:r>
          </a:p>
          <a:p>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a:t>
            </a:r>
          </a:p>
          <a:p>
            <a:r>
              <a:rPr lang="en-US" dirty="0">
                <a:latin typeface="Arial" panose="020B0604020202020204" pitchFamily="34" charset="0"/>
                <a:cs typeface="Arial" panose="020B0604020202020204" pitchFamily="34" charset="0"/>
              </a:rPr>
              <a:t>label </a:t>
            </a:r>
            <a:r>
              <a:rPr lang="en-US" dirty="0" err="1">
                <a:latin typeface="Arial" panose="020B0604020202020204" pitchFamily="34" charset="0"/>
                <a:cs typeface="Arial" panose="020B0604020202020204" pitchFamily="34" charset="0"/>
              </a:rPr>
              <a:t>for_start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&gt;= 10000) </a:t>
            </a:r>
            <a:r>
              <a:rPr lang="en-US" dirty="0" err="1">
                <a:latin typeface="Arial" panose="020B0604020202020204" pitchFamily="34" charset="0"/>
                <a:cs typeface="Arial" panose="020B0604020202020204" pitchFamily="34" charset="0"/>
              </a:rPr>
              <a:t>goto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for_end</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t1 = a * b</a:t>
            </a:r>
          </a:p>
          <a:p>
            <a:r>
              <a:rPr lang="en-US" dirty="0">
                <a:latin typeface="Arial" panose="020B0604020202020204" pitchFamily="34" charset="0"/>
                <a:cs typeface="Arial" panose="020B0604020202020204" pitchFamily="34" charset="0"/>
              </a:rPr>
              <a:t>t2 = a * c</a:t>
            </a:r>
          </a:p>
          <a:p>
            <a:r>
              <a:rPr lang="en-US" dirty="0">
                <a:latin typeface="Arial" panose="020B0604020202020204" pitchFamily="34" charset="0"/>
                <a:cs typeface="Arial" panose="020B0604020202020204" pitchFamily="34" charset="0"/>
              </a:rPr>
              <a:t>a = t1 + t2</a:t>
            </a:r>
          </a:p>
          <a:p>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a:t>
            </a:r>
          </a:p>
          <a:p>
            <a:r>
              <a:rPr lang="en-US" dirty="0" err="1">
                <a:latin typeface="Arial" panose="020B0604020202020204" pitchFamily="34" charset="0"/>
                <a:cs typeface="Arial" panose="020B0604020202020204" pitchFamily="34" charset="0"/>
              </a:rPr>
              <a:t>goto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for_start</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for_end</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ret a</a:t>
            </a: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773ED4D-A145-4821-8DB9-60A963D6ADCB}"/>
              </a:ext>
            </a:extLst>
          </p:cNvPr>
          <p:cNvSpPr txBox="1"/>
          <p:nvPr/>
        </p:nvSpPr>
        <p:spPr>
          <a:xfrm>
            <a:off x="9242391" y="314960"/>
            <a:ext cx="256032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BB0:</a:t>
            </a:r>
          </a:p>
          <a:p>
            <a:r>
              <a:rPr lang="en-US" dirty="0" err="1">
                <a:latin typeface="Arial" panose="020B0604020202020204" pitchFamily="34" charset="0"/>
                <a:cs typeface="Arial" panose="020B0604020202020204" pitchFamily="34" charset="0"/>
              </a:rPr>
              <a:t>arg</a:t>
            </a:r>
            <a:r>
              <a:rPr lang="en-US" dirty="0">
                <a:latin typeface="Arial" panose="020B0604020202020204" pitchFamily="34" charset="0"/>
                <a:cs typeface="Arial" panose="020B0604020202020204" pitchFamily="34" charset="0"/>
              </a:rPr>
              <a:t> a</a:t>
            </a:r>
          </a:p>
          <a:p>
            <a:r>
              <a:rPr lang="en-US" dirty="0" err="1">
                <a:latin typeface="Arial" panose="020B0604020202020204" pitchFamily="34" charset="0"/>
                <a:cs typeface="Arial" panose="020B0604020202020204" pitchFamily="34" charset="0"/>
              </a:rPr>
              <a:t>arg</a:t>
            </a:r>
            <a:r>
              <a:rPr lang="en-US" dirty="0">
                <a:latin typeface="Arial" panose="020B0604020202020204" pitchFamily="34" charset="0"/>
                <a:cs typeface="Arial" panose="020B0604020202020204" pitchFamily="34" charset="0"/>
              </a:rPr>
              <a:t> b</a:t>
            </a:r>
          </a:p>
          <a:p>
            <a:r>
              <a:rPr lang="en-US" dirty="0" err="1">
                <a:latin typeface="Arial" panose="020B0604020202020204" pitchFamily="34" charset="0"/>
                <a:cs typeface="Arial" panose="020B0604020202020204" pitchFamily="34" charset="0"/>
              </a:rPr>
              <a:t>arg</a:t>
            </a:r>
            <a:r>
              <a:rPr lang="en-US" dirty="0">
                <a:latin typeface="Arial" panose="020B0604020202020204" pitchFamily="34" charset="0"/>
                <a:cs typeface="Arial" panose="020B0604020202020204" pitchFamily="34" charset="0"/>
              </a:rPr>
              <a:t> c</a:t>
            </a:r>
          </a:p>
          <a:p>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a:t>
            </a:r>
          </a:p>
        </p:txBody>
      </p:sp>
      <p:sp>
        <p:nvSpPr>
          <p:cNvPr id="10" name="TextBox 9">
            <a:extLst>
              <a:ext uri="{FF2B5EF4-FFF2-40B4-BE49-F238E27FC236}">
                <a16:creationId xmlns:a16="http://schemas.microsoft.com/office/drawing/2014/main" id="{51EB8806-D222-4292-9371-17DD971EA693}"/>
              </a:ext>
            </a:extLst>
          </p:cNvPr>
          <p:cNvSpPr txBox="1"/>
          <p:nvPr/>
        </p:nvSpPr>
        <p:spPr>
          <a:xfrm>
            <a:off x="9250413" y="2082800"/>
            <a:ext cx="3012707"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BB1:</a:t>
            </a:r>
          </a:p>
          <a:p>
            <a:r>
              <a:rPr lang="en-US" dirty="0">
                <a:latin typeface="Arial" panose="020B0604020202020204" pitchFamily="34" charset="0"/>
                <a:cs typeface="Arial" panose="020B0604020202020204" pitchFamily="34" charset="0"/>
              </a:rPr>
              <a:t>label </a:t>
            </a:r>
            <a:r>
              <a:rPr lang="en-US" dirty="0" err="1">
                <a:latin typeface="Arial" panose="020B0604020202020204" pitchFamily="34" charset="0"/>
                <a:cs typeface="Arial" panose="020B0604020202020204" pitchFamily="34" charset="0"/>
              </a:rPr>
              <a:t>for_start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&gt;= 10000) </a:t>
            </a:r>
            <a:r>
              <a:rPr lang="en-US" dirty="0" err="1">
                <a:latin typeface="Arial" panose="020B0604020202020204" pitchFamily="34" charset="0"/>
                <a:cs typeface="Arial" panose="020B0604020202020204" pitchFamily="34" charset="0"/>
              </a:rPr>
              <a:t>goto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for_end</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ADC3C05-8C17-4177-BCAE-C7D82751ACC9}"/>
              </a:ext>
            </a:extLst>
          </p:cNvPr>
          <p:cNvSpPr txBox="1"/>
          <p:nvPr/>
        </p:nvSpPr>
        <p:spPr>
          <a:xfrm>
            <a:off x="9281428" y="3358681"/>
            <a:ext cx="256032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BB2:</a:t>
            </a:r>
          </a:p>
          <a:p>
            <a:r>
              <a:rPr lang="en-US" dirty="0">
                <a:latin typeface="Arial" panose="020B0604020202020204" pitchFamily="34" charset="0"/>
                <a:cs typeface="Arial" panose="020B0604020202020204" pitchFamily="34" charset="0"/>
              </a:rPr>
              <a:t>t1 = a * b</a:t>
            </a:r>
          </a:p>
          <a:p>
            <a:r>
              <a:rPr lang="en-US" dirty="0">
                <a:latin typeface="Arial" panose="020B0604020202020204" pitchFamily="34" charset="0"/>
                <a:cs typeface="Arial" panose="020B0604020202020204" pitchFamily="34" charset="0"/>
              </a:rPr>
              <a:t>t2 = a * c</a:t>
            </a:r>
          </a:p>
          <a:p>
            <a:r>
              <a:rPr lang="en-US" dirty="0">
                <a:latin typeface="Arial" panose="020B0604020202020204" pitchFamily="34" charset="0"/>
                <a:cs typeface="Arial" panose="020B0604020202020204" pitchFamily="34" charset="0"/>
              </a:rPr>
              <a:t>a = t1 + t2</a:t>
            </a:r>
          </a:p>
          <a:p>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a:t>
            </a:r>
          </a:p>
          <a:p>
            <a:r>
              <a:rPr lang="en-US" dirty="0" err="1">
                <a:latin typeface="Arial" panose="020B0604020202020204" pitchFamily="34" charset="0"/>
                <a:cs typeface="Arial" panose="020B0604020202020204" pitchFamily="34" charset="0"/>
              </a:rPr>
              <a:t>goto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for_start</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1E63E38-E589-4348-BA91-A1158D8ECA40}"/>
              </a:ext>
            </a:extLst>
          </p:cNvPr>
          <p:cNvSpPr txBox="1"/>
          <p:nvPr/>
        </p:nvSpPr>
        <p:spPr>
          <a:xfrm>
            <a:off x="9310836" y="5373570"/>
            <a:ext cx="256032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BB3:</a:t>
            </a:r>
          </a:p>
          <a:p>
            <a:r>
              <a:rPr lang="en-US" dirty="0" err="1">
                <a:latin typeface="Arial" panose="020B0604020202020204" pitchFamily="34" charset="0"/>
                <a:cs typeface="Arial" panose="020B0604020202020204" pitchFamily="34" charset="0"/>
              </a:rPr>
              <a:t>for_end</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ret a</a:t>
            </a:r>
          </a:p>
        </p:txBody>
      </p:sp>
      <p:sp>
        <p:nvSpPr>
          <p:cNvPr id="6" name="TextBox 5">
            <a:extLst>
              <a:ext uri="{FF2B5EF4-FFF2-40B4-BE49-F238E27FC236}">
                <a16:creationId xmlns:a16="http://schemas.microsoft.com/office/drawing/2014/main" id="{588DD483-59DD-34D4-E59F-814DA0A99FE4}"/>
              </a:ext>
            </a:extLst>
          </p:cNvPr>
          <p:cNvSpPr txBox="1"/>
          <p:nvPr/>
        </p:nvSpPr>
        <p:spPr>
          <a:xfrm>
            <a:off x="1921267" y="2589088"/>
            <a:ext cx="791110" cy="369332"/>
          </a:xfrm>
          <a:prstGeom prst="rect">
            <a:avLst/>
          </a:prstGeom>
          <a:noFill/>
        </p:spPr>
        <p:txBody>
          <a:bodyPr wrap="square" rtlCol="0">
            <a:spAutoFit/>
          </a:bodyPr>
          <a:lstStyle/>
          <a:p>
            <a:r>
              <a:rPr lang="en-US" dirty="0"/>
              <a:t>BB0</a:t>
            </a:r>
            <a:endParaRPr lang="en-IN" dirty="0"/>
          </a:p>
        </p:txBody>
      </p:sp>
      <p:sp>
        <p:nvSpPr>
          <p:cNvPr id="11" name="TextBox 10">
            <a:extLst>
              <a:ext uri="{FF2B5EF4-FFF2-40B4-BE49-F238E27FC236}">
                <a16:creationId xmlns:a16="http://schemas.microsoft.com/office/drawing/2014/main" id="{D58E1D35-17CC-0385-8C04-A468AF608C47}"/>
              </a:ext>
            </a:extLst>
          </p:cNvPr>
          <p:cNvSpPr txBox="1"/>
          <p:nvPr/>
        </p:nvSpPr>
        <p:spPr>
          <a:xfrm>
            <a:off x="1919561" y="3337388"/>
            <a:ext cx="791110" cy="369332"/>
          </a:xfrm>
          <a:prstGeom prst="rect">
            <a:avLst/>
          </a:prstGeom>
          <a:noFill/>
        </p:spPr>
        <p:txBody>
          <a:bodyPr wrap="square" rtlCol="0">
            <a:spAutoFit/>
          </a:bodyPr>
          <a:lstStyle/>
          <a:p>
            <a:r>
              <a:rPr lang="en-US" dirty="0"/>
              <a:t>BB1</a:t>
            </a:r>
            <a:endParaRPr lang="en-IN" dirty="0"/>
          </a:p>
        </p:txBody>
      </p:sp>
      <p:sp>
        <p:nvSpPr>
          <p:cNvPr id="13" name="TextBox 12">
            <a:extLst>
              <a:ext uri="{FF2B5EF4-FFF2-40B4-BE49-F238E27FC236}">
                <a16:creationId xmlns:a16="http://schemas.microsoft.com/office/drawing/2014/main" id="{458457C2-A709-E68C-00CC-4C1DCDB1E017}"/>
              </a:ext>
            </a:extLst>
          </p:cNvPr>
          <p:cNvSpPr txBox="1"/>
          <p:nvPr/>
        </p:nvSpPr>
        <p:spPr>
          <a:xfrm>
            <a:off x="1034272" y="4219254"/>
            <a:ext cx="791110" cy="369332"/>
          </a:xfrm>
          <a:prstGeom prst="rect">
            <a:avLst/>
          </a:prstGeom>
          <a:noFill/>
        </p:spPr>
        <p:txBody>
          <a:bodyPr wrap="square" rtlCol="0">
            <a:spAutoFit/>
          </a:bodyPr>
          <a:lstStyle/>
          <a:p>
            <a:r>
              <a:rPr lang="en-US" dirty="0"/>
              <a:t>BB2</a:t>
            </a:r>
            <a:endParaRPr lang="en-IN" dirty="0"/>
          </a:p>
        </p:txBody>
      </p:sp>
      <p:sp>
        <p:nvSpPr>
          <p:cNvPr id="15" name="TextBox 14">
            <a:extLst>
              <a:ext uri="{FF2B5EF4-FFF2-40B4-BE49-F238E27FC236}">
                <a16:creationId xmlns:a16="http://schemas.microsoft.com/office/drawing/2014/main" id="{4C8172A0-D8C5-8191-8C35-8239C7E51D45}"/>
              </a:ext>
            </a:extLst>
          </p:cNvPr>
          <p:cNvSpPr txBox="1"/>
          <p:nvPr/>
        </p:nvSpPr>
        <p:spPr>
          <a:xfrm>
            <a:off x="2809984" y="4166172"/>
            <a:ext cx="791110" cy="369332"/>
          </a:xfrm>
          <a:prstGeom prst="rect">
            <a:avLst/>
          </a:prstGeom>
          <a:noFill/>
        </p:spPr>
        <p:txBody>
          <a:bodyPr wrap="square" rtlCol="0">
            <a:spAutoFit/>
          </a:bodyPr>
          <a:lstStyle/>
          <a:p>
            <a:r>
              <a:rPr lang="en-US" dirty="0"/>
              <a:t>BB3</a:t>
            </a:r>
            <a:endParaRPr lang="en-IN" dirty="0"/>
          </a:p>
        </p:txBody>
      </p:sp>
      <p:sp>
        <p:nvSpPr>
          <p:cNvPr id="16" name="TextBox 15">
            <a:extLst>
              <a:ext uri="{FF2B5EF4-FFF2-40B4-BE49-F238E27FC236}">
                <a16:creationId xmlns:a16="http://schemas.microsoft.com/office/drawing/2014/main" id="{E64B4FD2-E6D1-DCDC-6D5C-658DEAB2C5E7}"/>
              </a:ext>
            </a:extLst>
          </p:cNvPr>
          <p:cNvSpPr txBox="1"/>
          <p:nvPr/>
        </p:nvSpPr>
        <p:spPr>
          <a:xfrm>
            <a:off x="1873325" y="5191874"/>
            <a:ext cx="791110" cy="369332"/>
          </a:xfrm>
          <a:prstGeom prst="rect">
            <a:avLst/>
          </a:prstGeom>
          <a:noFill/>
        </p:spPr>
        <p:txBody>
          <a:bodyPr wrap="square" rtlCol="0">
            <a:spAutoFit/>
          </a:bodyPr>
          <a:lstStyle/>
          <a:p>
            <a:r>
              <a:rPr lang="en-US" dirty="0"/>
              <a:t>EXIT</a:t>
            </a:r>
            <a:endParaRPr lang="en-IN" dirty="0"/>
          </a:p>
        </p:txBody>
      </p:sp>
      <p:sp>
        <p:nvSpPr>
          <p:cNvPr id="17" name="TextBox 16">
            <a:extLst>
              <a:ext uri="{FF2B5EF4-FFF2-40B4-BE49-F238E27FC236}">
                <a16:creationId xmlns:a16="http://schemas.microsoft.com/office/drawing/2014/main" id="{AB821FE8-6FF8-D821-ECCE-763D79E6F1D1}"/>
              </a:ext>
            </a:extLst>
          </p:cNvPr>
          <p:cNvSpPr txBox="1"/>
          <p:nvPr/>
        </p:nvSpPr>
        <p:spPr>
          <a:xfrm>
            <a:off x="1922985" y="1799688"/>
            <a:ext cx="791110" cy="369332"/>
          </a:xfrm>
          <a:prstGeom prst="rect">
            <a:avLst/>
          </a:prstGeom>
          <a:noFill/>
        </p:spPr>
        <p:txBody>
          <a:bodyPr wrap="square" rtlCol="0">
            <a:spAutoFit/>
          </a:bodyPr>
          <a:lstStyle/>
          <a:p>
            <a:r>
              <a:rPr lang="en-US" dirty="0"/>
              <a:t>ENTRY</a:t>
            </a:r>
            <a:endParaRPr lang="en-IN" dirty="0"/>
          </a:p>
        </p:txBody>
      </p:sp>
      <p:cxnSp>
        <p:nvCxnSpPr>
          <p:cNvPr id="9" name="Straight Arrow Connector 8">
            <a:extLst>
              <a:ext uri="{FF2B5EF4-FFF2-40B4-BE49-F238E27FC236}">
                <a16:creationId xmlns:a16="http://schemas.microsoft.com/office/drawing/2014/main" id="{15573799-D728-404E-B177-02FC027D4CDB}"/>
              </a:ext>
            </a:extLst>
          </p:cNvPr>
          <p:cNvCxnSpPr>
            <a:stCxn id="17" idx="2"/>
            <a:endCxn id="6" idx="0"/>
          </p:cNvCxnSpPr>
          <p:nvPr/>
        </p:nvCxnSpPr>
        <p:spPr>
          <a:xfrm flipH="1">
            <a:off x="2316822" y="2169020"/>
            <a:ext cx="1718" cy="42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7B435A-84D0-A560-DAD1-41616F3ADFD6}"/>
              </a:ext>
            </a:extLst>
          </p:cNvPr>
          <p:cNvCxnSpPr>
            <a:stCxn id="6" idx="2"/>
            <a:endCxn id="11" idx="0"/>
          </p:cNvCxnSpPr>
          <p:nvPr/>
        </p:nvCxnSpPr>
        <p:spPr>
          <a:xfrm flipH="1">
            <a:off x="2315116" y="2958420"/>
            <a:ext cx="1706" cy="37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AA5821-A4C3-F9DA-81DB-380C7747527C}"/>
              </a:ext>
            </a:extLst>
          </p:cNvPr>
          <p:cNvCxnSpPr>
            <a:stCxn id="11" idx="2"/>
            <a:endCxn id="13" idx="0"/>
          </p:cNvCxnSpPr>
          <p:nvPr/>
        </p:nvCxnSpPr>
        <p:spPr>
          <a:xfrm flipH="1">
            <a:off x="1429827" y="3706720"/>
            <a:ext cx="885289" cy="512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7DEC2A-0558-635B-BEE2-D2E400F00877}"/>
              </a:ext>
            </a:extLst>
          </p:cNvPr>
          <p:cNvCxnSpPr>
            <a:stCxn id="11" idx="2"/>
            <a:endCxn id="15" idx="0"/>
          </p:cNvCxnSpPr>
          <p:nvPr/>
        </p:nvCxnSpPr>
        <p:spPr>
          <a:xfrm>
            <a:off x="2315116" y="3706720"/>
            <a:ext cx="890423" cy="45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170545-CB8C-B82F-447D-A133FDE6584C}"/>
              </a:ext>
            </a:extLst>
          </p:cNvPr>
          <p:cNvCxnSpPr>
            <a:stCxn id="15" idx="2"/>
            <a:endCxn id="16" idx="0"/>
          </p:cNvCxnSpPr>
          <p:nvPr/>
        </p:nvCxnSpPr>
        <p:spPr>
          <a:xfrm flipH="1">
            <a:off x="2268880" y="4535504"/>
            <a:ext cx="936659" cy="656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A98B49A7-0B27-0017-9CEE-72D8387E086A}"/>
              </a:ext>
            </a:extLst>
          </p:cNvPr>
          <p:cNvCxnSpPr>
            <a:stCxn id="13" idx="2"/>
            <a:endCxn id="11" idx="0"/>
          </p:cNvCxnSpPr>
          <p:nvPr/>
        </p:nvCxnSpPr>
        <p:spPr>
          <a:xfrm rot="5400000" flipH="1" flipV="1">
            <a:off x="1246872" y="3520342"/>
            <a:ext cx="1251198" cy="885289"/>
          </a:xfrm>
          <a:prstGeom prst="curvedConnector5">
            <a:avLst>
              <a:gd name="adj1" fmla="val -18270"/>
              <a:gd name="adj2" fmla="val -99710"/>
              <a:gd name="adj3" fmla="val 11827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97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A80E-808D-496C-8D85-50D86D1ABCBB}"/>
              </a:ext>
            </a:extLst>
          </p:cNvPr>
          <p:cNvSpPr>
            <a:spLocks noGrp="1"/>
          </p:cNvSpPr>
          <p:nvPr>
            <p:ph type="title"/>
          </p:nvPr>
        </p:nvSpPr>
        <p:spPr/>
        <p:txBody>
          <a:bodyPr/>
          <a:lstStyle/>
          <a:p>
            <a:r>
              <a:rPr lang="en-US" dirty="0"/>
              <a:t>CFG in LLVM</a:t>
            </a:r>
          </a:p>
        </p:txBody>
      </p:sp>
      <p:sp>
        <p:nvSpPr>
          <p:cNvPr id="3" name="Content Placeholder 2">
            <a:extLst>
              <a:ext uri="{FF2B5EF4-FFF2-40B4-BE49-F238E27FC236}">
                <a16:creationId xmlns:a16="http://schemas.microsoft.com/office/drawing/2014/main" id="{663EE80E-7E21-434B-8033-271D939176F1}"/>
              </a:ext>
            </a:extLst>
          </p:cNvPr>
          <p:cNvSpPr>
            <a:spLocks noGrp="1"/>
          </p:cNvSpPr>
          <p:nvPr>
            <p:ph idx="1"/>
          </p:nvPr>
        </p:nvSpPr>
        <p:spPr/>
        <p:txBody>
          <a:bodyPr/>
          <a:lstStyle/>
          <a:p>
            <a:r>
              <a:rPr lang="en-US" dirty="0"/>
              <a:t>A basic block is represented using “class </a:t>
            </a:r>
            <a:r>
              <a:rPr lang="en-US" dirty="0" err="1"/>
              <a:t>BasicBlock</a:t>
            </a:r>
            <a:r>
              <a:rPr lang="en-US" dirty="0"/>
              <a:t>”</a:t>
            </a:r>
          </a:p>
          <a:p>
            <a:endParaRPr lang="en-US" dirty="0"/>
          </a:p>
          <a:p>
            <a:r>
              <a:rPr lang="en-US" dirty="0"/>
              <a:t>An instruction is represented using “class Instruction”</a:t>
            </a:r>
          </a:p>
        </p:txBody>
      </p:sp>
    </p:spTree>
    <p:extLst>
      <p:ext uri="{BB962C8B-B14F-4D97-AF65-F5344CB8AC3E}">
        <p14:creationId xmlns:p14="http://schemas.microsoft.com/office/powerpoint/2010/main" val="272959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CE9-A853-4DD9-87FB-E81043EB5D71}"/>
              </a:ext>
            </a:extLst>
          </p:cNvPr>
          <p:cNvSpPr>
            <a:spLocks noGrp="1"/>
          </p:cNvSpPr>
          <p:nvPr>
            <p:ph type="title"/>
          </p:nvPr>
        </p:nvSpPr>
        <p:spPr/>
        <p:txBody>
          <a:bodyPr/>
          <a:lstStyle/>
          <a:p>
            <a:r>
              <a:rPr lang="en-US" dirty="0"/>
              <a:t>CFG in LLVM</a:t>
            </a:r>
          </a:p>
        </p:txBody>
      </p:sp>
      <p:sp>
        <p:nvSpPr>
          <p:cNvPr id="3" name="Content Placeholder 2">
            <a:extLst>
              <a:ext uri="{FF2B5EF4-FFF2-40B4-BE49-F238E27FC236}">
                <a16:creationId xmlns:a16="http://schemas.microsoft.com/office/drawing/2014/main" id="{C7955F98-43A7-4CC6-8D3D-64B0BC1FC4CC}"/>
              </a:ext>
            </a:extLst>
          </p:cNvPr>
          <p:cNvSpPr>
            <a:spLocks noGrp="1"/>
          </p:cNvSpPr>
          <p:nvPr>
            <p:ph idx="1"/>
          </p:nvPr>
        </p:nvSpPr>
        <p:spPr/>
        <p:txBody>
          <a:bodyPr/>
          <a:lstStyle/>
          <a:p>
            <a:r>
              <a:rPr lang="en-US" dirty="0"/>
              <a:t>To walk all the basic block in a function</a:t>
            </a:r>
          </a:p>
          <a:p>
            <a:pPr lvl="1"/>
            <a:r>
              <a:rPr lang="en-US" dirty="0"/>
              <a:t>for (</a:t>
            </a:r>
            <a:r>
              <a:rPr lang="en-US" dirty="0" err="1"/>
              <a:t>BasicBlock</a:t>
            </a:r>
            <a:r>
              <a:rPr lang="en-US" dirty="0"/>
              <a:t> &amp;BB : F)</a:t>
            </a:r>
          </a:p>
          <a:p>
            <a:pPr lvl="2"/>
            <a:r>
              <a:rPr lang="en-US" dirty="0"/>
              <a:t>F is an object of “class Function”</a:t>
            </a:r>
          </a:p>
          <a:p>
            <a:pPr lvl="2"/>
            <a:r>
              <a:rPr lang="en-US" dirty="0"/>
              <a:t>e.g., entry, </a:t>
            </a:r>
            <a:r>
              <a:rPr lang="en-US" dirty="0" err="1"/>
              <a:t>if.then</a:t>
            </a:r>
            <a:r>
              <a:rPr lang="en-US" dirty="0"/>
              <a:t>, </a:t>
            </a:r>
            <a:r>
              <a:rPr lang="en-US" dirty="0" err="1"/>
              <a:t>if.end</a:t>
            </a:r>
            <a:r>
              <a:rPr lang="en-US" dirty="0"/>
              <a:t> are the basic blocks in foo</a:t>
            </a:r>
          </a:p>
          <a:p>
            <a:pPr lvl="2"/>
            <a:endParaRPr lang="en-US" dirty="0"/>
          </a:p>
          <a:p>
            <a:pPr lvl="2"/>
            <a:endParaRPr lang="en-US" dirty="0"/>
          </a:p>
          <a:p>
            <a:r>
              <a:rPr lang="en-US" dirty="0"/>
              <a:t>To walk all the instructions in a basic block</a:t>
            </a:r>
          </a:p>
          <a:p>
            <a:pPr lvl="1"/>
            <a:r>
              <a:rPr lang="en-US" dirty="0"/>
              <a:t>for (Instruction &amp;I : BB)</a:t>
            </a:r>
          </a:p>
          <a:p>
            <a:pPr lvl="2"/>
            <a:r>
              <a:rPr lang="en-US" dirty="0"/>
              <a:t>BB is an object of “class </a:t>
            </a:r>
            <a:r>
              <a:rPr lang="en-US" dirty="0" err="1"/>
              <a:t>BasicBlock</a:t>
            </a:r>
            <a:r>
              <a:rPr lang="en-US" dirty="0"/>
              <a:t>”</a:t>
            </a:r>
          </a:p>
          <a:p>
            <a:pPr lvl="2"/>
            <a:r>
              <a:rPr lang="en-US" dirty="0"/>
              <a:t>e.g., %</a:t>
            </a:r>
            <a:r>
              <a:rPr lang="en-US" dirty="0" err="1"/>
              <a:t>arr.addr</a:t>
            </a:r>
            <a:r>
              <a:rPr lang="en-US" dirty="0"/>
              <a:t>, %</a:t>
            </a:r>
            <a:r>
              <a:rPr lang="en-US" dirty="0" err="1"/>
              <a:t>ptr</a:t>
            </a:r>
            <a:r>
              <a:rPr lang="en-US" dirty="0"/>
              <a:t>, store, etc. are the instructions					in entry</a:t>
            </a:r>
          </a:p>
          <a:p>
            <a:pPr lvl="2"/>
            <a:endParaRPr lang="en-US" dirty="0"/>
          </a:p>
          <a:p>
            <a:pPr marL="0" indent="0">
              <a:buNone/>
            </a:pPr>
            <a:endParaRPr lang="en-US" dirty="0"/>
          </a:p>
        </p:txBody>
      </p:sp>
      <p:sp>
        <p:nvSpPr>
          <p:cNvPr id="5" name="TextBox 4">
            <a:extLst>
              <a:ext uri="{FF2B5EF4-FFF2-40B4-BE49-F238E27FC236}">
                <a16:creationId xmlns:a16="http://schemas.microsoft.com/office/drawing/2014/main" id="{D84059EF-39B2-454C-88D9-FE28BC68D715}"/>
              </a:ext>
            </a:extLst>
          </p:cNvPr>
          <p:cNvSpPr txBox="1"/>
          <p:nvPr/>
        </p:nvSpPr>
        <p:spPr>
          <a:xfrm>
            <a:off x="7538720" y="914401"/>
            <a:ext cx="4521200" cy="4832092"/>
          </a:xfrm>
          <a:prstGeom prst="rect">
            <a:avLst/>
          </a:prstGeom>
          <a:noFill/>
        </p:spPr>
        <p:txBody>
          <a:bodyPr wrap="square" rtlCol="0">
            <a:spAutoFit/>
          </a:bodyPr>
          <a:lstStyle/>
          <a:p>
            <a:r>
              <a:rPr lang="en-US" sz="1400" dirty="0"/>
              <a:t>define </a:t>
            </a:r>
            <a:r>
              <a:rPr lang="en-US" sz="1400" dirty="0" err="1"/>
              <a:t>dso_local</a:t>
            </a:r>
            <a:r>
              <a:rPr lang="en-US" sz="1400" dirty="0"/>
              <a:t> void @foo(i32* %</a:t>
            </a:r>
            <a:r>
              <a:rPr lang="en-US" sz="1400" dirty="0" err="1"/>
              <a:t>arr</a:t>
            </a:r>
            <a:r>
              <a:rPr lang="en-US" sz="1400" dirty="0"/>
              <a:t>) #0 {</a:t>
            </a:r>
          </a:p>
          <a:p>
            <a:r>
              <a:rPr lang="en-US" sz="1400" b="1" dirty="0"/>
              <a:t>entry:</a:t>
            </a:r>
          </a:p>
          <a:p>
            <a:r>
              <a:rPr lang="en-US" sz="1400" dirty="0"/>
              <a:t>  %</a:t>
            </a:r>
            <a:r>
              <a:rPr lang="en-US" sz="1400" dirty="0" err="1"/>
              <a:t>arr.addr</a:t>
            </a:r>
            <a:r>
              <a:rPr lang="en-US" sz="1400" dirty="0"/>
              <a:t> = </a:t>
            </a:r>
            <a:r>
              <a:rPr lang="en-US" sz="1400" dirty="0" err="1"/>
              <a:t>alloca</a:t>
            </a:r>
            <a:r>
              <a:rPr lang="en-US" sz="1400" dirty="0"/>
              <a:t> i32*, align 8</a:t>
            </a:r>
          </a:p>
          <a:p>
            <a:r>
              <a:rPr lang="en-US" sz="1400" dirty="0"/>
              <a:t>  %</a:t>
            </a:r>
            <a:r>
              <a:rPr lang="en-US" sz="1400" dirty="0" err="1"/>
              <a:t>ptr.addr</a:t>
            </a:r>
            <a:r>
              <a:rPr lang="en-US" sz="1400" dirty="0"/>
              <a:t> = </a:t>
            </a:r>
            <a:r>
              <a:rPr lang="en-US" sz="1400" dirty="0" err="1"/>
              <a:t>alloca</a:t>
            </a:r>
            <a:r>
              <a:rPr lang="en-US" sz="1400" dirty="0"/>
              <a:t> i32*, align 8</a:t>
            </a:r>
          </a:p>
          <a:p>
            <a:r>
              <a:rPr lang="en-US" sz="1400" dirty="0"/>
              <a:t>  store i32* %</a:t>
            </a:r>
            <a:r>
              <a:rPr lang="en-US" sz="1400" dirty="0" err="1"/>
              <a:t>arr</a:t>
            </a:r>
            <a:r>
              <a:rPr lang="en-US" sz="1400" dirty="0"/>
              <a:t>, i32** %</a:t>
            </a:r>
            <a:r>
              <a:rPr lang="en-US" sz="1400" dirty="0" err="1"/>
              <a:t>arr.addr</a:t>
            </a:r>
            <a:r>
              <a:rPr lang="en-US" sz="1400" dirty="0"/>
              <a:t>, align 8</a:t>
            </a:r>
          </a:p>
          <a:p>
            <a:r>
              <a:rPr lang="en-US" sz="1400" dirty="0"/>
              <a:t>  %0 = load i32*, i32** %</a:t>
            </a:r>
            <a:r>
              <a:rPr lang="en-US" sz="1400" dirty="0" err="1"/>
              <a:t>arr.addr</a:t>
            </a:r>
            <a:r>
              <a:rPr lang="en-US" sz="1400" dirty="0"/>
              <a:t>, align 8</a:t>
            </a:r>
          </a:p>
          <a:p>
            <a:r>
              <a:rPr lang="en-US" sz="1400" dirty="0"/>
              <a:t>  store i32* %0, i32** %</a:t>
            </a:r>
            <a:r>
              <a:rPr lang="en-US" sz="1400" dirty="0" err="1"/>
              <a:t>ptr.addr</a:t>
            </a:r>
            <a:r>
              <a:rPr lang="en-US" sz="1400" dirty="0"/>
              <a:t>, align 8</a:t>
            </a:r>
          </a:p>
          <a:p>
            <a:r>
              <a:rPr lang="en-US" sz="1400" dirty="0"/>
              <a:t>  %</a:t>
            </a:r>
            <a:r>
              <a:rPr lang="en-US" sz="1400" dirty="0" err="1"/>
              <a:t>ptr</a:t>
            </a:r>
            <a:r>
              <a:rPr lang="en-US" sz="1400" dirty="0"/>
              <a:t> = load i32*, i32** %</a:t>
            </a:r>
            <a:r>
              <a:rPr lang="en-US" sz="1400" dirty="0" err="1"/>
              <a:t>ptr.addr</a:t>
            </a:r>
            <a:r>
              <a:rPr lang="en-US" sz="1400" dirty="0"/>
              <a:t>, align 8</a:t>
            </a:r>
          </a:p>
          <a:p>
            <a:r>
              <a:rPr lang="en-US" sz="1400" dirty="0"/>
              <a:t>  %</a:t>
            </a:r>
            <a:r>
              <a:rPr lang="en-US" sz="1400" dirty="0" err="1"/>
              <a:t>arrayidx</a:t>
            </a:r>
            <a:r>
              <a:rPr lang="en-US" sz="1400" dirty="0"/>
              <a:t> = </a:t>
            </a:r>
            <a:r>
              <a:rPr lang="en-US" sz="1400" dirty="0" err="1"/>
              <a:t>getelementptr</a:t>
            </a:r>
            <a:r>
              <a:rPr lang="en-US" sz="1400" dirty="0"/>
              <a:t> inbounds i32, i32* %</a:t>
            </a:r>
            <a:r>
              <a:rPr lang="en-US" sz="1400" dirty="0" err="1"/>
              <a:t>ptr</a:t>
            </a:r>
            <a:r>
              <a:rPr lang="en-US" sz="1400" dirty="0"/>
              <a:t>, i64 20</a:t>
            </a:r>
          </a:p>
          <a:p>
            <a:r>
              <a:rPr lang="en-US" sz="1400" dirty="0"/>
              <a:t>  store i32 100, i32* %</a:t>
            </a:r>
            <a:r>
              <a:rPr lang="en-US" sz="1400" dirty="0" err="1"/>
              <a:t>arrayidx</a:t>
            </a:r>
            <a:r>
              <a:rPr lang="en-US" sz="1400" dirty="0"/>
              <a:t>, align 4</a:t>
            </a:r>
          </a:p>
          <a:p>
            <a:r>
              <a:rPr lang="en-US" sz="1400" dirty="0"/>
              <a:t>  %2 = load i32*, i32** %</a:t>
            </a:r>
            <a:r>
              <a:rPr lang="en-US" sz="1400" dirty="0" err="1"/>
              <a:t>ptr.addr</a:t>
            </a:r>
            <a:r>
              <a:rPr lang="en-US" sz="1400" dirty="0"/>
              <a:t>, align 8</a:t>
            </a:r>
          </a:p>
          <a:p>
            <a:r>
              <a:rPr lang="en-US" sz="1400" dirty="0"/>
              <a:t>  %</a:t>
            </a:r>
            <a:r>
              <a:rPr lang="en-US" sz="1400" dirty="0" err="1"/>
              <a:t>cmp</a:t>
            </a:r>
            <a:r>
              <a:rPr lang="en-US" sz="1400" dirty="0"/>
              <a:t> = </a:t>
            </a:r>
            <a:r>
              <a:rPr lang="en-US" sz="1400" dirty="0" err="1"/>
              <a:t>icmp</a:t>
            </a:r>
            <a:r>
              <a:rPr lang="en-US" sz="1400" dirty="0"/>
              <a:t> eq i32* %2, null</a:t>
            </a:r>
          </a:p>
          <a:p>
            <a:r>
              <a:rPr lang="en-US" sz="1400" dirty="0"/>
              <a:t>  </a:t>
            </a:r>
            <a:r>
              <a:rPr lang="en-US" sz="1400" dirty="0" err="1"/>
              <a:t>br</a:t>
            </a:r>
            <a:r>
              <a:rPr lang="en-US" sz="1400" dirty="0"/>
              <a:t> i1 %</a:t>
            </a:r>
            <a:r>
              <a:rPr lang="en-US" sz="1400" dirty="0" err="1"/>
              <a:t>cmp</a:t>
            </a:r>
            <a:r>
              <a:rPr lang="en-US" sz="1400" dirty="0"/>
              <a:t>, label %</a:t>
            </a:r>
            <a:r>
              <a:rPr lang="en-US" sz="1400" dirty="0" err="1"/>
              <a:t>if.then</a:t>
            </a:r>
            <a:r>
              <a:rPr lang="en-US" sz="1400" dirty="0"/>
              <a:t>, label %</a:t>
            </a:r>
            <a:r>
              <a:rPr lang="en-US" sz="1400" dirty="0" err="1"/>
              <a:t>if.end</a:t>
            </a:r>
            <a:endParaRPr lang="en-US" sz="1400" dirty="0"/>
          </a:p>
          <a:p>
            <a:r>
              <a:rPr lang="en-IN" sz="1400" b="1" dirty="0" err="1"/>
              <a:t>if.then</a:t>
            </a:r>
            <a:r>
              <a:rPr lang="en-IN" sz="1400" b="1" dirty="0"/>
              <a:t>:                                          ; </a:t>
            </a:r>
            <a:r>
              <a:rPr lang="en-IN" sz="1400" b="1" dirty="0" err="1"/>
              <a:t>preds</a:t>
            </a:r>
            <a:r>
              <a:rPr lang="en-IN" sz="1400" b="1" dirty="0"/>
              <a:t> = %entry</a:t>
            </a:r>
          </a:p>
          <a:p>
            <a:r>
              <a:rPr lang="en-IN" sz="1400" dirty="0"/>
              <a:t>  %call = call i8* @mymalloc(i32 4)</a:t>
            </a:r>
          </a:p>
          <a:p>
            <a:r>
              <a:rPr lang="en-IN" sz="1400" dirty="0"/>
              <a:t>  %3 = </a:t>
            </a:r>
            <a:r>
              <a:rPr lang="en-IN" sz="1400" dirty="0" err="1"/>
              <a:t>bitcast</a:t>
            </a:r>
            <a:r>
              <a:rPr lang="en-IN" sz="1400" dirty="0"/>
              <a:t> i8* %call to i32*</a:t>
            </a:r>
          </a:p>
          <a:p>
            <a:r>
              <a:rPr lang="en-IN" sz="1400" dirty="0"/>
              <a:t>  store i32* %3, i32** %</a:t>
            </a:r>
            <a:r>
              <a:rPr lang="en-IN" sz="1400" dirty="0" err="1"/>
              <a:t>ptr.addr</a:t>
            </a:r>
            <a:r>
              <a:rPr lang="en-IN" sz="1400" dirty="0"/>
              <a:t>, align 8</a:t>
            </a:r>
          </a:p>
          <a:p>
            <a:r>
              <a:rPr lang="en-IN" sz="1400" dirty="0"/>
              <a:t>  </a:t>
            </a:r>
            <a:r>
              <a:rPr lang="en-IN" sz="1400" dirty="0" err="1"/>
              <a:t>br</a:t>
            </a:r>
            <a:r>
              <a:rPr lang="en-IN" sz="1400" dirty="0"/>
              <a:t> label %</a:t>
            </a:r>
            <a:r>
              <a:rPr lang="en-IN" sz="1400" dirty="0" err="1"/>
              <a:t>if.end</a:t>
            </a:r>
            <a:endParaRPr lang="en-IN" sz="1400" dirty="0"/>
          </a:p>
          <a:p>
            <a:endParaRPr lang="en-IN" sz="1400" dirty="0"/>
          </a:p>
          <a:p>
            <a:r>
              <a:rPr lang="en-IN" sz="1400" b="1" dirty="0" err="1"/>
              <a:t>if.end</a:t>
            </a:r>
            <a:r>
              <a:rPr lang="en-IN" sz="1400" b="1" dirty="0"/>
              <a:t>:                                           ; </a:t>
            </a:r>
            <a:r>
              <a:rPr lang="en-IN" sz="1400" b="1" dirty="0" err="1"/>
              <a:t>preds</a:t>
            </a:r>
            <a:r>
              <a:rPr lang="en-IN" sz="1400" b="1" dirty="0"/>
              <a:t> = %</a:t>
            </a:r>
            <a:r>
              <a:rPr lang="en-IN" sz="1400" b="1" dirty="0" err="1"/>
              <a:t>if.then</a:t>
            </a:r>
            <a:r>
              <a:rPr lang="en-IN" sz="1400" b="1" dirty="0"/>
              <a:t>, %entry</a:t>
            </a:r>
          </a:p>
          <a:p>
            <a:r>
              <a:rPr lang="en-IN" sz="1400" dirty="0"/>
              <a:t>  ret void</a:t>
            </a:r>
          </a:p>
          <a:p>
            <a:r>
              <a:rPr lang="en-IN" sz="1400" dirty="0"/>
              <a:t>}</a:t>
            </a:r>
          </a:p>
        </p:txBody>
      </p:sp>
    </p:spTree>
    <p:extLst>
      <p:ext uri="{BB962C8B-B14F-4D97-AF65-F5344CB8AC3E}">
        <p14:creationId xmlns:p14="http://schemas.microsoft.com/office/powerpoint/2010/main" val="411358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3080</TotalTime>
  <Words>6023</Words>
  <Application>Microsoft Office PowerPoint</Application>
  <PresentationFormat>Widescreen</PresentationFormat>
  <Paragraphs>1181</Paragraphs>
  <Slides>62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Cambria Math</vt:lpstr>
      <vt:lpstr>Consolas</vt:lpstr>
      <vt:lpstr>Office Theme</vt:lpstr>
      <vt:lpstr>Compilers</vt:lpstr>
      <vt:lpstr>Today’s topics</vt:lpstr>
      <vt:lpstr>Module, function, basic block, instruction</vt:lpstr>
      <vt:lpstr>LLVM module</vt:lpstr>
      <vt:lpstr>LLVM module</vt:lpstr>
      <vt:lpstr>Control flow graph</vt:lpstr>
      <vt:lpstr>Control flow graph</vt:lpstr>
      <vt:lpstr>CFG in LLVM</vt:lpstr>
      <vt:lpstr>CFG in LLVM</vt:lpstr>
      <vt:lpstr>CFG in LLVM</vt:lpstr>
      <vt:lpstr>CFG in LLVM</vt:lpstr>
      <vt:lpstr>Inheritance</vt:lpstr>
      <vt:lpstr>Inheritance</vt:lpstr>
      <vt:lpstr>dynamic_cast</vt:lpstr>
      <vt:lpstr>LLVM inheritance</vt:lpstr>
      <vt:lpstr>LLVM dyn_cast</vt:lpstr>
      <vt:lpstr>LLVM dyn_cast</vt:lpstr>
      <vt:lpstr>Insert instructions in IR</vt:lpstr>
      <vt:lpstr>Find next instruction</vt:lpstr>
      <vt:lpstr>Implementation</vt:lpstr>
      <vt:lpstr>Printing</vt:lpstr>
      <vt:lpstr>Reaching definitions</vt:lpstr>
      <vt:lpstr>Reaching definitions</vt:lpstr>
      <vt:lpstr>Reaching definitions</vt:lpstr>
      <vt:lpstr>Definition</vt:lpstr>
      <vt:lpstr>Gen and Kill </vt:lpstr>
      <vt:lpstr>Reaching definitions</vt:lpstr>
      <vt:lpstr>Transfer function</vt:lpstr>
      <vt:lpstr>Transfer function</vt:lpstr>
      <vt:lpstr>Meet operator</vt:lpstr>
      <vt:lpstr>Initialization</vt:lpstr>
      <vt:lpstr>Reaching definitions</vt:lpstr>
      <vt:lpstr>Transfer function</vt:lpstr>
      <vt:lpstr>Transfer function</vt:lpstr>
      <vt:lpstr>Transfer function</vt:lpstr>
      <vt:lpstr>Transfer function</vt:lpstr>
      <vt:lpstr>Transfer function</vt:lpstr>
      <vt:lpstr>Reaching definitions</vt:lpstr>
      <vt:lpstr>Reaching definitions</vt:lpstr>
      <vt:lpstr>Reaching definitions</vt:lpstr>
      <vt:lpstr>Reaching definition</vt:lpstr>
      <vt:lpstr>Dominator</vt:lpstr>
      <vt:lpstr>Dominator</vt:lpstr>
      <vt:lpstr>Transfer function</vt:lpstr>
      <vt:lpstr>Transfer function</vt:lpstr>
      <vt:lpstr>Dominator</vt:lpstr>
      <vt:lpstr>Meet operator</vt:lpstr>
      <vt:lpstr>Initialization</vt:lpstr>
      <vt:lpstr>Dominator</vt:lpstr>
      <vt:lpstr>Dominator</vt:lpstr>
      <vt:lpstr>Static single-assignment (SSA) form</vt:lpstr>
      <vt:lpstr>SSA</vt:lpstr>
      <vt:lpstr>SSA</vt:lpstr>
      <vt:lpstr>SSA</vt:lpstr>
      <vt:lpstr>SSA</vt:lpstr>
      <vt:lpstr>SSA</vt:lpstr>
      <vt:lpstr>SSA</vt:lpstr>
      <vt:lpstr>SSA</vt:lpstr>
      <vt:lpstr>SSA</vt:lpstr>
      <vt:lpstr>SSA</vt:lpstr>
      <vt:lpstr>SSA</vt:lpstr>
      <vt:lpstr>SSA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528</cp:revision>
  <cp:lastPrinted>2021-09-06T06:16:48Z</cp:lastPrinted>
  <dcterms:created xsi:type="dcterms:W3CDTF">2020-08-23T12:23:07Z</dcterms:created>
  <dcterms:modified xsi:type="dcterms:W3CDTF">2022-09-22T06:42:09Z</dcterms:modified>
</cp:coreProperties>
</file>