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575" r:id="rId3"/>
    <p:sldId id="257" r:id="rId4"/>
    <p:sldId id="258" r:id="rId5"/>
    <p:sldId id="261" r:id="rId6"/>
    <p:sldId id="262" r:id="rId7"/>
    <p:sldId id="263" r:id="rId8"/>
    <p:sldId id="546" r:id="rId9"/>
    <p:sldId id="285" r:id="rId10"/>
    <p:sldId id="576" r:id="rId11"/>
    <p:sldId id="577" r:id="rId12"/>
    <p:sldId id="578" r:id="rId13"/>
    <p:sldId id="579" r:id="rId14"/>
    <p:sldId id="580" r:id="rId15"/>
    <p:sldId id="581" r:id="rId16"/>
    <p:sldId id="582" r:id="rId17"/>
    <p:sldId id="583" r:id="rId18"/>
    <p:sldId id="287" r:id="rId19"/>
    <p:sldId id="286" r:id="rId20"/>
    <p:sldId id="264" r:id="rId21"/>
    <p:sldId id="266" r:id="rId22"/>
    <p:sldId id="267" r:id="rId23"/>
    <p:sldId id="564" r:id="rId24"/>
    <p:sldId id="268" r:id="rId25"/>
    <p:sldId id="269" r:id="rId26"/>
    <p:sldId id="271" r:id="rId27"/>
    <p:sldId id="273" r:id="rId28"/>
    <p:sldId id="584" r:id="rId29"/>
    <p:sldId id="565" r:id="rId30"/>
    <p:sldId id="288" r:id="rId31"/>
    <p:sldId id="563" r:id="rId32"/>
    <p:sldId id="289" r:id="rId33"/>
    <p:sldId id="547" r:id="rId34"/>
    <p:sldId id="548" r:id="rId35"/>
    <p:sldId id="276" r:id="rId36"/>
    <p:sldId id="535" r:id="rId37"/>
    <p:sldId id="536" r:id="rId38"/>
    <p:sldId id="562" r:id="rId39"/>
    <p:sldId id="610" r:id="rId40"/>
    <p:sldId id="53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16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9895CB31-64DF-4D50-9D87-BF1C19B39653}"/>
    <pc:docChg chg="undo custSel addSld delSld modSld">
      <pc:chgData name="PIYUS KEDIA" userId="30dfcb9f6f0df2cc" providerId="LiveId" clId="{9895CB31-64DF-4D50-9D87-BF1C19B39653}" dt="2022-09-27T09:49:41.471" v="3496"/>
      <pc:docMkLst>
        <pc:docMk/>
      </pc:docMkLst>
      <pc:sldChg chg="modSp mod">
        <pc:chgData name="PIYUS KEDIA" userId="30dfcb9f6f0df2cc" providerId="LiveId" clId="{9895CB31-64DF-4D50-9D87-BF1C19B39653}" dt="2022-09-27T03:00:52.476" v="1116" actId="20577"/>
        <pc:sldMkLst>
          <pc:docMk/>
          <pc:sldMk cId="1244956934" sldId="256"/>
        </pc:sldMkLst>
        <pc:spChg chg="mod">
          <ac:chgData name="PIYUS KEDIA" userId="30dfcb9f6f0df2cc" providerId="LiveId" clId="{9895CB31-64DF-4D50-9D87-BF1C19B39653}" dt="2022-09-27T02:57:45.888" v="1102" actId="1076"/>
          <ac:spMkLst>
            <pc:docMk/>
            <pc:sldMk cId="1244956934" sldId="256"/>
            <ac:spMk id="2" creationId="{4B1F6FFF-D6E4-49D8-B77C-0F217AD3F9BA}"/>
          </ac:spMkLst>
        </pc:spChg>
        <pc:spChg chg="mod">
          <ac:chgData name="PIYUS KEDIA" userId="30dfcb9f6f0df2cc" providerId="LiveId" clId="{9895CB31-64DF-4D50-9D87-BF1C19B39653}" dt="2022-09-27T03:00:52.476" v="1116" actId="20577"/>
          <ac:spMkLst>
            <pc:docMk/>
            <pc:sldMk cId="1244956934" sldId="256"/>
            <ac:spMk id="3" creationId="{AF7BD04E-C32F-4659-ACC7-2DF6B898858D}"/>
          </ac:spMkLst>
        </pc:spChg>
      </pc:sldChg>
      <pc:sldChg chg="delSp mod">
        <pc:chgData name="PIYUS KEDIA" userId="30dfcb9f6f0df2cc" providerId="LiveId" clId="{9895CB31-64DF-4D50-9D87-BF1C19B39653}" dt="2022-09-26T13:45:00.723" v="0" actId="478"/>
        <pc:sldMkLst>
          <pc:docMk/>
          <pc:sldMk cId="1433945315" sldId="258"/>
        </pc:sldMkLst>
        <pc:inkChg chg="del">
          <ac:chgData name="PIYUS KEDIA" userId="30dfcb9f6f0df2cc" providerId="LiveId" clId="{9895CB31-64DF-4D50-9D87-BF1C19B39653}" dt="2022-09-26T13:45:00.723" v="0" actId="478"/>
          <ac:inkMkLst>
            <pc:docMk/>
            <pc:sldMk cId="1433945315" sldId="258"/>
            <ac:inkMk id="4" creationId="{CE41485E-6B85-489E-961E-2CB4B5B93085}"/>
          </ac:inkMkLst>
        </pc:inkChg>
      </pc:sldChg>
      <pc:sldChg chg="delSp mod">
        <pc:chgData name="PIYUS KEDIA" userId="30dfcb9f6f0df2cc" providerId="LiveId" clId="{9895CB31-64DF-4D50-9D87-BF1C19B39653}" dt="2022-09-26T13:45:12.673" v="1" actId="478"/>
        <pc:sldMkLst>
          <pc:docMk/>
          <pc:sldMk cId="2208435396" sldId="261"/>
        </pc:sldMkLst>
        <pc:inkChg chg="del">
          <ac:chgData name="PIYUS KEDIA" userId="30dfcb9f6f0df2cc" providerId="LiveId" clId="{9895CB31-64DF-4D50-9D87-BF1C19B39653}" dt="2022-09-26T13:45:12.673" v="1" actId="478"/>
          <ac:inkMkLst>
            <pc:docMk/>
            <pc:sldMk cId="2208435396" sldId="261"/>
            <ac:inkMk id="4" creationId="{E0BCF7B5-06CC-4530-B67E-E369406BFA53}"/>
          </ac:inkMkLst>
        </pc:inkChg>
      </pc:sldChg>
      <pc:sldChg chg="delSp mod">
        <pc:chgData name="PIYUS KEDIA" userId="30dfcb9f6f0df2cc" providerId="LiveId" clId="{9895CB31-64DF-4D50-9D87-BF1C19B39653}" dt="2022-09-26T13:45:20.112" v="2" actId="478"/>
        <pc:sldMkLst>
          <pc:docMk/>
          <pc:sldMk cId="4171343312" sldId="262"/>
        </pc:sldMkLst>
        <pc:inkChg chg="del">
          <ac:chgData name="PIYUS KEDIA" userId="30dfcb9f6f0df2cc" providerId="LiveId" clId="{9895CB31-64DF-4D50-9D87-BF1C19B39653}" dt="2022-09-26T13:45:20.112" v="2" actId="478"/>
          <ac:inkMkLst>
            <pc:docMk/>
            <pc:sldMk cId="4171343312" sldId="262"/>
            <ac:inkMk id="5" creationId="{A6BC8BC6-3BA7-423C-831E-54EE6AF3ADBE}"/>
          </ac:inkMkLst>
        </pc:inkChg>
      </pc:sldChg>
      <pc:sldChg chg="delSp mod">
        <pc:chgData name="PIYUS KEDIA" userId="30dfcb9f6f0df2cc" providerId="LiveId" clId="{9895CB31-64DF-4D50-9D87-BF1C19B39653}" dt="2022-09-26T13:45:32.478" v="3" actId="478"/>
        <pc:sldMkLst>
          <pc:docMk/>
          <pc:sldMk cId="952465279" sldId="263"/>
        </pc:sldMkLst>
        <pc:inkChg chg="del">
          <ac:chgData name="PIYUS KEDIA" userId="30dfcb9f6f0df2cc" providerId="LiveId" clId="{9895CB31-64DF-4D50-9D87-BF1C19B39653}" dt="2022-09-26T13:45:32.478" v="3" actId="478"/>
          <ac:inkMkLst>
            <pc:docMk/>
            <pc:sldMk cId="952465279" sldId="263"/>
            <ac:inkMk id="4" creationId="{2385DFB7-6CD1-4DA4-9382-B878C5D81DD1}"/>
          </ac:inkMkLst>
        </pc:inkChg>
      </pc:sldChg>
      <pc:sldChg chg="delSp modSp mod">
        <pc:chgData name="PIYUS KEDIA" userId="30dfcb9f6f0df2cc" providerId="LiveId" clId="{9895CB31-64DF-4D50-9D87-BF1C19B39653}" dt="2022-09-26T13:55:27.900" v="726" actId="478"/>
        <pc:sldMkLst>
          <pc:docMk/>
          <pc:sldMk cId="3634792288" sldId="264"/>
        </pc:sldMkLst>
        <pc:inkChg chg="del mod">
          <ac:chgData name="PIYUS KEDIA" userId="30dfcb9f6f0df2cc" providerId="LiveId" clId="{9895CB31-64DF-4D50-9D87-BF1C19B39653}" dt="2022-09-26T13:55:27.900" v="726" actId="478"/>
          <ac:inkMkLst>
            <pc:docMk/>
            <pc:sldMk cId="3634792288" sldId="264"/>
            <ac:inkMk id="5" creationId="{4B24A82D-EDCA-4F09-9900-C12204C073D8}"/>
          </ac:inkMkLst>
        </pc:inkChg>
      </pc:sldChg>
      <pc:sldChg chg="addSp delSp modSp mod modNotesTx">
        <pc:chgData name="PIYUS KEDIA" userId="30dfcb9f6f0df2cc" providerId="LiveId" clId="{9895CB31-64DF-4D50-9D87-BF1C19B39653}" dt="2022-09-27T09:25:20.587" v="1640"/>
        <pc:sldMkLst>
          <pc:docMk/>
          <pc:sldMk cId="3310114752" sldId="266"/>
        </pc:sldMkLst>
        <pc:spChg chg="mod">
          <ac:chgData name="PIYUS KEDIA" userId="30dfcb9f6f0df2cc" providerId="LiveId" clId="{9895CB31-64DF-4D50-9D87-BF1C19B39653}" dt="2022-09-27T09:23:27.169" v="1555" actId="1037"/>
          <ac:spMkLst>
            <pc:docMk/>
            <pc:sldMk cId="3310114752" sldId="266"/>
            <ac:spMk id="6" creationId="{A0B5D5D1-C977-4D94-B704-06884BF6A6B0}"/>
          </ac:spMkLst>
        </pc:spChg>
        <pc:spChg chg="add mod">
          <ac:chgData name="PIYUS KEDIA" userId="30dfcb9f6f0df2cc" providerId="LiveId" clId="{9895CB31-64DF-4D50-9D87-BF1C19B39653}" dt="2022-09-27T09:22:18.601" v="1328" actId="14100"/>
          <ac:spMkLst>
            <pc:docMk/>
            <pc:sldMk cId="3310114752" sldId="266"/>
            <ac:spMk id="7" creationId="{08BB8678-47F5-19CC-1750-1E9039FA288D}"/>
          </ac:spMkLst>
        </pc:spChg>
        <pc:spChg chg="add del mod">
          <ac:chgData name="PIYUS KEDIA" userId="30dfcb9f6f0df2cc" providerId="LiveId" clId="{9895CB31-64DF-4D50-9D87-BF1C19B39653}" dt="2022-09-27T09:22:15.228" v="1327" actId="478"/>
          <ac:spMkLst>
            <pc:docMk/>
            <pc:sldMk cId="3310114752" sldId="266"/>
            <ac:spMk id="8" creationId="{BACBB811-4BAB-038D-8156-E6A04C244882}"/>
          </ac:spMkLst>
        </pc:spChg>
        <pc:spChg chg="add del mod">
          <ac:chgData name="PIYUS KEDIA" userId="30dfcb9f6f0df2cc" providerId="LiveId" clId="{9895CB31-64DF-4D50-9D87-BF1C19B39653}" dt="2022-09-27T09:22:12.830" v="1326" actId="478"/>
          <ac:spMkLst>
            <pc:docMk/>
            <pc:sldMk cId="3310114752" sldId="266"/>
            <ac:spMk id="9" creationId="{A09E6037-1950-B5B3-DC23-A702EE9B6DF9}"/>
          </ac:spMkLst>
        </pc:spChg>
        <pc:spChg chg="add mod">
          <ac:chgData name="PIYUS KEDIA" userId="30dfcb9f6f0df2cc" providerId="LiveId" clId="{9895CB31-64DF-4D50-9D87-BF1C19B39653}" dt="2022-09-27T09:23:38.364" v="1558" actId="207"/>
          <ac:spMkLst>
            <pc:docMk/>
            <pc:sldMk cId="3310114752" sldId="266"/>
            <ac:spMk id="10" creationId="{E1B321C9-899B-BACA-3762-927124806C36}"/>
          </ac:spMkLst>
        </pc:spChg>
        <pc:spChg chg="add mod">
          <ac:chgData name="PIYUS KEDIA" userId="30dfcb9f6f0df2cc" providerId="LiveId" clId="{9895CB31-64DF-4D50-9D87-BF1C19B39653}" dt="2022-09-27T09:22:47.109" v="1414" actId="1076"/>
          <ac:spMkLst>
            <pc:docMk/>
            <pc:sldMk cId="3310114752" sldId="266"/>
            <ac:spMk id="11" creationId="{19BAF398-F994-8EB0-9532-4643C91BE78E}"/>
          </ac:spMkLst>
        </pc:spChg>
        <pc:spChg chg="add mod">
          <ac:chgData name="PIYUS KEDIA" userId="30dfcb9f6f0df2cc" providerId="LiveId" clId="{9895CB31-64DF-4D50-9D87-BF1C19B39653}" dt="2022-09-27T09:23:42.100" v="1560" actId="207"/>
          <ac:spMkLst>
            <pc:docMk/>
            <pc:sldMk cId="3310114752" sldId="266"/>
            <ac:spMk id="12" creationId="{919389E5-40BE-F0BE-925B-C32C5863CA2F}"/>
          </ac:spMkLst>
        </pc:spChg>
        <pc:spChg chg="add mod">
          <ac:chgData name="PIYUS KEDIA" userId="30dfcb9f6f0df2cc" providerId="LiveId" clId="{9895CB31-64DF-4D50-9D87-BF1C19B39653}" dt="2022-09-27T09:23:02.446" v="1482" actId="1036"/>
          <ac:spMkLst>
            <pc:docMk/>
            <pc:sldMk cId="3310114752" sldId="266"/>
            <ac:spMk id="13" creationId="{A98B0F81-D95D-DB44-5605-BD8E447B3958}"/>
          </ac:spMkLst>
        </pc:spChg>
        <pc:spChg chg="add mod">
          <ac:chgData name="PIYUS KEDIA" userId="30dfcb9f6f0df2cc" providerId="LiveId" clId="{9895CB31-64DF-4D50-9D87-BF1C19B39653}" dt="2022-09-27T09:23:45.842" v="1561" actId="207"/>
          <ac:spMkLst>
            <pc:docMk/>
            <pc:sldMk cId="3310114752" sldId="266"/>
            <ac:spMk id="14" creationId="{BCFBCDF9-4B05-897F-2128-3BA80C042084}"/>
          </ac:spMkLst>
        </pc:spChg>
        <pc:inkChg chg="del mod">
          <ac:chgData name="PIYUS KEDIA" userId="30dfcb9f6f0df2cc" providerId="LiveId" clId="{9895CB31-64DF-4D50-9D87-BF1C19B39653}" dt="2022-09-26T13:55:55.160" v="728" actId="478"/>
          <ac:inkMkLst>
            <pc:docMk/>
            <pc:sldMk cId="3310114752" sldId="266"/>
            <ac:inkMk id="7" creationId="{3E7A7555-69E4-4B1D-B012-90F612EEAEAA}"/>
          </ac:inkMkLst>
        </pc:inkChg>
        <pc:cxnChg chg="mod">
          <ac:chgData name="PIYUS KEDIA" userId="30dfcb9f6f0df2cc" providerId="LiveId" clId="{9895CB31-64DF-4D50-9D87-BF1C19B39653}" dt="2022-09-27T09:23:29.926" v="1557" actId="1037"/>
          <ac:cxnSpMkLst>
            <pc:docMk/>
            <pc:sldMk cId="3310114752" sldId="266"/>
            <ac:cxnSpMk id="5" creationId="{CC5528DF-4378-473E-884B-2649D54AD222}"/>
          </ac:cxnSpMkLst>
        </pc:cxnChg>
      </pc:sldChg>
      <pc:sldChg chg="delSp mod">
        <pc:chgData name="PIYUS KEDIA" userId="30dfcb9f6f0df2cc" providerId="LiveId" clId="{9895CB31-64DF-4D50-9D87-BF1C19B39653}" dt="2022-09-27T03:00:19.585" v="1113" actId="478"/>
        <pc:sldMkLst>
          <pc:docMk/>
          <pc:sldMk cId="2882796681" sldId="271"/>
        </pc:sldMkLst>
        <pc:inkChg chg="del">
          <ac:chgData name="PIYUS KEDIA" userId="30dfcb9f6f0df2cc" providerId="LiveId" clId="{9895CB31-64DF-4D50-9D87-BF1C19B39653}" dt="2022-09-27T03:00:19.585" v="1113" actId="478"/>
          <ac:inkMkLst>
            <pc:docMk/>
            <pc:sldMk cId="2882796681" sldId="271"/>
            <ac:inkMk id="4" creationId="{3DEEBD94-3B6D-4B31-94F3-553EF80766EE}"/>
          </ac:inkMkLst>
        </pc:inkChg>
      </pc:sldChg>
      <pc:sldChg chg="delSp modSp mod">
        <pc:chgData name="PIYUS KEDIA" userId="30dfcb9f6f0df2cc" providerId="LiveId" clId="{9895CB31-64DF-4D50-9D87-BF1C19B39653}" dt="2022-09-26T13:54:59.185" v="724" actId="478"/>
        <pc:sldMkLst>
          <pc:docMk/>
          <pc:sldMk cId="1151196741" sldId="285"/>
        </pc:sldMkLst>
        <pc:inkChg chg="del mod">
          <ac:chgData name="PIYUS KEDIA" userId="30dfcb9f6f0df2cc" providerId="LiveId" clId="{9895CB31-64DF-4D50-9D87-BF1C19B39653}" dt="2022-09-26T13:54:59.185" v="724" actId="478"/>
          <ac:inkMkLst>
            <pc:docMk/>
            <pc:sldMk cId="1151196741" sldId="285"/>
            <ac:inkMk id="5" creationId="{1F5AEE67-01C4-4EE2-957F-F17E9B660F78}"/>
          </ac:inkMkLst>
        </pc:inkChg>
      </pc:sldChg>
      <pc:sldChg chg="add del">
        <pc:chgData name="PIYUS KEDIA" userId="30dfcb9f6f0df2cc" providerId="LiveId" clId="{9895CB31-64DF-4D50-9D87-BF1C19B39653}" dt="2022-09-27T09:43:19.374" v="2772" actId="47"/>
        <pc:sldMkLst>
          <pc:docMk/>
          <pc:sldMk cId="1053608928" sldId="300"/>
        </pc:sldMkLst>
      </pc:sldChg>
      <pc:sldChg chg="add del">
        <pc:chgData name="PIYUS KEDIA" userId="30dfcb9f6f0df2cc" providerId="LiveId" clId="{9895CB31-64DF-4D50-9D87-BF1C19B39653}" dt="2022-09-27T09:43:21.456" v="2776" actId="47"/>
        <pc:sldMkLst>
          <pc:docMk/>
          <pc:sldMk cId="1336619991" sldId="301"/>
        </pc:sldMkLst>
      </pc:sldChg>
      <pc:sldChg chg="add del">
        <pc:chgData name="PIYUS KEDIA" userId="30dfcb9f6f0df2cc" providerId="LiveId" clId="{9895CB31-64DF-4D50-9D87-BF1C19B39653}" dt="2022-09-27T09:43:22.276" v="2778" actId="47"/>
        <pc:sldMkLst>
          <pc:docMk/>
          <pc:sldMk cId="146179149" sldId="303"/>
        </pc:sldMkLst>
      </pc:sldChg>
      <pc:sldChg chg="add del">
        <pc:chgData name="PIYUS KEDIA" userId="30dfcb9f6f0df2cc" providerId="LiveId" clId="{9895CB31-64DF-4D50-9D87-BF1C19B39653}" dt="2022-09-27T09:43:21.874" v="2777" actId="47"/>
        <pc:sldMkLst>
          <pc:docMk/>
          <pc:sldMk cId="825348105" sldId="321"/>
        </pc:sldMkLst>
      </pc:sldChg>
      <pc:sldChg chg="delSp mod">
        <pc:chgData name="PIYUS KEDIA" userId="30dfcb9f6f0df2cc" providerId="LiveId" clId="{9895CB31-64DF-4D50-9D87-BF1C19B39653}" dt="2022-09-27T02:58:55.505" v="1109" actId="478"/>
        <pc:sldMkLst>
          <pc:docMk/>
          <pc:sldMk cId="1966003653" sldId="536"/>
        </pc:sldMkLst>
        <pc:inkChg chg="del">
          <ac:chgData name="PIYUS KEDIA" userId="30dfcb9f6f0df2cc" providerId="LiveId" clId="{9895CB31-64DF-4D50-9D87-BF1C19B39653}" dt="2022-09-27T02:58:55.505" v="1109" actId="478"/>
          <ac:inkMkLst>
            <pc:docMk/>
            <pc:sldMk cId="1966003653" sldId="536"/>
            <ac:inkMk id="3" creationId="{9F4661D4-7AAA-44D2-8B7F-2FB770B9B921}"/>
          </ac:inkMkLst>
        </pc:inkChg>
      </pc:sldChg>
      <pc:sldChg chg="delSp mod modNotesTx">
        <pc:chgData name="PIYUS KEDIA" userId="30dfcb9f6f0df2cc" providerId="LiveId" clId="{9895CB31-64DF-4D50-9D87-BF1C19B39653}" dt="2022-09-27T09:49:41.471" v="3496"/>
        <pc:sldMkLst>
          <pc:docMk/>
          <pc:sldMk cId="776233333" sldId="538"/>
        </pc:sldMkLst>
        <pc:inkChg chg="del">
          <ac:chgData name="PIYUS KEDIA" userId="30dfcb9f6f0df2cc" providerId="LiveId" clId="{9895CB31-64DF-4D50-9D87-BF1C19B39653}" dt="2022-09-26T16:29:00.323" v="1100" actId="478"/>
          <ac:inkMkLst>
            <pc:docMk/>
            <pc:sldMk cId="776233333" sldId="538"/>
            <ac:inkMk id="5" creationId="{4D680F68-FC7E-4C7E-B6F5-B83FD079348D}"/>
          </ac:inkMkLst>
        </pc:inkChg>
      </pc:sldChg>
      <pc:sldChg chg="addSp delSp modSp del mod">
        <pc:chgData name="PIYUS KEDIA" userId="30dfcb9f6f0df2cc" providerId="LiveId" clId="{9895CB31-64DF-4D50-9D87-BF1C19B39653}" dt="2022-09-27T09:43:16.176" v="2766" actId="47"/>
        <pc:sldMkLst>
          <pc:docMk/>
          <pc:sldMk cId="650774557" sldId="539"/>
        </pc:sldMkLst>
        <pc:spChg chg="mod">
          <ac:chgData name="PIYUS KEDIA" userId="30dfcb9f6f0df2cc" providerId="LiveId" clId="{9895CB31-64DF-4D50-9D87-BF1C19B39653}" dt="2022-09-26T16:28:29.176" v="1063" actId="1036"/>
          <ac:spMkLst>
            <pc:docMk/>
            <pc:sldMk cId="650774557" sldId="539"/>
            <ac:spMk id="5" creationId="{2A36F26D-9F78-482F-9C66-79D17D1C7786}"/>
          </ac:spMkLst>
        </pc:spChg>
        <pc:spChg chg="add mod">
          <ac:chgData name="PIYUS KEDIA" userId="30dfcb9f6f0df2cc" providerId="LiveId" clId="{9895CB31-64DF-4D50-9D87-BF1C19B39653}" dt="2022-09-26T16:28:35.193" v="1098" actId="1035"/>
          <ac:spMkLst>
            <pc:docMk/>
            <pc:sldMk cId="650774557" sldId="539"/>
            <ac:spMk id="7" creationId="{75E493ED-E83E-4F38-CD9C-2EF0B3037A72}"/>
          </ac:spMkLst>
        </pc:spChg>
        <pc:inkChg chg="del">
          <ac:chgData name="PIYUS KEDIA" userId="30dfcb9f6f0df2cc" providerId="LiveId" clId="{9895CB31-64DF-4D50-9D87-BF1C19B39653}" dt="2022-09-26T16:27:08.281" v="866" actId="478"/>
          <ac:inkMkLst>
            <pc:docMk/>
            <pc:sldMk cId="650774557" sldId="539"/>
            <ac:inkMk id="6" creationId="{8F90ED84-6412-4DAF-85AC-649234B3521F}"/>
          </ac:inkMkLst>
        </pc:inkChg>
      </pc:sldChg>
      <pc:sldChg chg="delSp del mod">
        <pc:chgData name="PIYUS KEDIA" userId="30dfcb9f6f0df2cc" providerId="LiveId" clId="{9895CB31-64DF-4D50-9D87-BF1C19B39653}" dt="2022-09-27T09:43:16.734" v="2767" actId="47"/>
        <pc:sldMkLst>
          <pc:docMk/>
          <pc:sldMk cId="588979911" sldId="540"/>
        </pc:sldMkLst>
        <pc:inkChg chg="del">
          <ac:chgData name="PIYUS KEDIA" userId="30dfcb9f6f0df2cc" providerId="LiveId" clId="{9895CB31-64DF-4D50-9D87-BF1C19B39653}" dt="2022-09-26T16:28:52.173" v="1099" actId="478"/>
          <ac:inkMkLst>
            <pc:docMk/>
            <pc:sldMk cId="588979911" sldId="540"/>
            <ac:inkMk id="5" creationId="{2EEF1408-0BC7-47F4-867C-CBC54598B297}"/>
          </ac:inkMkLst>
        </pc:inkChg>
      </pc:sldChg>
      <pc:sldChg chg="del">
        <pc:chgData name="PIYUS KEDIA" userId="30dfcb9f6f0df2cc" providerId="LiveId" clId="{9895CB31-64DF-4D50-9D87-BF1C19B39653}" dt="2022-09-27T09:43:17.317" v="2768" actId="47"/>
        <pc:sldMkLst>
          <pc:docMk/>
          <pc:sldMk cId="2716352405" sldId="541"/>
        </pc:sldMkLst>
      </pc:sldChg>
      <pc:sldChg chg="del">
        <pc:chgData name="PIYUS KEDIA" userId="30dfcb9f6f0df2cc" providerId="LiveId" clId="{9895CB31-64DF-4D50-9D87-BF1C19B39653}" dt="2022-09-27T02:58:03.586" v="1106" actId="47"/>
        <pc:sldMkLst>
          <pc:docMk/>
          <pc:sldMk cId="1969063235" sldId="542"/>
        </pc:sldMkLst>
      </pc:sldChg>
      <pc:sldChg chg="add del">
        <pc:chgData name="PIYUS KEDIA" userId="30dfcb9f6f0df2cc" providerId="LiveId" clId="{9895CB31-64DF-4D50-9D87-BF1C19B39653}" dt="2022-09-27T09:43:18.370" v="2770" actId="47"/>
        <pc:sldMkLst>
          <pc:docMk/>
          <pc:sldMk cId="100392782" sldId="543"/>
        </pc:sldMkLst>
      </pc:sldChg>
      <pc:sldChg chg="delSp modSp mod">
        <pc:chgData name="PIYUS KEDIA" userId="30dfcb9f6f0df2cc" providerId="LiveId" clId="{9895CB31-64DF-4D50-9D87-BF1C19B39653}" dt="2022-09-26T13:45:50.519" v="5" actId="478"/>
        <pc:sldMkLst>
          <pc:docMk/>
          <pc:sldMk cId="3846812458" sldId="546"/>
        </pc:sldMkLst>
        <pc:inkChg chg="del mod">
          <ac:chgData name="PIYUS KEDIA" userId="30dfcb9f6f0df2cc" providerId="LiveId" clId="{9895CB31-64DF-4D50-9D87-BF1C19B39653}" dt="2022-09-26T13:45:50.519" v="5" actId="478"/>
          <ac:inkMkLst>
            <pc:docMk/>
            <pc:sldMk cId="3846812458" sldId="546"/>
            <ac:inkMk id="4" creationId="{D846777F-1E9E-47C2-8BD5-34FC34AA8980}"/>
          </ac:inkMkLst>
        </pc:inkChg>
      </pc:sldChg>
      <pc:sldChg chg="delSp mod">
        <pc:chgData name="PIYUS KEDIA" userId="30dfcb9f6f0df2cc" providerId="LiveId" clId="{9895CB31-64DF-4D50-9D87-BF1C19B39653}" dt="2022-09-27T02:59:08.716" v="1110" actId="478"/>
        <pc:sldMkLst>
          <pc:docMk/>
          <pc:sldMk cId="2078990787" sldId="547"/>
        </pc:sldMkLst>
        <pc:inkChg chg="del">
          <ac:chgData name="PIYUS KEDIA" userId="30dfcb9f6f0df2cc" providerId="LiveId" clId="{9895CB31-64DF-4D50-9D87-BF1C19B39653}" dt="2022-09-27T02:59:08.716" v="1110" actId="478"/>
          <ac:inkMkLst>
            <pc:docMk/>
            <pc:sldMk cId="2078990787" sldId="547"/>
            <ac:inkMk id="4" creationId="{B68F130B-31E5-4A21-A8A3-3815CF772326}"/>
          </ac:inkMkLst>
        </pc:inkChg>
      </pc:sldChg>
      <pc:sldChg chg="add del">
        <pc:chgData name="PIYUS KEDIA" userId="30dfcb9f6f0df2cc" providerId="LiveId" clId="{9895CB31-64DF-4D50-9D87-BF1C19B39653}" dt="2022-09-27T09:43:18.940" v="2771" actId="47"/>
        <pc:sldMkLst>
          <pc:docMk/>
          <pc:sldMk cId="4215711061" sldId="549"/>
        </pc:sldMkLst>
      </pc:sldChg>
      <pc:sldChg chg="add del">
        <pc:chgData name="PIYUS KEDIA" userId="30dfcb9f6f0df2cc" providerId="LiveId" clId="{9895CB31-64DF-4D50-9D87-BF1C19B39653}" dt="2022-09-27T09:43:19.890" v="2773" actId="47"/>
        <pc:sldMkLst>
          <pc:docMk/>
          <pc:sldMk cId="3645578885" sldId="551"/>
        </pc:sldMkLst>
      </pc:sldChg>
      <pc:sldChg chg="add del">
        <pc:chgData name="PIYUS KEDIA" userId="30dfcb9f6f0df2cc" providerId="LiveId" clId="{9895CB31-64DF-4D50-9D87-BF1C19B39653}" dt="2022-09-27T09:43:20.964" v="2775" actId="47"/>
        <pc:sldMkLst>
          <pc:docMk/>
          <pc:sldMk cId="2130894392" sldId="552"/>
        </pc:sldMkLst>
      </pc:sldChg>
      <pc:sldChg chg="add del">
        <pc:chgData name="PIYUS KEDIA" userId="30dfcb9f6f0df2cc" providerId="LiveId" clId="{9895CB31-64DF-4D50-9D87-BF1C19B39653}" dt="2022-09-27T02:58:17.940" v="1107" actId="47"/>
        <pc:sldMkLst>
          <pc:docMk/>
          <pc:sldMk cId="2906887912" sldId="558"/>
        </pc:sldMkLst>
      </pc:sldChg>
      <pc:sldChg chg="add del">
        <pc:chgData name="PIYUS KEDIA" userId="30dfcb9f6f0df2cc" providerId="LiveId" clId="{9895CB31-64DF-4D50-9D87-BF1C19B39653}" dt="2022-09-27T09:43:20.394" v="2774" actId="47"/>
        <pc:sldMkLst>
          <pc:docMk/>
          <pc:sldMk cId="336562905" sldId="561"/>
        </pc:sldMkLst>
      </pc:sldChg>
      <pc:sldChg chg="addSp delSp modSp mod">
        <pc:chgData name="PIYUS KEDIA" userId="30dfcb9f6f0df2cc" providerId="LiveId" clId="{9895CB31-64DF-4D50-9D87-BF1C19B39653}" dt="2022-09-27T09:42:27.887" v="2756"/>
        <pc:sldMkLst>
          <pc:docMk/>
          <pc:sldMk cId="161057744" sldId="562"/>
        </pc:sldMkLst>
        <pc:spChg chg="add del mod">
          <ac:chgData name="PIYUS KEDIA" userId="30dfcb9f6f0df2cc" providerId="LiveId" clId="{9895CB31-64DF-4D50-9D87-BF1C19B39653}" dt="2022-09-27T09:42:27.887" v="2756"/>
          <ac:spMkLst>
            <pc:docMk/>
            <pc:sldMk cId="161057744" sldId="562"/>
            <ac:spMk id="17" creationId="{CAAE46E0-5D93-3202-3C02-8034594978F2}"/>
          </ac:spMkLst>
        </pc:spChg>
        <pc:spChg chg="add del mod">
          <ac:chgData name="PIYUS KEDIA" userId="30dfcb9f6f0df2cc" providerId="LiveId" clId="{9895CB31-64DF-4D50-9D87-BF1C19B39653}" dt="2022-09-27T09:42:27.887" v="2756"/>
          <ac:spMkLst>
            <pc:docMk/>
            <pc:sldMk cId="161057744" sldId="562"/>
            <ac:spMk id="18" creationId="{04D5376F-E0F4-BE5C-A2ED-C389466EA300}"/>
          </ac:spMkLst>
        </pc:spChg>
        <pc:spChg chg="add del mod">
          <ac:chgData name="PIYUS KEDIA" userId="30dfcb9f6f0df2cc" providerId="LiveId" clId="{9895CB31-64DF-4D50-9D87-BF1C19B39653}" dt="2022-09-27T09:42:27.887" v="2756"/>
          <ac:spMkLst>
            <pc:docMk/>
            <pc:sldMk cId="161057744" sldId="562"/>
            <ac:spMk id="19" creationId="{FE5946C4-5DA3-5DD6-7681-4CC9DC0B5F8C}"/>
          </ac:spMkLst>
        </pc:spChg>
        <pc:graphicFrameChg chg="add del mod">
          <ac:chgData name="PIYUS KEDIA" userId="30dfcb9f6f0df2cc" providerId="LiveId" clId="{9895CB31-64DF-4D50-9D87-BF1C19B39653}" dt="2022-09-27T09:42:27.887" v="2756"/>
          <ac:graphicFrameMkLst>
            <pc:docMk/>
            <pc:sldMk cId="161057744" sldId="562"/>
            <ac:graphicFrameMk id="16" creationId="{3C2DC1BD-F533-ECC0-5203-574B5703F520}"/>
          </ac:graphicFrameMkLst>
        </pc:graphicFrameChg>
        <pc:inkChg chg="del">
          <ac:chgData name="PIYUS KEDIA" userId="30dfcb9f6f0df2cc" providerId="LiveId" clId="{9895CB31-64DF-4D50-9D87-BF1C19B39653}" dt="2022-09-27T02:58:47.223" v="1108" actId="478"/>
          <ac:inkMkLst>
            <pc:docMk/>
            <pc:sldMk cId="161057744" sldId="562"/>
            <ac:inkMk id="13" creationId="{EECD02AE-9196-42A7-81B3-10C797EBC56A}"/>
          </ac:inkMkLst>
        </pc:inkChg>
      </pc:sldChg>
      <pc:sldChg chg="addSp delSp modSp mod modNotesTx">
        <pc:chgData name="PIYUS KEDIA" userId="30dfcb9f6f0df2cc" providerId="LiveId" clId="{9895CB31-64DF-4D50-9D87-BF1C19B39653}" dt="2022-09-27T09:40:21.296" v="2645" actId="20577"/>
        <pc:sldMkLst>
          <pc:docMk/>
          <pc:sldMk cId="1775618438" sldId="563"/>
        </pc:sldMkLst>
        <pc:spChg chg="del">
          <ac:chgData name="PIYUS KEDIA" userId="30dfcb9f6f0df2cc" providerId="LiveId" clId="{9895CB31-64DF-4D50-9D87-BF1C19B39653}" dt="2022-09-27T09:32:43.015" v="2192" actId="478"/>
          <ac:spMkLst>
            <pc:docMk/>
            <pc:sldMk cId="1775618438" sldId="563"/>
            <ac:spMk id="3" creationId="{BD2BC8A4-BBF6-42DC-AD7E-5EE427DD1B97}"/>
          </ac:spMkLst>
        </pc:spChg>
        <pc:spChg chg="mod">
          <ac:chgData name="PIYUS KEDIA" userId="30dfcb9f6f0df2cc" providerId="LiveId" clId="{9895CB31-64DF-4D50-9D87-BF1C19B39653}" dt="2022-09-27T09:29:39.104" v="1848" actId="20577"/>
          <ac:spMkLst>
            <pc:docMk/>
            <pc:sldMk cId="1775618438" sldId="563"/>
            <ac:spMk id="4" creationId="{34769042-2BD7-43EC-8A8A-50720875CA9F}"/>
          </ac:spMkLst>
        </pc:spChg>
        <pc:spChg chg="add mod">
          <ac:chgData name="PIYUS KEDIA" userId="30dfcb9f6f0df2cc" providerId="LiveId" clId="{9895CB31-64DF-4D50-9D87-BF1C19B39653}" dt="2022-09-27T09:40:21.296" v="2645" actId="20577"/>
          <ac:spMkLst>
            <pc:docMk/>
            <pc:sldMk cId="1775618438" sldId="563"/>
            <ac:spMk id="5" creationId="{D0388180-DC9D-2A8A-52B1-0805E112F89B}"/>
          </ac:spMkLst>
        </pc:spChg>
        <pc:spChg chg="add mod">
          <ac:chgData name="PIYUS KEDIA" userId="30dfcb9f6f0df2cc" providerId="LiveId" clId="{9895CB31-64DF-4D50-9D87-BF1C19B39653}" dt="2022-09-27T09:31:11.013" v="2046" actId="20577"/>
          <ac:spMkLst>
            <pc:docMk/>
            <pc:sldMk cId="1775618438" sldId="563"/>
            <ac:spMk id="6" creationId="{0D1FE269-DCCC-AAEA-C9C2-7FDE47742FAE}"/>
          </ac:spMkLst>
        </pc:spChg>
        <pc:spChg chg="add del mod">
          <ac:chgData name="PIYUS KEDIA" userId="30dfcb9f6f0df2cc" providerId="LiveId" clId="{9895CB31-64DF-4D50-9D87-BF1C19B39653}" dt="2022-09-27T09:30:36.940" v="1915" actId="478"/>
          <ac:spMkLst>
            <pc:docMk/>
            <pc:sldMk cId="1775618438" sldId="563"/>
            <ac:spMk id="9" creationId="{0C45D22B-6435-3C46-6D48-DC3ADC97F58A}"/>
          </ac:spMkLst>
        </pc:spChg>
        <pc:spChg chg="add mod">
          <ac:chgData name="PIYUS KEDIA" userId="30dfcb9f6f0df2cc" providerId="LiveId" clId="{9895CB31-64DF-4D50-9D87-BF1C19B39653}" dt="2022-09-27T09:31:13.234" v="2047" actId="20577"/>
          <ac:spMkLst>
            <pc:docMk/>
            <pc:sldMk cId="1775618438" sldId="563"/>
            <ac:spMk id="10" creationId="{90B19ED1-B1DB-34BC-43DE-5A455CDBE71C}"/>
          </ac:spMkLst>
        </pc:spChg>
        <pc:spChg chg="add mod">
          <ac:chgData name="PIYUS KEDIA" userId="30dfcb9f6f0df2cc" providerId="LiveId" clId="{9895CB31-64DF-4D50-9D87-BF1C19B39653}" dt="2022-09-27T09:31:27.156" v="2072" actId="1035"/>
          <ac:spMkLst>
            <pc:docMk/>
            <pc:sldMk cId="1775618438" sldId="563"/>
            <ac:spMk id="11" creationId="{856D6D69-364F-ECC5-3FFB-96C5A5FAE5D0}"/>
          </ac:spMkLst>
        </pc:spChg>
        <pc:spChg chg="add mod">
          <ac:chgData name="PIYUS KEDIA" userId="30dfcb9f6f0df2cc" providerId="LiveId" clId="{9895CB31-64DF-4D50-9D87-BF1C19B39653}" dt="2022-09-27T09:31:19.498" v="2062" actId="1038"/>
          <ac:spMkLst>
            <pc:docMk/>
            <pc:sldMk cId="1775618438" sldId="563"/>
            <ac:spMk id="12" creationId="{A2F0C90B-5B7F-0A84-BB86-6C13D8F0C8AD}"/>
          </ac:spMkLst>
        </pc:spChg>
        <pc:spChg chg="add mod">
          <ac:chgData name="PIYUS KEDIA" userId="30dfcb9f6f0df2cc" providerId="LiveId" clId="{9895CB31-64DF-4D50-9D87-BF1C19B39653}" dt="2022-09-27T09:32:17.621" v="2118" actId="1035"/>
          <ac:spMkLst>
            <pc:docMk/>
            <pc:sldMk cId="1775618438" sldId="563"/>
            <ac:spMk id="20" creationId="{738AAD1A-22C6-2CE5-DC9A-A2005CEC033B}"/>
          </ac:spMkLst>
        </pc:spChg>
        <pc:spChg chg="add mod">
          <ac:chgData name="PIYUS KEDIA" userId="30dfcb9f6f0df2cc" providerId="LiveId" clId="{9895CB31-64DF-4D50-9D87-BF1C19B39653}" dt="2022-09-27T09:32:53.730" v="2194" actId="1076"/>
          <ac:spMkLst>
            <pc:docMk/>
            <pc:sldMk cId="1775618438" sldId="563"/>
            <ac:spMk id="21" creationId="{C6D9290B-F7A9-31FF-F563-150F3FFBEDE7}"/>
          </ac:spMkLst>
        </pc:spChg>
        <pc:spChg chg="add mod">
          <ac:chgData name="PIYUS KEDIA" userId="30dfcb9f6f0df2cc" providerId="LiveId" clId="{9895CB31-64DF-4D50-9D87-BF1C19B39653}" dt="2022-09-27T09:33:17.191" v="2243" actId="20577"/>
          <ac:spMkLst>
            <pc:docMk/>
            <pc:sldMk cId="1775618438" sldId="563"/>
            <ac:spMk id="22" creationId="{FBE33090-A748-03C6-78AA-ECE3D01BE135}"/>
          </ac:spMkLst>
        </pc:spChg>
        <pc:spChg chg="add mod">
          <ac:chgData name="PIYUS KEDIA" userId="30dfcb9f6f0df2cc" providerId="LiveId" clId="{9895CB31-64DF-4D50-9D87-BF1C19B39653}" dt="2022-09-27T09:33:21.003" v="2248" actId="20577"/>
          <ac:spMkLst>
            <pc:docMk/>
            <pc:sldMk cId="1775618438" sldId="563"/>
            <ac:spMk id="23" creationId="{584A899B-7540-CB89-3EB1-9C8A0973F59A}"/>
          </ac:spMkLst>
        </pc:spChg>
        <pc:spChg chg="add mod">
          <ac:chgData name="PIYUS KEDIA" userId="30dfcb9f6f0df2cc" providerId="LiveId" clId="{9895CB31-64DF-4D50-9D87-BF1C19B39653}" dt="2022-09-27T09:33:24.643" v="2253" actId="20577"/>
          <ac:spMkLst>
            <pc:docMk/>
            <pc:sldMk cId="1775618438" sldId="563"/>
            <ac:spMk id="24" creationId="{6B3C46B5-7AD5-9AB7-991C-20AF35E54D61}"/>
          </ac:spMkLst>
        </pc:spChg>
        <pc:spChg chg="add mod">
          <ac:chgData name="PIYUS KEDIA" userId="30dfcb9f6f0df2cc" providerId="LiveId" clId="{9895CB31-64DF-4D50-9D87-BF1C19B39653}" dt="2022-09-27T09:33:29.605" v="2258" actId="20577"/>
          <ac:spMkLst>
            <pc:docMk/>
            <pc:sldMk cId="1775618438" sldId="563"/>
            <ac:spMk id="25" creationId="{6464336C-3571-E598-AA93-7E3DEE1BD374}"/>
          </ac:spMkLst>
        </pc:spChg>
        <pc:spChg chg="add del mod">
          <ac:chgData name="PIYUS KEDIA" userId="30dfcb9f6f0df2cc" providerId="LiveId" clId="{9895CB31-64DF-4D50-9D87-BF1C19B39653}" dt="2022-09-27T09:33:08.463" v="2235" actId="478"/>
          <ac:spMkLst>
            <pc:docMk/>
            <pc:sldMk cId="1775618438" sldId="563"/>
            <ac:spMk id="30" creationId="{C9C6A591-9F39-D9A0-48A3-43B7A04EB30E}"/>
          </ac:spMkLst>
        </pc:spChg>
        <pc:spChg chg="add del mod">
          <ac:chgData name="PIYUS KEDIA" userId="30dfcb9f6f0df2cc" providerId="LiveId" clId="{9895CB31-64DF-4D50-9D87-BF1C19B39653}" dt="2022-09-27T09:33:13.048" v="2238" actId="478"/>
          <ac:spMkLst>
            <pc:docMk/>
            <pc:sldMk cId="1775618438" sldId="563"/>
            <ac:spMk id="31" creationId="{AB6BE2F1-ED62-670B-575F-BBD771641000}"/>
          </ac:spMkLst>
        </pc:spChg>
        <pc:inkChg chg="del">
          <ac:chgData name="PIYUS KEDIA" userId="30dfcb9f6f0df2cc" providerId="LiveId" clId="{9895CB31-64DF-4D50-9D87-BF1C19B39653}" dt="2022-09-27T02:59:20.883" v="1111" actId="478"/>
          <ac:inkMkLst>
            <pc:docMk/>
            <pc:sldMk cId="1775618438" sldId="563"/>
            <ac:inkMk id="5" creationId="{8F130F91-2217-47D8-B2EC-A72D5CA0F135}"/>
          </ac:inkMkLst>
        </pc:inkChg>
        <pc:cxnChg chg="add mod">
          <ac:chgData name="PIYUS KEDIA" userId="30dfcb9f6f0df2cc" providerId="LiveId" clId="{9895CB31-64DF-4D50-9D87-BF1C19B39653}" dt="2022-09-27T09:31:37.583" v="2080" actId="1037"/>
          <ac:cxnSpMkLst>
            <pc:docMk/>
            <pc:sldMk cId="1775618438" sldId="563"/>
            <ac:cxnSpMk id="13" creationId="{56290CC9-93D8-8479-BD75-16ECD720F950}"/>
          </ac:cxnSpMkLst>
        </pc:cxnChg>
        <pc:cxnChg chg="add">
          <ac:chgData name="PIYUS KEDIA" userId="30dfcb9f6f0df2cc" providerId="LiveId" clId="{9895CB31-64DF-4D50-9D87-BF1C19B39653}" dt="2022-09-27T09:31:44.673" v="2081" actId="11529"/>
          <ac:cxnSpMkLst>
            <pc:docMk/>
            <pc:sldMk cId="1775618438" sldId="563"/>
            <ac:cxnSpMk id="15" creationId="{EEE9056C-3B3C-B400-BBCB-05D5EA6D699C}"/>
          </ac:cxnSpMkLst>
        </pc:cxnChg>
        <pc:cxnChg chg="add">
          <ac:chgData name="PIYUS KEDIA" userId="30dfcb9f6f0df2cc" providerId="LiveId" clId="{9895CB31-64DF-4D50-9D87-BF1C19B39653}" dt="2022-09-27T09:31:51.202" v="2082" actId="11529"/>
          <ac:cxnSpMkLst>
            <pc:docMk/>
            <pc:sldMk cId="1775618438" sldId="563"/>
            <ac:cxnSpMk id="17" creationId="{A320AAC8-F03D-76F0-ADB9-74B23B24B757}"/>
          </ac:cxnSpMkLst>
        </pc:cxnChg>
        <pc:cxnChg chg="add">
          <ac:chgData name="PIYUS KEDIA" userId="30dfcb9f6f0df2cc" providerId="LiveId" clId="{9895CB31-64DF-4D50-9D87-BF1C19B39653}" dt="2022-09-27T09:31:57.818" v="2083" actId="11529"/>
          <ac:cxnSpMkLst>
            <pc:docMk/>
            <pc:sldMk cId="1775618438" sldId="563"/>
            <ac:cxnSpMk id="19" creationId="{7F099AAD-15E7-9A42-EA8E-80C92AE899C7}"/>
          </ac:cxnSpMkLst>
        </pc:cxnChg>
        <pc:cxnChg chg="add del mod">
          <ac:chgData name="PIYUS KEDIA" userId="30dfcb9f6f0df2cc" providerId="LiveId" clId="{9895CB31-64DF-4D50-9D87-BF1C19B39653}" dt="2022-09-27T09:33:10.873" v="2237" actId="478"/>
          <ac:cxnSpMkLst>
            <pc:docMk/>
            <pc:sldMk cId="1775618438" sldId="563"/>
            <ac:cxnSpMk id="26" creationId="{192DE7F7-EA6D-6E48-9BD0-87A31CE5E253}"/>
          </ac:cxnSpMkLst>
        </pc:cxnChg>
        <pc:cxnChg chg="add mod">
          <ac:chgData name="PIYUS KEDIA" userId="30dfcb9f6f0df2cc" providerId="LiveId" clId="{9895CB31-64DF-4D50-9D87-BF1C19B39653}" dt="2022-09-27T09:33:04.273" v="2234" actId="1037"/>
          <ac:cxnSpMkLst>
            <pc:docMk/>
            <pc:sldMk cId="1775618438" sldId="563"/>
            <ac:cxnSpMk id="27" creationId="{15389BAC-6410-1E4B-82D5-B7897EDBC03E}"/>
          </ac:cxnSpMkLst>
        </pc:cxnChg>
        <pc:cxnChg chg="add mod">
          <ac:chgData name="PIYUS KEDIA" userId="30dfcb9f6f0df2cc" providerId="LiveId" clId="{9895CB31-64DF-4D50-9D87-BF1C19B39653}" dt="2022-09-27T09:33:04.273" v="2234" actId="1037"/>
          <ac:cxnSpMkLst>
            <pc:docMk/>
            <pc:sldMk cId="1775618438" sldId="563"/>
            <ac:cxnSpMk id="28" creationId="{4C4FDAE3-BCE4-F6D2-7E7F-63D8C2F4FDA0}"/>
          </ac:cxnSpMkLst>
        </pc:cxnChg>
        <pc:cxnChg chg="add mod">
          <ac:chgData name="PIYUS KEDIA" userId="30dfcb9f6f0df2cc" providerId="LiveId" clId="{9895CB31-64DF-4D50-9D87-BF1C19B39653}" dt="2022-09-27T09:33:04.273" v="2234" actId="1037"/>
          <ac:cxnSpMkLst>
            <pc:docMk/>
            <pc:sldMk cId="1775618438" sldId="563"/>
            <ac:cxnSpMk id="29" creationId="{7E289F44-5B2A-CB61-28EA-7F11CF7B0975}"/>
          </ac:cxnSpMkLst>
        </pc:cxnChg>
      </pc:sldChg>
      <pc:sldChg chg="addSp delSp modSp mod">
        <pc:chgData name="PIYUS KEDIA" userId="30dfcb9f6f0df2cc" providerId="LiveId" clId="{9895CB31-64DF-4D50-9D87-BF1C19B39653}" dt="2022-09-27T09:28:55.439" v="1824" actId="20577"/>
        <pc:sldMkLst>
          <pc:docMk/>
          <pc:sldMk cId="3107423562" sldId="565"/>
        </pc:sldMkLst>
        <pc:spChg chg="add mod">
          <ac:chgData name="PIYUS KEDIA" userId="30dfcb9f6f0df2cc" providerId="LiveId" clId="{9895CB31-64DF-4D50-9D87-BF1C19B39653}" dt="2022-09-27T09:28:55.439" v="1824" actId="20577"/>
          <ac:spMkLst>
            <pc:docMk/>
            <pc:sldMk cId="3107423562" sldId="565"/>
            <ac:spMk id="13" creationId="{C771A7DE-DD2F-EF33-3B8A-AB39F3227530}"/>
          </ac:spMkLst>
        </pc:spChg>
        <pc:spChg chg="add">
          <ac:chgData name="PIYUS KEDIA" userId="30dfcb9f6f0df2cc" providerId="LiveId" clId="{9895CB31-64DF-4D50-9D87-BF1C19B39653}" dt="2022-09-26T13:59:01.623" v="783" actId="11529"/>
          <ac:spMkLst>
            <pc:docMk/>
            <pc:sldMk cId="3107423562" sldId="565"/>
            <ac:spMk id="16" creationId="{CDF8AFCD-BAEF-6F34-C49C-A4C120EF1CD6}"/>
          </ac:spMkLst>
        </pc:spChg>
        <pc:spChg chg="add">
          <ac:chgData name="PIYUS KEDIA" userId="30dfcb9f6f0df2cc" providerId="LiveId" clId="{9895CB31-64DF-4D50-9D87-BF1C19B39653}" dt="2022-09-26T13:59:26.658" v="784" actId="11529"/>
          <ac:spMkLst>
            <pc:docMk/>
            <pc:sldMk cId="3107423562" sldId="565"/>
            <ac:spMk id="17" creationId="{2169F5FA-99B6-803A-BE55-C8D44E0EE778}"/>
          </ac:spMkLst>
        </pc:spChg>
        <pc:spChg chg="add mod">
          <ac:chgData name="PIYUS KEDIA" userId="30dfcb9f6f0df2cc" providerId="LiveId" clId="{9895CB31-64DF-4D50-9D87-BF1C19B39653}" dt="2022-09-26T14:00:31.330" v="798" actId="1037"/>
          <ac:spMkLst>
            <pc:docMk/>
            <pc:sldMk cId="3107423562" sldId="565"/>
            <ac:spMk id="18" creationId="{B136C5CB-CC3A-73BC-4752-F2CCF63BFC66}"/>
          </ac:spMkLst>
        </pc:spChg>
        <pc:graphicFrameChg chg="modGraphic">
          <ac:chgData name="PIYUS KEDIA" userId="30dfcb9f6f0df2cc" providerId="LiveId" clId="{9895CB31-64DF-4D50-9D87-BF1C19B39653}" dt="2022-09-26T13:58:18.040" v="780" actId="20577"/>
          <ac:graphicFrameMkLst>
            <pc:docMk/>
            <pc:sldMk cId="3107423562" sldId="565"/>
            <ac:graphicFrameMk id="7" creationId="{7A1FF6DF-C682-444E-B0E6-A3C4615521FB}"/>
          </ac:graphicFrameMkLst>
        </pc:graphicFrameChg>
        <pc:inkChg chg="del">
          <ac:chgData name="PIYUS KEDIA" userId="30dfcb9f6f0df2cc" providerId="LiveId" clId="{9895CB31-64DF-4D50-9D87-BF1C19B39653}" dt="2022-09-26T13:57:41.524" v="730" actId="478"/>
          <ac:inkMkLst>
            <pc:docMk/>
            <pc:sldMk cId="3107423562" sldId="565"/>
            <ac:inkMk id="13" creationId="{20758F27-4A73-4ACE-BA33-2EC50DA108E2}"/>
          </ac:inkMkLst>
        </pc:inkChg>
        <pc:cxnChg chg="add del">
          <ac:chgData name="PIYUS KEDIA" userId="30dfcb9f6f0df2cc" providerId="LiveId" clId="{9895CB31-64DF-4D50-9D87-BF1C19B39653}" dt="2022-09-26T13:58:38.014" v="782" actId="478"/>
          <ac:cxnSpMkLst>
            <pc:docMk/>
            <pc:sldMk cId="3107423562" sldId="565"/>
            <ac:cxnSpMk id="15" creationId="{C9E97412-083A-6FDC-BE72-DE9FE9284DC7}"/>
          </ac:cxnSpMkLst>
        </pc:cxnChg>
      </pc:sldChg>
      <pc:sldChg chg="modSp mod">
        <pc:chgData name="PIYUS KEDIA" userId="30dfcb9f6f0df2cc" providerId="LiveId" clId="{9895CB31-64DF-4D50-9D87-BF1C19B39653}" dt="2022-09-27T09:19:49.533" v="1151" actId="20577"/>
        <pc:sldMkLst>
          <pc:docMk/>
          <pc:sldMk cId="436607146" sldId="575"/>
        </pc:sldMkLst>
        <pc:spChg chg="mod">
          <ac:chgData name="PIYUS KEDIA" userId="30dfcb9f6f0df2cc" providerId="LiveId" clId="{9895CB31-64DF-4D50-9D87-BF1C19B39653}" dt="2022-09-27T09:19:49.533" v="1151" actId="20577"/>
          <ac:spMkLst>
            <pc:docMk/>
            <pc:sldMk cId="436607146" sldId="575"/>
            <ac:spMk id="3" creationId="{F702FD0E-3C59-4974-80F2-0742184A512F}"/>
          </ac:spMkLst>
        </pc:spChg>
      </pc:sldChg>
      <pc:sldChg chg="addSp delSp modSp add mod modNotesTx">
        <pc:chgData name="PIYUS KEDIA" userId="30dfcb9f6f0df2cc" providerId="LiveId" clId="{9895CB31-64DF-4D50-9D87-BF1C19B39653}" dt="2022-09-27T09:20:04.686" v="1152" actId="6549"/>
        <pc:sldMkLst>
          <pc:docMk/>
          <pc:sldMk cId="3025017365" sldId="576"/>
        </pc:sldMkLst>
        <pc:spChg chg="add del mod">
          <ac:chgData name="PIYUS KEDIA" userId="30dfcb9f6f0df2cc" providerId="LiveId" clId="{9895CB31-64DF-4D50-9D87-BF1C19B39653}" dt="2022-09-26T13:47:26.881" v="75" actId="478"/>
          <ac:spMkLst>
            <pc:docMk/>
            <pc:sldMk cId="3025017365" sldId="576"/>
            <ac:spMk id="6" creationId="{E764F881-D730-D451-3C64-4F2A32669774}"/>
          </ac:spMkLst>
        </pc:spChg>
        <pc:spChg chg="add mod">
          <ac:chgData name="PIYUS KEDIA" userId="30dfcb9f6f0df2cc" providerId="LiveId" clId="{9895CB31-64DF-4D50-9D87-BF1C19B39653}" dt="2022-09-26T13:48:26.357" v="99" actId="255"/>
          <ac:spMkLst>
            <pc:docMk/>
            <pc:sldMk cId="3025017365" sldId="576"/>
            <ac:spMk id="7" creationId="{861FECB2-7FC5-36D6-FF35-0510A8901D9E}"/>
          </ac:spMkLst>
        </pc:spChg>
        <pc:spChg chg="add">
          <ac:chgData name="PIYUS KEDIA" userId="30dfcb9f6f0df2cc" providerId="LiveId" clId="{9895CB31-64DF-4D50-9D87-BF1C19B39653}" dt="2022-09-26T13:48:39.927" v="100" actId="11529"/>
          <ac:spMkLst>
            <pc:docMk/>
            <pc:sldMk cId="3025017365" sldId="576"/>
            <ac:spMk id="8" creationId="{1B19C16C-4B15-328D-12C9-DD2029C6D7EB}"/>
          </ac:spMkLst>
        </pc:spChg>
        <pc:spChg chg="add mod">
          <ac:chgData name="PIYUS KEDIA" userId="30dfcb9f6f0df2cc" providerId="LiveId" clId="{9895CB31-64DF-4D50-9D87-BF1C19B39653}" dt="2022-09-26T13:48:46.483" v="131" actId="1038"/>
          <ac:spMkLst>
            <pc:docMk/>
            <pc:sldMk cId="3025017365" sldId="576"/>
            <ac:spMk id="9" creationId="{5D869B1D-1E12-6004-C9B9-D67A9BA60E84}"/>
          </ac:spMkLst>
        </pc:spChg>
        <pc:spChg chg="add mod">
          <ac:chgData name="PIYUS KEDIA" userId="30dfcb9f6f0df2cc" providerId="LiveId" clId="{9895CB31-64DF-4D50-9D87-BF1C19B39653}" dt="2022-09-26T13:48:53.026" v="165" actId="1035"/>
          <ac:spMkLst>
            <pc:docMk/>
            <pc:sldMk cId="3025017365" sldId="576"/>
            <ac:spMk id="10" creationId="{92868DF6-900C-79B1-836F-77E7A1AC6977}"/>
          </ac:spMkLst>
        </pc:spChg>
        <pc:spChg chg="add mod">
          <ac:chgData name="PIYUS KEDIA" userId="30dfcb9f6f0df2cc" providerId="LiveId" clId="{9895CB31-64DF-4D50-9D87-BF1C19B39653}" dt="2022-09-26T13:49:00.447" v="207" actId="1038"/>
          <ac:spMkLst>
            <pc:docMk/>
            <pc:sldMk cId="3025017365" sldId="576"/>
            <ac:spMk id="11" creationId="{3FFC42A2-FB15-E135-ADEF-78E4882193F0}"/>
          </ac:spMkLst>
        </pc:spChg>
        <pc:spChg chg="add mod">
          <ac:chgData name="PIYUS KEDIA" userId="30dfcb9f6f0df2cc" providerId="LiveId" clId="{9895CB31-64DF-4D50-9D87-BF1C19B39653}" dt="2022-09-26T13:49:08.141" v="244" actId="1036"/>
          <ac:spMkLst>
            <pc:docMk/>
            <pc:sldMk cId="3025017365" sldId="576"/>
            <ac:spMk id="12" creationId="{368CCD1E-197A-AB37-6DED-4B8046C4BB4A}"/>
          </ac:spMkLst>
        </pc:spChg>
        <pc:spChg chg="add mod">
          <ac:chgData name="PIYUS KEDIA" userId="30dfcb9f6f0df2cc" providerId="LiveId" clId="{9895CB31-64DF-4D50-9D87-BF1C19B39653}" dt="2022-09-26T13:49:21.480" v="313" actId="1037"/>
          <ac:spMkLst>
            <pc:docMk/>
            <pc:sldMk cId="3025017365" sldId="576"/>
            <ac:spMk id="13" creationId="{0AC5862E-48C2-80AC-8E36-68390B65A3BD}"/>
          </ac:spMkLst>
        </pc:spChg>
        <pc:spChg chg="add mod">
          <ac:chgData name="PIYUS KEDIA" userId="30dfcb9f6f0df2cc" providerId="LiveId" clId="{9895CB31-64DF-4D50-9D87-BF1C19B39653}" dt="2022-09-26T13:49:26.844" v="320" actId="1038"/>
          <ac:spMkLst>
            <pc:docMk/>
            <pc:sldMk cId="3025017365" sldId="576"/>
            <ac:spMk id="14" creationId="{03EE1562-7784-9BBA-6AE8-78435ED2F96B}"/>
          </ac:spMkLst>
        </pc:spChg>
        <pc:spChg chg="add mod">
          <ac:chgData name="PIYUS KEDIA" userId="30dfcb9f6f0df2cc" providerId="LiveId" clId="{9895CB31-64DF-4D50-9D87-BF1C19B39653}" dt="2022-09-26T13:49:50.406" v="330" actId="1038"/>
          <ac:spMkLst>
            <pc:docMk/>
            <pc:sldMk cId="3025017365" sldId="576"/>
            <ac:spMk id="17" creationId="{9CF1BCD5-386F-1F00-7F4D-888A3DDC1987}"/>
          </ac:spMkLst>
        </pc:spChg>
        <pc:spChg chg="add mod">
          <ac:chgData name="PIYUS KEDIA" userId="30dfcb9f6f0df2cc" providerId="LiveId" clId="{9895CB31-64DF-4D50-9D87-BF1C19B39653}" dt="2022-09-26T13:49:55.792" v="349" actId="1036"/>
          <ac:spMkLst>
            <pc:docMk/>
            <pc:sldMk cId="3025017365" sldId="576"/>
            <ac:spMk id="18" creationId="{C5C2B11D-894A-0BFA-429D-10B3C220D62C}"/>
          </ac:spMkLst>
        </pc:spChg>
        <pc:spChg chg="add mod">
          <ac:chgData name="PIYUS KEDIA" userId="30dfcb9f6f0df2cc" providerId="LiveId" clId="{9895CB31-64DF-4D50-9D87-BF1C19B39653}" dt="2022-09-26T13:50:00.194" v="373" actId="1037"/>
          <ac:spMkLst>
            <pc:docMk/>
            <pc:sldMk cId="3025017365" sldId="576"/>
            <ac:spMk id="19" creationId="{BB8D236F-B67B-5FC3-D425-5B539714D21B}"/>
          </ac:spMkLst>
        </pc:spChg>
        <pc:spChg chg="add mod">
          <ac:chgData name="PIYUS KEDIA" userId="30dfcb9f6f0df2cc" providerId="LiveId" clId="{9895CB31-64DF-4D50-9D87-BF1C19B39653}" dt="2022-09-26T13:50:08.562" v="410" actId="1037"/>
          <ac:spMkLst>
            <pc:docMk/>
            <pc:sldMk cId="3025017365" sldId="576"/>
            <ac:spMk id="20" creationId="{96F7E946-A6A0-9D5F-E75D-A690F8DD6E31}"/>
          </ac:spMkLst>
        </pc:spChg>
        <pc:spChg chg="add mod">
          <ac:chgData name="PIYUS KEDIA" userId="30dfcb9f6f0df2cc" providerId="LiveId" clId="{9895CB31-64DF-4D50-9D87-BF1C19B39653}" dt="2022-09-26T13:50:13.481" v="433" actId="1037"/>
          <ac:spMkLst>
            <pc:docMk/>
            <pc:sldMk cId="3025017365" sldId="576"/>
            <ac:spMk id="21" creationId="{5D77A42A-93D6-C50F-12AB-CE1627FBF04B}"/>
          </ac:spMkLst>
        </pc:spChg>
        <pc:spChg chg="add mod">
          <ac:chgData name="PIYUS KEDIA" userId="30dfcb9f6f0df2cc" providerId="LiveId" clId="{9895CB31-64DF-4D50-9D87-BF1C19B39653}" dt="2022-09-26T13:50:17.820" v="457" actId="1037"/>
          <ac:spMkLst>
            <pc:docMk/>
            <pc:sldMk cId="3025017365" sldId="576"/>
            <ac:spMk id="22" creationId="{C746280E-0214-333E-86F7-61200F2AF893}"/>
          </ac:spMkLst>
        </pc:spChg>
        <pc:spChg chg="add mod">
          <ac:chgData name="PIYUS KEDIA" userId="30dfcb9f6f0df2cc" providerId="LiveId" clId="{9895CB31-64DF-4D50-9D87-BF1C19B39653}" dt="2022-09-26T13:50:22.824" v="481" actId="1037"/>
          <ac:spMkLst>
            <pc:docMk/>
            <pc:sldMk cId="3025017365" sldId="576"/>
            <ac:spMk id="23" creationId="{F47D7F2F-9FBD-BA9B-8B08-B85912B5AA65}"/>
          </ac:spMkLst>
        </pc:spChg>
        <pc:inkChg chg="del">
          <ac:chgData name="PIYUS KEDIA" userId="30dfcb9f6f0df2cc" providerId="LiveId" clId="{9895CB31-64DF-4D50-9D87-BF1C19B39653}" dt="2022-09-26T13:46:28.051" v="7" actId="478"/>
          <ac:inkMkLst>
            <pc:docMk/>
            <pc:sldMk cId="3025017365" sldId="576"/>
            <ac:inkMk id="5" creationId="{1F5AEE67-01C4-4EE2-957F-F17E9B660F78}"/>
          </ac:inkMkLst>
        </pc:inkChg>
        <pc:cxnChg chg="add">
          <ac:chgData name="PIYUS KEDIA" userId="30dfcb9f6f0df2cc" providerId="LiveId" clId="{9895CB31-64DF-4D50-9D87-BF1C19B39653}" dt="2022-09-26T13:49:35.183" v="321" actId="11529"/>
          <ac:cxnSpMkLst>
            <pc:docMk/>
            <pc:sldMk cId="3025017365" sldId="576"/>
            <ac:cxnSpMk id="16" creationId="{A60A0C98-171C-CE90-023F-BA8BE52EED6A}"/>
          </ac:cxnSpMkLst>
        </pc:cxnChg>
      </pc:sldChg>
      <pc:sldChg chg="delSp modSp add mod modNotesTx">
        <pc:chgData name="PIYUS KEDIA" userId="30dfcb9f6f0df2cc" providerId="LiveId" clId="{9895CB31-64DF-4D50-9D87-BF1C19B39653}" dt="2022-09-27T09:20:09.059" v="1153" actId="6549"/>
        <pc:sldMkLst>
          <pc:docMk/>
          <pc:sldMk cId="419875538" sldId="577"/>
        </pc:sldMkLst>
        <pc:spChg chg="mod">
          <ac:chgData name="PIYUS KEDIA" userId="30dfcb9f6f0df2cc" providerId="LiveId" clId="{9895CB31-64DF-4D50-9D87-BF1C19B39653}" dt="2022-09-26T13:50:48.141" v="503" actId="20577"/>
          <ac:spMkLst>
            <pc:docMk/>
            <pc:sldMk cId="419875538" sldId="577"/>
            <ac:spMk id="7" creationId="{861FECB2-7FC5-36D6-FF35-0510A8901D9E}"/>
          </ac:spMkLst>
        </pc:spChg>
        <pc:spChg chg="del">
          <ac:chgData name="PIYUS KEDIA" userId="30dfcb9f6f0df2cc" providerId="LiveId" clId="{9895CB31-64DF-4D50-9D87-BF1C19B39653}" dt="2022-09-26T13:50:56.260" v="505" actId="478"/>
          <ac:spMkLst>
            <pc:docMk/>
            <pc:sldMk cId="419875538" sldId="577"/>
            <ac:spMk id="13" creationId="{0AC5862E-48C2-80AC-8E36-68390B65A3BD}"/>
          </ac:spMkLst>
        </pc:spChg>
        <pc:spChg chg="del">
          <ac:chgData name="PIYUS KEDIA" userId="30dfcb9f6f0df2cc" providerId="LiveId" clId="{9895CB31-64DF-4D50-9D87-BF1C19B39653}" dt="2022-09-26T13:50:52.765" v="504" actId="478"/>
          <ac:spMkLst>
            <pc:docMk/>
            <pc:sldMk cId="419875538" sldId="577"/>
            <ac:spMk id="18" creationId="{C5C2B11D-894A-0BFA-429D-10B3C220D62C}"/>
          </ac:spMkLst>
        </pc:spChg>
      </pc:sldChg>
      <pc:sldChg chg="modSp add mod modNotesTx">
        <pc:chgData name="PIYUS KEDIA" userId="30dfcb9f6f0df2cc" providerId="LiveId" clId="{9895CB31-64DF-4D50-9D87-BF1C19B39653}" dt="2022-09-27T09:20:13.989" v="1154" actId="6549"/>
        <pc:sldMkLst>
          <pc:docMk/>
          <pc:sldMk cId="3171743732" sldId="578"/>
        </pc:sldMkLst>
        <pc:spChg chg="mod">
          <ac:chgData name="PIYUS KEDIA" userId="30dfcb9f6f0df2cc" providerId="LiveId" clId="{9895CB31-64DF-4D50-9D87-BF1C19B39653}" dt="2022-09-26T13:51:07.574" v="518" actId="20577"/>
          <ac:spMkLst>
            <pc:docMk/>
            <pc:sldMk cId="3171743732" sldId="578"/>
            <ac:spMk id="7" creationId="{861FECB2-7FC5-36D6-FF35-0510A8901D9E}"/>
          </ac:spMkLst>
        </pc:spChg>
        <pc:spChg chg="mod">
          <ac:chgData name="PIYUS KEDIA" userId="30dfcb9f6f0df2cc" providerId="LiveId" clId="{9895CB31-64DF-4D50-9D87-BF1C19B39653}" dt="2022-09-26T13:51:21.422" v="559" actId="1035"/>
          <ac:spMkLst>
            <pc:docMk/>
            <pc:sldMk cId="3171743732" sldId="578"/>
            <ac:spMk id="14" creationId="{03EE1562-7784-9BBA-6AE8-78435ED2F96B}"/>
          </ac:spMkLst>
        </pc:spChg>
        <pc:spChg chg="mod">
          <ac:chgData name="PIYUS KEDIA" userId="30dfcb9f6f0df2cc" providerId="LiveId" clId="{9895CB31-64DF-4D50-9D87-BF1C19B39653}" dt="2022-09-26T13:51:15.114" v="539" actId="1035"/>
          <ac:spMkLst>
            <pc:docMk/>
            <pc:sldMk cId="3171743732" sldId="578"/>
            <ac:spMk id="17" creationId="{9CF1BCD5-386F-1F00-7F4D-888A3DDC1987}"/>
          </ac:spMkLst>
        </pc:spChg>
      </pc:sldChg>
      <pc:sldChg chg="addSp delSp modSp add mod modNotesTx">
        <pc:chgData name="PIYUS KEDIA" userId="30dfcb9f6f0df2cc" providerId="LiveId" clId="{9895CB31-64DF-4D50-9D87-BF1C19B39653}" dt="2022-09-27T09:20:18.075" v="1155" actId="6549"/>
        <pc:sldMkLst>
          <pc:docMk/>
          <pc:sldMk cId="3268403468" sldId="579"/>
        </pc:sldMkLst>
        <pc:spChg chg="mod">
          <ac:chgData name="PIYUS KEDIA" userId="30dfcb9f6f0df2cc" providerId="LiveId" clId="{9895CB31-64DF-4D50-9D87-BF1C19B39653}" dt="2022-09-26T13:51:39.388" v="572" actId="20577"/>
          <ac:spMkLst>
            <pc:docMk/>
            <pc:sldMk cId="3268403468" sldId="579"/>
            <ac:spMk id="7" creationId="{861FECB2-7FC5-36D6-FF35-0510A8901D9E}"/>
          </ac:spMkLst>
        </pc:spChg>
        <pc:spChg chg="del mod">
          <ac:chgData name="PIYUS KEDIA" userId="30dfcb9f6f0df2cc" providerId="LiveId" clId="{9895CB31-64DF-4D50-9D87-BF1C19B39653}" dt="2022-09-26T13:52:04.173" v="579" actId="478"/>
          <ac:spMkLst>
            <pc:docMk/>
            <pc:sldMk cId="3268403468" sldId="579"/>
            <ac:spMk id="14" creationId="{03EE1562-7784-9BBA-6AE8-78435ED2F96B}"/>
          </ac:spMkLst>
        </pc:spChg>
        <pc:spChg chg="add del">
          <ac:chgData name="PIYUS KEDIA" userId="30dfcb9f6f0df2cc" providerId="LiveId" clId="{9895CB31-64DF-4D50-9D87-BF1C19B39653}" dt="2022-09-26T13:52:01.460" v="578" actId="478"/>
          <ac:spMkLst>
            <pc:docMk/>
            <pc:sldMk cId="3268403468" sldId="579"/>
            <ac:spMk id="17" creationId="{9CF1BCD5-386F-1F00-7F4D-888A3DDC1987}"/>
          </ac:spMkLst>
        </pc:spChg>
      </pc:sldChg>
      <pc:sldChg chg="modSp add mod modNotesTx">
        <pc:chgData name="PIYUS KEDIA" userId="30dfcb9f6f0df2cc" providerId="LiveId" clId="{9895CB31-64DF-4D50-9D87-BF1C19B39653}" dt="2022-09-27T09:20:22.818" v="1156" actId="6549"/>
        <pc:sldMkLst>
          <pc:docMk/>
          <pc:sldMk cId="597728653" sldId="580"/>
        </pc:sldMkLst>
        <pc:spChg chg="mod">
          <ac:chgData name="PIYUS KEDIA" userId="30dfcb9f6f0df2cc" providerId="LiveId" clId="{9895CB31-64DF-4D50-9D87-BF1C19B39653}" dt="2022-09-26T13:52:16.751" v="594" actId="20577"/>
          <ac:spMkLst>
            <pc:docMk/>
            <pc:sldMk cId="597728653" sldId="580"/>
            <ac:spMk id="7" creationId="{861FECB2-7FC5-36D6-FF35-0510A8901D9E}"/>
          </ac:spMkLst>
        </pc:spChg>
      </pc:sldChg>
      <pc:sldChg chg="addSp modSp add mod modNotesTx">
        <pc:chgData name="PIYUS KEDIA" userId="30dfcb9f6f0df2cc" providerId="LiveId" clId="{9895CB31-64DF-4D50-9D87-BF1C19B39653}" dt="2022-09-27T09:20:27.261" v="1157" actId="6549"/>
        <pc:sldMkLst>
          <pc:docMk/>
          <pc:sldMk cId="2403064430" sldId="581"/>
        </pc:sldMkLst>
        <pc:spChg chg="mod">
          <ac:chgData name="PIYUS KEDIA" userId="30dfcb9f6f0df2cc" providerId="LiveId" clId="{9895CB31-64DF-4D50-9D87-BF1C19B39653}" dt="2022-09-26T13:52:36.154" v="603" actId="14100"/>
          <ac:spMkLst>
            <pc:docMk/>
            <pc:sldMk cId="2403064430" sldId="581"/>
            <ac:spMk id="7" creationId="{861FECB2-7FC5-36D6-FF35-0510A8901D9E}"/>
          </ac:spMkLst>
        </pc:spChg>
        <pc:spChg chg="add mod">
          <ac:chgData name="PIYUS KEDIA" userId="30dfcb9f6f0df2cc" providerId="LiveId" clId="{9895CB31-64DF-4D50-9D87-BF1C19B39653}" dt="2022-09-26T13:52:49.007" v="623" actId="1037"/>
          <ac:spMkLst>
            <pc:docMk/>
            <pc:sldMk cId="2403064430" sldId="581"/>
            <ac:spMk id="24" creationId="{7D510833-0514-E2AE-E2F9-6B92AD237C19}"/>
          </ac:spMkLst>
        </pc:spChg>
        <pc:spChg chg="add mod">
          <ac:chgData name="PIYUS KEDIA" userId="30dfcb9f6f0df2cc" providerId="LiveId" clId="{9895CB31-64DF-4D50-9D87-BF1C19B39653}" dt="2022-09-26T13:52:49.007" v="623" actId="1037"/>
          <ac:spMkLst>
            <pc:docMk/>
            <pc:sldMk cId="2403064430" sldId="581"/>
            <ac:spMk id="25" creationId="{6BB96FDE-3076-A8B4-B4CA-89AC16B3520A}"/>
          </ac:spMkLst>
        </pc:spChg>
      </pc:sldChg>
      <pc:sldChg chg="addSp modSp add mod modNotesTx">
        <pc:chgData name="PIYUS KEDIA" userId="30dfcb9f6f0df2cc" providerId="LiveId" clId="{9895CB31-64DF-4D50-9D87-BF1C19B39653}" dt="2022-09-27T09:20:33.029" v="1158" actId="6549"/>
        <pc:sldMkLst>
          <pc:docMk/>
          <pc:sldMk cId="3783161435" sldId="582"/>
        </pc:sldMkLst>
        <pc:spChg chg="mod">
          <ac:chgData name="PIYUS KEDIA" userId="30dfcb9f6f0df2cc" providerId="LiveId" clId="{9895CB31-64DF-4D50-9D87-BF1C19B39653}" dt="2022-09-26T13:53:13.611" v="636" actId="20577"/>
          <ac:spMkLst>
            <pc:docMk/>
            <pc:sldMk cId="3783161435" sldId="582"/>
            <ac:spMk id="7" creationId="{861FECB2-7FC5-36D6-FF35-0510A8901D9E}"/>
          </ac:spMkLst>
        </pc:spChg>
        <pc:spChg chg="mod">
          <ac:chgData name="PIYUS KEDIA" userId="30dfcb9f6f0df2cc" providerId="LiveId" clId="{9895CB31-64DF-4D50-9D87-BF1C19B39653}" dt="2022-09-26T13:53:20.240" v="642" actId="1038"/>
          <ac:spMkLst>
            <pc:docMk/>
            <pc:sldMk cId="3783161435" sldId="582"/>
            <ac:spMk id="24" creationId="{7D510833-0514-E2AE-E2F9-6B92AD237C19}"/>
          </ac:spMkLst>
        </pc:spChg>
        <pc:spChg chg="add mod">
          <ac:chgData name="PIYUS KEDIA" userId="30dfcb9f6f0df2cc" providerId="LiveId" clId="{9895CB31-64DF-4D50-9D87-BF1C19B39653}" dt="2022-09-26T13:53:29.216" v="663" actId="1036"/>
          <ac:spMkLst>
            <pc:docMk/>
            <pc:sldMk cId="3783161435" sldId="582"/>
            <ac:spMk id="26" creationId="{8D504346-E0B0-EA10-52A9-D70F2D447A34}"/>
          </ac:spMkLst>
        </pc:spChg>
        <pc:spChg chg="add mod">
          <ac:chgData name="PIYUS KEDIA" userId="30dfcb9f6f0df2cc" providerId="LiveId" clId="{9895CB31-64DF-4D50-9D87-BF1C19B39653}" dt="2022-09-26T13:53:29.216" v="663" actId="1036"/>
          <ac:spMkLst>
            <pc:docMk/>
            <pc:sldMk cId="3783161435" sldId="582"/>
            <ac:spMk id="27" creationId="{51ED56CA-76F2-6460-EB60-09EB664A6FB4}"/>
          </ac:spMkLst>
        </pc:spChg>
      </pc:sldChg>
      <pc:sldChg chg="addSp delSp modSp add mod modNotesTx">
        <pc:chgData name="PIYUS KEDIA" userId="30dfcb9f6f0df2cc" providerId="LiveId" clId="{9895CB31-64DF-4D50-9D87-BF1C19B39653}" dt="2022-09-27T09:20:37.060" v="1159" actId="6549"/>
        <pc:sldMkLst>
          <pc:docMk/>
          <pc:sldMk cId="2548921702" sldId="583"/>
        </pc:sldMkLst>
        <pc:spChg chg="mod">
          <ac:chgData name="PIYUS KEDIA" userId="30dfcb9f6f0df2cc" providerId="LiveId" clId="{9895CB31-64DF-4D50-9D87-BF1C19B39653}" dt="2022-09-26T13:53:59.425" v="680" actId="20577"/>
          <ac:spMkLst>
            <pc:docMk/>
            <pc:sldMk cId="2548921702" sldId="583"/>
            <ac:spMk id="7" creationId="{861FECB2-7FC5-36D6-FF35-0510A8901D9E}"/>
          </ac:spMkLst>
        </pc:spChg>
        <pc:spChg chg="mod">
          <ac:chgData name="PIYUS KEDIA" userId="30dfcb9f6f0df2cc" providerId="LiveId" clId="{9895CB31-64DF-4D50-9D87-BF1C19B39653}" dt="2022-09-26T13:54:12.601" v="717" actId="1036"/>
          <ac:spMkLst>
            <pc:docMk/>
            <pc:sldMk cId="2548921702" sldId="583"/>
            <ac:spMk id="8" creationId="{1B19C16C-4B15-328D-12C9-DD2029C6D7EB}"/>
          </ac:spMkLst>
        </pc:spChg>
        <pc:spChg chg="del">
          <ac:chgData name="PIYUS KEDIA" userId="30dfcb9f6f0df2cc" providerId="LiveId" clId="{9895CB31-64DF-4D50-9D87-BF1C19B39653}" dt="2022-09-26T13:54:37.006" v="721" actId="478"/>
          <ac:spMkLst>
            <pc:docMk/>
            <pc:sldMk cId="2548921702" sldId="583"/>
            <ac:spMk id="9" creationId="{5D869B1D-1E12-6004-C9B9-D67A9BA60E84}"/>
          </ac:spMkLst>
        </pc:spChg>
        <pc:spChg chg="del">
          <ac:chgData name="PIYUS KEDIA" userId="30dfcb9f6f0df2cc" providerId="LiveId" clId="{9895CB31-64DF-4D50-9D87-BF1C19B39653}" dt="2022-09-26T13:54:37.006" v="721" actId="478"/>
          <ac:spMkLst>
            <pc:docMk/>
            <pc:sldMk cId="2548921702" sldId="583"/>
            <ac:spMk id="10" creationId="{92868DF6-900C-79B1-836F-77E7A1AC6977}"/>
          </ac:spMkLst>
        </pc:spChg>
        <pc:spChg chg="del">
          <ac:chgData name="PIYUS KEDIA" userId="30dfcb9f6f0df2cc" providerId="LiveId" clId="{9895CB31-64DF-4D50-9D87-BF1C19B39653}" dt="2022-09-26T13:54:37.006" v="721" actId="478"/>
          <ac:spMkLst>
            <pc:docMk/>
            <pc:sldMk cId="2548921702" sldId="583"/>
            <ac:spMk id="11" creationId="{3FFC42A2-FB15-E135-ADEF-78E4882193F0}"/>
          </ac:spMkLst>
        </pc:spChg>
        <pc:spChg chg="del">
          <ac:chgData name="PIYUS KEDIA" userId="30dfcb9f6f0df2cc" providerId="LiveId" clId="{9895CB31-64DF-4D50-9D87-BF1C19B39653}" dt="2022-09-26T13:54:37.006" v="721" actId="478"/>
          <ac:spMkLst>
            <pc:docMk/>
            <pc:sldMk cId="2548921702" sldId="583"/>
            <ac:spMk id="12" creationId="{368CCD1E-197A-AB37-6DED-4B8046C4BB4A}"/>
          </ac:spMkLst>
        </pc:spChg>
        <pc:spChg chg="del">
          <ac:chgData name="PIYUS KEDIA" userId="30dfcb9f6f0df2cc" providerId="LiveId" clId="{9895CB31-64DF-4D50-9D87-BF1C19B39653}" dt="2022-09-26T13:54:37.006" v="721" actId="478"/>
          <ac:spMkLst>
            <pc:docMk/>
            <pc:sldMk cId="2548921702" sldId="583"/>
            <ac:spMk id="14" creationId="{03EE1562-7784-9BBA-6AE8-78435ED2F96B}"/>
          </ac:spMkLst>
        </pc:spChg>
        <pc:spChg chg="del">
          <ac:chgData name="PIYUS KEDIA" userId="30dfcb9f6f0df2cc" providerId="LiveId" clId="{9895CB31-64DF-4D50-9D87-BF1C19B39653}" dt="2022-09-26T13:54:44.450" v="722" actId="478"/>
          <ac:spMkLst>
            <pc:docMk/>
            <pc:sldMk cId="2548921702" sldId="583"/>
            <ac:spMk id="17" creationId="{9CF1BCD5-386F-1F00-7F4D-888A3DDC1987}"/>
          </ac:spMkLst>
        </pc:spChg>
        <pc:spChg chg="del">
          <ac:chgData name="PIYUS KEDIA" userId="30dfcb9f6f0df2cc" providerId="LiveId" clId="{9895CB31-64DF-4D50-9D87-BF1C19B39653}" dt="2022-09-26T13:54:44.450" v="722" actId="478"/>
          <ac:spMkLst>
            <pc:docMk/>
            <pc:sldMk cId="2548921702" sldId="583"/>
            <ac:spMk id="19" creationId="{BB8D236F-B67B-5FC3-D425-5B539714D21B}"/>
          </ac:spMkLst>
        </pc:spChg>
        <pc:spChg chg="del">
          <ac:chgData name="PIYUS KEDIA" userId="30dfcb9f6f0df2cc" providerId="LiveId" clId="{9895CB31-64DF-4D50-9D87-BF1C19B39653}" dt="2022-09-26T13:54:44.450" v="722" actId="478"/>
          <ac:spMkLst>
            <pc:docMk/>
            <pc:sldMk cId="2548921702" sldId="583"/>
            <ac:spMk id="20" creationId="{96F7E946-A6A0-9D5F-E75D-A690F8DD6E31}"/>
          </ac:spMkLst>
        </pc:spChg>
        <pc:spChg chg="del">
          <ac:chgData name="PIYUS KEDIA" userId="30dfcb9f6f0df2cc" providerId="LiveId" clId="{9895CB31-64DF-4D50-9D87-BF1C19B39653}" dt="2022-09-26T13:54:44.450" v="722" actId="478"/>
          <ac:spMkLst>
            <pc:docMk/>
            <pc:sldMk cId="2548921702" sldId="583"/>
            <ac:spMk id="21" creationId="{5D77A42A-93D6-C50F-12AB-CE1627FBF04B}"/>
          </ac:spMkLst>
        </pc:spChg>
        <pc:spChg chg="del">
          <ac:chgData name="PIYUS KEDIA" userId="30dfcb9f6f0df2cc" providerId="LiveId" clId="{9895CB31-64DF-4D50-9D87-BF1C19B39653}" dt="2022-09-26T13:54:44.450" v="722" actId="478"/>
          <ac:spMkLst>
            <pc:docMk/>
            <pc:sldMk cId="2548921702" sldId="583"/>
            <ac:spMk id="22" creationId="{C746280E-0214-333E-86F7-61200F2AF893}"/>
          </ac:spMkLst>
        </pc:spChg>
        <pc:spChg chg="mod">
          <ac:chgData name="PIYUS KEDIA" userId="30dfcb9f6f0df2cc" providerId="LiveId" clId="{9895CB31-64DF-4D50-9D87-BF1C19B39653}" dt="2022-09-26T13:54:08.605" v="701" actId="1036"/>
          <ac:spMkLst>
            <pc:docMk/>
            <pc:sldMk cId="2548921702" sldId="583"/>
            <ac:spMk id="23" creationId="{F47D7F2F-9FBD-BA9B-8B08-B85912B5AA65}"/>
          </ac:spMkLst>
        </pc:spChg>
        <pc:spChg chg="del">
          <ac:chgData name="PIYUS KEDIA" userId="30dfcb9f6f0df2cc" providerId="LiveId" clId="{9895CB31-64DF-4D50-9D87-BF1C19B39653}" dt="2022-09-26T13:54:37.006" v="721" actId="478"/>
          <ac:spMkLst>
            <pc:docMk/>
            <pc:sldMk cId="2548921702" sldId="583"/>
            <ac:spMk id="24" creationId="{7D510833-0514-E2AE-E2F9-6B92AD237C19}"/>
          </ac:spMkLst>
        </pc:spChg>
        <pc:spChg chg="del">
          <ac:chgData name="PIYUS KEDIA" userId="30dfcb9f6f0df2cc" providerId="LiveId" clId="{9895CB31-64DF-4D50-9D87-BF1C19B39653}" dt="2022-09-26T13:54:44.450" v="722" actId="478"/>
          <ac:spMkLst>
            <pc:docMk/>
            <pc:sldMk cId="2548921702" sldId="583"/>
            <ac:spMk id="25" creationId="{6BB96FDE-3076-A8B4-B4CA-89AC16B3520A}"/>
          </ac:spMkLst>
        </pc:spChg>
        <pc:spChg chg="del">
          <ac:chgData name="PIYUS KEDIA" userId="30dfcb9f6f0df2cc" providerId="LiveId" clId="{9895CB31-64DF-4D50-9D87-BF1C19B39653}" dt="2022-09-26T13:54:37.006" v="721" actId="478"/>
          <ac:spMkLst>
            <pc:docMk/>
            <pc:sldMk cId="2548921702" sldId="583"/>
            <ac:spMk id="26" creationId="{8D504346-E0B0-EA10-52A9-D70F2D447A34}"/>
          </ac:spMkLst>
        </pc:spChg>
        <pc:spChg chg="del">
          <ac:chgData name="PIYUS KEDIA" userId="30dfcb9f6f0df2cc" providerId="LiveId" clId="{9895CB31-64DF-4D50-9D87-BF1C19B39653}" dt="2022-09-26T13:54:44.450" v="722" actId="478"/>
          <ac:spMkLst>
            <pc:docMk/>
            <pc:sldMk cId="2548921702" sldId="583"/>
            <ac:spMk id="27" creationId="{51ED56CA-76F2-6460-EB60-09EB664A6FB4}"/>
          </ac:spMkLst>
        </pc:spChg>
        <pc:spChg chg="add del mod">
          <ac:chgData name="PIYUS KEDIA" userId="30dfcb9f6f0df2cc" providerId="LiveId" clId="{9895CB31-64DF-4D50-9D87-BF1C19B39653}" dt="2022-09-26T13:54:44.450" v="722" actId="478"/>
          <ac:spMkLst>
            <pc:docMk/>
            <pc:sldMk cId="2548921702" sldId="583"/>
            <ac:spMk id="28" creationId="{D2199C38-3B14-0318-1621-463B8E9B2B46}"/>
          </ac:spMkLst>
        </pc:spChg>
        <pc:spChg chg="add del mod">
          <ac:chgData name="PIYUS KEDIA" userId="30dfcb9f6f0df2cc" providerId="LiveId" clId="{9895CB31-64DF-4D50-9D87-BF1C19B39653}" dt="2022-09-26T13:54:30.639" v="720" actId="478"/>
          <ac:spMkLst>
            <pc:docMk/>
            <pc:sldMk cId="2548921702" sldId="583"/>
            <ac:spMk id="29" creationId="{D5890AC8-7CB6-10C3-BA8A-3A9941A56C9A}"/>
          </ac:spMkLst>
        </pc:spChg>
        <pc:spChg chg="add del mod">
          <ac:chgData name="PIYUS KEDIA" userId="30dfcb9f6f0df2cc" providerId="LiveId" clId="{9895CB31-64DF-4D50-9D87-BF1C19B39653}" dt="2022-09-26T13:54:30.639" v="720" actId="478"/>
          <ac:spMkLst>
            <pc:docMk/>
            <pc:sldMk cId="2548921702" sldId="583"/>
            <ac:spMk id="30" creationId="{39F1C2CD-2E7D-8ADC-EF16-11449CE825D5}"/>
          </ac:spMkLst>
        </pc:spChg>
        <pc:spChg chg="add del mod">
          <ac:chgData name="PIYUS KEDIA" userId="30dfcb9f6f0df2cc" providerId="LiveId" clId="{9895CB31-64DF-4D50-9D87-BF1C19B39653}" dt="2022-09-26T13:54:30.639" v="720" actId="478"/>
          <ac:spMkLst>
            <pc:docMk/>
            <pc:sldMk cId="2548921702" sldId="583"/>
            <ac:spMk id="31" creationId="{A29E45C9-EC66-E94D-5228-6441AA7920DB}"/>
          </ac:spMkLst>
        </pc:spChg>
        <pc:spChg chg="add del mod">
          <ac:chgData name="PIYUS KEDIA" userId="30dfcb9f6f0df2cc" providerId="LiveId" clId="{9895CB31-64DF-4D50-9D87-BF1C19B39653}" dt="2022-09-26T13:54:30.639" v="720" actId="478"/>
          <ac:spMkLst>
            <pc:docMk/>
            <pc:sldMk cId="2548921702" sldId="583"/>
            <ac:spMk id="32" creationId="{830E98EE-78BA-9058-B46F-ADF6F075B35A}"/>
          </ac:spMkLst>
        </pc:spChg>
        <pc:spChg chg="add del mod">
          <ac:chgData name="PIYUS KEDIA" userId="30dfcb9f6f0df2cc" providerId="LiveId" clId="{9895CB31-64DF-4D50-9D87-BF1C19B39653}" dt="2022-09-26T13:54:30.639" v="720" actId="478"/>
          <ac:spMkLst>
            <pc:docMk/>
            <pc:sldMk cId="2548921702" sldId="583"/>
            <ac:spMk id="33" creationId="{93B7877F-CACB-AFD8-C3D9-2680B37BD1B3}"/>
          </ac:spMkLst>
        </pc:spChg>
        <pc:spChg chg="add del mod">
          <ac:chgData name="PIYUS KEDIA" userId="30dfcb9f6f0df2cc" providerId="LiveId" clId="{9895CB31-64DF-4D50-9D87-BF1C19B39653}" dt="2022-09-26T13:54:30.639" v="720" actId="478"/>
          <ac:spMkLst>
            <pc:docMk/>
            <pc:sldMk cId="2548921702" sldId="583"/>
            <ac:spMk id="34" creationId="{B8F54FE2-1D4B-852D-679E-79B798EDED22}"/>
          </ac:spMkLst>
        </pc:spChg>
        <pc:spChg chg="add del mod">
          <ac:chgData name="PIYUS KEDIA" userId="30dfcb9f6f0df2cc" providerId="LiveId" clId="{9895CB31-64DF-4D50-9D87-BF1C19B39653}" dt="2022-09-26T13:54:30.639" v="720" actId="478"/>
          <ac:spMkLst>
            <pc:docMk/>
            <pc:sldMk cId="2548921702" sldId="583"/>
            <ac:spMk id="35" creationId="{AF0DD7D8-CDFE-E3A8-4E09-BE212352F14D}"/>
          </ac:spMkLst>
        </pc:spChg>
        <pc:spChg chg="add del mod">
          <ac:chgData name="PIYUS KEDIA" userId="30dfcb9f6f0df2cc" providerId="LiveId" clId="{9895CB31-64DF-4D50-9D87-BF1C19B39653}" dt="2022-09-26T13:54:30.639" v="720" actId="478"/>
          <ac:spMkLst>
            <pc:docMk/>
            <pc:sldMk cId="2548921702" sldId="583"/>
            <ac:spMk id="36" creationId="{49396CB0-D0DE-E1B7-9E31-F23D207AD9C0}"/>
          </ac:spMkLst>
        </pc:spChg>
        <pc:spChg chg="add del mod">
          <ac:chgData name="PIYUS KEDIA" userId="30dfcb9f6f0df2cc" providerId="LiveId" clId="{9895CB31-64DF-4D50-9D87-BF1C19B39653}" dt="2022-09-26T13:54:30.639" v="720" actId="478"/>
          <ac:spMkLst>
            <pc:docMk/>
            <pc:sldMk cId="2548921702" sldId="583"/>
            <ac:spMk id="37" creationId="{670C6B44-8F44-1152-1E46-D21E65107EE5}"/>
          </ac:spMkLst>
        </pc:spChg>
        <pc:spChg chg="add del mod">
          <ac:chgData name="PIYUS KEDIA" userId="30dfcb9f6f0df2cc" providerId="LiveId" clId="{9895CB31-64DF-4D50-9D87-BF1C19B39653}" dt="2022-09-26T13:54:30.639" v="720" actId="478"/>
          <ac:spMkLst>
            <pc:docMk/>
            <pc:sldMk cId="2548921702" sldId="583"/>
            <ac:spMk id="38" creationId="{097F65A3-D541-34D1-1ADA-46ABC282C349}"/>
          </ac:spMkLst>
        </pc:spChg>
        <pc:spChg chg="add del mod">
          <ac:chgData name="PIYUS KEDIA" userId="30dfcb9f6f0df2cc" providerId="LiveId" clId="{9895CB31-64DF-4D50-9D87-BF1C19B39653}" dt="2022-09-26T13:54:30.639" v="720" actId="478"/>
          <ac:spMkLst>
            <pc:docMk/>
            <pc:sldMk cId="2548921702" sldId="583"/>
            <ac:spMk id="39" creationId="{2D3187B9-DFFC-D4AF-51C6-8C5E09C67B93}"/>
          </ac:spMkLst>
        </pc:spChg>
        <pc:spChg chg="add del mod">
          <ac:chgData name="PIYUS KEDIA" userId="30dfcb9f6f0df2cc" providerId="LiveId" clId="{9895CB31-64DF-4D50-9D87-BF1C19B39653}" dt="2022-09-26T13:54:30.639" v="720" actId="478"/>
          <ac:spMkLst>
            <pc:docMk/>
            <pc:sldMk cId="2548921702" sldId="583"/>
            <ac:spMk id="40" creationId="{574D0F4F-1E6A-A9EE-31B7-D9EC48219471}"/>
          </ac:spMkLst>
        </pc:spChg>
        <pc:spChg chg="add del mod">
          <ac:chgData name="PIYUS KEDIA" userId="30dfcb9f6f0df2cc" providerId="LiveId" clId="{9895CB31-64DF-4D50-9D87-BF1C19B39653}" dt="2022-09-26T13:54:30.639" v="720" actId="478"/>
          <ac:spMkLst>
            <pc:docMk/>
            <pc:sldMk cId="2548921702" sldId="583"/>
            <ac:spMk id="41" creationId="{65E38FF0-B349-C932-B7A5-05945138A82A}"/>
          </ac:spMkLst>
        </pc:spChg>
      </pc:sldChg>
      <pc:sldChg chg="add del">
        <pc:chgData name="PIYUS KEDIA" userId="30dfcb9f6f0df2cc" providerId="LiveId" clId="{9895CB31-64DF-4D50-9D87-BF1C19B39653}" dt="2022-09-26T14:00:42.427" v="799" actId="2696"/>
        <pc:sldMkLst>
          <pc:docMk/>
          <pc:sldMk cId="143404808" sldId="584"/>
        </pc:sldMkLst>
      </pc:sldChg>
      <pc:sldChg chg="delSp add mod modNotesTx">
        <pc:chgData name="PIYUS KEDIA" userId="30dfcb9f6f0df2cc" providerId="LiveId" clId="{9895CB31-64DF-4D50-9D87-BF1C19B39653}" dt="2022-09-27T09:26:43.649" v="1641" actId="20577"/>
        <pc:sldMkLst>
          <pc:docMk/>
          <pc:sldMk cId="2283169105" sldId="584"/>
        </pc:sldMkLst>
        <pc:inkChg chg="del">
          <ac:chgData name="PIYUS KEDIA" userId="30dfcb9f6f0df2cc" providerId="LiveId" clId="{9895CB31-64DF-4D50-9D87-BF1C19B39653}" dt="2022-09-27T03:00:07.978" v="1112" actId="478"/>
          <ac:inkMkLst>
            <pc:docMk/>
            <pc:sldMk cId="2283169105" sldId="584"/>
            <ac:inkMk id="13" creationId="{20758F27-4A73-4ACE-BA33-2EC50DA108E2}"/>
          </ac:inkMkLst>
        </pc:inkChg>
      </pc:sldChg>
      <pc:sldChg chg="delSp modSp add del mod">
        <pc:chgData name="PIYUS KEDIA" userId="30dfcb9f6f0df2cc" providerId="LiveId" clId="{9895CB31-64DF-4D50-9D87-BF1C19B39653}" dt="2022-09-27T09:43:12.835" v="2765" actId="47"/>
        <pc:sldMkLst>
          <pc:docMk/>
          <pc:sldMk cId="1667962515" sldId="585"/>
        </pc:sldMkLst>
        <pc:spChg chg="mod">
          <ac:chgData name="PIYUS KEDIA" userId="30dfcb9f6f0df2cc" providerId="LiveId" clId="{9895CB31-64DF-4D50-9D87-BF1C19B39653}" dt="2022-09-26T16:00:07.325" v="865" actId="5793"/>
          <ac:spMkLst>
            <pc:docMk/>
            <pc:sldMk cId="1667962515" sldId="585"/>
            <ac:spMk id="4" creationId="{F75CD37F-D18E-4002-A8FB-5D23C1275802}"/>
          </ac:spMkLst>
        </pc:spChg>
        <pc:inkChg chg="del">
          <ac:chgData name="PIYUS KEDIA" userId="30dfcb9f6f0df2cc" providerId="LiveId" clId="{9895CB31-64DF-4D50-9D87-BF1C19B39653}" dt="2022-09-26T15:59:28.692" v="802" actId="478"/>
          <ac:inkMkLst>
            <pc:docMk/>
            <pc:sldMk cId="1667962515" sldId="585"/>
            <ac:inkMk id="5" creationId="{4D680F68-FC7E-4C7E-B6F5-B83FD079348D}"/>
          </ac:inkMkLst>
        </pc:inkChg>
      </pc:sldChg>
      <pc:sldChg chg="new del">
        <pc:chgData name="PIYUS KEDIA" userId="30dfcb9f6f0df2cc" providerId="LiveId" clId="{9895CB31-64DF-4D50-9D87-BF1C19B39653}" dt="2022-09-27T02:58:00.649" v="1105" actId="47"/>
        <pc:sldMkLst>
          <pc:docMk/>
          <pc:sldMk cId="447342058" sldId="586"/>
        </pc:sldMkLst>
      </pc:sldChg>
      <pc:sldChg chg="add del">
        <pc:chgData name="PIYUS KEDIA" userId="30dfcb9f6f0df2cc" providerId="LiveId" clId="{9895CB31-64DF-4D50-9D87-BF1C19B39653}" dt="2022-09-27T09:43:17.953" v="2769" actId="47"/>
        <pc:sldMkLst>
          <pc:docMk/>
          <pc:sldMk cId="4220368439" sldId="587"/>
        </pc:sldMkLst>
      </pc:sldChg>
      <pc:sldChg chg="add del">
        <pc:chgData name="PIYUS KEDIA" userId="30dfcb9f6f0df2cc" providerId="LiveId" clId="{9895CB31-64DF-4D50-9D87-BF1C19B39653}" dt="2022-09-27T09:43:22.757" v="2779" actId="47"/>
        <pc:sldMkLst>
          <pc:docMk/>
          <pc:sldMk cId="3888482219" sldId="607"/>
        </pc:sldMkLst>
      </pc:sldChg>
      <pc:sldChg chg="add del">
        <pc:chgData name="PIYUS KEDIA" userId="30dfcb9f6f0df2cc" providerId="LiveId" clId="{9895CB31-64DF-4D50-9D87-BF1C19B39653}" dt="2022-09-27T09:43:23.209" v="2780" actId="47"/>
        <pc:sldMkLst>
          <pc:docMk/>
          <pc:sldMk cId="447182293" sldId="608"/>
        </pc:sldMkLst>
      </pc:sldChg>
      <pc:sldChg chg="add del">
        <pc:chgData name="PIYUS KEDIA" userId="30dfcb9f6f0df2cc" providerId="LiveId" clId="{9895CB31-64DF-4D50-9D87-BF1C19B39653}" dt="2022-09-27T09:43:23.676" v="2781" actId="47"/>
        <pc:sldMkLst>
          <pc:docMk/>
          <pc:sldMk cId="1812788197" sldId="609"/>
        </pc:sldMkLst>
      </pc:sldChg>
      <pc:sldChg chg="addSp delSp modSp add mod modNotesTx">
        <pc:chgData name="PIYUS KEDIA" userId="30dfcb9f6f0df2cc" providerId="LiveId" clId="{9895CB31-64DF-4D50-9D87-BF1C19B39653}" dt="2022-09-27T09:42:51.001" v="2764" actId="20577"/>
        <pc:sldMkLst>
          <pc:docMk/>
          <pc:sldMk cId="1954998115" sldId="610"/>
        </pc:sldMkLst>
        <pc:spChg chg="mod">
          <ac:chgData name="PIYUS KEDIA" userId="30dfcb9f6f0df2cc" providerId="LiveId" clId="{9895CB31-64DF-4D50-9D87-BF1C19B39653}" dt="2022-09-27T09:41:43.549" v="2735" actId="1076"/>
          <ac:spMkLst>
            <pc:docMk/>
            <pc:sldMk cId="1954998115" sldId="610"/>
            <ac:spMk id="3" creationId="{EAA5E1CA-D791-45BD-91D4-BE5B75AF6DC0}"/>
          </ac:spMkLst>
        </pc:spChg>
        <pc:spChg chg="add mod">
          <ac:chgData name="PIYUS KEDIA" userId="30dfcb9f6f0df2cc" providerId="LiveId" clId="{9895CB31-64DF-4D50-9D87-BF1C19B39653}" dt="2022-09-27T09:42:51.001" v="2764" actId="20577"/>
          <ac:spMkLst>
            <pc:docMk/>
            <pc:sldMk cId="1954998115" sldId="610"/>
            <ac:spMk id="16" creationId="{642B2F9A-B2CF-071D-E4BA-892FB9F320BF}"/>
          </ac:spMkLst>
        </pc:spChg>
        <pc:spChg chg="add mod">
          <ac:chgData name="PIYUS KEDIA" userId="30dfcb9f6f0df2cc" providerId="LiveId" clId="{9895CB31-64DF-4D50-9D87-BF1C19B39653}" dt="2022-09-27T09:42:43.930" v="2759"/>
          <ac:spMkLst>
            <pc:docMk/>
            <pc:sldMk cId="1954998115" sldId="610"/>
            <ac:spMk id="19" creationId="{BED19E0A-DD77-1055-9CD0-9ADCF4F4D923}"/>
          </ac:spMkLst>
        </pc:spChg>
        <pc:spChg chg="add mod">
          <ac:chgData name="PIYUS KEDIA" userId="30dfcb9f6f0df2cc" providerId="LiveId" clId="{9895CB31-64DF-4D50-9D87-BF1C19B39653}" dt="2022-09-27T09:42:43.930" v="2759"/>
          <ac:spMkLst>
            <pc:docMk/>
            <pc:sldMk cId="1954998115" sldId="610"/>
            <ac:spMk id="20" creationId="{3C226162-521F-8E62-049D-51CC56250502}"/>
          </ac:spMkLst>
        </pc:spChg>
        <pc:spChg chg="add mod">
          <ac:chgData name="PIYUS KEDIA" userId="30dfcb9f6f0df2cc" providerId="LiveId" clId="{9895CB31-64DF-4D50-9D87-BF1C19B39653}" dt="2022-09-27T09:42:43.930" v="2759"/>
          <ac:spMkLst>
            <pc:docMk/>
            <pc:sldMk cId="1954998115" sldId="610"/>
            <ac:spMk id="21" creationId="{A75C0E0B-E1EF-5FF6-A816-6212158C05ED}"/>
          </ac:spMkLst>
        </pc:spChg>
        <pc:graphicFrameChg chg="del modGraphic">
          <ac:chgData name="PIYUS KEDIA" userId="30dfcb9f6f0df2cc" providerId="LiveId" clId="{9895CB31-64DF-4D50-9D87-BF1C19B39653}" dt="2022-09-27T09:42:42.656" v="2758" actId="478"/>
          <ac:graphicFrameMkLst>
            <pc:docMk/>
            <pc:sldMk cId="1954998115" sldId="610"/>
            <ac:graphicFrameMk id="7" creationId="{7A1FF6DF-C682-444E-B0E6-A3C4615521FB}"/>
          </ac:graphicFrameMkLst>
        </pc:graphicFrameChg>
        <pc:graphicFrameChg chg="add mod">
          <ac:chgData name="PIYUS KEDIA" userId="30dfcb9f6f0df2cc" providerId="LiveId" clId="{9895CB31-64DF-4D50-9D87-BF1C19B39653}" dt="2022-09-27T09:42:43.930" v="2759"/>
          <ac:graphicFrameMkLst>
            <pc:docMk/>
            <pc:sldMk cId="1954998115" sldId="610"/>
            <ac:graphicFrameMk id="18" creationId="{B1B6285E-9B62-D45B-7887-68DCE6865542}"/>
          </ac:graphicFrameMkLst>
        </pc:graphicFrameChg>
        <pc:cxnChg chg="add mod">
          <ac:chgData name="PIYUS KEDIA" userId="30dfcb9f6f0df2cc" providerId="LiveId" clId="{9895CB31-64DF-4D50-9D87-BF1C19B39653}" dt="2022-09-27T09:41:48.195" v="2743" actId="1038"/>
          <ac:cxnSpMkLst>
            <pc:docMk/>
            <pc:sldMk cId="1954998115" sldId="610"/>
            <ac:cxnSpMk id="17" creationId="{F8B50B5F-7A42-87D3-EB16-6D9DA299B34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3455962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3096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295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201219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2733861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19709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1510468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205354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177449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54475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38881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bump allocator requires a contiguous memory area. The bump allocator maintains an allocation pointer that points to the first free address in the contiguous area. Allocation is done using merely adding the allocation size to the allocation pointer.</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185817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the bump allocator is fragmentation. In this example, the red ones are the free objects. The bump allocator requires a contiguous memory area. Because applications may not free memory in the order of their allocation, the bump allocator can’t simply reuse the free memory objects (red ones in this case). If we leave the memory fragmented, the application may waste a lot of RAM space that otherwise can be allocated to other applications.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4167664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393510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defragmenter copies live objects to a new memory region and updates all the references within the heap objects with the new address. In this example, an arrow from A to B shows that object A contains a reference to object B. Before copying A to A’ (where A’ is the new location of A), we also need to update all references in A (e.g., B in this example) with their new addresses.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4076774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752388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554806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667117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defragmenter first allocates memory for all live objects and save them in a map </a:t>
            </a:r>
            <a:r>
              <a:rPr lang="en-US" dirty="0" err="1"/>
              <a:t>NewLocation</a:t>
            </a:r>
            <a:r>
              <a:rPr lang="en-US" dirty="0"/>
              <a:t>. In the second step, the defragmenter updates the references within live objects with their new locations and copies the live objects to their new locations.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3784978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1631731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defragmentation, all live objects are compacted and moved to a new memory region, and all the references within the live objects are updated to their new locations.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151635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3823847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82931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local and global variables may have references to heap objects. They also need to be updated. For example, at line-7, after objects 0, 1, 2, 3 has been moved to their new location 0’, 1’, 2’, and 3’, the defragmenter needs to make sure that variables head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tmp</a:t>
            </a:r>
            <a:r>
              <a:rPr lang="en-IN" sz="1800" dirty="0">
                <a:effectLst/>
                <a:latin typeface="Calibri" panose="020F0502020204030204" pitchFamily="34" charset="0"/>
                <a:ea typeface="Calibri" panose="020F0502020204030204" pitchFamily="34" charset="0"/>
                <a:cs typeface="Times New Roman" panose="02020603050405020304" pitchFamily="18" charset="0"/>
              </a:rPr>
              <a:t> point to 0’and 3’ for the correct behaviour of the application.</a:t>
            </a:r>
          </a:p>
        </p:txBody>
      </p:sp>
      <p:sp>
        <p:nvSpPr>
          <p:cNvPr id="4" name="Slide Number Placeholder 3"/>
          <p:cNvSpPr>
            <a:spLocks noGrp="1"/>
          </p:cNvSpPr>
          <p:nvPr>
            <p:ph type="sldNum" sz="quarter" idx="5"/>
          </p:nvPr>
        </p:nvSpPr>
        <p:spPr/>
        <p:txBody>
          <a:bodyPr/>
          <a:lstStyle/>
          <a:p>
            <a:fld id="{CF2F1F0A-2707-458D-9A3B-BF545ABFB61C}" type="slidenum">
              <a:rPr lang="en-IN" smtClean="0"/>
              <a:t>31</a:t>
            </a:fld>
            <a:endParaRPr lang="en-IN"/>
          </a:p>
        </p:txBody>
      </p:sp>
    </p:spTree>
    <p:extLst>
      <p:ext uri="{BB962C8B-B14F-4D97-AF65-F5344CB8AC3E}">
        <p14:creationId xmlns:p14="http://schemas.microsoft.com/office/powerpoint/2010/main" val="2724638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165471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231411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55209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local and global variables are managed by the compiler, and the compiler knows the type of all the variables, it can generate offsets (with respect to a given program point) of the stack and data section locations that may contain references to heap objects. In addition to these, registers may also contain references to heap objects. Because the compiler also does the register allocation, the compiler can tell which registers may contain a heap reference. The set of all these addresses is called the root-set. At runtime, the defragmenter can look at these locations and update them with the new locations.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4242646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1969952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345701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the root set contains the address of </a:t>
            </a:r>
            <a:r>
              <a:rPr lang="en-US" dirty="0" err="1"/>
              <a:t>LVar.ref</a:t>
            </a:r>
            <a:r>
              <a:rPr lang="en-US" dirty="0"/>
              <a:t>. At runtime, the defragmenter updates </a:t>
            </a:r>
            <a:r>
              <a:rPr lang="en-US" dirty="0" err="1"/>
              <a:t>LVar.ref</a:t>
            </a:r>
            <a:r>
              <a:rPr lang="en-US" dirty="0"/>
              <a:t> with the new location, if it indeed contains a heap address.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3492454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231782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2760238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malloc, the compiler knows that in </a:t>
            </a:r>
            <a:r>
              <a:rPr lang="en-US" dirty="0" err="1"/>
              <a:t>rdi</a:t>
            </a:r>
            <a:r>
              <a:rPr lang="en-US" dirty="0"/>
              <a:t> and at stack offset 0, references n and n1 are stored. It also knows that the address of the caller is stored at stack offset 8. Similarly, at every call site, the compiler knows which stack offsets and registers contain references. The compiler can emit this metadata for each call site along with the executable that can be used by the defragmenter to relocate the local variables. </a:t>
            </a:r>
            <a:r>
              <a:rPr lang="en-US"/>
              <a:t>The compiler can emit similar information for all global variables.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41509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84920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61759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1095919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393639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Buddy allocator maintains buckets of different sizes. Each of these buckets contains free objects of the bucket size. On every allocation request, the allocation size is aligned to the nearest bucket size, and if the corresponding bucket contains a free object, it is returned to the caller. If the bucket doesn’t contain a free object, then an object of size twice the bucket size (say x) is allocated. x is split into two halves, one is returned to the caller, and the other is added to the bucket. On free, if the allocator can merge the object with another free object in the bucket, it combines them and moves to the higher bucket.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3105513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27-09-2022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27-09-2022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a:t>Lecture-9</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616503" cy="461665"/>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AC5862E-48C2-80AC-8E36-68390B65A3BD}"/>
              </a:ext>
            </a:extLst>
          </p:cNvPr>
          <p:cNvSpPr/>
          <p:nvPr/>
        </p:nvSpPr>
        <p:spPr>
          <a:xfrm>
            <a:off x="3032600" y="3094243"/>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68156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804854"/>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C5C2B11D-894A-0BFA-429D-10B3C220D62C}"/>
              </a:ext>
            </a:extLst>
          </p:cNvPr>
          <p:cNvSpPr/>
          <p:nvPr/>
        </p:nvSpPr>
        <p:spPr>
          <a:xfrm>
            <a:off x="2500169" y="3131912"/>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50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616503" cy="830997"/>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and 60</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68156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804854"/>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87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616503" cy="830997"/>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and 12</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30142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3527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174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616503" cy="830997"/>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12, and 15</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840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616503" cy="1569660"/>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12, and 15</a:t>
            </a:r>
          </a:p>
          <a:p>
            <a:endParaRPr lang="en-IN" sz="2400" dirty="0">
              <a:latin typeface="Consolas" panose="020B0609020204030204" pitchFamily="49" charset="0"/>
            </a:endParaRPr>
          </a:p>
          <a:p>
            <a:r>
              <a:rPr lang="en-IN" sz="2400" dirty="0">
                <a:latin typeface="Consolas" panose="020B0609020204030204" pitchFamily="49" charset="0"/>
              </a:rPr>
              <a:t>after free 12</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30142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3527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772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383281" cy="1938992"/>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12, and 15</a:t>
            </a:r>
          </a:p>
          <a:p>
            <a:endParaRPr lang="en-IN" sz="2400" dirty="0">
              <a:latin typeface="Consolas" panose="020B0609020204030204" pitchFamily="49" charset="0"/>
            </a:endParaRPr>
          </a:p>
          <a:p>
            <a:r>
              <a:rPr lang="en-IN" sz="2400" dirty="0">
                <a:latin typeface="Consolas" panose="020B0609020204030204" pitchFamily="49" charset="0"/>
              </a:rPr>
              <a:t>after free 12 and 28</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30142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3527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D510833-0514-E2AE-E2F9-6B92AD237C19}"/>
              </a:ext>
            </a:extLst>
          </p:cNvPr>
          <p:cNvSpPr/>
          <p:nvPr/>
        </p:nvSpPr>
        <p:spPr>
          <a:xfrm>
            <a:off x="3080549" y="273122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BB96FDE-3076-A8B4-B4CA-89AC16B3520A}"/>
              </a:ext>
            </a:extLst>
          </p:cNvPr>
          <p:cNvSpPr/>
          <p:nvPr/>
        </p:nvSpPr>
        <p:spPr>
          <a:xfrm>
            <a:off x="2500169" y="27825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306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383281" cy="1938992"/>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12, and 15</a:t>
            </a:r>
          </a:p>
          <a:p>
            <a:endParaRPr lang="en-IN" sz="2400" dirty="0">
              <a:latin typeface="Consolas" panose="020B0609020204030204" pitchFamily="49" charset="0"/>
            </a:endParaRPr>
          </a:p>
          <a:p>
            <a:r>
              <a:rPr lang="en-IN" sz="2400" dirty="0">
                <a:latin typeface="Consolas" panose="020B0609020204030204" pitchFamily="49" charset="0"/>
              </a:rPr>
              <a:t>after free 12, 28 and 60</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496241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869B1D-1E12-6004-C9B9-D67A9BA60E84}"/>
              </a:ext>
            </a:extLst>
          </p:cNvPr>
          <p:cNvSpPr/>
          <p:nvPr/>
        </p:nvSpPr>
        <p:spPr>
          <a:xfrm>
            <a:off x="3018892" y="4611386"/>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68DF6-900C-79B1-836F-77E7A1AC6977}"/>
              </a:ext>
            </a:extLst>
          </p:cNvPr>
          <p:cNvSpPr/>
          <p:nvPr/>
        </p:nvSpPr>
        <p:spPr>
          <a:xfrm>
            <a:off x="3006908" y="4239808"/>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FC42A2-FB15-E135-ADEF-78E4882193F0}"/>
              </a:ext>
            </a:extLst>
          </p:cNvPr>
          <p:cNvSpPr/>
          <p:nvPr/>
        </p:nvSpPr>
        <p:spPr>
          <a:xfrm>
            <a:off x="3015472" y="382712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68CCD1E-197A-AB37-6DED-4B8046C4BB4A}"/>
              </a:ext>
            </a:extLst>
          </p:cNvPr>
          <p:cNvSpPr/>
          <p:nvPr/>
        </p:nvSpPr>
        <p:spPr>
          <a:xfrm>
            <a:off x="3034310" y="3455549"/>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3EE1562-7784-9BBA-6AE8-78435ED2F96B}"/>
              </a:ext>
            </a:extLst>
          </p:cNvPr>
          <p:cNvSpPr/>
          <p:nvPr/>
        </p:nvSpPr>
        <p:spPr>
          <a:xfrm>
            <a:off x="3030889" y="230142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9CF1BCD5-386F-1F00-7F4D-888A3DDC1987}"/>
              </a:ext>
            </a:extLst>
          </p:cNvPr>
          <p:cNvSpPr/>
          <p:nvPr/>
        </p:nvSpPr>
        <p:spPr>
          <a:xfrm>
            <a:off x="2450509" y="23527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BB8D236F-B67B-5FC3-D425-5B539714D21B}"/>
              </a:ext>
            </a:extLst>
          </p:cNvPr>
          <p:cNvSpPr/>
          <p:nvPr/>
        </p:nvSpPr>
        <p:spPr>
          <a:xfrm>
            <a:off x="2477911" y="352061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6F7E946-A6A0-9D5F-E75D-A690F8DD6E31}"/>
              </a:ext>
            </a:extLst>
          </p:cNvPr>
          <p:cNvSpPr/>
          <p:nvPr/>
        </p:nvSpPr>
        <p:spPr>
          <a:xfrm>
            <a:off x="2465927" y="3909320"/>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D77A42A-93D6-C50F-12AB-CE1627FBF04B}"/>
              </a:ext>
            </a:extLst>
          </p:cNvPr>
          <p:cNvSpPr/>
          <p:nvPr/>
        </p:nvSpPr>
        <p:spPr>
          <a:xfrm>
            <a:off x="2453943" y="429802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746280E-0214-333E-86F7-61200F2AF893}"/>
              </a:ext>
            </a:extLst>
          </p:cNvPr>
          <p:cNvSpPr/>
          <p:nvPr/>
        </p:nvSpPr>
        <p:spPr>
          <a:xfrm>
            <a:off x="2441959" y="4676451"/>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47D7F2F-9FBD-BA9B-8B08-B85912B5AA65}"/>
              </a:ext>
            </a:extLst>
          </p:cNvPr>
          <p:cNvSpPr/>
          <p:nvPr/>
        </p:nvSpPr>
        <p:spPr>
          <a:xfrm>
            <a:off x="2419701" y="5024057"/>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D510833-0514-E2AE-E2F9-6B92AD237C19}"/>
              </a:ext>
            </a:extLst>
          </p:cNvPr>
          <p:cNvSpPr/>
          <p:nvPr/>
        </p:nvSpPr>
        <p:spPr>
          <a:xfrm>
            <a:off x="3065132" y="2729523"/>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BB96FDE-3076-A8B4-B4CA-89AC16B3520A}"/>
              </a:ext>
            </a:extLst>
          </p:cNvPr>
          <p:cNvSpPr/>
          <p:nvPr/>
        </p:nvSpPr>
        <p:spPr>
          <a:xfrm>
            <a:off x="2500169" y="278259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8D504346-E0B0-EA10-52A9-D70F2D447A34}"/>
              </a:ext>
            </a:extLst>
          </p:cNvPr>
          <p:cNvSpPr/>
          <p:nvPr/>
        </p:nvSpPr>
        <p:spPr>
          <a:xfrm>
            <a:off x="3053148" y="3087403"/>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51ED56CA-76F2-6460-EB60-09EB664A6FB4}"/>
              </a:ext>
            </a:extLst>
          </p:cNvPr>
          <p:cNvSpPr/>
          <p:nvPr/>
        </p:nvSpPr>
        <p:spPr>
          <a:xfrm>
            <a:off x="2488185" y="3140475"/>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316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
        <p:nvSpPr>
          <p:cNvPr id="7" name="TextBox 6">
            <a:extLst>
              <a:ext uri="{FF2B5EF4-FFF2-40B4-BE49-F238E27FC236}">
                <a16:creationId xmlns:a16="http://schemas.microsoft.com/office/drawing/2014/main" id="{861FECB2-7FC5-36D6-FF35-0510A8901D9E}"/>
              </a:ext>
            </a:extLst>
          </p:cNvPr>
          <p:cNvSpPr txBox="1"/>
          <p:nvPr/>
        </p:nvSpPr>
        <p:spPr>
          <a:xfrm>
            <a:off x="5106256" y="1551398"/>
            <a:ext cx="3383281" cy="1938992"/>
          </a:xfrm>
          <a:prstGeom prst="rect">
            <a:avLst/>
          </a:prstGeom>
          <a:noFill/>
        </p:spPr>
        <p:txBody>
          <a:bodyPr wrap="square" rtlCol="0">
            <a:spAutoFit/>
          </a:bodyPr>
          <a:lstStyle/>
          <a:p>
            <a:r>
              <a:rPr lang="en-US" sz="2400" dirty="0">
                <a:latin typeface="Consolas" panose="020B0609020204030204" pitchFamily="49" charset="0"/>
              </a:rPr>
              <a:t>after allocate 28</a:t>
            </a:r>
            <a:endParaRPr lang="en-IN" sz="2400" dirty="0">
              <a:latin typeface="Consolas" panose="020B0609020204030204" pitchFamily="49" charset="0"/>
            </a:endParaRPr>
          </a:p>
          <a:p>
            <a:r>
              <a:rPr lang="en-IN" sz="2400" dirty="0">
                <a:latin typeface="Consolas" panose="020B0609020204030204" pitchFamily="49" charset="0"/>
              </a:rPr>
              <a:t>60, 12, and 15</a:t>
            </a:r>
          </a:p>
          <a:p>
            <a:endParaRPr lang="en-IN" sz="2400" dirty="0">
              <a:latin typeface="Consolas" panose="020B0609020204030204" pitchFamily="49" charset="0"/>
            </a:endParaRPr>
          </a:p>
          <a:p>
            <a:r>
              <a:rPr lang="en-IN" sz="2400" dirty="0">
                <a:latin typeface="Consolas" panose="020B0609020204030204" pitchFamily="49" charset="0"/>
              </a:rPr>
              <a:t>after free 12, 28, 60 and 15</a:t>
            </a:r>
            <a:endParaRPr lang="en-US" sz="2400" dirty="0">
              <a:latin typeface="Consolas" panose="020B0609020204030204" pitchFamily="49" charset="0"/>
            </a:endParaRPr>
          </a:p>
        </p:txBody>
      </p:sp>
      <p:sp>
        <p:nvSpPr>
          <p:cNvPr id="8" name="Rectangle 7">
            <a:extLst>
              <a:ext uri="{FF2B5EF4-FFF2-40B4-BE49-F238E27FC236}">
                <a16:creationId xmlns:a16="http://schemas.microsoft.com/office/drawing/2014/main" id="{1B19C16C-4B15-328D-12C9-DD2029C6D7EB}"/>
              </a:ext>
            </a:extLst>
          </p:cNvPr>
          <p:cNvSpPr/>
          <p:nvPr/>
        </p:nvSpPr>
        <p:spPr>
          <a:xfrm>
            <a:off x="3010328" y="5280914"/>
            <a:ext cx="5548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60A0C98-171C-CE90-023F-BA8BE52EED6A}"/>
              </a:ext>
            </a:extLst>
          </p:cNvPr>
          <p:cNvCxnSpPr/>
          <p:nvPr/>
        </p:nvCxnSpPr>
        <p:spPr>
          <a:xfrm flipH="1" flipV="1">
            <a:off x="-739739" y="4705564"/>
            <a:ext cx="21894" cy="4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F47D7F2F-9FBD-BA9B-8B08-B85912B5AA65}"/>
              </a:ext>
            </a:extLst>
          </p:cNvPr>
          <p:cNvSpPr/>
          <p:nvPr/>
        </p:nvSpPr>
        <p:spPr>
          <a:xfrm>
            <a:off x="2441959" y="5373373"/>
            <a:ext cx="544415" cy="14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892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37C9-0655-42E2-84BD-003602F9878A}"/>
              </a:ext>
            </a:extLst>
          </p:cNvPr>
          <p:cNvSpPr>
            <a:spLocks noGrp="1"/>
          </p:cNvSpPr>
          <p:nvPr>
            <p:ph type="title"/>
          </p:nvPr>
        </p:nvSpPr>
        <p:spPr/>
        <p:txBody>
          <a:bodyPr/>
          <a:lstStyle/>
          <a:p>
            <a:r>
              <a:rPr lang="en-US" dirty="0"/>
              <a:t>Buddy allocator</a:t>
            </a:r>
          </a:p>
        </p:txBody>
      </p:sp>
      <p:sp>
        <p:nvSpPr>
          <p:cNvPr id="3" name="Content Placeholder 2">
            <a:extLst>
              <a:ext uri="{FF2B5EF4-FFF2-40B4-BE49-F238E27FC236}">
                <a16:creationId xmlns:a16="http://schemas.microsoft.com/office/drawing/2014/main" id="{0C3B9002-803C-44E5-9303-F2EE3E5B5488}"/>
              </a:ext>
            </a:extLst>
          </p:cNvPr>
          <p:cNvSpPr>
            <a:spLocks noGrp="1"/>
          </p:cNvSpPr>
          <p:nvPr>
            <p:ph idx="1"/>
          </p:nvPr>
        </p:nvSpPr>
        <p:spPr/>
        <p:txBody>
          <a:bodyPr>
            <a:normAutofit/>
          </a:bodyPr>
          <a:lstStyle/>
          <a:p>
            <a:r>
              <a:rPr lang="en-US" dirty="0"/>
              <a:t>maintains buckets of different size</a:t>
            </a:r>
          </a:p>
          <a:p>
            <a:endParaRPr lang="en-US" dirty="0"/>
          </a:p>
          <a:p>
            <a:r>
              <a:rPr lang="en-US" dirty="0"/>
              <a:t>allocation size is aligned to nearest bucket size</a:t>
            </a:r>
          </a:p>
          <a:p>
            <a:endParaRPr lang="en-US" dirty="0"/>
          </a:p>
          <a:p>
            <a:r>
              <a:rPr lang="en-US" dirty="0"/>
              <a:t>a bucket contains the list of free objects of bucket size</a:t>
            </a:r>
          </a:p>
          <a:p>
            <a:pPr lvl="1"/>
            <a:endParaRPr lang="en-US" dirty="0"/>
          </a:p>
          <a:p>
            <a:r>
              <a:rPr lang="en-US" dirty="0"/>
              <a:t>allocations are served from the free list</a:t>
            </a:r>
          </a:p>
          <a:p>
            <a:pPr lvl="1"/>
            <a:r>
              <a:rPr lang="en-US" dirty="0"/>
              <a:t>if free list is empty then objects are added to the free list from a bucket of large size  </a:t>
            </a:r>
          </a:p>
        </p:txBody>
      </p:sp>
    </p:spTree>
    <p:extLst>
      <p:ext uri="{BB962C8B-B14F-4D97-AF65-F5344CB8AC3E}">
        <p14:creationId xmlns:p14="http://schemas.microsoft.com/office/powerpoint/2010/main" val="224606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37C9-0655-42E2-84BD-003602F9878A}"/>
              </a:ext>
            </a:extLst>
          </p:cNvPr>
          <p:cNvSpPr>
            <a:spLocks noGrp="1"/>
          </p:cNvSpPr>
          <p:nvPr>
            <p:ph type="title"/>
          </p:nvPr>
        </p:nvSpPr>
        <p:spPr/>
        <p:txBody>
          <a:bodyPr/>
          <a:lstStyle/>
          <a:p>
            <a:r>
              <a:rPr lang="en-US" dirty="0"/>
              <a:t>Buddy allocator</a:t>
            </a:r>
          </a:p>
        </p:txBody>
      </p:sp>
      <p:sp>
        <p:nvSpPr>
          <p:cNvPr id="3" name="Content Placeholder 2">
            <a:extLst>
              <a:ext uri="{FF2B5EF4-FFF2-40B4-BE49-F238E27FC236}">
                <a16:creationId xmlns:a16="http://schemas.microsoft.com/office/drawing/2014/main" id="{0C3B9002-803C-44E5-9303-F2EE3E5B5488}"/>
              </a:ext>
            </a:extLst>
          </p:cNvPr>
          <p:cNvSpPr>
            <a:spLocks noGrp="1"/>
          </p:cNvSpPr>
          <p:nvPr>
            <p:ph idx="1"/>
          </p:nvPr>
        </p:nvSpPr>
        <p:spPr/>
        <p:txBody>
          <a:bodyPr>
            <a:normAutofit/>
          </a:bodyPr>
          <a:lstStyle/>
          <a:p>
            <a:r>
              <a:rPr lang="en-US" dirty="0"/>
              <a:t>Objects are added to free list of the corresponding bucket after free</a:t>
            </a:r>
          </a:p>
          <a:p>
            <a:endParaRPr lang="en-US" dirty="0"/>
          </a:p>
          <a:p>
            <a:r>
              <a:rPr lang="en-US" dirty="0"/>
              <a:t>Consecutive freed objects are merged and moved to bucket of large size  </a:t>
            </a:r>
          </a:p>
        </p:txBody>
      </p:sp>
    </p:spTree>
    <p:extLst>
      <p:ext uri="{BB962C8B-B14F-4D97-AF65-F5344CB8AC3E}">
        <p14:creationId xmlns:p14="http://schemas.microsoft.com/office/powerpoint/2010/main" val="149440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Memory management</a:t>
            </a:r>
          </a:p>
        </p:txBody>
      </p:sp>
    </p:spTree>
    <p:extLst>
      <p:ext uri="{BB962C8B-B14F-4D97-AF65-F5344CB8AC3E}">
        <p14:creationId xmlns:p14="http://schemas.microsoft.com/office/powerpoint/2010/main" val="4366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1B8C-4C4D-44CD-9710-67D46D7B9358}"/>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F336F45F-E2E7-4F1D-B07E-707610407968}"/>
              </a:ext>
            </a:extLst>
          </p:cNvPr>
          <p:cNvSpPr>
            <a:spLocks noGrp="1"/>
          </p:cNvSpPr>
          <p:nvPr>
            <p:ph idx="1"/>
          </p:nvPr>
        </p:nvSpPr>
        <p:spPr/>
        <p:txBody>
          <a:bodyPr/>
          <a:lstStyle/>
          <a:p>
            <a:pPr marL="0" indent="0">
              <a:buNone/>
            </a:pPr>
            <a:r>
              <a:rPr lang="en-US" dirty="0"/>
              <a:t>char *</a:t>
            </a:r>
            <a:r>
              <a:rPr lang="en-US" dirty="0" err="1"/>
              <a:t>allocation_ptr</a:t>
            </a:r>
            <a:r>
              <a:rPr lang="en-US" dirty="0"/>
              <a:t> = 0x40000000;</a:t>
            </a:r>
          </a:p>
          <a:p>
            <a:pPr marL="0" indent="0">
              <a:buNone/>
            </a:pPr>
            <a:endParaRPr lang="en-US" dirty="0"/>
          </a:p>
          <a:p>
            <a:pPr marL="0" indent="0">
              <a:buNone/>
            </a:pPr>
            <a:r>
              <a:rPr lang="en-US" dirty="0"/>
              <a:t>char *malloc(int size) {</a:t>
            </a:r>
          </a:p>
          <a:p>
            <a:pPr marL="0" indent="0">
              <a:buNone/>
            </a:pPr>
            <a:r>
              <a:rPr lang="en-US" dirty="0"/>
              <a:t>   char *ret = </a:t>
            </a:r>
            <a:r>
              <a:rPr lang="en-US" dirty="0" err="1"/>
              <a:t>allocation_ptr</a:t>
            </a:r>
            <a:r>
              <a:rPr lang="en-US" dirty="0"/>
              <a:t>;</a:t>
            </a:r>
          </a:p>
          <a:p>
            <a:pPr marL="0" indent="0">
              <a:buNone/>
            </a:pPr>
            <a:r>
              <a:rPr lang="en-US" dirty="0"/>
              <a:t>   </a:t>
            </a:r>
            <a:r>
              <a:rPr lang="en-US" dirty="0" err="1"/>
              <a:t>allocation_ptr</a:t>
            </a:r>
            <a:r>
              <a:rPr lang="en-US" dirty="0"/>
              <a:t> += size;</a:t>
            </a:r>
          </a:p>
          <a:p>
            <a:pPr marL="0" indent="0">
              <a:buNone/>
            </a:pPr>
            <a:r>
              <a:rPr lang="en-US" dirty="0"/>
              <a:t>   return ret;</a:t>
            </a:r>
          </a:p>
          <a:p>
            <a:pPr marL="0" indent="0">
              <a:buNone/>
            </a:pPr>
            <a:r>
              <a:rPr lang="en-US" dirty="0"/>
              <a:t>}</a:t>
            </a:r>
          </a:p>
        </p:txBody>
      </p:sp>
      <p:sp>
        <p:nvSpPr>
          <p:cNvPr id="4" name="Rectangle 3">
            <a:extLst>
              <a:ext uri="{FF2B5EF4-FFF2-40B4-BE49-F238E27FC236}">
                <a16:creationId xmlns:a16="http://schemas.microsoft.com/office/drawing/2014/main" id="{B9C12E2B-AE60-44E8-88B1-1948474BC364}"/>
              </a:ext>
            </a:extLst>
          </p:cNvPr>
          <p:cNvSpPr/>
          <p:nvPr/>
        </p:nvSpPr>
        <p:spPr>
          <a:xfrm>
            <a:off x="5008880" y="4805680"/>
            <a:ext cx="699008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2D3ED81C-D83C-4A39-A4DA-7822BCF15340}"/>
              </a:ext>
            </a:extLst>
          </p:cNvPr>
          <p:cNvCxnSpPr/>
          <p:nvPr/>
        </p:nvCxnSpPr>
        <p:spPr>
          <a:xfrm flipV="1">
            <a:off x="5019040" y="5313680"/>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769D60D-5603-4356-8501-29BD07C0B62B}"/>
              </a:ext>
            </a:extLst>
          </p:cNvPr>
          <p:cNvSpPr txBox="1"/>
          <p:nvPr/>
        </p:nvSpPr>
        <p:spPr>
          <a:xfrm>
            <a:off x="4094480" y="5864860"/>
            <a:ext cx="1910071" cy="369332"/>
          </a:xfrm>
          <a:prstGeom prst="rect">
            <a:avLst/>
          </a:prstGeom>
          <a:noFill/>
        </p:spPr>
        <p:txBody>
          <a:bodyPr wrap="square" rtlCol="0">
            <a:spAutoFit/>
          </a:bodyPr>
          <a:lstStyle/>
          <a:p>
            <a:r>
              <a:rPr lang="en-US" dirty="0" err="1"/>
              <a:t>allocation_ptr</a:t>
            </a:r>
            <a:endParaRPr lang="en-IN" dirty="0"/>
          </a:p>
        </p:txBody>
      </p:sp>
    </p:spTree>
    <p:extLst>
      <p:ext uri="{BB962C8B-B14F-4D97-AF65-F5344CB8AC3E}">
        <p14:creationId xmlns:p14="http://schemas.microsoft.com/office/powerpoint/2010/main" val="3634792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1CD8-03CA-4387-A854-5D847744ED17}"/>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ACA5F17E-B5D2-4274-BECA-0404CBA44863}"/>
              </a:ext>
            </a:extLst>
          </p:cNvPr>
          <p:cNvSpPr>
            <a:spLocks noGrp="1"/>
          </p:cNvSpPr>
          <p:nvPr>
            <p:ph idx="1"/>
          </p:nvPr>
        </p:nvSpPr>
        <p:spPr/>
        <p:txBody>
          <a:bodyPr/>
          <a:lstStyle/>
          <a:p>
            <a:r>
              <a:rPr lang="en-US" dirty="0"/>
              <a:t>Fragmentation</a:t>
            </a:r>
          </a:p>
        </p:txBody>
      </p:sp>
      <p:sp>
        <p:nvSpPr>
          <p:cNvPr id="4" name="Rectangle 3">
            <a:extLst>
              <a:ext uri="{FF2B5EF4-FFF2-40B4-BE49-F238E27FC236}">
                <a16:creationId xmlns:a16="http://schemas.microsoft.com/office/drawing/2014/main" id="{E46F28AB-3EAC-4636-97C3-BF21BE25B660}"/>
              </a:ext>
            </a:extLst>
          </p:cNvPr>
          <p:cNvSpPr/>
          <p:nvPr/>
        </p:nvSpPr>
        <p:spPr>
          <a:xfrm>
            <a:off x="2641600" y="3068320"/>
            <a:ext cx="699008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CC5528DF-4378-473E-884B-2649D54AD222}"/>
              </a:ext>
            </a:extLst>
          </p:cNvPr>
          <p:cNvCxnSpPr/>
          <p:nvPr/>
        </p:nvCxnSpPr>
        <p:spPr>
          <a:xfrm flipV="1">
            <a:off x="5693030" y="3556000"/>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B5D5D1-C977-4D94-B704-06884BF6A6B0}"/>
              </a:ext>
            </a:extLst>
          </p:cNvPr>
          <p:cNvSpPr txBox="1"/>
          <p:nvPr/>
        </p:nvSpPr>
        <p:spPr>
          <a:xfrm>
            <a:off x="5117680" y="4127500"/>
            <a:ext cx="1910071" cy="369332"/>
          </a:xfrm>
          <a:prstGeom prst="rect">
            <a:avLst/>
          </a:prstGeom>
          <a:noFill/>
        </p:spPr>
        <p:txBody>
          <a:bodyPr wrap="square" rtlCol="0">
            <a:spAutoFit/>
          </a:bodyPr>
          <a:lstStyle/>
          <a:p>
            <a:r>
              <a:rPr lang="en-US" dirty="0" err="1"/>
              <a:t>allocation_ptr</a:t>
            </a:r>
            <a:endParaRPr lang="en-IN" dirty="0"/>
          </a:p>
        </p:txBody>
      </p:sp>
      <p:sp>
        <p:nvSpPr>
          <p:cNvPr id="7" name="Rectangle 6">
            <a:extLst>
              <a:ext uri="{FF2B5EF4-FFF2-40B4-BE49-F238E27FC236}">
                <a16:creationId xmlns:a16="http://schemas.microsoft.com/office/drawing/2014/main" id="{08BB8678-47F5-19CC-1750-1E9039FA288D}"/>
              </a:ext>
            </a:extLst>
          </p:cNvPr>
          <p:cNvSpPr/>
          <p:nvPr/>
        </p:nvSpPr>
        <p:spPr>
          <a:xfrm>
            <a:off x="2641600" y="3068320"/>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1B321C9-899B-BACA-3762-927124806C36}"/>
              </a:ext>
            </a:extLst>
          </p:cNvPr>
          <p:cNvSpPr/>
          <p:nvPr/>
        </p:nvSpPr>
        <p:spPr>
          <a:xfrm>
            <a:off x="3143320" y="3064900"/>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BAF398-F994-8EB0-9532-4643C91BE78E}"/>
              </a:ext>
            </a:extLst>
          </p:cNvPr>
          <p:cNvSpPr/>
          <p:nvPr/>
        </p:nvSpPr>
        <p:spPr>
          <a:xfrm>
            <a:off x="3645040" y="3068320"/>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19389E5-40BE-F0BE-925B-C32C5863CA2F}"/>
              </a:ext>
            </a:extLst>
          </p:cNvPr>
          <p:cNvSpPr/>
          <p:nvPr/>
        </p:nvSpPr>
        <p:spPr>
          <a:xfrm>
            <a:off x="4157037" y="3068320"/>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98B0F81-D95D-DB44-5605-BD8E447B3958}"/>
              </a:ext>
            </a:extLst>
          </p:cNvPr>
          <p:cNvSpPr/>
          <p:nvPr/>
        </p:nvSpPr>
        <p:spPr>
          <a:xfrm>
            <a:off x="4679301" y="3075174"/>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CFBCDF9-4B05-897F-2128-3BA80C042084}"/>
              </a:ext>
            </a:extLst>
          </p:cNvPr>
          <p:cNvSpPr/>
          <p:nvPr/>
        </p:nvSpPr>
        <p:spPr>
          <a:xfrm>
            <a:off x="5191298" y="3073463"/>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011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67E5-1999-44CA-BAEA-53D97211617F}"/>
              </a:ext>
            </a:extLst>
          </p:cNvPr>
          <p:cNvSpPr>
            <a:spLocks noGrp="1"/>
          </p:cNvSpPr>
          <p:nvPr>
            <p:ph type="title"/>
          </p:nvPr>
        </p:nvSpPr>
        <p:spPr/>
        <p:txBody>
          <a:bodyPr/>
          <a:lstStyle/>
          <a:p>
            <a:r>
              <a:rPr lang="en-US" dirty="0"/>
              <a:t>How do we eliminate fragmentation?</a:t>
            </a:r>
          </a:p>
        </p:txBody>
      </p:sp>
      <p:sp>
        <p:nvSpPr>
          <p:cNvPr id="3" name="Content Placeholder 2">
            <a:extLst>
              <a:ext uri="{FF2B5EF4-FFF2-40B4-BE49-F238E27FC236}">
                <a16:creationId xmlns:a16="http://schemas.microsoft.com/office/drawing/2014/main" id="{9EAAFAF4-C27B-4A00-868C-A5E8871C3A56}"/>
              </a:ext>
            </a:extLst>
          </p:cNvPr>
          <p:cNvSpPr>
            <a:spLocks noGrp="1"/>
          </p:cNvSpPr>
          <p:nvPr>
            <p:ph idx="1"/>
          </p:nvPr>
        </p:nvSpPr>
        <p:spPr/>
        <p:txBody>
          <a:bodyPr/>
          <a:lstStyle/>
          <a:p>
            <a:r>
              <a:rPr lang="en-US" dirty="0"/>
              <a:t>Relocate live objects</a:t>
            </a:r>
          </a:p>
        </p:txBody>
      </p:sp>
    </p:spTree>
    <p:extLst>
      <p:ext uri="{BB962C8B-B14F-4D97-AF65-F5344CB8AC3E}">
        <p14:creationId xmlns:p14="http://schemas.microsoft.com/office/powerpoint/2010/main" val="722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graphicFrame>
        <p:nvGraphicFramePr>
          <p:cNvPr id="7" name="Table 5">
            <a:extLst>
              <a:ext uri="{FF2B5EF4-FFF2-40B4-BE49-F238E27FC236}">
                <a16:creationId xmlns:a16="http://schemas.microsoft.com/office/drawing/2014/main" id="{7A1FF6DF-C682-444E-B0E6-A3C4615521FB}"/>
              </a:ext>
            </a:extLst>
          </p:cNvPr>
          <p:cNvGraphicFramePr>
            <a:graphicFrameLocks noGrp="1"/>
          </p:cNvGraphicFramePr>
          <p:nvPr>
            <p:extLst>
              <p:ext uri="{D42A27DB-BD31-4B8C-83A1-F6EECF244321}">
                <p14:modId xmlns:p14="http://schemas.microsoft.com/office/powerpoint/2010/main" val="1799347399"/>
              </p:ext>
            </p:extLst>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spTree>
    <p:extLst>
      <p:ext uri="{BB962C8B-B14F-4D97-AF65-F5344CB8AC3E}">
        <p14:creationId xmlns:p14="http://schemas.microsoft.com/office/powerpoint/2010/main" val="332886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67E5-1999-44CA-BAEA-53D97211617F}"/>
              </a:ext>
            </a:extLst>
          </p:cNvPr>
          <p:cNvSpPr>
            <a:spLocks noGrp="1"/>
          </p:cNvSpPr>
          <p:nvPr>
            <p:ph type="title"/>
          </p:nvPr>
        </p:nvSpPr>
        <p:spPr/>
        <p:txBody>
          <a:bodyPr/>
          <a:lstStyle/>
          <a:p>
            <a:r>
              <a:rPr lang="en-US" dirty="0"/>
              <a:t>How do we eliminate fragmentation?</a:t>
            </a:r>
          </a:p>
        </p:txBody>
      </p:sp>
      <p:sp>
        <p:nvSpPr>
          <p:cNvPr id="3" name="Content Placeholder 2">
            <a:extLst>
              <a:ext uri="{FF2B5EF4-FFF2-40B4-BE49-F238E27FC236}">
                <a16:creationId xmlns:a16="http://schemas.microsoft.com/office/drawing/2014/main" id="{9EAAFAF4-C27B-4A00-868C-A5E8871C3A56}"/>
              </a:ext>
            </a:extLst>
          </p:cNvPr>
          <p:cNvSpPr>
            <a:spLocks noGrp="1"/>
          </p:cNvSpPr>
          <p:nvPr>
            <p:ph idx="1"/>
          </p:nvPr>
        </p:nvSpPr>
        <p:spPr/>
        <p:txBody>
          <a:bodyPr>
            <a:normAutofit fontScale="92500" lnSpcReduction="10000"/>
          </a:bodyPr>
          <a:lstStyle/>
          <a:p>
            <a:r>
              <a:rPr lang="en-US" dirty="0"/>
              <a:t>Relocate live objects</a:t>
            </a:r>
          </a:p>
          <a:p>
            <a:pPr lvl="1"/>
            <a:r>
              <a:rPr lang="en-US" dirty="0"/>
              <a:t>What about existing references to old objects?</a:t>
            </a:r>
          </a:p>
          <a:p>
            <a:pPr lvl="1"/>
            <a:endParaRPr lang="en-US" dirty="0"/>
          </a:p>
          <a:p>
            <a:pPr lvl="1"/>
            <a:endParaRPr lang="en-US" dirty="0"/>
          </a:p>
          <a:p>
            <a:pPr lvl="1"/>
            <a:endParaRPr lang="en-US" dirty="0"/>
          </a:p>
          <a:p>
            <a:pPr marL="457200" lvl="1" indent="0">
              <a:buNone/>
            </a:pPr>
            <a:r>
              <a:rPr lang="en-US" dirty="0"/>
              <a:t>struct node {</a:t>
            </a:r>
          </a:p>
          <a:p>
            <a:pPr marL="457200" lvl="1" indent="0">
              <a:buNone/>
            </a:pPr>
            <a:r>
              <a:rPr lang="en-US" dirty="0"/>
              <a:t>   unsigned long info;</a:t>
            </a:r>
          </a:p>
          <a:p>
            <a:pPr marL="457200" lvl="1" indent="0">
              <a:buNone/>
            </a:pPr>
            <a:r>
              <a:rPr lang="en-US" dirty="0"/>
              <a:t>   struct info *next;</a:t>
            </a:r>
          </a:p>
          <a:p>
            <a:pPr marL="457200" lvl="1" indent="0">
              <a:buNone/>
            </a:pPr>
            <a:r>
              <a:rPr lang="en-US" dirty="0"/>
              <a:t>};</a:t>
            </a:r>
          </a:p>
          <a:p>
            <a:pPr marL="457200" lvl="1" indent="0">
              <a:buNone/>
            </a:pPr>
            <a:endParaRPr lang="en-US" dirty="0"/>
          </a:p>
          <a:p>
            <a:pPr marL="457200" lvl="1" indent="0">
              <a:buNone/>
            </a:pPr>
            <a:r>
              <a:rPr lang="en-US" dirty="0"/>
              <a:t>Let us say an object x of type struct node is pointing to another object y via the next field. If y gets relocated to y1 but x-&gt;next is still pointing to y, your program may yield an incorrect result.</a:t>
            </a:r>
          </a:p>
        </p:txBody>
      </p:sp>
    </p:spTree>
    <p:extLst>
      <p:ext uri="{BB962C8B-B14F-4D97-AF65-F5344CB8AC3E}">
        <p14:creationId xmlns:p14="http://schemas.microsoft.com/office/powerpoint/2010/main" val="304307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5225-EB4B-4D3D-9629-9ACA5E59BD8C}"/>
              </a:ext>
            </a:extLst>
          </p:cNvPr>
          <p:cNvSpPr>
            <a:spLocks noGrp="1"/>
          </p:cNvSpPr>
          <p:nvPr>
            <p:ph type="title"/>
          </p:nvPr>
        </p:nvSpPr>
        <p:spPr/>
        <p:txBody>
          <a:bodyPr/>
          <a:lstStyle/>
          <a:p>
            <a:r>
              <a:rPr lang="en-US" dirty="0"/>
              <a:t>What about references to old objects?</a:t>
            </a:r>
          </a:p>
        </p:txBody>
      </p:sp>
      <p:sp>
        <p:nvSpPr>
          <p:cNvPr id="3" name="Content Placeholder 2">
            <a:extLst>
              <a:ext uri="{FF2B5EF4-FFF2-40B4-BE49-F238E27FC236}">
                <a16:creationId xmlns:a16="http://schemas.microsoft.com/office/drawing/2014/main" id="{620228E3-44F8-495C-AAC9-FAF0811437C8}"/>
              </a:ext>
            </a:extLst>
          </p:cNvPr>
          <p:cNvSpPr>
            <a:spLocks noGrp="1"/>
          </p:cNvSpPr>
          <p:nvPr>
            <p:ph idx="1"/>
          </p:nvPr>
        </p:nvSpPr>
        <p:spPr/>
        <p:txBody>
          <a:bodyPr/>
          <a:lstStyle/>
          <a:p>
            <a:r>
              <a:rPr lang="en-US" dirty="0"/>
              <a:t>Update all old references to the new addresses</a:t>
            </a:r>
          </a:p>
          <a:p>
            <a:pPr lvl="1"/>
            <a:r>
              <a:rPr lang="en-US" dirty="0"/>
              <a:t>How do we know which fields are references?</a:t>
            </a:r>
          </a:p>
          <a:p>
            <a:pPr lvl="1"/>
            <a:endParaRPr lang="en-US" dirty="0"/>
          </a:p>
          <a:p>
            <a:pPr lvl="1"/>
            <a:endParaRPr lang="en-US" dirty="0"/>
          </a:p>
          <a:p>
            <a:pPr marL="457200" lvl="1" indent="0">
              <a:buNone/>
            </a:pPr>
            <a:r>
              <a:rPr lang="en-US" dirty="0"/>
              <a:t>struct node {</a:t>
            </a:r>
          </a:p>
          <a:p>
            <a:pPr marL="457200" lvl="1" indent="0">
              <a:buNone/>
            </a:pPr>
            <a:r>
              <a:rPr lang="en-US" dirty="0"/>
              <a:t>   unsigned long info;</a:t>
            </a:r>
          </a:p>
          <a:p>
            <a:pPr marL="457200" lvl="1" indent="0">
              <a:buNone/>
            </a:pPr>
            <a:r>
              <a:rPr lang="en-US" dirty="0"/>
              <a:t>   struct node *next;</a:t>
            </a:r>
          </a:p>
          <a:p>
            <a:pPr marL="457200" lvl="1" indent="0">
              <a:buNone/>
            </a:pPr>
            <a:r>
              <a:rPr lang="en-US" dirty="0"/>
              <a:t>};</a:t>
            </a:r>
          </a:p>
          <a:p>
            <a:pPr marL="457200" lvl="1" indent="0">
              <a:buNone/>
            </a:pPr>
            <a:endParaRPr lang="en-US" dirty="0"/>
          </a:p>
        </p:txBody>
      </p:sp>
      <p:sp>
        <p:nvSpPr>
          <p:cNvPr id="4" name="TextBox 3">
            <a:extLst>
              <a:ext uri="{FF2B5EF4-FFF2-40B4-BE49-F238E27FC236}">
                <a16:creationId xmlns:a16="http://schemas.microsoft.com/office/drawing/2014/main" id="{BC8F14AA-28E4-4267-A190-816D710EC5CD}"/>
              </a:ext>
            </a:extLst>
          </p:cNvPr>
          <p:cNvSpPr txBox="1"/>
          <p:nvPr/>
        </p:nvSpPr>
        <p:spPr>
          <a:xfrm>
            <a:off x="6797040" y="3657600"/>
            <a:ext cx="3241040" cy="1754326"/>
          </a:xfrm>
          <a:prstGeom prst="rect">
            <a:avLst/>
          </a:prstGeom>
          <a:noFill/>
        </p:spPr>
        <p:txBody>
          <a:bodyPr wrap="square" rtlCol="0">
            <a:spAutoFit/>
          </a:bodyPr>
          <a:lstStyle/>
          <a:p>
            <a:r>
              <a:rPr lang="en-US" dirty="0"/>
              <a:t>In x86_64, a 64-bit value can be both data or an address.</a:t>
            </a:r>
          </a:p>
          <a:p>
            <a:endParaRPr lang="en-US" dirty="0"/>
          </a:p>
          <a:p>
            <a:r>
              <a:rPr lang="en-US" dirty="0"/>
              <a:t>Just by looking at a value, we can’t say if it is actually an address.</a:t>
            </a:r>
            <a:endParaRPr lang="en-IN" dirty="0"/>
          </a:p>
        </p:txBody>
      </p:sp>
    </p:spTree>
    <p:extLst>
      <p:ext uri="{BB962C8B-B14F-4D97-AF65-F5344CB8AC3E}">
        <p14:creationId xmlns:p14="http://schemas.microsoft.com/office/powerpoint/2010/main" val="91864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E929-133A-4448-B34E-7A0F85BC21D0}"/>
              </a:ext>
            </a:extLst>
          </p:cNvPr>
          <p:cNvSpPr>
            <a:spLocks noGrp="1"/>
          </p:cNvSpPr>
          <p:nvPr>
            <p:ph type="title"/>
          </p:nvPr>
        </p:nvSpPr>
        <p:spPr/>
        <p:txBody>
          <a:bodyPr/>
          <a:lstStyle/>
          <a:p>
            <a:r>
              <a:rPr lang="en-US" dirty="0"/>
              <a:t>How do we know which fields are references?</a:t>
            </a:r>
          </a:p>
        </p:txBody>
      </p:sp>
      <p:sp>
        <p:nvSpPr>
          <p:cNvPr id="3" name="Content Placeholder 2">
            <a:extLst>
              <a:ext uri="{FF2B5EF4-FFF2-40B4-BE49-F238E27FC236}">
                <a16:creationId xmlns:a16="http://schemas.microsoft.com/office/drawing/2014/main" id="{BD7BB1B8-8997-456F-B9CB-4D648D30FA20}"/>
              </a:ext>
            </a:extLst>
          </p:cNvPr>
          <p:cNvSpPr>
            <a:spLocks noGrp="1"/>
          </p:cNvSpPr>
          <p:nvPr>
            <p:ph idx="1"/>
          </p:nvPr>
        </p:nvSpPr>
        <p:spPr/>
        <p:txBody>
          <a:bodyPr/>
          <a:lstStyle/>
          <a:p>
            <a:r>
              <a:rPr lang="en-US" dirty="0"/>
              <a:t>Store the type of object in the object itself</a:t>
            </a:r>
          </a:p>
          <a:p>
            <a:endParaRPr lang="en-US" dirty="0"/>
          </a:p>
          <a:p>
            <a:endParaRPr lang="en-US" dirty="0"/>
          </a:p>
          <a:p>
            <a:pPr marL="0" indent="0">
              <a:buNone/>
            </a:pPr>
            <a:r>
              <a:rPr lang="en-US" dirty="0"/>
              <a:t>struct </a:t>
            </a:r>
            <a:r>
              <a:rPr lang="en-US" dirty="0" err="1"/>
              <a:t>obj_header</a:t>
            </a:r>
            <a:r>
              <a:rPr lang="en-US" dirty="0"/>
              <a:t> {</a:t>
            </a:r>
          </a:p>
          <a:p>
            <a:pPr marL="0" indent="0">
              <a:buNone/>
            </a:pPr>
            <a:r>
              <a:rPr lang="en-US" dirty="0"/>
              <a:t>    struct type *ty;</a:t>
            </a:r>
          </a:p>
          <a:p>
            <a:pPr marL="0" indent="0">
              <a:buNone/>
            </a:pPr>
            <a:r>
              <a:rPr lang="en-US" dirty="0"/>
              <a:t>};</a:t>
            </a:r>
          </a:p>
          <a:p>
            <a:pPr marL="0" indent="0">
              <a:buNone/>
            </a:pPr>
            <a:r>
              <a:rPr lang="en-US" dirty="0"/>
              <a:t>Attach an object header to every object.</a:t>
            </a:r>
          </a:p>
        </p:txBody>
      </p:sp>
    </p:spTree>
    <p:extLst>
      <p:ext uri="{BB962C8B-B14F-4D97-AF65-F5344CB8AC3E}">
        <p14:creationId xmlns:p14="http://schemas.microsoft.com/office/powerpoint/2010/main" val="288279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0451-811C-426C-A414-4B37157B1355}"/>
              </a:ext>
            </a:extLst>
          </p:cNvPr>
          <p:cNvSpPr>
            <a:spLocks noGrp="1"/>
          </p:cNvSpPr>
          <p:nvPr>
            <p:ph type="title"/>
          </p:nvPr>
        </p:nvSpPr>
        <p:spPr/>
        <p:txBody>
          <a:bodyPr/>
          <a:lstStyle/>
          <a:p>
            <a:r>
              <a:rPr lang="en-US" dirty="0"/>
              <a:t>Defragmenter</a:t>
            </a:r>
          </a:p>
        </p:txBody>
      </p:sp>
      <p:sp>
        <p:nvSpPr>
          <p:cNvPr id="4" name="TextBox 3">
            <a:extLst>
              <a:ext uri="{FF2B5EF4-FFF2-40B4-BE49-F238E27FC236}">
                <a16:creationId xmlns:a16="http://schemas.microsoft.com/office/drawing/2014/main" id="{F3249DB7-36F6-4298-B402-8AC2EBED8E47}"/>
              </a:ext>
            </a:extLst>
          </p:cNvPr>
          <p:cNvSpPr txBox="1"/>
          <p:nvPr/>
        </p:nvSpPr>
        <p:spPr>
          <a:xfrm>
            <a:off x="1584960" y="1676400"/>
            <a:ext cx="4815840" cy="4801314"/>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free = starting location of new heap;</a:t>
            </a: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(o) =  free;</a:t>
            </a:r>
          </a:p>
          <a:p>
            <a:pPr marL="0" indent="0">
              <a:buNone/>
            </a:pPr>
            <a:r>
              <a:rPr lang="en-US" dirty="0">
                <a:latin typeface="Arial" panose="020B0604020202020204" pitchFamily="34" charset="0"/>
                <a:cs typeface="Arial" panose="020B0604020202020204" pitchFamily="34" charset="0"/>
              </a:rPr>
              <a:t>        free = free + size(o);</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for (each reference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in o)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copy o to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(r);</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744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graphicFrame>
        <p:nvGraphicFramePr>
          <p:cNvPr id="7" name="Table 5">
            <a:extLst>
              <a:ext uri="{FF2B5EF4-FFF2-40B4-BE49-F238E27FC236}">
                <a16:creationId xmlns:a16="http://schemas.microsoft.com/office/drawing/2014/main" id="{7A1FF6DF-C682-444E-B0E6-A3C4615521FB}"/>
              </a:ext>
            </a:extLst>
          </p:cNvPr>
          <p:cNvGraphicFramePr>
            <a:graphicFrameLocks noGrp="1"/>
          </p:cNvGraphicFramePr>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spTree>
    <p:extLst>
      <p:ext uri="{BB962C8B-B14F-4D97-AF65-F5344CB8AC3E}">
        <p14:creationId xmlns:p14="http://schemas.microsoft.com/office/powerpoint/2010/main" val="228316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graphicFrame>
        <p:nvGraphicFramePr>
          <p:cNvPr id="7" name="Table 5">
            <a:extLst>
              <a:ext uri="{FF2B5EF4-FFF2-40B4-BE49-F238E27FC236}">
                <a16:creationId xmlns:a16="http://schemas.microsoft.com/office/drawing/2014/main" id="{7A1FF6DF-C682-444E-B0E6-A3C4615521FB}"/>
              </a:ext>
            </a:extLst>
          </p:cNvPr>
          <p:cNvGraphicFramePr>
            <a:graphicFrameLocks noGrp="1"/>
          </p:cNvGraphicFramePr>
          <p:nvPr>
            <p:extLst>
              <p:ext uri="{D42A27DB-BD31-4B8C-83A1-F6EECF244321}">
                <p14:modId xmlns:p14="http://schemas.microsoft.com/office/powerpoint/2010/main" val="1431006209"/>
              </p:ext>
            </p:extLst>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sp>
        <p:nvSpPr>
          <p:cNvPr id="16" name="Arrow: Curved Down 15">
            <a:extLst>
              <a:ext uri="{FF2B5EF4-FFF2-40B4-BE49-F238E27FC236}">
                <a16:creationId xmlns:a16="http://schemas.microsoft.com/office/drawing/2014/main" id="{CDF8AFCD-BAEF-6F34-C49C-A4C120EF1CD6}"/>
              </a:ext>
            </a:extLst>
          </p:cNvPr>
          <p:cNvSpPr/>
          <p:nvPr/>
        </p:nvSpPr>
        <p:spPr>
          <a:xfrm>
            <a:off x="2270589" y="4376791"/>
            <a:ext cx="462337" cy="1833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urved Down 16">
            <a:extLst>
              <a:ext uri="{FF2B5EF4-FFF2-40B4-BE49-F238E27FC236}">
                <a16:creationId xmlns:a16="http://schemas.microsoft.com/office/drawing/2014/main" id="{2169F5FA-99B6-803A-BE55-C8D44E0EE778}"/>
              </a:ext>
            </a:extLst>
          </p:cNvPr>
          <p:cNvSpPr/>
          <p:nvPr/>
        </p:nvSpPr>
        <p:spPr>
          <a:xfrm>
            <a:off x="3936886" y="4263775"/>
            <a:ext cx="1436498" cy="2963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Down 17">
            <a:extLst>
              <a:ext uri="{FF2B5EF4-FFF2-40B4-BE49-F238E27FC236}">
                <a16:creationId xmlns:a16="http://schemas.microsoft.com/office/drawing/2014/main" id="{B136C5CB-CC3A-73BC-4752-F2CCF63BFC66}"/>
              </a:ext>
            </a:extLst>
          </p:cNvPr>
          <p:cNvSpPr/>
          <p:nvPr/>
        </p:nvSpPr>
        <p:spPr>
          <a:xfrm rot="10800000" flipV="1">
            <a:off x="3534996" y="4028227"/>
            <a:ext cx="2084969" cy="531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C771A7DE-DD2F-EF33-3B8A-AB39F3227530}"/>
              </a:ext>
            </a:extLst>
          </p:cNvPr>
          <p:cNvSpPr txBox="1"/>
          <p:nvPr/>
        </p:nvSpPr>
        <p:spPr>
          <a:xfrm>
            <a:off x="164386" y="5373392"/>
            <a:ext cx="5322014" cy="1200329"/>
          </a:xfrm>
          <a:prstGeom prst="rect">
            <a:avLst/>
          </a:prstGeom>
          <a:noFill/>
        </p:spPr>
        <p:txBody>
          <a:bodyPr wrap="square" rtlCol="0">
            <a:spAutoFit/>
          </a:bodyPr>
          <a:lstStyle/>
          <a:p>
            <a:r>
              <a:rPr lang="en-US" dirty="0" err="1"/>
              <a:t>NewLocation</a:t>
            </a:r>
            <a:r>
              <a:rPr lang="en-US" dirty="0"/>
              <a:t>(A) == A’     </a:t>
            </a:r>
            <a:r>
              <a:rPr lang="en-US" dirty="0" err="1"/>
              <a:t>NewLocation</a:t>
            </a:r>
            <a:r>
              <a:rPr lang="en-US" dirty="0"/>
              <a:t>(E) == E’</a:t>
            </a:r>
          </a:p>
          <a:p>
            <a:r>
              <a:rPr lang="en-US" dirty="0" err="1"/>
              <a:t>NewLocation</a:t>
            </a:r>
            <a:r>
              <a:rPr lang="en-US" dirty="0"/>
              <a:t>(B) == B’     </a:t>
            </a:r>
            <a:r>
              <a:rPr lang="en-US" dirty="0" err="1"/>
              <a:t>NewLocation</a:t>
            </a:r>
            <a:r>
              <a:rPr lang="en-US" dirty="0"/>
              <a:t>(F) == F’</a:t>
            </a:r>
            <a:endParaRPr lang="en-IN" dirty="0"/>
          </a:p>
          <a:p>
            <a:r>
              <a:rPr lang="en-US" dirty="0" err="1"/>
              <a:t>NewLocation</a:t>
            </a:r>
            <a:r>
              <a:rPr lang="en-US" dirty="0"/>
              <a:t>(C) == C’     </a:t>
            </a:r>
            <a:r>
              <a:rPr lang="en-US" dirty="0" err="1"/>
              <a:t>NewLocation</a:t>
            </a:r>
            <a:r>
              <a:rPr lang="en-US" dirty="0"/>
              <a:t>(G) == G’</a:t>
            </a:r>
            <a:endParaRPr lang="en-IN" dirty="0"/>
          </a:p>
          <a:p>
            <a:r>
              <a:rPr lang="en-US" dirty="0" err="1"/>
              <a:t>NewLocation</a:t>
            </a:r>
            <a:r>
              <a:rPr lang="en-US" dirty="0"/>
              <a:t>(D) == D’    </a:t>
            </a:r>
            <a:r>
              <a:rPr lang="en-US" dirty="0" err="1"/>
              <a:t>NewLocation</a:t>
            </a:r>
            <a:r>
              <a:rPr lang="en-US" dirty="0"/>
              <a:t>(H) == H’</a:t>
            </a:r>
            <a:endParaRPr lang="en-IN" dirty="0"/>
          </a:p>
        </p:txBody>
      </p:sp>
    </p:spTree>
    <p:extLst>
      <p:ext uri="{BB962C8B-B14F-4D97-AF65-F5344CB8AC3E}">
        <p14:creationId xmlns:p14="http://schemas.microsoft.com/office/powerpoint/2010/main" val="31074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F606-8FBF-47B5-89B8-5A18F07332C9}"/>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id="{946E7CA4-0017-4C87-824A-C2FC211B2778}"/>
              </a:ext>
            </a:extLst>
          </p:cNvPr>
          <p:cNvSpPr>
            <a:spLocks noGrp="1"/>
          </p:cNvSpPr>
          <p:nvPr>
            <p:ph idx="1"/>
          </p:nvPr>
        </p:nvSpPr>
        <p:spPr/>
        <p:txBody>
          <a:bodyPr/>
          <a:lstStyle/>
          <a:p>
            <a:r>
              <a:rPr lang="en-US" dirty="0"/>
              <a:t>Automatic memory management using stack</a:t>
            </a:r>
          </a:p>
          <a:p>
            <a:endParaRPr lang="en-US" dirty="0"/>
          </a:p>
          <a:p>
            <a:r>
              <a:rPr lang="en-US" dirty="0"/>
              <a:t>Local variables are automatically allocated and deallocated by the compiler</a:t>
            </a:r>
          </a:p>
          <a:p>
            <a:pPr lvl="1"/>
            <a:r>
              <a:rPr lang="en-US" dirty="0"/>
              <a:t>static memory management</a:t>
            </a:r>
          </a:p>
        </p:txBody>
      </p:sp>
    </p:spTree>
    <p:extLst>
      <p:ext uri="{BB962C8B-B14F-4D97-AF65-F5344CB8AC3E}">
        <p14:creationId xmlns:p14="http://schemas.microsoft.com/office/powerpoint/2010/main" val="3832630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C0EF-1FD2-4D7A-8ADD-EA1133412D1B}"/>
              </a:ext>
            </a:extLst>
          </p:cNvPr>
          <p:cNvSpPr>
            <a:spLocks noGrp="1"/>
          </p:cNvSpPr>
          <p:nvPr>
            <p:ph type="title"/>
          </p:nvPr>
        </p:nvSpPr>
        <p:spPr/>
        <p:txBody>
          <a:bodyPr/>
          <a:lstStyle/>
          <a:p>
            <a:r>
              <a:rPr lang="en-US" dirty="0"/>
              <a:t>Are we done?</a:t>
            </a:r>
          </a:p>
        </p:txBody>
      </p:sp>
      <p:sp>
        <p:nvSpPr>
          <p:cNvPr id="3" name="Content Placeholder 2">
            <a:extLst>
              <a:ext uri="{FF2B5EF4-FFF2-40B4-BE49-F238E27FC236}">
                <a16:creationId xmlns:a16="http://schemas.microsoft.com/office/drawing/2014/main" id="{A83BA24E-069D-4404-9B05-6E7A8200EB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849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Are we done?</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71600"/>
            <a:ext cx="5074920" cy="5078313"/>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list *temp = head;</a:t>
            </a:r>
          </a:p>
          <a:p>
            <a:r>
              <a:rPr lang="en-US" dirty="0">
                <a:latin typeface="Arial" panose="020B0604020202020204" pitchFamily="34" charset="0"/>
                <a:cs typeface="Arial" panose="020B0604020202020204" pitchFamily="34" charset="0"/>
              </a:rPr>
              <a:t>    3.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4.     temp-&gt;next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5.     temp = temp-&gt;next;</a:t>
            </a:r>
          </a:p>
          <a:p>
            <a:r>
              <a:rPr lang="en-US" dirty="0">
                <a:latin typeface="Arial" panose="020B0604020202020204" pitchFamily="34" charset="0"/>
                <a:cs typeface="Arial" panose="020B0604020202020204" pitchFamily="34" charset="0"/>
              </a:rPr>
              <a:t>    6. }</a:t>
            </a:r>
          </a:p>
          <a:p>
            <a:r>
              <a:rPr lang="en-US" dirty="0">
                <a:latin typeface="Arial" panose="020B0604020202020204" pitchFamily="34" charset="0"/>
                <a:cs typeface="Arial" panose="020B0604020202020204" pitchFamily="34" charset="0"/>
              </a:rPr>
              <a:t>    7. defragmenter();</a:t>
            </a:r>
          </a:p>
          <a:p>
            <a:r>
              <a:rPr lang="en-US" dirty="0">
                <a:latin typeface="Arial" panose="020B0604020202020204" pitchFamily="34" charset="0"/>
                <a:cs typeface="Arial" panose="020B0604020202020204" pitchFamily="34" charset="0"/>
              </a:rPr>
              <a:t>    8. </a:t>
            </a:r>
            <a:r>
              <a:rPr lang="en-US" dirty="0" err="1">
                <a:latin typeface="Arial" panose="020B0604020202020204" pitchFamily="34" charset="0"/>
                <a:cs typeface="Arial" panose="020B0604020202020204" pitchFamily="34" charset="0"/>
              </a:rPr>
              <a:t>print_list</a:t>
            </a:r>
            <a:r>
              <a:rPr lang="en-US" dirty="0">
                <a:latin typeface="Arial" panose="020B0604020202020204" pitchFamily="34" charset="0"/>
                <a:cs typeface="Arial" panose="020B0604020202020204" pitchFamily="34" charset="0"/>
              </a:rPr>
              <a:t>(head);</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196E30E-AEA2-4F63-9DF4-CC85C88FAC74}"/>
              </a:ext>
            </a:extLst>
          </p:cNvPr>
          <p:cNvSpPr txBox="1"/>
          <p:nvPr/>
        </p:nvSpPr>
        <p:spPr>
          <a:xfrm>
            <a:off x="6573520" y="35560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5" name="TextBox 4">
            <a:extLst>
              <a:ext uri="{FF2B5EF4-FFF2-40B4-BE49-F238E27FC236}">
                <a16:creationId xmlns:a16="http://schemas.microsoft.com/office/drawing/2014/main" id="{D0388180-DC9D-2A8A-52B1-0805E112F89B}"/>
              </a:ext>
            </a:extLst>
          </p:cNvPr>
          <p:cNvSpPr txBox="1"/>
          <p:nvPr/>
        </p:nvSpPr>
        <p:spPr>
          <a:xfrm>
            <a:off x="893853" y="2547994"/>
            <a:ext cx="3503487" cy="369332"/>
          </a:xfrm>
          <a:prstGeom prst="rect">
            <a:avLst/>
          </a:prstGeom>
          <a:noFill/>
        </p:spPr>
        <p:txBody>
          <a:bodyPr wrap="square" rtlCol="0">
            <a:spAutoFit/>
          </a:bodyPr>
          <a:lstStyle/>
          <a:p>
            <a:r>
              <a:rPr lang="en-US" dirty="0"/>
              <a:t>During defragmentation at line-7</a:t>
            </a:r>
          </a:p>
        </p:txBody>
      </p:sp>
      <p:sp>
        <p:nvSpPr>
          <p:cNvPr id="6" name="Rectangle 5">
            <a:extLst>
              <a:ext uri="{FF2B5EF4-FFF2-40B4-BE49-F238E27FC236}">
                <a16:creationId xmlns:a16="http://schemas.microsoft.com/office/drawing/2014/main" id="{0D1FE269-DCCC-AAEA-C9C2-7FDE47742FAE}"/>
              </a:ext>
            </a:extLst>
          </p:cNvPr>
          <p:cNvSpPr/>
          <p:nvPr/>
        </p:nvSpPr>
        <p:spPr>
          <a:xfrm>
            <a:off x="996593" y="3426513"/>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10" name="Rectangle 9">
            <a:extLst>
              <a:ext uri="{FF2B5EF4-FFF2-40B4-BE49-F238E27FC236}">
                <a16:creationId xmlns:a16="http://schemas.microsoft.com/office/drawing/2014/main" id="{90B19ED1-B1DB-34BC-43DE-5A455CDBE71C}"/>
              </a:ext>
            </a:extLst>
          </p:cNvPr>
          <p:cNvSpPr/>
          <p:nvPr/>
        </p:nvSpPr>
        <p:spPr>
          <a:xfrm>
            <a:off x="2063387" y="3427290"/>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1" name="Rectangle 10">
            <a:extLst>
              <a:ext uri="{FF2B5EF4-FFF2-40B4-BE49-F238E27FC236}">
                <a16:creationId xmlns:a16="http://schemas.microsoft.com/office/drawing/2014/main" id="{856D6D69-364F-ECC5-3FFB-96C5A5FAE5D0}"/>
              </a:ext>
            </a:extLst>
          </p:cNvPr>
          <p:cNvSpPr/>
          <p:nvPr/>
        </p:nvSpPr>
        <p:spPr>
          <a:xfrm>
            <a:off x="3099362" y="3425580"/>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2" name="Rectangle 11">
            <a:extLst>
              <a:ext uri="{FF2B5EF4-FFF2-40B4-BE49-F238E27FC236}">
                <a16:creationId xmlns:a16="http://schemas.microsoft.com/office/drawing/2014/main" id="{A2F0C90B-5B7F-0A84-BB86-6C13D8F0C8AD}"/>
              </a:ext>
            </a:extLst>
          </p:cNvPr>
          <p:cNvSpPr/>
          <p:nvPr/>
        </p:nvSpPr>
        <p:spPr>
          <a:xfrm>
            <a:off x="4169542" y="3426513"/>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cxnSp>
        <p:nvCxnSpPr>
          <p:cNvPr id="13" name="Straight Arrow Connector 12">
            <a:extLst>
              <a:ext uri="{FF2B5EF4-FFF2-40B4-BE49-F238E27FC236}">
                <a16:creationId xmlns:a16="http://schemas.microsoft.com/office/drawing/2014/main" id="{56290CC9-93D8-8479-BD75-16ECD720F950}"/>
              </a:ext>
            </a:extLst>
          </p:cNvPr>
          <p:cNvCxnSpPr>
            <a:cxnSpLocks/>
          </p:cNvCxnSpPr>
          <p:nvPr/>
        </p:nvCxnSpPr>
        <p:spPr>
          <a:xfrm>
            <a:off x="277403" y="3606230"/>
            <a:ext cx="698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E9056C-3B3C-B400-BBCB-05D5EA6D699C}"/>
              </a:ext>
            </a:extLst>
          </p:cNvPr>
          <p:cNvCxnSpPr>
            <a:stCxn id="6" idx="3"/>
            <a:endCxn id="10" idx="1"/>
          </p:cNvCxnSpPr>
          <p:nvPr/>
        </p:nvCxnSpPr>
        <p:spPr>
          <a:xfrm flipV="1">
            <a:off x="1551398" y="3606230"/>
            <a:ext cx="511989" cy="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20AAC8-F03D-76F0-ADB9-74B23B24B757}"/>
              </a:ext>
            </a:extLst>
          </p:cNvPr>
          <p:cNvCxnSpPr>
            <a:stCxn id="10" idx="3"/>
          </p:cNvCxnSpPr>
          <p:nvPr/>
        </p:nvCxnSpPr>
        <p:spPr>
          <a:xfrm flipV="1">
            <a:off x="2618192" y="3606230"/>
            <a:ext cx="481170" cy="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099AAD-15E7-9A42-EA8E-80C92AE899C7}"/>
              </a:ext>
            </a:extLst>
          </p:cNvPr>
          <p:cNvCxnSpPr>
            <a:stCxn id="11" idx="3"/>
          </p:cNvCxnSpPr>
          <p:nvPr/>
        </p:nvCxnSpPr>
        <p:spPr>
          <a:xfrm flipV="1">
            <a:off x="3654167" y="3606230"/>
            <a:ext cx="515375" cy="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8AAD1A-22C6-2CE5-DC9A-A2005CEC033B}"/>
              </a:ext>
            </a:extLst>
          </p:cNvPr>
          <p:cNvSpPr txBox="1"/>
          <p:nvPr/>
        </p:nvSpPr>
        <p:spPr>
          <a:xfrm>
            <a:off x="277403" y="3637054"/>
            <a:ext cx="852754" cy="369331"/>
          </a:xfrm>
          <a:prstGeom prst="rect">
            <a:avLst/>
          </a:prstGeom>
          <a:noFill/>
        </p:spPr>
        <p:txBody>
          <a:bodyPr wrap="square" rtlCol="0">
            <a:spAutoFit/>
          </a:bodyPr>
          <a:lstStyle/>
          <a:p>
            <a:r>
              <a:rPr lang="en-US" dirty="0"/>
              <a:t>head</a:t>
            </a:r>
            <a:endParaRPr lang="en-IN" dirty="0"/>
          </a:p>
        </p:txBody>
      </p:sp>
      <p:sp>
        <p:nvSpPr>
          <p:cNvPr id="21" name="TextBox 20">
            <a:extLst>
              <a:ext uri="{FF2B5EF4-FFF2-40B4-BE49-F238E27FC236}">
                <a16:creationId xmlns:a16="http://schemas.microsoft.com/office/drawing/2014/main" id="{C6D9290B-F7A9-31FF-F563-150F3FFBEDE7}"/>
              </a:ext>
            </a:extLst>
          </p:cNvPr>
          <p:cNvSpPr txBox="1"/>
          <p:nvPr/>
        </p:nvSpPr>
        <p:spPr>
          <a:xfrm>
            <a:off x="4149051" y="3789454"/>
            <a:ext cx="852754" cy="369331"/>
          </a:xfrm>
          <a:prstGeom prst="rect">
            <a:avLst/>
          </a:prstGeom>
          <a:noFill/>
        </p:spPr>
        <p:txBody>
          <a:bodyPr wrap="square" rtlCol="0">
            <a:spAutoFit/>
          </a:bodyPr>
          <a:lstStyle/>
          <a:p>
            <a:r>
              <a:rPr lang="en-US" dirty="0" err="1"/>
              <a:t>tmp</a:t>
            </a:r>
            <a:endParaRPr lang="en-IN" dirty="0"/>
          </a:p>
        </p:txBody>
      </p:sp>
      <p:sp>
        <p:nvSpPr>
          <p:cNvPr id="22" name="Rectangle 21">
            <a:extLst>
              <a:ext uri="{FF2B5EF4-FFF2-40B4-BE49-F238E27FC236}">
                <a16:creationId xmlns:a16="http://schemas.microsoft.com/office/drawing/2014/main" id="{FBE33090-A748-03C6-78AA-ECE3D01BE135}"/>
              </a:ext>
            </a:extLst>
          </p:cNvPr>
          <p:cNvSpPr/>
          <p:nvPr/>
        </p:nvSpPr>
        <p:spPr>
          <a:xfrm>
            <a:off x="974335" y="4883728"/>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23" name="Rectangle 22">
            <a:extLst>
              <a:ext uri="{FF2B5EF4-FFF2-40B4-BE49-F238E27FC236}">
                <a16:creationId xmlns:a16="http://schemas.microsoft.com/office/drawing/2014/main" id="{584A899B-7540-CB89-3EB1-9C8A0973F59A}"/>
              </a:ext>
            </a:extLst>
          </p:cNvPr>
          <p:cNvSpPr/>
          <p:nvPr/>
        </p:nvSpPr>
        <p:spPr>
          <a:xfrm>
            <a:off x="2041129" y="4884505"/>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4" name="Rectangle 23">
            <a:extLst>
              <a:ext uri="{FF2B5EF4-FFF2-40B4-BE49-F238E27FC236}">
                <a16:creationId xmlns:a16="http://schemas.microsoft.com/office/drawing/2014/main" id="{6B3C46B5-7AD5-9AB7-991C-20AF35E54D61}"/>
              </a:ext>
            </a:extLst>
          </p:cNvPr>
          <p:cNvSpPr/>
          <p:nvPr/>
        </p:nvSpPr>
        <p:spPr>
          <a:xfrm>
            <a:off x="3077104" y="4882795"/>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25" name="Rectangle 24">
            <a:extLst>
              <a:ext uri="{FF2B5EF4-FFF2-40B4-BE49-F238E27FC236}">
                <a16:creationId xmlns:a16="http://schemas.microsoft.com/office/drawing/2014/main" id="{6464336C-3571-E598-AA93-7E3DEE1BD374}"/>
              </a:ext>
            </a:extLst>
          </p:cNvPr>
          <p:cNvSpPr/>
          <p:nvPr/>
        </p:nvSpPr>
        <p:spPr>
          <a:xfrm>
            <a:off x="4147284" y="4883728"/>
            <a:ext cx="5548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cxnSp>
        <p:nvCxnSpPr>
          <p:cNvPr id="27" name="Straight Arrow Connector 26">
            <a:extLst>
              <a:ext uri="{FF2B5EF4-FFF2-40B4-BE49-F238E27FC236}">
                <a16:creationId xmlns:a16="http://schemas.microsoft.com/office/drawing/2014/main" id="{15389BAC-6410-1E4B-82D5-B7897EDBC03E}"/>
              </a:ext>
            </a:extLst>
          </p:cNvPr>
          <p:cNvCxnSpPr>
            <a:stCxn id="22" idx="3"/>
            <a:endCxn id="23" idx="1"/>
          </p:cNvCxnSpPr>
          <p:nvPr/>
        </p:nvCxnSpPr>
        <p:spPr>
          <a:xfrm flipV="1">
            <a:off x="1529140" y="5063445"/>
            <a:ext cx="511989" cy="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4FDAE3-BCE4-F6D2-7E7F-63D8C2F4FDA0}"/>
              </a:ext>
            </a:extLst>
          </p:cNvPr>
          <p:cNvCxnSpPr>
            <a:stCxn id="23" idx="3"/>
          </p:cNvCxnSpPr>
          <p:nvPr/>
        </p:nvCxnSpPr>
        <p:spPr>
          <a:xfrm flipV="1">
            <a:off x="2595934" y="5063445"/>
            <a:ext cx="481170" cy="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289F44-5B2A-CB61-28EA-7F11CF7B0975}"/>
              </a:ext>
            </a:extLst>
          </p:cNvPr>
          <p:cNvCxnSpPr>
            <a:stCxn id="24" idx="3"/>
          </p:cNvCxnSpPr>
          <p:nvPr/>
        </p:nvCxnSpPr>
        <p:spPr>
          <a:xfrm flipV="1">
            <a:off x="3631909" y="5063445"/>
            <a:ext cx="515375" cy="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61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C0EF-1FD2-4D7A-8ADD-EA1133412D1B}"/>
              </a:ext>
            </a:extLst>
          </p:cNvPr>
          <p:cNvSpPr>
            <a:spLocks noGrp="1"/>
          </p:cNvSpPr>
          <p:nvPr>
            <p:ph type="title"/>
          </p:nvPr>
        </p:nvSpPr>
        <p:spPr/>
        <p:txBody>
          <a:bodyPr/>
          <a:lstStyle/>
          <a:p>
            <a:r>
              <a:rPr lang="en-US" dirty="0"/>
              <a:t>Are we done?</a:t>
            </a:r>
          </a:p>
        </p:txBody>
      </p:sp>
      <p:sp>
        <p:nvSpPr>
          <p:cNvPr id="3" name="Content Placeholder 2">
            <a:extLst>
              <a:ext uri="{FF2B5EF4-FFF2-40B4-BE49-F238E27FC236}">
                <a16:creationId xmlns:a16="http://schemas.microsoft.com/office/drawing/2014/main" id="{A83BA24E-069D-4404-9B05-6E7A8200EB5F}"/>
              </a:ext>
            </a:extLst>
          </p:cNvPr>
          <p:cNvSpPr>
            <a:spLocks noGrp="1"/>
          </p:cNvSpPr>
          <p:nvPr>
            <p:ph idx="1"/>
          </p:nvPr>
        </p:nvSpPr>
        <p:spPr/>
        <p:txBody>
          <a:bodyPr/>
          <a:lstStyle/>
          <a:p>
            <a:r>
              <a:rPr lang="en-US" dirty="0"/>
              <a:t>What about local variables that contain references to heap objects?</a:t>
            </a:r>
          </a:p>
          <a:p>
            <a:endParaRPr lang="en-US" dirty="0"/>
          </a:p>
        </p:txBody>
      </p:sp>
      <p:sp>
        <p:nvSpPr>
          <p:cNvPr id="4" name="TextBox 3">
            <a:extLst>
              <a:ext uri="{FF2B5EF4-FFF2-40B4-BE49-F238E27FC236}">
                <a16:creationId xmlns:a16="http://schemas.microsoft.com/office/drawing/2014/main" id="{BEDCCB28-71F0-481E-9ED4-FFFCB9177B74}"/>
              </a:ext>
            </a:extLst>
          </p:cNvPr>
          <p:cNvSpPr txBox="1"/>
          <p:nvPr/>
        </p:nvSpPr>
        <p:spPr>
          <a:xfrm>
            <a:off x="3159760" y="3048000"/>
            <a:ext cx="4389120" cy="46166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Where are the local variables?</a:t>
            </a:r>
            <a:endParaRPr lang="en-IN"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405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C400-F062-4585-9B88-441108180311}"/>
              </a:ext>
            </a:extLst>
          </p:cNvPr>
          <p:cNvSpPr>
            <a:spLocks noGrp="1"/>
          </p:cNvSpPr>
          <p:nvPr>
            <p:ph type="title"/>
          </p:nvPr>
        </p:nvSpPr>
        <p:spPr/>
        <p:txBody>
          <a:bodyPr/>
          <a:lstStyle/>
          <a:p>
            <a:r>
              <a:rPr lang="en-US" dirty="0"/>
              <a:t>Where are the local variables?</a:t>
            </a:r>
            <a:endParaRPr lang="en-IN" dirty="0"/>
          </a:p>
        </p:txBody>
      </p:sp>
      <p:sp>
        <p:nvSpPr>
          <p:cNvPr id="3" name="Content Placeholder 2">
            <a:extLst>
              <a:ext uri="{FF2B5EF4-FFF2-40B4-BE49-F238E27FC236}">
                <a16:creationId xmlns:a16="http://schemas.microsoft.com/office/drawing/2014/main" id="{59303883-5FFD-4E2D-B1F5-D5484B262D1D}"/>
              </a:ext>
            </a:extLst>
          </p:cNvPr>
          <p:cNvSpPr>
            <a:spLocks noGrp="1"/>
          </p:cNvSpPr>
          <p:nvPr>
            <p:ph idx="1"/>
          </p:nvPr>
        </p:nvSpPr>
        <p:spPr/>
        <p:txBody>
          <a:bodyPr/>
          <a:lstStyle/>
          <a:p>
            <a:r>
              <a:rPr lang="en-US" dirty="0"/>
              <a:t>Local variables can be in registers or stack?</a:t>
            </a:r>
          </a:p>
          <a:p>
            <a:pPr lvl="1"/>
            <a:r>
              <a:rPr lang="en-US" dirty="0"/>
              <a:t>Can we walk all stack addresses and registers and replace old heap addresses with the new ones?</a:t>
            </a:r>
            <a:endParaRPr lang="en-IN" dirty="0"/>
          </a:p>
        </p:txBody>
      </p:sp>
    </p:spTree>
    <p:extLst>
      <p:ext uri="{BB962C8B-B14F-4D97-AF65-F5344CB8AC3E}">
        <p14:creationId xmlns:p14="http://schemas.microsoft.com/office/powerpoint/2010/main" val="2078990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C400-F062-4585-9B88-441108180311}"/>
              </a:ext>
            </a:extLst>
          </p:cNvPr>
          <p:cNvSpPr>
            <a:spLocks noGrp="1"/>
          </p:cNvSpPr>
          <p:nvPr>
            <p:ph type="title"/>
          </p:nvPr>
        </p:nvSpPr>
        <p:spPr/>
        <p:txBody>
          <a:bodyPr/>
          <a:lstStyle/>
          <a:p>
            <a:r>
              <a:rPr lang="en-US" dirty="0"/>
              <a:t>Where are the local variables?</a:t>
            </a:r>
            <a:endParaRPr lang="en-IN" dirty="0"/>
          </a:p>
        </p:txBody>
      </p:sp>
      <p:sp>
        <p:nvSpPr>
          <p:cNvPr id="3" name="Content Placeholder 2">
            <a:extLst>
              <a:ext uri="{FF2B5EF4-FFF2-40B4-BE49-F238E27FC236}">
                <a16:creationId xmlns:a16="http://schemas.microsoft.com/office/drawing/2014/main" id="{59303883-5FFD-4E2D-B1F5-D5484B262D1D}"/>
              </a:ext>
            </a:extLst>
          </p:cNvPr>
          <p:cNvSpPr>
            <a:spLocks noGrp="1"/>
          </p:cNvSpPr>
          <p:nvPr>
            <p:ph idx="1"/>
          </p:nvPr>
        </p:nvSpPr>
        <p:spPr/>
        <p:txBody>
          <a:bodyPr/>
          <a:lstStyle/>
          <a:p>
            <a:r>
              <a:rPr lang="en-US" dirty="0"/>
              <a:t>Local variables can be in registers or stack?</a:t>
            </a:r>
          </a:p>
          <a:p>
            <a:pPr lvl="1"/>
            <a:r>
              <a:rPr lang="en-US" dirty="0"/>
              <a:t>Can we walk all stack addresses and registers and replace old heap addresses with the new ones?</a:t>
            </a:r>
          </a:p>
          <a:p>
            <a:pPr lvl="2"/>
            <a:r>
              <a:rPr lang="en-US" dirty="0"/>
              <a:t>No, because a heap address can also be data (e.g., an integer)</a:t>
            </a:r>
          </a:p>
          <a:p>
            <a:pPr lvl="3"/>
            <a:r>
              <a:rPr lang="en-US" dirty="0"/>
              <a:t>We need compiler support to identify which stack locations and registers contain heap addresses</a:t>
            </a:r>
            <a:endParaRPr lang="en-IN" dirty="0"/>
          </a:p>
        </p:txBody>
      </p:sp>
    </p:spTree>
    <p:extLst>
      <p:ext uri="{BB962C8B-B14F-4D97-AF65-F5344CB8AC3E}">
        <p14:creationId xmlns:p14="http://schemas.microsoft.com/office/powerpoint/2010/main" val="403494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63E9-8EEB-4D6D-B169-9D4D790ED43F}"/>
              </a:ext>
            </a:extLst>
          </p:cNvPr>
          <p:cNvSpPr>
            <a:spLocks noGrp="1"/>
          </p:cNvSpPr>
          <p:nvPr>
            <p:ph type="title"/>
          </p:nvPr>
        </p:nvSpPr>
        <p:spPr/>
        <p:txBody>
          <a:bodyPr/>
          <a:lstStyle/>
          <a:p>
            <a:r>
              <a:rPr lang="en-US" dirty="0"/>
              <a:t>Stack map</a:t>
            </a:r>
          </a:p>
        </p:txBody>
      </p:sp>
      <p:sp>
        <p:nvSpPr>
          <p:cNvPr id="3" name="Content Placeholder 2">
            <a:extLst>
              <a:ext uri="{FF2B5EF4-FFF2-40B4-BE49-F238E27FC236}">
                <a16:creationId xmlns:a16="http://schemas.microsoft.com/office/drawing/2014/main" id="{66459B09-5187-4A38-A891-94318430B5EF}"/>
              </a:ext>
            </a:extLst>
          </p:cNvPr>
          <p:cNvSpPr>
            <a:spLocks noGrp="1"/>
          </p:cNvSpPr>
          <p:nvPr>
            <p:ph idx="1"/>
          </p:nvPr>
        </p:nvSpPr>
        <p:spPr/>
        <p:txBody>
          <a:bodyPr/>
          <a:lstStyle/>
          <a:p>
            <a:r>
              <a:rPr lang="en-US" dirty="0"/>
              <a:t>The stack/registers can hold pointers to the relocated objects</a:t>
            </a:r>
          </a:p>
          <a:p>
            <a:endParaRPr lang="en-US" dirty="0"/>
          </a:p>
          <a:p>
            <a:r>
              <a:rPr lang="en-US" dirty="0"/>
              <a:t>The Compiler must emit information regarding the stack offsets or registers that contain pointers to heap objects</a:t>
            </a:r>
          </a:p>
          <a:p>
            <a:pPr lvl="1"/>
            <a:r>
              <a:rPr lang="en-US" dirty="0"/>
              <a:t>We call them the root set</a:t>
            </a:r>
          </a:p>
        </p:txBody>
      </p:sp>
    </p:spTree>
    <p:extLst>
      <p:ext uri="{BB962C8B-B14F-4D97-AF65-F5344CB8AC3E}">
        <p14:creationId xmlns:p14="http://schemas.microsoft.com/office/powerpoint/2010/main" val="851964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AD6C-7E75-4193-8C1C-20B81F92C736}"/>
              </a:ext>
            </a:extLst>
          </p:cNvPr>
          <p:cNvSpPr>
            <a:spLocks noGrp="1"/>
          </p:cNvSpPr>
          <p:nvPr>
            <p:ph type="title"/>
          </p:nvPr>
        </p:nvSpPr>
        <p:spPr/>
        <p:txBody>
          <a:bodyPr/>
          <a:lstStyle/>
          <a:p>
            <a:r>
              <a:rPr lang="en-US" dirty="0"/>
              <a:t>Root set</a:t>
            </a:r>
            <a:endParaRPr lang="en-IN" dirty="0"/>
          </a:p>
        </p:txBody>
      </p:sp>
      <p:sp>
        <p:nvSpPr>
          <p:cNvPr id="3" name="Content Placeholder 2">
            <a:extLst>
              <a:ext uri="{FF2B5EF4-FFF2-40B4-BE49-F238E27FC236}">
                <a16:creationId xmlns:a16="http://schemas.microsoft.com/office/drawing/2014/main" id="{5B04BD80-6116-4CF2-B9D1-9ED30554F00E}"/>
              </a:ext>
            </a:extLst>
          </p:cNvPr>
          <p:cNvSpPr>
            <a:spLocks noGrp="1"/>
          </p:cNvSpPr>
          <p:nvPr>
            <p:ph idx="1"/>
          </p:nvPr>
        </p:nvSpPr>
        <p:spPr/>
        <p:txBody>
          <a:bodyPr/>
          <a:lstStyle/>
          <a:p>
            <a:r>
              <a:rPr lang="en-US" dirty="0"/>
              <a:t>The root set also contains the address of global variables fields that may contain references</a:t>
            </a:r>
            <a:endParaRPr lang="en-IN" dirty="0"/>
          </a:p>
        </p:txBody>
      </p:sp>
    </p:spTree>
    <p:extLst>
      <p:ext uri="{BB962C8B-B14F-4D97-AF65-F5344CB8AC3E}">
        <p14:creationId xmlns:p14="http://schemas.microsoft.com/office/powerpoint/2010/main" val="3820939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0451-811C-426C-A414-4B37157B1355}"/>
              </a:ext>
            </a:extLst>
          </p:cNvPr>
          <p:cNvSpPr>
            <a:spLocks noGrp="1"/>
          </p:cNvSpPr>
          <p:nvPr>
            <p:ph type="title"/>
          </p:nvPr>
        </p:nvSpPr>
        <p:spPr/>
        <p:txBody>
          <a:bodyPr/>
          <a:lstStyle/>
          <a:p>
            <a:r>
              <a:rPr lang="en-US" dirty="0"/>
              <a:t>Defragmenter</a:t>
            </a:r>
          </a:p>
        </p:txBody>
      </p:sp>
      <p:sp>
        <p:nvSpPr>
          <p:cNvPr id="4" name="TextBox 3">
            <a:extLst>
              <a:ext uri="{FF2B5EF4-FFF2-40B4-BE49-F238E27FC236}">
                <a16:creationId xmlns:a16="http://schemas.microsoft.com/office/drawing/2014/main" id="{F3249DB7-36F6-4298-B402-8AC2EBED8E47}"/>
              </a:ext>
            </a:extLst>
          </p:cNvPr>
          <p:cNvSpPr txBox="1"/>
          <p:nvPr/>
        </p:nvSpPr>
        <p:spPr>
          <a:xfrm>
            <a:off x="5405120" y="487680"/>
            <a:ext cx="4815840" cy="6740307"/>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free = starting location of new heap;</a:t>
            </a: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(o) =  free;</a:t>
            </a:r>
          </a:p>
          <a:p>
            <a:pPr marL="0" indent="0">
              <a:buNone/>
            </a:pPr>
            <a:r>
              <a:rPr lang="en-US" dirty="0">
                <a:latin typeface="Arial" panose="020B0604020202020204" pitchFamily="34" charset="0"/>
                <a:cs typeface="Arial" panose="020B0604020202020204" pitchFamily="34" charset="0"/>
              </a:rPr>
              <a:t>        free = free + size(o);</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for (each reference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in o)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copy o to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(r);</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(each reference r in the root set) {</a:t>
            </a:r>
          </a:p>
          <a:p>
            <a:pPr marL="0" indent="0">
              <a:buNone/>
            </a:pPr>
            <a:r>
              <a:rPr lang="en-US" dirty="0">
                <a:latin typeface="Arial" panose="020B0604020202020204" pitchFamily="34" charset="0"/>
                <a:cs typeface="Arial" panose="020B0604020202020204" pitchFamily="34" charset="0"/>
              </a:rPr>
              <a:t>    r =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(r);</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delete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 map.</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003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graphicFrame>
        <p:nvGraphicFramePr>
          <p:cNvPr id="7" name="Table 5">
            <a:extLst>
              <a:ext uri="{FF2B5EF4-FFF2-40B4-BE49-F238E27FC236}">
                <a16:creationId xmlns:a16="http://schemas.microsoft.com/office/drawing/2014/main" id="{7A1FF6DF-C682-444E-B0E6-A3C4615521FB}"/>
              </a:ext>
            </a:extLst>
          </p:cNvPr>
          <p:cNvGraphicFramePr>
            <a:graphicFrameLocks noGrp="1"/>
          </p:cNvGraphicFramePr>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cxnSp>
        <p:nvCxnSpPr>
          <p:cNvPr id="14" name="Straight Arrow Connector 13">
            <a:extLst>
              <a:ext uri="{FF2B5EF4-FFF2-40B4-BE49-F238E27FC236}">
                <a16:creationId xmlns:a16="http://schemas.microsoft.com/office/drawing/2014/main" id="{BB3292FC-DC36-41BD-9E31-17FD2C557DA8}"/>
              </a:ext>
            </a:extLst>
          </p:cNvPr>
          <p:cNvCxnSpPr>
            <a:endCxn id="5" idx="1"/>
          </p:cNvCxnSpPr>
          <p:nvPr/>
        </p:nvCxnSpPr>
        <p:spPr>
          <a:xfrm flipV="1">
            <a:off x="1158240" y="2926926"/>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CB794C-D42A-4442-A102-CC5B55721152}"/>
              </a:ext>
            </a:extLst>
          </p:cNvPr>
          <p:cNvSpPr txBox="1"/>
          <p:nvPr/>
        </p:nvSpPr>
        <p:spPr>
          <a:xfrm>
            <a:off x="457200" y="3313852"/>
            <a:ext cx="1574800" cy="370840"/>
          </a:xfrm>
          <a:prstGeom prst="rect">
            <a:avLst/>
          </a:prstGeom>
          <a:noFill/>
        </p:spPr>
        <p:txBody>
          <a:bodyPr wrap="square" rtlCol="0">
            <a:spAutoFit/>
          </a:bodyPr>
          <a:lstStyle/>
          <a:p>
            <a:r>
              <a:rPr lang="en-US" dirty="0" err="1"/>
              <a:t>LVar.ref</a:t>
            </a:r>
            <a:r>
              <a:rPr lang="en-US" dirty="0"/>
              <a:t> = A</a:t>
            </a:r>
            <a:endParaRPr lang="en-IN" dirty="0"/>
          </a:p>
        </p:txBody>
      </p:sp>
    </p:spTree>
    <p:extLst>
      <p:ext uri="{BB962C8B-B14F-4D97-AF65-F5344CB8AC3E}">
        <p14:creationId xmlns:p14="http://schemas.microsoft.com/office/powerpoint/2010/main" val="161057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a:xfrm>
            <a:off x="838200" y="1854890"/>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cxnSp>
        <p:nvCxnSpPr>
          <p:cNvPr id="14" name="Straight Arrow Connector 13">
            <a:extLst>
              <a:ext uri="{FF2B5EF4-FFF2-40B4-BE49-F238E27FC236}">
                <a16:creationId xmlns:a16="http://schemas.microsoft.com/office/drawing/2014/main" id="{BB3292FC-DC36-41BD-9E31-17FD2C557DA8}"/>
              </a:ext>
            </a:extLst>
          </p:cNvPr>
          <p:cNvCxnSpPr>
            <a:endCxn id="5" idx="1"/>
          </p:cNvCxnSpPr>
          <p:nvPr/>
        </p:nvCxnSpPr>
        <p:spPr>
          <a:xfrm flipV="1">
            <a:off x="1158240" y="2926926"/>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CB794C-D42A-4442-A102-CC5B55721152}"/>
              </a:ext>
            </a:extLst>
          </p:cNvPr>
          <p:cNvSpPr txBox="1"/>
          <p:nvPr/>
        </p:nvSpPr>
        <p:spPr>
          <a:xfrm>
            <a:off x="457200" y="3313852"/>
            <a:ext cx="1574800" cy="370840"/>
          </a:xfrm>
          <a:prstGeom prst="rect">
            <a:avLst/>
          </a:prstGeom>
          <a:noFill/>
        </p:spPr>
        <p:txBody>
          <a:bodyPr wrap="square" rtlCol="0">
            <a:spAutoFit/>
          </a:bodyPr>
          <a:lstStyle/>
          <a:p>
            <a:r>
              <a:rPr lang="en-US" dirty="0" err="1"/>
              <a:t>LVar.ref</a:t>
            </a:r>
            <a:r>
              <a:rPr lang="en-US" dirty="0"/>
              <a:t> = A</a:t>
            </a:r>
            <a:endParaRPr lang="en-IN" dirty="0"/>
          </a:p>
        </p:txBody>
      </p:sp>
      <p:sp>
        <p:nvSpPr>
          <p:cNvPr id="16" name="TextBox 15">
            <a:extLst>
              <a:ext uri="{FF2B5EF4-FFF2-40B4-BE49-F238E27FC236}">
                <a16:creationId xmlns:a16="http://schemas.microsoft.com/office/drawing/2014/main" id="{642B2F9A-B2CF-071D-E4BA-892FB9F320BF}"/>
              </a:ext>
            </a:extLst>
          </p:cNvPr>
          <p:cNvSpPr txBox="1"/>
          <p:nvPr/>
        </p:nvSpPr>
        <p:spPr>
          <a:xfrm>
            <a:off x="404120" y="5017648"/>
            <a:ext cx="1574800" cy="370840"/>
          </a:xfrm>
          <a:prstGeom prst="rect">
            <a:avLst/>
          </a:prstGeom>
          <a:noFill/>
        </p:spPr>
        <p:txBody>
          <a:bodyPr wrap="square" rtlCol="0">
            <a:spAutoFit/>
          </a:bodyPr>
          <a:lstStyle/>
          <a:p>
            <a:r>
              <a:rPr lang="en-US" dirty="0" err="1"/>
              <a:t>LVar.ref</a:t>
            </a:r>
            <a:r>
              <a:rPr lang="en-US" dirty="0"/>
              <a:t> = A’</a:t>
            </a:r>
            <a:endParaRPr lang="en-IN" dirty="0"/>
          </a:p>
        </p:txBody>
      </p:sp>
      <p:cxnSp>
        <p:nvCxnSpPr>
          <p:cNvPr id="17" name="Straight Arrow Connector 16">
            <a:extLst>
              <a:ext uri="{FF2B5EF4-FFF2-40B4-BE49-F238E27FC236}">
                <a16:creationId xmlns:a16="http://schemas.microsoft.com/office/drawing/2014/main" id="{F8B50B5F-7A42-87D3-EB16-6D9DA299B34D}"/>
              </a:ext>
            </a:extLst>
          </p:cNvPr>
          <p:cNvCxnSpPr/>
          <p:nvPr/>
        </p:nvCxnSpPr>
        <p:spPr>
          <a:xfrm flipV="1">
            <a:off x="1146256" y="4712914"/>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5">
            <a:extLst>
              <a:ext uri="{FF2B5EF4-FFF2-40B4-BE49-F238E27FC236}">
                <a16:creationId xmlns:a16="http://schemas.microsoft.com/office/drawing/2014/main" id="{B1B6285E-9B62-D45B-7887-68DCE6865542}"/>
              </a:ext>
            </a:extLst>
          </p:cNvPr>
          <p:cNvGraphicFramePr>
            <a:graphicFrameLocks noGrp="1"/>
          </p:cNvGraphicFramePr>
          <p:nvPr>
            <p:extLst>
              <p:ext uri="{D42A27DB-BD31-4B8C-83A1-F6EECF244321}">
                <p14:modId xmlns:p14="http://schemas.microsoft.com/office/powerpoint/2010/main" val="3176385944"/>
              </p:ext>
            </p:extLst>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19" name="Arrow: Curved Down 18">
            <a:extLst>
              <a:ext uri="{FF2B5EF4-FFF2-40B4-BE49-F238E27FC236}">
                <a16:creationId xmlns:a16="http://schemas.microsoft.com/office/drawing/2014/main" id="{BED19E0A-DD77-1055-9CD0-9ADCF4F4D923}"/>
              </a:ext>
            </a:extLst>
          </p:cNvPr>
          <p:cNvSpPr/>
          <p:nvPr/>
        </p:nvSpPr>
        <p:spPr>
          <a:xfrm>
            <a:off x="2270589" y="4376791"/>
            <a:ext cx="462337" cy="1833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Curved Down 19">
            <a:extLst>
              <a:ext uri="{FF2B5EF4-FFF2-40B4-BE49-F238E27FC236}">
                <a16:creationId xmlns:a16="http://schemas.microsoft.com/office/drawing/2014/main" id="{3C226162-521F-8E62-049D-51CC56250502}"/>
              </a:ext>
            </a:extLst>
          </p:cNvPr>
          <p:cNvSpPr/>
          <p:nvPr/>
        </p:nvSpPr>
        <p:spPr>
          <a:xfrm>
            <a:off x="3936886" y="4263775"/>
            <a:ext cx="1436498" cy="2963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urved Down 20">
            <a:extLst>
              <a:ext uri="{FF2B5EF4-FFF2-40B4-BE49-F238E27FC236}">
                <a16:creationId xmlns:a16="http://schemas.microsoft.com/office/drawing/2014/main" id="{A75C0E0B-E1EF-5FF6-A816-6212158C05ED}"/>
              </a:ext>
            </a:extLst>
          </p:cNvPr>
          <p:cNvSpPr/>
          <p:nvPr/>
        </p:nvSpPr>
        <p:spPr>
          <a:xfrm rot="10800000" flipV="1">
            <a:off x="3534996" y="4028227"/>
            <a:ext cx="2084969" cy="531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5499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9785-C7BA-4A36-BB13-CA3EFE8D67CE}"/>
              </a:ext>
            </a:extLst>
          </p:cNvPr>
          <p:cNvSpPr>
            <a:spLocks noGrp="1"/>
          </p:cNvSpPr>
          <p:nvPr>
            <p:ph type="title"/>
          </p:nvPr>
        </p:nvSpPr>
        <p:spPr/>
        <p:txBody>
          <a:bodyPr/>
          <a:lstStyle/>
          <a:p>
            <a:r>
              <a:rPr lang="en-US" dirty="0"/>
              <a:t>Heap management</a:t>
            </a:r>
          </a:p>
        </p:txBody>
      </p:sp>
      <p:sp>
        <p:nvSpPr>
          <p:cNvPr id="3" name="Content Placeholder 2">
            <a:extLst>
              <a:ext uri="{FF2B5EF4-FFF2-40B4-BE49-F238E27FC236}">
                <a16:creationId xmlns:a16="http://schemas.microsoft.com/office/drawing/2014/main" id="{47B2B166-7964-41E1-8A52-3A2FAE40E120}"/>
              </a:ext>
            </a:extLst>
          </p:cNvPr>
          <p:cNvSpPr>
            <a:spLocks noGrp="1"/>
          </p:cNvSpPr>
          <p:nvPr>
            <p:ph idx="1"/>
          </p:nvPr>
        </p:nvSpPr>
        <p:spPr/>
        <p:txBody>
          <a:bodyPr/>
          <a:lstStyle/>
          <a:p>
            <a:r>
              <a:rPr lang="en-US" dirty="0"/>
              <a:t>Heap stores the data that lives indefinitely or until explicit deallocation</a:t>
            </a:r>
          </a:p>
          <a:p>
            <a:pPr lvl="1"/>
            <a:r>
              <a:rPr lang="en-US" dirty="0"/>
              <a:t>dynamic memory management</a:t>
            </a:r>
          </a:p>
          <a:p>
            <a:endParaRPr lang="en-US" dirty="0"/>
          </a:p>
          <a:p>
            <a:r>
              <a:rPr lang="en-US" dirty="0"/>
              <a:t>Allocation</a:t>
            </a:r>
          </a:p>
          <a:p>
            <a:pPr lvl="1"/>
            <a:r>
              <a:rPr lang="en-US" i="1" dirty="0"/>
              <a:t>malloc</a:t>
            </a:r>
            <a:r>
              <a:rPr lang="en-US" dirty="0"/>
              <a:t> or </a:t>
            </a:r>
            <a:r>
              <a:rPr lang="en-US" i="1" dirty="0"/>
              <a:t>new</a:t>
            </a:r>
          </a:p>
          <a:p>
            <a:pPr lvl="1"/>
            <a:endParaRPr lang="en-US" dirty="0"/>
          </a:p>
          <a:p>
            <a:r>
              <a:rPr lang="en-US" dirty="0"/>
              <a:t>Deallocation</a:t>
            </a:r>
          </a:p>
          <a:p>
            <a:pPr lvl="1"/>
            <a:r>
              <a:rPr lang="en-US" i="1" dirty="0"/>
              <a:t>free</a:t>
            </a:r>
            <a:r>
              <a:rPr lang="en-US" dirty="0"/>
              <a:t> or </a:t>
            </a:r>
            <a:r>
              <a:rPr lang="en-US" i="1" dirty="0"/>
              <a:t>delete</a:t>
            </a:r>
          </a:p>
          <a:p>
            <a:pPr lvl="1"/>
            <a:endParaRPr lang="en-US" dirty="0"/>
          </a:p>
        </p:txBody>
      </p:sp>
    </p:spTree>
    <p:extLst>
      <p:ext uri="{BB962C8B-B14F-4D97-AF65-F5344CB8AC3E}">
        <p14:creationId xmlns:p14="http://schemas.microsoft.com/office/powerpoint/2010/main" val="1433945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BD8-17B8-49C1-A46E-9838DF286212}"/>
              </a:ext>
            </a:extLst>
          </p:cNvPr>
          <p:cNvSpPr>
            <a:spLocks noGrp="1"/>
          </p:cNvSpPr>
          <p:nvPr>
            <p:ph type="title"/>
          </p:nvPr>
        </p:nvSpPr>
        <p:spPr/>
        <p:txBody>
          <a:bodyPr/>
          <a:lstStyle/>
          <a:p>
            <a:r>
              <a:rPr lang="en-US" dirty="0"/>
              <a:t>Defragmenter for the C language?</a:t>
            </a:r>
            <a:endParaRPr lang="en-IN" dirty="0"/>
          </a:p>
        </p:txBody>
      </p:sp>
      <p:sp>
        <p:nvSpPr>
          <p:cNvPr id="3" name="Content Placeholder 2">
            <a:extLst>
              <a:ext uri="{FF2B5EF4-FFF2-40B4-BE49-F238E27FC236}">
                <a16:creationId xmlns:a16="http://schemas.microsoft.com/office/drawing/2014/main" id="{9BC64E40-9A82-442A-9283-980ACE6442CB}"/>
              </a:ext>
            </a:extLst>
          </p:cNvPr>
          <p:cNvSpPr>
            <a:spLocks noGrp="1"/>
          </p:cNvSpPr>
          <p:nvPr>
            <p:ph idx="1"/>
          </p:nvPr>
        </p:nvSpPr>
        <p:spPr/>
        <p:txBody>
          <a:bodyPr/>
          <a:lstStyle/>
          <a:p>
            <a:r>
              <a:rPr lang="en-US" dirty="0"/>
              <a:t>Can we generate stack map for C applications?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75CD37F-D18E-4002-A8FB-5D23C1275802}"/>
              </a:ext>
            </a:extLst>
          </p:cNvPr>
          <p:cNvSpPr txBox="1"/>
          <p:nvPr/>
        </p:nvSpPr>
        <p:spPr>
          <a:xfrm>
            <a:off x="1584960" y="2804160"/>
            <a:ext cx="502920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insert(struct node *n,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*n1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n1-&gt;</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n-&gt;next = n1;</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23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1978-EAFE-462B-BBE7-1FA34437F0D0}"/>
              </a:ext>
            </a:extLst>
          </p:cNvPr>
          <p:cNvSpPr>
            <a:spLocks noGrp="1"/>
          </p:cNvSpPr>
          <p:nvPr>
            <p:ph type="title"/>
          </p:nvPr>
        </p:nvSpPr>
        <p:spPr/>
        <p:txBody>
          <a:bodyPr/>
          <a:lstStyle/>
          <a:p>
            <a:r>
              <a:rPr lang="en-US" dirty="0"/>
              <a:t>Dynamic memory management</a:t>
            </a:r>
          </a:p>
        </p:txBody>
      </p:sp>
      <p:sp>
        <p:nvSpPr>
          <p:cNvPr id="3" name="Content Placeholder 2">
            <a:extLst>
              <a:ext uri="{FF2B5EF4-FFF2-40B4-BE49-F238E27FC236}">
                <a16:creationId xmlns:a16="http://schemas.microsoft.com/office/drawing/2014/main" id="{A5DA39F4-5F67-42FA-A655-4CD2DF73C309}"/>
              </a:ext>
            </a:extLst>
          </p:cNvPr>
          <p:cNvSpPr>
            <a:spLocks noGrp="1"/>
          </p:cNvSpPr>
          <p:nvPr>
            <p:ph idx="1"/>
          </p:nvPr>
        </p:nvSpPr>
        <p:spPr/>
        <p:txBody>
          <a:bodyPr/>
          <a:lstStyle/>
          <a:p>
            <a:pPr marL="0" indent="0">
              <a:buNone/>
            </a:pPr>
            <a:r>
              <a:rPr lang="en-US" dirty="0"/>
              <a:t>int *foo() {</a:t>
            </a:r>
          </a:p>
          <a:p>
            <a:pPr marL="0" indent="0">
              <a:buNone/>
            </a:pPr>
            <a:r>
              <a:rPr lang="en-US" dirty="0"/>
              <a:t>    int *</a:t>
            </a:r>
            <a:r>
              <a:rPr lang="en-US" dirty="0" err="1"/>
              <a:t>ptr</a:t>
            </a:r>
            <a:r>
              <a:rPr lang="en-US" dirty="0"/>
              <a:t> = malloc(4);</a:t>
            </a:r>
          </a:p>
          <a:p>
            <a:pPr marL="0" indent="0">
              <a:buNone/>
            </a:pPr>
            <a:r>
              <a:rPr lang="en-US" dirty="0"/>
              <a:t>    return </a:t>
            </a:r>
            <a:r>
              <a:rPr lang="en-US" dirty="0" err="1"/>
              <a:t>ptr</a:t>
            </a:r>
            <a:r>
              <a:rPr lang="en-US" dirty="0"/>
              <a:t>;</a:t>
            </a:r>
          </a:p>
          <a:p>
            <a:pPr marL="0" indent="0">
              <a:buNone/>
            </a:pPr>
            <a:r>
              <a:rPr lang="en-US" dirty="0"/>
              <a:t>}</a:t>
            </a:r>
          </a:p>
        </p:txBody>
      </p:sp>
      <p:sp>
        <p:nvSpPr>
          <p:cNvPr id="5" name="TextBox 4">
            <a:extLst>
              <a:ext uri="{FF2B5EF4-FFF2-40B4-BE49-F238E27FC236}">
                <a16:creationId xmlns:a16="http://schemas.microsoft.com/office/drawing/2014/main" id="{05F17FC9-DC24-4DC8-9EA4-8D4BC424B92C}"/>
              </a:ext>
            </a:extLst>
          </p:cNvPr>
          <p:cNvSpPr txBox="1"/>
          <p:nvPr/>
        </p:nvSpPr>
        <p:spPr>
          <a:xfrm>
            <a:off x="5821680" y="2458720"/>
            <a:ext cx="471424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malloc API can be used to allocate memory from the heap.</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Here,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stores the address of a heap-allocated object. It is legal to return the address stored in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The object pointed by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will not be deallocated automatically.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43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3AFE-E0DA-40F7-806A-E2753AF92B8E}"/>
              </a:ext>
            </a:extLst>
          </p:cNvPr>
          <p:cNvSpPr>
            <a:spLocks noGrp="1"/>
          </p:cNvSpPr>
          <p:nvPr>
            <p:ph type="title"/>
          </p:nvPr>
        </p:nvSpPr>
        <p:spPr/>
        <p:txBody>
          <a:bodyPr/>
          <a:lstStyle/>
          <a:p>
            <a:r>
              <a:rPr lang="en-US" dirty="0"/>
              <a:t>Manual memory management</a:t>
            </a:r>
          </a:p>
        </p:txBody>
      </p:sp>
      <p:sp>
        <p:nvSpPr>
          <p:cNvPr id="3" name="Content Placeholder 2">
            <a:extLst>
              <a:ext uri="{FF2B5EF4-FFF2-40B4-BE49-F238E27FC236}">
                <a16:creationId xmlns:a16="http://schemas.microsoft.com/office/drawing/2014/main" id="{02E9DF4C-F62F-4485-A896-0554646D5D71}"/>
              </a:ext>
            </a:extLst>
          </p:cNvPr>
          <p:cNvSpPr>
            <a:spLocks noGrp="1"/>
          </p:cNvSpPr>
          <p:nvPr>
            <p:ph idx="1"/>
          </p:nvPr>
        </p:nvSpPr>
        <p:spPr/>
        <p:txBody>
          <a:bodyPr>
            <a:normAutofit lnSpcReduction="10000"/>
          </a:bodyPr>
          <a:lstStyle/>
          <a:p>
            <a:pPr marL="0" indent="0">
              <a:buNone/>
            </a:pPr>
            <a:r>
              <a:rPr lang="en-US" dirty="0"/>
              <a:t>int *foo() {</a:t>
            </a:r>
          </a:p>
          <a:p>
            <a:pPr marL="0" indent="0">
              <a:buNone/>
            </a:pPr>
            <a:r>
              <a:rPr lang="en-US" dirty="0"/>
              <a:t>    int *</a:t>
            </a:r>
            <a:r>
              <a:rPr lang="en-US" dirty="0" err="1"/>
              <a:t>val</a:t>
            </a:r>
            <a:r>
              <a:rPr lang="en-US" dirty="0"/>
              <a:t> = malloc(4);</a:t>
            </a:r>
          </a:p>
          <a:p>
            <a:pPr marL="0" indent="0">
              <a:buNone/>
            </a:pPr>
            <a:r>
              <a:rPr lang="en-US" dirty="0"/>
              <a:t>    return </a:t>
            </a:r>
            <a:r>
              <a:rPr lang="en-US" dirty="0" err="1"/>
              <a:t>val</a:t>
            </a:r>
            <a:r>
              <a:rPr lang="en-US" dirty="0"/>
              <a:t>;</a:t>
            </a:r>
          </a:p>
          <a:p>
            <a:pPr marL="0" indent="0">
              <a:buNone/>
            </a:pPr>
            <a:r>
              <a:rPr lang="en-US" dirty="0"/>
              <a:t>}</a:t>
            </a:r>
          </a:p>
          <a:p>
            <a:pPr marL="0" indent="0">
              <a:buNone/>
            </a:pPr>
            <a:endParaRPr lang="en-US" dirty="0"/>
          </a:p>
          <a:p>
            <a:pPr marL="0" indent="0">
              <a:buNone/>
            </a:pPr>
            <a:r>
              <a:rPr lang="en-US" dirty="0"/>
              <a:t>void bar() {</a:t>
            </a:r>
          </a:p>
          <a:p>
            <a:pPr marL="0" indent="0">
              <a:buNone/>
            </a:pPr>
            <a:r>
              <a:rPr lang="en-US" dirty="0"/>
              <a:t>    int *</a:t>
            </a:r>
            <a:r>
              <a:rPr lang="en-US" dirty="0" err="1"/>
              <a:t>val</a:t>
            </a:r>
            <a:r>
              <a:rPr lang="en-US" dirty="0"/>
              <a:t> = foo();</a:t>
            </a:r>
          </a:p>
          <a:p>
            <a:pPr marL="0" indent="0">
              <a:buNone/>
            </a:pPr>
            <a:r>
              <a:rPr lang="en-US" dirty="0"/>
              <a:t>    free(</a:t>
            </a:r>
            <a:r>
              <a:rPr lang="en-US" dirty="0" err="1"/>
              <a:t>val</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D14C6BC9-A03D-4B8C-B15A-7F4E08964537}"/>
              </a:ext>
            </a:extLst>
          </p:cNvPr>
          <p:cNvSpPr txBox="1"/>
          <p:nvPr/>
        </p:nvSpPr>
        <p:spPr>
          <a:xfrm>
            <a:off x="5821680" y="2458720"/>
            <a:ext cx="471424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free API is used to deallocate memory allocated using malloc.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34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E9C4-BE83-45C2-A111-3B7321D84F79}"/>
              </a:ext>
            </a:extLst>
          </p:cNvPr>
          <p:cNvSpPr>
            <a:spLocks noGrp="1"/>
          </p:cNvSpPr>
          <p:nvPr>
            <p:ph type="title"/>
          </p:nvPr>
        </p:nvSpPr>
        <p:spPr/>
        <p:txBody>
          <a:bodyPr/>
          <a:lstStyle/>
          <a:p>
            <a:r>
              <a:rPr lang="en-US" dirty="0"/>
              <a:t>How do we implement malloc?</a:t>
            </a:r>
          </a:p>
        </p:txBody>
      </p:sp>
      <p:sp>
        <p:nvSpPr>
          <p:cNvPr id="3" name="Content Placeholder 2">
            <a:extLst>
              <a:ext uri="{FF2B5EF4-FFF2-40B4-BE49-F238E27FC236}">
                <a16:creationId xmlns:a16="http://schemas.microsoft.com/office/drawing/2014/main" id="{8CFA4E85-DD37-4A64-9D7E-E540CA898F4F}"/>
              </a:ext>
            </a:extLst>
          </p:cNvPr>
          <p:cNvSpPr>
            <a:spLocks noGrp="1"/>
          </p:cNvSpPr>
          <p:nvPr>
            <p:ph idx="1"/>
          </p:nvPr>
        </p:nvSpPr>
        <p:spPr/>
        <p:txBody>
          <a:bodyPr/>
          <a:lstStyle/>
          <a:p>
            <a:r>
              <a:rPr lang="en-US" dirty="0"/>
              <a:t>Buddy allocator</a:t>
            </a:r>
          </a:p>
          <a:p>
            <a:r>
              <a:rPr lang="en-US" dirty="0"/>
              <a:t>Bump allocator</a:t>
            </a:r>
          </a:p>
        </p:txBody>
      </p:sp>
    </p:spTree>
    <p:extLst>
      <p:ext uri="{BB962C8B-B14F-4D97-AF65-F5344CB8AC3E}">
        <p14:creationId xmlns:p14="http://schemas.microsoft.com/office/powerpoint/2010/main" val="95246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D63F-C6F0-4AA6-B04E-C0B941268D43}"/>
              </a:ext>
            </a:extLst>
          </p:cNvPr>
          <p:cNvSpPr>
            <a:spLocks noGrp="1"/>
          </p:cNvSpPr>
          <p:nvPr>
            <p:ph type="title"/>
          </p:nvPr>
        </p:nvSpPr>
        <p:spPr/>
        <p:txBody>
          <a:bodyPr/>
          <a:lstStyle/>
          <a:p>
            <a:r>
              <a:rPr lang="en-US" dirty="0" err="1"/>
              <a:t>mmap</a:t>
            </a:r>
            <a:endParaRPr lang="en-IN" dirty="0"/>
          </a:p>
        </p:txBody>
      </p:sp>
      <p:sp>
        <p:nvSpPr>
          <p:cNvPr id="3" name="Content Placeholder 2">
            <a:extLst>
              <a:ext uri="{FF2B5EF4-FFF2-40B4-BE49-F238E27FC236}">
                <a16:creationId xmlns:a16="http://schemas.microsoft.com/office/drawing/2014/main" id="{D34718F7-1507-4564-B214-9FD0265A689A}"/>
              </a:ext>
            </a:extLst>
          </p:cNvPr>
          <p:cNvSpPr>
            <a:spLocks noGrp="1"/>
          </p:cNvSpPr>
          <p:nvPr>
            <p:ph idx="1"/>
          </p:nvPr>
        </p:nvSpPr>
        <p:spPr/>
        <p:txBody>
          <a:bodyPr/>
          <a:lstStyle/>
          <a:p>
            <a:r>
              <a:rPr lang="en-US" dirty="0"/>
              <a:t>We can allocate memory from the OS using </a:t>
            </a:r>
            <a:r>
              <a:rPr lang="en-US" dirty="0" err="1"/>
              <a:t>mmap</a:t>
            </a:r>
            <a:endParaRPr lang="en-US" dirty="0"/>
          </a:p>
          <a:p>
            <a:pPr lvl="1"/>
            <a:r>
              <a:rPr lang="en-US" dirty="0" err="1"/>
              <a:t>mmap</a:t>
            </a:r>
            <a:r>
              <a:rPr lang="en-US" dirty="0"/>
              <a:t> is very slow because it requires OS transition</a:t>
            </a:r>
          </a:p>
          <a:p>
            <a:pPr lvl="1"/>
            <a:r>
              <a:rPr lang="en-US" dirty="0"/>
              <a:t>using </a:t>
            </a:r>
            <a:r>
              <a:rPr lang="en-US" dirty="0" err="1"/>
              <a:t>mmap</a:t>
            </a:r>
            <a:r>
              <a:rPr lang="en-US" dirty="0"/>
              <a:t> for each allocation and deallocation is very slow</a:t>
            </a:r>
          </a:p>
          <a:p>
            <a:pPr lvl="1"/>
            <a:endParaRPr lang="en-US" dirty="0"/>
          </a:p>
          <a:p>
            <a:r>
              <a:rPr lang="en-US" dirty="0"/>
              <a:t>Allocators use </a:t>
            </a:r>
            <a:r>
              <a:rPr lang="en-US" dirty="0" err="1"/>
              <a:t>mmap</a:t>
            </a:r>
            <a:r>
              <a:rPr lang="en-US" dirty="0"/>
              <a:t> to allocate a large memory area and recycle memory in the application address space without transitioning to OS on every allocation</a:t>
            </a:r>
          </a:p>
        </p:txBody>
      </p:sp>
    </p:spTree>
    <p:extLst>
      <p:ext uri="{BB962C8B-B14F-4D97-AF65-F5344CB8AC3E}">
        <p14:creationId xmlns:p14="http://schemas.microsoft.com/office/powerpoint/2010/main" val="384681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29B8-9FE1-4877-9C3C-485F686AC2B5}"/>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E31A10E3-3A29-4EFB-90FB-BDA68A8F067A}"/>
              </a:ext>
            </a:extLst>
          </p:cNvPr>
          <p:cNvGraphicFramePr>
            <a:graphicFrameLocks noGrp="1"/>
          </p:cNvGraphicFramePr>
          <p:nvPr>
            <p:ph idx="1"/>
          </p:nvPr>
        </p:nvGraphicFramePr>
        <p:xfrm>
          <a:off x="1197429" y="1864858"/>
          <a:ext cx="1273628" cy="3798090"/>
        </p:xfrm>
        <a:graphic>
          <a:graphicData uri="http://schemas.openxmlformats.org/drawingml/2006/table">
            <a:tbl>
              <a:tblPr bandRow="1">
                <a:tableStyleId>{5C22544A-7EE6-4342-B048-85BDC9FD1C3A}</a:tableStyleId>
              </a:tblPr>
              <a:tblGrid>
                <a:gridCol w="1273628">
                  <a:extLst>
                    <a:ext uri="{9D8B030D-6E8A-4147-A177-3AD203B41FA5}">
                      <a16:colId xmlns:a16="http://schemas.microsoft.com/office/drawing/2014/main" val="2013081846"/>
                    </a:ext>
                  </a:extLst>
                </a:gridCol>
              </a:tblGrid>
              <a:tr h="379809">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31270"/>
                  </a:ext>
                </a:extLst>
              </a:tr>
              <a:tr h="379809">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503"/>
                  </a:ext>
                </a:extLst>
              </a:tr>
              <a:tr h="379809">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486563"/>
                  </a:ext>
                </a:extLst>
              </a:tr>
              <a:tr h="379809">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2627"/>
                  </a:ext>
                </a:extLst>
              </a:tr>
              <a:tr h="379809">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746391"/>
                  </a:ext>
                </a:extLst>
              </a:tr>
              <a:tr h="379809">
                <a:tc>
                  <a:txBody>
                    <a:bodyPr/>
                    <a:lstStyle/>
                    <a:p>
                      <a:pPr algn="ctr"/>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68506"/>
                  </a:ext>
                </a:extLst>
              </a:tr>
              <a:tr h="379809">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84911"/>
                  </a:ext>
                </a:extLst>
              </a:tr>
              <a:tr h="379809">
                <a:tc>
                  <a:txBody>
                    <a:bodyPr/>
                    <a:lstStyle/>
                    <a:p>
                      <a:pPr algn="ctr"/>
                      <a:r>
                        <a:rPr lang="en-US"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47349"/>
                  </a:ext>
                </a:extLst>
              </a:tr>
              <a:tr h="379809">
                <a:tc>
                  <a:txBody>
                    <a:bodyPr/>
                    <a:lstStyle/>
                    <a:p>
                      <a:pPr algn="ctr"/>
                      <a:r>
                        <a:rPr lang="en-US"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68225"/>
                  </a:ext>
                </a:extLst>
              </a:tr>
              <a:tr h="379809">
                <a:tc>
                  <a:txBody>
                    <a:bodyPr/>
                    <a:lstStyle/>
                    <a:p>
                      <a:pPr algn="ctr"/>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6270"/>
                  </a:ext>
                </a:extLst>
              </a:tr>
            </a:tbl>
          </a:graphicData>
        </a:graphic>
      </p:graphicFrame>
      <p:sp>
        <p:nvSpPr>
          <p:cNvPr id="3" name="TextBox 2">
            <a:extLst>
              <a:ext uri="{FF2B5EF4-FFF2-40B4-BE49-F238E27FC236}">
                <a16:creationId xmlns:a16="http://schemas.microsoft.com/office/drawing/2014/main" id="{2A2AA0DF-E104-4013-AFCD-DB2D90827BA4}"/>
              </a:ext>
            </a:extLst>
          </p:cNvPr>
          <p:cNvSpPr txBox="1"/>
          <p:nvPr/>
        </p:nvSpPr>
        <p:spPr>
          <a:xfrm>
            <a:off x="8382000" y="1259840"/>
            <a:ext cx="3383280" cy="4524315"/>
          </a:xfrm>
          <a:prstGeom prst="rect">
            <a:avLst/>
          </a:prstGeom>
          <a:noFill/>
        </p:spPr>
        <p:txBody>
          <a:bodyPr wrap="square" rtlCol="0">
            <a:spAutoFit/>
          </a:bodyPr>
          <a:lstStyle/>
          <a:p>
            <a:r>
              <a:rPr lang="en-US" dirty="0"/>
              <a:t>OS provides APIs to allocate memory, e.g., </a:t>
            </a:r>
            <a:r>
              <a:rPr lang="en-US" dirty="0" err="1"/>
              <a:t>mmap</a:t>
            </a:r>
            <a:r>
              <a:rPr lang="en-US" dirty="0"/>
              <a:t>. However, these APIs are very slow because they need to make a transition into the OS.</a:t>
            </a:r>
          </a:p>
          <a:p>
            <a:endParaRPr lang="en-US" dirty="0"/>
          </a:p>
          <a:p>
            <a:r>
              <a:rPr lang="en-US" dirty="0"/>
              <a:t>malloc uses these APIs infrequently and recycle memory in the application address space without transitioning to OS for each allocation.</a:t>
            </a:r>
          </a:p>
          <a:p>
            <a:endParaRPr lang="en-US" dirty="0"/>
          </a:p>
          <a:p>
            <a:endParaRPr lang="en-US" dirty="0"/>
          </a:p>
          <a:p>
            <a:endParaRPr lang="en-US" dirty="0"/>
          </a:p>
          <a:p>
            <a:r>
              <a:rPr lang="en-US" dirty="0"/>
              <a:t>allocate: 28, 60, 12, 15</a:t>
            </a:r>
          </a:p>
          <a:p>
            <a:r>
              <a:rPr lang="en-US" dirty="0"/>
              <a:t>free: 12, 28, 60, 15</a:t>
            </a:r>
            <a:endParaRPr lang="en-IN" dirty="0"/>
          </a:p>
        </p:txBody>
      </p:sp>
    </p:spTree>
    <p:extLst>
      <p:ext uri="{BB962C8B-B14F-4D97-AF65-F5344CB8AC3E}">
        <p14:creationId xmlns:p14="http://schemas.microsoft.com/office/powerpoint/2010/main" val="115119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TotalTime>
  <Words>3007</Words>
  <Application>Microsoft Office PowerPoint</Application>
  <PresentationFormat>Widescreen</PresentationFormat>
  <Paragraphs>557</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Compilers</vt:lpstr>
      <vt:lpstr>Today’s topics</vt:lpstr>
      <vt:lpstr>Memory management</vt:lpstr>
      <vt:lpstr>Heap management</vt:lpstr>
      <vt:lpstr>Dynamic memory management</vt:lpstr>
      <vt:lpstr>Manual memory management</vt:lpstr>
      <vt:lpstr>How do we implement malloc?</vt:lpstr>
      <vt:lpstr>mmap</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Bump allocator</vt:lpstr>
      <vt:lpstr>Bump allocator</vt:lpstr>
      <vt:lpstr>How do we eliminate fragmentation?</vt:lpstr>
      <vt:lpstr>Defragmenter</vt:lpstr>
      <vt:lpstr>How do we eliminate fragmentation?</vt:lpstr>
      <vt:lpstr>What about references to old objects?</vt:lpstr>
      <vt:lpstr>How do we know which fields are references?</vt:lpstr>
      <vt:lpstr>Defragmenter</vt:lpstr>
      <vt:lpstr>Defragmenter</vt:lpstr>
      <vt:lpstr>Defragmenter</vt:lpstr>
      <vt:lpstr>Are we done?</vt:lpstr>
      <vt:lpstr>Are we done?</vt:lpstr>
      <vt:lpstr>Are we done?</vt:lpstr>
      <vt:lpstr>Where are the local variables?</vt:lpstr>
      <vt:lpstr>Where are the local variables?</vt:lpstr>
      <vt:lpstr>Stack map</vt:lpstr>
      <vt:lpstr>Root set</vt:lpstr>
      <vt:lpstr>Defragmenter</vt:lpstr>
      <vt:lpstr>Defragmenter</vt:lpstr>
      <vt:lpstr>Defragmenter</vt:lpstr>
      <vt:lpstr>Defragmenter for the C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611</cp:revision>
  <cp:lastPrinted>2021-09-20T05:52:46Z</cp:lastPrinted>
  <dcterms:created xsi:type="dcterms:W3CDTF">2020-08-23T12:23:07Z</dcterms:created>
  <dcterms:modified xsi:type="dcterms:W3CDTF">2022-09-27T09:49:42Z</dcterms:modified>
</cp:coreProperties>
</file>