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3" r:id="rId9"/>
    <p:sldId id="263" r:id="rId10"/>
    <p:sldId id="264" r:id="rId11"/>
    <p:sldId id="265" r:id="rId12"/>
    <p:sldId id="287" r:id="rId13"/>
    <p:sldId id="266" r:id="rId14"/>
    <p:sldId id="288" r:id="rId15"/>
    <p:sldId id="267" r:id="rId16"/>
    <p:sldId id="289" r:id="rId17"/>
    <p:sldId id="268" r:id="rId18"/>
    <p:sldId id="269" r:id="rId19"/>
    <p:sldId id="270" r:id="rId20"/>
    <p:sldId id="286" r:id="rId21"/>
    <p:sldId id="271" r:id="rId22"/>
    <p:sldId id="291" r:id="rId23"/>
    <p:sldId id="274" r:id="rId24"/>
    <p:sldId id="275" r:id="rId25"/>
    <p:sldId id="280" r:id="rId26"/>
    <p:sldId id="276" r:id="rId27"/>
    <p:sldId id="277" r:id="rId28"/>
    <p:sldId id="281" r:id="rId29"/>
    <p:sldId id="282" r:id="rId30"/>
    <p:sldId id="278" r:id="rId31"/>
    <p:sldId id="283" r:id="rId32"/>
    <p:sldId id="279" r:id="rId33"/>
    <p:sldId id="284" r:id="rId34"/>
    <p:sldId id="285" r:id="rId35"/>
    <p:sldId id="292" r:id="rId36"/>
    <p:sldId id="293" r:id="rId37"/>
    <p:sldId id="301" r:id="rId38"/>
    <p:sldId id="302" r:id="rId39"/>
    <p:sldId id="303" r:id="rId40"/>
    <p:sldId id="304" r:id="rId41"/>
    <p:sldId id="305" r:id="rId42"/>
    <p:sldId id="296" r:id="rId43"/>
    <p:sldId id="306" r:id="rId44"/>
    <p:sldId id="3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4940-6ABF-9E94-3F60-F4BE5B89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E183C-970E-184E-FC22-E6B4DEE81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2607-4859-82A2-6812-D134B2B8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981C-8689-7517-DFC0-027F98DA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32CD-2A30-00D3-D048-51C8594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EB1-64F4-B467-59A0-3A6C638A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3B97A-A6CF-84D1-DD26-AF8B18AAF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EE28-4344-CD4D-25EB-E8860144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99B0-49EA-1577-8E04-A1538774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37E5-9580-AC8F-8C6F-88FD265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4DECD-2573-6654-75FC-EEDCCC65D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6F9B3-7DE2-09F4-B671-F303C0D0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30C2-B910-04B8-46DD-E49CBEAB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6BA7-DEC1-5D1C-6829-B8ABBE4C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EBE7-A4CB-0338-34D7-D34B3F5F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DE5A-0A4A-D88C-E971-9C3555CE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CF06-4D4C-E1E3-9DBB-117170AA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4277-149D-B433-0E2A-EEA7FC28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DB38-92C7-D7D1-4A26-0A6AE93F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C1C-9A37-515D-C3D5-FB75709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BF17-35D7-2388-1DE2-544C13FC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0D24-51A3-F186-B28F-620A2E0E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0BF5-FB3E-814C-2592-5F698ACA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B255-9D25-9ACD-04EC-AECA2B9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8A24-7882-B949-D3E8-5778AB3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09F2-A092-FCD7-F1F2-760B09AB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9593-5FDB-1EC1-90B0-8E1B7DE2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00D6-4C6F-57B0-4B5E-F78E304C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27C2-6E8A-4B2E-7AA5-2D4011D5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25019-41FC-D40B-FFC3-161C01F3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5B39-61AD-5788-4CFB-8746A84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6296-0D92-D121-6FD3-67FFBFFE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4DF7-A9D2-52E6-2A72-5C444A45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8750B-A643-3F63-144A-F87FBE17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6BE92-9BEB-53C5-7B51-1986F0D47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BE4DB-9492-77FE-C665-822626551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7B6D9-4123-E8F6-BCE6-2F3950C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4181C-F0FC-6128-86D4-0A3DDF8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75D8B-FD9F-0C0B-5874-26E0D31C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690D-FEEB-B15B-ECC5-36B3FB84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AB27-632B-BB55-5BF3-36331E64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D3CD8-A4FF-1D5A-29C1-72BAFEC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A0A8-7DC4-F785-971A-91EF63D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E25B-8A40-A92E-9837-8BBFD0DF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321C7-D0E4-2D00-33D5-7B647B79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7B0C0-3378-093B-6A10-A42BAFEC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210A-0BBD-AE1F-6BA3-DF901735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44EF-B10F-B9F6-1FDC-E1B143AF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9F25-0DAB-4D4D-D124-26693D7D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778-048B-9983-796E-036F297E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CBA76-5405-F66B-CFF0-D9482A42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FB41-43F9-8E04-9850-0CAB7E4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749-92B1-CF0F-30D6-B59519B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24E17-5F40-8F8E-43E9-D3D0B8E60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DBD0-EF06-D25F-7937-35E5890B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C26B-4CDA-B8EC-44EE-169E0A9E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B636-3624-5118-8484-C41C1466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15E86-33C4-B820-4EEC-491E5BF9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0CBA0-2980-AA4B-B350-76D57D84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B31D-F368-2AD6-E11A-901AB638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69D9-1E70-EB39-CEFA-5F8EC517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236B-CE04-430A-92A3-9352467EFD31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0CB2-2A04-6307-3DD1-5DD8196E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0C1F-2F22-6F8F-CCA7-B45A7444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59.png"/><Relationship Id="rId21" Type="http://schemas.openxmlformats.org/officeDocument/2006/relationships/image" Target="../media/image40.png"/><Relationship Id="rId34" Type="http://schemas.openxmlformats.org/officeDocument/2006/relationships/image" Target="../media/image54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9" Type="http://schemas.openxmlformats.org/officeDocument/2006/relationships/image" Target="../media/image48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3" Type="http://schemas.openxmlformats.org/officeDocument/2006/relationships/image" Target="../media/image7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1.png"/><Relationship Id="rId44" Type="http://schemas.openxmlformats.org/officeDocument/2006/relationships/image" Target="../media/image65.png"/><Relationship Id="rId52" Type="http://schemas.openxmlformats.org/officeDocument/2006/relationships/image" Target="../media/image7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5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image" Target="../media/image27.png"/><Relationship Id="rId51" Type="http://schemas.openxmlformats.org/officeDocument/2006/relationships/image" Target="../media/image73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7.png"/><Relationship Id="rId20" Type="http://schemas.openxmlformats.org/officeDocument/2006/relationships/image" Target="../media/image39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6.png"/><Relationship Id="rId4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7EC-AF93-7719-B35D-A7085A68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B618-8647-3136-F08B-9816E03C9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9C92-09B6-1E96-8B8B-E3DE291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48705-1378-39A9-B3F1-6307DE838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will use a variant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𝑒𝑥𝑝𝑟𝑒𝑠𝑠𝑖𝑜𝑛𝑠</m:t>
                    </m:r>
                  </m:oMath>
                </a14:m>
                <a:r>
                  <a:rPr lang="en-IN" dirty="0"/>
                  <a:t> to operate on bit vectors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…,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creates a bit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of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dirty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48705-1378-39A9-B3F1-6307DE838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49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0FA-3F45-9C5C-BBEE-8D853F1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…,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19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0FA-3F45-9C5C-BBEE-8D853F1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…,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dirty="0"/>
                  <a:t>-bit bit-vector whose all bits are zeros.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1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0FA-3F45-9C5C-BBEE-8D853F1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0,…7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 :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 :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66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0FA-3F45-9C5C-BBEE-8D853F1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0,…7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 :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 :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above expression represents 10101010.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0FA-3F45-9C5C-BBEE-8D853F1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…,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 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5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0FA-3F45-9C5C-BBEE-8D853F1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…,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 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above expression represents the bitwise negation of the bit-vector x.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6DBA2-0D29-2F79-24D3-6724EEA72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81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8053-2092-B7C7-23EB-7987747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C514-7B35-BAB5-EB72-F8C19BB80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/>
                  <a:t> satisfiable for bit vectors x, y, and 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C514-7B35-BAB5-EB72-F8C19BB80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6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8053-2092-B7C7-23EB-7987747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C514-7B35-BAB5-EB72-F8C19BB80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/>
                  <a:t> satisfiable for bit vectors x, y, and z</a:t>
                </a:r>
              </a:p>
              <a:p>
                <a:endParaRPr lang="en-IN" dirty="0"/>
              </a:p>
              <a:p>
                <a:r>
                  <a:rPr lang="en-IN" dirty="0"/>
                  <a:t>If the width of the bit-vectors x, y, and z is one, then the formula is not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C514-7B35-BAB5-EB72-F8C19BB80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7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6436-0F50-7106-D0DE-5A89EC7F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99E6-0C4B-DD19-EC26-9759414F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satisfiability of a bit vector may depend on the width of the bit vector</a:t>
            </a:r>
          </a:p>
          <a:p>
            <a:r>
              <a:rPr lang="en-IN" dirty="0"/>
              <a:t>In addition, a bit vector may be signed or unsigned</a:t>
            </a:r>
          </a:p>
          <a:p>
            <a:pPr lvl="1"/>
            <a:r>
              <a:rPr lang="en-IN" dirty="0"/>
              <a:t>Notice that the semantics of signed and unsigned bitwise operations could be different</a:t>
            </a:r>
          </a:p>
          <a:p>
            <a:pPr lvl="1"/>
            <a:endParaRPr lang="en-IN" dirty="0"/>
          </a:p>
          <a:p>
            <a:r>
              <a:rPr lang="en-IN" dirty="0"/>
              <a:t>The type of a bit-vector expression is</a:t>
            </a:r>
          </a:p>
          <a:p>
            <a:pPr lvl="1"/>
            <a:r>
              <a:rPr lang="en-IN" dirty="0"/>
              <a:t>The width of the expression in bits</a:t>
            </a:r>
          </a:p>
          <a:p>
            <a:pPr lvl="1"/>
            <a:r>
              <a:rPr lang="en-IN" dirty="0"/>
              <a:t>whether it is signed or unsigned</a:t>
            </a:r>
          </a:p>
        </p:txBody>
      </p:sp>
    </p:spTree>
    <p:extLst>
      <p:ext uri="{BB962C8B-B14F-4D97-AF65-F5344CB8AC3E}">
        <p14:creationId xmlns:p14="http://schemas.microsoft.com/office/powerpoint/2010/main" val="8298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A4CB-0443-1DFC-9A83-1443FA8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83B8-9FE2-0CA3-4258-C0609FFA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Assignment-3</a:t>
            </a:r>
          </a:p>
          <a:p>
            <a:r>
              <a:rPr lang="en-IN" dirty="0"/>
              <a:t>Bit Vectors</a:t>
            </a:r>
          </a:p>
        </p:txBody>
      </p:sp>
    </p:spTree>
    <p:extLst>
      <p:ext uri="{BB962C8B-B14F-4D97-AF65-F5344CB8AC3E}">
        <p14:creationId xmlns:p14="http://schemas.microsoft.com/office/powerpoint/2010/main" val="316171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542C-89FD-6212-3DB9-DAF4B3E3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FB88-A68C-6D68-F81E-39F5EBB12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To encode the type, we use the following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dirty="0"/>
                  <a:t> are the width of the bit vectors</a:t>
                </a:r>
              </a:p>
              <a:p>
                <a:pPr marL="457200" lvl="1" indent="0">
                  <a:buNone/>
                </a:pPr>
                <a:r>
                  <a:rPr lang="en-IN" dirty="0"/>
                  <a:t>S is signed</a:t>
                </a:r>
              </a:p>
              <a:p>
                <a:pPr marL="457200" lvl="1" indent="0">
                  <a:buNone/>
                </a:pPr>
                <a:r>
                  <a:rPr lang="en-IN" b="0" dirty="0"/>
                  <a:t>U is unsigned</a:t>
                </a:r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FB88-A68C-6D68-F81E-39F5EBB12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5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0BCF-CD09-E490-21F3-D6D74249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Bit-vector flattening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E3FE-90DA-50ED-3DD3-1604595B8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5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9466-1033-FFA7-A361-A6282541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Bit-vector flattening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A86E-DD40-082D-4139-CF5E2E9A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Bit-vector flattening, also called bit-blasting, is used to convert a bit-vector formula into a Boolean formula </a:t>
            </a:r>
          </a:p>
          <a:p>
            <a:endParaRPr lang="en-IN" dirty="0"/>
          </a:p>
          <a:p>
            <a:r>
              <a:rPr lang="en-IN" dirty="0"/>
              <a:t>A SAT solver can be used to solve the Boolean formula</a:t>
            </a:r>
          </a:p>
          <a:p>
            <a:endParaRPr lang="en-IN" dirty="0"/>
          </a:p>
          <a:p>
            <a:r>
              <a:rPr lang="en-IN" dirty="0"/>
              <a:t>The basic idea is to replace each bit-vector expression with a set of Boolean variables and generate constraints in terms of Boolean variables</a:t>
            </a:r>
          </a:p>
        </p:txBody>
      </p:sp>
    </p:spTree>
    <p:extLst>
      <p:ext uri="{BB962C8B-B14F-4D97-AF65-F5344CB8AC3E}">
        <p14:creationId xmlns:p14="http://schemas.microsoft.com/office/powerpoint/2010/main" val="390813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2088-D98A-D954-312F-F722914E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BV_FLATTENING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CBC5A-391C-8521-AF3D-A0DFBAA41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Algorithm: BV_FLATTENING</a:t>
                </a:r>
              </a:p>
              <a:p>
                <a:pPr marL="0" indent="0">
                  <a:buNone/>
                </a:pPr>
                <a:r>
                  <a:rPr lang="en-IN" dirty="0"/>
                  <a:t>Input: A formula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with bit-vector arithmetic</a:t>
                </a:r>
              </a:p>
              <a:p>
                <a:pPr marL="0" indent="0">
                  <a:buNone/>
                </a:pPr>
                <a:r>
                  <a:rPr lang="en-IN" dirty="0"/>
                  <a:t>Output: An equisatisfiable Boolean formula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Assign a new Boolean variable 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e(a) </a:t>
                </a:r>
                <a:r>
                  <a:rPr lang="en-IN" dirty="0"/>
                  <a:t>to each atom 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= Create a new formula after replacing each atom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Assign a vector of Boolean variables 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e(t) </a:t>
                </a:r>
                <a:r>
                  <a:rPr lang="en-IN" dirty="0"/>
                  <a:t>to each term 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For each atom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 </a:t>
                </a:r>
                <a:r>
                  <a:rPr lang="en-IN" dirty="0"/>
                  <a:t>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b="0" dirty="0"/>
                  <a:t> do  </a:t>
                </a:r>
                <a:r>
                  <a:rPr lang="en-IN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𝐶𝑂𝑁𝑆𝑇𝑅𝐴𝐼𝑁𝑇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b="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b="0" dirty="0"/>
                  <a:t>For each term </a:t>
                </a:r>
                <a:r>
                  <a:rPr lang="en-IN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IN" b="0" dirty="0"/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b="0" dirty="0"/>
                  <a:t> do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return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N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IN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CBC5A-391C-8521-AF3D-A0DFBAA41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77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10C6-733D-AECC-6374-676799A4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BV_CONSTRAINT(e(t))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46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10C6-733D-AECC-6374-676799A4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BV_CONSTRAINT(e(t))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0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10C6-733D-AECC-6374-676799A4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BV_CONSTRAINT(e(t))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232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BV_CONSTRAINT(e(t))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44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BV_CONSTRAINT(e(t))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09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Case-split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BV_CONSTRAINT(e(t))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5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570A-96CC-7A29-4169-F569B1B6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71C4-DBA3-7883-054A-2F684A24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Chapter-6 from the DP book </a:t>
            </a:r>
          </a:p>
        </p:txBody>
      </p:sp>
    </p:spTree>
    <p:extLst>
      <p:ext uri="{BB962C8B-B14F-4D97-AF65-F5344CB8AC3E}">
        <p14:creationId xmlns:p14="http://schemas.microsoft.com/office/powerpoint/2010/main" val="3803070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Case-split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BV_CONSTRAINT(e(t))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nary>
                            <m:naryPr>
                              <m:chr m:val="⋀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163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BV_CONSTRAINT(e(a))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65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BV_CONSTRAINT(e(a))</a:t>
                </a:r>
              </a:p>
              <a:p>
                <a:pPr marL="0" indent="0">
                  <a:buNone/>
                </a:pPr>
                <a:r>
                  <a:rPr lang="en-IN" dirty="0"/>
                  <a:t>//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58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8C4-B653-0C33-74CE-66F12EB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71EC0C-FF25-03FB-AA28-F336F9015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[10]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[10]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?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[15]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12:12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[15]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12:12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2:2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¬(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71EC0C-FF25-03FB-AA28-F336F9015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0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4FB01-ADB8-0CEF-06EC-385FA9C00928}"/>
              </a:ext>
            </a:extLst>
          </p:cNvPr>
          <p:cNvSpPr/>
          <p:nvPr/>
        </p:nvSpPr>
        <p:spPr>
          <a:xfrm>
            <a:off x="1012720" y="3814917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3FE4EF-89B7-2F97-A41D-5537064A1593}"/>
                  </a:ext>
                </a:extLst>
              </p:cNvPr>
              <p:cNvSpPr/>
              <p:nvPr/>
            </p:nvSpPr>
            <p:spPr>
              <a:xfrm>
                <a:off x="329376" y="4665409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3FE4EF-89B7-2F97-A41D-5537064A1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6" y="4665409"/>
                <a:ext cx="570271" cy="639097"/>
              </a:xfrm>
              <a:prstGeom prst="ellipse">
                <a:avLst/>
              </a:prstGeom>
              <a:blipFill>
                <a:blip r:embed="rId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B9BC8A-AB6B-2C44-4F10-F73BC1CADF9B}"/>
                  </a:ext>
                </a:extLst>
              </p:cNvPr>
              <p:cNvSpPr/>
              <p:nvPr/>
            </p:nvSpPr>
            <p:spPr>
              <a:xfrm>
                <a:off x="1641984" y="4660492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B9BC8A-AB6B-2C44-4F10-F73BC1CAD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4" y="4660492"/>
                <a:ext cx="570271" cy="63909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9513215-3878-5979-AC3F-DB89B5FE8578}"/>
                  </a:ext>
                </a:extLst>
              </p:cNvPr>
              <p:cNvSpPr/>
              <p:nvPr/>
            </p:nvSpPr>
            <p:spPr>
              <a:xfrm>
                <a:off x="1076628" y="5687966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9513215-3878-5979-AC3F-DB89B5FE8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28" y="5687966"/>
                <a:ext cx="570271" cy="63909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49B886-8253-31F7-D794-690E5F83155A}"/>
                  </a:ext>
                </a:extLst>
              </p:cNvPr>
              <p:cNvSpPr/>
              <p:nvPr/>
            </p:nvSpPr>
            <p:spPr>
              <a:xfrm>
                <a:off x="2320410" y="5692880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[10]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49B886-8253-31F7-D794-690E5F831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10" y="5692880"/>
                <a:ext cx="570271" cy="639097"/>
              </a:xfrm>
              <a:prstGeom prst="ellipse">
                <a:avLst/>
              </a:prstGeom>
              <a:blipFill>
                <a:blip r:embed="rId5"/>
                <a:stretch>
                  <a:fillRect l="-7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7F6C8-ECCB-92C0-82FC-1D27BD03196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16133" y="4360420"/>
            <a:ext cx="280101" cy="39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81E302-D95A-6ECD-9434-7558E11847D6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99477" y="4360420"/>
            <a:ext cx="226021" cy="3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4A425C-2B9F-74CD-FCA7-F6A65E3AFE3A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361764" y="5205995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7F6B8-3E0F-E3D4-167E-42782DB9210D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2128741" y="5205995"/>
            <a:ext cx="476805" cy="48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D02294B-EBEC-C8C4-DFE4-5C4C8D19CB73}"/>
              </a:ext>
            </a:extLst>
          </p:cNvPr>
          <p:cNvSpPr/>
          <p:nvPr/>
        </p:nvSpPr>
        <p:spPr>
          <a:xfrm>
            <a:off x="3485538" y="3731342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5D430B3-377C-3167-0A75-EE6DADB6F3FE}"/>
                  </a:ext>
                </a:extLst>
              </p:cNvPr>
              <p:cNvSpPr/>
              <p:nvPr/>
            </p:nvSpPr>
            <p:spPr>
              <a:xfrm>
                <a:off x="2802194" y="4581834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5D430B3-377C-3167-0A75-EE6DADB6F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4" y="4581834"/>
                <a:ext cx="570271" cy="639097"/>
              </a:xfrm>
              <a:prstGeom prst="ellipse">
                <a:avLst/>
              </a:prstGeom>
              <a:blipFill>
                <a:blip r:embed="rId6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17FCB1C-E428-F31E-83F6-8FE64B4E9DE3}"/>
                  </a:ext>
                </a:extLst>
              </p:cNvPr>
              <p:cNvSpPr/>
              <p:nvPr/>
            </p:nvSpPr>
            <p:spPr>
              <a:xfrm>
                <a:off x="4114802" y="457691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17FCB1C-E428-F31E-83F6-8FE64B4E9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2" y="4576917"/>
                <a:ext cx="570271" cy="63909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17B290-7B9A-124F-BF89-FA211A120C42}"/>
                  </a:ext>
                </a:extLst>
              </p:cNvPr>
              <p:cNvSpPr/>
              <p:nvPr/>
            </p:nvSpPr>
            <p:spPr>
              <a:xfrm>
                <a:off x="3549446" y="560439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17B290-7B9A-124F-BF89-FA211A120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46" y="5604391"/>
                <a:ext cx="570271" cy="63909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9F15238-D886-F53B-C2E9-1B5E0F978DB6}"/>
                  </a:ext>
                </a:extLst>
              </p:cNvPr>
              <p:cNvSpPr/>
              <p:nvPr/>
            </p:nvSpPr>
            <p:spPr>
              <a:xfrm>
                <a:off x="4793228" y="5609305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[10]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9F15238-D886-F53B-C2E9-1B5E0F978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28" y="5609305"/>
                <a:ext cx="570271" cy="639097"/>
              </a:xfrm>
              <a:prstGeom prst="ellipse">
                <a:avLst/>
              </a:prstGeom>
              <a:blipFill>
                <a:blip r:embed="rId9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56D96-0FB6-9357-C1EB-2BBB20731746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3288951" y="4276845"/>
            <a:ext cx="280101" cy="39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9751A2-0E4F-AFAA-2816-54F1FB0E225A}"/>
              </a:ext>
            </a:extLst>
          </p:cNvPr>
          <p:cNvCxnSpPr>
            <a:stCxn id="17" idx="5"/>
            <a:endCxn id="19" idx="1"/>
          </p:cNvCxnSpPr>
          <p:nvPr/>
        </p:nvCxnSpPr>
        <p:spPr>
          <a:xfrm>
            <a:off x="3972295" y="4276845"/>
            <a:ext cx="226021" cy="3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8EBD24-6617-E25A-D43D-0653FAE07F73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 flipH="1">
            <a:off x="3834582" y="5122420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7E2FF0-7E3E-5F45-0A27-E5B82C8671FD}"/>
              </a:ext>
            </a:extLst>
          </p:cNvPr>
          <p:cNvCxnSpPr>
            <a:stCxn id="19" idx="5"/>
            <a:endCxn id="21" idx="0"/>
          </p:cNvCxnSpPr>
          <p:nvPr/>
        </p:nvCxnSpPr>
        <p:spPr>
          <a:xfrm>
            <a:off x="4601559" y="5122420"/>
            <a:ext cx="476805" cy="48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09938CD-3F79-DBE2-4095-DC97EB2DD0B3}"/>
              </a:ext>
            </a:extLst>
          </p:cNvPr>
          <p:cNvSpPr/>
          <p:nvPr/>
        </p:nvSpPr>
        <p:spPr>
          <a:xfrm>
            <a:off x="5815797" y="2846439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B748322-A7B6-B7B7-CD8B-7D8F57770D2A}"/>
                  </a:ext>
                </a:extLst>
              </p:cNvPr>
              <p:cNvSpPr/>
              <p:nvPr/>
            </p:nvSpPr>
            <p:spPr>
              <a:xfrm>
                <a:off x="5132453" y="369693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B748322-A7B6-B7B7-CD8B-7D8F57770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53" y="3696931"/>
                <a:ext cx="570271" cy="63909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A86100-4018-B206-CAFA-000F2CEF4AD6}"/>
                  </a:ext>
                </a:extLst>
              </p:cNvPr>
              <p:cNvSpPr/>
              <p:nvPr/>
            </p:nvSpPr>
            <p:spPr>
              <a:xfrm>
                <a:off x="6445061" y="3692014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?: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A86100-4018-B206-CAFA-000F2CEF4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061" y="3692014"/>
                <a:ext cx="570271" cy="63909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C8B7140-14E1-EB85-4E62-201DC367FB5D}"/>
                  </a:ext>
                </a:extLst>
              </p:cNvPr>
              <p:cNvSpPr/>
              <p:nvPr/>
            </p:nvSpPr>
            <p:spPr>
              <a:xfrm>
                <a:off x="5879705" y="4719488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C8B7140-14E1-EB85-4E62-201DC367F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05" y="4719488"/>
                <a:ext cx="570271" cy="63909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6477D89-68E5-9198-88D6-F0D1465258A1}"/>
              </a:ext>
            </a:extLst>
          </p:cNvPr>
          <p:cNvSpPr/>
          <p:nvPr/>
        </p:nvSpPr>
        <p:spPr>
          <a:xfrm>
            <a:off x="6985835" y="4724402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[:]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7705F9-F3D3-BFAA-2ABC-5C348C2D4514}"/>
              </a:ext>
            </a:extLst>
          </p:cNvPr>
          <p:cNvCxnSpPr>
            <a:stCxn id="26" idx="3"/>
            <a:endCxn id="27" idx="7"/>
          </p:cNvCxnSpPr>
          <p:nvPr/>
        </p:nvCxnSpPr>
        <p:spPr>
          <a:xfrm flipH="1">
            <a:off x="5619210" y="3391942"/>
            <a:ext cx="280101" cy="39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44064F-2133-69C2-0E57-4AFB8E7F42B7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6164841" y="4237517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8941CD-059F-AAE2-5728-16C1BC3DA116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6931818" y="4237517"/>
            <a:ext cx="339153" cy="48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6E824B5-89D6-3A97-869E-17C4A4386D5F}"/>
              </a:ext>
            </a:extLst>
          </p:cNvPr>
          <p:cNvSpPr/>
          <p:nvPr/>
        </p:nvSpPr>
        <p:spPr>
          <a:xfrm>
            <a:off x="8937543" y="4660492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[:]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19E958-4BA8-0056-8DBB-DD2ABC06EBB4}"/>
              </a:ext>
            </a:extLst>
          </p:cNvPr>
          <p:cNvCxnSpPr>
            <a:stCxn id="28" idx="6"/>
            <a:endCxn id="36" idx="0"/>
          </p:cNvCxnSpPr>
          <p:nvPr/>
        </p:nvCxnSpPr>
        <p:spPr>
          <a:xfrm>
            <a:off x="7015332" y="4011563"/>
            <a:ext cx="2207347" cy="6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90A7AA-43C4-1D62-90C3-A3ED01CEC271}"/>
                  </a:ext>
                </a:extLst>
              </p:cNvPr>
              <p:cNvSpPr/>
              <p:nvPr/>
            </p:nvSpPr>
            <p:spPr>
              <a:xfrm>
                <a:off x="6317242" y="5628974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90A7AA-43C4-1D62-90C3-A3ED01CEC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42" y="5628974"/>
                <a:ext cx="570271" cy="639097"/>
              </a:xfrm>
              <a:prstGeom prst="ellipse">
                <a:avLst/>
              </a:prstGeom>
              <a:blipFill>
                <a:blip r:embed="rId13"/>
                <a:stretch>
                  <a:fillRect l="-7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286A48-F301-7C1D-2534-138EA7B57EC7}"/>
                  </a:ext>
                </a:extLst>
              </p:cNvPr>
              <p:cNvSpPr/>
              <p:nvPr/>
            </p:nvSpPr>
            <p:spPr>
              <a:xfrm>
                <a:off x="6990751" y="5633889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286A48-F301-7C1D-2534-138EA7B57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51" y="5633889"/>
                <a:ext cx="570271" cy="63909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FAC3C3B-0CA1-02E3-27A4-762959E69465}"/>
                  </a:ext>
                </a:extLst>
              </p:cNvPr>
              <p:cNvSpPr/>
              <p:nvPr/>
            </p:nvSpPr>
            <p:spPr>
              <a:xfrm>
                <a:off x="7624935" y="5619139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FAC3C3B-0CA1-02E3-27A4-762959E69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935" y="5619139"/>
                <a:ext cx="570271" cy="63909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B5C838F-BA34-0A37-8F33-C3B6C4FABCDA}"/>
                  </a:ext>
                </a:extLst>
              </p:cNvPr>
              <p:cNvSpPr/>
              <p:nvPr/>
            </p:nvSpPr>
            <p:spPr>
              <a:xfrm>
                <a:off x="8406601" y="556506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B5C838F-BA34-0A37-8F33-C3B6C4FAB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601" y="5565061"/>
                <a:ext cx="570271" cy="639097"/>
              </a:xfrm>
              <a:prstGeom prst="ellipse">
                <a:avLst/>
              </a:prstGeom>
              <a:blipFill>
                <a:blip r:embed="rId16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41C0D63-7706-5AFE-05E2-209FB8BC5C9E}"/>
                  </a:ext>
                </a:extLst>
              </p:cNvPr>
              <p:cNvSpPr/>
              <p:nvPr/>
            </p:nvSpPr>
            <p:spPr>
              <a:xfrm>
                <a:off x="9070279" y="553064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41C0D63-7706-5AFE-05E2-209FB8BC5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79" y="5530647"/>
                <a:ext cx="570271" cy="63909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EB16A43-631E-FBF7-A52E-E9F85EA95253}"/>
                  </a:ext>
                </a:extLst>
              </p:cNvPr>
              <p:cNvSpPr/>
              <p:nvPr/>
            </p:nvSpPr>
            <p:spPr>
              <a:xfrm>
                <a:off x="9842113" y="5525728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EB16A43-631E-FBF7-A52E-E9F85EA95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113" y="5525728"/>
                <a:ext cx="570271" cy="639097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C51BCA-ADB0-3D20-8BB7-65E18E755322}"/>
              </a:ext>
            </a:extLst>
          </p:cNvPr>
          <p:cNvCxnSpPr>
            <a:stCxn id="30" idx="3"/>
            <a:endCxn id="39" idx="0"/>
          </p:cNvCxnSpPr>
          <p:nvPr/>
        </p:nvCxnSpPr>
        <p:spPr>
          <a:xfrm flipH="1">
            <a:off x="6602378" y="5269905"/>
            <a:ext cx="466971" cy="35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C572E6-BB0C-BC2A-692B-89B4A15D28A2}"/>
              </a:ext>
            </a:extLst>
          </p:cNvPr>
          <p:cNvCxnSpPr>
            <a:stCxn id="30" idx="5"/>
            <a:endCxn id="41" idx="0"/>
          </p:cNvCxnSpPr>
          <p:nvPr/>
        </p:nvCxnSpPr>
        <p:spPr>
          <a:xfrm>
            <a:off x="7472592" y="5269905"/>
            <a:ext cx="437479" cy="3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9A90DD-9FE5-2F79-80B3-44A610664A6E}"/>
              </a:ext>
            </a:extLst>
          </p:cNvPr>
          <p:cNvCxnSpPr>
            <a:stCxn id="30" idx="4"/>
            <a:endCxn id="40" idx="0"/>
          </p:cNvCxnSpPr>
          <p:nvPr/>
        </p:nvCxnSpPr>
        <p:spPr>
          <a:xfrm>
            <a:off x="7270971" y="5363499"/>
            <a:ext cx="4916" cy="2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F0E308-E966-EFBD-9DA8-20CDBEA50B75}"/>
              </a:ext>
            </a:extLst>
          </p:cNvPr>
          <p:cNvCxnSpPr>
            <a:stCxn id="36" idx="4"/>
            <a:endCxn id="42" idx="0"/>
          </p:cNvCxnSpPr>
          <p:nvPr/>
        </p:nvCxnSpPr>
        <p:spPr>
          <a:xfrm flipH="1">
            <a:off x="8691737" y="5299589"/>
            <a:ext cx="530942" cy="26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52CACA-5436-7E43-5733-3CB2C2E42309}"/>
              </a:ext>
            </a:extLst>
          </p:cNvPr>
          <p:cNvCxnSpPr>
            <a:stCxn id="36" idx="4"/>
            <a:endCxn id="43" idx="0"/>
          </p:cNvCxnSpPr>
          <p:nvPr/>
        </p:nvCxnSpPr>
        <p:spPr>
          <a:xfrm>
            <a:off x="9222679" y="5299589"/>
            <a:ext cx="132736" cy="23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1B39A2-0AEE-1176-FC41-93C4F180EA97}"/>
              </a:ext>
            </a:extLst>
          </p:cNvPr>
          <p:cNvCxnSpPr>
            <a:stCxn id="36" idx="4"/>
            <a:endCxn id="44" idx="1"/>
          </p:cNvCxnSpPr>
          <p:nvPr/>
        </p:nvCxnSpPr>
        <p:spPr>
          <a:xfrm>
            <a:off x="9222679" y="5299589"/>
            <a:ext cx="702948" cy="31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FA1B0D4-01B1-F1AB-8572-24B7D6ECF78C}"/>
              </a:ext>
            </a:extLst>
          </p:cNvPr>
          <p:cNvSpPr/>
          <p:nvPr/>
        </p:nvSpPr>
        <p:spPr>
          <a:xfrm>
            <a:off x="7836330" y="1789467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031AC8-4742-4F63-C3C2-7EDB0A430F31}"/>
                  </a:ext>
                </a:extLst>
              </p:cNvPr>
              <p:cNvSpPr/>
              <p:nvPr/>
            </p:nvSpPr>
            <p:spPr>
              <a:xfrm>
                <a:off x="7103824" y="2502308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031AC8-4742-4F63-C3C2-7EDB0A430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24" y="2502308"/>
                <a:ext cx="570271" cy="63909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DEE26F8-1C85-F864-684A-93EBFA93FE36}"/>
                  </a:ext>
                </a:extLst>
              </p:cNvPr>
              <p:cNvSpPr/>
              <p:nvPr/>
            </p:nvSpPr>
            <p:spPr>
              <a:xfrm>
                <a:off x="8416432" y="249739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[:]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DEE26F8-1C85-F864-684A-93EBFA93F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432" y="2497391"/>
                <a:ext cx="570271" cy="63909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CA5EDA-F551-E68E-5D17-2B561C706156}"/>
                  </a:ext>
                </a:extLst>
              </p:cNvPr>
              <p:cNvSpPr/>
              <p:nvPr/>
            </p:nvSpPr>
            <p:spPr>
              <a:xfrm>
                <a:off x="7851076" y="3524865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CA5EDA-F551-E68E-5D17-2B561C706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76" y="3524865"/>
                <a:ext cx="570271" cy="63909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63ACADE2-B792-9BB4-9ED6-10B6C1CB2362}"/>
              </a:ext>
            </a:extLst>
          </p:cNvPr>
          <p:cNvSpPr/>
          <p:nvPr/>
        </p:nvSpPr>
        <p:spPr>
          <a:xfrm>
            <a:off x="8504922" y="3529779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22157A-F71D-D638-A186-49FF65898120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590581" y="2334970"/>
            <a:ext cx="329263" cy="26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E516EE-5D3F-C955-7A66-12A73BDEA014}"/>
              </a:ext>
            </a:extLst>
          </p:cNvPr>
          <p:cNvCxnSpPr>
            <a:stCxn id="59" idx="5"/>
            <a:endCxn id="61" idx="1"/>
          </p:cNvCxnSpPr>
          <p:nvPr/>
        </p:nvCxnSpPr>
        <p:spPr>
          <a:xfrm>
            <a:off x="8323087" y="2334970"/>
            <a:ext cx="176859" cy="2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CF085C7-CCA0-0622-2B66-13017969BD9F}"/>
              </a:ext>
            </a:extLst>
          </p:cNvPr>
          <p:cNvSpPr/>
          <p:nvPr/>
        </p:nvSpPr>
        <p:spPr>
          <a:xfrm>
            <a:off x="9148939" y="3505197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C03588-84F8-82F8-8D86-3EA15DBBED3B}"/>
              </a:ext>
            </a:extLst>
          </p:cNvPr>
          <p:cNvCxnSpPr>
            <a:stCxn id="61" idx="3"/>
            <a:endCxn id="62" idx="0"/>
          </p:cNvCxnSpPr>
          <p:nvPr/>
        </p:nvCxnSpPr>
        <p:spPr>
          <a:xfrm flipH="1">
            <a:off x="8136212" y="3042894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E7B98C-E4BC-EEAF-6F56-93FC67FFDEED}"/>
              </a:ext>
            </a:extLst>
          </p:cNvPr>
          <p:cNvCxnSpPr>
            <a:stCxn id="61" idx="4"/>
            <a:endCxn id="63" idx="0"/>
          </p:cNvCxnSpPr>
          <p:nvPr/>
        </p:nvCxnSpPr>
        <p:spPr>
          <a:xfrm>
            <a:off x="8701568" y="3136488"/>
            <a:ext cx="88490" cy="3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ABF276-5AAF-FA51-28FC-CF7646BB16B1}"/>
              </a:ext>
            </a:extLst>
          </p:cNvPr>
          <p:cNvCxnSpPr>
            <a:stCxn id="61" idx="5"/>
            <a:endCxn id="66" idx="0"/>
          </p:cNvCxnSpPr>
          <p:nvPr/>
        </p:nvCxnSpPr>
        <p:spPr>
          <a:xfrm>
            <a:off x="8903189" y="3042894"/>
            <a:ext cx="530886" cy="4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61A7732-D17A-93F9-60F0-1C91C8EFF216}"/>
              </a:ext>
            </a:extLst>
          </p:cNvPr>
          <p:cNvSpPr/>
          <p:nvPr/>
        </p:nvSpPr>
        <p:spPr>
          <a:xfrm>
            <a:off x="10495961" y="2895601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78E0A12-FD05-90F1-F142-D32C4365AB72}"/>
                  </a:ext>
                </a:extLst>
              </p:cNvPr>
              <p:cNvSpPr/>
              <p:nvPr/>
            </p:nvSpPr>
            <p:spPr>
              <a:xfrm>
                <a:off x="10078088" y="3834585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78E0A12-FD05-90F1-F142-D32C4365A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088" y="3834585"/>
                <a:ext cx="570271" cy="639097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4CC0EBD-A74F-B84C-9296-D0B9F7192DCA}"/>
                  </a:ext>
                </a:extLst>
              </p:cNvPr>
              <p:cNvSpPr/>
              <p:nvPr/>
            </p:nvSpPr>
            <p:spPr>
              <a:xfrm>
                <a:off x="11144890" y="381983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4CC0EBD-A74F-B84C-9296-D0B9F7192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890" y="3819837"/>
                <a:ext cx="570271" cy="63909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79A8-8D31-0ED5-9FE2-9A118CA3BCB0}"/>
                  </a:ext>
                </a:extLst>
              </p:cNvPr>
              <p:cNvSpPr/>
              <p:nvPr/>
            </p:nvSpPr>
            <p:spPr>
              <a:xfrm>
                <a:off x="10432051" y="191729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79A8-8D31-0ED5-9FE2-9A118CA3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051" y="1917291"/>
                <a:ext cx="570271" cy="63909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C2C78C-7573-B803-3316-4CAD5C200627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 flipH="1">
            <a:off x="10363224" y="3534698"/>
            <a:ext cx="417873" cy="29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5F814A-E166-8A89-96E2-CD7AF32EACE1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10781097" y="3534698"/>
            <a:ext cx="648929" cy="28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CAF7BE-850C-7359-748E-2DDC0DEC027B}"/>
              </a:ext>
            </a:extLst>
          </p:cNvPr>
          <p:cNvCxnSpPr>
            <a:stCxn id="76" idx="4"/>
            <a:endCxn id="73" idx="0"/>
          </p:cNvCxnSpPr>
          <p:nvPr/>
        </p:nvCxnSpPr>
        <p:spPr>
          <a:xfrm>
            <a:off x="10717187" y="2556388"/>
            <a:ext cx="6391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640B2F2-FA02-2089-F586-37CAE39BB6EB}"/>
                  </a:ext>
                </a:extLst>
              </p:cNvPr>
              <p:cNvSpPr/>
              <p:nvPr/>
            </p:nvSpPr>
            <p:spPr>
              <a:xfrm>
                <a:off x="8450846" y="82098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640B2F2-FA02-2089-F586-37CAE39BB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46" y="820987"/>
                <a:ext cx="570271" cy="639097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231BE1-D311-0960-27C6-F5DDC8D4F54B}"/>
              </a:ext>
            </a:extLst>
          </p:cNvPr>
          <p:cNvCxnSpPr>
            <a:stCxn id="83" idx="4"/>
            <a:endCxn id="59" idx="7"/>
          </p:cNvCxnSpPr>
          <p:nvPr/>
        </p:nvCxnSpPr>
        <p:spPr>
          <a:xfrm flipH="1">
            <a:off x="8323087" y="1460084"/>
            <a:ext cx="412895" cy="4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8E7FD5-2A9F-B5EF-4304-31C6F534EE92}"/>
              </a:ext>
            </a:extLst>
          </p:cNvPr>
          <p:cNvCxnSpPr>
            <a:stCxn id="83" idx="4"/>
            <a:endCxn id="76" idx="0"/>
          </p:cNvCxnSpPr>
          <p:nvPr/>
        </p:nvCxnSpPr>
        <p:spPr>
          <a:xfrm>
            <a:off x="8735982" y="1460084"/>
            <a:ext cx="1981205" cy="45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971CC90-FD3F-1F55-5716-B851AE41D322}"/>
                  </a:ext>
                </a:extLst>
              </p:cNvPr>
              <p:cNvSpPr/>
              <p:nvPr/>
            </p:nvSpPr>
            <p:spPr>
              <a:xfrm>
                <a:off x="2143430" y="276286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971CC90-FD3F-1F55-5716-B851AE41D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30" y="2762861"/>
                <a:ext cx="570271" cy="639097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23F9902-DF08-3E16-6A74-66D0F30204D2}"/>
                  </a:ext>
                </a:extLst>
              </p:cNvPr>
              <p:cNvSpPr/>
              <p:nvPr/>
            </p:nvSpPr>
            <p:spPr>
              <a:xfrm>
                <a:off x="4183629" y="1509246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23F9902-DF08-3E16-6A74-66D0F3020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629" y="1509246"/>
                <a:ext cx="570271" cy="63909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CEF6D52-CAAA-6B1A-A26B-8AD1AC9C79C6}"/>
                  </a:ext>
                </a:extLst>
              </p:cNvPr>
              <p:cNvSpPr/>
              <p:nvPr/>
            </p:nvSpPr>
            <p:spPr>
              <a:xfrm>
                <a:off x="6164832" y="10814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CEF6D52-CAAA-6B1A-A26B-8AD1AC9C7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832" y="108147"/>
                <a:ext cx="570271" cy="639097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2D66061-7D5D-1743-B6B4-A216D76A7F3D}"/>
              </a:ext>
            </a:extLst>
          </p:cNvPr>
          <p:cNvCxnSpPr>
            <a:stCxn id="26" idx="5"/>
            <a:endCxn id="28" idx="0"/>
          </p:cNvCxnSpPr>
          <p:nvPr/>
        </p:nvCxnSpPr>
        <p:spPr>
          <a:xfrm>
            <a:off x="6302554" y="3391942"/>
            <a:ext cx="226021" cy="3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8BE11D-FC14-A38A-B860-5FC2FC422B8C}"/>
              </a:ext>
            </a:extLst>
          </p:cNvPr>
          <p:cNvCxnSpPr>
            <a:stCxn id="88" idx="3"/>
            <a:endCxn id="4" idx="7"/>
          </p:cNvCxnSpPr>
          <p:nvPr/>
        </p:nvCxnSpPr>
        <p:spPr>
          <a:xfrm flipH="1">
            <a:off x="1499477" y="3308364"/>
            <a:ext cx="727467" cy="60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B9DFF6-B98E-6E92-DC99-D5ADEB940C1A}"/>
              </a:ext>
            </a:extLst>
          </p:cNvPr>
          <p:cNvCxnSpPr>
            <a:stCxn id="88" idx="5"/>
            <a:endCxn id="17" idx="1"/>
          </p:cNvCxnSpPr>
          <p:nvPr/>
        </p:nvCxnSpPr>
        <p:spPr>
          <a:xfrm>
            <a:off x="2630187" y="3308364"/>
            <a:ext cx="938865" cy="51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A52E57-DE71-6D8E-BF57-DAEEF202728F}"/>
              </a:ext>
            </a:extLst>
          </p:cNvPr>
          <p:cNvCxnSpPr>
            <a:stCxn id="89" idx="3"/>
            <a:endCxn id="88" idx="7"/>
          </p:cNvCxnSpPr>
          <p:nvPr/>
        </p:nvCxnSpPr>
        <p:spPr>
          <a:xfrm flipH="1">
            <a:off x="2630187" y="2054749"/>
            <a:ext cx="1636956" cy="8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AC64D0E-E8EC-7101-084B-EC95C625BCE0}"/>
              </a:ext>
            </a:extLst>
          </p:cNvPr>
          <p:cNvCxnSpPr>
            <a:stCxn id="89" idx="5"/>
            <a:endCxn id="26" idx="1"/>
          </p:cNvCxnSpPr>
          <p:nvPr/>
        </p:nvCxnSpPr>
        <p:spPr>
          <a:xfrm>
            <a:off x="4670386" y="2054749"/>
            <a:ext cx="1228925" cy="88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D19A5-50E6-4016-C9D8-D27FCE7DE663}"/>
              </a:ext>
            </a:extLst>
          </p:cNvPr>
          <p:cNvCxnSpPr>
            <a:stCxn id="90" idx="3"/>
            <a:endCxn id="89" idx="7"/>
          </p:cNvCxnSpPr>
          <p:nvPr/>
        </p:nvCxnSpPr>
        <p:spPr>
          <a:xfrm flipH="1">
            <a:off x="4670386" y="653650"/>
            <a:ext cx="1577960" cy="94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E3A5B6-00CB-5F4B-4A6B-C74813F30E7F}"/>
              </a:ext>
            </a:extLst>
          </p:cNvPr>
          <p:cNvCxnSpPr>
            <a:stCxn id="90" idx="5"/>
            <a:endCxn id="83" idx="2"/>
          </p:cNvCxnSpPr>
          <p:nvPr/>
        </p:nvCxnSpPr>
        <p:spPr>
          <a:xfrm>
            <a:off x="6651589" y="653650"/>
            <a:ext cx="1799257" cy="48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EC6B4E-0C9A-60EE-5BD5-68BC13471794}"/>
              </a:ext>
            </a:extLst>
          </p:cNvPr>
          <p:cNvSpPr txBox="1"/>
          <p:nvPr/>
        </p:nvSpPr>
        <p:spPr>
          <a:xfrm>
            <a:off x="329376" y="304800"/>
            <a:ext cx="3043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415224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4FB01-ADB8-0CEF-06EC-385FA9C00928}"/>
              </a:ext>
            </a:extLst>
          </p:cNvPr>
          <p:cNvSpPr/>
          <p:nvPr/>
        </p:nvSpPr>
        <p:spPr>
          <a:xfrm>
            <a:off x="1012720" y="3814917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3FE4EF-89B7-2F97-A41D-5537064A1593}"/>
                  </a:ext>
                </a:extLst>
              </p:cNvPr>
              <p:cNvSpPr/>
              <p:nvPr/>
            </p:nvSpPr>
            <p:spPr>
              <a:xfrm>
                <a:off x="329376" y="4665409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3FE4EF-89B7-2F97-A41D-5537064A1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6" y="4665409"/>
                <a:ext cx="570271" cy="639097"/>
              </a:xfrm>
              <a:prstGeom prst="ellipse">
                <a:avLst/>
              </a:prstGeom>
              <a:blipFill>
                <a:blip r:embed="rId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B9BC8A-AB6B-2C44-4F10-F73BC1CADF9B}"/>
                  </a:ext>
                </a:extLst>
              </p:cNvPr>
              <p:cNvSpPr/>
              <p:nvPr/>
            </p:nvSpPr>
            <p:spPr>
              <a:xfrm>
                <a:off x="1641984" y="4660492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B9BC8A-AB6B-2C44-4F10-F73BC1CAD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4" y="4660492"/>
                <a:ext cx="570271" cy="63909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9513215-3878-5979-AC3F-DB89B5FE8578}"/>
                  </a:ext>
                </a:extLst>
              </p:cNvPr>
              <p:cNvSpPr/>
              <p:nvPr/>
            </p:nvSpPr>
            <p:spPr>
              <a:xfrm>
                <a:off x="1076628" y="5687966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9513215-3878-5979-AC3F-DB89B5FE8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28" y="5687966"/>
                <a:ext cx="570271" cy="63909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49B886-8253-31F7-D794-690E5F83155A}"/>
                  </a:ext>
                </a:extLst>
              </p:cNvPr>
              <p:cNvSpPr/>
              <p:nvPr/>
            </p:nvSpPr>
            <p:spPr>
              <a:xfrm>
                <a:off x="2320410" y="5692880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[10]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49B886-8253-31F7-D794-690E5F831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10" y="5692880"/>
                <a:ext cx="570271" cy="639097"/>
              </a:xfrm>
              <a:prstGeom prst="ellipse">
                <a:avLst/>
              </a:prstGeom>
              <a:blipFill>
                <a:blip r:embed="rId5"/>
                <a:stretch>
                  <a:fillRect l="-7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7F6C8-ECCB-92C0-82FC-1D27BD03196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16133" y="4360420"/>
            <a:ext cx="280101" cy="39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81E302-D95A-6ECD-9434-7558E11847D6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99477" y="4360420"/>
            <a:ext cx="226021" cy="3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4A425C-2B9F-74CD-FCA7-F6A65E3AFE3A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361764" y="5205995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7F6B8-3E0F-E3D4-167E-42782DB9210D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2128741" y="5205995"/>
            <a:ext cx="476805" cy="48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D02294B-EBEC-C8C4-DFE4-5C4C8D19CB73}"/>
              </a:ext>
            </a:extLst>
          </p:cNvPr>
          <p:cNvSpPr/>
          <p:nvPr/>
        </p:nvSpPr>
        <p:spPr>
          <a:xfrm>
            <a:off x="3485538" y="3731342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5D430B3-377C-3167-0A75-EE6DADB6F3FE}"/>
                  </a:ext>
                </a:extLst>
              </p:cNvPr>
              <p:cNvSpPr/>
              <p:nvPr/>
            </p:nvSpPr>
            <p:spPr>
              <a:xfrm>
                <a:off x="2802194" y="4581834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5D430B3-377C-3167-0A75-EE6DADB6F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4" y="4581834"/>
                <a:ext cx="570271" cy="639097"/>
              </a:xfrm>
              <a:prstGeom prst="ellipse">
                <a:avLst/>
              </a:prstGeom>
              <a:blipFill>
                <a:blip r:embed="rId6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17FCB1C-E428-F31E-83F6-8FE64B4E9DE3}"/>
                  </a:ext>
                </a:extLst>
              </p:cNvPr>
              <p:cNvSpPr/>
              <p:nvPr/>
            </p:nvSpPr>
            <p:spPr>
              <a:xfrm>
                <a:off x="4114802" y="457691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17FCB1C-E428-F31E-83F6-8FE64B4E9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2" y="4576917"/>
                <a:ext cx="570271" cy="63909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17B290-7B9A-124F-BF89-FA211A120C42}"/>
                  </a:ext>
                </a:extLst>
              </p:cNvPr>
              <p:cNvSpPr/>
              <p:nvPr/>
            </p:nvSpPr>
            <p:spPr>
              <a:xfrm>
                <a:off x="3549446" y="560439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17B290-7B9A-124F-BF89-FA211A120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46" y="5604391"/>
                <a:ext cx="570271" cy="63909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9F15238-D886-F53B-C2E9-1B5E0F978DB6}"/>
                  </a:ext>
                </a:extLst>
              </p:cNvPr>
              <p:cNvSpPr/>
              <p:nvPr/>
            </p:nvSpPr>
            <p:spPr>
              <a:xfrm>
                <a:off x="4793228" y="5609305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[10]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9F15238-D886-F53B-C2E9-1B5E0F978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28" y="5609305"/>
                <a:ext cx="570271" cy="639097"/>
              </a:xfrm>
              <a:prstGeom prst="ellipse">
                <a:avLst/>
              </a:prstGeom>
              <a:blipFill>
                <a:blip r:embed="rId9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56D96-0FB6-9357-C1EB-2BBB20731746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3288951" y="4276845"/>
            <a:ext cx="280101" cy="39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9751A2-0E4F-AFAA-2816-54F1FB0E225A}"/>
              </a:ext>
            </a:extLst>
          </p:cNvPr>
          <p:cNvCxnSpPr>
            <a:stCxn id="17" idx="5"/>
            <a:endCxn id="19" idx="1"/>
          </p:cNvCxnSpPr>
          <p:nvPr/>
        </p:nvCxnSpPr>
        <p:spPr>
          <a:xfrm>
            <a:off x="3972295" y="4276845"/>
            <a:ext cx="226021" cy="3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8EBD24-6617-E25A-D43D-0653FAE07F73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 flipH="1">
            <a:off x="3834582" y="5122420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7E2FF0-7E3E-5F45-0A27-E5B82C8671FD}"/>
              </a:ext>
            </a:extLst>
          </p:cNvPr>
          <p:cNvCxnSpPr>
            <a:stCxn id="19" idx="5"/>
            <a:endCxn id="21" idx="0"/>
          </p:cNvCxnSpPr>
          <p:nvPr/>
        </p:nvCxnSpPr>
        <p:spPr>
          <a:xfrm>
            <a:off x="4601559" y="5122420"/>
            <a:ext cx="476805" cy="48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09938CD-3F79-DBE2-4095-DC97EB2DD0B3}"/>
              </a:ext>
            </a:extLst>
          </p:cNvPr>
          <p:cNvSpPr/>
          <p:nvPr/>
        </p:nvSpPr>
        <p:spPr>
          <a:xfrm>
            <a:off x="5815797" y="2846439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B748322-A7B6-B7B7-CD8B-7D8F57770D2A}"/>
                  </a:ext>
                </a:extLst>
              </p:cNvPr>
              <p:cNvSpPr/>
              <p:nvPr/>
            </p:nvSpPr>
            <p:spPr>
              <a:xfrm>
                <a:off x="5132453" y="369693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B748322-A7B6-B7B7-CD8B-7D8F57770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53" y="3696931"/>
                <a:ext cx="570271" cy="63909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A86100-4018-B206-CAFA-000F2CEF4AD6}"/>
                  </a:ext>
                </a:extLst>
              </p:cNvPr>
              <p:cNvSpPr/>
              <p:nvPr/>
            </p:nvSpPr>
            <p:spPr>
              <a:xfrm>
                <a:off x="6445061" y="3692014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?: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A86100-4018-B206-CAFA-000F2CEF4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061" y="3692014"/>
                <a:ext cx="570271" cy="63909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C8B7140-14E1-EB85-4E62-201DC367FB5D}"/>
                  </a:ext>
                </a:extLst>
              </p:cNvPr>
              <p:cNvSpPr/>
              <p:nvPr/>
            </p:nvSpPr>
            <p:spPr>
              <a:xfrm>
                <a:off x="5879705" y="4719488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C8B7140-14E1-EB85-4E62-201DC367F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05" y="4719488"/>
                <a:ext cx="570271" cy="63909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6477D89-68E5-9198-88D6-F0D1465258A1}"/>
              </a:ext>
            </a:extLst>
          </p:cNvPr>
          <p:cNvSpPr/>
          <p:nvPr/>
        </p:nvSpPr>
        <p:spPr>
          <a:xfrm>
            <a:off x="6985835" y="4724402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[:]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7705F9-F3D3-BFAA-2ABC-5C348C2D4514}"/>
              </a:ext>
            </a:extLst>
          </p:cNvPr>
          <p:cNvCxnSpPr>
            <a:stCxn id="26" idx="3"/>
            <a:endCxn id="27" idx="7"/>
          </p:cNvCxnSpPr>
          <p:nvPr/>
        </p:nvCxnSpPr>
        <p:spPr>
          <a:xfrm flipH="1">
            <a:off x="5619210" y="3391942"/>
            <a:ext cx="280101" cy="39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44064F-2133-69C2-0E57-4AFB8E7F42B7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6164841" y="4237517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8941CD-059F-AAE2-5728-16C1BC3DA116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6931818" y="4237517"/>
            <a:ext cx="339153" cy="48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6E824B5-89D6-3A97-869E-17C4A4386D5F}"/>
              </a:ext>
            </a:extLst>
          </p:cNvPr>
          <p:cNvSpPr/>
          <p:nvPr/>
        </p:nvSpPr>
        <p:spPr>
          <a:xfrm>
            <a:off x="8937543" y="4660492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[:]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19E958-4BA8-0056-8DBB-DD2ABC06EBB4}"/>
              </a:ext>
            </a:extLst>
          </p:cNvPr>
          <p:cNvCxnSpPr>
            <a:stCxn id="28" idx="6"/>
            <a:endCxn id="36" idx="0"/>
          </p:cNvCxnSpPr>
          <p:nvPr/>
        </p:nvCxnSpPr>
        <p:spPr>
          <a:xfrm>
            <a:off x="7015332" y="4011563"/>
            <a:ext cx="2207347" cy="6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90A7AA-43C4-1D62-90C3-A3ED01CEC271}"/>
                  </a:ext>
                </a:extLst>
              </p:cNvPr>
              <p:cNvSpPr/>
              <p:nvPr/>
            </p:nvSpPr>
            <p:spPr>
              <a:xfrm>
                <a:off x="6317242" y="5628974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90A7AA-43C4-1D62-90C3-A3ED01CEC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42" y="5628974"/>
                <a:ext cx="570271" cy="639097"/>
              </a:xfrm>
              <a:prstGeom prst="ellipse">
                <a:avLst/>
              </a:prstGeom>
              <a:blipFill>
                <a:blip r:embed="rId13"/>
                <a:stretch>
                  <a:fillRect l="-7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286A48-F301-7C1D-2534-138EA7B57EC7}"/>
                  </a:ext>
                </a:extLst>
              </p:cNvPr>
              <p:cNvSpPr/>
              <p:nvPr/>
            </p:nvSpPr>
            <p:spPr>
              <a:xfrm>
                <a:off x="6990751" y="5633889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286A48-F301-7C1D-2534-138EA7B57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51" y="5633889"/>
                <a:ext cx="570271" cy="63909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FAC3C3B-0CA1-02E3-27A4-762959E69465}"/>
                  </a:ext>
                </a:extLst>
              </p:cNvPr>
              <p:cNvSpPr/>
              <p:nvPr/>
            </p:nvSpPr>
            <p:spPr>
              <a:xfrm>
                <a:off x="7624935" y="5619139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FAC3C3B-0CA1-02E3-27A4-762959E69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935" y="5619139"/>
                <a:ext cx="570271" cy="63909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B5C838F-BA34-0A37-8F33-C3B6C4FABCDA}"/>
                  </a:ext>
                </a:extLst>
              </p:cNvPr>
              <p:cNvSpPr/>
              <p:nvPr/>
            </p:nvSpPr>
            <p:spPr>
              <a:xfrm>
                <a:off x="8406601" y="556506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B5C838F-BA34-0A37-8F33-C3B6C4FAB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601" y="5565061"/>
                <a:ext cx="570271" cy="639097"/>
              </a:xfrm>
              <a:prstGeom prst="ellipse">
                <a:avLst/>
              </a:prstGeom>
              <a:blipFill>
                <a:blip r:embed="rId16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41C0D63-7706-5AFE-05E2-209FB8BC5C9E}"/>
                  </a:ext>
                </a:extLst>
              </p:cNvPr>
              <p:cNvSpPr/>
              <p:nvPr/>
            </p:nvSpPr>
            <p:spPr>
              <a:xfrm>
                <a:off x="9070279" y="553064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41C0D63-7706-5AFE-05E2-209FB8BC5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79" y="5530647"/>
                <a:ext cx="570271" cy="63909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EB16A43-631E-FBF7-A52E-E9F85EA95253}"/>
                  </a:ext>
                </a:extLst>
              </p:cNvPr>
              <p:cNvSpPr/>
              <p:nvPr/>
            </p:nvSpPr>
            <p:spPr>
              <a:xfrm>
                <a:off x="9842113" y="5525728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EB16A43-631E-FBF7-A52E-E9F85EA95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113" y="5525728"/>
                <a:ext cx="570271" cy="639097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C51BCA-ADB0-3D20-8BB7-65E18E755322}"/>
              </a:ext>
            </a:extLst>
          </p:cNvPr>
          <p:cNvCxnSpPr>
            <a:stCxn id="30" idx="3"/>
            <a:endCxn id="39" idx="0"/>
          </p:cNvCxnSpPr>
          <p:nvPr/>
        </p:nvCxnSpPr>
        <p:spPr>
          <a:xfrm flipH="1">
            <a:off x="6602378" y="5269905"/>
            <a:ext cx="466971" cy="35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C572E6-BB0C-BC2A-692B-89B4A15D28A2}"/>
              </a:ext>
            </a:extLst>
          </p:cNvPr>
          <p:cNvCxnSpPr>
            <a:stCxn id="30" idx="5"/>
            <a:endCxn id="41" idx="0"/>
          </p:cNvCxnSpPr>
          <p:nvPr/>
        </p:nvCxnSpPr>
        <p:spPr>
          <a:xfrm>
            <a:off x="7472592" y="5269905"/>
            <a:ext cx="437479" cy="3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9A90DD-9FE5-2F79-80B3-44A610664A6E}"/>
              </a:ext>
            </a:extLst>
          </p:cNvPr>
          <p:cNvCxnSpPr>
            <a:stCxn id="30" idx="4"/>
            <a:endCxn id="40" idx="0"/>
          </p:cNvCxnSpPr>
          <p:nvPr/>
        </p:nvCxnSpPr>
        <p:spPr>
          <a:xfrm>
            <a:off x="7270971" y="5363499"/>
            <a:ext cx="4916" cy="2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F0E308-E966-EFBD-9DA8-20CDBEA50B75}"/>
              </a:ext>
            </a:extLst>
          </p:cNvPr>
          <p:cNvCxnSpPr>
            <a:stCxn id="36" idx="4"/>
            <a:endCxn id="42" idx="0"/>
          </p:cNvCxnSpPr>
          <p:nvPr/>
        </p:nvCxnSpPr>
        <p:spPr>
          <a:xfrm flipH="1">
            <a:off x="8691737" y="5299589"/>
            <a:ext cx="530942" cy="26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52CACA-5436-7E43-5733-3CB2C2E42309}"/>
              </a:ext>
            </a:extLst>
          </p:cNvPr>
          <p:cNvCxnSpPr>
            <a:stCxn id="36" idx="4"/>
            <a:endCxn id="43" idx="0"/>
          </p:cNvCxnSpPr>
          <p:nvPr/>
        </p:nvCxnSpPr>
        <p:spPr>
          <a:xfrm>
            <a:off x="9222679" y="5299589"/>
            <a:ext cx="132736" cy="23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1B39A2-0AEE-1176-FC41-93C4F180EA97}"/>
              </a:ext>
            </a:extLst>
          </p:cNvPr>
          <p:cNvCxnSpPr>
            <a:stCxn id="36" idx="4"/>
            <a:endCxn id="44" idx="1"/>
          </p:cNvCxnSpPr>
          <p:nvPr/>
        </p:nvCxnSpPr>
        <p:spPr>
          <a:xfrm>
            <a:off x="9222679" y="5299589"/>
            <a:ext cx="702948" cy="31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FA1B0D4-01B1-F1AB-8572-24B7D6ECF78C}"/>
              </a:ext>
            </a:extLst>
          </p:cNvPr>
          <p:cNvSpPr/>
          <p:nvPr/>
        </p:nvSpPr>
        <p:spPr>
          <a:xfrm>
            <a:off x="7836330" y="1789467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031AC8-4742-4F63-C3C2-7EDB0A430F31}"/>
                  </a:ext>
                </a:extLst>
              </p:cNvPr>
              <p:cNvSpPr/>
              <p:nvPr/>
            </p:nvSpPr>
            <p:spPr>
              <a:xfrm>
                <a:off x="7103824" y="2502308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031AC8-4742-4F63-C3C2-7EDB0A430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24" y="2502308"/>
                <a:ext cx="570271" cy="63909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DEE26F8-1C85-F864-684A-93EBFA93FE36}"/>
                  </a:ext>
                </a:extLst>
              </p:cNvPr>
              <p:cNvSpPr/>
              <p:nvPr/>
            </p:nvSpPr>
            <p:spPr>
              <a:xfrm>
                <a:off x="8416432" y="249739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[:]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DEE26F8-1C85-F864-684A-93EBFA93F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432" y="2497391"/>
                <a:ext cx="570271" cy="63909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CA5EDA-F551-E68E-5D17-2B561C706156}"/>
                  </a:ext>
                </a:extLst>
              </p:cNvPr>
              <p:cNvSpPr/>
              <p:nvPr/>
            </p:nvSpPr>
            <p:spPr>
              <a:xfrm>
                <a:off x="7851076" y="3524865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[5]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CA5EDA-F551-E68E-5D17-2B561C706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76" y="3524865"/>
                <a:ext cx="570271" cy="63909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63ACADE2-B792-9BB4-9ED6-10B6C1CB2362}"/>
              </a:ext>
            </a:extLst>
          </p:cNvPr>
          <p:cNvSpPr/>
          <p:nvPr/>
        </p:nvSpPr>
        <p:spPr>
          <a:xfrm>
            <a:off x="8504922" y="3529779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22157A-F71D-D638-A186-49FF65898120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590581" y="2334970"/>
            <a:ext cx="329263" cy="26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E516EE-5D3F-C955-7A66-12A73BDEA014}"/>
              </a:ext>
            </a:extLst>
          </p:cNvPr>
          <p:cNvCxnSpPr>
            <a:stCxn id="59" idx="5"/>
            <a:endCxn id="61" idx="1"/>
          </p:cNvCxnSpPr>
          <p:nvPr/>
        </p:nvCxnSpPr>
        <p:spPr>
          <a:xfrm>
            <a:off x="8323087" y="2334970"/>
            <a:ext cx="176859" cy="2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CF085C7-CCA0-0622-2B66-13017969BD9F}"/>
              </a:ext>
            </a:extLst>
          </p:cNvPr>
          <p:cNvSpPr/>
          <p:nvPr/>
        </p:nvSpPr>
        <p:spPr>
          <a:xfrm>
            <a:off x="9148939" y="3505197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C03588-84F8-82F8-8D86-3EA15DBBED3B}"/>
              </a:ext>
            </a:extLst>
          </p:cNvPr>
          <p:cNvCxnSpPr>
            <a:stCxn id="61" idx="3"/>
            <a:endCxn id="62" idx="0"/>
          </p:cNvCxnSpPr>
          <p:nvPr/>
        </p:nvCxnSpPr>
        <p:spPr>
          <a:xfrm flipH="1">
            <a:off x="8136212" y="3042894"/>
            <a:ext cx="363734" cy="4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DE7B98C-E4BC-EEAF-6F56-93FC67FFDEED}"/>
              </a:ext>
            </a:extLst>
          </p:cNvPr>
          <p:cNvCxnSpPr>
            <a:stCxn id="61" idx="4"/>
            <a:endCxn id="63" idx="0"/>
          </p:cNvCxnSpPr>
          <p:nvPr/>
        </p:nvCxnSpPr>
        <p:spPr>
          <a:xfrm>
            <a:off x="8701568" y="3136488"/>
            <a:ext cx="88490" cy="3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ABF276-5AAF-FA51-28FC-CF7646BB16B1}"/>
              </a:ext>
            </a:extLst>
          </p:cNvPr>
          <p:cNvCxnSpPr>
            <a:stCxn id="61" idx="5"/>
            <a:endCxn id="66" idx="0"/>
          </p:cNvCxnSpPr>
          <p:nvPr/>
        </p:nvCxnSpPr>
        <p:spPr>
          <a:xfrm>
            <a:off x="8903189" y="3042894"/>
            <a:ext cx="530886" cy="4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61A7732-D17A-93F9-60F0-1C91C8EFF216}"/>
              </a:ext>
            </a:extLst>
          </p:cNvPr>
          <p:cNvSpPr/>
          <p:nvPr/>
        </p:nvSpPr>
        <p:spPr>
          <a:xfrm>
            <a:off x="10495961" y="2895601"/>
            <a:ext cx="570271" cy="6390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78E0A12-FD05-90F1-F142-D32C4365AB72}"/>
                  </a:ext>
                </a:extLst>
              </p:cNvPr>
              <p:cNvSpPr/>
              <p:nvPr/>
            </p:nvSpPr>
            <p:spPr>
              <a:xfrm>
                <a:off x="10078088" y="3834585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78E0A12-FD05-90F1-F142-D32C4365A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088" y="3834585"/>
                <a:ext cx="570271" cy="639097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4CC0EBD-A74F-B84C-9296-D0B9F7192DCA}"/>
                  </a:ext>
                </a:extLst>
              </p:cNvPr>
              <p:cNvSpPr/>
              <p:nvPr/>
            </p:nvSpPr>
            <p:spPr>
              <a:xfrm>
                <a:off x="11144890" y="381983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4CC0EBD-A74F-B84C-9296-D0B9F7192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890" y="3819837"/>
                <a:ext cx="570271" cy="63909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79A8-8D31-0ED5-9FE2-9A118CA3BCB0}"/>
                  </a:ext>
                </a:extLst>
              </p:cNvPr>
              <p:cNvSpPr/>
              <p:nvPr/>
            </p:nvSpPr>
            <p:spPr>
              <a:xfrm>
                <a:off x="10432051" y="191729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79A8-8D31-0ED5-9FE2-9A118CA3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051" y="1917291"/>
                <a:ext cx="570271" cy="63909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C2C78C-7573-B803-3316-4CAD5C200627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 flipH="1">
            <a:off x="10363224" y="3534698"/>
            <a:ext cx="417873" cy="29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5F814A-E166-8A89-96E2-CD7AF32EACE1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>
            <a:off x="10781097" y="3534698"/>
            <a:ext cx="648929" cy="28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CAF7BE-850C-7359-748E-2DDC0DEC027B}"/>
              </a:ext>
            </a:extLst>
          </p:cNvPr>
          <p:cNvCxnSpPr>
            <a:stCxn id="76" idx="4"/>
            <a:endCxn id="73" idx="0"/>
          </p:cNvCxnSpPr>
          <p:nvPr/>
        </p:nvCxnSpPr>
        <p:spPr>
          <a:xfrm>
            <a:off x="10717187" y="2556388"/>
            <a:ext cx="6391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640B2F2-FA02-2089-F586-37CAE39BB6EB}"/>
                  </a:ext>
                </a:extLst>
              </p:cNvPr>
              <p:cNvSpPr/>
              <p:nvPr/>
            </p:nvSpPr>
            <p:spPr>
              <a:xfrm>
                <a:off x="8450846" y="82098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640B2F2-FA02-2089-F586-37CAE39BB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46" y="820987"/>
                <a:ext cx="570271" cy="639097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231BE1-D311-0960-27C6-F5DDC8D4F54B}"/>
              </a:ext>
            </a:extLst>
          </p:cNvPr>
          <p:cNvCxnSpPr>
            <a:stCxn id="83" idx="4"/>
            <a:endCxn id="59" idx="7"/>
          </p:cNvCxnSpPr>
          <p:nvPr/>
        </p:nvCxnSpPr>
        <p:spPr>
          <a:xfrm flipH="1">
            <a:off x="8323087" y="1460084"/>
            <a:ext cx="412895" cy="4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8E7FD5-2A9F-B5EF-4304-31C6F534EE92}"/>
              </a:ext>
            </a:extLst>
          </p:cNvPr>
          <p:cNvCxnSpPr>
            <a:stCxn id="83" idx="4"/>
            <a:endCxn id="76" idx="0"/>
          </p:cNvCxnSpPr>
          <p:nvPr/>
        </p:nvCxnSpPr>
        <p:spPr>
          <a:xfrm>
            <a:off x="8735982" y="1460084"/>
            <a:ext cx="1981205" cy="45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971CC90-FD3F-1F55-5716-B851AE41D322}"/>
                  </a:ext>
                </a:extLst>
              </p:cNvPr>
              <p:cNvSpPr/>
              <p:nvPr/>
            </p:nvSpPr>
            <p:spPr>
              <a:xfrm>
                <a:off x="2143430" y="2762861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971CC90-FD3F-1F55-5716-B851AE41D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30" y="2762861"/>
                <a:ext cx="570271" cy="639097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23F9902-DF08-3E16-6A74-66D0F30204D2}"/>
                  </a:ext>
                </a:extLst>
              </p:cNvPr>
              <p:cNvSpPr/>
              <p:nvPr/>
            </p:nvSpPr>
            <p:spPr>
              <a:xfrm>
                <a:off x="4183629" y="1509246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23F9902-DF08-3E16-6A74-66D0F3020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629" y="1509246"/>
                <a:ext cx="570271" cy="63909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CEF6D52-CAAA-6B1A-A26B-8AD1AC9C79C6}"/>
                  </a:ext>
                </a:extLst>
              </p:cNvPr>
              <p:cNvSpPr/>
              <p:nvPr/>
            </p:nvSpPr>
            <p:spPr>
              <a:xfrm>
                <a:off x="6164832" y="108147"/>
                <a:ext cx="570271" cy="6390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CEF6D52-CAAA-6B1A-A26B-8AD1AC9C7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832" y="108147"/>
                <a:ext cx="570271" cy="639097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2D66061-7D5D-1743-B6B4-A216D76A7F3D}"/>
              </a:ext>
            </a:extLst>
          </p:cNvPr>
          <p:cNvCxnSpPr>
            <a:stCxn id="26" idx="5"/>
            <a:endCxn id="28" idx="0"/>
          </p:cNvCxnSpPr>
          <p:nvPr/>
        </p:nvCxnSpPr>
        <p:spPr>
          <a:xfrm>
            <a:off x="6302554" y="3391942"/>
            <a:ext cx="226021" cy="3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8BE11D-FC14-A38A-B860-5FC2FC422B8C}"/>
              </a:ext>
            </a:extLst>
          </p:cNvPr>
          <p:cNvCxnSpPr>
            <a:stCxn id="88" idx="3"/>
            <a:endCxn id="4" idx="7"/>
          </p:cNvCxnSpPr>
          <p:nvPr/>
        </p:nvCxnSpPr>
        <p:spPr>
          <a:xfrm flipH="1">
            <a:off x="1499477" y="3308364"/>
            <a:ext cx="727467" cy="60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B9DFF6-B98E-6E92-DC99-D5ADEB940C1A}"/>
              </a:ext>
            </a:extLst>
          </p:cNvPr>
          <p:cNvCxnSpPr>
            <a:stCxn id="88" idx="5"/>
            <a:endCxn id="17" idx="1"/>
          </p:cNvCxnSpPr>
          <p:nvPr/>
        </p:nvCxnSpPr>
        <p:spPr>
          <a:xfrm>
            <a:off x="2630187" y="3308364"/>
            <a:ext cx="938865" cy="51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A52E57-DE71-6D8E-BF57-DAEEF202728F}"/>
              </a:ext>
            </a:extLst>
          </p:cNvPr>
          <p:cNvCxnSpPr>
            <a:stCxn id="89" idx="3"/>
            <a:endCxn id="88" idx="7"/>
          </p:cNvCxnSpPr>
          <p:nvPr/>
        </p:nvCxnSpPr>
        <p:spPr>
          <a:xfrm flipH="1">
            <a:off x="2630187" y="2054749"/>
            <a:ext cx="1636956" cy="8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AC64D0E-E8EC-7101-084B-EC95C625BCE0}"/>
              </a:ext>
            </a:extLst>
          </p:cNvPr>
          <p:cNvCxnSpPr>
            <a:stCxn id="89" idx="5"/>
            <a:endCxn id="26" idx="1"/>
          </p:cNvCxnSpPr>
          <p:nvPr/>
        </p:nvCxnSpPr>
        <p:spPr>
          <a:xfrm>
            <a:off x="4670386" y="2054749"/>
            <a:ext cx="1228925" cy="88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D19A5-50E6-4016-C9D8-D27FCE7DE663}"/>
              </a:ext>
            </a:extLst>
          </p:cNvPr>
          <p:cNvCxnSpPr>
            <a:stCxn id="90" idx="3"/>
            <a:endCxn id="89" idx="7"/>
          </p:cNvCxnSpPr>
          <p:nvPr/>
        </p:nvCxnSpPr>
        <p:spPr>
          <a:xfrm flipH="1">
            <a:off x="4670386" y="653650"/>
            <a:ext cx="1577960" cy="94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E3A5B6-00CB-5F4B-4A6B-C74813F30E7F}"/>
              </a:ext>
            </a:extLst>
          </p:cNvPr>
          <p:cNvCxnSpPr>
            <a:stCxn id="90" idx="5"/>
            <a:endCxn id="83" idx="2"/>
          </p:cNvCxnSpPr>
          <p:nvPr/>
        </p:nvCxnSpPr>
        <p:spPr>
          <a:xfrm>
            <a:off x="6651589" y="653650"/>
            <a:ext cx="1799257" cy="48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EC6B4E-0C9A-60EE-5BD5-68BC13471794}"/>
              </a:ext>
            </a:extLst>
          </p:cNvPr>
          <p:cNvSpPr txBox="1"/>
          <p:nvPr/>
        </p:nvSpPr>
        <p:spPr>
          <a:xfrm>
            <a:off x="329376" y="304800"/>
            <a:ext cx="3043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AEB08-CD68-914D-2081-C0830E306307}"/>
              </a:ext>
            </a:extLst>
          </p:cNvPr>
          <p:cNvSpPr txBox="1"/>
          <p:nvPr/>
        </p:nvSpPr>
        <p:spPr>
          <a:xfrm>
            <a:off x="344124" y="1125795"/>
            <a:ext cx="3043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Parse tree after assigning each atom and term a new Boolean variable and a vector of Boolean variables, respectively. </a:t>
            </a:r>
            <a:endParaRPr lang="en-IN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1A534-8BD5-4A3E-05AF-2AC22FDEED13}"/>
                  </a:ext>
                </a:extLst>
              </p:cNvPr>
              <p:cNvSpPr txBox="1"/>
              <p:nvPr/>
            </p:nvSpPr>
            <p:spPr>
              <a:xfrm>
                <a:off x="481777" y="3588782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1A534-8BD5-4A3E-05AF-2AC22FDE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77" y="3588782"/>
                <a:ext cx="727467" cy="369332"/>
              </a:xfrm>
              <a:prstGeom prst="rect">
                <a:avLst/>
              </a:prstGeom>
              <a:blipFill>
                <a:blip r:embed="rId29"/>
                <a:stretch>
                  <a:fillRect r="-3361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A191C6-E348-02EB-BD48-E97BA086C0AC}"/>
                  </a:ext>
                </a:extLst>
              </p:cNvPr>
              <p:cNvSpPr txBox="1"/>
              <p:nvPr/>
            </p:nvSpPr>
            <p:spPr>
              <a:xfrm>
                <a:off x="3642856" y="3416717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A191C6-E348-02EB-BD48-E97BA086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56" y="3416717"/>
                <a:ext cx="727467" cy="369332"/>
              </a:xfrm>
              <a:prstGeom prst="rect">
                <a:avLst/>
              </a:prstGeom>
              <a:blipFill>
                <a:blip r:embed="rId30"/>
                <a:stretch>
                  <a:fillRect r="-33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B58E32-D23D-08FD-596B-12A0905EECAD}"/>
                  </a:ext>
                </a:extLst>
              </p:cNvPr>
              <p:cNvSpPr txBox="1"/>
              <p:nvPr/>
            </p:nvSpPr>
            <p:spPr>
              <a:xfrm>
                <a:off x="5820705" y="2487567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B58E32-D23D-08FD-596B-12A0905E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05" y="2487567"/>
                <a:ext cx="727467" cy="369332"/>
              </a:xfrm>
              <a:prstGeom prst="rect">
                <a:avLst/>
              </a:prstGeom>
              <a:blipFill>
                <a:blip r:embed="rId31"/>
                <a:stretch>
                  <a:fillRect r="-33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468ED9-4A2B-BCA9-0F2C-6F782A6FCDD3}"/>
                  </a:ext>
                </a:extLst>
              </p:cNvPr>
              <p:cNvSpPr txBox="1"/>
              <p:nvPr/>
            </p:nvSpPr>
            <p:spPr>
              <a:xfrm>
                <a:off x="7270964" y="1646907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468ED9-4A2B-BCA9-0F2C-6F782A6F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964" y="1646907"/>
                <a:ext cx="727467" cy="369332"/>
              </a:xfrm>
              <a:prstGeom prst="rect">
                <a:avLst/>
              </a:prstGeom>
              <a:blipFill>
                <a:blip r:embed="rId32"/>
                <a:stretch>
                  <a:fillRect r="-33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B0CC38-07C8-2542-0ED5-F425D5EE06BA}"/>
                  </a:ext>
                </a:extLst>
              </p:cNvPr>
              <p:cNvSpPr txBox="1"/>
              <p:nvPr/>
            </p:nvSpPr>
            <p:spPr>
              <a:xfrm>
                <a:off x="11041646" y="2959515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B0CC38-07C8-2542-0ED5-F425D5EE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646" y="2959515"/>
                <a:ext cx="727467" cy="369332"/>
              </a:xfrm>
              <a:prstGeom prst="rect">
                <a:avLst/>
              </a:prstGeom>
              <a:blipFill>
                <a:blip r:embed="rId33"/>
                <a:stretch>
                  <a:fillRect r="-250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D9F165-CB17-27C8-45D7-D32AD261D106}"/>
                  </a:ext>
                </a:extLst>
              </p:cNvPr>
              <p:cNvSpPr txBox="1"/>
              <p:nvPr/>
            </p:nvSpPr>
            <p:spPr>
              <a:xfrm>
                <a:off x="1725558" y="4301621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D9F165-CB17-27C8-45D7-D32AD261D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558" y="4301621"/>
                <a:ext cx="727467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8FD2E7-8E2F-9F53-2213-BD808CAE4274}"/>
                  </a:ext>
                </a:extLst>
              </p:cNvPr>
              <p:cNvSpPr txBox="1"/>
              <p:nvPr/>
            </p:nvSpPr>
            <p:spPr>
              <a:xfrm>
                <a:off x="4552339" y="4454021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8FD2E7-8E2F-9F53-2213-BD808CAE4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39" y="4454021"/>
                <a:ext cx="727467" cy="369332"/>
              </a:xfrm>
              <a:prstGeom prst="rect">
                <a:avLst/>
              </a:prstGeom>
              <a:blipFill>
                <a:blip r:embed="rId35"/>
                <a:stretch>
                  <a:fillRect r="-840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ECF6C1-21E6-2CF0-1229-4E0F071DBEED}"/>
                  </a:ext>
                </a:extLst>
              </p:cNvPr>
              <p:cNvSpPr txBox="1"/>
              <p:nvPr/>
            </p:nvSpPr>
            <p:spPr>
              <a:xfrm>
                <a:off x="6631865" y="3416716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ECF6C1-21E6-2CF0-1229-4E0F071D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65" y="3416716"/>
                <a:ext cx="727467" cy="369332"/>
              </a:xfrm>
              <a:prstGeom prst="rect">
                <a:avLst/>
              </a:prstGeom>
              <a:blipFill>
                <a:blip r:embed="rId36"/>
                <a:stretch>
                  <a:fillRect r="-84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7EB2FF-CEAB-4C72-CE5E-3435CA630B56}"/>
                  </a:ext>
                </a:extLst>
              </p:cNvPr>
              <p:cNvSpPr txBox="1"/>
              <p:nvPr/>
            </p:nvSpPr>
            <p:spPr>
              <a:xfrm>
                <a:off x="7462692" y="4689996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7EB2FF-CEAB-4C72-CE5E-3435CA63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692" y="4689996"/>
                <a:ext cx="727467" cy="369332"/>
              </a:xfrm>
              <a:prstGeom prst="rect">
                <a:avLst/>
              </a:prstGeom>
              <a:blipFill>
                <a:blip r:embed="rId3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AE1221-C1A4-A98E-D9DF-29A2A1A67878}"/>
                  </a:ext>
                </a:extLst>
              </p:cNvPr>
              <p:cNvSpPr txBox="1"/>
              <p:nvPr/>
            </p:nvSpPr>
            <p:spPr>
              <a:xfrm>
                <a:off x="9463561" y="4714576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AE1221-C1A4-A98E-D9DF-29A2A1A6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561" y="4714576"/>
                <a:ext cx="727467" cy="369332"/>
              </a:xfrm>
              <a:prstGeom prst="rect">
                <a:avLst/>
              </a:prstGeom>
              <a:blipFill>
                <a:blip r:embed="rId3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68FDC9-FBCD-A146-ECAC-2C2A24AD1AE5}"/>
                  </a:ext>
                </a:extLst>
              </p:cNvPr>
              <p:cNvSpPr txBox="1"/>
              <p:nvPr/>
            </p:nvSpPr>
            <p:spPr>
              <a:xfrm>
                <a:off x="8780217" y="2261421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68FDC9-FBCD-A146-ECAC-2C2A24AD1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17" y="2261421"/>
                <a:ext cx="727467" cy="369332"/>
              </a:xfrm>
              <a:prstGeom prst="rect">
                <a:avLst/>
              </a:prstGeom>
              <a:blipFill>
                <a:blip r:embed="rId3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45A2EC-1400-B7A5-ABF8-931F551BC438}"/>
                  </a:ext>
                </a:extLst>
              </p:cNvPr>
              <p:cNvSpPr txBox="1"/>
              <p:nvPr/>
            </p:nvSpPr>
            <p:spPr>
              <a:xfrm>
                <a:off x="211372" y="4340947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45A2EC-1400-B7A5-ABF8-931F551B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2" y="4340947"/>
                <a:ext cx="727467" cy="369332"/>
              </a:xfrm>
              <a:prstGeom prst="rect">
                <a:avLst/>
              </a:prstGeom>
              <a:blipFill>
                <a:blip r:embed="rId4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808C8B-3821-78FB-90BA-50F7C4078963}"/>
                  </a:ext>
                </a:extLst>
              </p:cNvPr>
              <p:cNvSpPr txBox="1"/>
              <p:nvPr/>
            </p:nvSpPr>
            <p:spPr>
              <a:xfrm>
                <a:off x="491592" y="5643724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808C8B-3821-78FB-90BA-50F7C407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92" y="5643724"/>
                <a:ext cx="727467" cy="369332"/>
              </a:xfrm>
              <a:prstGeom prst="rect">
                <a:avLst/>
              </a:prstGeom>
              <a:blipFill>
                <a:blip r:embed="rId4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E76A8B-7BD7-3C99-630C-56E1E7EFB64E}"/>
                  </a:ext>
                </a:extLst>
              </p:cNvPr>
              <p:cNvSpPr txBox="1"/>
              <p:nvPr/>
            </p:nvSpPr>
            <p:spPr>
              <a:xfrm>
                <a:off x="1774704" y="5638807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E76A8B-7BD7-3C99-630C-56E1E7EFB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04" y="5638807"/>
                <a:ext cx="727467" cy="369332"/>
              </a:xfrm>
              <a:prstGeom prst="rect">
                <a:avLst/>
              </a:prstGeom>
              <a:blipFill>
                <a:blip r:embed="rId4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162E8E-9249-19C7-3275-1DF6EB36F2BC}"/>
                  </a:ext>
                </a:extLst>
              </p:cNvPr>
              <p:cNvSpPr txBox="1"/>
              <p:nvPr/>
            </p:nvSpPr>
            <p:spPr>
              <a:xfrm>
                <a:off x="2556370" y="4277039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162E8E-9249-19C7-3275-1DF6EB36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70" y="4277039"/>
                <a:ext cx="727467" cy="369332"/>
              </a:xfrm>
              <a:prstGeom prst="rect">
                <a:avLst/>
              </a:prstGeom>
              <a:blipFill>
                <a:blip r:embed="rId4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B87955C-D23F-3898-E569-C8788112BDDE}"/>
                  </a:ext>
                </a:extLst>
              </p:cNvPr>
              <p:cNvSpPr txBox="1"/>
              <p:nvPr/>
            </p:nvSpPr>
            <p:spPr>
              <a:xfrm>
                <a:off x="3062731" y="5422499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B87955C-D23F-3898-E569-C8788112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31" y="5422499"/>
                <a:ext cx="727467" cy="369332"/>
              </a:xfrm>
              <a:prstGeom prst="rect">
                <a:avLst/>
              </a:prstGeom>
              <a:blipFill>
                <a:blip r:embed="rId4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B78977-561A-E690-6C6F-2D21CA449908}"/>
                  </a:ext>
                </a:extLst>
              </p:cNvPr>
              <p:cNvSpPr txBox="1"/>
              <p:nvPr/>
            </p:nvSpPr>
            <p:spPr>
              <a:xfrm>
                <a:off x="4857120" y="5220937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B78977-561A-E690-6C6F-2D21CA44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20" y="5220937"/>
                <a:ext cx="727467" cy="369332"/>
              </a:xfrm>
              <a:prstGeom prst="rect">
                <a:avLst/>
              </a:prstGeom>
              <a:blipFill>
                <a:blip r:embed="rId4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38298E1-43FE-9B19-7122-A0A0ED1CB54C}"/>
                  </a:ext>
                </a:extLst>
              </p:cNvPr>
              <p:cNvSpPr txBox="1"/>
              <p:nvPr/>
            </p:nvSpPr>
            <p:spPr>
              <a:xfrm>
                <a:off x="5373314" y="4596587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38298E1-43FE-9B19-7122-A0A0ED1C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14" y="4596587"/>
                <a:ext cx="727467" cy="369332"/>
              </a:xfrm>
              <a:prstGeom prst="rect">
                <a:avLst/>
              </a:prstGeom>
              <a:blipFill>
                <a:blip r:embed="rId4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3D46B27-9CE6-5252-B655-419B9DD1D9C7}"/>
                  </a:ext>
                </a:extLst>
              </p:cNvPr>
              <p:cNvSpPr txBox="1"/>
              <p:nvPr/>
            </p:nvSpPr>
            <p:spPr>
              <a:xfrm>
                <a:off x="5722360" y="5663389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3D46B27-9CE6-5252-B655-419B9DD1D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60" y="5663389"/>
                <a:ext cx="727467" cy="369332"/>
              </a:xfrm>
              <a:prstGeom prst="rect">
                <a:avLst/>
              </a:prstGeom>
              <a:blipFill>
                <a:blip r:embed="rId4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AE20D8-1B59-1205-21DA-A541798D4B68}"/>
                  </a:ext>
                </a:extLst>
              </p:cNvPr>
              <p:cNvSpPr txBox="1"/>
              <p:nvPr/>
            </p:nvSpPr>
            <p:spPr>
              <a:xfrm>
                <a:off x="8037861" y="5324175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AE20D8-1B59-1205-21DA-A541798D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61" y="5324175"/>
                <a:ext cx="727467" cy="369332"/>
              </a:xfrm>
              <a:prstGeom prst="rect">
                <a:avLst/>
              </a:prstGeom>
              <a:blipFill>
                <a:blip r:embed="rId4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913DE87-7B2D-D53A-03BB-DA28E4A51F91}"/>
                  </a:ext>
                </a:extLst>
              </p:cNvPr>
              <p:cNvSpPr txBox="1"/>
              <p:nvPr/>
            </p:nvSpPr>
            <p:spPr>
              <a:xfrm>
                <a:off x="7551165" y="3215153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913DE87-7B2D-D53A-03BB-DA28E4A5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65" y="3215153"/>
                <a:ext cx="727467" cy="369332"/>
              </a:xfrm>
              <a:prstGeom prst="rect">
                <a:avLst/>
              </a:prstGeom>
              <a:blipFill>
                <a:blip r:embed="rId4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308CD4-1F2E-02FD-1862-AED545653BD2}"/>
                  </a:ext>
                </a:extLst>
              </p:cNvPr>
              <p:cNvSpPr txBox="1"/>
              <p:nvPr/>
            </p:nvSpPr>
            <p:spPr>
              <a:xfrm>
                <a:off x="6789163" y="2207345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308CD4-1F2E-02FD-1862-AED54565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63" y="2207345"/>
                <a:ext cx="727467" cy="369332"/>
              </a:xfrm>
              <a:prstGeom prst="rect">
                <a:avLst/>
              </a:prstGeom>
              <a:blipFill>
                <a:blip r:embed="rId5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2C1847-16C7-7E55-7356-E9E9346478F6}"/>
                  </a:ext>
                </a:extLst>
              </p:cNvPr>
              <p:cNvSpPr txBox="1"/>
              <p:nvPr/>
            </p:nvSpPr>
            <p:spPr>
              <a:xfrm>
                <a:off x="9812592" y="3519953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2C1847-16C7-7E55-7356-E9E93464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592" y="3519953"/>
                <a:ext cx="727467" cy="369332"/>
              </a:xfrm>
              <a:prstGeom prst="rect">
                <a:avLst/>
              </a:prstGeom>
              <a:blipFill>
                <a:blip r:embed="rId5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E513CB-392C-2F87-1F73-09065199F421}"/>
                  </a:ext>
                </a:extLst>
              </p:cNvPr>
              <p:cNvSpPr txBox="1"/>
              <p:nvPr/>
            </p:nvSpPr>
            <p:spPr>
              <a:xfrm>
                <a:off x="11341510" y="3534699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E513CB-392C-2F87-1F73-09065199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510" y="3534699"/>
                <a:ext cx="727467" cy="369332"/>
              </a:xfrm>
              <a:prstGeom prst="rect">
                <a:avLst/>
              </a:prstGeom>
              <a:blipFill>
                <a:blip r:embed="rId5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97DE64A-6FD8-5952-4D12-283025D0852B}"/>
                  </a:ext>
                </a:extLst>
              </p:cNvPr>
              <p:cNvSpPr txBox="1"/>
              <p:nvPr/>
            </p:nvSpPr>
            <p:spPr>
              <a:xfrm>
                <a:off x="4670325" y="3460962"/>
                <a:ext cx="72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97DE64A-6FD8-5952-4D12-283025D08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25" y="3460962"/>
                <a:ext cx="727467" cy="369332"/>
              </a:xfrm>
              <a:prstGeom prst="rect">
                <a:avLst/>
              </a:prstGeom>
              <a:blipFill>
                <a:blip r:embed="rId5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99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B3A1-29A0-0C01-43C8-51D8B71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6AE04-1E77-964E-F6B1-2C38B986D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Initially,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Generate BV constraints for each term and atom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6AE04-1E77-964E-F6B1-2C38B986D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11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960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8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37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2081-FEE6-3505-0A08-FC7F6F01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39C1-ED89-DDD3-4E35-C3B80B5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Motivation</a:t>
            </a:r>
          </a:p>
          <a:p>
            <a:pPr lvl="1"/>
            <a:r>
              <a:rPr lang="en-IN" dirty="0"/>
              <a:t>Does the following assertion always hold in a C program?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int </a:t>
            </a:r>
            <a:r>
              <a:rPr lang="en-IN" dirty="0" err="1"/>
              <a:t>isGreater</a:t>
            </a:r>
            <a:r>
              <a:rPr lang="en-IN" dirty="0"/>
              <a:t>(int x, int y) {</a:t>
            </a:r>
          </a:p>
          <a:p>
            <a:pPr marL="457200" lvl="1" indent="0">
              <a:buNone/>
            </a:pPr>
            <a:r>
              <a:rPr lang="en-IN" dirty="0"/>
              <a:t>    if (x – y &gt; 0) {</a:t>
            </a:r>
          </a:p>
          <a:p>
            <a:pPr marL="457200" lvl="1" indent="0">
              <a:buNone/>
            </a:pPr>
            <a:r>
              <a:rPr lang="en-IN" dirty="0"/>
              <a:t>	assert(x &gt; y);</a:t>
            </a:r>
          </a:p>
          <a:p>
            <a:pPr marL="457200" lvl="1" indent="0">
              <a:buNone/>
            </a:pPr>
            <a:r>
              <a:rPr lang="en-IN" dirty="0"/>
              <a:t>	return 1;</a:t>
            </a:r>
          </a:p>
          <a:p>
            <a:pPr marL="457200" lvl="1" indent="0">
              <a:buNone/>
            </a:pPr>
            <a:r>
              <a:rPr lang="en-IN" dirty="0"/>
              <a:t>    }</a:t>
            </a:r>
          </a:p>
          <a:p>
            <a:pPr marL="457200" lvl="1" indent="0">
              <a:buNone/>
            </a:pPr>
            <a:r>
              <a:rPr lang="en-IN" dirty="0"/>
              <a:t>    return 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035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10C6-733D-AECC-6374-676799A4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10+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235AF-3BE6-724F-05C9-C01580153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271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Case-split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nary>
                            <m:naryPr>
                              <m:chr m:val="⋀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98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241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B2D8-1F83-2151-0248-D828E19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BV_CONSTRAINT(e(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D25FE-5337-BE06-7924-F34198D5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1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B3A1-29A0-0C01-43C8-51D8B71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6AE04-1E77-964E-F6B1-2C38B986D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Finally,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𝐵𝑉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𝐶𝑂𝑁𝑆𝑇𝑅𝐴𝐼𝑁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6AE04-1E77-964E-F6B1-2C38B986D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85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2081-FEE6-3505-0A08-FC7F6F01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39C1-ED89-DDD3-4E35-C3B80B5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Motivation</a:t>
            </a:r>
          </a:p>
          <a:p>
            <a:pPr lvl="1"/>
            <a:r>
              <a:rPr lang="en-IN" dirty="0"/>
              <a:t>Does the following assertion always hold in a C program?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int </a:t>
            </a:r>
            <a:r>
              <a:rPr lang="en-IN" dirty="0" err="1"/>
              <a:t>isGreater</a:t>
            </a:r>
            <a:r>
              <a:rPr lang="en-IN" dirty="0"/>
              <a:t>(int x, int y) {</a:t>
            </a:r>
          </a:p>
          <a:p>
            <a:pPr marL="457200" lvl="1" indent="0">
              <a:buNone/>
            </a:pPr>
            <a:r>
              <a:rPr lang="en-IN" dirty="0"/>
              <a:t>    if (x – y &gt; 0) {</a:t>
            </a:r>
          </a:p>
          <a:p>
            <a:pPr marL="457200" lvl="1" indent="0">
              <a:buNone/>
            </a:pPr>
            <a:r>
              <a:rPr lang="en-IN" dirty="0"/>
              <a:t>	assert(x &gt; y);</a:t>
            </a:r>
          </a:p>
          <a:p>
            <a:pPr marL="457200" lvl="1" indent="0">
              <a:buNone/>
            </a:pPr>
            <a:r>
              <a:rPr lang="en-IN" dirty="0"/>
              <a:t>	return 1;</a:t>
            </a:r>
          </a:p>
          <a:p>
            <a:pPr marL="457200" lvl="1" indent="0">
              <a:buNone/>
            </a:pPr>
            <a:r>
              <a:rPr lang="en-IN" dirty="0"/>
              <a:t>    }</a:t>
            </a:r>
          </a:p>
          <a:p>
            <a:pPr marL="457200" lvl="1" indent="0">
              <a:buNone/>
            </a:pPr>
            <a:r>
              <a:rPr lang="en-IN" dirty="0"/>
              <a:t>    return 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The assertion fails for x = -2147483648  and y = 1</a:t>
            </a:r>
          </a:p>
        </p:txBody>
      </p:sp>
    </p:spTree>
    <p:extLst>
      <p:ext uri="{BB962C8B-B14F-4D97-AF65-F5344CB8AC3E}">
        <p14:creationId xmlns:p14="http://schemas.microsoft.com/office/powerpoint/2010/main" val="376347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EDF7-8A35-0B2D-489B-201BC598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27E0-3AD0-1C24-0C8F-36B66FDC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output of the following program?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unsigned char number = 200;</a:t>
            </a:r>
          </a:p>
          <a:p>
            <a:pPr marL="0" indent="0">
              <a:buNone/>
            </a:pPr>
            <a:r>
              <a:rPr lang="en-IN" dirty="0"/>
              <a:t>number = number + 100;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(“Sum: %</a:t>
            </a:r>
            <a:r>
              <a:rPr lang="en-IN" dirty="0" err="1"/>
              <a:t>hhd</a:t>
            </a:r>
            <a:r>
              <a:rPr lang="en-IN" dirty="0"/>
              <a:t>\n”, number);</a:t>
            </a:r>
          </a:p>
        </p:txBody>
      </p:sp>
    </p:spTree>
    <p:extLst>
      <p:ext uri="{BB962C8B-B14F-4D97-AF65-F5344CB8AC3E}">
        <p14:creationId xmlns:p14="http://schemas.microsoft.com/office/powerpoint/2010/main" val="209137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891A-C991-6EAE-380D-2324784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29E2-0754-96A9-9361-52F843C1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Can we write the following code without an if-else statement?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isOdd</a:t>
            </a:r>
            <a:r>
              <a:rPr lang="en-IN" dirty="0"/>
              <a:t>(int x) {</a:t>
            </a:r>
          </a:p>
          <a:p>
            <a:pPr marL="0" indent="0">
              <a:buNone/>
            </a:pPr>
            <a:r>
              <a:rPr lang="en-IN" dirty="0"/>
              <a:t>   if ((x % 2) == 0) {</a:t>
            </a:r>
          </a:p>
          <a:p>
            <a:pPr marL="0" indent="0">
              <a:buNone/>
            </a:pPr>
            <a:r>
              <a:rPr lang="en-IN" dirty="0"/>
              <a:t>       return 0;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else {</a:t>
            </a:r>
          </a:p>
          <a:p>
            <a:pPr marL="0" indent="0">
              <a:buNone/>
            </a:pPr>
            <a:r>
              <a:rPr lang="en-IN" dirty="0"/>
              <a:t>       return 1;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38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6A18-6002-4801-33D0-8373A3D2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D0074-84A2-27C5-A54D-E6DD35394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𝑓𝑜𝑟𝑚𝑢𝑙𝑎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𝑓𝑜𝑟𝑚𝑢𝑙𝑎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𝑟𝑒𝑙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𝐵𝑜𝑜𝑙𝑒𝑎𝑛</m:t>
                          </m:r>
                          <m:r>
                            <m:rPr>
                              <m:lit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𝐼𝑑𝑒𝑛𝑡𝑖𝑓𝑖𝑒𝑟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𝑟𝑒𝑙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 &lt;|=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𝑖𝑑𝑒𝑛𝑡𝑖𝑓𝑖𝑒𝑟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𝑎𝑡𝑜𝑚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𝑡𝑒𝑟𝑚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𝑐𝑜𝑛𝑠𝑡𝑎𝑛𝑡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𝑐𝑜𝑛𝑠𝑡𝑎𝑛𝑡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+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≪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&amp;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D0074-84A2-27C5-A54D-E6DD35394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9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D897-8777-043C-F1CA-4884F2FA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58E310E-745F-277F-6633-1CA9670024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6552933"/>
                  </p:ext>
                </p:extLst>
              </p:nvPr>
            </p:nvGraphicFramePr>
            <p:xfrm>
              <a:off x="1408472" y="2336903"/>
              <a:ext cx="8412480" cy="3708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291896847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1572578470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6985399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650476835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93602251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45157340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17711307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963335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05842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58E310E-745F-277F-6633-1CA9670024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6552933"/>
                  </p:ext>
                </p:extLst>
              </p:nvPr>
            </p:nvGraphicFramePr>
            <p:xfrm>
              <a:off x="1408472" y="2336903"/>
              <a:ext cx="8412480" cy="3708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291896847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1572578470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6985399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650476835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93602251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45157340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17711307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963335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8" t="-8065" r="-69942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63" t="-8065" r="-60348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8065" r="-4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326" t="-8065" r="-30232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422" t="-8065" r="-20057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907" t="-8065" r="-101744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844" t="-8065" r="-1156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5842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FF655-0E56-A751-A05B-D3DA1B707C0E}"/>
                  </a:ext>
                </a:extLst>
              </p:cNvPr>
              <p:cNvSpPr txBox="1"/>
              <p:nvPr/>
            </p:nvSpPr>
            <p:spPr>
              <a:xfrm>
                <a:off x="2192594" y="3795252"/>
                <a:ext cx="7344696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A bit vector b with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2800" dirty="0"/>
                  <a:t> bits.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800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800" dirty="0"/>
                  <a:t> bit.</a:t>
                </a:r>
              </a:p>
              <a:p>
                <a:r>
                  <a:rPr lang="en-IN" sz="2800" dirty="0"/>
                  <a:t>We will only consider fixed-width bit vectors, i.e., the value of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2800" dirty="0"/>
                  <a:t> is known in the formula. Bit-vector arithmetic for arbitrary width is undecidable.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FF655-0E56-A751-A05B-D3DA1B707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94" y="3795252"/>
                <a:ext cx="7344696" cy="1823576"/>
              </a:xfrm>
              <a:prstGeom prst="rect">
                <a:avLst/>
              </a:prstGeom>
              <a:blipFill>
                <a:blip r:embed="rId3"/>
                <a:stretch>
                  <a:fillRect l="-1743" t="-3010" r="-1494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54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1411</Words>
  <Application>Microsoft Office PowerPoint</Application>
  <PresentationFormat>Widescreen</PresentationFormat>
  <Paragraphs>334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Today’s topics</vt:lpstr>
      <vt:lpstr>References </vt:lpstr>
      <vt:lpstr>Bit vectors</vt:lpstr>
      <vt:lpstr>Bit vectors</vt:lpstr>
      <vt:lpstr>Bit vectors</vt:lpstr>
      <vt:lpstr>Bit vectors</vt:lpstr>
      <vt:lpstr>Syntax</vt:lpstr>
      <vt:lpstr>Bit vector</vt:lpstr>
      <vt:lpstr>Notation</vt:lpstr>
      <vt:lpstr>Example</vt:lpstr>
      <vt:lpstr>Example</vt:lpstr>
      <vt:lpstr>Example</vt:lpstr>
      <vt:lpstr>Example</vt:lpstr>
      <vt:lpstr>Example</vt:lpstr>
      <vt:lpstr>Example</vt:lpstr>
      <vt:lpstr>Bit vectors</vt:lpstr>
      <vt:lpstr>Bit vectors</vt:lpstr>
      <vt:lpstr>Bit vectors</vt:lpstr>
      <vt:lpstr>Bit vectors representation</vt:lpstr>
      <vt:lpstr>Bit-vector flattening</vt:lpstr>
      <vt:lpstr>Bit-vector flattening</vt:lpstr>
      <vt:lpstr>BV_FLATTENING</vt:lpstr>
      <vt:lpstr>Bitwise or</vt:lpstr>
      <vt:lpstr>Concatenation</vt:lpstr>
      <vt:lpstr>Concatenation</vt:lpstr>
      <vt:lpstr>Extract</vt:lpstr>
      <vt:lpstr>Extract</vt:lpstr>
      <vt:lpstr>Case-split</vt:lpstr>
      <vt:lpstr>Case-split</vt:lpstr>
      <vt:lpstr>Equality</vt:lpstr>
      <vt:lpstr>Equality</vt:lpstr>
      <vt:lpstr>Example</vt:lpstr>
      <vt:lpstr>PowerPoint Presentation</vt:lpstr>
      <vt:lpstr>PowerPoint Presentation</vt:lpstr>
      <vt:lpstr>Example</vt:lpstr>
      <vt:lpstr>Equality</vt:lpstr>
      <vt:lpstr>Equality</vt:lpstr>
      <vt:lpstr>Equality</vt:lpstr>
      <vt:lpstr>Concatenation</vt:lpstr>
      <vt:lpstr>Case-split</vt:lpstr>
      <vt:lpstr>Extract</vt:lpstr>
      <vt:lpstr>Extract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8</cp:revision>
  <dcterms:created xsi:type="dcterms:W3CDTF">2023-10-08T13:48:01Z</dcterms:created>
  <dcterms:modified xsi:type="dcterms:W3CDTF">2023-10-09T16:48:24Z</dcterms:modified>
</cp:coreProperties>
</file>