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79" r:id="rId2"/>
    <p:sldId id="822" r:id="rId3"/>
    <p:sldId id="778" r:id="rId4"/>
    <p:sldId id="781" r:id="rId5"/>
    <p:sldId id="783" r:id="rId6"/>
    <p:sldId id="784" r:id="rId7"/>
    <p:sldId id="785" r:id="rId8"/>
    <p:sldId id="786" r:id="rId9"/>
    <p:sldId id="823" r:id="rId10"/>
    <p:sldId id="787" r:id="rId11"/>
    <p:sldId id="789" r:id="rId12"/>
    <p:sldId id="790" r:id="rId13"/>
    <p:sldId id="794" r:id="rId14"/>
    <p:sldId id="791" r:id="rId15"/>
    <p:sldId id="792" r:id="rId16"/>
    <p:sldId id="796" r:id="rId17"/>
    <p:sldId id="797" r:id="rId18"/>
    <p:sldId id="798" r:id="rId19"/>
    <p:sldId id="799" r:id="rId20"/>
    <p:sldId id="800" r:id="rId21"/>
    <p:sldId id="801" r:id="rId22"/>
    <p:sldId id="803" r:id="rId23"/>
    <p:sldId id="804" r:id="rId24"/>
    <p:sldId id="805" r:id="rId25"/>
    <p:sldId id="814" r:id="rId26"/>
    <p:sldId id="813" r:id="rId27"/>
    <p:sldId id="807" r:id="rId28"/>
    <p:sldId id="808" r:id="rId29"/>
    <p:sldId id="809" r:id="rId30"/>
    <p:sldId id="811" r:id="rId31"/>
    <p:sldId id="812" r:id="rId32"/>
    <p:sldId id="824" r:id="rId33"/>
    <p:sldId id="829" r:id="rId34"/>
    <p:sldId id="827" r:id="rId35"/>
    <p:sldId id="828" r:id="rId36"/>
    <p:sldId id="815" r:id="rId37"/>
    <p:sldId id="830" r:id="rId38"/>
    <p:sldId id="816" r:id="rId39"/>
    <p:sldId id="817" r:id="rId40"/>
    <p:sldId id="819" r:id="rId41"/>
    <p:sldId id="818" r:id="rId42"/>
    <p:sldId id="825" r:id="rId43"/>
    <p:sldId id="831" r:id="rId44"/>
    <p:sldId id="832" r:id="rId45"/>
    <p:sldId id="833" r:id="rId46"/>
    <p:sldId id="83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9CD5D6-C95F-4685-A441-7AA2FADA3643}" type="datetimeFigureOut">
              <a:rPr lang="en-IN" smtClean="0"/>
              <a:t>24-10-2023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85A1DF-3A0B-449C-9B15-B63154BD93CA}" type="slidenum">
              <a:rPr lang="en-IN" smtClean="0"/>
              <a:t>‹#›</a:t>
            </a:fld>
            <a:endParaRPr lang="en-IN"/>
          </a:p>
        </p:txBody>
      </p:sp>
    </p:spTree>
    <p:extLst>
      <p:ext uri="{BB962C8B-B14F-4D97-AF65-F5344CB8AC3E}">
        <p14:creationId xmlns:p14="http://schemas.microsoft.com/office/powerpoint/2010/main" val="3380159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352ED-8DCB-9B8E-9EB8-CCA90F445B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8E61A4-3C55-FB45-693E-74B382B9E0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4266CF-BFFB-0550-C9E1-953C1F268BF2}"/>
              </a:ext>
            </a:extLst>
          </p:cNvPr>
          <p:cNvSpPr>
            <a:spLocks noGrp="1"/>
          </p:cNvSpPr>
          <p:nvPr>
            <p:ph type="dt" sz="half" idx="10"/>
          </p:nvPr>
        </p:nvSpPr>
        <p:spPr/>
        <p:txBody>
          <a:bodyPr/>
          <a:lstStyle/>
          <a:p>
            <a:fld id="{345E4D70-61F4-4EB1-8B28-8396E66CE155}" type="datetimeFigureOut">
              <a:rPr lang="en-IN" smtClean="0"/>
              <a:t>24-10-2023</a:t>
            </a:fld>
            <a:endParaRPr lang="en-IN"/>
          </a:p>
        </p:txBody>
      </p:sp>
      <p:sp>
        <p:nvSpPr>
          <p:cNvPr id="5" name="Footer Placeholder 4">
            <a:extLst>
              <a:ext uri="{FF2B5EF4-FFF2-40B4-BE49-F238E27FC236}">
                <a16:creationId xmlns:a16="http://schemas.microsoft.com/office/drawing/2014/main" id="{375D9EFE-5CB5-0293-1E28-FD105358B5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4EC31D-B73C-46A9-732A-8921911F80DB}"/>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4232931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8E52E-BC98-2A78-660A-6B70887780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F53ED6-6C8D-0200-F659-22A72FD1F7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9466D5-BED2-43A1-1EEE-AEE348C88CF6}"/>
              </a:ext>
            </a:extLst>
          </p:cNvPr>
          <p:cNvSpPr>
            <a:spLocks noGrp="1"/>
          </p:cNvSpPr>
          <p:nvPr>
            <p:ph type="dt" sz="half" idx="10"/>
          </p:nvPr>
        </p:nvSpPr>
        <p:spPr/>
        <p:txBody>
          <a:bodyPr/>
          <a:lstStyle/>
          <a:p>
            <a:fld id="{345E4D70-61F4-4EB1-8B28-8396E66CE155}" type="datetimeFigureOut">
              <a:rPr lang="en-IN" smtClean="0"/>
              <a:t>24-10-2023</a:t>
            </a:fld>
            <a:endParaRPr lang="en-IN"/>
          </a:p>
        </p:txBody>
      </p:sp>
      <p:sp>
        <p:nvSpPr>
          <p:cNvPr id="5" name="Footer Placeholder 4">
            <a:extLst>
              <a:ext uri="{FF2B5EF4-FFF2-40B4-BE49-F238E27FC236}">
                <a16:creationId xmlns:a16="http://schemas.microsoft.com/office/drawing/2014/main" id="{3BB61DCA-2DB4-FC7B-13E3-E9F38E614C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A3463B-C890-E933-A69D-C3B6C908011F}"/>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1766885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45B063-583E-D02F-8C36-22CCFA8CF0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C256E1-A1A1-EA8C-DCEA-56105E0FB7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654D90-7C41-B7CD-C290-94AA19A63B90}"/>
              </a:ext>
            </a:extLst>
          </p:cNvPr>
          <p:cNvSpPr>
            <a:spLocks noGrp="1"/>
          </p:cNvSpPr>
          <p:nvPr>
            <p:ph type="dt" sz="half" idx="10"/>
          </p:nvPr>
        </p:nvSpPr>
        <p:spPr/>
        <p:txBody>
          <a:bodyPr/>
          <a:lstStyle/>
          <a:p>
            <a:fld id="{345E4D70-61F4-4EB1-8B28-8396E66CE155}" type="datetimeFigureOut">
              <a:rPr lang="en-IN" smtClean="0"/>
              <a:t>24-10-2023</a:t>
            </a:fld>
            <a:endParaRPr lang="en-IN"/>
          </a:p>
        </p:txBody>
      </p:sp>
      <p:sp>
        <p:nvSpPr>
          <p:cNvPr id="5" name="Footer Placeholder 4">
            <a:extLst>
              <a:ext uri="{FF2B5EF4-FFF2-40B4-BE49-F238E27FC236}">
                <a16:creationId xmlns:a16="http://schemas.microsoft.com/office/drawing/2014/main" id="{DAC8D8DA-0ACB-932B-70FA-F10803F590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3302F8-A926-58D8-58FB-79A174119E33}"/>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55677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5A11E-BA6D-0D3C-3ABD-92693489A3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7D950C-2EEA-42BB-C86F-003F7A3973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000FB6-C4A7-4559-0B94-58582A101E45}"/>
              </a:ext>
            </a:extLst>
          </p:cNvPr>
          <p:cNvSpPr>
            <a:spLocks noGrp="1"/>
          </p:cNvSpPr>
          <p:nvPr>
            <p:ph type="dt" sz="half" idx="10"/>
          </p:nvPr>
        </p:nvSpPr>
        <p:spPr/>
        <p:txBody>
          <a:bodyPr/>
          <a:lstStyle/>
          <a:p>
            <a:fld id="{345E4D70-61F4-4EB1-8B28-8396E66CE155}" type="datetimeFigureOut">
              <a:rPr lang="en-IN" smtClean="0"/>
              <a:t>24-10-2023</a:t>
            </a:fld>
            <a:endParaRPr lang="en-IN"/>
          </a:p>
        </p:txBody>
      </p:sp>
      <p:sp>
        <p:nvSpPr>
          <p:cNvPr id="5" name="Footer Placeholder 4">
            <a:extLst>
              <a:ext uri="{FF2B5EF4-FFF2-40B4-BE49-F238E27FC236}">
                <a16:creationId xmlns:a16="http://schemas.microsoft.com/office/drawing/2014/main" id="{EEE1A71A-980C-F086-64BF-4A2FD85A9C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B83A09-D3FD-00B5-C332-C7331C026BC7}"/>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307257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95EB8-3102-00FE-6993-762DC30420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11CE0-204E-E3FF-8626-40EA3F50AD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AEDF76-FD1E-07B8-2F34-49EAE709C823}"/>
              </a:ext>
            </a:extLst>
          </p:cNvPr>
          <p:cNvSpPr>
            <a:spLocks noGrp="1"/>
          </p:cNvSpPr>
          <p:nvPr>
            <p:ph type="dt" sz="half" idx="10"/>
          </p:nvPr>
        </p:nvSpPr>
        <p:spPr/>
        <p:txBody>
          <a:bodyPr/>
          <a:lstStyle/>
          <a:p>
            <a:fld id="{345E4D70-61F4-4EB1-8B28-8396E66CE155}" type="datetimeFigureOut">
              <a:rPr lang="en-IN" smtClean="0"/>
              <a:t>24-10-2023</a:t>
            </a:fld>
            <a:endParaRPr lang="en-IN"/>
          </a:p>
        </p:txBody>
      </p:sp>
      <p:sp>
        <p:nvSpPr>
          <p:cNvPr id="5" name="Footer Placeholder 4">
            <a:extLst>
              <a:ext uri="{FF2B5EF4-FFF2-40B4-BE49-F238E27FC236}">
                <a16:creationId xmlns:a16="http://schemas.microsoft.com/office/drawing/2014/main" id="{B2CE6666-A5B2-D148-27CD-1EFE7AEE20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2474E0-5701-3BB2-57A9-4C9DBBACD819}"/>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1749319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45104-5DC8-280C-28ED-80C587DB82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495131-6240-7E7F-2AF3-E7BD16C059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DEED0E-0362-E115-6E06-614793D7F3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477EF5-5800-6907-8A50-FECB0A30470A}"/>
              </a:ext>
            </a:extLst>
          </p:cNvPr>
          <p:cNvSpPr>
            <a:spLocks noGrp="1"/>
          </p:cNvSpPr>
          <p:nvPr>
            <p:ph type="dt" sz="half" idx="10"/>
          </p:nvPr>
        </p:nvSpPr>
        <p:spPr/>
        <p:txBody>
          <a:bodyPr/>
          <a:lstStyle/>
          <a:p>
            <a:fld id="{345E4D70-61F4-4EB1-8B28-8396E66CE155}" type="datetimeFigureOut">
              <a:rPr lang="en-IN" smtClean="0"/>
              <a:t>24-10-2023</a:t>
            </a:fld>
            <a:endParaRPr lang="en-IN"/>
          </a:p>
        </p:txBody>
      </p:sp>
      <p:sp>
        <p:nvSpPr>
          <p:cNvPr id="6" name="Footer Placeholder 5">
            <a:extLst>
              <a:ext uri="{FF2B5EF4-FFF2-40B4-BE49-F238E27FC236}">
                <a16:creationId xmlns:a16="http://schemas.microsoft.com/office/drawing/2014/main" id="{9DC2BED4-CA9B-9B3A-4D94-B5F48143AB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2E5197-B377-B3F7-9DBE-31E971B0D158}"/>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1411755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985A8-B8FF-103A-D0FF-CF027A82C6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69E227-CC46-5FF3-C36D-06CF897722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13FE86-995E-899E-5590-66DBC907C4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2DC347-F980-1B7E-A2E8-DDA5E4370D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CFB2F7-198D-8381-B289-3017B8FFDB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CBF816-1A73-345E-30EE-DC85A32F8135}"/>
              </a:ext>
            </a:extLst>
          </p:cNvPr>
          <p:cNvSpPr>
            <a:spLocks noGrp="1"/>
          </p:cNvSpPr>
          <p:nvPr>
            <p:ph type="dt" sz="half" idx="10"/>
          </p:nvPr>
        </p:nvSpPr>
        <p:spPr/>
        <p:txBody>
          <a:bodyPr/>
          <a:lstStyle/>
          <a:p>
            <a:fld id="{345E4D70-61F4-4EB1-8B28-8396E66CE155}" type="datetimeFigureOut">
              <a:rPr lang="en-IN" smtClean="0"/>
              <a:t>24-10-2023</a:t>
            </a:fld>
            <a:endParaRPr lang="en-IN"/>
          </a:p>
        </p:txBody>
      </p:sp>
      <p:sp>
        <p:nvSpPr>
          <p:cNvPr id="8" name="Footer Placeholder 7">
            <a:extLst>
              <a:ext uri="{FF2B5EF4-FFF2-40B4-BE49-F238E27FC236}">
                <a16:creationId xmlns:a16="http://schemas.microsoft.com/office/drawing/2014/main" id="{5B10D210-AA3B-E3FD-DA4B-5590203EA2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1490248-847A-58FD-210A-A2985C51181B}"/>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2701267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71C0-09B5-D128-C5B7-D57AAFCBD0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32341F9-F222-F3A4-5459-DF6FD415FD79}"/>
              </a:ext>
            </a:extLst>
          </p:cNvPr>
          <p:cNvSpPr>
            <a:spLocks noGrp="1"/>
          </p:cNvSpPr>
          <p:nvPr>
            <p:ph type="dt" sz="half" idx="10"/>
          </p:nvPr>
        </p:nvSpPr>
        <p:spPr/>
        <p:txBody>
          <a:bodyPr/>
          <a:lstStyle/>
          <a:p>
            <a:fld id="{345E4D70-61F4-4EB1-8B28-8396E66CE155}" type="datetimeFigureOut">
              <a:rPr lang="en-IN" smtClean="0"/>
              <a:t>24-10-2023</a:t>
            </a:fld>
            <a:endParaRPr lang="en-IN"/>
          </a:p>
        </p:txBody>
      </p:sp>
      <p:sp>
        <p:nvSpPr>
          <p:cNvPr id="4" name="Footer Placeholder 3">
            <a:extLst>
              <a:ext uri="{FF2B5EF4-FFF2-40B4-BE49-F238E27FC236}">
                <a16:creationId xmlns:a16="http://schemas.microsoft.com/office/drawing/2014/main" id="{AE8E7A37-14A9-A75A-AA01-B46334DFE4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E24222-DEA4-9EA0-D13B-D3FA608DBBCF}"/>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1646788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9A88F4-E8A7-681D-67FA-3C07AB09FB9E}"/>
              </a:ext>
            </a:extLst>
          </p:cNvPr>
          <p:cNvSpPr>
            <a:spLocks noGrp="1"/>
          </p:cNvSpPr>
          <p:nvPr>
            <p:ph type="dt" sz="half" idx="10"/>
          </p:nvPr>
        </p:nvSpPr>
        <p:spPr/>
        <p:txBody>
          <a:bodyPr/>
          <a:lstStyle/>
          <a:p>
            <a:fld id="{345E4D70-61F4-4EB1-8B28-8396E66CE155}" type="datetimeFigureOut">
              <a:rPr lang="en-IN" smtClean="0"/>
              <a:t>24-10-2023</a:t>
            </a:fld>
            <a:endParaRPr lang="en-IN"/>
          </a:p>
        </p:txBody>
      </p:sp>
      <p:sp>
        <p:nvSpPr>
          <p:cNvPr id="3" name="Footer Placeholder 2">
            <a:extLst>
              <a:ext uri="{FF2B5EF4-FFF2-40B4-BE49-F238E27FC236}">
                <a16:creationId xmlns:a16="http://schemas.microsoft.com/office/drawing/2014/main" id="{DB9DF46F-4ACF-52F7-3F58-A9BD9AEB16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1F1404-1458-D942-57AD-8A1A322AB0A9}"/>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3144023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81364-7C2A-F57A-01A5-A389705A88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EEBE61-D070-BB97-3E81-3D3D3FE7B8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FDE945-DDC8-6C89-315F-04521D26D3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B3909A-8840-93A5-B42C-94B8B79C196C}"/>
              </a:ext>
            </a:extLst>
          </p:cNvPr>
          <p:cNvSpPr>
            <a:spLocks noGrp="1"/>
          </p:cNvSpPr>
          <p:nvPr>
            <p:ph type="dt" sz="half" idx="10"/>
          </p:nvPr>
        </p:nvSpPr>
        <p:spPr/>
        <p:txBody>
          <a:bodyPr/>
          <a:lstStyle/>
          <a:p>
            <a:fld id="{345E4D70-61F4-4EB1-8B28-8396E66CE155}" type="datetimeFigureOut">
              <a:rPr lang="en-IN" smtClean="0"/>
              <a:t>24-10-2023</a:t>
            </a:fld>
            <a:endParaRPr lang="en-IN"/>
          </a:p>
        </p:txBody>
      </p:sp>
      <p:sp>
        <p:nvSpPr>
          <p:cNvPr id="6" name="Footer Placeholder 5">
            <a:extLst>
              <a:ext uri="{FF2B5EF4-FFF2-40B4-BE49-F238E27FC236}">
                <a16:creationId xmlns:a16="http://schemas.microsoft.com/office/drawing/2014/main" id="{82EA2988-A922-4C27-D94A-6C546C647E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13EBC9-2219-5CD1-1357-987C5A622DE8}"/>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250670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B142-6BE4-0FDE-A312-60583A2AD2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9C4A39-7B82-B871-543D-1034BA603D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CFE559-33F6-5BDB-3C43-21DD4E445A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93139E-50C3-6755-47D1-60B31C8C7903}"/>
              </a:ext>
            </a:extLst>
          </p:cNvPr>
          <p:cNvSpPr>
            <a:spLocks noGrp="1"/>
          </p:cNvSpPr>
          <p:nvPr>
            <p:ph type="dt" sz="half" idx="10"/>
          </p:nvPr>
        </p:nvSpPr>
        <p:spPr/>
        <p:txBody>
          <a:bodyPr/>
          <a:lstStyle/>
          <a:p>
            <a:fld id="{345E4D70-61F4-4EB1-8B28-8396E66CE155}" type="datetimeFigureOut">
              <a:rPr lang="en-IN" smtClean="0"/>
              <a:t>24-10-2023</a:t>
            </a:fld>
            <a:endParaRPr lang="en-IN"/>
          </a:p>
        </p:txBody>
      </p:sp>
      <p:sp>
        <p:nvSpPr>
          <p:cNvPr id="6" name="Footer Placeholder 5">
            <a:extLst>
              <a:ext uri="{FF2B5EF4-FFF2-40B4-BE49-F238E27FC236}">
                <a16:creationId xmlns:a16="http://schemas.microsoft.com/office/drawing/2014/main" id="{2AB286BB-1F0A-FFA0-054E-C54F1AEACA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555324-E0A4-D839-0AB5-25353DB08625}"/>
              </a:ext>
            </a:extLst>
          </p:cNvPr>
          <p:cNvSpPr>
            <a:spLocks noGrp="1"/>
          </p:cNvSpPr>
          <p:nvPr>
            <p:ph type="sldNum" sz="quarter" idx="12"/>
          </p:nvPr>
        </p:nvSpPr>
        <p:spPr/>
        <p:txBody>
          <a:bodyPr/>
          <a:lstStyle/>
          <a:p>
            <a:fld id="{490CEB20-7C06-49A5-AC2E-2B051F179D26}" type="slidenum">
              <a:rPr lang="en-IN" smtClean="0"/>
              <a:t>‹#›</a:t>
            </a:fld>
            <a:endParaRPr lang="en-IN"/>
          </a:p>
        </p:txBody>
      </p:sp>
    </p:spTree>
    <p:extLst>
      <p:ext uri="{BB962C8B-B14F-4D97-AF65-F5344CB8AC3E}">
        <p14:creationId xmlns:p14="http://schemas.microsoft.com/office/powerpoint/2010/main" val="153208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AF2790-EB6F-8E67-E303-3D84BC52F6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6C69A7-7831-B7C4-B793-B6EC58CE27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218DB7-871D-BD78-E09D-EF420CF8C3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5E4D70-61F4-4EB1-8B28-8396E66CE155}" type="datetimeFigureOut">
              <a:rPr lang="en-IN" smtClean="0"/>
              <a:t>24-10-2023</a:t>
            </a:fld>
            <a:endParaRPr lang="en-IN"/>
          </a:p>
        </p:txBody>
      </p:sp>
      <p:sp>
        <p:nvSpPr>
          <p:cNvPr id="5" name="Footer Placeholder 4">
            <a:extLst>
              <a:ext uri="{FF2B5EF4-FFF2-40B4-BE49-F238E27FC236}">
                <a16:creationId xmlns:a16="http://schemas.microsoft.com/office/drawing/2014/main" id="{E012F5FB-B33A-AF7B-00D5-7867ACB880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9FC4AA1-EC0C-4E12-5906-A4C2BF297D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0CEB20-7C06-49A5-AC2E-2B051F179D26}" type="slidenum">
              <a:rPr lang="en-IN" smtClean="0"/>
              <a:t>‹#›</a:t>
            </a:fld>
            <a:endParaRPr lang="en-IN"/>
          </a:p>
        </p:txBody>
      </p:sp>
    </p:spTree>
    <p:extLst>
      <p:ext uri="{BB962C8B-B14F-4D97-AF65-F5344CB8AC3E}">
        <p14:creationId xmlns:p14="http://schemas.microsoft.com/office/powerpoint/2010/main" val="3779580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999ED-6968-6990-2E49-8421409C436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3A18A03-7EC3-730B-D934-4292599735E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43144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A0C51-A565-A89D-5ACB-4D6721117DA5}"/>
              </a:ext>
            </a:extLst>
          </p:cNvPr>
          <p:cNvSpPr>
            <a:spLocks noGrp="1"/>
          </p:cNvSpPr>
          <p:nvPr>
            <p:ph type="title"/>
          </p:nvPr>
        </p:nvSpPr>
        <p:spPr/>
        <p:txBody>
          <a:bodyPr/>
          <a:lstStyle/>
          <a:p>
            <a:r>
              <a:rPr lang="en-IN" dirty="0"/>
              <a:t>Uninterpreted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186AA7-509E-5134-CAF4-FD66CD63F319}"/>
                  </a:ext>
                </a:extLst>
              </p:cNvPr>
              <p:cNvSpPr>
                <a:spLocks noGrp="1"/>
              </p:cNvSpPr>
              <p:nvPr>
                <p:ph idx="1"/>
              </p:nvPr>
            </p:nvSpPr>
            <p:spPr/>
            <p:txBody>
              <a:bodyPr/>
              <a:lstStyle/>
              <a:p>
                <a:r>
                  <a:rPr lang="en-IN" dirty="0"/>
                  <a:t>Validity check using uninterpreted function</a:t>
                </a:r>
              </a:p>
              <a:p>
                <a:pPr lvl="1"/>
                <a:r>
                  <a:rPr lang="en-IN" dirty="0"/>
                  <a:t>Suppose validation of formula </a:t>
                </a:r>
                <a14:m>
                  <m:oMath xmlns:m="http://schemas.openxmlformats.org/officeDocument/2006/math">
                    <m:r>
                      <a:rPr lang="en-IN" b="0" i="1" smtClean="0">
                        <a:latin typeface="Cambria Math" panose="02040503050406030204" pitchFamily="18" charset="0"/>
                      </a:rPr>
                      <m:t>𝜙</m:t>
                    </m:r>
                  </m:oMath>
                </a14:m>
                <a:r>
                  <a:rPr lang="en-IN" dirty="0"/>
                  <a:t> with interpreted functions is not computationally feasible</a:t>
                </a:r>
              </a:p>
              <a:p>
                <a:pPr lvl="1"/>
                <a:r>
                  <a:rPr lang="en-IN" dirty="0"/>
                  <a:t>Assign an uninterpreted function to each interpreted function in </a:t>
                </a:r>
                <a14:m>
                  <m:oMath xmlns:m="http://schemas.openxmlformats.org/officeDocument/2006/math">
                    <m:r>
                      <a:rPr lang="en-IN" b="0" i="1" smtClean="0">
                        <a:latin typeface="Cambria Math" panose="02040503050406030204" pitchFamily="18" charset="0"/>
                      </a:rPr>
                      <m:t>𝜙</m:t>
                    </m:r>
                  </m:oMath>
                </a14:m>
                <a:r>
                  <a:rPr lang="en-IN" dirty="0"/>
                  <a:t>, call the new formula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𝑈𝐹</m:t>
                        </m:r>
                      </m:sup>
                    </m:sSup>
                  </m:oMath>
                </a14:m>
                <a:endParaRPr lang="en-IN" dirty="0"/>
              </a:p>
              <a:p>
                <a:pPr lvl="1"/>
                <a:r>
                  <a:rPr lang="en-IN" dirty="0"/>
                  <a:t>If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𝑈𝐹</m:t>
                        </m:r>
                      </m:sup>
                    </m:sSup>
                  </m:oMath>
                </a14:m>
                <a:r>
                  <a:rPr lang="en-IN" dirty="0"/>
                  <a:t> is valid, so is </a:t>
                </a:r>
                <a14:m>
                  <m:oMath xmlns:m="http://schemas.openxmlformats.org/officeDocument/2006/math">
                    <m:r>
                      <a:rPr lang="en-IN" b="0" i="1" smtClean="0">
                        <a:latin typeface="Cambria Math" panose="02040503050406030204" pitchFamily="18" charset="0"/>
                      </a:rPr>
                      <m:t>𝜙</m:t>
                    </m:r>
                  </m:oMath>
                </a14:m>
                <a:endParaRPr lang="en-IN" b="0" dirty="0"/>
              </a:p>
              <a:p>
                <a:pPr lvl="1"/>
                <a:r>
                  <a:rPr lang="en-US" dirty="0"/>
                  <a:t>If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𝑈𝐹</m:t>
                        </m:r>
                      </m:sup>
                    </m:sSup>
                  </m:oMath>
                </a14:m>
                <a:r>
                  <a:rPr lang="en-US" dirty="0"/>
                  <a:t> is invalid or </a:t>
                </a:r>
                <a14:m>
                  <m:oMath xmlns:m="http://schemas.openxmlformats.org/officeDocument/2006/math">
                    <m:sSup>
                      <m:sSupPr>
                        <m:ctrlPr>
                          <a:rPr lang="en-IN" i="1">
                            <a:latin typeface="Cambria Math" panose="02040503050406030204" pitchFamily="18" charset="0"/>
                          </a:rPr>
                        </m:ctrlPr>
                      </m:sSupPr>
                      <m:e>
                        <m:r>
                          <a:rPr lang="en-IN" b="0" i="1" smtClean="0">
                            <a:latin typeface="Cambria Math" panose="02040503050406030204" pitchFamily="18" charset="0"/>
                          </a:rPr>
                          <m:t>¬</m:t>
                        </m:r>
                        <m:r>
                          <a:rPr lang="en-IN" i="1">
                            <a:latin typeface="Cambria Math" panose="02040503050406030204" pitchFamily="18" charset="0"/>
                          </a:rPr>
                          <m:t>𝜙</m:t>
                        </m:r>
                      </m:e>
                      <m:sup>
                        <m:r>
                          <a:rPr lang="en-IN" i="1">
                            <a:latin typeface="Cambria Math" panose="02040503050406030204" pitchFamily="18" charset="0"/>
                          </a:rPr>
                          <m:t>𝑈𝐹</m:t>
                        </m:r>
                      </m:sup>
                    </m:sSup>
                  </m:oMath>
                </a14:m>
                <a:r>
                  <a:rPr lang="en-US" dirty="0"/>
                  <a:t> is satisfiable, it doesn’t mean that ϕ is also invalid. This is because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m:t>
                        </m:r>
                        <m:r>
                          <a:rPr lang="en-IN" i="1">
                            <a:latin typeface="Cambria Math" panose="02040503050406030204" pitchFamily="18" charset="0"/>
                          </a:rPr>
                          <m:t>𝜙</m:t>
                        </m:r>
                      </m:e>
                      <m:sup>
                        <m:r>
                          <a:rPr lang="en-IN" i="1">
                            <a:latin typeface="Cambria Math" panose="02040503050406030204" pitchFamily="18" charset="0"/>
                          </a:rPr>
                          <m:t>𝑈𝐹</m:t>
                        </m:r>
                      </m:sup>
                    </m:sSup>
                  </m:oMath>
                </a14:m>
                <a:r>
                  <a:rPr lang="en-US" dirty="0"/>
                  <a:t> is satisfiable by assuming some interpretation of the uninterpreted functions out of all possible interpretations. But this doesn’t mean that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m:t>
                        </m:r>
                        <m:r>
                          <a:rPr lang="en-IN" i="1">
                            <a:latin typeface="Cambria Math" panose="02040503050406030204" pitchFamily="18" charset="0"/>
                          </a:rPr>
                          <m:t>𝜙</m:t>
                        </m:r>
                      </m:e>
                      <m:sup>
                        <m:r>
                          <a:rPr lang="en-IN" i="1">
                            <a:latin typeface="Cambria Math" panose="02040503050406030204" pitchFamily="18" charset="0"/>
                          </a:rPr>
                          <m:t>𝑈𝐹</m:t>
                        </m:r>
                      </m:sup>
                    </m:sSup>
                  </m:oMath>
                </a14:m>
                <a:r>
                  <a:rPr lang="en-US" dirty="0"/>
                  <a:t> is satisfiable for the actual interpretations that were replaced with uninterpreted functions.</a:t>
                </a:r>
                <a:endParaRPr lang="en-IN" dirty="0"/>
              </a:p>
            </p:txBody>
          </p:sp>
        </mc:Choice>
        <mc:Fallback xmlns="">
          <p:sp>
            <p:nvSpPr>
              <p:cNvPr id="3" name="Content Placeholder 2">
                <a:extLst>
                  <a:ext uri="{FF2B5EF4-FFF2-40B4-BE49-F238E27FC236}">
                    <a16:creationId xmlns:a16="http://schemas.microsoft.com/office/drawing/2014/main" id="{C9186AA7-509E-5134-CAF4-FD66CD63F31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26358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CA41B-B574-7DD2-7C5E-0AAA3DE944CE}"/>
              </a:ext>
            </a:extLst>
          </p:cNvPr>
          <p:cNvSpPr>
            <a:spLocks noGrp="1"/>
          </p:cNvSpPr>
          <p:nvPr>
            <p:ph type="title"/>
          </p:nvPr>
        </p:nvSpPr>
        <p:spPr/>
        <p:txBody>
          <a:bodyPr/>
          <a:lstStyle/>
          <a:p>
            <a:r>
              <a:rPr lang="en-IN" dirty="0"/>
              <a:t>Example (program equivalence)</a:t>
            </a:r>
          </a:p>
        </p:txBody>
      </p:sp>
      <p:sp>
        <p:nvSpPr>
          <p:cNvPr id="3" name="Content Placeholder 2">
            <a:extLst>
              <a:ext uri="{FF2B5EF4-FFF2-40B4-BE49-F238E27FC236}">
                <a16:creationId xmlns:a16="http://schemas.microsoft.com/office/drawing/2014/main" id="{0F4EFBB2-4278-6C84-62F1-201888C0693F}"/>
              </a:ext>
            </a:extLst>
          </p:cNvPr>
          <p:cNvSpPr>
            <a:spLocks noGrp="1"/>
          </p:cNvSpPr>
          <p:nvPr>
            <p:ph sz="half" idx="1"/>
          </p:nvPr>
        </p:nvSpPr>
        <p:spPr/>
        <p:txBody>
          <a:bodyPr/>
          <a:lstStyle/>
          <a:p>
            <a:pPr marL="0" indent="0">
              <a:buNone/>
            </a:pPr>
            <a:r>
              <a:rPr lang="en-IN" dirty="0"/>
              <a:t>int power3(int in)</a:t>
            </a:r>
          </a:p>
          <a:p>
            <a:pPr marL="0" indent="0">
              <a:buNone/>
            </a:pPr>
            <a:r>
              <a:rPr lang="en-IN" dirty="0"/>
              <a:t>{</a:t>
            </a:r>
          </a:p>
          <a:p>
            <a:pPr marL="0" indent="0">
              <a:buNone/>
            </a:pPr>
            <a:r>
              <a:rPr lang="en-IN" dirty="0"/>
              <a:t>    int </a:t>
            </a:r>
            <a:r>
              <a:rPr lang="en-IN" dirty="0" err="1"/>
              <a:t>i</a:t>
            </a:r>
            <a:r>
              <a:rPr lang="en-IN" dirty="0"/>
              <a:t>, </a:t>
            </a:r>
            <a:r>
              <a:rPr lang="en-IN" dirty="0" err="1"/>
              <a:t>out_a</a:t>
            </a:r>
            <a:r>
              <a:rPr lang="en-IN" dirty="0"/>
              <a:t>;</a:t>
            </a:r>
          </a:p>
          <a:p>
            <a:pPr marL="0" indent="0">
              <a:buNone/>
            </a:pPr>
            <a:r>
              <a:rPr lang="en-IN" dirty="0"/>
              <a:t>    </a:t>
            </a:r>
            <a:r>
              <a:rPr lang="en-IN" dirty="0" err="1"/>
              <a:t>out_a</a:t>
            </a:r>
            <a:r>
              <a:rPr lang="en-IN" dirty="0"/>
              <a:t> = in;</a:t>
            </a:r>
          </a:p>
          <a:p>
            <a:pPr marL="0" indent="0">
              <a:buNone/>
            </a:pPr>
            <a:r>
              <a:rPr lang="en-IN" dirty="0"/>
              <a:t>    for (</a:t>
            </a:r>
            <a:r>
              <a:rPr lang="en-IN" dirty="0" err="1"/>
              <a:t>i</a:t>
            </a:r>
            <a:r>
              <a:rPr lang="en-IN" dirty="0"/>
              <a:t> = 0; </a:t>
            </a:r>
            <a:r>
              <a:rPr lang="en-IN" dirty="0" err="1"/>
              <a:t>i</a:t>
            </a:r>
            <a:r>
              <a:rPr lang="en-IN" dirty="0"/>
              <a:t> &lt; 2; </a:t>
            </a:r>
            <a:r>
              <a:rPr lang="en-IN" dirty="0" err="1"/>
              <a:t>i</a:t>
            </a:r>
            <a:r>
              <a:rPr lang="en-IN" dirty="0"/>
              <a:t>++)</a:t>
            </a:r>
          </a:p>
          <a:p>
            <a:pPr marL="0" indent="0">
              <a:buNone/>
            </a:pPr>
            <a:r>
              <a:rPr lang="en-IN" dirty="0"/>
              <a:t>       </a:t>
            </a:r>
            <a:r>
              <a:rPr lang="en-IN" dirty="0" err="1"/>
              <a:t>out_a</a:t>
            </a:r>
            <a:r>
              <a:rPr lang="en-IN" dirty="0"/>
              <a:t> = </a:t>
            </a:r>
            <a:r>
              <a:rPr lang="en-IN" dirty="0" err="1"/>
              <a:t>out_a</a:t>
            </a:r>
            <a:r>
              <a:rPr lang="en-IN" dirty="0"/>
              <a:t> * in;</a:t>
            </a:r>
          </a:p>
          <a:p>
            <a:pPr marL="0" indent="0">
              <a:buNone/>
            </a:pPr>
            <a:r>
              <a:rPr lang="en-IN" dirty="0"/>
              <a:t>    return </a:t>
            </a:r>
            <a:r>
              <a:rPr lang="en-IN" dirty="0" err="1"/>
              <a:t>out_a</a:t>
            </a:r>
            <a:r>
              <a:rPr lang="en-IN" dirty="0"/>
              <a:t>;</a:t>
            </a:r>
          </a:p>
          <a:p>
            <a:pPr marL="0" indent="0">
              <a:buNone/>
            </a:pPr>
            <a:r>
              <a:rPr lang="en-IN" dirty="0"/>
              <a:t>}</a:t>
            </a:r>
          </a:p>
        </p:txBody>
      </p:sp>
      <p:sp>
        <p:nvSpPr>
          <p:cNvPr id="4" name="Content Placeholder 3">
            <a:extLst>
              <a:ext uri="{FF2B5EF4-FFF2-40B4-BE49-F238E27FC236}">
                <a16:creationId xmlns:a16="http://schemas.microsoft.com/office/drawing/2014/main" id="{58F90BF4-55E4-6983-0BD2-ABB69A8A191C}"/>
              </a:ext>
            </a:extLst>
          </p:cNvPr>
          <p:cNvSpPr>
            <a:spLocks noGrp="1"/>
          </p:cNvSpPr>
          <p:nvPr>
            <p:ph sz="half" idx="2"/>
          </p:nvPr>
        </p:nvSpPr>
        <p:spPr/>
        <p:txBody>
          <a:bodyPr/>
          <a:lstStyle/>
          <a:p>
            <a:pPr marL="0" indent="0">
              <a:buNone/>
            </a:pPr>
            <a:r>
              <a:rPr lang="en-IN" dirty="0"/>
              <a:t>int power3_new(int in)</a:t>
            </a:r>
          </a:p>
          <a:p>
            <a:pPr marL="0" indent="0">
              <a:buNone/>
            </a:pPr>
            <a:r>
              <a:rPr lang="en-IN" dirty="0"/>
              <a:t>{</a:t>
            </a:r>
          </a:p>
          <a:p>
            <a:pPr marL="0" indent="0">
              <a:buNone/>
            </a:pPr>
            <a:r>
              <a:rPr lang="en-IN" dirty="0"/>
              <a:t>    int </a:t>
            </a:r>
            <a:r>
              <a:rPr lang="en-IN" dirty="0" err="1"/>
              <a:t>out_b</a:t>
            </a:r>
            <a:r>
              <a:rPr lang="en-IN" dirty="0"/>
              <a:t>;</a:t>
            </a:r>
          </a:p>
          <a:p>
            <a:pPr marL="0" indent="0">
              <a:buNone/>
            </a:pPr>
            <a:r>
              <a:rPr lang="en-IN" dirty="0"/>
              <a:t>    </a:t>
            </a:r>
            <a:r>
              <a:rPr lang="en-IN" dirty="0" err="1"/>
              <a:t>out_b</a:t>
            </a:r>
            <a:r>
              <a:rPr lang="en-IN" dirty="0"/>
              <a:t> = (in * in) * in;</a:t>
            </a:r>
          </a:p>
          <a:p>
            <a:pPr marL="0" indent="0">
              <a:buNone/>
            </a:pPr>
            <a:r>
              <a:rPr lang="en-IN" dirty="0"/>
              <a:t>    return </a:t>
            </a:r>
            <a:r>
              <a:rPr lang="en-IN" dirty="0" err="1"/>
              <a:t>out_b</a:t>
            </a:r>
            <a:r>
              <a:rPr lang="en-IN" dirty="0"/>
              <a:t>;</a:t>
            </a:r>
          </a:p>
          <a:p>
            <a:pPr marL="0" indent="0">
              <a:buNone/>
            </a:pPr>
            <a:r>
              <a:rPr lang="en-IN" dirty="0"/>
              <a:t>}</a:t>
            </a:r>
          </a:p>
        </p:txBody>
      </p:sp>
    </p:spTree>
    <p:extLst>
      <p:ext uri="{BB962C8B-B14F-4D97-AF65-F5344CB8AC3E}">
        <p14:creationId xmlns:p14="http://schemas.microsoft.com/office/powerpoint/2010/main" val="919972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FAE49-EE34-87B9-9726-78D23D401A4A}"/>
              </a:ext>
            </a:extLst>
          </p:cNvPr>
          <p:cNvSpPr>
            <a:spLocks noGrp="1"/>
          </p:cNvSpPr>
          <p:nvPr>
            <p:ph type="title"/>
          </p:nvPr>
        </p:nvSpPr>
        <p:spPr/>
        <p:txBody>
          <a:bodyPr/>
          <a:lstStyle/>
          <a:p>
            <a:r>
              <a:rPr lang="en-IN" dirty="0"/>
              <a:t>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41444B-5621-C22D-37A7-D78E22250943}"/>
                  </a:ext>
                </a:extLst>
              </p:cNvPr>
              <p:cNvSpPr>
                <a:spLocks noGrp="1"/>
              </p:cNvSpPr>
              <p:nvPr>
                <p:ph idx="1"/>
              </p:nvPr>
            </p:nvSpPr>
            <p:spPr/>
            <p:txBody>
              <a:bodyPr/>
              <a:lstStyle/>
              <a:p>
                <a:r>
                  <a:rPr lang="en-IN" dirty="0"/>
                  <a:t>Remove variable declarations and return statements</a:t>
                </a:r>
              </a:p>
              <a:p>
                <a:r>
                  <a:rPr lang="en-IN" dirty="0"/>
                  <a:t>Unroll all loops</a:t>
                </a:r>
              </a:p>
              <a:p>
                <a:r>
                  <a:rPr lang="en-IN" dirty="0"/>
                  <a:t>If a variable with a given name appears in both programs, rename it to a different name such the names of the variables in both programs are different</a:t>
                </a:r>
              </a:p>
              <a:p>
                <a:r>
                  <a:rPr lang="en-IN" dirty="0"/>
                  <a:t>Convert the programs into SSA form</a:t>
                </a:r>
              </a:p>
              <a:p>
                <a:pPr lvl="1"/>
                <a:r>
                  <a:rPr lang="en-IN" dirty="0"/>
                  <a:t>In the SSA form, each variable is assigned exactly once</a:t>
                </a:r>
              </a:p>
              <a:p>
                <a:r>
                  <a:rPr lang="en-IN" dirty="0"/>
                  <a:t>Cojoin all program assignments to create the formulas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𝜙</m:t>
                        </m:r>
                      </m:e>
                      <m:sub>
                        <m:r>
                          <a:rPr lang="en-IN" b="0" i="1" smtClean="0">
                            <a:latin typeface="Cambria Math" panose="02040503050406030204" pitchFamily="18" charset="0"/>
                          </a:rPr>
                          <m:t>𝑎</m:t>
                        </m:r>
                      </m:sub>
                    </m:sSub>
                  </m:oMath>
                </a14:m>
                <a:r>
                  <a:rPr lang="en-IN" dirty="0"/>
                  <a:t> and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𝜙</m:t>
                        </m:r>
                      </m:e>
                      <m:sub>
                        <m:r>
                          <a:rPr lang="en-IN" b="0" i="1" smtClean="0">
                            <a:latin typeface="Cambria Math" panose="02040503050406030204" pitchFamily="18" charset="0"/>
                          </a:rPr>
                          <m:t>𝑏</m:t>
                        </m:r>
                      </m:sub>
                    </m:sSub>
                  </m:oMath>
                </a14:m>
                <a:r>
                  <a:rPr lang="en-IN" dirty="0"/>
                  <a:t> corresponding to both programs</a:t>
                </a:r>
              </a:p>
              <a:p>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1F41444B-5621-C22D-37A7-D78E22250943}"/>
                  </a:ext>
                </a:extLst>
              </p:cNvPr>
              <p:cNvSpPr>
                <a:spLocks noGrp="1" noRot="1" noChangeAspect="1" noMove="1" noResize="1" noEditPoints="1" noAdjustHandles="1" noChangeArrowheads="1" noChangeShapeType="1" noTextEdit="1"/>
              </p:cNvSpPr>
              <p:nvPr>
                <p:ph idx="1"/>
              </p:nvPr>
            </p:nvSpPr>
            <p:spPr>
              <a:blipFill>
                <a:blip r:embed="rId2"/>
                <a:stretch>
                  <a:fillRect l="-1043" t="-2241" r="-928"/>
                </a:stretch>
              </a:blipFill>
            </p:spPr>
            <p:txBody>
              <a:bodyPr/>
              <a:lstStyle/>
              <a:p>
                <a:r>
                  <a:rPr lang="en-IN">
                    <a:noFill/>
                  </a:rPr>
                  <a:t> </a:t>
                </a:r>
              </a:p>
            </p:txBody>
          </p:sp>
        </mc:Fallback>
      </mc:AlternateContent>
    </p:spTree>
    <p:extLst>
      <p:ext uri="{BB962C8B-B14F-4D97-AF65-F5344CB8AC3E}">
        <p14:creationId xmlns:p14="http://schemas.microsoft.com/office/powerpoint/2010/main" val="3511454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069B0-58B9-9665-AC6C-0A838E7DFE5E}"/>
              </a:ext>
            </a:extLst>
          </p:cNvPr>
          <p:cNvSpPr>
            <a:spLocks noGrp="1"/>
          </p:cNvSpPr>
          <p:nvPr>
            <p:ph type="title"/>
          </p:nvPr>
        </p:nvSpPr>
        <p:spPr/>
        <p:txBody>
          <a:bodyPr/>
          <a:lstStyle/>
          <a:p>
            <a:r>
              <a:rPr lang="en-IN" dirty="0"/>
              <a:t>Converting to SSA</a:t>
            </a:r>
          </a:p>
        </p:txBody>
      </p:sp>
      <p:sp>
        <p:nvSpPr>
          <p:cNvPr id="3" name="Content Placeholder 2">
            <a:extLst>
              <a:ext uri="{FF2B5EF4-FFF2-40B4-BE49-F238E27FC236}">
                <a16:creationId xmlns:a16="http://schemas.microsoft.com/office/drawing/2014/main" id="{13524298-E0AA-4ACF-18CA-7FDC808DD72E}"/>
              </a:ext>
            </a:extLst>
          </p:cNvPr>
          <p:cNvSpPr>
            <a:spLocks noGrp="1"/>
          </p:cNvSpPr>
          <p:nvPr>
            <p:ph idx="1"/>
          </p:nvPr>
        </p:nvSpPr>
        <p:spPr/>
        <p:txBody>
          <a:bodyPr/>
          <a:lstStyle/>
          <a:p>
            <a:r>
              <a:rPr lang="en-IN" dirty="0"/>
              <a:t>Replace the LHS variable in each assignment with a new auxiliary variable</a:t>
            </a:r>
          </a:p>
          <a:p>
            <a:r>
              <a:rPr lang="en-IN" dirty="0"/>
              <a:t>Whenever a variable is read, replace it with the auxiliary variable at the last assignment to it</a:t>
            </a:r>
          </a:p>
        </p:txBody>
      </p:sp>
    </p:spTree>
    <p:extLst>
      <p:ext uri="{BB962C8B-B14F-4D97-AF65-F5344CB8AC3E}">
        <p14:creationId xmlns:p14="http://schemas.microsoft.com/office/powerpoint/2010/main" val="449054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CA41B-B574-7DD2-7C5E-0AAA3DE944CE}"/>
              </a:ext>
            </a:extLst>
          </p:cNvPr>
          <p:cNvSpPr>
            <a:spLocks noGrp="1"/>
          </p:cNvSpPr>
          <p:nvPr>
            <p:ph type="title"/>
          </p:nvPr>
        </p:nvSpPr>
        <p:spPr/>
        <p:txBody>
          <a:bodyPr/>
          <a:lstStyle/>
          <a:p>
            <a:r>
              <a:rPr lang="en-IN" dirty="0"/>
              <a:t>Example (after loop unrolling)</a:t>
            </a:r>
          </a:p>
        </p:txBody>
      </p:sp>
      <p:sp>
        <p:nvSpPr>
          <p:cNvPr id="3" name="Content Placeholder 2">
            <a:extLst>
              <a:ext uri="{FF2B5EF4-FFF2-40B4-BE49-F238E27FC236}">
                <a16:creationId xmlns:a16="http://schemas.microsoft.com/office/drawing/2014/main" id="{0F4EFBB2-4278-6C84-62F1-201888C0693F}"/>
              </a:ext>
            </a:extLst>
          </p:cNvPr>
          <p:cNvSpPr>
            <a:spLocks noGrp="1"/>
          </p:cNvSpPr>
          <p:nvPr>
            <p:ph sz="half" idx="1"/>
          </p:nvPr>
        </p:nvSpPr>
        <p:spPr/>
        <p:txBody>
          <a:bodyPr>
            <a:normAutofit/>
          </a:bodyPr>
          <a:lstStyle/>
          <a:p>
            <a:pPr marL="0" indent="0">
              <a:buNone/>
            </a:pPr>
            <a:r>
              <a:rPr lang="en-IN" dirty="0"/>
              <a:t>int power3(int in)</a:t>
            </a:r>
          </a:p>
          <a:p>
            <a:pPr marL="0" indent="0">
              <a:buNone/>
            </a:pPr>
            <a:r>
              <a:rPr lang="en-IN" dirty="0"/>
              <a:t>{</a:t>
            </a:r>
          </a:p>
          <a:p>
            <a:pPr marL="0" indent="0">
              <a:buNone/>
            </a:pPr>
            <a:r>
              <a:rPr lang="en-IN" dirty="0"/>
              <a:t>    int </a:t>
            </a:r>
            <a:r>
              <a:rPr lang="en-IN" dirty="0" err="1"/>
              <a:t>i</a:t>
            </a:r>
            <a:r>
              <a:rPr lang="en-IN" dirty="0"/>
              <a:t>, </a:t>
            </a:r>
            <a:r>
              <a:rPr lang="en-IN" dirty="0" err="1"/>
              <a:t>out_a</a:t>
            </a:r>
            <a:r>
              <a:rPr lang="en-IN" dirty="0"/>
              <a:t>;</a:t>
            </a:r>
          </a:p>
          <a:p>
            <a:pPr marL="0" indent="0">
              <a:buNone/>
            </a:pPr>
            <a:r>
              <a:rPr lang="en-IN" dirty="0"/>
              <a:t>    </a:t>
            </a:r>
            <a:r>
              <a:rPr lang="en-IN" dirty="0" err="1"/>
              <a:t>out_a</a:t>
            </a:r>
            <a:r>
              <a:rPr lang="en-IN" dirty="0"/>
              <a:t> = in;</a:t>
            </a:r>
          </a:p>
          <a:p>
            <a:pPr marL="0" indent="0">
              <a:buNone/>
            </a:pPr>
            <a:r>
              <a:rPr lang="en-IN" dirty="0"/>
              <a:t>    </a:t>
            </a:r>
            <a:r>
              <a:rPr lang="en-IN" dirty="0" err="1"/>
              <a:t>out_a</a:t>
            </a:r>
            <a:r>
              <a:rPr lang="en-IN" dirty="0"/>
              <a:t> = </a:t>
            </a:r>
            <a:r>
              <a:rPr lang="en-IN" dirty="0" err="1"/>
              <a:t>out_a</a:t>
            </a:r>
            <a:r>
              <a:rPr lang="en-IN" dirty="0"/>
              <a:t> * in;</a:t>
            </a:r>
          </a:p>
          <a:p>
            <a:pPr marL="0" indent="0">
              <a:buNone/>
            </a:pPr>
            <a:r>
              <a:rPr lang="en-IN" dirty="0"/>
              <a:t>    </a:t>
            </a:r>
            <a:r>
              <a:rPr lang="en-IN" dirty="0" err="1"/>
              <a:t>out_a</a:t>
            </a:r>
            <a:r>
              <a:rPr lang="en-IN" dirty="0"/>
              <a:t> = </a:t>
            </a:r>
            <a:r>
              <a:rPr lang="en-IN" dirty="0" err="1"/>
              <a:t>out_a</a:t>
            </a:r>
            <a:r>
              <a:rPr lang="en-IN" dirty="0"/>
              <a:t> * in;</a:t>
            </a:r>
          </a:p>
          <a:p>
            <a:pPr marL="0" indent="0">
              <a:buNone/>
            </a:pPr>
            <a:r>
              <a:rPr lang="en-IN" dirty="0"/>
              <a:t>    return </a:t>
            </a:r>
            <a:r>
              <a:rPr lang="en-IN" dirty="0" err="1"/>
              <a:t>out_a</a:t>
            </a:r>
            <a:r>
              <a:rPr lang="en-IN" dirty="0"/>
              <a:t>;</a:t>
            </a:r>
          </a:p>
          <a:p>
            <a:pPr marL="0" indent="0">
              <a:buNone/>
            </a:pPr>
            <a:r>
              <a:rPr lang="en-IN" dirty="0"/>
              <a:t>}</a:t>
            </a:r>
          </a:p>
        </p:txBody>
      </p:sp>
      <p:sp>
        <p:nvSpPr>
          <p:cNvPr id="4" name="Content Placeholder 3">
            <a:extLst>
              <a:ext uri="{FF2B5EF4-FFF2-40B4-BE49-F238E27FC236}">
                <a16:creationId xmlns:a16="http://schemas.microsoft.com/office/drawing/2014/main" id="{58F90BF4-55E4-6983-0BD2-ABB69A8A191C}"/>
              </a:ext>
            </a:extLst>
          </p:cNvPr>
          <p:cNvSpPr>
            <a:spLocks noGrp="1"/>
          </p:cNvSpPr>
          <p:nvPr>
            <p:ph sz="half" idx="2"/>
          </p:nvPr>
        </p:nvSpPr>
        <p:spPr/>
        <p:txBody>
          <a:bodyPr>
            <a:normAutofit/>
          </a:bodyPr>
          <a:lstStyle/>
          <a:p>
            <a:pPr marL="0" indent="0">
              <a:buNone/>
            </a:pPr>
            <a:r>
              <a:rPr lang="en-IN" dirty="0"/>
              <a:t>int power3_new(int in)</a:t>
            </a:r>
          </a:p>
          <a:p>
            <a:pPr marL="0" indent="0">
              <a:buNone/>
            </a:pPr>
            <a:r>
              <a:rPr lang="en-IN" dirty="0"/>
              <a:t>{</a:t>
            </a:r>
          </a:p>
          <a:p>
            <a:pPr marL="0" indent="0">
              <a:buNone/>
            </a:pPr>
            <a:r>
              <a:rPr lang="en-IN" dirty="0"/>
              <a:t>    int </a:t>
            </a:r>
            <a:r>
              <a:rPr lang="en-IN" dirty="0" err="1"/>
              <a:t>out_b</a:t>
            </a:r>
            <a:r>
              <a:rPr lang="en-IN" dirty="0"/>
              <a:t>;</a:t>
            </a:r>
          </a:p>
          <a:p>
            <a:pPr marL="0" indent="0">
              <a:buNone/>
            </a:pPr>
            <a:r>
              <a:rPr lang="en-IN" dirty="0"/>
              <a:t>    </a:t>
            </a:r>
            <a:r>
              <a:rPr lang="en-IN" dirty="0" err="1"/>
              <a:t>out_b</a:t>
            </a:r>
            <a:r>
              <a:rPr lang="en-IN" dirty="0"/>
              <a:t> = (in * in) * in;</a:t>
            </a:r>
          </a:p>
          <a:p>
            <a:pPr marL="0" indent="0">
              <a:buNone/>
            </a:pPr>
            <a:r>
              <a:rPr lang="en-IN" dirty="0"/>
              <a:t>    return </a:t>
            </a:r>
            <a:r>
              <a:rPr lang="en-IN" dirty="0" err="1"/>
              <a:t>out_b</a:t>
            </a:r>
            <a:r>
              <a:rPr lang="en-IN" dirty="0"/>
              <a:t>;</a:t>
            </a:r>
          </a:p>
          <a:p>
            <a:pPr marL="0" indent="0">
              <a:buNone/>
            </a:pPr>
            <a:r>
              <a:rPr lang="en-IN" dirty="0"/>
              <a:t>}</a:t>
            </a:r>
          </a:p>
        </p:txBody>
      </p:sp>
    </p:spTree>
    <p:extLst>
      <p:ext uri="{BB962C8B-B14F-4D97-AF65-F5344CB8AC3E}">
        <p14:creationId xmlns:p14="http://schemas.microsoft.com/office/powerpoint/2010/main" val="385974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CA41B-B574-7DD2-7C5E-0AAA3DE944CE}"/>
              </a:ext>
            </a:extLst>
          </p:cNvPr>
          <p:cNvSpPr>
            <a:spLocks noGrp="1"/>
          </p:cNvSpPr>
          <p:nvPr>
            <p:ph type="title"/>
          </p:nvPr>
        </p:nvSpPr>
        <p:spPr/>
        <p:txBody>
          <a:bodyPr/>
          <a:lstStyle/>
          <a:p>
            <a:r>
              <a:rPr lang="en-IN" dirty="0"/>
              <a:t>Example (after renaming)</a:t>
            </a:r>
          </a:p>
        </p:txBody>
      </p:sp>
      <p:sp>
        <p:nvSpPr>
          <p:cNvPr id="3" name="Content Placeholder 2">
            <a:extLst>
              <a:ext uri="{FF2B5EF4-FFF2-40B4-BE49-F238E27FC236}">
                <a16:creationId xmlns:a16="http://schemas.microsoft.com/office/drawing/2014/main" id="{0F4EFBB2-4278-6C84-62F1-201888C0693F}"/>
              </a:ext>
            </a:extLst>
          </p:cNvPr>
          <p:cNvSpPr>
            <a:spLocks noGrp="1"/>
          </p:cNvSpPr>
          <p:nvPr>
            <p:ph sz="half" idx="1"/>
          </p:nvPr>
        </p:nvSpPr>
        <p:spPr/>
        <p:txBody>
          <a:bodyPr>
            <a:normAutofit/>
          </a:bodyPr>
          <a:lstStyle/>
          <a:p>
            <a:pPr marL="0" indent="0">
              <a:buNone/>
            </a:pPr>
            <a:endParaRPr lang="en-IN" dirty="0"/>
          </a:p>
          <a:p>
            <a:pPr marL="0" indent="0">
              <a:buNone/>
            </a:pPr>
            <a:r>
              <a:rPr lang="en-IN" dirty="0"/>
              <a:t>    </a:t>
            </a:r>
            <a:r>
              <a:rPr lang="en-IN" dirty="0" err="1"/>
              <a:t>out_a</a:t>
            </a:r>
            <a:r>
              <a:rPr lang="en-IN" dirty="0"/>
              <a:t> = </a:t>
            </a:r>
            <a:r>
              <a:rPr lang="en-IN" dirty="0" err="1"/>
              <a:t>in_a</a:t>
            </a:r>
            <a:r>
              <a:rPr lang="en-IN" dirty="0"/>
              <a:t>;</a:t>
            </a:r>
          </a:p>
          <a:p>
            <a:pPr marL="0" indent="0">
              <a:buNone/>
            </a:pPr>
            <a:r>
              <a:rPr lang="en-IN" dirty="0"/>
              <a:t>    </a:t>
            </a:r>
            <a:r>
              <a:rPr lang="en-IN" dirty="0" err="1"/>
              <a:t>out_a</a:t>
            </a:r>
            <a:r>
              <a:rPr lang="en-IN" dirty="0"/>
              <a:t> = </a:t>
            </a:r>
            <a:r>
              <a:rPr lang="en-IN" dirty="0" err="1"/>
              <a:t>out_a</a:t>
            </a:r>
            <a:r>
              <a:rPr lang="en-IN" dirty="0"/>
              <a:t> * </a:t>
            </a:r>
            <a:r>
              <a:rPr lang="en-IN" dirty="0" err="1"/>
              <a:t>in_a</a:t>
            </a:r>
            <a:r>
              <a:rPr lang="en-IN" dirty="0"/>
              <a:t>;</a:t>
            </a:r>
          </a:p>
          <a:p>
            <a:pPr marL="0" indent="0">
              <a:buNone/>
            </a:pPr>
            <a:r>
              <a:rPr lang="en-IN" dirty="0"/>
              <a:t>    </a:t>
            </a:r>
            <a:r>
              <a:rPr lang="en-IN" dirty="0" err="1"/>
              <a:t>out_a</a:t>
            </a:r>
            <a:r>
              <a:rPr lang="en-IN" dirty="0"/>
              <a:t> = </a:t>
            </a:r>
            <a:r>
              <a:rPr lang="en-IN" dirty="0" err="1"/>
              <a:t>out_a</a:t>
            </a:r>
            <a:r>
              <a:rPr lang="en-IN" dirty="0"/>
              <a:t> * </a:t>
            </a:r>
            <a:r>
              <a:rPr lang="en-IN" dirty="0" err="1"/>
              <a:t>in_a</a:t>
            </a:r>
            <a:r>
              <a:rPr lang="en-IN" dirty="0"/>
              <a:t>;</a:t>
            </a:r>
          </a:p>
          <a:p>
            <a:pPr marL="0" indent="0">
              <a:buNone/>
            </a:pPr>
            <a:endParaRPr lang="en-IN" dirty="0"/>
          </a:p>
        </p:txBody>
      </p:sp>
      <p:sp>
        <p:nvSpPr>
          <p:cNvPr id="4" name="Content Placeholder 3">
            <a:extLst>
              <a:ext uri="{FF2B5EF4-FFF2-40B4-BE49-F238E27FC236}">
                <a16:creationId xmlns:a16="http://schemas.microsoft.com/office/drawing/2014/main" id="{58F90BF4-55E4-6983-0BD2-ABB69A8A191C}"/>
              </a:ext>
            </a:extLst>
          </p:cNvPr>
          <p:cNvSpPr>
            <a:spLocks noGrp="1"/>
          </p:cNvSpPr>
          <p:nvPr>
            <p:ph sz="half" idx="2"/>
          </p:nvPr>
        </p:nvSpPr>
        <p:spPr/>
        <p:txBody>
          <a:bodyPr>
            <a:normAutofit/>
          </a:bodyPr>
          <a:lstStyle/>
          <a:p>
            <a:pPr marL="0" indent="0">
              <a:buNone/>
            </a:pPr>
            <a:endParaRPr lang="en-IN" dirty="0"/>
          </a:p>
          <a:p>
            <a:pPr marL="0" indent="0">
              <a:buNone/>
            </a:pPr>
            <a:r>
              <a:rPr lang="en-IN" dirty="0" err="1"/>
              <a:t>out_b</a:t>
            </a:r>
            <a:r>
              <a:rPr lang="en-IN" dirty="0"/>
              <a:t> = (</a:t>
            </a:r>
            <a:r>
              <a:rPr lang="en-IN" dirty="0" err="1"/>
              <a:t>in_b</a:t>
            </a:r>
            <a:r>
              <a:rPr lang="en-IN" dirty="0"/>
              <a:t> * </a:t>
            </a:r>
            <a:r>
              <a:rPr lang="en-IN" dirty="0" err="1"/>
              <a:t>in_b</a:t>
            </a:r>
            <a:r>
              <a:rPr lang="en-IN" dirty="0"/>
              <a:t>) * </a:t>
            </a:r>
            <a:r>
              <a:rPr lang="en-IN" dirty="0" err="1"/>
              <a:t>in_b</a:t>
            </a:r>
            <a:r>
              <a:rPr lang="en-IN" dirty="0"/>
              <a:t>;</a:t>
            </a:r>
          </a:p>
          <a:p>
            <a:pPr marL="0" indent="0">
              <a:buNone/>
            </a:pPr>
            <a:endParaRPr lang="en-IN" dirty="0"/>
          </a:p>
        </p:txBody>
      </p:sp>
    </p:spTree>
    <p:extLst>
      <p:ext uri="{BB962C8B-B14F-4D97-AF65-F5344CB8AC3E}">
        <p14:creationId xmlns:p14="http://schemas.microsoft.com/office/powerpoint/2010/main" val="2943058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CA41B-B574-7DD2-7C5E-0AAA3DE944CE}"/>
              </a:ext>
            </a:extLst>
          </p:cNvPr>
          <p:cNvSpPr>
            <a:spLocks noGrp="1"/>
          </p:cNvSpPr>
          <p:nvPr>
            <p:ph type="title"/>
          </p:nvPr>
        </p:nvSpPr>
        <p:spPr/>
        <p:txBody>
          <a:bodyPr/>
          <a:lstStyle/>
          <a:p>
            <a:r>
              <a:rPr lang="en-IN" dirty="0"/>
              <a:t>Example (SSA form)</a:t>
            </a:r>
          </a:p>
        </p:txBody>
      </p:sp>
      <p:sp>
        <p:nvSpPr>
          <p:cNvPr id="3" name="Content Placeholder 2">
            <a:extLst>
              <a:ext uri="{FF2B5EF4-FFF2-40B4-BE49-F238E27FC236}">
                <a16:creationId xmlns:a16="http://schemas.microsoft.com/office/drawing/2014/main" id="{0F4EFBB2-4278-6C84-62F1-201888C0693F}"/>
              </a:ext>
            </a:extLst>
          </p:cNvPr>
          <p:cNvSpPr>
            <a:spLocks noGrp="1"/>
          </p:cNvSpPr>
          <p:nvPr>
            <p:ph sz="half" idx="1"/>
          </p:nvPr>
        </p:nvSpPr>
        <p:spPr/>
        <p:txBody>
          <a:bodyPr>
            <a:normAutofit/>
          </a:bodyPr>
          <a:lstStyle/>
          <a:p>
            <a:pPr marL="0" indent="0">
              <a:buNone/>
            </a:pPr>
            <a:endParaRPr lang="en-IN" dirty="0"/>
          </a:p>
          <a:p>
            <a:pPr marL="0" indent="0">
              <a:buNone/>
            </a:pPr>
            <a:r>
              <a:rPr lang="en-IN" dirty="0"/>
              <a:t>    out0_a = </a:t>
            </a:r>
            <a:r>
              <a:rPr lang="en-IN" dirty="0" err="1"/>
              <a:t>in_a</a:t>
            </a:r>
            <a:r>
              <a:rPr lang="en-IN" dirty="0"/>
              <a:t>;</a:t>
            </a:r>
          </a:p>
          <a:p>
            <a:pPr marL="0" indent="0">
              <a:buNone/>
            </a:pPr>
            <a:r>
              <a:rPr lang="en-IN" dirty="0"/>
              <a:t>    out1_a = out0_a * </a:t>
            </a:r>
            <a:r>
              <a:rPr lang="en-IN" dirty="0" err="1"/>
              <a:t>in_a</a:t>
            </a:r>
            <a:r>
              <a:rPr lang="en-IN" dirty="0"/>
              <a:t>;</a:t>
            </a:r>
          </a:p>
          <a:p>
            <a:pPr marL="0" indent="0">
              <a:buNone/>
            </a:pPr>
            <a:r>
              <a:rPr lang="en-IN" dirty="0"/>
              <a:t>    out2_a = out1_a * </a:t>
            </a:r>
            <a:r>
              <a:rPr lang="en-IN" dirty="0" err="1"/>
              <a:t>in_a</a:t>
            </a:r>
            <a:r>
              <a:rPr lang="en-IN" dirty="0"/>
              <a:t>;</a:t>
            </a:r>
          </a:p>
          <a:p>
            <a:pPr marL="0" indent="0">
              <a:buNone/>
            </a:pPr>
            <a:endParaRPr lang="en-IN" dirty="0"/>
          </a:p>
          <a:p>
            <a:pPr marL="0" indent="0">
              <a:buNone/>
            </a:pPr>
            <a:endParaRPr lang="en-IN" dirty="0"/>
          </a:p>
        </p:txBody>
      </p:sp>
      <p:sp>
        <p:nvSpPr>
          <p:cNvPr id="4" name="Content Placeholder 3">
            <a:extLst>
              <a:ext uri="{FF2B5EF4-FFF2-40B4-BE49-F238E27FC236}">
                <a16:creationId xmlns:a16="http://schemas.microsoft.com/office/drawing/2014/main" id="{58F90BF4-55E4-6983-0BD2-ABB69A8A191C}"/>
              </a:ext>
            </a:extLst>
          </p:cNvPr>
          <p:cNvSpPr>
            <a:spLocks noGrp="1"/>
          </p:cNvSpPr>
          <p:nvPr>
            <p:ph sz="half" idx="2"/>
          </p:nvPr>
        </p:nvSpPr>
        <p:spPr/>
        <p:txBody>
          <a:bodyPr>
            <a:normAutofit/>
          </a:bodyPr>
          <a:lstStyle/>
          <a:p>
            <a:pPr marL="0" indent="0">
              <a:buNone/>
            </a:pPr>
            <a:endParaRPr lang="en-IN" dirty="0"/>
          </a:p>
          <a:p>
            <a:pPr marL="0" indent="0">
              <a:buNone/>
            </a:pPr>
            <a:r>
              <a:rPr lang="en-IN" dirty="0"/>
              <a:t>out0_b = (</a:t>
            </a:r>
            <a:r>
              <a:rPr lang="en-IN" dirty="0" err="1"/>
              <a:t>in_b</a:t>
            </a:r>
            <a:r>
              <a:rPr lang="en-IN" dirty="0"/>
              <a:t> * </a:t>
            </a:r>
            <a:r>
              <a:rPr lang="en-IN" dirty="0" err="1"/>
              <a:t>in_b</a:t>
            </a:r>
            <a:r>
              <a:rPr lang="en-IN" dirty="0"/>
              <a:t>) * </a:t>
            </a:r>
            <a:r>
              <a:rPr lang="en-IN" dirty="0" err="1"/>
              <a:t>in_b</a:t>
            </a:r>
            <a:r>
              <a:rPr lang="en-IN" dirty="0"/>
              <a:t>;</a:t>
            </a:r>
          </a:p>
          <a:p>
            <a:pPr marL="0" indent="0">
              <a:buNone/>
            </a:pPr>
            <a:endParaRPr lang="en-IN" dirty="0"/>
          </a:p>
        </p:txBody>
      </p:sp>
    </p:spTree>
    <p:extLst>
      <p:ext uri="{BB962C8B-B14F-4D97-AF65-F5344CB8AC3E}">
        <p14:creationId xmlns:p14="http://schemas.microsoft.com/office/powerpoint/2010/main" val="2566629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CA41B-B574-7DD2-7C5E-0AAA3DE944CE}"/>
              </a:ext>
            </a:extLst>
          </p:cNvPr>
          <p:cNvSpPr>
            <a:spLocks noGrp="1"/>
          </p:cNvSpPr>
          <p:nvPr>
            <p:ph type="title"/>
          </p:nvPr>
        </p:nvSpPr>
        <p:spPr/>
        <p:txBody>
          <a:bodyPr/>
          <a:lstStyle/>
          <a:p>
            <a:r>
              <a:rPr lang="en-IN" dirty="0"/>
              <a:t>Example (formulae)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4EFBB2-4278-6C84-62F1-201888C0693F}"/>
                  </a:ext>
                </a:extLst>
              </p:cNvPr>
              <p:cNvSpPr>
                <a:spLocks noGrp="1"/>
              </p:cNvSpPr>
              <p:nvPr>
                <p:ph sz="half" idx="1"/>
              </p:nvPr>
            </p:nvSpPr>
            <p:spPr/>
            <p:txBody>
              <a:bodyPr>
                <a:normAutofit/>
              </a:bodyPr>
              <a:lstStyle/>
              <a:p>
                <a:pPr marL="0" indent="0">
                  <a:buNone/>
                </a:pPr>
                <a:endParaRPr lang="en-IN" dirty="0"/>
              </a:p>
              <a:p>
                <a:pPr marL="0" indent="0">
                  <a:buNone/>
                </a:pP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𝜙</m:t>
                        </m:r>
                      </m:e>
                      <m:sub>
                        <m:r>
                          <a:rPr lang="en-IN" b="0" i="1" smtClean="0">
                            <a:latin typeface="Cambria Math" panose="02040503050406030204" pitchFamily="18" charset="0"/>
                          </a:rPr>
                          <m:t>𝑎</m:t>
                        </m:r>
                      </m:sub>
                    </m:sSub>
                  </m:oMath>
                </a14:m>
                <a:r>
                  <a:rPr lang="en-IN" dirty="0"/>
                  <a:t> =    </a:t>
                </a:r>
              </a:p>
              <a:p>
                <a:pPr marL="0" indent="0">
                  <a:buNone/>
                </a:pPr>
                <a:r>
                  <a:rPr lang="en-IN" dirty="0"/>
                  <a:t>    (out0_a = </a:t>
                </a:r>
                <a:r>
                  <a:rPr lang="en-IN" dirty="0" err="1"/>
                  <a:t>in_a</a:t>
                </a:r>
                <a:r>
                  <a:rPr lang="en-IN" dirty="0"/>
                  <a:t>) </a:t>
                </a:r>
                <a14:m>
                  <m:oMath xmlns:m="http://schemas.openxmlformats.org/officeDocument/2006/math">
                    <m:r>
                      <a:rPr lang="en-IN" b="0" i="1" smtClean="0">
                        <a:latin typeface="Cambria Math" panose="02040503050406030204" pitchFamily="18" charset="0"/>
                      </a:rPr>
                      <m:t>∧</m:t>
                    </m:r>
                  </m:oMath>
                </a14:m>
                <a:endParaRPr lang="en-IN" dirty="0"/>
              </a:p>
              <a:p>
                <a:pPr marL="0" indent="0">
                  <a:buNone/>
                </a:pPr>
                <a:r>
                  <a:rPr lang="en-IN" dirty="0"/>
                  <a:t>    (out1_a = out0_a * </a:t>
                </a:r>
                <a:r>
                  <a:rPr lang="en-IN" dirty="0" err="1"/>
                  <a:t>in_a</a:t>
                </a:r>
                <a:r>
                  <a:rPr lang="en-IN" dirty="0"/>
                  <a:t>) </a:t>
                </a:r>
                <a14:m>
                  <m:oMath xmlns:m="http://schemas.openxmlformats.org/officeDocument/2006/math">
                    <m:r>
                      <a:rPr lang="en-IN" b="0" i="1" smtClean="0">
                        <a:latin typeface="Cambria Math" panose="02040503050406030204" pitchFamily="18" charset="0"/>
                      </a:rPr>
                      <m:t>∧</m:t>
                    </m:r>
                  </m:oMath>
                </a14:m>
                <a:endParaRPr lang="en-IN" dirty="0"/>
              </a:p>
              <a:p>
                <a:pPr marL="0" indent="0">
                  <a:buNone/>
                </a:pPr>
                <a:r>
                  <a:rPr lang="en-IN" dirty="0"/>
                  <a:t>    (out2_a = out1_a * </a:t>
                </a:r>
                <a:r>
                  <a:rPr lang="en-IN" dirty="0" err="1"/>
                  <a:t>in_a</a:t>
                </a:r>
                <a:r>
                  <a:rPr lang="en-IN" dirty="0"/>
                  <a:t>);</a:t>
                </a:r>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0F4EFBB2-4278-6C84-62F1-201888C0693F}"/>
                  </a:ext>
                </a:extLst>
              </p:cNvPr>
              <p:cNvSpPr>
                <a:spLocks noGrp="1" noRot="1" noChangeAspect="1" noMove="1" noResize="1" noEditPoints="1" noAdjustHandles="1" noChangeArrowheads="1" noChangeShapeType="1" noTextEdit="1"/>
              </p:cNvSpPr>
              <p:nvPr>
                <p:ph sz="half" idx="1"/>
              </p:nvPr>
            </p:nvSpPr>
            <p:spPr>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8F90BF4-55E4-6983-0BD2-ABB69A8A191C}"/>
                  </a:ext>
                </a:extLst>
              </p:cNvPr>
              <p:cNvSpPr>
                <a:spLocks noGrp="1"/>
              </p:cNvSpPr>
              <p:nvPr>
                <p:ph sz="half" idx="2"/>
              </p:nvPr>
            </p:nvSpPr>
            <p:spPr/>
            <p:txBody>
              <a:bodyPr>
                <a:normAutofit/>
              </a:bodyPr>
              <a:lstStyle/>
              <a:p>
                <a:pPr marL="0" indent="0">
                  <a:buNone/>
                </a:pPr>
                <a:endParaRPr lang="en-IN" dirty="0"/>
              </a:p>
              <a:p>
                <a:pPr marL="0" indent="0">
                  <a:buNone/>
                </a:pPr>
                <a14:m>
                  <m:oMathPara xmlns:m="http://schemas.openxmlformats.org/officeDocument/2006/math">
                    <m:oMathParaPr>
                      <m:jc m:val="left"/>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𝜙</m:t>
                          </m:r>
                        </m:e>
                        <m:sub>
                          <m:r>
                            <a:rPr lang="en-IN" b="0" i="1" smtClean="0">
                              <a:latin typeface="Cambria Math" panose="02040503050406030204" pitchFamily="18" charset="0"/>
                            </a:rPr>
                            <m:t>𝑏</m:t>
                          </m:r>
                        </m:sub>
                      </m:sSub>
                      <m:r>
                        <a:rPr lang="en-IN" b="0" i="1" smtClean="0">
                          <a:latin typeface="Cambria Math" panose="02040503050406030204" pitchFamily="18" charset="0"/>
                        </a:rPr>
                        <m:t>=</m:t>
                      </m:r>
                    </m:oMath>
                  </m:oMathPara>
                </a14:m>
                <a:endParaRPr lang="en-IN" dirty="0"/>
              </a:p>
              <a:p>
                <a:pPr marL="0" indent="0">
                  <a:buNone/>
                </a:pPr>
                <a:r>
                  <a:rPr lang="en-IN" dirty="0"/>
                  <a:t>(out0_b = (</a:t>
                </a:r>
                <a:r>
                  <a:rPr lang="en-IN" dirty="0" err="1"/>
                  <a:t>in_b</a:t>
                </a:r>
                <a:r>
                  <a:rPr lang="en-IN" dirty="0"/>
                  <a:t> * </a:t>
                </a:r>
                <a:r>
                  <a:rPr lang="en-IN" dirty="0" err="1"/>
                  <a:t>in_b</a:t>
                </a:r>
                <a:r>
                  <a:rPr lang="en-IN" dirty="0"/>
                  <a:t>) * </a:t>
                </a:r>
                <a:r>
                  <a:rPr lang="en-IN" dirty="0" err="1"/>
                  <a:t>in_b</a:t>
                </a:r>
                <a:r>
                  <a:rPr lang="en-IN" dirty="0"/>
                  <a:t>)</a:t>
                </a:r>
              </a:p>
              <a:p>
                <a:pPr marL="0" indent="0">
                  <a:buNone/>
                </a:pPr>
                <a:endParaRPr lang="en-IN" dirty="0"/>
              </a:p>
            </p:txBody>
          </p:sp>
        </mc:Choice>
        <mc:Fallback xmlns="">
          <p:sp>
            <p:nvSpPr>
              <p:cNvPr id="4" name="Content Placeholder 3">
                <a:extLst>
                  <a:ext uri="{FF2B5EF4-FFF2-40B4-BE49-F238E27FC236}">
                    <a16:creationId xmlns:a16="http://schemas.microsoft.com/office/drawing/2014/main" id="{58F90BF4-55E4-6983-0BD2-ABB69A8A191C}"/>
                  </a:ext>
                </a:extLst>
              </p:cNvPr>
              <p:cNvSpPr>
                <a:spLocks noGrp="1" noRot="1" noChangeAspect="1" noMove="1" noResize="1" noEditPoints="1" noAdjustHandles="1" noChangeArrowheads="1" noChangeShapeType="1" noTextEdit="1"/>
              </p:cNvSpPr>
              <p:nvPr>
                <p:ph sz="half" idx="2"/>
              </p:nvPr>
            </p:nvSpPr>
            <p:spPr>
              <a:blipFill>
                <a:blip r:embed="rId3"/>
                <a:stretch>
                  <a:fillRect l="-2471"/>
                </a:stretch>
              </a:blipFill>
            </p:spPr>
            <p:txBody>
              <a:bodyPr/>
              <a:lstStyle/>
              <a:p>
                <a:r>
                  <a:rPr lang="en-IN">
                    <a:noFill/>
                  </a:rPr>
                  <a:t> </a:t>
                </a:r>
              </a:p>
            </p:txBody>
          </p:sp>
        </mc:Fallback>
      </mc:AlternateContent>
    </p:spTree>
    <p:extLst>
      <p:ext uri="{BB962C8B-B14F-4D97-AF65-F5344CB8AC3E}">
        <p14:creationId xmlns:p14="http://schemas.microsoft.com/office/powerpoint/2010/main" val="2589953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5407C-0CC6-14D8-81AD-9512BD1FB81E}"/>
              </a:ext>
            </a:extLst>
          </p:cNvPr>
          <p:cNvSpPr>
            <a:spLocks noGrp="1"/>
          </p:cNvSpPr>
          <p:nvPr>
            <p:ph type="title"/>
          </p:nvPr>
        </p:nvSpPr>
        <p:spPr/>
        <p:txBody>
          <a:bodyPr/>
          <a:lstStyle/>
          <a:p>
            <a:r>
              <a:rPr lang="en-IN" dirty="0"/>
              <a:t>Condition for equivalence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31EDF8-36B9-6D8E-8BB3-715C6B0450FF}"/>
                  </a:ext>
                </a:extLst>
              </p:cNvPr>
              <p:cNvSpPr>
                <a:spLocks noGrp="1"/>
              </p:cNvSpPr>
              <p:nvPr>
                <p:ph idx="1"/>
              </p:nvPr>
            </p:nvSpPr>
            <p:spPr/>
            <p:txBody>
              <a:bodyPr/>
              <a:lstStyle/>
              <a:p>
                <a:r>
                  <a:rPr lang="en-IN" dirty="0"/>
                  <a:t>The programs are equivalent when the outputs of the programs are the same if the inputs are the same</a:t>
                </a:r>
              </a:p>
              <a:p>
                <a:pPr lvl="1"/>
                <a:r>
                  <a:rPr lang="en-IN" dirty="0"/>
                  <a:t>Inputs: </a:t>
                </a:r>
                <a:r>
                  <a:rPr lang="en-IN" dirty="0" err="1"/>
                  <a:t>in_a</a:t>
                </a:r>
                <a:r>
                  <a:rPr lang="en-IN" dirty="0"/>
                  <a:t>, </a:t>
                </a:r>
                <a:r>
                  <a:rPr lang="en-IN" dirty="0" err="1"/>
                  <a:t>in_b</a:t>
                </a:r>
                <a:endParaRPr lang="en-IN" dirty="0"/>
              </a:p>
              <a:p>
                <a:pPr lvl="1"/>
                <a:r>
                  <a:rPr lang="en-IN" dirty="0"/>
                  <a:t>Outputs: out2_a, out0_b</a:t>
                </a:r>
              </a:p>
              <a:p>
                <a:pPr lvl="1"/>
                <a:r>
                  <a:rPr lang="en-IN" dirty="0"/>
                  <a:t>Formulae for the programs: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𝜙</m:t>
                        </m:r>
                      </m:e>
                      <m:sub>
                        <m:r>
                          <a:rPr lang="en-IN" b="0" i="1" smtClean="0">
                            <a:latin typeface="Cambria Math" panose="02040503050406030204" pitchFamily="18" charset="0"/>
                          </a:rPr>
                          <m:t>𝑎</m:t>
                        </m:r>
                      </m:sub>
                    </m:sSub>
                  </m:oMath>
                </a14:m>
                <a:r>
                  <a:rPr lang="en-IN"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𝜙</m:t>
                        </m:r>
                      </m:e>
                      <m:sub>
                        <m:r>
                          <a:rPr lang="en-IN" b="0" i="1" smtClean="0">
                            <a:latin typeface="Cambria Math" panose="02040503050406030204" pitchFamily="18" charset="0"/>
                          </a:rPr>
                          <m:t>𝑏</m:t>
                        </m:r>
                      </m:sub>
                    </m:sSub>
                  </m:oMath>
                </a14:m>
                <a:endParaRPr lang="en-IN" dirty="0"/>
              </a:p>
            </p:txBody>
          </p:sp>
        </mc:Choice>
        <mc:Fallback xmlns="">
          <p:sp>
            <p:nvSpPr>
              <p:cNvPr id="3" name="Content Placeholder 2">
                <a:extLst>
                  <a:ext uri="{FF2B5EF4-FFF2-40B4-BE49-F238E27FC236}">
                    <a16:creationId xmlns:a16="http://schemas.microsoft.com/office/drawing/2014/main" id="{BD31EDF8-36B9-6D8E-8BB3-715C6B0450F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3372334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5407C-0CC6-14D8-81AD-9512BD1FB81E}"/>
              </a:ext>
            </a:extLst>
          </p:cNvPr>
          <p:cNvSpPr>
            <a:spLocks noGrp="1"/>
          </p:cNvSpPr>
          <p:nvPr>
            <p:ph type="title"/>
          </p:nvPr>
        </p:nvSpPr>
        <p:spPr/>
        <p:txBody>
          <a:bodyPr/>
          <a:lstStyle/>
          <a:p>
            <a:r>
              <a:rPr lang="en-IN" dirty="0"/>
              <a:t>Condition for equivalence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31EDF8-36B9-6D8E-8BB3-715C6B0450FF}"/>
                  </a:ext>
                </a:extLst>
              </p:cNvPr>
              <p:cNvSpPr>
                <a:spLocks noGrp="1"/>
              </p:cNvSpPr>
              <p:nvPr>
                <p:ph idx="1"/>
              </p:nvPr>
            </p:nvSpPr>
            <p:spPr/>
            <p:txBody>
              <a:bodyPr/>
              <a:lstStyle/>
              <a:p>
                <a:r>
                  <a:rPr lang="en-IN" dirty="0"/>
                  <a:t>The programs are equivalent when the outputs of the programs are the same if the inputs are the same</a:t>
                </a:r>
              </a:p>
              <a:p>
                <a:pPr lvl="1"/>
                <a:r>
                  <a:rPr lang="en-IN" dirty="0"/>
                  <a:t>Inputs: </a:t>
                </a:r>
                <a:r>
                  <a:rPr lang="en-IN" dirty="0" err="1"/>
                  <a:t>in_a</a:t>
                </a:r>
                <a:r>
                  <a:rPr lang="en-IN" dirty="0"/>
                  <a:t>, </a:t>
                </a:r>
                <a:r>
                  <a:rPr lang="en-IN" dirty="0" err="1"/>
                  <a:t>in_b</a:t>
                </a:r>
                <a:endParaRPr lang="en-IN" dirty="0"/>
              </a:p>
              <a:p>
                <a:pPr lvl="1"/>
                <a:r>
                  <a:rPr lang="en-IN" dirty="0"/>
                  <a:t>Outputs: out2_a, out0_b</a:t>
                </a:r>
              </a:p>
              <a:p>
                <a:pPr lvl="1"/>
                <a:r>
                  <a:rPr lang="en-IN" dirty="0"/>
                  <a:t>Formulae for the programs: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𝜙</m:t>
                        </m:r>
                      </m:e>
                      <m:sub>
                        <m:r>
                          <a:rPr lang="en-IN" b="0" i="1" smtClean="0">
                            <a:latin typeface="Cambria Math" panose="02040503050406030204" pitchFamily="18" charset="0"/>
                          </a:rPr>
                          <m:t>𝑎</m:t>
                        </m:r>
                      </m:sub>
                    </m:sSub>
                  </m:oMath>
                </a14:m>
                <a:r>
                  <a:rPr lang="en-IN"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𝜙</m:t>
                        </m:r>
                      </m:e>
                      <m:sub>
                        <m:r>
                          <a:rPr lang="en-IN" b="0" i="1" smtClean="0">
                            <a:latin typeface="Cambria Math" panose="02040503050406030204" pitchFamily="18" charset="0"/>
                          </a:rPr>
                          <m:t>𝑏</m:t>
                        </m:r>
                      </m:sub>
                    </m:sSub>
                  </m:oMath>
                </a14:m>
                <a:endParaRPr lang="en-IN" dirty="0"/>
              </a:p>
              <a:p>
                <a:pPr lvl="1"/>
                <a:endParaRPr lang="en-IN" dirty="0"/>
              </a:p>
              <a:p>
                <a:pPr lvl="1"/>
                <a:endParaRPr lang="en-IN" dirty="0"/>
              </a:p>
              <a:p>
                <a:pPr marL="457200" lvl="1" indent="0">
                  <a:buNone/>
                </a:pPr>
                <a14:m>
                  <m:oMathPara xmlns:m="http://schemas.openxmlformats.org/officeDocument/2006/math">
                    <m:oMathParaPr>
                      <m:jc m:val="centerGroup"/>
                    </m:oMathParaPr>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𝑏</m:t>
                          </m: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𝜙</m:t>
                          </m:r>
                        </m:e>
                        <m:sub>
                          <m:r>
                            <a:rPr lang="en-IN" b="0" i="1" smtClean="0">
                              <a:latin typeface="Cambria Math" panose="02040503050406030204" pitchFamily="18" charset="0"/>
                            </a:rPr>
                            <m:t>𝑎</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𝜙</m:t>
                          </m:r>
                        </m:e>
                        <m:sub>
                          <m:r>
                            <a:rPr lang="en-IN" b="0" i="1" smtClean="0">
                              <a:latin typeface="Cambria Math" panose="02040503050406030204" pitchFamily="18" charset="0"/>
                            </a:rPr>
                            <m:t>𝑏</m:t>
                          </m:r>
                        </m:sub>
                      </m:sSub>
                      <m:r>
                        <a:rPr lang="en-IN" b="0" i="1" smtClean="0">
                          <a:latin typeface="Cambria Math" panose="02040503050406030204" pitchFamily="18" charset="0"/>
                        </a:rPr>
                        <m:t> →(</m:t>
                      </m:r>
                      <m:r>
                        <a:rPr lang="en-IN" b="0" i="1" smtClean="0">
                          <a:latin typeface="Cambria Math" panose="02040503050406030204" pitchFamily="18" charset="0"/>
                        </a:rPr>
                        <m:t>𝑜𝑢𝑡</m:t>
                      </m:r>
                      <m:r>
                        <a:rPr lang="en-IN" b="0" i="1" smtClean="0">
                          <a:latin typeface="Cambria Math" panose="02040503050406030204" pitchFamily="18" charset="0"/>
                        </a:rPr>
                        <m:t>2</m:t>
                      </m:r>
                      <m:r>
                        <m:rPr>
                          <m:lit/>
                        </m:rPr>
                        <a:rPr lang="en-IN" b="0" i="1" smtClean="0">
                          <a:latin typeface="Cambria Math" panose="02040503050406030204" pitchFamily="18" charset="0"/>
                        </a:rPr>
                        <m:t>_</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𝑜𝑢𝑡</m:t>
                      </m:r>
                      <m:r>
                        <a:rPr lang="en-IN" b="0" i="1" smtClean="0">
                          <a:latin typeface="Cambria Math" panose="02040503050406030204" pitchFamily="18" charset="0"/>
                        </a:rPr>
                        <m:t>0</m:t>
                      </m:r>
                      <m:r>
                        <m:rPr>
                          <m:lit/>
                        </m:rPr>
                        <a:rPr lang="en-IN" b="0" i="1" smtClean="0">
                          <a:latin typeface="Cambria Math" panose="02040503050406030204" pitchFamily="18" charset="0"/>
                        </a:rPr>
                        <m:t>_</m:t>
                      </m:r>
                      <m:r>
                        <a:rPr lang="en-IN" b="0" i="1" smtClean="0">
                          <a:latin typeface="Cambria Math" panose="02040503050406030204" pitchFamily="18" charset="0"/>
                        </a:rPr>
                        <m:t>𝑏</m:t>
                      </m:r>
                      <m:r>
                        <a:rPr lang="en-IN" b="0" i="1" smtClean="0">
                          <a:latin typeface="Cambria Math" panose="02040503050406030204" pitchFamily="18" charset="0"/>
                        </a:rPr>
                        <m:t>)</m:t>
                      </m:r>
                    </m:oMath>
                  </m:oMathPara>
                </a14:m>
                <a:endParaRPr lang="en-IN" dirty="0"/>
              </a:p>
            </p:txBody>
          </p:sp>
        </mc:Choice>
        <mc:Fallback xmlns="">
          <p:sp>
            <p:nvSpPr>
              <p:cNvPr id="3" name="Content Placeholder 2">
                <a:extLst>
                  <a:ext uri="{FF2B5EF4-FFF2-40B4-BE49-F238E27FC236}">
                    <a16:creationId xmlns:a16="http://schemas.microsoft.com/office/drawing/2014/main" id="{BD31EDF8-36B9-6D8E-8BB3-715C6B0450F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426646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B165B-3508-7AE3-F7F7-5CA20D1B48A6}"/>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11DBA975-A3BA-3C64-C03B-480467CC4458}"/>
              </a:ext>
            </a:extLst>
          </p:cNvPr>
          <p:cNvSpPr>
            <a:spLocks noGrp="1"/>
          </p:cNvSpPr>
          <p:nvPr>
            <p:ph idx="1"/>
          </p:nvPr>
        </p:nvSpPr>
        <p:spPr/>
        <p:txBody>
          <a:bodyPr/>
          <a:lstStyle/>
          <a:p>
            <a:r>
              <a:rPr lang="en-IN" dirty="0"/>
              <a:t>Section-9.2.2 from the COC book</a:t>
            </a:r>
          </a:p>
          <a:p>
            <a:r>
              <a:rPr lang="en-IN" dirty="0"/>
              <a:t>Chapter-4 from the DP book</a:t>
            </a:r>
          </a:p>
        </p:txBody>
      </p:sp>
    </p:spTree>
    <p:extLst>
      <p:ext uri="{BB962C8B-B14F-4D97-AF65-F5344CB8AC3E}">
        <p14:creationId xmlns:p14="http://schemas.microsoft.com/office/powerpoint/2010/main" val="850028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5407C-0CC6-14D8-81AD-9512BD1FB81E}"/>
              </a:ext>
            </a:extLst>
          </p:cNvPr>
          <p:cNvSpPr>
            <a:spLocks noGrp="1"/>
          </p:cNvSpPr>
          <p:nvPr>
            <p:ph type="title"/>
          </p:nvPr>
        </p:nvSpPr>
        <p:spPr/>
        <p:txBody>
          <a:bodyPr/>
          <a:lstStyle/>
          <a:p>
            <a:r>
              <a:rPr lang="en-IN" dirty="0"/>
              <a:t>Condition for equivalence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31EDF8-36B9-6D8E-8BB3-715C6B0450FF}"/>
                  </a:ext>
                </a:extLst>
              </p:cNvPr>
              <p:cNvSpPr>
                <a:spLocks noGrp="1"/>
              </p:cNvSpPr>
              <p:nvPr>
                <p:ph idx="1"/>
              </p:nvPr>
            </p:nvSpPr>
            <p:spPr/>
            <p:txBody>
              <a:bodyPr>
                <a:normAutofit/>
              </a:bodyPr>
              <a:lstStyle/>
              <a:p>
                <a:r>
                  <a:rPr lang="en-IN" dirty="0"/>
                  <a:t>The programs are equivalent when the outputs of the programs are the same if the inputs are the same</a:t>
                </a:r>
              </a:p>
              <a:p>
                <a:pPr lvl="1"/>
                <a:r>
                  <a:rPr lang="en-IN" dirty="0"/>
                  <a:t>Inputs: </a:t>
                </a:r>
                <a:r>
                  <a:rPr lang="en-IN" dirty="0" err="1"/>
                  <a:t>in_a</a:t>
                </a:r>
                <a:r>
                  <a:rPr lang="en-IN" dirty="0"/>
                  <a:t>, </a:t>
                </a:r>
                <a:r>
                  <a:rPr lang="en-IN" dirty="0" err="1"/>
                  <a:t>in_b</a:t>
                </a:r>
                <a:endParaRPr lang="en-IN" dirty="0"/>
              </a:p>
              <a:p>
                <a:pPr lvl="1"/>
                <a:r>
                  <a:rPr lang="en-IN" dirty="0"/>
                  <a:t>Outputs: out2_a, out0_b</a:t>
                </a:r>
              </a:p>
              <a:p>
                <a:pPr lvl="1"/>
                <a:r>
                  <a:rPr lang="en-IN" dirty="0"/>
                  <a:t>Formulae for the programs: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𝜙</m:t>
                        </m:r>
                      </m:e>
                      <m:sub>
                        <m:r>
                          <a:rPr lang="en-IN" b="0" i="1" smtClean="0">
                            <a:latin typeface="Cambria Math" panose="02040503050406030204" pitchFamily="18" charset="0"/>
                          </a:rPr>
                          <m:t>𝑎</m:t>
                        </m:r>
                      </m:sub>
                    </m:sSub>
                  </m:oMath>
                </a14:m>
                <a:r>
                  <a:rPr lang="en-IN"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𝜙</m:t>
                        </m:r>
                      </m:e>
                      <m:sub>
                        <m:r>
                          <a:rPr lang="en-IN" b="0" i="1" smtClean="0">
                            <a:latin typeface="Cambria Math" panose="02040503050406030204" pitchFamily="18" charset="0"/>
                          </a:rPr>
                          <m:t>𝑏</m:t>
                        </m:r>
                      </m:sub>
                    </m:sSub>
                  </m:oMath>
                </a14:m>
                <a:endParaRPr lang="en-IN" dirty="0"/>
              </a:p>
              <a:p>
                <a:pPr lvl="1"/>
                <a:endParaRPr lang="en-IN" dirty="0"/>
              </a:p>
              <a:p>
                <a:pPr lvl="1" algn="r"/>
                <a:endParaRPr lang="en-IN" dirty="0"/>
              </a:p>
              <a:p>
                <a:pPr marL="0" indent="0" algn="r">
                  <a:buNone/>
                </a:pPr>
                <a14:m>
                  <m:oMathPara xmlns:m="http://schemas.openxmlformats.org/officeDocument/2006/math">
                    <m:oMathParaPr>
                      <m:jc m:val="left"/>
                    </m:oMathParaPr>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𝑏</m:t>
                          </m:r>
                        </m:e>
                      </m:d>
                      <m:r>
                        <a:rPr lang="en-IN" b="0" i="1" smtClean="0">
                          <a:latin typeface="Cambria Math" panose="02040503050406030204" pitchFamily="18" charset="0"/>
                        </a:rPr>
                        <m:t>∧</m:t>
                      </m:r>
                      <m:r>
                        <m:rPr>
                          <m:nor/>
                        </m:rPr>
                        <a:rPr lang="en-IN" dirty="0"/>
                        <m:t>(</m:t>
                      </m:r>
                      <m:r>
                        <m:rPr>
                          <m:nor/>
                        </m:rPr>
                        <a:rPr lang="en-IN" dirty="0"/>
                        <m:t>out</m:t>
                      </m:r>
                      <m:r>
                        <m:rPr>
                          <m:nor/>
                        </m:rPr>
                        <a:rPr lang="en-IN" dirty="0"/>
                        <m:t>0_</m:t>
                      </m:r>
                      <m:r>
                        <m:rPr>
                          <m:nor/>
                        </m:rPr>
                        <a:rPr lang="en-IN" dirty="0"/>
                        <m:t>a</m:t>
                      </m:r>
                      <m:r>
                        <m:rPr>
                          <m:nor/>
                        </m:rPr>
                        <a:rPr lang="en-IN" dirty="0"/>
                        <m:t> = </m:t>
                      </m:r>
                      <m:r>
                        <m:rPr>
                          <m:nor/>
                        </m:rPr>
                        <a:rPr lang="en-IN" dirty="0"/>
                        <m:t>in</m:t>
                      </m:r>
                      <m:r>
                        <m:rPr>
                          <m:nor/>
                        </m:rPr>
                        <a:rPr lang="en-IN" dirty="0"/>
                        <m:t>_</m:t>
                      </m:r>
                      <m:r>
                        <m:rPr>
                          <m:nor/>
                        </m:rPr>
                        <a:rPr lang="en-IN" dirty="0"/>
                        <m:t>a</m:t>
                      </m:r>
                      <m:r>
                        <m:rPr>
                          <m:nor/>
                        </m:rPr>
                        <a:rPr lang="en-IN" dirty="0"/>
                        <m:t>) </m:t>
                      </m:r>
                      <m:r>
                        <a:rPr lang="en-IN" i="1">
                          <a:latin typeface="Cambria Math" panose="02040503050406030204" pitchFamily="18" charset="0"/>
                        </a:rPr>
                        <m:t>∧</m:t>
                      </m:r>
                      <m:r>
                        <m:rPr>
                          <m:nor/>
                        </m:rPr>
                        <a:rPr lang="en-IN" dirty="0"/>
                        <m:t>(</m:t>
                      </m:r>
                      <m:r>
                        <m:rPr>
                          <m:nor/>
                        </m:rPr>
                        <a:rPr lang="en-IN" dirty="0"/>
                        <m:t>out</m:t>
                      </m:r>
                      <m:r>
                        <m:rPr>
                          <m:nor/>
                        </m:rPr>
                        <a:rPr lang="en-IN" dirty="0"/>
                        <m:t>1_</m:t>
                      </m:r>
                      <m:r>
                        <m:rPr>
                          <m:nor/>
                        </m:rPr>
                        <a:rPr lang="en-IN" dirty="0"/>
                        <m:t>a</m:t>
                      </m:r>
                      <m:r>
                        <m:rPr>
                          <m:nor/>
                        </m:rPr>
                        <a:rPr lang="en-IN" dirty="0"/>
                        <m:t> = </m:t>
                      </m:r>
                      <m:r>
                        <m:rPr>
                          <m:nor/>
                        </m:rPr>
                        <a:rPr lang="en-IN" dirty="0"/>
                        <m:t>out</m:t>
                      </m:r>
                      <m:r>
                        <m:rPr>
                          <m:nor/>
                        </m:rPr>
                        <a:rPr lang="en-IN" dirty="0"/>
                        <m:t>0_</m:t>
                      </m:r>
                      <m:r>
                        <m:rPr>
                          <m:nor/>
                        </m:rPr>
                        <a:rPr lang="en-IN" dirty="0"/>
                        <m:t>a</m:t>
                      </m:r>
                      <m:r>
                        <m:rPr>
                          <m:nor/>
                        </m:rPr>
                        <a:rPr lang="en-IN" dirty="0"/>
                        <m:t> ∗ </m:t>
                      </m:r>
                      <m:r>
                        <m:rPr>
                          <m:nor/>
                        </m:rPr>
                        <a:rPr lang="en-IN" dirty="0" err="1"/>
                        <m:t>in</m:t>
                      </m:r>
                      <m:r>
                        <m:rPr>
                          <m:nor/>
                        </m:rPr>
                        <a:rPr lang="en-IN" dirty="0" err="1"/>
                        <m:t>_</m:t>
                      </m:r>
                      <m:r>
                        <m:rPr>
                          <m:nor/>
                        </m:rPr>
                        <a:rPr lang="en-IN" dirty="0" err="1"/>
                        <m:t>a</m:t>
                      </m:r>
                      <m:r>
                        <m:rPr>
                          <m:nor/>
                        </m:rPr>
                        <a:rPr lang="en-IN" dirty="0"/>
                        <m:t>) </m:t>
                      </m:r>
                      <m:r>
                        <a:rPr lang="en-IN" i="1">
                          <a:latin typeface="Cambria Math" panose="02040503050406030204" pitchFamily="18" charset="0"/>
                        </a:rPr>
                        <m:t>∧</m:t>
                      </m:r>
                    </m:oMath>
                  </m:oMathPara>
                </a14:m>
                <a:endParaRPr lang="en-IN" dirty="0"/>
              </a:p>
              <a:p>
                <a:pPr marL="0" indent="0" algn="r">
                  <a:buNone/>
                </a:pPr>
                <a14:m>
                  <m:oMathPara xmlns:m="http://schemas.openxmlformats.org/officeDocument/2006/math">
                    <m:oMathParaPr>
                      <m:jc m:val="left"/>
                    </m:oMathParaPr>
                    <m:oMath xmlns:m="http://schemas.openxmlformats.org/officeDocument/2006/math">
                      <m:r>
                        <m:rPr>
                          <m:nor/>
                        </m:rPr>
                        <a:rPr lang="en-IN" dirty="0"/>
                        <m:t>    (</m:t>
                      </m:r>
                      <m:r>
                        <m:rPr>
                          <m:nor/>
                        </m:rPr>
                        <a:rPr lang="en-IN" dirty="0"/>
                        <m:t>out</m:t>
                      </m:r>
                      <m:r>
                        <m:rPr>
                          <m:nor/>
                        </m:rPr>
                        <a:rPr lang="en-IN" dirty="0"/>
                        <m:t>2_</m:t>
                      </m:r>
                      <m:r>
                        <m:rPr>
                          <m:nor/>
                        </m:rPr>
                        <a:rPr lang="en-IN" dirty="0"/>
                        <m:t>a</m:t>
                      </m:r>
                      <m:r>
                        <m:rPr>
                          <m:nor/>
                        </m:rPr>
                        <a:rPr lang="en-IN" dirty="0"/>
                        <m:t> = </m:t>
                      </m:r>
                      <m:r>
                        <m:rPr>
                          <m:nor/>
                        </m:rPr>
                        <a:rPr lang="en-IN" dirty="0"/>
                        <m:t>out</m:t>
                      </m:r>
                      <m:r>
                        <m:rPr>
                          <m:nor/>
                        </m:rPr>
                        <a:rPr lang="en-IN" dirty="0"/>
                        <m:t>1_</m:t>
                      </m:r>
                      <m:r>
                        <m:rPr>
                          <m:nor/>
                        </m:rPr>
                        <a:rPr lang="en-IN" dirty="0"/>
                        <m:t>a</m:t>
                      </m:r>
                      <m:r>
                        <m:rPr>
                          <m:nor/>
                        </m:rPr>
                        <a:rPr lang="en-IN" dirty="0"/>
                        <m:t> ∗ </m:t>
                      </m:r>
                      <m:r>
                        <m:rPr>
                          <m:nor/>
                        </m:rPr>
                        <a:rPr lang="en-IN" dirty="0" err="1"/>
                        <m:t>in</m:t>
                      </m:r>
                      <m:r>
                        <m:rPr>
                          <m:nor/>
                        </m:rPr>
                        <a:rPr lang="en-IN" dirty="0" err="1"/>
                        <m:t>_</m:t>
                      </m:r>
                      <m:r>
                        <m:rPr>
                          <m:nor/>
                        </m:rPr>
                        <a:rPr lang="en-IN" dirty="0" err="1"/>
                        <m:t>a</m:t>
                      </m:r>
                      <m:r>
                        <m:rPr>
                          <m:nor/>
                        </m:rPr>
                        <a:rPr lang="en-IN" dirty="0"/>
                        <m:t>)</m:t>
                      </m:r>
                      <m:r>
                        <a:rPr lang="en-IN" b="0" i="1" dirty="0" smtClean="0">
                          <a:latin typeface="Cambria Math" panose="02040503050406030204" pitchFamily="18" charset="0"/>
                        </a:rPr>
                        <m:t> </m:t>
                      </m:r>
                      <m:r>
                        <a:rPr lang="en-IN" b="0" i="1" smtClean="0">
                          <a:latin typeface="Cambria Math" panose="02040503050406030204" pitchFamily="18" charset="0"/>
                        </a:rPr>
                        <m:t>∧</m:t>
                      </m:r>
                      <m:r>
                        <m:rPr>
                          <m:nor/>
                        </m:rPr>
                        <a:rPr lang="en-IN" dirty="0"/>
                        <m:t>(</m:t>
                      </m:r>
                      <m:r>
                        <m:rPr>
                          <m:nor/>
                        </m:rPr>
                        <a:rPr lang="en-IN" dirty="0"/>
                        <m:t>out</m:t>
                      </m:r>
                      <m:r>
                        <m:rPr>
                          <m:nor/>
                        </m:rPr>
                        <a:rPr lang="en-IN" dirty="0"/>
                        <m:t>0_</m:t>
                      </m:r>
                      <m:r>
                        <m:rPr>
                          <m:nor/>
                        </m:rPr>
                        <a:rPr lang="en-IN" dirty="0"/>
                        <m:t>b</m:t>
                      </m:r>
                      <m:r>
                        <m:rPr>
                          <m:nor/>
                        </m:rPr>
                        <a:rPr lang="en-IN" dirty="0"/>
                        <m:t> = (</m:t>
                      </m:r>
                      <m:r>
                        <m:rPr>
                          <m:nor/>
                        </m:rPr>
                        <a:rPr lang="en-IN" dirty="0"/>
                        <m:t>in</m:t>
                      </m:r>
                      <m:r>
                        <m:rPr>
                          <m:nor/>
                        </m:rPr>
                        <a:rPr lang="en-IN" dirty="0"/>
                        <m:t>_</m:t>
                      </m:r>
                      <m:r>
                        <m:rPr>
                          <m:nor/>
                        </m:rPr>
                        <a:rPr lang="en-IN" dirty="0"/>
                        <m:t>b</m:t>
                      </m:r>
                      <m:r>
                        <m:rPr>
                          <m:nor/>
                        </m:rPr>
                        <a:rPr lang="en-IN" dirty="0"/>
                        <m:t> ∗ </m:t>
                      </m:r>
                      <m:r>
                        <m:rPr>
                          <m:nor/>
                        </m:rPr>
                        <a:rPr lang="en-IN" dirty="0"/>
                        <m:t>in</m:t>
                      </m:r>
                      <m:r>
                        <m:rPr>
                          <m:nor/>
                        </m:rPr>
                        <a:rPr lang="en-IN" dirty="0"/>
                        <m:t>_</m:t>
                      </m:r>
                      <m:r>
                        <m:rPr>
                          <m:nor/>
                        </m:rPr>
                        <a:rPr lang="en-IN" dirty="0"/>
                        <m:t>b</m:t>
                      </m:r>
                      <m:r>
                        <m:rPr>
                          <m:nor/>
                        </m:rPr>
                        <a:rPr lang="en-IN" dirty="0"/>
                        <m:t>) ∗ </m:t>
                      </m:r>
                      <m:r>
                        <m:rPr>
                          <m:nor/>
                        </m:rPr>
                        <a:rPr lang="en-IN" dirty="0"/>
                        <m:t>in</m:t>
                      </m:r>
                      <m:r>
                        <m:rPr>
                          <m:nor/>
                        </m:rPr>
                        <a:rPr lang="en-IN" dirty="0"/>
                        <m:t>_</m:t>
                      </m:r>
                      <m:r>
                        <m:rPr>
                          <m:nor/>
                        </m:rPr>
                        <a:rPr lang="en-IN" dirty="0"/>
                        <m:t>b</m:t>
                      </m:r>
                      <m:r>
                        <m:rPr>
                          <m:nor/>
                        </m:rPr>
                        <a:rPr lang="en-IN" dirty="0"/>
                        <m:t>)</m:t>
                      </m:r>
                      <m:r>
                        <a:rPr lang="en-IN" b="0" i="1" smtClean="0">
                          <a:latin typeface="Cambria Math" panose="02040503050406030204" pitchFamily="18" charset="0"/>
                        </a:rPr>
                        <m:t>→(</m:t>
                      </m:r>
                      <m:r>
                        <a:rPr lang="en-IN" b="0" i="1" smtClean="0">
                          <a:latin typeface="Cambria Math" panose="02040503050406030204" pitchFamily="18" charset="0"/>
                        </a:rPr>
                        <m:t>𝑜𝑢𝑡</m:t>
                      </m:r>
                      <m:r>
                        <a:rPr lang="en-IN" b="0" i="1" smtClean="0">
                          <a:latin typeface="Cambria Math" panose="02040503050406030204" pitchFamily="18" charset="0"/>
                        </a:rPr>
                        <m:t>2</m:t>
                      </m:r>
                      <m:r>
                        <m:rPr>
                          <m:lit/>
                        </m:rPr>
                        <a:rPr lang="en-IN" b="0" i="1" smtClean="0">
                          <a:latin typeface="Cambria Math" panose="02040503050406030204" pitchFamily="18" charset="0"/>
                        </a:rPr>
                        <m:t>_</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𝑜𝑢𝑡</m:t>
                      </m:r>
                      <m:r>
                        <a:rPr lang="en-IN" b="0" i="1" smtClean="0">
                          <a:latin typeface="Cambria Math" panose="02040503050406030204" pitchFamily="18" charset="0"/>
                        </a:rPr>
                        <m:t>0</m:t>
                      </m:r>
                      <m:r>
                        <m:rPr>
                          <m:lit/>
                        </m:rPr>
                        <a:rPr lang="en-IN" b="0" i="1" smtClean="0">
                          <a:latin typeface="Cambria Math" panose="02040503050406030204" pitchFamily="18" charset="0"/>
                        </a:rPr>
                        <m:t>_</m:t>
                      </m:r>
                      <m:r>
                        <a:rPr lang="en-IN" b="0" i="1" smtClean="0">
                          <a:latin typeface="Cambria Math" panose="02040503050406030204" pitchFamily="18" charset="0"/>
                        </a:rPr>
                        <m:t>𝑏</m:t>
                      </m:r>
                      <m:r>
                        <a:rPr lang="en-IN" b="0" i="1" smtClean="0">
                          <a:latin typeface="Cambria Math" panose="02040503050406030204" pitchFamily="18" charset="0"/>
                        </a:rPr>
                        <m:t>)</m:t>
                      </m:r>
                    </m:oMath>
                  </m:oMathPara>
                </a14:m>
                <a:endParaRPr lang="en-IN" dirty="0"/>
              </a:p>
            </p:txBody>
          </p:sp>
        </mc:Choice>
        <mc:Fallback xmlns="">
          <p:sp>
            <p:nvSpPr>
              <p:cNvPr id="3" name="Content Placeholder 2">
                <a:extLst>
                  <a:ext uri="{FF2B5EF4-FFF2-40B4-BE49-F238E27FC236}">
                    <a16:creationId xmlns:a16="http://schemas.microsoft.com/office/drawing/2014/main" id="{BD31EDF8-36B9-6D8E-8BB3-715C6B0450FF}"/>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1933223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1D7CE-2752-DC35-E49F-4950A90AFF2B}"/>
              </a:ext>
            </a:extLst>
          </p:cNvPr>
          <p:cNvSpPr>
            <a:spLocks noGrp="1"/>
          </p:cNvSpPr>
          <p:nvPr>
            <p:ph type="title"/>
          </p:nvPr>
        </p:nvSpPr>
        <p:spPr/>
        <p:txBody>
          <a:bodyPr/>
          <a:lstStyle/>
          <a:p>
            <a:r>
              <a:rPr lang="en-IN" dirty="0"/>
              <a:t>Converting to EUF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747AC7-7591-B94D-3082-4D2F3739F346}"/>
                  </a:ext>
                </a:extLst>
              </p:cNvPr>
              <p:cNvSpPr>
                <a:spLocks noGrp="1"/>
              </p:cNvSpPr>
              <p:nvPr>
                <p:ph idx="1"/>
              </p:nvPr>
            </p:nvSpPr>
            <p:spPr/>
            <p:txBody>
              <a:bodyPr/>
              <a:lstStyle/>
              <a:p>
                <a:pPr marL="0" indent="0" algn="r">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𝜙</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𝑏</m:t>
                          </m:r>
                        </m:e>
                      </m:d>
                      <m:r>
                        <a:rPr lang="en-IN" b="0" i="1" smtClean="0">
                          <a:latin typeface="Cambria Math" panose="02040503050406030204" pitchFamily="18" charset="0"/>
                        </a:rPr>
                        <m:t>∧</m:t>
                      </m:r>
                      <m:r>
                        <m:rPr>
                          <m:nor/>
                        </m:rPr>
                        <a:rPr lang="en-IN" dirty="0"/>
                        <m:t>(</m:t>
                      </m:r>
                      <m:r>
                        <m:rPr>
                          <m:nor/>
                        </m:rPr>
                        <a:rPr lang="en-IN" dirty="0"/>
                        <m:t>out</m:t>
                      </m:r>
                      <m:r>
                        <m:rPr>
                          <m:nor/>
                        </m:rPr>
                        <a:rPr lang="en-IN" dirty="0"/>
                        <m:t>0_</m:t>
                      </m:r>
                      <m:r>
                        <m:rPr>
                          <m:nor/>
                        </m:rPr>
                        <a:rPr lang="en-IN" dirty="0"/>
                        <m:t>a</m:t>
                      </m:r>
                      <m:r>
                        <m:rPr>
                          <m:nor/>
                        </m:rPr>
                        <a:rPr lang="en-IN" dirty="0"/>
                        <m:t> = </m:t>
                      </m:r>
                      <m:r>
                        <m:rPr>
                          <m:nor/>
                        </m:rPr>
                        <a:rPr lang="en-IN" dirty="0"/>
                        <m:t>in</m:t>
                      </m:r>
                      <m:r>
                        <m:rPr>
                          <m:nor/>
                        </m:rPr>
                        <a:rPr lang="en-IN" dirty="0"/>
                        <m:t>_</m:t>
                      </m:r>
                      <m:r>
                        <m:rPr>
                          <m:nor/>
                        </m:rPr>
                        <a:rPr lang="en-IN" dirty="0"/>
                        <m:t>a</m:t>
                      </m:r>
                      <m:r>
                        <m:rPr>
                          <m:nor/>
                        </m:rPr>
                        <a:rPr lang="en-IN" dirty="0"/>
                        <m:t>) </m:t>
                      </m:r>
                      <m:r>
                        <a:rPr lang="en-IN" i="1">
                          <a:latin typeface="Cambria Math" panose="02040503050406030204" pitchFamily="18" charset="0"/>
                        </a:rPr>
                        <m:t>∧</m:t>
                      </m:r>
                      <m:r>
                        <m:rPr>
                          <m:nor/>
                        </m:rPr>
                        <a:rPr lang="en-IN" dirty="0"/>
                        <m:t>(</m:t>
                      </m:r>
                      <m:r>
                        <m:rPr>
                          <m:nor/>
                        </m:rPr>
                        <a:rPr lang="en-IN" dirty="0"/>
                        <m:t>out</m:t>
                      </m:r>
                      <m:r>
                        <m:rPr>
                          <m:nor/>
                        </m:rPr>
                        <a:rPr lang="en-IN" dirty="0"/>
                        <m:t>1_</m:t>
                      </m:r>
                      <m:r>
                        <m:rPr>
                          <m:nor/>
                        </m:rPr>
                        <a:rPr lang="en-IN" dirty="0"/>
                        <m:t>a</m:t>
                      </m:r>
                      <m:r>
                        <m:rPr>
                          <m:nor/>
                        </m:rPr>
                        <a:rPr lang="en-IN" dirty="0"/>
                        <m:t> = </m:t>
                      </m:r>
                      <m:r>
                        <m:rPr>
                          <m:nor/>
                        </m:rPr>
                        <a:rPr lang="en-IN" dirty="0"/>
                        <m:t>out</m:t>
                      </m:r>
                      <m:r>
                        <m:rPr>
                          <m:nor/>
                        </m:rPr>
                        <a:rPr lang="en-IN" dirty="0"/>
                        <m:t>0_</m:t>
                      </m:r>
                      <m:r>
                        <m:rPr>
                          <m:nor/>
                        </m:rPr>
                        <a:rPr lang="en-IN" dirty="0"/>
                        <m:t>a</m:t>
                      </m:r>
                      <m:r>
                        <m:rPr>
                          <m:nor/>
                        </m:rPr>
                        <a:rPr lang="en-IN" dirty="0"/>
                        <m:t> ∗ </m:t>
                      </m:r>
                      <m:r>
                        <m:rPr>
                          <m:nor/>
                        </m:rPr>
                        <a:rPr lang="en-IN" dirty="0" err="1"/>
                        <m:t>in</m:t>
                      </m:r>
                      <m:r>
                        <m:rPr>
                          <m:nor/>
                        </m:rPr>
                        <a:rPr lang="en-IN" dirty="0" err="1"/>
                        <m:t>_</m:t>
                      </m:r>
                      <m:r>
                        <m:rPr>
                          <m:nor/>
                        </m:rPr>
                        <a:rPr lang="en-IN" dirty="0" err="1"/>
                        <m:t>a</m:t>
                      </m:r>
                      <m:r>
                        <m:rPr>
                          <m:nor/>
                        </m:rPr>
                        <a:rPr lang="en-IN" dirty="0"/>
                        <m:t>) </m:t>
                      </m:r>
                      <m:r>
                        <a:rPr lang="en-IN" i="1">
                          <a:latin typeface="Cambria Math" panose="02040503050406030204" pitchFamily="18" charset="0"/>
                        </a:rPr>
                        <m:t>∧</m:t>
                      </m:r>
                    </m:oMath>
                  </m:oMathPara>
                </a14:m>
                <a:endParaRPr lang="en-IN" dirty="0"/>
              </a:p>
              <a:p>
                <a:pPr marL="0" indent="0" algn="r">
                  <a:buNone/>
                </a:pPr>
                <a14:m>
                  <m:oMathPara xmlns:m="http://schemas.openxmlformats.org/officeDocument/2006/math">
                    <m:oMathParaPr>
                      <m:jc m:val="left"/>
                    </m:oMathParaPr>
                    <m:oMath xmlns:m="http://schemas.openxmlformats.org/officeDocument/2006/math">
                      <m:r>
                        <m:rPr>
                          <m:nor/>
                        </m:rPr>
                        <a:rPr lang="en-IN" dirty="0"/>
                        <m:t>    </m:t>
                      </m:r>
                      <m:r>
                        <m:rPr>
                          <m:nor/>
                        </m:rPr>
                        <a:rPr lang="en-IN" b="0" i="0" dirty="0" smtClean="0"/>
                        <m:t>      </m:t>
                      </m:r>
                      <m:r>
                        <m:rPr>
                          <m:nor/>
                        </m:rPr>
                        <a:rPr lang="en-IN" dirty="0"/>
                        <m:t>(</m:t>
                      </m:r>
                      <m:r>
                        <m:rPr>
                          <m:nor/>
                        </m:rPr>
                        <a:rPr lang="en-IN" dirty="0"/>
                        <m:t>out</m:t>
                      </m:r>
                      <m:r>
                        <m:rPr>
                          <m:nor/>
                        </m:rPr>
                        <a:rPr lang="en-IN" dirty="0"/>
                        <m:t>2_</m:t>
                      </m:r>
                      <m:r>
                        <m:rPr>
                          <m:nor/>
                        </m:rPr>
                        <a:rPr lang="en-IN" dirty="0"/>
                        <m:t>a</m:t>
                      </m:r>
                      <m:r>
                        <m:rPr>
                          <m:nor/>
                        </m:rPr>
                        <a:rPr lang="en-IN" dirty="0"/>
                        <m:t> = </m:t>
                      </m:r>
                      <m:r>
                        <m:rPr>
                          <m:nor/>
                        </m:rPr>
                        <a:rPr lang="en-IN" dirty="0"/>
                        <m:t>out</m:t>
                      </m:r>
                      <m:r>
                        <m:rPr>
                          <m:nor/>
                        </m:rPr>
                        <a:rPr lang="en-IN" dirty="0"/>
                        <m:t>1_</m:t>
                      </m:r>
                      <m:r>
                        <m:rPr>
                          <m:nor/>
                        </m:rPr>
                        <a:rPr lang="en-IN" dirty="0"/>
                        <m:t>a</m:t>
                      </m:r>
                      <m:r>
                        <m:rPr>
                          <m:nor/>
                        </m:rPr>
                        <a:rPr lang="en-IN" dirty="0"/>
                        <m:t> ∗ </m:t>
                      </m:r>
                      <m:r>
                        <m:rPr>
                          <m:nor/>
                        </m:rPr>
                        <a:rPr lang="en-IN" dirty="0" err="1"/>
                        <m:t>in</m:t>
                      </m:r>
                      <m:r>
                        <m:rPr>
                          <m:nor/>
                        </m:rPr>
                        <a:rPr lang="en-IN" dirty="0" err="1"/>
                        <m:t>_</m:t>
                      </m:r>
                      <m:r>
                        <m:rPr>
                          <m:nor/>
                        </m:rPr>
                        <a:rPr lang="en-IN" dirty="0" err="1"/>
                        <m:t>a</m:t>
                      </m:r>
                      <m:r>
                        <m:rPr>
                          <m:nor/>
                        </m:rPr>
                        <a:rPr lang="en-IN" dirty="0"/>
                        <m:t>)</m:t>
                      </m:r>
                      <m:r>
                        <a:rPr lang="en-IN" b="0" i="1" dirty="0" smtClean="0">
                          <a:latin typeface="Cambria Math" panose="02040503050406030204" pitchFamily="18" charset="0"/>
                        </a:rPr>
                        <m:t> </m:t>
                      </m:r>
                      <m:r>
                        <a:rPr lang="en-IN" b="0" i="1" smtClean="0">
                          <a:latin typeface="Cambria Math" panose="02040503050406030204" pitchFamily="18" charset="0"/>
                        </a:rPr>
                        <m:t>∧</m:t>
                      </m:r>
                      <m:r>
                        <m:rPr>
                          <m:nor/>
                        </m:rPr>
                        <a:rPr lang="en-IN" dirty="0"/>
                        <m:t>(</m:t>
                      </m:r>
                      <m:r>
                        <m:rPr>
                          <m:nor/>
                        </m:rPr>
                        <a:rPr lang="en-IN" dirty="0"/>
                        <m:t>out</m:t>
                      </m:r>
                      <m:r>
                        <m:rPr>
                          <m:nor/>
                        </m:rPr>
                        <a:rPr lang="en-IN" dirty="0"/>
                        <m:t>0_</m:t>
                      </m:r>
                      <m:r>
                        <m:rPr>
                          <m:nor/>
                        </m:rPr>
                        <a:rPr lang="en-IN" dirty="0"/>
                        <m:t>b</m:t>
                      </m:r>
                      <m:r>
                        <m:rPr>
                          <m:nor/>
                        </m:rPr>
                        <a:rPr lang="en-IN" dirty="0"/>
                        <m:t> = (</m:t>
                      </m:r>
                      <m:r>
                        <m:rPr>
                          <m:nor/>
                        </m:rPr>
                        <a:rPr lang="en-IN" dirty="0"/>
                        <m:t>in</m:t>
                      </m:r>
                      <m:r>
                        <m:rPr>
                          <m:nor/>
                        </m:rPr>
                        <a:rPr lang="en-IN" dirty="0"/>
                        <m:t>_</m:t>
                      </m:r>
                      <m:r>
                        <m:rPr>
                          <m:nor/>
                        </m:rPr>
                        <a:rPr lang="en-IN" dirty="0"/>
                        <m:t>b</m:t>
                      </m:r>
                      <m:r>
                        <m:rPr>
                          <m:nor/>
                        </m:rPr>
                        <a:rPr lang="en-IN" dirty="0"/>
                        <m:t> ∗ </m:t>
                      </m:r>
                      <m:r>
                        <m:rPr>
                          <m:nor/>
                        </m:rPr>
                        <a:rPr lang="en-IN" dirty="0"/>
                        <m:t>in</m:t>
                      </m:r>
                      <m:r>
                        <m:rPr>
                          <m:nor/>
                        </m:rPr>
                        <a:rPr lang="en-IN" dirty="0"/>
                        <m:t>_</m:t>
                      </m:r>
                      <m:r>
                        <m:rPr>
                          <m:nor/>
                        </m:rPr>
                        <a:rPr lang="en-IN" dirty="0"/>
                        <m:t>b</m:t>
                      </m:r>
                      <m:r>
                        <m:rPr>
                          <m:nor/>
                        </m:rPr>
                        <a:rPr lang="en-IN" dirty="0"/>
                        <m:t>) ∗ </m:t>
                      </m:r>
                      <m:r>
                        <m:rPr>
                          <m:nor/>
                        </m:rPr>
                        <a:rPr lang="en-IN" dirty="0"/>
                        <m:t>in</m:t>
                      </m:r>
                      <m:r>
                        <m:rPr>
                          <m:nor/>
                        </m:rPr>
                        <a:rPr lang="en-IN" dirty="0"/>
                        <m:t>_</m:t>
                      </m:r>
                      <m:r>
                        <m:rPr>
                          <m:nor/>
                        </m:rPr>
                        <a:rPr lang="en-IN" dirty="0"/>
                        <m:t>b</m:t>
                      </m:r>
                      <m:r>
                        <m:rPr>
                          <m:nor/>
                        </m:rPr>
                        <a:rPr lang="en-IN" dirty="0"/>
                        <m:t>)</m:t>
                      </m:r>
                      <m:r>
                        <a:rPr lang="en-IN" b="0" i="1" dirty="0" smtClean="0">
                          <a:latin typeface="Cambria Math" panose="02040503050406030204" pitchFamily="18" charset="0"/>
                        </a:rPr>
                        <m:t> </m:t>
                      </m:r>
                    </m:oMath>
                  </m:oMathPara>
                </a14:m>
                <a:endParaRPr lang="en-IN" b="0" i="1" dirty="0">
                  <a:latin typeface="Cambria Math" panose="02040503050406030204" pitchFamily="18" charset="0"/>
                </a:endParaRPr>
              </a:p>
              <a:p>
                <a:pPr marL="0" indent="0">
                  <a:buNone/>
                </a:pPr>
                <a:r>
                  <a:rPr lang="en-IN" dirty="0"/>
                  <a:t>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𝑜𝑢𝑡</m:t>
                    </m:r>
                    <m:r>
                      <a:rPr lang="en-IN" b="0" i="1" smtClean="0">
                        <a:latin typeface="Cambria Math" panose="02040503050406030204" pitchFamily="18" charset="0"/>
                      </a:rPr>
                      <m:t>2</m:t>
                    </m:r>
                    <m:r>
                      <m:rPr>
                        <m:lit/>
                      </m:rPr>
                      <a:rPr lang="en-IN" b="0" i="1" smtClean="0">
                        <a:latin typeface="Cambria Math" panose="02040503050406030204" pitchFamily="18" charset="0"/>
                      </a:rPr>
                      <m:t>_</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𝑜𝑢𝑡</m:t>
                    </m:r>
                    <m:r>
                      <a:rPr lang="en-IN" b="0" i="1" smtClean="0">
                        <a:latin typeface="Cambria Math" panose="02040503050406030204" pitchFamily="18" charset="0"/>
                      </a:rPr>
                      <m:t>0</m:t>
                    </m:r>
                    <m:r>
                      <m:rPr>
                        <m:lit/>
                      </m:rPr>
                      <a:rPr lang="en-IN" b="0" i="1" smtClean="0">
                        <a:latin typeface="Cambria Math" panose="02040503050406030204" pitchFamily="18" charset="0"/>
                      </a:rPr>
                      <m:t>_</m:t>
                    </m:r>
                    <m:r>
                      <a:rPr lang="en-IN" b="0" i="1" smtClean="0">
                        <a:latin typeface="Cambria Math" panose="02040503050406030204" pitchFamily="18" charset="0"/>
                      </a:rPr>
                      <m:t>𝑏</m:t>
                    </m:r>
                    <m:r>
                      <a:rPr lang="en-IN" b="0" i="1" smtClean="0">
                        <a:latin typeface="Cambria Math" panose="02040503050406030204" pitchFamily="18" charset="0"/>
                      </a:rPr>
                      <m:t>)</m:t>
                    </m:r>
                  </m:oMath>
                </a14:m>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31747AC7-7591-B94D-3082-4D2F3739F346}"/>
                  </a:ext>
                </a:extLst>
              </p:cNvPr>
              <p:cNvSpPr>
                <a:spLocks noGrp="1" noRot="1" noChangeAspect="1" noMove="1" noResize="1" noEditPoints="1" noAdjustHandles="1" noChangeArrowheads="1" noChangeShapeType="1" noTextEdit="1"/>
              </p:cNvSpPr>
              <p:nvPr>
                <p:ph idx="1"/>
              </p:nvPr>
            </p:nvSpPr>
            <p:spPr>
              <a:blipFill>
                <a:blip r:embed="rId2"/>
                <a:stretch>
                  <a:fillRect l="-696"/>
                </a:stretch>
              </a:blipFill>
            </p:spPr>
            <p:txBody>
              <a:bodyPr/>
              <a:lstStyle/>
              <a:p>
                <a:r>
                  <a:rPr lang="en-IN">
                    <a:noFill/>
                  </a:rPr>
                  <a:t> </a:t>
                </a:r>
              </a:p>
            </p:txBody>
          </p:sp>
        </mc:Fallback>
      </mc:AlternateContent>
    </p:spTree>
    <p:extLst>
      <p:ext uri="{BB962C8B-B14F-4D97-AF65-F5344CB8AC3E}">
        <p14:creationId xmlns:p14="http://schemas.microsoft.com/office/powerpoint/2010/main" val="1621325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1D7CE-2752-DC35-E49F-4950A90AFF2B}"/>
              </a:ext>
            </a:extLst>
          </p:cNvPr>
          <p:cNvSpPr>
            <a:spLocks noGrp="1"/>
          </p:cNvSpPr>
          <p:nvPr>
            <p:ph type="title"/>
          </p:nvPr>
        </p:nvSpPr>
        <p:spPr/>
        <p:txBody>
          <a:bodyPr/>
          <a:lstStyle/>
          <a:p>
            <a:r>
              <a:rPr lang="en-IN" dirty="0"/>
              <a:t>Converting to EUF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747AC7-7591-B94D-3082-4D2F3739F346}"/>
                  </a:ext>
                </a:extLst>
              </p:cNvPr>
              <p:cNvSpPr>
                <a:spLocks noGrp="1"/>
              </p:cNvSpPr>
              <p:nvPr>
                <p:ph idx="1"/>
              </p:nvPr>
            </p:nvSpPr>
            <p:spPr/>
            <p:txBody>
              <a:bodyPr/>
              <a:lstStyle/>
              <a:p>
                <a:pPr marL="0" indent="0" algn="r">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𝜙</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𝑏</m:t>
                          </m:r>
                        </m:e>
                      </m:d>
                      <m:r>
                        <a:rPr lang="en-IN" b="0" i="1" smtClean="0">
                          <a:latin typeface="Cambria Math" panose="02040503050406030204" pitchFamily="18" charset="0"/>
                        </a:rPr>
                        <m:t>∧</m:t>
                      </m:r>
                      <m:r>
                        <m:rPr>
                          <m:nor/>
                        </m:rPr>
                        <a:rPr lang="en-IN" dirty="0"/>
                        <m:t>(</m:t>
                      </m:r>
                      <m:r>
                        <m:rPr>
                          <m:nor/>
                        </m:rPr>
                        <a:rPr lang="en-IN" dirty="0"/>
                        <m:t>out</m:t>
                      </m:r>
                      <m:r>
                        <m:rPr>
                          <m:nor/>
                        </m:rPr>
                        <a:rPr lang="en-IN" dirty="0"/>
                        <m:t>0_</m:t>
                      </m:r>
                      <m:r>
                        <m:rPr>
                          <m:nor/>
                        </m:rPr>
                        <a:rPr lang="en-IN" dirty="0"/>
                        <m:t>a</m:t>
                      </m:r>
                      <m:r>
                        <m:rPr>
                          <m:nor/>
                        </m:rPr>
                        <a:rPr lang="en-IN" dirty="0"/>
                        <m:t> = </m:t>
                      </m:r>
                      <m:r>
                        <m:rPr>
                          <m:nor/>
                        </m:rPr>
                        <a:rPr lang="en-IN" dirty="0"/>
                        <m:t>in</m:t>
                      </m:r>
                      <m:r>
                        <m:rPr>
                          <m:nor/>
                        </m:rPr>
                        <a:rPr lang="en-IN" dirty="0"/>
                        <m:t>_</m:t>
                      </m:r>
                      <m:r>
                        <m:rPr>
                          <m:nor/>
                        </m:rPr>
                        <a:rPr lang="en-IN" dirty="0"/>
                        <m:t>a</m:t>
                      </m:r>
                      <m:r>
                        <m:rPr>
                          <m:nor/>
                        </m:rPr>
                        <a:rPr lang="en-IN" dirty="0"/>
                        <m:t>) </m:t>
                      </m:r>
                      <m:r>
                        <a:rPr lang="en-IN" i="1">
                          <a:latin typeface="Cambria Math" panose="02040503050406030204" pitchFamily="18" charset="0"/>
                        </a:rPr>
                        <m:t>∧</m:t>
                      </m:r>
                      <m:r>
                        <m:rPr>
                          <m:nor/>
                        </m:rPr>
                        <a:rPr lang="en-IN" dirty="0"/>
                        <m:t>(</m:t>
                      </m:r>
                      <m:r>
                        <m:rPr>
                          <m:nor/>
                        </m:rPr>
                        <a:rPr lang="en-IN" dirty="0"/>
                        <m:t>out</m:t>
                      </m:r>
                      <m:r>
                        <m:rPr>
                          <m:nor/>
                        </m:rPr>
                        <a:rPr lang="en-IN" dirty="0"/>
                        <m:t>1_</m:t>
                      </m:r>
                      <m:r>
                        <m:rPr>
                          <m:nor/>
                        </m:rPr>
                        <a:rPr lang="en-IN" dirty="0"/>
                        <m:t>a</m:t>
                      </m:r>
                      <m:r>
                        <m:rPr>
                          <m:nor/>
                        </m:rPr>
                        <a:rPr lang="en-IN" dirty="0"/>
                        <m:t> = </m:t>
                      </m:r>
                      <m:r>
                        <m:rPr>
                          <m:nor/>
                        </m:rPr>
                        <a:rPr lang="en-IN" dirty="0"/>
                        <m:t>out</m:t>
                      </m:r>
                      <m:r>
                        <m:rPr>
                          <m:nor/>
                        </m:rPr>
                        <a:rPr lang="en-IN" dirty="0"/>
                        <m:t>0_</m:t>
                      </m:r>
                      <m:r>
                        <m:rPr>
                          <m:nor/>
                        </m:rPr>
                        <a:rPr lang="en-IN" dirty="0"/>
                        <m:t>a</m:t>
                      </m:r>
                      <m:r>
                        <m:rPr>
                          <m:nor/>
                        </m:rPr>
                        <a:rPr lang="en-IN" dirty="0"/>
                        <m:t> ∗ </m:t>
                      </m:r>
                      <m:r>
                        <m:rPr>
                          <m:nor/>
                        </m:rPr>
                        <a:rPr lang="en-IN" dirty="0" err="1"/>
                        <m:t>in</m:t>
                      </m:r>
                      <m:r>
                        <m:rPr>
                          <m:nor/>
                        </m:rPr>
                        <a:rPr lang="en-IN" dirty="0" err="1"/>
                        <m:t>_</m:t>
                      </m:r>
                      <m:r>
                        <m:rPr>
                          <m:nor/>
                        </m:rPr>
                        <a:rPr lang="en-IN" dirty="0" err="1"/>
                        <m:t>a</m:t>
                      </m:r>
                      <m:r>
                        <m:rPr>
                          <m:nor/>
                        </m:rPr>
                        <a:rPr lang="en-IN" dirty="0"/>
                        <m:t>) </m:t>
                      </m:r>
                      <m:r>
                        <a:rPr lang="en-IN" i="1">
                          <a:latin typeface="Cambria Math" panose="02040503050406030204" pitchFamily="18" charset="0"/>
                        </a:rPr>
                        <m:t>∧</m:t>
                      </m:r>
                    </m:oMath>
                  </m:oMathPara>
                </a14:m>
                <a:endParaRPr lang="en-IN" dirty="0"/>
              </a:p>
              <a:p>
                <a:pPr marL="0" indent="0" algn="r">
                  <a:buNone/>
                </a:pPr>
                <a14:m>
                  <m:oMathPara xmlns:m="http://schemas.openxmlformats.org/officeDocument/2006/math">
                    <m:oMathParaPr>
                      <m:jc m:val="left"/>
                    </m:oMathParaPr>
                    <m:oMath xmlns:m="http://schemas.openxmlformats.org/officeDocument/2006/math">
                      <m:r>
                        <m:rPr>
                          <m:nor/>
                        </m:rPr>
                        <a:rPr lang="en-IN" dirty="0"/>
                        <m:t>    </m:t>
                      </m:r>
                      <m:r>
                        <m:rPr>
                          <m:nor/>
                        </m:rPr>
                        <a:rPr lang="en-IN" b="0" i="0" dirty="0" smtClean="0"/>
                        <m:t>      </m:t>
                      </m:r>
                      <m:r>
                        <m:rPr>
                          <m:nor/>
                        </m:rPr>
                        <a:rPr lang="en-IN" dirty="0"/>
                        <m:t>(</m:t>
                      </m:r>
                      <m:r>
                        <m:rPr>
                          <m:nor/>
                        </m:rPr>
                        <a:rPr lang="en-IN" dirty="0"/>
                        <m:t>out</m:t>
                      </m:r>
                      <m:r>
                        <m:rPr>
                          <m:nor/>
                        </m:rPr>
                        <a:rPr lang="en-IN" dirty="0"/>
                        <m:t>2_</m:t>
                      </m:r>
                      <m:r>
                        <m:rPr>
                          <m:nor/>
                        </m:rPr>
                        <a:rPr lang="en-IN" dirty="0"/>
                        <m:t>a</m:t>
                      </m:r>
                      <m:r>
                        <m:rPr>
                          <m:nor/>
                        </m:rPr>
                        <a:rPr lang="en-IN" dirty="0"/>
                        <m:t> = </m:t>
                      </m:r>
                      <m:r>
                        <m:rPr>
                          <m:nor/>
                        </m:rPr>
                        <a:rPr lang="en-IN" dirty="0"/>
                        <m:t>out</m:t>
                      </m:r>
                      <m:r>
                        <m:rPr>
                          <m:nor/>
                        </m:rPr>
                        <a:rPr lang="en-IN" dirty="0"/>
                        <m:t>1_</m:t>
                      </m:r>
                      <m:r>
                        <m:rPr>
                          <m:nor/>
                        </m:rPr>
                        <a:rPr lang="en-IN" dirty="0"/>
                        <m:t>a</m:t>
                      </m:r>
                      <m:r>
                        <m:rPr>
                          <m:nor/>
                        </m:rPr>
                        <a:rPr lang="en-IN" dirty="0"/>
                        <m:t> ∗ </m:t>
                      </m:r>
                      <m:r>
                        <m:rPr>
                          <m:nor/>
                        </m:rPr>
                        <a:rPr lang="en-IN" dirty="0" err="1"/>
                        <m:t>in</m:t>
                      </m:r>
                      <m:r>
                        <m:rPr>
                          <m:nor/>
                        </m:rPr>
                        <a:rPr lang="en-IN" dirty="0" err="1"/>
                        <m:t>_</m:t>
                      </m:r>
                      <m:r>
                        <m:rPr>
                          <m:nor/>
                        </m:rPr>
                        <a:rPr lang="en-IN" dirty="0" err="1"/>
                        <m:t>a</m:t>
                      </m:r>
                      <m:r>
                        <m:rPr>
                          <m:nor/>
                        </m:rPr>
                        <a:rPr lang="en-IN" dirty="0"/>
                        <m:t>)</m:t>
                      </m:r>
                      <m:r>
                        <a:rPr lang="en-IN" b="0" i="1" dirty="0" smtClean="0">
                          <a:latin typeface="Cambria Math" panose="02040503050406030204" pitchFamily="18" charset="0"/>
                        </a:rPr>
                        <m:t> </m:t>
                      </m:r>
                      <m:r>
                        <a:rPr lang="en-IN" b="0" i="1" smtClean="0">
                          <a:latin typeface="Cambria Math" panose="02040503050406030204" pitchFamily="18" charset="0"/>
                        </a:rPr>
                        <m:t>∧</m:t>
                      </m:r>
                      <m:r>
                        <m:rPr>
                          <m:nor/>
                        </m:rPr>
                        <a:rPr lang="en-IN" dirty="0"/>
                        <m:t>(</m:t>
                      </m:r>
                      <m:r>
                        <m:rPr>
                          <m:nor/>
                        </m:rPr>
                        <a:rPr lang="en-IN" dirty="0"/>
                        <m:t>out</m:t>
                      </m:r>
                      <m:r>
                        <m:rPr>
                          <m:nor/>
                        </m:rPr>
                        <a:rPr lang="en-IN" dirty="0"/>
                        <m:t>0_</m:t>
                      </m:r>
                      <m:r>
                        <m:rPr>
                          <m:nor/>
                        </m:rPr>
                        <a:rPr lang="en-IN" dirty="0"/>
                        <m:t>b</m:t>
                      </m:r>
                      <m:r>
                        <m:rPr>
                          <m:nor/>
                        </m:rPr>
                        <a:rPr lang="en-IN" dirty="0"/>
                        <m:t> = (</m:t>
                      </m:r>
                      <m:r>
                        <m:rPr>
                          <m:nor/>
                        </m:rPr>
                        <a:rPr lang="en-IN" dirty="0"/>
                        <m:t>in</m:t>
                      </m:r>
                      <m:r>
                        <m:rPr>
                          <m:nor/>
                        </m:rPr>
                        <a:rPr lang="en-IN" dirty="0"/>
                        <m:t>_</m:t>
                      </m:r>
                      <m:r>
                        <m:rPr>
                          <m:nor/>
                        </m:rPr>
                        <a:rPr lang="en-IN" dirty="0"/>
                        <m:t>b</m:t>
                      </m:r>
                      <m:r>
                        <m:rPr>
                          <m:nor/>
                        </m:rPr>
                        <a:rPr lang="en-IN" dirty="0"/>
                        <m:t> ∗ </m:t>
                      </m:r>
                      <m:r>
                        <m:rPr>
                          <m:nor/>
                        </m:rPr>
                        <a:rPr lang="en-IN" dirty="0"/>
                        <m:t>in</m:t>
                      </m:r>
                      <m:r>
                        <m:rPr>
                          <m:nor/>
                        </m:rPr>
                        <a:rPr lang="en-IN" dirty="0"/>
                        <m:t>_</m:t>
                      </m:r>
                      <m:r>
                        <m:rPr>
                          <m:nor/>
                        </m:rPr>
                        <a:rPr lang="en-IN" dirty="0"/>
                        <m:t>b</m:t>
                      </m:r>
                      <m:r>
                        <m:rPr>
                          <m:nor/>
                        </m:rPr>
                        <a:rPr lang="en-IN" dirty="0"/>
                        <m:t>) ∗ </m:t>
                      </m:r>
                      <m:r>
                        <m:rPr>
                          <m:nor/>
                        </m:rPr>
                        <a:rPr lang="en-IN" dirty="0"/>
                        <m:t>in</m:t>
                      </m:r>
                      <m:r>
                        <m:rPr>
                          <m:nor/>
                        </m:rPr>
                        <a:rPr lang="en-IN" dirty="0"/>
                        <m:t>_</m:t>
                      </m:r>
                      <m:r>
                        <m:rPr>
                          <m:nor/>
                        </m:rPr>
                        <a:rPr lang="en-IN" dirty="0"/>
                        <m:t>b</m:t>
                      </m:r>
                      <m:r>
                        <m:rPr>
                          <m:nor/>
                        </m:rPr>
                        <a:rPr lang="en-IN" dirty="0"/>
                        <m:t>)</m:t>
                      </m:r>
                      <m:r>
                        <a:rPr lang="en-IN" b="0" i="1" dirty="0" smtClean="0">
                          <a:latin typeface="Cambria Math" panose="02040503050406030204" pitchFamily="18" charset="0"/>
                        </a:rPr>
                        <m:t> </m:t>
                      </m:r>
                    </m:oMath>
                  </m:oMathPara>
                </a14:m>
                <a:endParaRPr lang="en-IN" b="0" i="1" dirty="0">
                  <a:latin typeface="Cambria Math" panose="02040503050406030204" pitchFamily="18" charset="0"/>
                </a:endParaRPr>
              </a:p>
              <a:p>
                <a:pPr marL="0" indent="0">
                  <a:buNone/>
                </a:pPr>
                <a:r>
                  <a:rPr lang="en-IN" dirty="0"/>
                  <a:t>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𝑜𝑢𝑡</m:t>
                    </m:r>
                    <m:r>
                      <a:rPr lang="en-IN" b="0" i="1" smtClean="0">
                        <a:latin typeface="Cambria Math" panose="02040503050406030204" pitchFamily="18" charset="0"/>
                      </a:rPr>
                      <m:t>2</m:t>
                    </m:r>
                    <m:r>
                      <m:rPr>
                        <m:lit/>
                      </m:rPr>
                      <a:rPr lang="en-IN" b="0" i="1" smtClean="0">
                        <a:latin typeface="Cambria Math" panose="02040503050406030204" pitchFamily="18" charset="0"/>
                      </a:rPr>
                      <m:t>_</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𝑜𝑢𝑡</m:t>
                    </m:r>
                    <m:r>
                      <a:rPr lang="en-IN" b="0" i="1" smtClean="0">
                        <a:latin typeface="Cambria Math" panose="02040503050406030204" pitchFamily="18" charset="0"/>
                      </a:rPr>
                      <m:t>0</m:t>
                    </m:r>
                    <m:r>
                      <m:rPr>
                        <m:lit/>
                      </m:rPr>
                      <a:rPr lang="en-IN" b="0" i="1" smtClean="0">
                        <a:latin typeface="Cambria Math" panose="02040503050406030204" pitchFamily="18" charset="0"/>
                      </a:rPr>
                      <m:t>_</m:t>
                    </m:r>
                    <m:r>
                      <a:rPr lang="en-IN" b="0" i="1" smtClean="0">
                        <a:latin typeface="Cambria Math" panose="02040503050406030204" pitchFamily="18" charset="0"/>
                      </a:rPr>
                      <m:t>𝑏</m:t>
                    </m:r>
                    <m:r>
                      <a:rPr lang="en-IN" b="0" i="1" smtClean="0">
                        <a:latin typeface="Cambria Math" panose="02040503050406030204" pitchFamily="18" charset="0"/>
                      </a:rPr>
                      <m:t>)</m:t>
                    </m:r>
                  </m:oMath>
                </a14:m>
                <a:endParaRPr lang="en-IN" dirty="0"/>
              </a:p>
              <a:p>
                <a:pPr marL="0" indent="0" algn="r">
                  <a:buNone/>
                </a:pPr>
                <a:endParaRPr lang="en-IN" dirty="0"/>
              </a:p>
              <a:p>
                <a:pPr marL="0" indent="0" algn="r">
                  <a:buNone/>
                </a:pP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𝑈𝐹</m:t>
                        </m:r>
                      </m:sup>
                    </m:sSup>
                  </m:oMath>
                </a14:m>
                <a:r>
                  <a:rPr lang="en-IN" dirty="0"/>
                  <a:t> = </a:t>
                </a:r>
                <a14:m>
                  <m:oMath xmlns:m="http://schemas.openxmlformats.org/officeDocument/2006/math">
                    <m:d>
                      <m:dPr>
                        <m:ctrlPr>
                          <a:rPr lang="en-IN" i="1">
                            <a:latin typeface="Cambria Math" panose="02040503050406030204" pitchFamily="18" charset="0"/>
                          </a:rPr>
                        </m:ctrlPr>
                      </m:dPr>
                      <m:e>
                        <m:r>
                          <a:rPr lang="en-IN" i="1">
                            <a:latin typeface="Cambria Math" panose="02040503050406030204" pitchFamily="18" charset="0"/>
                          </a:rPr>
                          <m:t>𝑖𝑛</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𝑖𝑛</m:t>
                        </m:r>
                        <m:r>
                          <m:rPr>
                            <m:lit/>
                          </m:rPr>
                          <a:rPr lang="en-IN" i="1">
                            <a:latin typeface="Cambria Math" panose="02040503050406030204" pitchFamily="18" charset="0"/>
                          </a:rPr>
                          <m:t>_</m:t>
                        </m:r>
                        <m:r>
                          <a:rPr lang="en-IN" i="1">
                            <a:latin typeface="Cambria Math" panose="02040503050406030204" pitchFamily="18" charset="0"/>
                          </a:rPr>
                          <m:t>𝑏</m:t>
                        </m:r>
                      </m:e>
                    </m:d>
                    <m:r>
                      <a:rPr lang="en-IN" i="1">
                        <a:latin typeface="Cambria Math" panose="02040503050406030204" pitchFamily="18" charset="0"/>
                      </a:rPr>
                      <m:t>∧</m:t>
                    </m:r>
                    <m:r>
                      <m:rPr>
                        <m:nor/>
                      </m:rPr>
                      <a:rPr lang="en-IN" dirty="0"/>
                      <m:t>(</m:t>
                    </m:r>
                    <m:r>
                      <m:rPr>
                        <m:nor/>
                      </m:rPr>
                      <a:rPr lang="en-IN" dirty="0"/>
                      <m:t>out</m:t>
                    </m:r>
                    <m:r>
                      <m:rPr>
                        <m:nor/>
                      </m:rPr>
                      <a:rPr lang="en-IN" dirty="0"/>
                      <m:t>0_</m:t>
                    </m:r>
                    <m:r>
                      <m:rPr>
                        <m:nor/>
                      </m:rPr>
                      <a:rPr lang="en-IN" dirty="0"/>
                      <m:t>a</m:t>
                    </m:r>
                    <m:r>
                      <m:rPr>
                        <m:nor/>
                      </m:rPr>
                      <a:rPr lang="en-IN" dirty="0"/>
                      <m:t> = </m:t>
                    </m:r>
                    <m:r>
                      <m:rPr>
                        <m:nor/>
                      </m:rPr>
                      <a:rPr lang="en-IN" dirty="0"/>
                      <m:t>in</m:t>
                    </m:r>
                    <m:r>
                      <m:rPr>
                        <m:nor/>
                      </m:rPr>
                      <a:rPr lang="en-IN" dirty="0"/>
                      <m:t>_</m:t>
                    </m:r>
                    <m:r>
                      <m:rPr>
                        <m:nor/>
                      </m:rPr>
                      <a:rPr lang="en-IN" dirty="0"/>
                      <m:t>a</m:t>
                    </m:r>
                    <m:r>
                      <m:rPr>
                        <m:nor/>
                      </m:rPr>
                      <a:rPr lang="en-IN" dirty="0"/>
                      <m:t>) </m:t>
                    </m:r>
                    <m:r>
                      <a:rPr lang="en-IN" i="1">
                        <a:latin typeface="Cambria Math" panose="02040503050406030204" pitchFamily="18" charset="0"/>
                      </a:rPr>
                      <m:t>∧</m:t>
                    </m:r>
                    <m:r>
                      <m:rPr>
                        <m:nor/>
                      </m:rPr>
                      <a:rPr lang="en-IN" dirty="0"/>
                      <m:t>(</m:t>
                    </m:r>
                    <m:r>
                      <m:rPr>
                        <m:nor/>
                      </m:rPr>
                      <a:rPr lang="en-IN" dirty="0"/>
                      <m:t>out</m:t>
                    </m:r>
                    <m:r>
                      <m:rPr>
                        <m:nor/>
                      </m:rPr>
                      <a:rPr lang="en-IN" dirty="0"/>
                      <m:t>1_</m:t>
                    </m:r>
                    <m:r>
                      <m:rPr>
                        <m:nor/>
                      </m:rPr>
                      <a:rPr lang="en-IN" dirty="0"/>
                      <m:t>a</m:t>
                    </m:r>
                    <m:r>
                      <m:rPr>
                        <m:nor/>
                      </m:rPr>
                      <a:rPr lang="en-IN" dirty="0"/>
                      <m:t> = </m:t>
                    </m:r>
                    <m:r>
                      <m:rPr>
                        <m:nor/>
                      </m:rPr>
                      <a:rPr lang="en-IN" b="0" i="0" dirty="0" smtClean="0"/>
                      <m:t>Mul</m:t>
                    </m:r>
                    <m:r>
                      <m:rPr>
                        <m:nor/>
                      </m:rPr>
                      <a:rPr lang="en-IN" b="0" i="0" dirty="0" smtClean="0"/>
                      <m:t>(</m:t>
                    </m:r>
                    <m:r>
                      <m:rPr>
                        <m:nor/>
                      </m:rPr>
                      <a:rPr lang="en-IN" dirty="0"/>
                      <m:t>out</m:t>
                    </m:r>
                    <m:r>
                      <m:rPr>
                        <m:nor/>
                      </m:rPr>
                      <a:rPr lang="en-IN" dirty="0"/>
                      <m:t>0_</m:t>
                    </m:r>
                    <m:r>
                      <m:rPr>
                        <m:nor/>
                      </m:rPr>
                      <a:rPr lang="en-IN" dirty="0"/>
                      <m:t>a</m:t>
                    </m:r>
                    <m:r>
                      <m:rPr>
                        <m:nor/>
                      </m:rPr>
                      <a:rPr lang="en-IN" b="0" i="0" dirty="0" smtClean="0"/>
                      <m:t>,</m:t>
                    </m:r>
                    <m:r>
                      <m:rPr>
                        <m:nor/>
                      </m:rPr>
                      <a:rPr lang="en-IN" dirty="0"/>
                      <m:t> </m:t>
                    </m:r>
                    <m:r>
                      <m:rPr>
                        <m:nor/>
                      </m:rPr>
                      <a:rPr lang="en-IN" dirty="0" err="1"/>
                      <m:t>in</m:t>
                    </m:r>
                    <m:r>
                      <m:rPr>
                        <m:nor/>
                      </m:rPr>
                      <a:rPr lang="en-IN" dirty="0" err="1"/>
                      <m:t>_</m:t>
                    </m:r>
                    <m:r>
                      <m:rPr>
                        <m:nor/>
                      </m:rPr>
                      <a:rPr lang="en-IN" dirty="0" err="1"/>
                      <m:t>a</m:t>
                    </m:r>
                    <m:r>
                      <m:rPr>
                        <m:nor/>
                      </m:rPr>
                      <a:rPr lang="en-IN" dirty="0"/>
                      <m:t>)</m:t>
                    </m:r>
                    <m:r>
                      <m:rPr>
                        <m:nor/>
                      </m:rPr>
                      <a:rPr lang="en-IN" b="0" i="0" dirty="0" smtClean="0"/>
                      <m:t>)</m:t>
                    </m:r>
                  </m:oMath>
                </a14:m>
                <a:endParaRPr lang="en-IN" b="0" i="0" dirty="0"/>
              </a:p>
              <a:p>
                <a:pPr marL="0" indent="0" algn="r">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              </m:t>
                      </m:r>
                      <m:r>
                        <a:rPr lang="en-IN" i="1">
                          <a:latin typeface="Cambria Math" panose="02040503050406030204" pitchFamily="18" charset="0"/>
                        </a:rPr>
                        <m:t>∧</m:t>
                      </m:r>
                      <m:r>
                        <m:rPr>
                          <m:nor/>
                        </m:rPr>
                        <a:rPr lang="en-IN" b="0" i="0" smtClean="0">
                          <a:latin typeface="Cambria Math" panose="02040503050406030204" pitchFamily="18" charset="0"/>
                        </a:rPr>
                        <m:t> </m:t>
                      </m:r>
                      <m:r>
                        <m:rPr>
                          <m:nor/>
                        </m:rPr>
                        <a:rPr lang="en-IN" dirty="0"/>
                        <m:t>(</m:t>
                      </m:r>
                      <m:r>
                        <m:rPr>
                          <m:nor/>
                        </m:rPr>
                        <a:rPr lang="en-IN" dirty="0"/>
                        <m:t>out</m:t>
                      </m:r>
                      <m:r>
                        <m:rPr>
                          <m:nor/>
                        </m:rPr>
                        <a:rPr lang="en-IN" dirty="0"/>
                        <m:t>2_</m:t>
                      </m:r>
                      <m:r>
                        <m:rPr>
                          <m:nor/>
                        </m:rPr>
                        <a:rPr lang="en-IN" dirty="0"/>
                        <m:t>a</m:t>
                      </m:r>
                      <m:r>
                        <m:rPr>
                          <m:nor/>
                        </m:rPr>
                        <a:rPr lang="en-IN" dirty="0"/>
                        <m:t> = </m:t>
                      </m:r>
                      <m:r>
                        <m:rPr>
                          <m:nor/>
                        </m:rPr>
                        <a:rPr lang="en-IN" b="0" i="0" dirty="0" smtClean="0"/>
                        <m:t>Mul</m:t>
                      </m:r>
                      <m:r>
                        <m:rPr>
                          <m:nor/>
                        </m:rPr>
                        <a:rPr lang="en-IN" b="0" i="0" dirty="0" smtClean="0"/>
                        <m:t>(</m:t>
                      </m:r>
                      <m:r>
                        <m:rPr>
                          <m:nor/>
                        </m:rPr>
                        <a:rPr lang="en-IN" dirty="0"/>
                        <m:t>out</m:t>
                      </m:r>
                      <m:r>
                        <m:rPr>
                          <m:nor/>
                        </m:rPr>
                        <a:rPr lang="en-IN" dirty="0"/>
                        <m:t>1_</m:t>
                      </m:r>
                      <m:r>
                        <m:rPr>
                          <m:nor/>
                        </m:rPr>
                        <a:rPr lang="en-IN" dirty="0"/>
                        <m:t>a</m:t>
                      </m:r>
                      <m:r>
                        <m:rPr>
                          <m:nor/>
                        </m:rPr>
                        <a:rPr lang="en-IN" b="0" i="0" dirty="0" smtClean="0"/>
                        <m:t>,</m:t>
                      </m:r>
                      <m:r>
                        <m:rPr>
                          <m:nor/>
                        </m:rPr>
                        <a:rPr lang="en-IN" dirty="0"/>
                        <m:t> </m:t>
                      </m:r>
                      <m:r>
                        <m:rPr>
                          <m:nor/>
                        </m:rPr>
                        <a:rPr lang="en-IN" dirty="0" err="1"/>
                        <m:t>in</m:t>
                      </m:r>
                      <m:r>
                        <m:rPr>
                          <m:nor/>
                        </m:rPr>
                        <a:rPr lang="en-IN" dirty="0" err="1"/>
                        <m:t>_</m:t>
                      </m:r>
                      <m:r>
                        <m:rPr>
                          <m:nor/>
                        </m:rPr>
                        <a:rPr lang="en-IN" dirty="0" err="1"/>
                        <m:t>a</m:t>
                      </m:r>
                      <m:r>
                        <m:rPr>
                          <m:nor/>
                        </m:rPr>
                        <a:rPr lang="en-IN" dirty="0"/>
                        <m:t>)</m:t>
                      </m:r>
                      <m:r>
                        <m:rPr>
                          <m:nor/>
                        </m:rPr>
                        <a:rPr lang="en-IN" b="0" i="0" dirty="0" smtClean="0"/>
                        <m:t>)</m:t>
                      </m:r>
                      <m:r>
                        <a:rPr lang="en-IN" i="1" dirty="0">
                          <a:latin typeface="Cambria Math" panose="02040503050406030204" pitchFamily="18" charset="0"/>
                        </a:rPr>
                        <m:t> </m:t>
                      </m:r>
                      <m:r>
                        <a:rPr lang="en-IN" i="1">
                          <a:latin typeface="Cambria Math" panose="02040503050406030204" pitchFamily="18" charset="0"/>
                        </a:rPr>
                        <m:t>∧</m:t>
                      </m:r>
                    </m:oMath>
                  </m:oMathPara>
                </a14:m>
                <a:endParaRPr lang="en-IN" i="1" dirty="0">
                  <a:latin typeface="Cambria Math" panose="02040503050406030204" pitchFamily="18" charset="0"/>
                </a:endParaRPr>
              </a:p>
              <a:p>
                <a:pPr marL="0" indent="0">
                  <a:buNone/>
                </a:pPr>
                <a:r>
                  <a:rPr lang="en-IN" dirty="0"/>
                  <a:t>   </a:t>
                </a:r>
                <a14:m>
                  <m:oMath xmlns:m="http://schemas.openxmlformats.org/officeDocument/2006/math">
                    <m:r>
                      <a:rPr lang="en-IN" b="0" i="0" dirty="0" smtClean="0">
                        <a:latin typeface="Cambria Math" panose="02040503050406030204" pitchFamily="18" charset="0"/>
                      </a:rPr>
                      <m:t>         </m:t>
                    </m:r>
                    <m:r>
                      <m:rPr>
                        <m:nor/>
                      </m:rPr>
                      <a:rPr lang="en-IN" dirty="0"/>
                      <m:t>(</m:t>
                    </m:r>
                    <m:r>
                      <m:rPr>
                        <m:nor/>
                      </m:rPr>
                      <a:rPr lang="en-IN" dirty="0"/>
                      <m:t>out</m:t>
                    </m:r>
                    <m:r>
                      <m:rPr>
                        <m:nor/>
                      </m:rPr>
                      <a:rPr lang="en-IN" dirty="0"/>
                      <m:t>0_</m:t>
                    </m:r>
                    <m:r>
                      <m:rPr>
                        <m:nor/>
                      </m:rPr>
                      <a:rPr lang="en-IN" dirty="0"/>
                      <m:t>b</m:t>
                    </m:r>
                    <m:r>
                      <m:rPr>
                        <m:nor/>
                      </m:rPr>
                      <a:rPr lang="en-IN" dirty="0"/>
                      <m:t> = </m:t>
                    </m:r>
                    <m:r>
                      <m:rPr>
                        <m:nor/>
                      </m:rPr>
                      <a:rPr lang="en-IN" b="0" i="0" dirty="0" smtClean="0"/>
                      <m:t>Mul</m:t>
                    </m:r>
                    <m:r>
                      <m:rPr>
                        <m:nor/>
                      </m:rPr>
                      <a:rPr lang="en-IN" dirty="0"/>
                      <m:t>(</m:t>
                    </m:r>
                    <m:r>
                      <m:rPr>
                        <m:nor/>
                      </m:rPr>
                      <a:rPr lang="en-IN" b="0" i="0" dirty="0" smtClean="0"/>
                      <m:t>Mul</m:t>
                    </m:r>
                    <m:r>
                      <m:rPr>
                        <m:nor/>
                      </m:rPr>
                      <a:rPr lang="en-IN" b="0" i="0" dirty="0" smtClean="0"/>
                      <m:t>(</m:t>
                    </m:r>
                    <m:r>
                      <m:rPr>
                        <m:nor/>
                      </m:rPr>
                      <a:rPr lang="en-IN" dirty="0"/>
                      <m:t>in</m:t>
                    </m:r>
                    <m:r>
                      <m:rPr>
                        <m:nor/>
                      </m:rPr>
                      <a:rPr lang="en-IN" dirty="0"/>
                      <m:t>_</m:t>
                    </m:r>
                    <m:r>
                      <m:rPr>
                        <m:nor/>
                      </m:rPr>
                      <a:rPr lang="en-IN" dirty="0"/>
                      <m:t>b</m:t>
                    </m:r>
                    <m:r>
                      <m:rPr>
                        <m:nor/>
                      </m:rPr>
                      <a:rPr lang="en-IN" b="0" i="0" dirty="0" smtClean="0"/>
                      <m:t>,</m:t>
                    </m:r>
                    <m:r>
                      <m:rPr>
                        <m:nor/>
                      </m:rPr>
                      <a:rPr lang="en-IN" dirty="0"/>
                      <m:t> </m:t>
                    </m:r>
                    <m:r>
                      <m:rPr>
                        <m:nor/>
                      </m:rPr>
                      <a:rPr lang="en-IN" dirty="0"/>
                      <m:t>in</m:t>
                    </m:r>
                    <m:r>
                      <m:rPr>
                        <m:nor/>
                      </m:rPr>
                      <a:rPr lang="en-IN" dirty="0"/>
                      <m:t>_</m:t>
                    </m:r>
                    <m:r>
                      <m:rPr>
                        <m:nor/>
                      </m:rPr>
                      <a:rPr lang="en-IN" dirty="0"/>
                      <m:t>b</m:t>
                    </m:r>
                    <m:r>
                      <m:rPr>
                        <m:nor/>
                      </m:rPr>
                      <a:rPr lang="en-IN" dirty="0"/>
                      <m:t>), </m:t>
                    </m:r>
                    <m:r>
                      <m:rPr>
                        <m:nor/>
                      </m:rPr>
                      <a:rPr lang="en-IN" dirty="0"/>
                      <m:t>in</m:t>
                    </m:r>
                    <m:r>
                      <m:rPr>
                        <m:nor/>
                      </m:rPr>
                      <a:rPr lang="en-IN" dirty="0"/>
                      <m:t>_</m:t>
                    </m:r>
                    <m:r>
                      <m:rPr>
                        <m:nor/>
                      </m:rPr>
                      <a:rPr lang="en-IN" dirty="0"/>
                      <m:t>b</m:t>
                    </m:r>
                    <m:r>
                      <m:rPr>
                        <m:nor/>
                      </m:rPr>
                      <a:rPr lang="en-IN" dirty="0"/>
                      <m:t>))</m:t>
                    </m:r>
                    <m:r>
                      <a:rPr lang="en-IN" i="1" dirty="0">
                        <a:latin typeface="Cambria Math" panose="02040503050406030204" pitchFamily="18" charset="0"/>
                      </a:rPr>
                      <m:t> </m:t>
                    </m:r>
                    <m:r>
                      <a:rPr lang="en-IN" i="1">
                        <a:latin typeface="Cambria Math" panose="02040503050406030204" pitchFamily="18" charset="0"/>
                      </a:rPr>
                      <m:t>→(</m:t>
                    </m:r>
                    <m:r>
                      <a:rPr lang="en-IN" i="1">
                        <a:latin typeface="Cambria Math" panose="02040503050406030204" pitchFamily="18" charset="0"/>
                      </a:rPr>
                      <m:t>𝑜𝑢𝑡</m:t>
                    </m:r>
                    <m:r>
                      <a:rPr lang="en-IN" i="1">
                        <a:latin typeface="Cambria Math" panose="02040503050406030204" pitchFamily="18" charset="0"/>
                      </a:rPr>
                      <m:t>2</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𝑜𝑢𝑡</m:t>
                    </m:r>
                    <m:r>
                      <a:rPr lang="en-IN" b="0" i="1" smtClean="0">
                        <a:latin typeface="Cambria Math" panose="02040503050406030204" pitchFamily="18" charset="0"/>
                      </a:rPr>
                      <m:t>0</m:t>
                    </m:r>
                    <m:r>
                      <m:rPr>
                        <m:lit/>
                      </m:rPr>
                      <a:rPr lang="en-IN" i="1">
                        <a:latin typeface="Cambria Math" panose="02040503050406030204" pitchFamily="18" charset="0"/>
                      </a:rPr>
                      <m:t>_</m:t>
                    </m:r>
                    <m:r>
                      <a:rPr lang="en-IN" i="1">
                        <a:latin typeface="Cambria Math" panose="02040503050406030204" pitchFamily="18" charset="0"/>
                      </a:rPr>
                      <m:t>𝑏</m:t>
                    </m:r>
                    <m:r>
                      <a:rPr lang="en-IN" i="1">
                        <a:latin typeface="Cambria Math" panose="02040503050406030204" pitchFamily="18" charset="0"/>
                      </a:rPr>
                      <m:t>)</m:t>
                    </m:r>
                  </m:oMath>
                </a14:m>
                <a:endParaRPr lang="en-IN" dirty="0"/>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31747AC7-7591-B94D-3082-4D2F3739F346}"/>
                  </a:ext>
                </a:extLst>
              </p:cNvPr>
              <p:cNvSpPr>
                <a:spLocks noGrp="1" noRot="1" noChangeAspect="1" noMove="1" noResize="1" noEditPoints="1" noAdjustHandles="1" noChangeArrowheads="1" noChangeShapeType="1" noTextEdit="1"/>
              </p:cNvSpPr>
              <p:nvPr>
                <p:ph idx="1"/>
              </p:nvPr>
            </p:nvSpPr>
            <p:spPr>
              <a:blipFill>
                <a:blip r:embed="rId2"/>
                <a:stretch>
                  <a:fillRect l="-696"/>
                </a:stretch>
              </a:blipFill>
            </p:spPr>
            <p:txBody>
              <a:bodyPr/>
              <a:lstStyle/>
              <a:p>
                <a:r>
                  <a:rPr lang="en-IN">
                    <a:noFill/>
                  </a:rPr>
                  <a:t> </a:t>
                </a:r>
              </a:p>
            </p:txBody>
          </p:sp>
        </mc:Fallback>
      </mc:AlternateContent>
    </p:spTree>
    <p:extLst>
      <p:ext uri="{BB962C8B-B14F-4D97-AF65-F5344CB8AC3E}">
        <p14:creationId xmlns:p14="http://schemas.microsoft.com/office/powerpoint/2010/main" val="1811386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C656-6496-ECD2-448B-1529D4222D9B}"/>
              </a:ext>
            </a:extLst>
          </p:cNvPr>
          <p:cNvSpPr>
            <a:spLocks noGrp="1"/>
          </p:cNvSpPr>
          <p:nvPr>
            <p:ph type="title"/>
          </p:nvPr>
        </p:nvSpPr>
        <p:spPr/>
        <p:txBody>
          <a:bodyPr/>
          <a:lstStyle/>
          <a:p>
            <a:r>
              <a:rPr lang="en-IN" dirty="0"/>
              <a:t>Theory solver</a:t>
            </a:r>
          </a:p>
        </p:txBody>
      </p:sp>
      <p:sp>
        <p:nvSpPr>
          <p:cNvPr id="3" name="Text Placeholder 2">
            <a:extLst>
              <a:ext uri="{FF2B5EF4-FFF2-40B4-BE49-F238E27FC236}">
                <a16:creationId xmlns:a16="http://schemas.microsoft.com/office/drawing/2014/main" id="{F1EE5BA5-E6DF-01A2-7500-B5CDA3EC7D3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15556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20C16-EEA3-4719-6A90-85E0DBBA5E37}"/>
              </a:ext>
            </a:extLst>
          </p:cNvPr>
          <p:cNvSpPr>
            <a:spLocks noGrp="1"/>
          </p:cNvSpPr>
          <p:nvPr>
            <p:ph type="title"/>
          </p:nvPr>
        </p:nvSpPr>
        <p:spPr/>
        <p:txBody>
          <a:bodyPr/>
          <a:lstStyle/>
          <a:p>
            <a:r>
              <a:rPr lang="en-IN" dirty="0"/>
              <a:t>Theory solver</a:t>
            </a:r>
          </a:p>
        </p:txBody>
      </p:sp>
      <p:sp>
        <p:nvSpPr>
          <p:cNvPr id="3" name="Content Placeholder 2">
            <a:extLst>
              <a:ext uri="{FF2B5EF4-FFF2-40B4-BE49-F238E27FC236}">
                <a16:creationId xmlns:a16="http://schemas.microsoft.com/office/drawing/2014/main" id="{227681B0-E127-8703-76C9-2889D2E399A8}"/>
              </a:ext>
            </a:extLst>
          </p:cNvPr>
          <p:cNvSpPr>
            <a:spLocks noGrp="1"/>
          </p:cNvSpPr>
          <p:nvPr>
            <p:ph idx="1"/>
          </p:nvPr>
        </p:nvSpPr>
        <p:spPr/>
        <p:txBody>
          <a:bodyPr>
            <a:normAutofit lnSpcReduction="10000"/>
          </a:bodyPr>
          <a:lstStyle/>
          <a:p>
            <a:r>
              <a:rPr lang="en-US" dirty="0"/>
              <a:t>As discussed earlier, the DPLLT framework first transforms the formula into a Boolean formula by replacing each equality predicate with a Boolean variable</a:t>
            </a:r>
          </a:p>
          <a:p>
            <a:endParaRPr lang="en-IN" dirty="0"/>
          </a:p>
          <a:p>
            <a:r>
              <a:rPr lang="en-IN" dirty="0"/>
              <a:t>The Boolean formula is then passed to a SAT solver</a:t>
            </a:r>
          </a:p>
          <a:p>
            <a:endParaRPr lang="en-IN" dirty="0"/>
          </a:p>
          <a:p>
            <a:r>
              <a:rPr lang="en-IN" dirty="0"/>
              <a:t>If the formula is satisfiable, then the SAT solver returns a satisfying assignment</a:t>
            </a:r>
          </a:p>
          <a:p>
            <a:endParaRPr lang="en-IN" dirty="0"/>
          </a:p>
          <a:p>
            <a:r>
              <a:rPr lang="en-IN" dirty="0"/>
              <a:t>The theory solver checks if the conjunction of equalities hold  </a:t>
            </a:r>
          </a:p>
        </p:txBody>
      </p:sp>
    </p:spTree>
    <p:extLst>
      <p:ext uri="{BB962C8B-B14F-4D97-AF65-F5344CB8AC3E}">
        <p14:creationId xmlns:p14="http://schemas.microsoft.com/office/powerpoint/2010/main" val="170499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EE346-05FB-8778-6F80-569FA42C5D09}"/>
              </a:ext>
            </a:extLst>
          </p:cNvPr>
          <p:cNvSpPr>
            <a:spLocks noGrp="1"/>
          </p:cNvSpPr>
          <p:nvPr>
            <p:ph type="title"/>
          </p:nvPr>
        </p:nvSpPr>
        <p:spPr/>
        <p:txBody>
          <a:bodyPr/>
          <a:lstStyle/>
          <a:p>
            <a:r>
              <a:rPr lang="en-IN" dirty="0"/>
              <a:t>Theory solver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DC491B-9118-6BAD-4DE5-413FF2DB9BE4}"/>
                  </a:ext>
                </a:extLst>
              </p:cNvPr>
              <p:cNvSpPr>
                <a:spLocks noGrp="1"/>
              </p:cNvSpPr>
              <p:nvPr>
                <p:ph idx="1"/>
              </p:nvPr>
            </p:nvSpPr>
            <p:spPr/>
            <p:txBody>
              <a:bodyPr>
                <a:normAutofit fontScale="85000" lnSpcReduction="10000"/>
              </a:bodyPr>
              <a:lstStyle/>
              <a:p>
                <a:pPr marL="0" indent="0">
                  <a:buNone/>
                </a:pPr>
                <a:r>
                  <a:rPr lang="en-IN" dirty="0"/>
                  <a:t>THEORY_SOLVER</a:t>
                </a:r>
              </a:p>
              <a:p>
                <a:pPr marL="0" indent="0">
                  <a:buNone/>
                </a:pPr>
                <a:r>
                  <a:rPr lang="en-IN" dirty="0"/>
                  <a:t>Input: A conjunction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𝑈𝐹</m:t>
                        </m:r>
                      </m:sup>
                    </m:sSup>
                  </m:oMath>
                </a14:m>
                <a:r>
                  <a:rPr lang="en-IN" dirty="0"/>
                  <a:t> of equalities predicates over variables and uninterpreted functions</a:t>
                </a:r>
              </a:p>
              <a:p>
                <a:pPr marL="0" indent="0">
                  <a:buNone/>
                </a:pPr>
                <a:r>
                  <a:rPr lang="en-IN" dirty="0"/>
                  <a:t>Output: SAT if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𝑈𝐹</m:t>
                        </m:r>
                      </m:sup>
                    </m:sSup>
                  </m:oMath>
                </a14:m>
                <a:r>
                  <a:rPr lang="en-IN" dirty="0"/>
                  <a:t> is Satisfiable, and UNSAT otherwise</a:t>
                </a:r>
              </a:p>
              <a:p>
                <a:pPr marL="514350" indent="-514350">
                  <a:buAutoNum type="arabicPeriod"/>
                </a:pPr>
                <a:r>
                  <a:rPr lang="en-IN" dirty="0"/>
                  <a:t>Build a set of all the </a:t>
                </a:r>
                <a:r>
                  <a:rPr lang="en-IN" dirty="0" err="1"/>
                  <a:t>subterms</a:t>
                </a:r>
                <a:r>
                  <a:rPr lang="en-IN" dirty="0"/>
                  <a:t>. Initially, each </a:t>
                </a:r>
                <a:r>
                  <a:rPr lang="en-IN" dirty="0" err="1"/>
                  <a:t>subterm</a:t>
                </a:r>
                <a:r>
                  <a:rPr lang="en-IN" dirty="0"/>
                  <a:t> forms their own equivalence classes</a:t>
                </a:r>
              </a:p>
              <a:p>
                <a:pPr marL="514350" indent="-514350">
                  <a:buAutoNum type="arabicPeriod"/>
                </a:pPr>
                <a:r>
                  <a:rPr lang="en-IN" dirty="0"/>
                  <a:t>For each predicate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r>
                      <a:rPr lang="en-IN" b="0" i="0" smtClean="0">
                        <a:latin typeface="Cambria Math" panose="02040503050406030204" pitchFamily="18" charset="0"/>
                      </a:rPr>
                      <m:t>,</m:t>
                    </m:r>
                  </m:oMath>
                </a14:m>
                <a:r>
                  <a:rPr lang="en-IN" dirty="0"/>
                  <a:t> where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oMath>
                </a14:m>
                <a:r>
                  <a:rPr lang="en-IN" dirty="0"/>
                  <a:t> and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oMath>
                </a14:m>
                <a:r>
                  <a:rPr lang="en-IN" dirty="0"/>
                  <a:t> are terms merge the equivalence classes of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oMath>
                </a14:m>
                <a:r>
                  <a:rPr lang="en-IN" dirty="0"/>
                  <a:t> and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oMath>
                </a14:m>
                <a:r>
                  <a:rPr lang="en-IN" dirty="0"/>
                  <a:t>. Repeat until no further merge is possible.</a:t>
                </a:r>
              </a:p>
              <a:p>
                <a:pPr marL="514350" indent="-514350">
                  <a:buAutoNum type="arabicPeriod"/>
                </a:pPr>
                <a:r>
                  <a:rPr lang="en-IN" dirty="0"/>
                  <a:t>Compute congruence closure: Given two terms </a:t>
                </a:r>
                <a14:m>
                  <m:oMath xmlns:m="http://schemas.openxmlformats.org/officeDocument/2006/math">
                    <m:r>
                      <a:rPr lang="en-IN" b="0" i="1" smtClean="0">
                        <a:latin typeface="Cambria Math" panose="02040503050406030204" pitchFamily="18" charset="0"/>
                      </a:rPr>
                      <m:t>𝐹</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e>
                    </m:d>
                  </m:oMath>
                </a14:m>
                <a:r>
                  <a:rPr lang="en-IN" dirty="0"/>
                  <a:t> and </a:t>
                </a:r>
                <a14:m>
                  <m:oMath xmlns:m="http://schemas.openxmlformats.org/officeDocument/2006/math">
                    <m:r>
                      <a:rPr lang="en-IN" b="0" i="1" smtClean="0">
                        <a:latin typeface="Cambria Math" panose="02040503050406030204" pitchFamily="18" charset="0"/>
                      </a:rPr>
                      <m:t>𝐹</m:t>
                    </m:r>
                    <m:d>
                      <m:dPr>
                        <m:ctrlPr>
                          <a:rPr lang="en-IN" b="0" i="1" smtClean="0">
                            <a:latin typeface="Cambria Math" panose="02040503050406030204" pitchFamily="18" charset="0"/>
                          </a:rPr>
                        </m:ctrlPr>
                      </m:dP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r>
                          <a:rPr lang="en-IN" b="0" i="1" smtClean="0">
                            <a:latin typeface="Cambria Math" panose="02040503050406030204" pitchFamily="18" charset="0"/>
                          </a:rPr>
                          <m:t>,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𝑛</m:t>
                            </m:r>
                          </m:sub>
                          <m:sup>
                            <m:r>
                              <a:rPr lang="en-IN" b="0" i="1" smtClean="0">
                                <a:latin typeface="Cambria Math" panose="02040503050406030204" pitchFamily="18" charset="0"/>
                              </a:rPr>
                              <m:t>′</m:t>
                            </m:r>
                          </m:sup>
                        </m:sSubSup>
                      </m:e>
                    </m:d>
                  </m:oMath>
                </a14:m>
                <a:r>
                  <a:rPr lang="en-IN" dirty="0"/>
                  <a:t>, which belong to different equivalence classes, merge the equivalence classes of both these terms, if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m:t>
                    </m:r>
                  </m:oMath>
                </a14:m>
                <a:r>
                  <a:rPr lang="en-IN"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2</m:t>
                        </m:r>
                      </m:sub>
                      <m:sup>
                        <m:r>
                          <a:rPr lang="en-IN" b="0" i="1" smtClean="0">
                            <a:latin typeface="Cambria Math" panose="02040503050406030204" pitchFamily="18" charset="0"/>
                          </a:rPr>
                          <m:t>′</m:t>
                        </m:r>
                      </m:sup>
                    </m:sSubSup>
                  </m:oMath>
                </a14:m>
                <a:r>
                  <a:rPr lang="en-IN" dirty="0"/>
                  <a:t>), …,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r>
                      <a:rPr lang="en-IN" b="0" i="1" smtClean="0">
                        <a:latin typeface="Cambria Math" panose="02040503050406030204" pitchFamily="18" charset="0"/>
                      </a:rPr>
                      <m:t>,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𝑛</m:t>
                        </m:r>
                      </m:sub>
                      <m:sup>
                        <m:r>
                          <a:rPr lang="en-IN" b="0" i="1" smtClean="0">
                            <a:latin typeface="Cambria Math" panose="02040503050406030204" pitchFamily="18" charset="0"/>
                          </a:rPr>
                          <m:t>′</m:t>
                        </m:r>
                      </m:sup>
                    </m:sSubSup>
                    <m:r>
                      <a:rPr lang="en-IN" b="0" i="1" smtClean="0">
                        <a:latin typeface="Cambria Math" panose="02040503050406030204" pitchFamily="18" charset="0"/>
                      </a:rPr>
                      <m:t>)</m:t>
                    </m:r>
                  </m:oMath>
                </a14:m>
                <a:r>
                  <a:rPr lang="en-IN" dirty="0"/>
                  <a:t> pairs are in the same equivalence classes. Repeat until no further merge is possible.</a:t>
                </a:r>
              </a:p>
              <a:p>
                <a:pPr marL="514350" indent="-514350">
                  <a:buAutoNum type="arabicPeriod"/>
                </a:pPr>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C6DC491B-9118-6BAD-4DE5-413FF2DB9BE4}"/>
                  </a:ext>
                </a:extLst>
              </p:cNvPr>
              <p:cNvSpPr>
                <a:spLocks noGrp="1" noRot="1" noChangeAspect="1" noMove="1" noResize="1" noEditPoints="1" noAdjustHandles="1" noChangeArrowheads="1" noChangeShapeType="1" noTextEdit="1"/>
              </p:cNvSpPr>
              <p:nvPr>
                <p:ph idx="1"/>
              </p:nvPr>
            </p:nvSpPr>
            <p:spPr>
              <a:blipFill>
                <a:blip r:embed="rId2"/>
                <a:stretch>
                  <a:fillRect l="-928" t="-2661" r="-1449" b="-700"/>
                </a:stretch>
              </a:blipFill>
            </p:spPr>
            <p:txBody>
              <a:bodyPr/>
              <a:lstStyle/>
              <a:p>
                <a:r>
                  <a:rPr lang="en-IN">
                    <a:noFill/>
                  </a:rPr>
                  <a:t> </a:t>
                </a:r>
              </a:p>
            </p:txBody>
          </p:sp>
        </mc:Fallback>
      </mc:AlternateContent>
    </p:spTree>
    <p:extLst>
      <p:ext uri="{BB962C8B-B14F-4D97-AF65-F5344CB8AC3E}">
        <p14:creationId xmlns:p14="http://schemas.microsoft.com/office/powerpoint/2010/main" val="1923330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A4FF7-D39D-8C26-920B-FE534AF970AF}"/>
              </a:ext>
            </a:extLst>
          </p:cNvPr>
          <p:cNvSpPr>
            <a:spLocks noGrp="1"/>
          </p:cNvSpPr>
          <p:nvPr>
            <p:ph type="title"/>
          </p:nvPr>
        </p:nvSpPr>
        <p:spPr/>
        <p:txBody>
          <a:bodyPr/>
          <a:lstStyle/>
          <a:p>
            <a:r>
              <a:rPr lang="en-IN" dirty="0"/>
              <a:t>Theory solver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5CD228-5977-59CD-AEF6-CD642045FE9B}"/>
                  </a:ext>
                </a:extLst>
              </p:cNvPr>
              <p:cNvSpPr>
                <a:spLocks noGrp="1"/>
              </p:cNvSpPr>
              <p:nvPr>
                <p:ph idx="1"/>
              </p:nvPr>
            </p:nvSpPr>
            <p:spPr/>
            <p:txBody>
              <a:bodyPr>
                <a:normAutofit/>
              </a:bodyPr>
              <a:lstStyle/>
              <a:p>
                <a:pPr marL="0" indent="0">
                  <a:buNone/>
                </a:pPr>
                <a:r>
                  <a:rPr lang="en-IN" dirty="0"/>
                  <a:t>4.  If there exists inequality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𝑖</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𝑗</m:t>
                        </m:r>
                      </m:sub>
                    </m:sSub>
                  </m:oMath>
                </a14:m>
                <a:r>
                  <a:rPr lang="en-IN" dirty="0"/>
                  <a:t> in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𝑈𝐹</m:t>
                        </m:r>
                      </m:sup>
                    </m:sSup>
                  </m:oMath>
                </a14:m>
                <a:r>
                  <a:rPr lang="en-IN" dirty="0"/>
                  <a:t> such that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𝑖</m:t>
                        </m:r>
                      </m:sub>
                    </m:sSub>
                  </m:oMath>
                </a14:m>
                <a:r>
                  <a:rPr lang="en-IN" dirty="0"/>
                  <a:t> and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𝑗</m:t>
                        </m:r>
                      </m:sub>
                    </m:sSub>
                  </m:oMath>
                </a14:m>
                <a:r>
                  <a:rPr lang="en-IN" dirty="0"/>
                  <a:t> are in the same equivalence class, return UNSAT; otherwise, return SAT  </a:t>
                </a:r>
              </a:p>
            </p:txBody>
          </p:sp>
        </mc:Choice>
        <mc:Fallback xmlns="">
          <p:sp>
            <p:nvSpPr>
              <p:cNvPr id="3" name="Content Placeholder 2">
                <a:extLst>
                  <a:ext uri="{FF2B5EF4-FFF2-40B4-BE49-F238E27FC236}">
                    <a16:creationId xmlns:a16="http://schemas.microsoft.com/office/drawing/2014/main" id="{325CD228-5977-59CD-AEF6-CD642045FE9B}"/>
                  </a:ext>
                </a:extLst>
              </p:cNvPr>
              <p:cNvSpPr>
                <a:spLocks noGrp="1" noRot="1" noChangeAspect="1" noMove="1" noResize="1" noEditPoints="1" noAdjustHandles="1" noChangeArrowheads="1" noChangeShapeType="1" noTextEdit="1"/>
              </p:cNvSpPr>
              <p:nvPr>
                <p:ph idx="1"/>
              </p:nvPr>
            </p:nvSpPr>
            <p:spPr>
              <a:blipFill>
                <a:blip r:embed="rId2"/>
                <a:stretch>
                  <a:fillRect l="-1217" t="-1961" r="-116"/>
                </a:stretch>
              </a:blipFill>
            </p:spPr>
            <p:txBody>
              <a:bodyPr/>
              <a:lstStyle/>
              <a:p>
                <a:r>
                  <a:rPr lang="en-IN">
                    <a:noFill/>
                  </a:rPr>
                  <a:t> </a:t>
                </a:r>
              </a:p>
            </p:txBody>
          </p:sp>
        </mc:Fallback>
      </mc:AlternateContent>
    </p:spTree>
    <p:extLst>
      <p:ext uri="{BB962C8B-B14F-4D97-AF65-F5344CB8AC3E}">
        <p14:creationId xmlns:p14="http://schemas.microsoft.com/office/powerpoint/2010/main" val="1786720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1D7CE-2752-DC35-E49F-4950A90AFF2B}"/>
              </a:ext>
            </a:extLst>
          </p:cNvPr>
          <p:cNvSpPr>
            <a:spLocks noGrp="1"/>
          </p:cNvSpPr>
          <p:nvPr>
            <p:ph type="title"/>
          </p:nvPr>
        </p:nvSpPr>
        <p:spPr/>
        <p:txBody>
          <a:bodyPr/>
          <a:lstStyle/>
          <a:p>
            <a:r>
              <a:rPr lang="en-IN" dirty="0"/>
              <a:t>Converting to EUF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747AC7-7591-B94D-3082-4D2F3739F346}"/>
                  </a:ext>
                </a:extLst>
              </p:cNvPr>
              <p:cNvSpPr>
                <a:spLocks noGrp="1"/>
              </p:cNvSpPr>
              <p:nvPr>
                <p:ph idx="1"/>
              </p:nvPr>
            </p:nvSpPr>
            <p:spPr/>
            <p:txBody>
              <a:bodyPr>
                <a:normAutofit fontScale="92500"/>
              </a:bodyPr>
              <a:lstStyle/>
              <a:p>
                <a:pPr marL="0" indent="0" algn="r">
                  <a:buNone/>
                </a:pPr>
                <a:endParaRPr lang="en-IN" dirty="0"/>
              </a:p>
              <a:p>
                <a:pPr marL="0" indent="0" algn="r">
                  <a:buNone/>
                </a:pP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𝑈𝐹</m:t>
                        </m:r>
                      </m:sup>
                    </m:sSup>
                  </m:oMath>
                </a14:m>
                <a:r>
                  <a:rPr lang="en-IN" dirty="0"/>
                  <a:t> = </a:t>
                </a:r>
                <a14:m>
                  <m:oMath xmlns:m="http://schemas.openxmlformats.org/officeDocument/2006/math">
                    <m:d>
                      <m:dPr>
                        <m:ctrlPr>
                          <a:rPr lang="en-IN" i="1">
                            <a:latin typeface="Cambria Math" panose="02040503050406030204" pitchFamily="18" charset="0"/>
                          </a:rPr>
                        </m:ctrlPr>
                      </m:dPr>
                      <m:e>
                        <m:r>
                          <a:rPr lang="en-IN" i="1">
                            <a:latin typeface="Cambria Math" panose="02040503050406030204" pitchFamily="18" charset="0"/>
                          </a:rPr>
                          <m:t>𝑖𝑛</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𝑖𝑛</m:t>
                        </m:r>
                        <m:r>
                          <m:rPr>
                            <m:lit/>
                          </m:rPr>
                          <a:rPr lang="en-IN" i="1">
                            <a:latin typeface="Cambria Math" panose="02040503050406030204" pitchFamily="18" charset="0"/>
                          </a:rPr>
                          <m:t>_</m:t>
                        </m:r>
                        <m:r>
                          <a:rPr lang="en-IN" i="1">
                            <a:latin typeface="Cambria Math" panose="02040503050406030204" pitchFamily="18" charset="0"/>
                          </a:rPr>
                          <m:t>𝑏</m:t>
                        </m:r>
                      </m:e>
                    </m:d>
                    <m:r>
                      <a:rPr lang="en-IN" i="1">
                        <a:latin typeface="Cambria Math" panose="02040503050406030204" pitchFamily="18" charset="0"/>
                      </a:rPr>
                      <m:t>∧</m:t>
                    </m:r>
                    <m:r>
                      <m:rPr>
                        <m:nor/>
                      </m:rPr>
                      <a:rPr lang="en-IN" dirty="0"/>
                      <m:t>(</m:t>
                    </m:r>
                    <m:r>
                      <m:rPr>
                        <m:nor/>
                      </m:rPr>
                      <a:rPr lang="en-IN" dirty="0"/>
                      <m:t>out</m:t>
                    </m:r>
                    <m:r>
                      <m:rPr>
                        <m:nor/>
                      </m:rPr>
                      <a:rPr lang="en-IN" dirty="0"/>
                      <m:t>0_</m:t>
                    </m:r>
                    <m:r>
                      <m:rPr>
                        <m:nor/>
                      </m:rPr>
                      <a:rPr lang="en-IN" dirty="0"/>
                      <m:t>a</m:t>
                    </m:r>
                    <m:r>
                      <m:rPr>
                        <m:nor/>
                      </m:rPr>
                      <a:rPr lang="en-IN" dirty="0"/>
                      <m:t> = </m:t>
                    </m:r>
                    <m:r>
                      <m:rPr>
                        <m:nor/>
                      </m:rPr>
                      <a:rPr lang="en-IN" dirty="0"/>
                      <m:t>in</m:t>
                    </m:r>
                    <m:r>
                      <m:rPr>
                        <m:nor/>
                      </m:rPr>
                      <a:rPr lang="en-IN" dirty="0"/>
                      <m:t>_</m:t>
                    </m:r>
                    <m:r>
                      <m:rPr>
                        <m:nor/>
                      </m:rPr>
                      <a:rPr lang="en-IN" dirty="0"/>
                      <m:t>a</m:t>
                    </m:r>
                    <m:r>
                      <m:rPr>
                        <m:nor/>
                      </m:rPr>
                      <a:rPr lang="en-IN" dirty="0"/>
                      <m:t>) </m:t>
                    </m:r>
                    <m:r>
                      <a:rPr lang="en-IN" i="1">
                        <a:latin typeface="Cambria Math" panose="02040503050406030204" pitchFamily="18" charset="0"/>
                      </a:rPr>
                      <m:t>∧</m:t>
                    </m:r>
                    <m:r>
                      <m:rPr>
                        <m:nor/>
                      </m:rPr>
                      <a:rPr lang="en-IN" dirty="0"/>
                      <m:t>(</m:t>
                    </m:r>
                    <m:r>
                      <m:rPr>
                        <m:nor/>
                      </m:rPr>
                      <a:rPr lang="en-IN" dirty="0"/>
                      <m:t>out</m:t>
                    </m:r>
                    <m:r>
                      <m:rPr>
                        <m:nor/>
                      </m:rPr>
                      <a:rPr lang="en-IN" dirty="0"/>
                      <m:t>1_</m:t>
                    </m:r>
                    <m:r>
                      <m:rPr>
                        <m:nor/>
                      </m:rPr>
                      <a:rPr lang="en-IN" dirty="0"/>
                      <m:t>a</m:t>
                    </m:r>
                    <m:r>
                      <m:rPr>
                        <m:nor/>
                      </m:rPr>
                      <a:rPr lang="en-IN" dirty="0"/>
                      <m:t> = </m:t>
                    </m:r>
                    <m:r>
                      <m:rPr>
                        <m:nor/>
                      </m:rPr>
                      <a:rPr lang="en-IN" b="0" i="0" dirty="0" smtClean="0"/>
                      <m:t>Mul</m:t>
                    </m:r>
                    <m:r>
                      <m:rPr>
                        <m:nor/>
                      </m:rPr>
                      <a:rPr lang="en-IN" b="0" i="0" dirty="0" smtClean="0"/>
                      <m:t>(</m:t>
                    </m:r>
                    <m:r>
                      <m:rPr>
                        <m:nor/>
                      </m:rPr>
                      <a:rPr lang="en-IN" dirty="0"/>
                      <m:t>out</m:t>
                    </m:r>
                    <m:r>
                      <m:rPr>
                        <m:nor/>
                      </m:rPr>
                      <a:rPr lang="en-IN" dirty="0"/>
                      <m:t>0_</m:t>
                    </m:r>
                    <m:r>
                      <m:rPr>
                        <m:nor/>
                      </m:rPr>
                      <a:rPr lang="en-IN" dirty="0"/>
                      <m:t>a</m:t>
                    </m:r>
                    <m:r>
                      <m:rPr>
                        <m:nor/>
                      </m:rPr>
                      <a:rPr lang="en-IN" b="0" i="0" dirty="0" smtClean="0"/>
                      <m:t>,</m:t>
                    </m:r>
                    <m:r>
                      <m:rPr>
                        <m:nor/>
                      </m:rPr>
                      <a:rPr lang="en-IN" dirty="0"/>
                      <m:t> </m:t>
                    </m:r>
                    <m:r>
                      <m:rPr>
                        <m:nor/>
                      </m:rPr>
                      <a:rPr lang="en-IN" dirty="0" err="1"/>
                      <m:t>in</m:t>
                    </m:r>
                    <m:r>
                      <m:rPr>
                        <m:nor/>
                      </m:rPr>
                      <a:rPr lang="en-IN" dirty="0" err="1"/>
                      <m:t>_</m:t>
                    </m:r>
                    <m:r>
                      <m:rPr>
                        <m:nor/>
                      </m:rPr>
                      <a:rPr lang="en-IN" dirty="0" err="1"/>
                      <m:t>a</m:t>
                    </m:r>
                    <m:r>
                      <m:rPr>
                        <m:nor/>
                      </m:rPr>
                      <a:rPr lang="en-IN" dirty="0"/>
                      <m:t>)</m:t>
                    </m:r>
                    <m:r>
                      <m:rPr>
                        <m:nor/>
                      </m:rPr>
                      <a:rPr lang="en-IN" b="0" i="0" dirty="0" smtClean="0"/>
                      <m:t>)</m:t>
                    </m:r>
                  </m:oMath>
                </a14:m>
                <a:endParaRPr lang="en-IN" b="0" i="0" dirty="0"/>
              </a:p>
              <a:p>
                <a:pPr marL="0" indent="0" algn="r">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              </m:t>
                      </m:r>
                      <m:r>
                        <a:rPr lang="en-IN" i="1">
                          <a:latin typeface="Cambria Math" panose="02040503050406030204" pitchFamily="18" charset="0"/>
                        </a:rPr>
                        <m:t>∧</m:t>
                      </m:r>
                      <m:r>
                        <m:rPr>
                          <m:nor/>
                        </m:rPr>
                        <a:rPr lang="en-IN" b="0" i="0" smtClean="0">
                          <a:latin typeface="Cambria Math" panose="02040503050406030204" pitchFamily="18" charset="0"/>
                        </a:rPr>
                        <m:t> </m:t>
                      </m:r>
                      <m:r>
                        <m:rPr>
                          <m:nor/>
                        </m:rPr>
                        <a:rPr lang="en-IN" dirty="0"/>
                        <m:t>(</m:t>
                      </m:r>
                      <m:r>
                        <m:rPr>
                          <m:nor/>
                        </m:rPr>
                        <a:rPr lang="en-IN" dirty="0"/>
                        <m:t>out</m:t>
                      </m:r>
                      <m:r>
                        <m:rPr>
                          <m:nor/>
                        </m:rPr>
                        <a:rPr lang="en-IN" dirty="0"/>
                        <m:t>2_</m:t>
                      </m:r>
                      <m:r>
                        <m:rPr>
                          <m:nor/>
                        </m:rPr>
                        <a:rPr lang="en-IN" dirty="0"/>
                        <m:t>a</m:t>
                      </m:r>
                      <m:r>
                        <m:rPr>
                          <m:nor/>
                        </m:rPr>
                        <a:rPr lang="en-IN" dirty="0"/>
                        <m:t> = </m:t>
                      </m:r>
                      <m:r>
                        <m:rPr>
                          <m:nor/>
                        </m:rPr>
                        <a:rPr lang="en-IN" b="0" i="0" dirty="0" smtClean="0"/>
                        <m:t>Mul</m:t>
                      </m:r>
                      <m:r>
                        <m:rPr>
                          <m:nor/>
                        </m:rPr>
                        <a:rPr lang="en-IN" b="0" i="0" dirty="0" smtClean="0"/>
                        <m:t>(</m:t>
                      </m:r>
                      <m:r>
                        <m:rPr>
                          <m:nor/>
                        </m:rPr>
                        <a:rPr lang="en-IN" dirty="0"/>
                        <m:t>out</m:t>
                      </m:r>
                      <m:r>
                        <m:rPr>
                          <m:nor/>
                        </m:rPr>
                        <a:rPr lang="en-IN" dirty="0"/>
                        <m:t>1_</m:t>
                      </m:r>
                      <m:r>
                        <m:rPr>
                          <m:nor/>
                        </m:rPr>
                        <a:rPr lang="en-IN" dirty="0"/>
                        <m:t>a</m:t>
                      </m:r>
                      <m:r>
                        <m:rPr>
                          <m:nor/>
                        </m:rPr>
                        <a:rPr lang="en-IN" b="0" i="0" dirty="0" smtClean="0"/>
                        <m:t>,</m:t>
                      </m:r>
                      <m:r>
                        <m:rPr>
                          <m:nor/>
                        </m:rPr>
                        <a:rPr lang="en-IN" dirty="0"/>
                        <m:t> </m:t>
                      </m:r>
                      <m:r>
                        <m:rPr>
                          <m:nor/>
                        </m:rPr>
                        <a:rPr lang="en-IN" dirty="0" err="1"/>
                        <m:t>in</m:t>
                      </m:r>
                      <m:r>
                        <m:rPr>
                          <m:nor/>
                        </m:rPr>
                        <a:rPr lang="en-IN" dirty="0" err="1"/>
                        <m:t>_</m:t>
                      </m:r>
                      <m:r>
                        <m:rPr>
                          <m:nor/>
                        </m:rPr>
                        <a:rPr lang="en-IN" dirty="0" err="1"/>
                        <m:t>a</m:t>
                      </m:r>
                      <m:r>
                        <m:rPr>
                          <m:nor/>
                        </m:rPr>
                        <a:rPr lang="en-IN" dirty="0"/>
                        <m:t>)</m:t>
                      </m:r>
                      <m:r>
                        <m:rPr>
                          <m:nor/>
                        </m:rPr>
                        <a:rPr lang="en-IN" b="0" i="0" dirty="0" smtClean="0"/>
                        <m:t>)</m:t>
                      </m:r>
                      <m:r>
                        <a:rPr lang="en-IN" i="1" dirty="0">
                          <a:latin typeface="Cambria Math" panose="02040503050406030204" pitchFamily="18" charset="0"/>
                        </a:rPr>
                        <m:t> </m:t>
                      </m:r>
                      <m:r>
                        <a:rPr lang="en-IN" i="1">
                          <a:latin typeface="Cambria Math" panose="02040503050406030204" pitchFamily="18" charset="0"/>
                        </a:rPr>
                        <m:t>∧</m:t>
                      </m:r>
                    </m:oMath>
                  </m:oMathPara>
                </a14:m>
                <a:endParaRPr lang="en-IN" i="1" dirty="0">
                  <a:latin typeface="Cambria Math" panose="02040503050406030204" pitchFamily="18" charset="0"/>
                </a:endParaRPr>
              </a:p>
              <a:p>
                <a:pPr marL="0" indent="0">
                  <a:buNone/>
                </a:pPr>
                <a:r>
                  <a:rPr lang="en-IN" dirty="0"/>
                  <a:t>   </a:t>
                </a:r>
                <a14:m>
                  <m:oMath xmlns:m="http://schemas.openxmlformats.org/officeDocument/2006/math">
                    <m:r>
                      <a:rPr lang="en-IN" b="0" i="0" dirty="0" smtClean="0">
                        <a:latin typeface="Cambria Math" panose="02040503050406030204" pitchFamily="18" charset="0"/>
                      </a:rPr>
                      <m:t>         </m:t>
                    </m:r>
                    <m:r>
                      <m:rPr>
                        <m:nor/>
                      </m:rPr>
                      <a:rPr lang="en-IN" dirty="0"/>
                      <m:t>(</m:t>
                    </m:r>
                    <m:r>
                      <m:rPr>
                        <m:nor/>
                      </m:rPr>
                      <a:rPr lang="en-IN" dirty="0"/>
                      <m:t>out</m:t>
                    </m:r>
                    <m:r>
                      <m:rPr>
                        <m:nor/>
                      </m:rPr>
                      <a:rPr lang="en-IN" dirty="0"/>
                      <m:t>0_</m:t>
                    </m:r>
                    <m:r>
                      <m:rPr>
                        <m:nor/>
                      </m:rPr>
                      <a:rPr lang="en-IN" dirty="0"/>
                      <m:t>b</m:t>
                    </m:r>
                    <m:r>
                      <m:rPr>
                        <m:nor/>
                      </m:rPr>
                      <a:rPr lang="en-IN" dirty="0"/>
                      <m:t> = </m:t>
                    </m:r>
                    <m:r>
                      <m:rPr>
                        <m:nor/>
                      </m:rPr>
                      <a:rPr lang="en-IN" b="0" i="0" dirty="0" smtClean="0"/>
                      <m:t>Mul</m:t>
                    </m:r>
                    <m:r>
                      <m:rPr>
                        <m:nor/>
                      </m:rPr>
                      <a:rPr lang="en-IN" dirty="0"/>
                      <m:t>(</m:t>
                    </m:r>
                    <m:r>
                      <m:rPr>
                        <m:nor/>
                      </m:rPr>
                      <a:rPr lang="en-IN" b="0" i="0" dirty="0" smtClean="0"/>
                      <m:t>Mul</m:t>
                    </m:r>
                    <m:r>
                      <m:rPr>
                        <m:nor/>
                      </m:rPr>
                      <a:rPr lang="en-IN" b="0" i="0" dirty="0" smtClean="0"/>
                      <m:t>(</m:t>
                    </m:r>
                    <m:r>
                      <m:rPr>
                        <m:nor/>
                      </m:rPr>
                      <a:rPr lang="en-IN" dirty="0"/>
                      <m:t>in</m:t>
                    </m:r>
                    <m:r>
                      <m:rPr>
                        <m:nor/>
                      </m:rPr>
                      <a:rPr lang="en-IN" dirty="0"/>
                      <m:t>_</m:t>
                    </m:r>
                    <m:r>
                      <m:rPr>
                        <m:nor/>
                      </m:rPr>
                      <a:rPr lang="en-IN" dirty="0"/>
                      <m:t>b</m:t>
                    </m:r>
                    <m:r>
                      <m:rPr>
                        <m:nor/>
                      </m:rPr>
                      <a:rPr lang="en-IN" b="0" i="0" dirty="0" smtClean="0"/>
                      <m:t>,</m:t>
                    </m:r>
                    <m:r>
                      <m:rPr>
                        <m:nor/>
                      </m:rPr>
                      <a:rPr lang="en-IN" dirty="0"/>
                      <m:t> </m:t>
                    </m:r>
                    <m:r>
                      <m:rPr>
                        <m:nor/>
                      </m:rPr>
                      <a:rPr lang="en-IN" dirty="0"/>
                      <m:t>in</m:t>
                    </m:r>
                    <m:r>
                      <m:rPr>
                        <m:nor/>
                      </m:rPr>
                      <a:rPr lang="en-IN" dirty="0"/>
                      <m:t>_</m:t>
                    </m:r>
                    <m:r>
                      <m:rPr>
                        <m:nor/>
                      </m:rPr>
                      <a:rPr lang="en-IN" dirty="0"/>
                      <m:t>b</m:t>
                    </m:r>
                    <m:r>
                      <m:rPr>
                        <m:nor/>
                      </m:rPr>
                      <a:rPr lang="en-IN" dirty="0"/>
                      <m:t>), </m:t>
                    </m:r>
                    <m:r>
                      <m:rPr>
                        <m:nor/>
                      </m:rPr>
                      <a:rPr lang="en-IN" dirty="0"/>
                      <m:t>in</m:t>
                    </m:r>
                    <m:r>
                      <m:rPr>
                        <m:nor/>
                      </m:rPr>
                      <a:rPr lang="en-IN" dirty="0"/>
                      <m:t>_</m:t>
                    </m:r>
                    <m:r>
                      <m:rPr>
                        <m:nor/>
                      </m:rPr>
                      <a:rPr lang="en-IN" dirty="0"/>
                      <m:t>b</m:t>
                    </m:r>
                    <m:r>
                      <m:rPr>
                        <m:nor/>
                      </m:rPr>
                      <a:rPr lang="en-IN" dirty="0"/>
                      <m:t>))</m:t>
                    </m:r>
                    <m:r>
                      <a:rPr lang="en-IN" i="1" dirty="0">
                        <a:latin typeface="Cambria Math" panose="02040503050406030204" pitchFamily="18" charset="0"/>
                      </a:rPr>
                      <m:t> </m:t>
                    </m:r>
                    <m:r>
                      <a:rPr lang="en-IN" i="1">
                        <a:latin typeface="Cambria Math" panose="02040503050406030204" pitchFamily="18" charset="0"/>
                      </a:rPr>
                      <m:t>→(</m:t>
                    </m:r>
                    <m:r>
                      <a:rPr lang="en-IN" i="1">
                        <a:latin typeface="Cambria Math" panose="02040503050406030204" pitchFamily="18" charset="0"/>
                      </a:rPr>
                      <m:t>𝑜𝑢𝑡</m:t>
                    </m:r>
                    <m:r>
                      <a:rPr lang="en-IN" i="1">
                        <a:latin typeface="Cambria Math" panose="02040503050406030204" pitchFamily="18" charset="0"/>
                      </a:rPr>
                      <m:t>2</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𝑜𝑢𝑡</m:t>
                    </m:r>
                    <m:r>
                      <a:rPr lang="en-IN" b="0" i="1" smtClean="0">
                        <a:latin typeface="Cambria Math" panose="02040503050406030204" pitchFamily="18" charset="0"/>
                      </a:rPr>
                      <m:t>0</m:t>
                    </m:r>
                    <m:r>
                      <m:rPr>
                        <m:lit/>
                      </m:rPr>
                      <a:rPr lang="en-IN" i="1" smtClean="0">
                        <a:latin typeface="Cambria Math" panose="02040503050406030204" pitchFamily="18" charset="0"/>
                      </a:rPr>
                      <m:t>_</m:t>
                    </m:r>
                    <m:r>
                      <a:rPr lang="en-IN" i="1" smtClean="0">
                        <a:latin typeface="Cambria Math" panose="02040503050406030204" pitchFamily="18" charset="0"/>
                      </a:rPr>
                      <m:t>𝑏</m:t>
                    </m:r>
                    <m:r>
                      <a:rPr lang="en-IN" i="1" smtClean="0">
                        <a:latin typeface="Cambria Math" panose="02040503050406030204" pitchFamily="18" charset="0"/>
                      </a:rPr>
                      <m:t>)</m:t>
                    </m:r>
                  </m:oMath>
                </a14:m>
                <a:endParaRPr lang="en-IN" dirty="0"/>
              </a:p>
              <a:p>
                <a:pPr marL="0" indent="0">
                  <a:buNone/>
                </a:pPr>
                <a:endParaRPr lang="en-IN" dirty="0"/>
              </a:p>
              <a:p>
                <a:pPr marL="0" indent="0">
                  <a:buNone/>
                </a:pPr>
                <a:r>
                  <a:rPr lang="en-IN" dirty="0"/>
                  <a:t>To prove the validity, we need to prove that the following formula is unsatisfiable:</a:t>
                </a:r>
              </a:p>
              <a:p>
                <a:pPr marL="0" indent="0" algn="r">
                  <a:buNone/>
                </a:pPr>
                <a14:m>
                  <m:oMathPara xmlns:m="http://schemas.openxmlformats.org/officeDocument/2006/math">
                    <m:oMathParaPr>
                      <m:jc m:val="centerGroup"/>
                    </m:oMathParaPr>
                    <m:oMath xmlns:m="http://schemas.openxmlformats.org/officeDocument/2006/math">
                      <m:sSup>
                        <m:sSupPr>
                          <m:ctrlPr>
                            <a:rPr lang="en-IN" b="0" i="1" smtClean="0">
                              <a:latin typeface="Cambria Math" panose="02040503050406030204" pitchFamily="18" charset="0"/>
                            </a:rPr>
                          </m:ctrlPr>
                        </m:sSup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𝑈𝐹</m:t>
                              </m:r>
                            </m:sup>
                          </m:sSup>
                        </m:e>
                        <m:sup>
                          <m:r>
                            <a:rPr lang="en-IN" b="0" i="1" smtClean="0">
                              <a:latin typeface="Cambria Math" panose="02040503050406030204" pitchFamily="18" charset="0"/>
                            </a:rPr>
                            <m:t>′</m:t>
                          </m:r>
                        </m:sup>
                      </m:sSup>
                      <m:r>
                        <a:rPr lang="en-IN" b="0" i="1" smtClean="0">
                          <a:latin typeface="Cambria Math" panose="02040503050406030204" pitchFamily="18" charset="0"/>
                        </a:rPr>
                        <m:t>=</m:t>
                      </m:r>
                      <m:d>
                        <m:dPr>
                          <m:ctrlPr>
                            <a:rPr lang="en-IN" i="1" smtClean="0">
                              <a:latin typeface="Cambria Math" panose="02040503050406030204" pitchFamily="18" charset="0"/>
                            </a:rPr>
                          </m:ctrlPr>
                        </m:dPr>
                        <m:e>
                          <m:r>
                            <a:rPr lang="en-IN" i="1">
                              <a:latin typeface="Cambria Math" panose="02040503050406030204" pitchFamily="18" charset="0"/>
                            </a:rPr>
                            <m:t>𝑖𝑛</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𝑖𝑛</m:t>
                          </m:r>
                          <m:r>
                            <m:rPr>
                              <m:lit/>
                            </m:rPr>
                            <a:rPr lang="en-IN" i="1">
                              <a:latin typeface="Cambria Math" panose="02040503050406030204" pitchFamily="18" charset="0"/>
                            </a:rPr>
                            <m:t>_</m:t>
                          </m:r>
                          <m:r>
                            <a:rPr lang="en-IN" i="1">
                              <a:latin typeface="Cambria Math" panose="02040503050406030204" pitchFamily="18" charset="0"/>
                            </a:rPr>
                            <m:t>𝑏</m:t>
                          </m:r>
                        </m:e>
                      </m:d>
                      <m:r>
                        <a:rPr lang="en-IN" i="1">
                          <a:latin typeface="Cambria Math" panose="02040503050406030204" pitchFamily="18" charset="0"/>
                        </a:rPr>
                        <m:t>∧</m:t>
                      </m:r>
                      <m:r>
                        <m:rPr>
                          <m:nor/>
                        </m:rPr>
                        <a:rPr lang="en-IN" dirty="0"/>
                        <m:t>(</m:t>
                      </m:r>
                      <m:r>
                        <m:rPr>
                          <m:nor/>
                        </m:rPr>
                        <a:rPr lang="en-IN" dirty="0"/>
                        <m:t>out</m:t>
                      </m:r>
                      <m:r>
                        <m:rPr>
                          <m:nor/>
                        </m:rPr>
                        <a:rPr lang="en-IN" dirty="0"/>
                        <m:t>0_</m:t>
                      </m:r>
                      <m:r>
                        <m:rPr>
                          <m:nor/>
                        </m:rPr>
                        <a:rPr lang="en-IN" dirty="0"/>
                        <m:t>a</m:t>
                      </m:r>
                      <m:r>
                        <m:rPr>
                          <m:nor/>
                        </m:rPr>
                        <a:rPr lang="en-IN" dirty="0"/>
                        <m:t> = </m:t>
                      </m:r>
                      <m:r>
                        <m:rPr>
                          <m:nor/>
                        </m:rPr>
                        <a:rPr lang="en-IN" dirty="0"/>
                        <m:t>in</m:t>
                      </m:r>
                      <m:r>
                        <m:rPr>
                          <m:nor/>
                        </m:rPr>
                        <a:rPr lang="en-IN" dirty="0"/>
                        <m:t>_</m:t>
                      </m:r>
                      <m:r>
                        <m:rPr>
                          <m:nor/>
                        </m:rPr>
                        <a:rPr lang="en-IN" dirty="0"/>
                        <m:t>a</m:t>
                      </m:r>
                      <m:r>
                        <m:rPr>
                          <m:nor/>
                        </m:rPr>
                        <a:rPr lang="en-IN" dirty="0"/>
                        <m:t>) </m:t>
                      </m:r>
                      <m:r>
                        <a:rPr lang="en-IN" i="1">
                          <a:latin typeface="Cambria Math" panose="02040503050406030204" pitchFamily="18" charset="0"/>
                        </a:rPr>
                        <m:t>∧</m:t>
                      </m:r>
                      <m:r>
                        <m:rPr>
                          <m:nor/>
                        </m:rPr>
                        <a:rPr lang="en-IN" dirty="0"/>
                        <m:t>(</m:t>
                      </m:r>
                      <m:r>
                        <m:rPr>
                          <m:nor/>
                        </m:rPr>
                        <a:rPr lang="en-IN" dirty="0"/>
                        <m:t>out</m:t>
                      </m:r>
                      <m:r>
                        <m:rPr>
                          <m:nor/>
                        </m:rPr>
                        <a:rPr lang="en-IN" dirty="0"/>
                        <m:t>1_</m:t>
                      </m:r>
                      <m:r>
                        <m:rPr>
                          <m:nor/>
                        </m:rPr>
                        <a:rPr lang="en-IN" dirty="0"/>
                        <m:t>a</m:t>
                      </m:r>
                      <m:r>
                        <m:rPr>
                          <m:nor/>
                        </m:rPr>
                        <a:rPr lang="en-IN" dirty="0"/>
                        <m:t> = </m:t>
                      </m:r>
                      <m:r>
                        <m:rPr>
                          <m:nor/>
                        </m:rPr>
                        <a:rPr lang="en-IN" b="0" i="0" dirty="0" smtClean="0"/>
                        <m:t>Mul</m:t>
                      </m:r>
                      <m:r>
                        <m:rPr>
                          <m:nor/>
                        </m:rPr>
                        <a:rPr lang="en-IN" b="0" i="0" dirty="0" smtClean="0"/>
                        <m:t>(</m:t>
                      </m:r>
                      <m:r>
                        <m:rPr>
                          <m:nor/>
                        </m:rPr>
                        <a:rPr lang="en-IN" dirty="0"/>
                        <m:t>out</m:t>
                      </m:r>
                      <m:r>
                        <m:rPr>
                          <m:nor/>
                        </m:rPr>
                        <a:rPr lang="en-IN" dirty="0"/>
                        <m:t>0_</m:t>
                      </m:r>
                      <m:r>
                        <m:rPr>
                          <m:nor/>
                        </m:rPr>
                        <a:rPr lang="en-IN" dirty="0"/>
                        <m:t>a</m:t>
                      </m:r>
                      <m:r>
                        <m:rPr>
                          <m:nor/>
                        </m:rPr>
                        <a:rPr lang="en-IN" b="0" i="0" dirty="0" smtClean="0"/>
                        <m:t>,</m:t>
                      </m:r>
                      <m:r>
                        <m:rPr>
                          <m:nor/>
                        </m:rPr>
                        <a:rPr lang="en-IN" dirty="0"/>
                        <m:t> </m:t>
                      </m:r>
                      <m:r>
                        <m:rPr>
                          <m:nor/>
                        </m:rPr>
                        <a:rPr lang="en-IN" dirty="0" err="1"/>
                        <m:t>in</m:t>
                      </m:r>
                      <m:r>
                        <m:rPr>
                          <m:nor/>
                        </m:rPr>
                        <a:rPr lang="en-IN" dirty="0" err="1"/>
                        <m:t>_</m:t>
                      </m:r>
                      <m:r>
                        <m:rPr>
                          <m:nor/>
                        </m:rPr>
                        <a:rPr lang="en-IN" dirty="0" err="1"/>
                        <m:t>a</m:t>
                      </m:r>
                      <m:r>
                        <m:rPr>
                          <m:nor/>
                        </m:rPr>
                        <a:rPr lang="en-IN" dirty="0"/>
                        <m:t>)</m:t>
                      </m:r>
                      <m:r>
                        <m:rPr>
                          <m:nor/>
                        </m:rPr>
                        <a:rPr lang="en-IN" b="0" i="0" dirty="0" smtClean="0"/>
                        <m:t>)</m:t>
                      </m:r>
                    </m:oMath>
                  </m:oMathPara>
                </a14:m>
                <a:endParaRPr lang="en-IN" b="0" i="0" dirty="0"/>
              </a:p>
              <a:p>
                <a:pPr marL="0" indent="0" algn="r">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              </m:t>
                      </m:r>
                      <m:r>
                        <a:rPr lang="en-IN" i="1">
                          <a:latin typeface="Cambria Math" panose="02040503050406030204" pitchFamily="18" charset="0"/>
                        </a:rPr>
                        <m:t>∧</m:t>
                      </m:r>
                      <m:r>
                        <m:rPr>
                          <m:nor/>
                        </m:rPr>
                        <a:rPr lang="en-IN" b="0" i="0" smtClean="0">
                          <a:latin typeface="Cambria Math" panose="02040503050406030204" pitchFamily="18" charset="0"/>
                        </a:rPr>
                        <m:t> </m:t>
                      </m:r>
                      <m:r>
                        <m:rPr>
                          <m:nor/>
                        </m:rPr>
                        <a:rPr lang="en-IN" dirty="0"/>
                        <m:t>(</m:t>
                      </m:r>
                      <m:r>
                        <m:rPr>
                          <m:nor/>
                        </m:rPr>
                        <a:rPr lang="en-IN" dirty="0"/>
                        <m:t>out</m:t>
                      </m:r>
                      <m:r>
                        <m:rPr>
                          <m:nor/>
                        </m:rPr>
                        <a:rPr lang="en-IN" dirty="0"/>
                        <m:t>2_</m:t>
                      </m:r>
                      <m:r>
                        <m:rPr>
                          <m:nor/>
                        </m:rPr>
                        <a:rPr lang="en-IN" dirty="0"/>
                        <m:t>a</m:t>
                      </m:r>
                      <m:r>
                        <m:rPr>
                          <m:nor/>
                        </m:rPr>
                        <a:rPr lang="en-IN" dirty="0"/>
                        <m:t> = </m:t>
                      </m:r>
                      <m:r>
                        <m:rPr>
                          <m:nor/>
                        </m:rPr>
                        <a:rPr lang="en-IN" b="0" i="0" dirty="0" smtClean="0"/>
                        <m:t>Mul</m:t>
                      </m:r>
                      <m:r>
                        <m:rPr>
                          <m:nor/>
                        </m:rPr>
                        <a:rPr lang="en-IN" b="0" i="0" dirty="0" smtClean="0"/>
                        <m:t>(</m:t>
                      </m:r>
                      <m:r>
                        <m:rPr>
                          <m:nor/>
                        </m:rPr>
                        <a:rPr lang="en-IN" dirty="0"/>
                        <m:t>out</m:t>
                      </m:r>
                      <m:r>
                        <m:rPr>
                          <m:nor/>
                        </m:rPr>
                        <a:rPr lang="en-IN" dirty="0"/>
                        <m:t>1_</m:t>
                      </m:r>
                      <m:r>
                        <m:rPr>
                          <m:nor/>
                        </m:rPr>
                        <a:rPr lang="en-IN" dirty="0"/>
                        <m:t>a</m:t>
                      </m:r>
                      <m:r>
                        <m:rPr>
                          <m:nor/>
                        </m:rPr>
                        <a:rPr lang="en-IN" b="0" i="0" dirty="0" smtClean="0"/>
                        <m:t>,</m:t>
                      </m:r>
                      <m:r>
                        <m:rPr>
                          <m:nor/>
                        </m:rPr>
                        <a:rPr lang="en-IN" dirty="0"/>
                        <m:t> </m:t>
                      </m:r>
                      <m:r>
                        <m:rPr>
                          <m:nor/>
                        </m:rPr>
                        <a:rPr lang="en-IN" dirty="0" err="1"/>
                        <m:t>in</m:t>
                      </m:r>
                      <m:r>
                        <m:rPr>
                          <m:nor/>
                        </m:rPr>
                        <a:rPr lang="en-IN" dirty="0" err="1"/>
                        <m:t>_</m:t>
                      </m:r>
                      <m:r>
                        <m:rPr>
                          <m:nor/>
                        </m:rPr>
                        <a:rPr lang="en-IN" dirty="0" err="1"/>
                        <m:t>a</m:t>
                      </m:r>
                      <m:r>
                        <m:rPr>
                          <m:nor/>
                        </m:rPr>
                        <a:rPr lang="en-IN" dirty="0"/>
                        <m:t>)</m:t>
                      </m:r>
                      <m:r>
                        <m:rPr>
                          <m:nor/>
                        </m:rPr>
                        <a:rPr lang="en-IN" b="0" i="0" dirty="0" smtClean="0"/>
                        <m:t>)</m:t>
                      </m:r>
                      <m:r>
                        <a:rPr lang="en-IN" i="1" dirty="0">
                          <a:latin typeface="Cambria Math" panose="02040503050406030204" pitchFamily="18" charset="0"/>
                        </a:rPr>
                        <m:t> </m:t>
                      </m:r>
                      <m:r>
                        <a:rPr lang="en-IN" i="1">
                          <a:latin typeface="Cambria Math" panose="02040503050406030204" pitchFamily="18" charset="0"/>
                        </a:rPr>
                        <m:t>∧</m:t>
                      </m:r>
                    </m:oMath>
                  </m:oMathPara>
                </a14:m>
                <a:endParaRPr lang="en-IN" i="1" dirty="0">
                  <a:latin typeface="Cambria Math" panose="02040503050406030204" pitchFamily="18" charset="0"/>
                </a:endParaRPr>
              </a:p>
              <a:p>
                <a:pPr marL="0" indent="0">
                  <a:buNone/>
                </a:pPr>
                <a:r>
                  <a:rPr lang="en-IN" dirty="0"/>
                  <a:t>   </a:t>
                </a:r>
                <a14:m>
                  <m:oMath xmlns:m="http://schemas.openxmlformats.org/officeDocument/2006/math">
                    <m:r>
                      <a:rPr lang="en-IN" b="0" i="0" dirty="0" smtClean="0">
                        <a:latin typeface="Cambria Math" panose="02040503050406030204" pitchFamily="18" charset="0"/>
                      </a:rPr>
                      <m:t>         </m:t>
                    </m:r>
                    <m:r>
                      <m:rPr>
                        <m:nor/>
                      </m:rPr>
                      <a:rPr lang="en-IN" dirty="0"/>
                      <m:t>(</m:t>
                    </m:r>
                    <m:r>
                      <m:rPr>
                        <m:nor/>
                      </m:rPr>
                      <a:rPr lang="en-IN" dirty="0"/>
                      <m:t>out</m:t>
                    </m:r>
                    <m:r>
                      <m:rPr>
                        <m:nor/>
                      </m:rPr>
                      <a:rPr lang="en-IN" dirty="0"/>
                      <m:t>0_</m:t>
                    </m:r>
                    <m:r>
                      <m:rPr>
                        <m:nor/>
                      </m:rPr>
                      <a:rPr lang="en-IN" dirty="0"/>
                      <m:t>b</m:t>
                    </m:r>
                    <m:r>
                      <m:rPr>
                        <m:nor/>
                      </m:rPr>
                      <a:rPr lang="en-IN" dirty="0"/>
                      <m:t> = </m:t>
                    </m:r>
                    <m:r>
                      <m:rPr>
                        <m:nor/>
                      </m:rPr>
                      <a:rPr lang="en-IN" b="0" i="0" dirty="0" smtClean="0"/>
                      <m:t>Mul</m:t>
                    </m:r>
                    <m:r>
                      <m:rPr>
                        <m:nor/>
                      </m:rPr>
                      <a:rPr lang="en-IN" dirty="0"/>
                      <m:t>(</m:t>
                    </m:r>
                    <m:r>
                      <m:rPr>
                        <m:nor/>
                      </m:rPr>
                      <a:rPr lang="en-IN" b="0" i="0" dirty="0" smtClean="0"/>
                      <m:t>Mul</m:t>
                    </m:r>
                    <m:r>
                      <m:rPr>
                        <m:nor/>
                      </m:rPr>
                      <a:rPr lang="en-IN" b="0" i="0" dirty="0" smtClean="0"/>
                      <m:t>(</m:t>
                    </m:r>
                    <m:r>
                      <m:rPr>
                        <m:nor/>
                      </m:rPr>
                      <a:rPr lang="en-IN" dirty="0"/>
                      <m:t>in</m:t>
                    </m:r>
                    <m:r>
                      <m:rPr>
                        <m:nor/>
                      </m:rPr>
                      <a:rPr lang="en-IN" dirty="0"/>
                      <m:t>_</m:t>
                    </m:r>
                    <m:r>
                      <m:rPr>
                        <m:nor/>
                      </m:rPr>
                      <a:rPr lang="en-IN" dirty="0"/>
                      <m:t>b</m:t>
                    </m:r>
                    <m:r>
                      <m:rPr>
                        <m:nor/>
                      </m:rPr>
                      <a:rPr lang="en-IN" b="0" i="0" dirty="0" smtClean="0"/>
                      <m:t>,</m:t>
                    </m:r>
                    <m:r>
                      <m:rPr>
                        <m:nor/>
                      </m:rPr>
                      <a:rPr lang="en-IN" dirty="0"/>
                      <m:t> </m:t>
                    </m:r>
                    <m:r>
                      <m:rPr>
                        <m:nor/>
                      </m:rPr>
                      <a:rPr lang="en-IN" dirty="0"/>
                      <m:t>in</m:t>
                    </m:r>
                    <m:r>
                      <m:rPr>
                        <m:nor/>
                      </m:rPr>
                      <a:rPr lang="en-IN" dirty="0"/>
                      <m:t>_</m:t>
                    </m:r>
                    <m:r>
                      <m:rPr>
                        <m:nor/>
                      </m:rPr>
                      <a:rPr lang="en-IN" dirty="0"/>
                      <m:t>b</m:t>
                    </m:r>
                    <m:r>
                      <m:rPr>
                        <m:nor/>
                      </m:rPr>
                      <a:rPr lang="en-IN" dirty="0"/>
                      <m:t>), </m:t>
                    </m:r>
                    <m:r>
                      <m:rPr>
                        <m:nor/>
                      </m:rPr>
                      <a:rPr lang="en-IN" dirty="0"/>
                      <m:t>in</m:t>
                    </m:r>
                    <m:r>
                      <m:rPr>
                        <m:nor/>
                      </m:rPr>
                      <a:rPr lang="en-IN" dirty="0"/>
                      <m:t>_</m:t>
                    </m:r>
                    <m:r>
                      <m:rPr>
                        <m:nor/>
                      </m:rPr>
                      <a:rPr lang="en-IN" dirty="0"/>
                      <m:t>b</m:t>
                    </m:r>
                    <m:r>
                      <m:rPr>
                        <m:nor/>
                      </m:rPr>
                      <a:rPr lang="en-IN" dirty="0"/>
                      <m:t>))</m:t>
                    </m:r>
                    <m:r>
                      <a:rPr lang="en-IN" b="0" i="1" dirty="0" smtClean="0">
                        <a:latin typeface="Cambria Math" panose="02040503050406030204" pitchFamily="18" charset="0"/>
                      </a:rPr>
                      <m:t>∧¬</m:t>
                    </m:r>
                    <m:r>
                      <a:rPr lang="en-IN" i="1">
                        <a:latin typeface="Cambria Math" panose="02040503050406030204" pitchFamily="18" charset="0"/>
                      </a:rPr>
                      <m:t>(</m:t>
                    </m:r>
                    <m:r>
                      <a:rPr lang="en-IN" i="1">
                        <a:latin typeface="Cambria Math" panose="02040503050406030204" pitchFamily="18" charset="0"/>
                      </a:rPr>
                      <m:t>𝑜𝑢𝑡</m:t>
                    </m:r>
                    <m:r>
                      <a:rPr lang="en-IN" i="1">
                        <a:latin typeface="Cambria Math" panose="02040503050406030204" pitchFamily="18" charset="0"/>
                      </a:rPr>
                      <m:t>2</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𝑜𝑢𝑡</m:t>
                    </m:r>
                    <m:r>
                      <a:rPr lang="en-IN" b="0" i="1" smtClean="0">
                        <a:latin typeface="Cambria Math" panose="02040503050406030204" pitchFamily="18" charset="0"/>
                      </a:rPr>
                      <m:t>0</m:t>
                    </m:r>
                    <m:r>
                      <m:rPr>
                        <m:lit/>
                      </m:rPr>
                      <a:rPr lang="en-IN" i="1" smtClean="0">
                        <a:latin typeface="Cambria Math" panose="02040503050406030204" pitchFamily="18" charset="0"/>
                      </a:rPr>
                      <m:t>_</m:t>
                    </m:r>
                    <m:r>
                      <a:rPr lang="en-IN" i="1" smtClean="0">
                        <a:latin typeface="Cambria Math" panose="02040503050406030204" pitchFamily="18" charset="0"/>
                      </a:rPr>
                      <m:t>𝑏</m:t>
                    </m:r>
                    <m:r>
                      <a:rPr lang="en-IN" i="1" smtClean="0">
                        <a:latin typeface="Cambria Math" panose="02040503050406030204" pitchFamily="18" charset="0"/>
                      </a:rPr>
                      <m:t>)</m:t>
                    </m:r>
                  </m:oMath>
                </a14:m>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31747AC7-7591-B94D-3082-4D2F3739F346}"/>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IN">
                    <a:noFill/>
                  </a:rPr>
                  <a:t> </a:t>
                </a:r>
              </a:p>
            </p:txBody>
          </p:sp>
        </mc:Fallback>
      </mc:AlternateContent>
    </p:spTree>
    <p:extLst>
      <p:ext uri="{BB962C8B-B14F-4D97-AF65-F5344CB8AC3E}">
        <p14:creationId xmlns:p14="http://schemas.microsoft.com/office/powerpoint/2010/main" val="35649209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9C77-D313-2AA8-FAC8-9C5114CC8C5F}"/>
              </a:ext>
            </a:extLst>
          </p:cNvPr>
          <p:cNvSpPr>
            <a:spLocks noGrp="1"/>
          </p:cNvSpPr>
          <p:nvPr>
            <p:ph type="title"/>
          </p:nvPr>
        </p:nvSpPr>
        <p:spPr/>
        <p:txBody>
          <a:bodyPr/>
          <a:lstStyle/>
          <a:p>
            <a:r>
              <a:rPr lang="en-IN" dirty="0"/>
              <a:t>Converting to EUF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753FD9-4E50-47EB-9D42-5919657AD8D3}"/>
                  </a:ext>
                </a:extLst>
              </p:cNvPr>
              <p:cNvSpPr>
                <a:spLocks noGrp="1"/>
              </p:cNvSpPr>
              <p:nvPr>
                <p:ph idx="1"/>
              </p:nvPr>
            </p:nvSpPr>
            <p:spPr/>
            <p:txBody>
              <a:bodyPr/>
              <a:lstStyle/>
              <a:p>
                <a:pPr marL="0" indent="0" algn="r">
                  <a:buNone/>
                </a:pPr>
                <a14:m>
                  <m:oMathPara xmlns:m="http://schemas.openxmlformats.org/officeDocument/2006/math">
                    <m:oMathParaPr>
                      <m:jc m:val="centerGroup"/>
                    </m:oMathParaPr>
                    <m:oMath xmlns:m="http://schemas.openxmlformats.org/officeDocument/2006/math">
                      <m:d>
                        <m:dPr>
                          <m:ctrlPr>
                            <a:rPr lang="en-IN" i="1" smtClean="0">
                              <a:latin typeface="Cambria Math" panose="02040503050406030204" pitchFamily="18" charset="0"/>
                            </a:rPr>
                          </m:ctrlPr>
                        </m:dPr>
                        <m:e>
                          <m:r>
                            <a:rPr lang="en-IN" i="1">
                              <a:latin typeface="Cambria Math" panose="02040503050406030204" pitchFamily="18" charset="0"/>
                            </a:rPr>
                            <m:t>𝑖𝑛</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𝑖𝑛</m:t>
                          </m:r>
                          <m:r>
                            <m:rPr>
                              <m:lit/>
                            </m:rPr>
                            <a:rPr lang="en-IN" i="1">
                              <a:latin typeface="Cambria Math" panose="02040503050406030204" pitchFamily="18" charset="0"/>
                            </a:rPr>
                            <m:t>_</m:t>
                          </m:r>
                          <m:r>
                            <a:rPr lang="en-IN" i="1">
                              <a:latin typeface="Cambria Math" panose="02040503050406030204" pitchFamily="18" charset="0"/>
                            </a:rPr>
                            <m:t>𝑏</m:t>
                          </m:r>
                        </m:e>
                      </m:d>
                      <m:r>
                        <a:rPr lang="en-IN" i="1">
                          <a:latin typeface="Cambria Math" panose="02040503050406030204" pitchFamily="18" charset="0"/>
                        </a:rPr>
                        <m:t>∧</m:t>
                      </m:r>
                      <m:r>
                        <m:rPr>
                          <m:nor/>
                        </m:rPr>
                        <a:rPr lang="en-IN" dirty="0"/>
                        <m:t>(</m:t>
                      </m:r>
                      <m:r>
                        <m:rPr>
                          <m:nor/>
                        </m:rPr>
                        <a:rPr lang="en-IN" dirty="0"/>
                        <m:t>out</m:t>
                      </m:r>
                      <m:r>
                        <m:rPr>
                          <m:nor/>
                        </m:rPr>
                        <a:rPr lang="en-IN" dirty="0"/>
                        <m:t>0_</m:t>
                      </m:r>
                      <m:r>
                        <m:rPr>
                          <m:nor/>
                        </m:rPr>
                        <a:rPr lang="en-IN" dirty="0"/>
                        <m:t>a</m:t>
                      </m:r>
                      <m:r>
                        <m:rPr>
                          <m:nor/>
                        </m:rPr>
                        <a:rPr lang="en-IN" dirty="0"/>
                        <m:t> = </m:t>
                      </m:r>
                      <m:r>
                        <m:rPr>
                          <m:nor/>
                        </m:rPr>
                        <a:rPr lang="en-IN" dirty="0"/>
                        <m:t>in</m:t>
                      </m:r>
                      <m:r>
                        <m:rPr>
                          <m:nor/>
                        </m:rPr>
                        <a:rPr lang="en-IN" dirty="0"/>
                        <m:t>_</m:t>
                      </m:r>
                      <m:r>
                        <m:rPr>
                          <m:nor/>
                        </m:rPr>
                        <a:rPr lang="en-IN" dirty="0"/>
                        <m:t>a</m:t>
                      </m:r>
                      <m:r>
                        <m:rPr>
                          <m:nor/>
                        </m:rPr>
                        <a:rPr lang="en-IN" dirty="0"/>
                        <m:t>) </m:t>
                      </m:r>
                      <m:r>
                        <a:rPr lang="en-IN" i="1">
                          <a:latin typeface="Cambria Math" panose="02040503050406030204" pitchFamily="18" charset="0"/>
                        </a:rPr>
                        <m:t>∧</m:t>
                      </m:r>
                      <m:r>
                        <m:rPr>
                          <m:nor/>
                        </m:rPr>
                        <a:rPr lang="en-IN" dirty="0"/>
                        <m:t>(</m:t>
                      </m:r>
                      <m:r>
                        <m:rPr>
                          <m:nor/>
                        </m:rPr>
                        <a:rPr lang="en-IN" dirty="0"/>
                        <m:t>out</m:t>
                      </m:r>
                      <m:r>
                        <m:rPr>
                          <m:nor/>
                        </m:rPr>
                        <a:rPr lang="en-IN" dirty="0"/>
                        <m:t>1_</m:t>
                      </m:r>
                      <m:r>
                        <m:rPr>
                          <m:nor/>
                        </m:rPr>
                        <a:rPr lang="en-IN" dirty="0"/>
                        <m:t>a</m:t>
                      </m:r>
                      <m:r>
                        <m:rPr>
                          <m:nor/>
                        </m:rPr>
                        <a:rPr lang="en-IN" dirty="0"/>
                        <m:t> = </m:t>
                      </m:r>
                      <m:r>
                        <m:rPr>
                          <m:nor/>
                        </m:rPr>
                        <a:rPr lang="en-IN" b="0" i="0" dirty="0" smtClean="0"/>
                        <m:t>Mul</m:t>
                      </m:r>
                      <m:r>
                        <m:rPr>
                          <m:nor/>
                        </m:rPr>
                        <a:rPr lang="en-IN" b="0" i="0" dirty="0" smtClean="0"/>
                        <m:t>(</m:t>
                      </m:r>
                      <m:r>
                        <m:rPr>
                          <m:nor/>
                        </m:rPr>
                        <a:rPr lang="en-IN" dirty="0"/>
                        <m:t>out</m:t>
                      </m:r>
                      <m:r>
                        <m:rPr>
                          <m:nor/>
                        </m:rPr>
                        <a:rPr lang="en-IN" dirty="0"/>
                        <m:t>0_</m:t>
                      </m:r>
                      <m:r>
                        <m:rPr>
                          <m:nor/>
                        </m:rPr>
                        <a:rPr lang="en-IN" dirty="0"/>
                        <m:t>a</m:t>
                      </m:r>
                      <m:r>
                        <m:rPr>
                          <m:nor/>
                        </m:rPr>
                        <a:rPr lang="en-IN" b="0" i="0" dirty="0" smtClean="0"/>
                        <m:t>,</m:t>
                      </m:r>
                      <m:r>
                        <m:rPr>
                          <m:nor/>
                        </m:rPr>
                        <a:rPr lang="en-IN" dirty="0"/>
                        <m:t> </m:t>
                      </m:r>
                      <m:r>
                        <m:rPr>
                          <m:nor/>
                        </m:rPr>
                        <a:rPr lang="en-IN" dirty="0" err="1"/>
                        <m:t>in</m:t>
                      </m:r>
                      <m:r>
                        <m:rPr>
                          <m:nor/>
                        </m:rPr>
                        <a:rPr lang="en-IN" dirty="0" err="1"/>
                        <m:t>_</m:t>
                      </m:r>
                      <m:r>
                        <m:rPr>
                          <m:nor/>
                        </m:rPr>
                        <a:rPr lang="en-IN" dirty="0" err="1"/>
                        <m:t>a</m:t>
                      </m:r>
                      <m:r>
                        <m:rPr>
                          <m:nor/>
                        </m:rPr>
                        <a:rPr lang="en-IN" dirty="0"/>
                        <m:t>)</m:t>
                      </m:r>
                      <m:r>
                        <m:rPr>
                          <m:nor/>
                        </m:rPr>
                        <a:rPr lang="en-IN" b="0" i="0" dirty="0" smtClean="0"/>
                        <m:t>)</m:t>
                      </m:r>
                    </m:oMath>
                  </m:oMathPara>
                </a14:m>
                <a:endParaRPr lang="en-IN" b="0" i="0" dirty="0"/>
              </a:p>
              <a:p>
                <a:pPr marL="0" indent="0" algn="r">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              </m:t>
                      </m:r>
                      <m:r>
                        <a:rPr lang="en-IN" i="1">
                          <a:latin typeface="Cambria Math" panose="02040503050406030204" pitchFamily="18" charset="0"/>
                        </a:rPr>
                        <m:t>∧</m:t>
                      </m:r>
                      <m:r>
                        <m:rPr>
                          <m:nor/>
                        </m:rPr>
                        <a:rPr lang="en-IN" b="0" i="0" smtClean="0">
                          <a:latin typeface="Cambria Math" panose="02040503050406030204" pitchFamily="18" charset="0"/>
                        </a:rPr>
                        <m:t> </m:t>
                      </m:r>
                      <m:r>
                        <m:rPr>
                          <m:nor/>
                        </m:rPr>
                        <a:rPr lang="en-IN" dirty="0"/>
                        <m:t>(</m:t>
                      </m:r>
                      <m:r>
                        <m:rPr>
                          <m:nor/>
                        </m:rPr>
                        <a:rPr lang="en-IN" dirty="0"/>
                        <m:t>out</m:t>
                      </m:r>
                      <m:r>
                        <m:rPr>
                          <m:nor/>
                        </m:rPr>
                        <a:rPr lang="en-IN" dirty="0"/>
                        <m:t>2_</m:t>
                      </m:r>
                      <m:r>
                        <m:rPr>
                          <m:nor/>
                        </m:rPr>
                        <a:rPr lang="en-IN" dirty="0"/>
                        <m:t>a</m:t>
                      </m:r>
                      <m:r>
                        <m:rPr>
                          <m:nor/>
                        </m:rPr>
                        <a:rPr lang="en-IN" dirty="0"/>
                        <m:t> = </m:t>
                      </m:r>
                      <m:r>
                        <m:rPr>
                          <m:nor/>
                        </m:rPr>
                        <a:rPr lang="en-IN" b="0" i="0" dirty="0" smtClean="0"/>
                        <m:t>Mul</m:t>
                      </m:r>
                      <m:r>
                        <m:rPr>
                          <m:nor/>
                        </m:rPr>
                        <a:rPr lang="en-IN" b="0" i="0" dirty="0" smtClean="0"/>
                        <m:t>(</m:t>
                      </m:r>
                      <m:r>
                        <m:rPr>
                          <m:nor/>
                        </m:rPr>
                        <a:rPr lang="en-IN" dirty="0"/>
                        <m:t>out</m:t>
                      </m:r>
                      <m:r>
                        <m:rPr>
                          <m:nor/>
                        </m:rPr>
                        <a:rPr lang="en-IN" dirty="0"/>
                        <m:t>1_</m:t>
                      </m:r>
                      <m:r>
                        <m:rPr>
                          <m:nor/>
                        </m:rPr>
                        <a:rPr lang="en-IN" dirty="0"/>
                        <m:t>a</m:t>
                      </m:r>
                      <m:r>
                        <m:rPr>
                          <m:nor/>
                        </m:rPr>
                        <a:rPr lang="en-IN" b="0" i="0" dirty="0" smtClean="0"/>
                        <m:t>,</m:t>
                      </m:r>
                      <m:r>
                        <m:rPr>
                          <m:nor/>
                        </m:rPr>
                        <a:rPr lang="en-IN" dirty="0"/>
                        <m:t> </m:t>
                      </m:r>
                      <m:r>
                        <m:rPr>
                          <m:nor/>
                        </m:rPr>
                        <a:rPr lang="en-IN" dirty="0" err="1"/>
                        <m:t>in</m:t>
                      </m:r>
                      <m:r>
                        <m:rPr>
                          <m:nor/>
                        </m:rPr>
                        <a:rPr lang="en-IN" dirty="0" err="1"/>
                        <m:t>_</m:t>
                      </m:r>
                      <m:r>
                        <m:rPr>
                          <m:nor/>
                        </m:rPr>
                        <a:rPr lang="en-IN" dirty="0" err="1"/>
                        <m:t>a</m:t>
                      </m:r>
                      <m:r>
                        <m:rPr>
                          <m:nor/>
                        </m:rPr>
                        <a:rPr lang="en-IN" dirty="0"/>
                        <m:t>)</m:t>
                      </m:r>
                      <m:r>
                        <m:rPr>
                          <m:nor/>
                        </m:rPr>
                        <a:rPr lang="en-IN" b="0" i="0" dirty="0" smtClean="0"/>
                        <m:t>)</m:t>
                      </m:r>
                      <m:r>
                        <a:rPr lang="en-IN" i="1" dirty="0">
                          <a:latin typeface="Cambria Math" panose="02040503050406030204" pitchFamily="18" charset="0"/>
                        </a:rPr>
                        <m:t> </m:t>
                      </m:r>
                      <m:r>
                        <a:rPr lang="en-IN" i="1">
                          <a:latin typeface="Cambria Math" panose="02040503050406030204" pitchFamily="18" charset="0"/>
                        </a:rPr>
                        <m:t>∧</m:t>
                      </m:r>
                    </m:oMath>
                  </m:oMathPara>
                </a14:m>
                <a:endParaRPr lang="en-IN" i="1" dirty="0">
                  <a:latin typeface="Cambria Math" panose="02040503050406030204" pitchFamily="18" charset="0"/>
                </a:endParaRPr>
              </a:p>
              <a:p>
                <a:pPr marL="0" indent="0">
                  <a:buNone/>
                </a:pPr>
                <a:r>
                  <a:rPr lang="en-IN" dirty="0"/>
                  <a:t>   </a:t>
                </a:r>
                <a14:m>
                  <m:oMath xmlns:m="http://schemas.openxmlformats.org/officeDocument/2006/math">
                    <m:r>
                      <a:rPr lang="en-IN" b="0" i="0" dirty="0" smtClean="0">
                        <a:latin typeface="Cambria Math" panose="02040503050406030204" pitchFamily="18" charset="0"/>
                      </a:rPr>
                      <m:t>         </m:t>
                    </m:r>
                    <m:r>
                      <m:rPr>
                        <m:nor/>
                      </m:rPr>
                      <a:rPr lang="en-IN" dirty="0"/>
                      <m:t>(</m:t>
                    </m:r>
                    <m:r>
                      <m:rPr>
                        <m:nor/>
                      </m:rPr>
                      <a:rPr lang="en-IN" dirty="0"/>
                      <m:t>out</m:t>
                    </m:r>
                    <m:r>
                      <m:rPr>
                        <m:nor/>
                      </m:rPr>
                      <a:rPr lang="en-IN" dirty="0"/>
                      <m:t>0_</m:t>
                    </m:r>
                    <m:r>
                      <m:rPr>
                        <m:nor/>
                      </m:rPr>
                      <a:rPr lang="en-IN" dirty="0"/>
                      <m:t>b</m:t>
                    </m:r>
                    <m:r>
                      <m:rPr>
                        <m:nor/>
                      </m:rPr>
                      <a:rPr lang="en-IN" dirty="0"/>
                      <m:t> = </m:t>
                    </m:r>
                    <m:r>
                      <m:rPr>
                        <m:nor/>
                      </m:rPr>
                      <a:rPr lang="en-IN" b="0" i="0" dirty="0" smtClean="0"/>
                      <m:t>Mul</m:t>
                    </m:r>
                    <m:r>
                      <m:rPr>
                        <m:nor/>
                      </m:rPr>
                      <a:rPr lang="en-IN" dirty="0"/>
                      <m:t>(</m:t>
                    </m:r>
                    <m:r>
                      <m:rPr>
                        <m:nor/>
                      </m:rPr>
                      <a:rPr lang="en-IN" b="0" i="0" dirty="0" smtClean="0"/>
                      <m:t>Mul</m:t>
                    </m:r>
                    <m:r>
                      <m:rPr>
                        <m:nor/>
                      </m:rPr>
                      <a:rPr lang="en-IN" b="0" i="0" dirty="0" smtClean="0"/>
                      <m:t>(</m:t>
                    </m:r>
                    <m:r>
                      <m:rPr>
                        <m:nor/>
                      </m:rPr>
                      <a:rPr lang="en-IN" dirty="0"/>
                      <m:t>in</m:t>
                    </m:r>
                    <m:r>
                      <m:rPr>
                        <m:nor/>
                      </m:rPr>
                      <a:rPr lang="en-IN" dirty="0"/>
                      <m:t>_</m:t>
                    </m:r>
                    <m:r>
                      <m:rPr>
                        <m:nor/>
                      </m:rPr>
                      <a:rPr lang="en-IN" dirty="0"/>
                      <m:t>b</m:t>
                    </m:r>
                    <m:r>
                      <m:rPr>
                        <m:nor/>
                      </m:rPr>
                      <a:rPr lang="en-IN" b="0" i="0" dirty="0" smtClean="0"/>
                      <m:t>,</m:t>
                    </m:r>
                    <m:r>
                      <m:rPr>
                        <m:nor/>
                      </m:rPr>
                      <a:rPr lang="en-IN" dirty="0"/>
                      <m:t> </m:t>
                    </m:r>
                    <m:r>
                      <m:rPr>
                        <m:nor/>
                      </m:rPr>
                      <a:rPr lang="en-IN" dirty="0"/>
                      <m:t>in</m:t>
                    </m:r>
                    <m:r>
                      <m:rPr>
                        <m:nor/>
                      </m:rPr>
                      <a:rPr lang="en-IN" dirty="0"/>
                      <m:t>_</m:t>
                    </m:r>
                    <m:r>
                      <m:rPr>
                        <m:nor/>
                      </m:rPr>
                      <a:rPr lang="en-IN" dirty="0"/>
                      <m:t>b</m:t>
                    </m:r>
                    <m:r>
                      <m:rPr>
                        <m:nor/>
                      </m:rPr>
                      <a:rPr lang="en-IN" dirty="0"/>
                      <m:t>), </m:t>
                    </m:r>
                    <m:r>
                      <m:rPr>
                        <m:nor/>
                      </m:rPr>
                      <a:rPr lang="en-IN" dirty="0"/>
                      <m:t>in</m:t>
                    </m:r>
                    <m:r>
                      <m:rPr>
                        <m:nor/>
                      </m:rPr>
                      <a:rPr lang="en-IN" dirty="0"/>
                      <m:t>_</m:t>
                    </m:r>
                    <m:r>
                      <m:rPr>
                        <m:nor/>
                      </m:rPr>
                      <a:rPr lang="en-IN" dirty="0"/>
                      <m:t>b</m:t>
                    </m:r>
                    <m:r>
                      <m:rPr>
                        <m:nor/>
                      </m:rPr>
                      <a:rPr lang="en-IN" dirty="0"/>
                      <m:t>))</m:t>
                    </m:r>
                    <m:r>
                      <a:rPr lang="en-IN" b="0" i="1" dirty="0" smtClean="0">
                        <a:latin typeface="Cambria Math" panose="02040503050406030204" pitchFamily="18" charset="0"/>
                      </a:rPr>
                      <m:t>∧¬</m:t>
                    </m:r>
                    <m:r>
                      <a:rPr lang="en-IN" i="1">
                        <a:latin typeface="Cambria Math" panose="02040503050406030204" pitchFamily="18" charset="0"/>
                      </a:rPr>
                      <m:t>(</m:t>
                    </m:r>
                    <m:r>
                      <a:rPr lang="en-IN" i="1">
                        <a:latin typeface="Cambria Math" panose="02040503050406030204" pitchFamily="18" charset="0"/>
                      </a:rPr>
                      <m:t>𝑜𝑢𝑡</m:t>
                    </m:r>
                    <m:r>
                      <a:rPr lang="en-IN" i="1">
                        <a:latin typeface="Cambria Math" panose="02040503050406030204" pitchFamily="18" charset="0"/>
                      </a:rPr>
                      <m:t>2</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𝑜𝑢𝑡</m:t>
                    </m:r>
                    <m:r>
                      <a:rPr lang="en-IN" b="0" i="1" smtClean="0">
                        <a:latin typeface="Cambria Math" panose="02040503050406030204" pitchFamily="18" charset="0"/>
                      </a:rPr>
                      <m:t>0</m:t>
                    </m:r>
                    <m:r>
                      <m:rPr>
                        <m:lit/>
                      </m:rPr>
                      <a:rPr lang="en-IN" i="1" smtClean="0">
                        <a:latin typeface="Cambria Math" panose="02040503050406030204" pitchFamily="18" charset="0"/>
                      </a:rPr>
                      <m:t>_</m:t>
                    </m:r>
                    <m:r>
                      <a:rPr lang="en-IN" i="1" smtClean="0">
                        <a:latin typeface="Cambria Math" panose="02040503050406030204" pitchFamily="18" charset="0"/>
                      </a:rPr>
                      <m:t>𝑏</m:t>
                    </m:r>
                    <m:r>
                      <a:rPr lang="en-IN" i="1" smtClean="0">
                        <a:latin typeface="Cambria Math" panose="02040503050406030204" pitchFamily="18" charset="0"/>
                      </a:rPr>
                      <m:t>)</m:t>
                    </m:r>
                  </m:oMath>
                </a14:m>
                <a:endParaRPr lang="en-IN" dirty="0"/>
              </a:p>
              <a:p>
                <a:pPr marL="0" indent="0">
                  <a:buNone/>
                </a:pPr>
                <a:endParaRPr lang="en-IN" dirty="0"/>
              </a:p>
              <a:p>
                <a:pPr marL="0" indent="0">
                  <a:buNone/>
                </a:pPr>
                <a:r>
                  <a:rPr lang="en-IN" dirty="0"/>
                  <a:t>Equivalence classes:</a:t>
                </a:r>
              </a:p>
              <a:p>
                <a:pPr marL="0" indent="0">
                  <a:buNone/>
                </a:pPr>
                <a:r>
                  <a:rPr lang="en-IN" dirty="0"/>
                  <a:t>{{</a:t>
                </a:r>
                <a14:m>
                  <m:oMath xmlns:m="http://schemas.openxmlformats.org/officeDocument/2006/math">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𝑎</m:t>
                    </m:r>
                  </m:oMath>
                </a14:m>
                <a:r>
                  <a:rPr lang="en-IN" dirty="0"/>
                  <a:t>}, {</a:t>
                </a:r>
                <a14:m>
                  <m:oMath xmlns:m="http://schemas.openxmlformats.org/officeDocument/2006/math">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𝑏</m:t>
                    </m:r>
                  </m:oMath>
                </a14:m>
                <a:r>
                  <a:rPr lang="en-IN" dirty="0"/>
                  <a:t>}, {</a:t>
                </a:r>
                <a14:m>
                  <m:oMath xmlns:m="http://schemas.openxmlformats.org/officeDocument/2006/math">
                    <m:r>
                      <a:rPr lang="en-IN" b="0" i="1" smtClean="0">
                        <a:latin typeface="Cambria Math" panose="02040503050406030204" pitchFamily="18" charset="0"/>
                      </a:rPr>
                      <m:t>𝑜𝑢𝑡</m:t>
                    </m:r>
                    <m:r>
                      <a:rPr lang="en-IN" b="0" i="1" smtClean="0">
                        <a:latin typeface="Cambria Math" panose="02040503050406030204" pitchFamily="18" charset="0"/>
                      </a:rPr>
                      <m:t>0</m:t>
                    </m:r>
                    <m:r>
                      <m:rPr>
                        <m:lit/>
                      </m:rPr>
                      <a:rPr lang="en-IN" b="0" i="1" smtClean="0">
                        <a:latin typeface="Cambria Math" panose="02040503050406030204" pitchFamily="18" charset="0"/>
                      </a:rPr>
                      <m:t>_</m:t>
                    </m:r>
                    <m:r>
                      <a:rPr lang="en-IN" b="0" i="1" smtClean="0">
                        <a:latin typeface="Cambria Math" panose="02040503050406030204" pitchFamily="18" charset="0"/>
                      </a:rPr>
                      <m:t>𝑎</m:t>
                    </m:r>
                  </m:oMath>
                </a14:m>
                <a:r>
                  <a:rPr lang="en-IN" dirty="0"/>
                  <a:t>}, {</a:t>
                </a:r>
                <a14:m>
                  <m:oMath xmlns:m="http://schemas.openxmlformats.org/officeDocument/2006/math">
                    <m:r>
                      <m:rPr>
                        <m:sty m:val="p"/>
                      </m:rPr>
                      <a:rPr lang="en-IN" b="0" i="1" smtClean="0">
                        <a:latin typeface="Cambria Math" panose="02040503050406030204" pitchFamily="18" charset="0"/>
                      </a:rPr>
                      <m:t>out</m:t>
                    </m:r>
                    <m:r>
                      <a:rPr lang="en-IN" b="0" i="1" smtClean="0">
                        <a:latin typeface="Cambria Math" panose="02040503050406030204" pitchFamily="18" charset="0"/>
                      </a:rPr>
                      <m:t>1</m:t>
                    </m:r>
                    <m:r>
                      <m:rPr>
                        <m:lit/>
                      </m:rPr>
                      <a:rPr lang="en-IN" b="0" i="1" smtClean="0">
                        <a:latin typeface="Cambria Math" panose="02040503050406030204" pitchFamily="18" charset="0"/>
                      </a:rPr>
                      <m:t>_</m:t>
                    </m:r>
                    <m:r>
                      <a:rPr lang="en-IN" b="0" i="1" smtClean="0">
                        <a:latin typeface="Cambria Math" panose="02040503050406030204" pitchFamily="18" charset="0"/>
                      </a:rPr>
                      <m:t>𝑎</m:t>
                    </m:r>
                  </m:oMath>
                </a14:m>
                <a:r>
                  <a:rPr lang="en-IN" dirty="0"/>
                  <a:t>}, {</a:t>
                </a:r>
                <a14:m>
                  <m:oMath xmlns:m="http://schemas.openxmlformats.org/officeDocument/2006/math">
                    <m:r>
                      <a:rPr lang="en-IN" b="0" i="1" smtClean="0">
                        <a:latin typeface="Cambria Math" panose="02040503050406030204" pitchFamily="18" charset="0"/>
                      </a:rPr>
                      <m:t>𝑀𝑢𝑙</m:t>
                    </m:r>
                    <m:r>
                      <a:rPr lang="en-IN" b="0" i="1" smtClean="0">
                        <a:latin typeface="Cambria Math" panose="02040503050406030204" pitchFamily="18" charset="0"/>
                      </a:rPr>
                      <m:t>(</m:t>
                    </m:r>
                    <m:r>
                      <a:rPr lang="en-IN" b="0" i="1" smtClean="0">
                        <a:latin typeface="Cambria Math" panose="02040503050406030204" pitchFamily="18" charset="0"/>
                      </a:rPr>
                      <m:t>𝑜𝑢𝑡</m:t>
                    </m:r>
                    <m:r>
                      <a:rPr lang="en-IN" b="0" i="1" smtClean="0">
                        <a:latin typeface="Cambria Math" panose="02040503050406030204" pitchFamily="18" charset="0"/>
                      </a:rPr>
                      <m:t>0</m:t>
                    </m:r>
                    <m:r>
                      <m:rPr>
                        <m:lit/>
                      </m:rPr>
                      <a:rPr lang="en-IN" b="0" i="1" smtClean="0">
                        <a:latin typeface="Cambria Math" panose="02040503050406030204" pitchFamily="18" charset="0"/>
                      </a:rPr>
                      <m:t>_</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𝑎</m:t>
                    </m:r>
                    <m:r>
                      <a:rPr lang="en-IN" b="0" i="1" smtClean="0">
                        <a:latin typeface="Cambria Math" panose="02040503050406030204" pitchFamily="18" charset="0"/>
                      </a:rPr>
                      <m:t>)</m:t>
                    </m:r>
                  </m:oMath>
                </a14:m>
                <a:r>
                  <a:rPr lang="en-IN" dirty="0"/>
                  <a:t>}, {</a:t>
                </a:r>
                <a14:m>
                  <m:oMath xmlns:m="http://schemas.openxmlformats.org/officeDocument/2006/math">
                    <m:r>
                      <a:rPr lang="en-IN" b="0" i="1" dirty="0" smtClean="0">
                        <a:latin typeface="Cambria Math" panose="02040503050406030204" pitchFamily="18" charset="0"/>
                      </a:rPr>
                      <m:t>𝑜𝑢𝑡</m:t>
                    </m:r>
                    <m:r>
                      <a:rPr lang="en-IN" b="0" i="1" dirty="0" smtClean="0">
                        <a:latin typeface="Cambria Math" panose="02040503050406030204" pitchFamily="18" charset="0"/>
                      </a:rPr>
                      <m:t>2</m:t>
                    </m:r>
                    <m:r>
                      <m:rPr>
                        <m:lit/>
                      </m:rPr>
                      <a:rPr lang="en-IN" b="0" i="1" dirty="0" smtClean="0">
                        <a:latin typeface="Cambria Math" panose="02040503050406030204" pitchFamily="18" charset="0"/>
                      </a:rPr>
                      <m:t>_</m:t>
                    </m:r>
                    <m:r>
                      <a:rPr lang="en-IN" b="0" i="1" dirty="0" smtClean="0">
                        <a:latin typeface="Cambria Math" panose="02040503050406030204" pitchFamily="18" charset="0"/>
                      </a:rPr>
                      <m:t>𝑎</m:t>
                    </m:r>
                  </m:oMath>
                </a14:m>
                <a:r>
                  <a:rPr lang="en-IN" dirty="0"/>
                  <a:t>}, </a:t>
                </a:r>
              </a:p>
              <a:p>
                <a:pPr marL="0" indent="0">
                  <a:buNone/>
                </a:pPr>
                <a:r>
                  <a:rPr lang="en-IN" dirty="0"/>
                  <a:t>{</a:t>
                </a:r>
                <a14:m>
                  <m:oMath xmlns:m="http://schemas.openxmlformats.org/officeDocument/2006/math">
                    <m:r>
                      <a:rPr lang="en-IN" b="0" i="1" smtClean="0">
                        <a:latin typeface="Cambria Math" panose="02040503050406030204" pitchFamily="18" charset="0"/>
                      </a:rPr>
                      <m:t>𝑀𝑢𝑙</m:t>
                    </m:r>
                    <m:r>
                      <a:rPr lang="en-IN" b="0" i="1" smtClean="0">
                        <a:latin typeface="Cambria Math" panose="02040503050406030204" pitchFamily="18" charset="0"/>
                      </a:rPr>
                      <m:t>(</m:t>
                    </m:r>
                    <m:r>
                      <a:rPr lang="en-IN" b="0" i="1" smtClean="0">
                        <a:latin typeface="Cambria Math" panose="02040503050406030204" pitchFamily="18" charset="0"/>
                      </a:rPr>
                      <m:t>𝑜𝑢𝑡</m:t>
                    </m:r>
                    <m:r>
                      <a:rPr lang="en-IN" b="0" i="1" smtClean="0">
                        <a:latin typeface="Cambria Math" panose="02040503050406030204" pitchFamily="18" charset="0"/>
                      </a:rPr>
                      <m:t>1</m:t>
                    </m:r>
                    <m:r>
                      <m:rPr>
                        <m:lit/>
                      </m:rPr>
                      <a:rPr lang="en-IN" b="0" i="1" smtClean="0">
                        <a:latin typeface="Cambria Math" panose="02040503050406030204" pitchFamily="18" charset="0"/>
                      </a:rPr>
                      <m:t>_</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𝑎</m:t>
                    </m:r>
                    <m:r>
                      <a:rPr lang="en-IN" b="0" i="0" smtClean="0">
                        <a:latin typeface="Cambria Math" panose="02040503050406030204" pitchFamily="18" charset="0"/>
                      </a:rPr>
                      <m:t>)</m:t>
                    </m:r>
                  </m:oMath>
                </a14:m>
                <a:r>
                  <a:rPr lang="en-IN" dirty="0"/>
                  <a:t>}, {</a:t>
                </a:r>
                <a14:m>
                  <m:oMath xmlns:m="http://schemas.openxmlformats.org/officeDocument/2006/math">
                    <m:r>
                      <a:rPr lang="en-IN" b="0" i="1" dirty="0" smtClean="0">
                        <a:latin typeface="Cambria Math" panose="02040503050406030204" pitchFamily="18" charset="0"/>
                      </a:rPr>
                      <m:t>𝑜𝑢𝑡</m:t>
                    </m:r>
                    <m:r>
                      <a:rPr lang="en-IN" b="0" i="1" dirty="0" smtClean="0">
                        <a:latin typeface="Cambria Math" panose="02040503050406030204" pitchFamily="18" charset="0"/>
                      </a:rPr>
                      <m:t>0</m:t>
                    </m:r>
                    <m:r>
                      <m:rPr>
                        <m:lit/>
                      </m:rPr>
                      <a:rPr lang="en-IN" b="0" i="1" dirty="0" smtClean="0">
                        <a:latin typeface="Cambria Math" panose="02040503050406030204" pitchFamily="18" charset="0"/>
                      </a:rPr>
                      <m:t>_</m:t>
                    </m:r>
                    <m:r>
                      <a:rPr lang="en-IN" b="0" i="1" dirty="0" smtClean="0">
                        <a:latin typeface="Cambria Math" panose="02040503050406030204" pitchFamily="18" charset="0"/>
                      </a:rPr>
                      <m:t>𝑏</m:t>
                    </m:r>
                  </m:oMath>
                </a14:m>
                <a:r>
                  <a:rPr lang="en-IN" dirty="0"/>
                  <a:t>}, {</a:t>
                </a:r>
                <a14:m>
                  <m:oMath xmlns:m="http://schemas.openxmlformats.org/officeDocument/2006/math">
                    <m:r>
                      <m:rPr>
                        <m:nor/>
                      </m:rPr>
                      <a:rPr lang="en-IN" dirty="0"/>
                      <m:t>Mul</m:t>
                    </m:r>
                    <m:r>
                      <m:rPr>
                        <m:nor/>
                      </m:rPr>
                      <a:rPr lang="en-IN" dirty="0"/>
                      <m:t>(</m:t>
                    </m:r>
                    <m:r>
                      <m:rPr>
                        <m:nor/>
                      </m:rPr>
                      <a:rPr lang="en-IN" dirty="0"/>
                      <m:t>Mul</m:t>
                    </m:r>
                    <m:r>
                      <m:rPr>
                        <m:nor/>
                      </m:rPr>
                      <a:rPr lang="en-IN" dirty="0"/>
                      <m:t>(</m:t>
                    </m:r>
                    <m:r>
                      <m:rPr>
                        <m:nor/>
                      </m:rPr>
                      <a:rPr lang="en-IN" dirty="0"/>
                      <m:t>in</m:t>
                    </m:r>
                    <m:r>
                      <m:rPr>
                        <m:nor/>
                      </m:rPr>
                      <a:rPr lang="en-IN" dirty="0"/>
                      <m:t>_</m:t>
                    </m:r>
                    <m:r>
                      <m:rPr>
                        <m:nor/>
                      </m:rPr>
                      <a:rPr lang="en-IN" dirty="0"/>
                      <m:t>b</m:t>
                    </m:r>
                    <m:r>
                      <m:rPr>
                        <m:nor/>
                      </m:rPr>
                      <a:rPr lang="en-IN" dirty="0"/>
                      <m:t>, </m:t>
                    </m:r>
                    <m:r>
                      <m:rPr>
                        <m:nor/>
                      </m:rPr>
                      <a:rPr lang="en-IN" dirty="0"/>
                      <m:t>in</m:t>
                    </m:r>
                    <m:r>
                      <m:rPr>
                        <m:nor/>
                      </m:rPr>
                      <a:rPr lang="en-IN" dirty="0"/>
                      <m:t>_</m:t>
                    </m:r>
                    <m:r>
                      <m:rPr>
                        <m:nor/>
                      </m:rPr>
                      <a:rPr lang="en-IN" dirty="0"/>
                      <m:t>b</m:t>
                    </m:r>
                    <m:r>
                      <m:rPr>
                        <m:nor/>
                      </m:rPr>
                      <a:rPr lang="en-IN" dirty="0"/>
                      <m:t>), </m:t>
                    </m:r>
                    <m:r>
                      <m:rPr>
                        <m:nor/>
                      </m:rPr>
                      <a:rPr lang="en-IN" dirty="0"/>
                      <m:t>in</m:t>
                    </m:r>
                    <m:r>
                      <m:rPr>
                        <m:nor/>
                      </m:rPr>
                      <a:rPr lang="en-IN" dirty="0"/>
                      <m:t>_</m:t>
                    </m:r>
                    <m:r>
                      <m:rPr>
                        <m:nor/>
                      </m:rPr>
                      <a:rPr lang="en-IN" dirty="0"/>
                      <m:t>b</m:t>
                    </m:r>
                    <m:r>
                      <m:rPr>
                        <m:nor/>
                      </m:rPr>
                      <a:rPr lang="en-IN" dirty="0"/>
                      <m:t>)</m:t>
                    </m:r>
                  </m:oMath>
                </a14:m>
                <a:r>
                  <a:rPr lang="en-IN" dirty="0"/>
                  <a:t>}, {</a:t>
                </a:r>
                <a14:m>
                  <m:oMath xmlns:m="http://schemas.openxmlformats.org/officeDocument/2006/math">
                    <m:r>
                      <m:rPr>
                        <m:nor/>
                      </m:rPr>
                      <a:rPr lang="en-IN" dirty="0"/>
                      <m:t>Mul</m:t>
                    </m:r>
                    <m:r>
                      <m:rPr>
                        <m:nor/>
                      </m:rPr>
                      <a:rPr lang="en-IN" dirty="0"/>
                      <m:t>(</m:t>
                    </m:r>
                    <m:r>
                      <m:rPr>
                        <m:nor/>
                      </m:rPr>
                      <a:rPr lang="en-IN" dirty="0"/>
                      <m:t>in</m:t>
                    </m:r>
                    <m:r>
                      <m:rPr>
                        <m:nor/>
                      </m:rPr>
                      <a:rPr lang="en-IN" dirty="0"/>
                      <m:t>_</m:t>
                    </m:r>
                    <m:r>
                      <m:rPr>
                        <m:nor/>
                      </m:rPr>
                      <a:rPr lang="en-IN" dirty="0"/>
                      <m:t>b</m:t>
                    </m:r>
                    <m:r>
                      <m:rPr>
                        <m:nor/>
                      </m:rPr>
                      <a:rPr lang="en-IN" dirty="0"/>
                      <m:t>, </m:t>
                    </m:r>
                    <m:r>
                      <m:rPr>
                        <m:nor/>
                      </m:rPr>
                      <a:rPr lang="en-IN" dirty="0"/>
                      <m:t>in</m:t>
                    </m:r>
                    <m:r>
                      <m:rPr>
                        <m:nor/>
                      </m:rPr>
                      <a:rPr lang="en-IN" dirty="0"/>
                      <m:t>_</m:t>
                    </m:r>
                    <m:r>
                      <m:rPr>
                        <m:nor/>
                      </m:rPr>
                      <a:rPr lang="en-IN" dirty="0"/>
                      <m:t>b</m:t>
                    </m:r>
                    <m:r>
                      <m:rPr>
                        <m:nor/>
                      </m:rPr>
                      <a:rPr lang="en-IN" dirty="0"/>
                      <m:t>)}}</m:t>
                    </m:r>
                  </m:oMath>
                </a14:m>
                <a:endParaRPr lang="en-IN" dirty="0"/>
              </a:p>
            </p:txBody>
          </p:sp>
        </mc:Choice>
        <mc:Fallback xmlns="">
          <p:sp>
            <p:nvSpPr>
              <p:cNvPr id="3" name="Content Placeholder 2">
                <a:extLst>
                  <a:ext uri="{FF2B5EF4-FFF2-40B4-BE49-F238E27FC236}">
                    <a16:creationId xmlns:a16="http://schemas.microsoft.com/office/drawing/2014/main" id="{79753FD9-4E50-47EB-9D42-5919657AD8D3}"/>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1487342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9C77-D313-2AA8-FAC8-9C5114CC8C5F}"/>
              </a:ext>
            </a:extLst>
          </p:cNvPr>
          <p:cNvSpPr>
            <a:spLocks noGrp="1"/>
          </p:cNvSpPr>
          <p:nvPr>
            <p:ph type="title"/>
          </p:nvPr>
        </p:nvSpPr>
        <p:spPr/>
        <p:txBody>
          <a:bodyPr/>
          <a:lstStyle/>
          <a:p>
            <a:r>
              <a:rPr lang="en-IN" dirty="0"/>
              <a:t>Converting to EUF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753FD9-4E50-47EB-9D42-5919657AD8D3}"/>
                  </a:ext>
                </a:extLst>
              </p:cNvPr>
              <p:cNvSpPr>
                <a:spLocks noGrp="1"/>
              </p:cNvSpPr>
              <p:nvPr>
                <p:ph idx="1"/>
              </p:nvPr>
            </p:nvSpPr>
            <p:spPr/>
            <p:txBody>
              <a:bodyPr/>
              <a:lstStyle/>
              <a:p>
                <a:pPr marL="0" indent="0">
                  <a:buNone/>
                </a:pPr>
                <a:r>
                  <a:rPr lang="en-IN" dirty="0"/>
                  <a:t>Equivalence classes:</a:t>
                </a:r>
              </a:p>
              <a:p>
                <a:pPr marL="0" indent="0">
                  <a:buNone/>
                </a:pPr>
                <a:r>
                  <a:rPr lang="en-IN" dirty="0"/>
                  <a:t>{{</a:t>
                </a:r>
                <a14:m>
                  <m:oMath xmlns:m="http://schemas.openxmlformats.org/officeDocument/2006/math">
                    <m:r>
                      <a:rPr lang="en-IN" i="1">
                        <a:latin typeface="Cambria Math" panose="02040503050406030204" pitchFamily="18" charset="0"/>
                      </a:rPr>
                      <m:t>𝑖𝑛</m:t>
                    </m:r>
                    <m:r>
                      <m:rPr>
                        <m:lit/>
                      </m:rPr>
                      <a:rPr lang="en-IN" i="1">
                        <a:latin typeface="Cambria Math" panose="02040503050406030204" pitchFamily="18" charset="0"/>
                      </a:rPr>
                      <m:t>_</m:t>
                    </m:r>
                    <m:r>
                      <a:rPr lang="en-IN" i="1">
                        <a:latin typeface="Cambria Math" panose="02040503050406030204" pitchFamily="18" charset="0"/>
                      </a:rPr>
                      <m:t>𝑎</m:t>
                    </m:r>
                  </m:oMath>
                </a14:m>
                <a:r>
                  <a:rPr lang="en-IN" dirty="0"/>
                  <a:t>}, {</a:t>
                </a:r>
                <a14:m>
                  <m:oMath xmlns:m="http://schemas.openxmlformats.org/officeDocument/2006/math">
                    <m:r>
                      <a:rPr lang="en-IN" i="1">
                        <a:latin typeface="Cambria Math" panose="02040503050406030204" pitchFamily="18" charset="0"/>
                      </a:rPr>
                      <m:t>𝑖𝑛</m:t>
                    </m:r>
                    <m:r>
                      <m:rPr>
                        <m:lit/>
                      </m:rPr>
                      <a:rPr lang="en-IN" i="1">
                        <a:latin typeface="Cambria Math" panose="02040503050406030204" pitchFamily="18" charset="0"/>
                      </a:rPr>
                      <m:t>_</m:t>
                    </m:r>
                    <m:r>
                      <a:rPr lang="en-IN" i="1">
                        <a:latin typeface="Cambria Math" panose="02040503050406030204" pitchFamily="18" charset="0"/>
                      </a:rPr>
                      <m:t>𝑏</m:t>
                    </m:r>
                  </m:oMath>
                </a14:m>
                <a:r>
                  <a:rPr lang="en-IN" dirty="0"/>
                  <a:t>}, {</a:t>
                </a:r>
                <a14:m>
                  <m:oMath xmlns:m="http://schemas.openxmlformats.org/officeDocument/2006/math">
                    <m:r>
                      <a:rPr lang="en-IN" i="1">
                        <a:latin typeface="Cambria Math" panose="02040503050406030204" pitchFamily="18" charset="0"/>
                      </a:rPr>
                      <m:t>𝑜𝑢𝑡</m:t>
                    </m:r>
                    <m:r>
                      <a:rPr lang="en-IN" i="1">
                        <a:latin typeface="Cambria Math" panose="02040503050406030204" pitchFamily="18" charset="0"/>
                      </a:rPr>
                      <m:t>0</m:t>
                    </m:r>
                    <m:r>
                      <m:rPr>
                        <m:lit/>
                      </m:rPr>
                      <a:rPr lang="en-IN" i="1">
                        <a:latin typeface="Cambria Math" panose="02040503050406030204" pitchFamily="18" charset="0"/>
                      </a:rPr>
                      <m:t>_</m:t>
                    </m:r>
                    <m:r>
                      <a:rPr lang="en-IN" i="1">
                        <a:latin typeface="Cambria Math" panose="02040503050406030204" pitchFamily="18" charset="0"/>
                      </a:rPr>
                      <m:t>𝑎</m:t>
                    </m:r>
                  </m:oMath>
                </a14:m>
                <a:r>
                  <a:rPr lang="en-IN" dirty="0"/>
                  <a:t>}, {</a:t>
                </a:r>
                <a14:m>
                  <m:oMath xmlns:m="http://schemas.openxmlformats.org/officeDocument/2006/math">
                    <m:r>
                      <m:rPr>
                        <m:sty m:val="p"/>
                      </m:rPr>
                      <a:rPr lang="en-IN" i="1">
                        <a:latin typeface="Cambria Math" panose="02040503050406030204" pitchFamily="18" charset="0"/>
                      </a:rPr>
                      <m:t>out</m:t>
                    </m:r>
                    <m:r>
                      <a:rPr lang="en-IN" i="1">
                        <a:latin typeface="Cambria Math" panose="02040503050406030204" pitchFamily="18" charset="0"/>
                      </a:rPr>
                      <m:t>1</m:t>
                    </m:r>
                    <m:r>
                      <m:rPr>
                        <m:lit/>
                      </m:rPr>
                      <a:rPr lang="en-IN" i="1">
                        <a:latin typeface="Cambria Math" panose="02040503050406030204" pitchFamily="18" charset="0"/>
                      </a:rPr>
                      <m:t>_</m:t>
                    </m:r>
                    <m:r>
                      <a:rPr lang="en-IN" i="1">
                        <a:latin typeface="Cambria Math" panose="02040503050406030204" pitchFamily="18" charset="0"/>
                      </a:rPr>
                      <m:t>𝑎</m:t>
                    </m:r>
                  </m:oMath>
                </a14:m>
                <a:r>
                  <a:rPr lang="en-IN" dirty="0"/>
                  <a:t>}, {</a:t>
                </a:r>
                <a14:m>
                  <m:oMath xmlns:m="http://schemas.openxmlformats.org/officeDocument/2006/math">
                    <m:r>
                      <a:rPr lang="en-IN" i="1">
                        <a:latin typeface="Cambria Math" panose="02040503050406030204" pitchFamily="18" charset="0"/>
                      </a:rPr>
                      <m:t>𝑀𝑢𝑙</m:t>
                    </m:r>
                    <m:r>
                      <a:rPr lang="en-IN" i="1">
                        <a:latin typeface="Cambria Math" panose="02040503050406030204" pitchFamily="18" charset="0"/>
                      </a:rPr>
                      <m:t>(</m:t>
                    </m:r>
                    <m:r>
                      <a:rPr lang="en-IN" i="1">
                        <a:latin typeface="Cambria Math" panose="02040503050406030204" pitchFamily="18" charset="0"/>
                      </a:rPr>
                      <m:t>𝑜𝑢𝑡</m:t>
                    </m:r>
                    <m:r>
                      <a:rPr lang="en-IN" i="1">
                        <a:latin typeface="Cambria Math" panose="02040503050406030204" pitchFamily="18" charset="0"/>
                      </a:rPr>
                      <m:t>0</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 </m:t>
                    </m:r>
                    <m:r>
                      <a:rPr lang="en-IN" i="1">
                        <a:latin typeface="Cambria Math" panose="02040503050406030204" pitchFamily="18" charset="0"/>
                      </a:rPr>
                      <m:t>𝑖𝑛</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m:t>
                    </m:r>
                  </m:oMath>
                </a14:m>
                <a:r>
                  <a:rPr lang="en-IN" dirty="0"/>
                  <a:t>}, {</a:t>
                </a:r>
                <a14:m>
                  <m:oMath xmlns:m="http://schemas.openxmlformats.org/officeDocument/2006/math">
                    <m:r>
                      <a:rPr lang="en-IN" i="1" dirty="0">
                        <a:latin typeface="Cambria Math" panose="02040503050406030204" pitchFamily="18" charset="0"/>
                      </a:rPr>
                      <m:t>𝑜𝑢𝑡</m:t>
                    </m:r>
                    <m:r>
                      <a:rPr lang="en-IN" i="1" dirty="0">
                        <a:latin typeface="Cambria Math" panose="02040503050406030204" pitchFamily="18" charset="0"/>
                      </a:rPr>
                      <m:t>2</m:t>
                    </m:r>
                    <m:r>
                      <m:rPr>
                        <m:lit/>
                      </m:rPr>
                      <a:rPr lang="en-IN" i="1" dirty="0">
                        <a:latin typeface="Cambria Math" panose="02040503050406030204" pitchFamily="18" charset="0"/>
                      </a:rPr>
                      <m:t>_</m:t>
                    </m:r>
                    <m:r>
                      <a:rPr lang="en-IN" i="1" dirty="0">
                        <a:latin typeface="Cambria Math" panose="02040503050406030204" pitchFamily="18" charset="0"/>
                      </a:rPr>
                      <m:t>𝑎</m:t>
                    </m:r>
                  </m:oMath>
                </a14:m>
                <a:r>
                  <a:rPr lang="en-IN" dirty="0"/>
                  <a:t>}, </a:t>
                </a:r>
              </a:p>
              <a:p>
                <a:pPr marL="0" indent="0">
                  <a:buNone/>
                </a:pPr>
                <a:r>
                  <a:rPr lang="en-IN" dirty="0"/>
                  <a:t>{</a:t>
                </a:r>
                <a14:m>
                  <m:oMath xmlns:m="http://schemas.openxmlformats.org/officeDocument/2006/math">
                    <m:r>
                      <a:rPr lang="en-IN" i="1">
                        <a:latin typeface="Cambria Math" panose="02040503050406030204" pitchFamily="18" charset="0"/>
                      </a:rPr>
                      <m:t>𝑀𝑢𝑙</m:t>
                    </m:r>
                    <m:r>
                      <a:rPr lang="en-IN" i="1">
                        <a:latin typeface="Cambria Math" panose="02040503050406030204" pitchFamily="18" charset="0"/>
                      </a:rPr>
                      <m:t>(</m:t>
                    </m:r>
                    <m:r>
                      <a:rPr lang="en-IN" i="1">
                        <a:latin typeface="Cambria Math" panose="02040503050406030204" pitchFamily="18" charset="0"/>
                      </a:rPr>
                      <m:t>𝑜𝑢𝑡</m:t>
                    </m:r>
                    <m:r>
                      <a:rPr lang="en-IN" i="1">
                        <a:latin typeface="Cambria Math" panose="02040503050406030204" pitchFamily="18" charset="0"/>
                      </a:rPr>
                      <m:t>1</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 </m:t>
                    </m:r>
                    <m:r>
                      <a:rPr lang="en-IN" i="1">
                        <a:latin typeface="Cambria Math" panose="02040503050406030204" pitchFamily="18" charset="0"/>
                      </a:rPr>
                      <m:t>𝑖𝑛</m:t>
                    </m:r>
                    <m:r>
                      <m:rPr>
                        <m:lit/>
                      </m:rPr>
                      <a:rPr lang="en-IN" i="1">
                        <a:latin typeface="Cambria Math" panose="02040503050406030204" pitchFamily="18" charset="0"/>
                      </a:rPr>
                      <m:t>_</m:t>
                    </m:r>
                    <m:r>
                      <a:rPr lang="en-IN" i="1">
                        <a:latin typeface="Cambria Math" panose="02040503050406030204" pitchFamily="18" charset="0"/>
                      </a:rPr>
                      <m:t>𝑎</m:t>
                    </m:r>
                    <m:r>
                      <a:rPr lang="en-IN">
                        <a:latin typeface="Cambria Math" panose="02040503050406030204" pitchFamily="18" charset="0"/>
                      </a:rPr>
                      <m:t>)</m:t>
                    </m:r>
                  </m:oMath>
                </a14:m>
                <a:r>
                  <a:rPr lang="en-IN" dirty="0"/>
                  <a:t>}, {</a:t>
                </a:r>
                <a14:m>
                  <m:oMath xmlns:m="http://schemas.openxmlformats.org/officeDocument/2006/math">
                    <m:r>
                      <a:rPr lang="en-IN" i="1" dirty="0">
                        <a:latin typeface="Cambria Math" panose="02040503050406030204" pitchFamily="18" charset="0"/>
                      </a:rPr>
                      <m:t>𝑜𝑢𝑡</m:t>
                    </m:r>
                    <m:r>
                      <a:rPr lang="en-IN" i="1" dirty="0">
                        <a:latin typeface="Cambria Math" panose="02040503050406030204" pitchFamily="18" charset="0"/>
                      </a:rPr>
                      <m:t>0</m:t>
                    </m:r>
                    <m:r>
                      <m:rPr>
                        <m:lit/>
                      </m:rPr>
                      <a:rPr lang="en-IN" i="1" dirty="0">
                        <a:latin typeface="Cambria Math" panose="02040503050406030204" pitchFamily="18" charset="0"/>
                      </a:rPr>
                      <m:t>_</m:t>
                    </m:r>
                    <m:r>
                      <a:rPr lang="en-IN" i="1" dirty="0">
                        <a:latin typeface="Cambria Math" panose="02040503050406030204" pitchFamily="18" charset="0"/>
                      </a:rPr>
                      <m:t>𝑏</m:t>
                    </m:r>
                  </m:oMath>
                </a14:m>
                <a:r>
                  <a:rPr lang="en-IN" dirty="0"/>
                  <a:t>}, {</a:t>
                </a:r>
                <a14:m>
                  <m:oMath xmlns:m="http://schemas.openxmlformats.org/officeDocument/2006/math">
                    <m:r>
                      <m:rPr>
                        <m:nor/>
                      </m:rPr>
                      <a:rPr lang="en-IN" dirty="0"/>
                      <m:t>Mul</m:t>
                    </m:r>
                    <m:r>
                      <m:rPr>
                        <m:nor/>
                      </m:rPr>
                      <a:rPr lang="en-IN" dirty="0"/>
                      <m:t>(</m:t>
                    </m:r>
                    <m:r>
                      <m:rPr>
                        <m:nor/>
                      </m:rPr>
                      <a:rPr lang="en-IN" dirty="0"/>
                      <m:t>Mul</m:t>
                    </m:r>
                    <m:r>
                      <m:rPr>
                        <m:nor/>
                      </m:rPr>
                      <a:rPr lang="en-IN" dirty="0"/>
                      <m:t>(</m:t>
                    </m:r>
                    <m:r>
                      <m:rPr>
                        <m:nor/>
                      </m:rPr>
                      <a:rPr lang="en-IN" dirty="0"/>
                      <m:t>in</m:t>
                    </m:r>
                    <m:r>
                      <m:rPr>
                        <m:nor/>
                      </m:rPr>
                      <a:rPr lang="en-IN" dirty="0"/>
                      <m:t>_</m:t>
                    </m:r>
                    <m:r>
                      <m:rPr>
                        <m:nor/>
                      </m:rPr>
                      <a:rPr lang="en-IN" dirty="0"/>
                      <m:t>b</m:t>
                    </m:r>
                    <m:r>
                      <m:rPr>
                        <m:nor/>
                      </m:rPr>
                      <a:rPr lang="en-IN" dirty="0"/>
                      <m:t>, </m:t>
                    </m:r>
                    <m:r>
                      <m:rPr>
                        <m:nor/>
                      </m:rPr>
                      <a:rPr lang="en-IN" dirty="0"/>
                      <m:t>in</m:t>
                    </m:r>
                    <m:r>
                      <m:rPr>
                        <m:nor/>
                      </m:rPr>
                      <a:rPr lang="en-IN" dirty="0"/>
                      <m:t>_</m:t>
                    </m:r>
                    <m:r>
                      <m:rPr>
                        <m:nor/>
                      </m:rPr>
                      <a:rPr lang="en-IN" dirty="0"/>
                      <m:t>b</m:t>
                    </m:r>
                    <m:r>
                      <m:rPr>
                        <m:nor/>
                      </m:rPr>
                      <a:rPr lang="en-IN" dirty="0"/>
                      <m:t>), </m:t>
                    </m:r>
                    <m:r>
                      <m:rPr>
                        <m:nor/>
                      </m:rPr>
                      <a:rPr lang="en-IN" dirty="0"/>
                      <m:t>in</m:t>
                    </m:r>
                    <m:r>
                      <m:rPr>
                        <m:nor/>
                      </m:rPr>
                      <a:rPr lang="en-IN" dirty="0"/>
                      <m:t>_</m:t>
                    </m:r>
                    <m:r>
                      <m:rPr>
                        <m:nor/>
                      </m:rPr>
                      <a:rPr lang="en-IN" dirty="0"/>
                      <m:t>b</m:t>
                    </m:r>
                    <m:r>
                      <m:rPr>
                        <m:nor/>
                      </m:rPr>
                      <a:rPr lang="en-IN" dirty="0"/>
                      <m:t>)</m:t>
                    </m:r>
                  </m:oMath>
                </a14:m>
                <a:r>
                  <a:rPr lang="en-IN" dirty="0"/>
                  <a:t>}, {</a:t>
                </a:r>
                <a14:m>
                  <m:oMath xmlns:m="http://schemas.openxmlformats.org/officeDocument/2006/math">
                    <m:r>
                      <m:rPr>
                        <m:nor/>
                      </m:rPr>
                      <a:rPr lang="en-IN" dirty="0"/>
                      <m:t>Mul</m:t>
                    </m:r>
                    <m:r>
                      <m:rPr>
                        <m:nor/>
                      </m:rPr>
                      <a:rPr lang="en-IN" dirty="0"/>
                      <m:t>(</m:t>
                    </m:r>
                    <m:r>
                      <m:rPr>
                        <m:nor/>
                      </m:rPr>
                      <a:rPr lang="en-IN" dirty="0"/>
                      <m:t>in</m:t>
                    </m:r>
                    <m:r>
                      <m:rPr>
                        <m:nor/>
                      </m:rPr>
                      <a:rPr lang="en-IN" dirty="0"/>
                      <m:t>_</m:t>
                    </m:r>
                    <m:r>
                      <m:rPr>
                        <m:nor/>
                      </m:rPr>
                      <a:rPr lang="en-IN" dirty="0"/>
                      <m:t>b</m:t>
                    </m:r>
                    <m:r>
                      <m:rPr>
                        <m:nor/>
                      </m:rPr>
                      <a:rPr lang="en-IN" dirty="0"/>
                      <m:t>, </m:t>
                    </m:r>
                    <m:r>
                      <m:rPr>
                        <m:nor/>
                      </m:rPr>
                      <a:rPr lang="en-IN" dirty="0"/>
                      <m:t>in</m:t>
                    </m:r>
                    <m:r>
                      <m:rPr>
                        <m:nor/>
                      </m:rPr>
                      <a:rPr lang="en-IN" dirty="0"/>
                      <m:t>_</m:t>
                    </m:r>
                    <m:r>
                      <m:rPr>
                        <m:nor/>
                      </m:rPr>
                      <a:rPr lang="en-IN" dirty="0"/>
                      <m:t>b</m:t>
                    </m:r>
                    <m:r>
                      <m:rPr>
                        <m:nor/>
                      </m:rPr>
                      <a:rPr lang="en-IN" dirty="0"/>
                      <m:t>)}}</m:t>
                    </m:r>
                  </m:oMath>
                </a14:m>
                <a:endParaRPr lang="en-IN" dirty="0"/>
              </a:p>
              <a:p>
                <a:pPr marL="0" indent="0">
                  <a:buNone/>
                </a:pPr>
                <a:endParaRPr lang="en-IN" dirty="0"/>
              </a:p>
              <a:p>
                <a:pPr marL="0" indent="0">
                  <a:buNone/>
                </a:pPr>
                <a:r>
                  <a:rPr lang="en-IN" dirty="0"/>
                  <a:t>After merging:</a:t>
                </a:r>
              </a:p>
              <a:p>
                <a:pPr marL="0" indent="0">
                  <a:buNone/>
                </a:pPr>
                <a:r>
                  <a:rPr lang="en-IN" dirty="0"/>
                  <a:t>{{</a:t>
                </a:r>
                <a14:m>
                  <m:oMath xmlns:m="http://schemas.openxmlformats.org/officeDocument/2006/math">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𝑏</m:t>
                    </m:r>
                    <m:r>
                      <a:rPr lang="en-IN" b="0" i="1" smtClean="0">
                        <a:latin typeface="Cambria Math" panose="02040503050406030204" pitchFamily="18" charset="0"/>
                      </a:rPr>
                      <m:t>, </m:t>
                    </m:r>
                    <m:r>
                      <a:rPr lang="en-IN" b="0" i="1" smtClean="0">
                        <a:latin typeface="Cambria Math" panose="02040503050406030204" pitchFamily="18" charset="0"/>
                      </a:rPr>
                      <m:t>𝑜𝑢𝑡</m:t>
                    </m:r>
                    <m:r>
                      <a:rPr lang="en-IN" b="0" i="1" smtClean="0">
                        <a:latin typeface="Cambria Math" panose="02040503050406030204" pitchFamily="18" charset="0"/>
                      </a:rPr>
                      <m:t>0</m:t>
                    </m:r>
                    <m:r>
                      <m:rPr>
                        <m:lit/>
                      </m:rPr>
                      <a:rPr lang="en-IN" b="0" i="1" smtClean="0">
                        <a:latin typeface="Cambria Math" panose="02040503050406030204" pitchFamily="18" charset="0"/>
                      </a:rPr>
                      <m:t>_</m:t>
                    </m:r>
                    <m:r>
                      <a:rPr lang="en-IN" b="0" i="1" smtClean="0">
                        <a:latin typeface="Cambria Math" panose="02040503050406030204" pitchFamily="18" charset="0"/>
                      </a:rPr>
                      <m:t>𝑎</m:t>
                    </m:r>
                    <m:r>
                      <a:rPr lang="en-IN" b="0" i="1" smtClean="0">
                        <a:latin typeface="Cambria Math" panose="02040503050406030204" pitchFamily="18" charset="0"/>
                      </a:rPr>
                      <m:t>,</m:t>
                    </m:r>
                  </m:oMath>
                </a14:m>
                <a:r>
                  <a:rPr lang="en-IN" dirty="0"/>
                  <a:t>}, {</a:t>
                </a:r>
                <a14:m>
                  <m:oMath xmlns:m="http://schemas.openxmlformats.org/officeDocument/2006/math">
                    <m:r>
                      <a:rPr lang="en-IN" i="1">
                        <a:latin typeface="Cambria Math" panose="02040503050406030204" pitchFamily="18" charset="0"/>
                      </a:rPr>
                      <m:t>𝑜𝑢𝑡</m:t>
                    </m:r>
                    <m:r>
                      <a:rPr lang="en-IN" i="1">
                        <a:latin typeface="Cambria Math" panose="02040503050406030204" pitchFamily="18" charset="0"/>
                      </a:rPr>
                      <m:t>1</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 </m:t>
                    </m:r>
                    <m:r>
                      <a:rPr lang="en-IN" i="1">
                        <a:latin typeface="Cambria Math" panose="02040503050406030204" pitchFamily="18" charset="0"/>
                      </a:rPr>
                      <m:t>𝑀𝑢𝑙</m:t>
                    </m:r>
                    <m:r>
                      <a:rPr lang="en-IN" i="1">
                        <a:latin typeface="Cambria Math" panose="02040503050406030204" pitchFamily="18" charset="0"/>
                      </a:rPr>
                      <m:t>(</m:t>
                    </m:r>
                    <m:r>
                      <a:rPr lang="en-IN" i="1">
                        <a:latin typeface="Cambria Math" panose="02040503050406030204" pitchFamily="18" charset="0"/>
                      </a:rPr>
                      <m:t>𝑜𝑢𝑡</m:t>
                    </m:r>
                    <m:r>
                      <a:rPr lang="en-IN" i="1">
                        <a:latin typeface="Cambria Math" panose="02040503050406030204" pitchFamily="18" charset="0"/>
                      </a:rPr>
                      <m:t>0</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 </m:t>
                    </m:r>
                    <m:r>
                      <a:rPr lang="en-IN" i="1">
                        <a:latin typeface="Cambria Math" panose="02040503050406030204" pitchFamily="18" charset="0"/>
                      </a:rPr>
                      <m:t>𝑖𝑛</m:t>
                    </m:r>
                    <m:r>
                      <m:rPr>
                        <m:lit/>
                      </m:rPr>
                      <a:rPr lang="en-IN" i="1">
                        <a:latin typeface="Cambria Math" panose="02040503050406030204" pitchFamily="18" charset="0"/>
                      </a:rPr>
                      <m:t>_</m:t>
                    </m:r>
                    <m:r>
                      <a:rPr lang="en-IN" i="1">
                        <a:latin typeface="Cambria Math" panose="02040503050406030204" pitchFamily="18" charset="0"/>
                      </a:rPr>
                      <m:t>𝑎</m:t>
                    </m:r>
                    <m:r>
                      <a:rPr lang="en-IN">
                        <a:latin typeface="Cambria Math" panose="02040503050406030204" pitchFamily="18" charset="0"/>
                      </a:rPr>
                      <m:t>)</m:t>
                    </m:r>
                  </m:oMath>
                </a14:m>
                <a:r>
                  <a:rPr lang="en-IN" dirty="0"/>
                  <a:t>}, {</a:t>
                </a:r>
                <a14:m>
                  <m:oMath xmlns:m="http://schemas.openxmlformats.org/officeDocument/2006/math">
                    <m:r>
                      <a:rPr lang="en-IN" i="1" dirty="0">
                        <a:latin typeface="Cambria Math" panose="02040503050406030204" pitchFamily="18" charset="0"/>
                      </a:rPr>
                      <m:t>𝑜𝑢𝑡</m:t>
                    </m:r>
                    <m:r>
                      <a:rPr lang="en-IN" i="1" dirty="0">
                        <a:latin typeface="Cambria Math" panose="02040503050406030204" pitchFamily="18" charset="0"/>
                      </a:rPr>
                      <m:t>2</m:t>
                    </m:r>
                    <m:r>
                      <m:rPr>
                        <m:lit/>
                      </m:rPr>
                      <a:rPr lang="en-IN" i="1" dirty="0">
                        <a:latin typeface="Cambria Math" panose="02040503050406030204" pitchFamily="18" charset="0"/>
                      </a:rPr>
                      <m:t>_</m:t>
                    </m:r>
                    <m:r>
                      <a:rPr lang="en-IN" i="1" dirty="0">
                        <a:latin typeface="Cambria Math" panose="02040503050406030204" pitchFamily="18" charset="0"/>
                      </a:rPr>
                      <m:t>𝑎</m:t>
                    </m:r>
                    <m:r>
                      <a:rPr lang="en-IN" i="1" dirty="0">
                        <a:latin typeface="Cambria Math" panose="02040503050406030204" pitchFamily="18" charset="0"/>
                      </a:rPr>
                      <m:t>, </m:t>
                    </m:r>
                    <m:r>
                      <a:rPr lang="en-IN" i="1" dirty="0">
                        <a:latin typeface="Cambria Math" panose="02040503050406030204" pitchFamily="18" charset="0"/>
                      </a:rPr>
                      <m:t>𝑀𝑢𝑙</m:t>
                    </m:r>
                    <m:r>
                      <a:rPr lang="en-IN" i="1" dirty="0">
                        <a:latin typeface="Cambria Math" panose="02040503050406030204" pitchFamily="18" charset="0"/>
                      </a:rPr>
                      <m:t>(</m:t>
                    </m:r>
                    <m:r>
                      <a:rPr lang="en-IN" i="1" dirty="0">
                        <a:latin typeface="Cambria Math" panose="02040503050406030204" pitchFamily="18" charset="0"/>
                      </a:rPr>
                      <m:t>𝑜𝑢𝑡</m:t>
                    </m:r>
                    <m:r>
                      <a:rPr lang="en-IN" i="1" dirty="0">
                        <a:latin typeface="Cambria Math" panose="02040503050406030204" pitchFamily="18" charset="0"/>
                      </a:rPr>
                      <m:t>1</m:t>
                    </m:r>
                    <m:r>
                      <m:rPr>
                        <m:lit/>
                      </m:rPr>
                      <a:rPr lang="en-IN" i="1" dirty="0">
                        <a:latin typeface="Cambria Math" panose="02040503050406030204" pitchFamily="18" charset="0"/>
                      </a:rPr>
                      <m:t>_</m:t>
                    </m:r>
                    <m:r>
                      <a:rPr lang="en-IN" i="1" dirty="0">
                        <a:latin typeface="Cambria Math" panose="02040503050406030204" pitchFamily="18" charset="0"/>
                      </a:rPr>
                      <m:t>𝑎</m:t>
                    </m:r>
                    <m:r>
                      <a:rPr lang="en-IN" i="1" dirty="0">
                        <a:latin typeface="Cambria Math" panose="02040503050406030204" pitchFamily="18" charset="0"/>
                      </a:rPr>
                      <m:t>, </m:t>
                    </m:r>
                    <m:r>
                      <a:rPr lang="en-IN" i="1" dirty="0">
                        <a:latin typeface="Cambria Math" panose="02040503050406030204" pitchFamily="18" charset="0"/>
                      </a:rPr>
                      <m:t>𝑖𝑛</m:t>
                    </m:r>
                    <m:r>
                      <m:rPr>
                        <m:lit/>
                      </m:rPr>
                      <a:rPr lang="en-IN" i="1" dirty="0">
                        <a:latin typeface="Cambria Math" panose="02040503050406030204" pitchFamily="18" charset="0"/>
                      </a:rPr>
                      <m:t>_</m:t>
                    </m:r>
                    <m:r>
                      <a:rPr lang="en-IN" i="1" dirty="0">
                        <a:latin typeface="Cambria Math" panose="02040503050406030204" pitchFamily="18" charset="0"/>
                      </a:rPr>
                      <m:t>𝑎</m:t>
                    </m:r>
                    <m:r>
                      <a:rPr lang="en-IN" i="1" dirty="0">
                        <a:latin typeface="Cambria Math" panose="02040503050406030204" pitchFamily="18" charset="0"/>
                      </a:rPr>
                      <m:t>)</m:t>
                    </m:r>
                  </m:oMath>
                </a14:m>
                <a:r>
                  <a:rPr lang="en-IN" dirty="0"/>
                  <a:t>}, {</a:t>
                </a:r>
                <a14:m>
                  <m:oMath xmlns:m="http://schemas.openxmlformats.org/officeDocument/2006/math">
                    <m:r>
                      <a:rPr lang="en-IN" i="1" dirty="0">
                        <a:latin typeface="Cambria Math" panose="02040503050406030204" pitchFamily="18" charset="0"/>
                      </a:rPr>
                      <m:t>𝑜𝑢𝑡</m:t>
                    </m:r>
                    <m:r>
                      <a:rPr lang="en-IN" i="1" dirty="0">
                        <a:latin typeface="Cambria Math" panose="02040503050406030204" pitchFamily="18" charset="0"/>
                      </a:rPr>
                      <m:t>0</m:t>
                    </m:r>
                    <m:r>
                      <m:rPr>
                        <m:lit/>
                      </m:rPr>
                      <a:rPr lang="en-IN" i="1" dirty="0">
                        <a:latin typeface="Cambria Math" panose="02040503050406030204" pitchFamily="18" charset="0"/>
                      </a:rPr>
                      <m:t>_</m:t>
                    </m:r>
                    <m:r>
                      <a:rPr lang="en-IN" i="1" dirty="0">
                        <a:latin typeface="Cambria Math" panose="02040503050406030204" pitchFamily="18" charset="0"/>
                      </a:rPr>
                      <m:t>𝑏</m:t>
                    </m:r>
                    <m:r>
                      <a:rPr lang="en-IN" i="1" dirty="0">
                        <a:latin typeface="Cambria Math" panose="02040503050406030204" pitchFamily="18" charset="0"/>
                      </a:rPr>
                      <m:t>, </m:t>
                    </m:r>
                    <m:r>
                      <a:rPr lang="en-IN" i="1" dirty="0">
                        <a:latin typeface="Cambria Math" panose="02040503050406030204" pitchFamily="18" charset="0"/>
                      </a:rPr>
                      <m:t>𝑀𝑢𝑙</m:t>
                    </m:r>
                    <m:r>
                      <a:rPr lang="en-IN" i="1" dirty="0">
                        <a:latin typeface="Cambria Math" panose="02040503050406030204" pitchFamily="18" charset="0"/>
                      </a:rPr>
                      <m:t>(</m:t>
                    </m:r>
                    <m:r>
                      <a:rPr lang="en-IN" i="1" dirty="0">
                        <a:latin typeface="Cambria Math" panose="02040503050406030204" pitchFamily="18" charset="0"/>
                      </a:rPr>
                      <m:t>𝑀𝑢𝑙</m:t>
                    </m:r>
                    <m:d>
                      <m:dPr>
                        <m:ctrlPr>
                          <a:rPr lang="en-IN" i="1" dirty="0">
                            <a:latin typeface="Cambria Math" panose="02040503050406030204" pitchFamily="18" charset="0"/>
                          </a:rPr>
                        </m:ctrlPr>
                      </m:dPr>
                      <m:e>
                        <m:r>
                          <a:rPr lang="en-IN" i="1" dirty="0">
                            <a:latin typeface="Cambria Math" panose="02040503050406030204" pitchFamily="18" charset="0"/>
                          </a:rPr>
                          <m:t>𝑖𝑛</m:t>
                        </m:r>
                        <m:r>
                          <m:rPr>
                            <m:lit/>
                          </m:rPr>
                          <a:rPr lang="en-IN" i="1" dirty="0">
                            <a:latin typeface="Cambria Math" panose="02040503050406030204" pitchFamily="18" charset="0"/>
                          </a:rPr>
                          <m:t>_</m:t>
                        </m:r>
                        <m:r>
                          <a:rPr lang="en-IN" i="1" dirty="0">
                            <a:latin typeface="Cambria Math" panose="02040503050406030204" pitchFamily="18" charset="0"/>
                          </a:rPr>
                          <m:t>𝑏</m:t>
                        </m:r>
                        <m:r>
                          <a:rPr lang="en-IN" i="1" dirty="0">
                            <a:latin typeface="Cambria Math" panose="02040503050406030204" pitchFamily="18" charset="0"/>
                          </a:rPr>
                          <m:t>, </m:t>
                        </m:r>
                        <m:r>
                          <a:rPr lang="en-IN" i="1" dirty="0">
                            <a:latin typeface="Cambria Math" panose="02040503050406030204" pitchFamily="18" charset="0"/>
                          </a:rPr>
                          <m:t>𝑖𝑛</m:t>
                        </m:r>
                        <m:r>
                          <m:rPr>
                            <m:lit/>
                          </m:rPr>
                          <a:rPr lang="en-IN" i="1" dirty="0">
                            <a:latin typeface="Cambria Math" panose="02040503050406030204" pitchFamily="18" charset="0"/>
                          </a:rPr>
                          <m:t>_</m:t>
                        </m:r>
                        <m:r>
                          <a:rPr lang="en-IN" i="1" dirty="0">
                            <a:latin typeface="Cambria Math" panose="02040503050406030204" pitchFamily="18" charset="0"/>
                          </a:rPr>
                          <m:t>𝑏</m:t>
                        </m:r>
                      </m:e>
                    </m:d>
                    <m:r>
                      <a:rPr lang="en-IN" i="1" dirty="0">
                        <a:latin typeface="Cambria Math" panose="02040503050406030204" pitchFamily="18" charset="0"/>
                      </a:rPr>
                      <m:t>, </m:t>
                    </m:r>
                    <m:r>
                      <a:rPr lang="en-IN" i="1" dirty="0">
                        <a:latin typeface="Cambria Math" panose="02040503050406030204" pitchFamily="18" charset="0"/>
                      </a:rPr>
                      <m:t>𝑖𝑛</m:t>
                    </m:r>
                    <m:r>
                      <m:rPr>
                        <m:lit/>
                      </m:rPr>
                      <a:rPr lang="en-IN" i="1" dirty="0">
                        <a:latin typeface="Cambria Math" panose="02040503050406030204" pitchFamily="18" charset="0"/>
                      </a:rPr>
                      <m:t>_</m:t>
                    </m:r>
                    <m:r>
                      <a:rPr lang="en-IN" i="1" dirty="0">
                        <a:latin typeface="Cambria Math" panose="02040503050406030204" pitchFamily="18" charset="0"/>
                      </a:rPr>
                      <m:t>𝑏</m:t>
                    </m:r>
                    <m:r>
                      <a:rPr lang="en-IN" i="1" dirty="0">
                        <a:latin typeface="Cambria Math" panose="02040503050406030204" pitchFamily="18" charset="0"/>
                      </a:rPr>
                      <m:t>)</m:t>
                    </m:r>
                  </m:oMath>
                </a14:m>
                <a:r>
                  <a:rPr lang="en-IN" dirty="0"/>
                  <a:t>},</a:t>
                </a:r>
              </a:p>
              <a:p>
                <a:pPr marL="0" indent="0">
                  <a:buNone/>
                </a:pPr>
                <a:r>
                  <a:rPr lang="en-IN" dirty="0"/>
                  <a:t>{Mul(</a:t>
                </a:r>
                <a14:m>
                  <m:oMath xmlns:m="http://schemas.openxmlformats.org/officeDocument/2006/math">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𝑏</m:t>
                    </m:r>
                    <m:r>
                      <a:rPr lang="en-IN" b="0" i="1" smtClean="0">
                        <a:latin typeface="Cambria Math" panose="02040503050406030204" pitchFamily="18" charset="0"/>
                      </a:rPr>
                      <m:t>, </m:t>
                    </m:r>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𝑏</m:t>
                    </m:r>
                  </m:oMath>
                </a14:m>
                <a:r>
                  <a:rPr lang="en-IN" dirty="0"/>
                  <a:t>}} </a:t>
                </a:r>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79753FD9-4E50-47EB-9D42-5919657AD8D3}"/>
                  </a:ext>
                </a:extLst>
              </p:cNvPr>
              <p:cNvSpPr>
                <a:spLocks noGrp="1" noRot="1" noChangeAspect="1" noMove="1" noResize="1" noEditPoints="1" noAdjustHandles="1" noChangeArrowheads="1" noChangeShapeType="1" noTextEdit="1"/>
              </p:cNvSpPr>
              <p:nvPr>
                <p:ph idx="1"/>
              </p:nvPr>
            </p:nvSpPr>
            <p:spPr>
              <a:blipFill>
                <a:blip r:embed="rId2"/>
                <a:stretch>
                  <a:fillRect l="-1217" t="-2241" b="-3081"/>
                </a:stretch>
              </a:blipFill>
            </p:spPr>
            <p:txBody>
              <a:bodyPr/>
              <a:lstStyle/>
              <a:p>
                <a:r>
                  <a:rPr lang="en-IN">
                    <a:noFill/>
                  </a:rPr>
                  <a:t> </a:t>
                </a:r>
              </a:p>
            </p:txBody>
          </p:sp>
        </mc:Fallback>
      </mc:AlternateContent>
    </p:spTree>
    <p:extLst>
      <p:ext uri="{BB962C8B-B14F-4D97-AF65-F5344CB8AC3E}">
        <p14:creationId xmlns:p14="http://schemas.microsoft.com/office/powerpoint/2010/main" val="2955615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5BEAD-5374-7184-9185-E955F5086FBC}"/>
              </a:ext>
            </a:extLst>
          </p:cNvPr>
          <p:cNvSpPr>
            <a:spLocks noGrp="1"/>
          </p:cNvSpPr>
          <p:nvPr>
            <p:ph type="title"/>
          </p:nvPr>
        </p:nvSpPr>
        <p:spPr/>
        <p:txBody>
          <a:bodyPr/>
          <a:lstStyle/>
          <a:p>
            <a:r>
              <a:rPr lang="en-IN" dirty="0"/>
              <a:t>Theory of equality</a:t>
            </a:r>
          </a:p>
        </p:txBody>
      </p:sp>
      <p:sp>
        <p:nvSpPr>
          <p:cNvPr id="3" name="Text Placeholder 2">
            <a:extLst>
              <a:ext uri="{FF2B5EF4-FFF2-40B4-BE49-F238E27FC236}">
                <a16:creationId xmlns:a16="http://schemas.microsoft.com/office/drawing/2014/main" id="{819AA010-D779-A3DF-175E-77B06492163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159597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9C77-D313-2AA8-FAC8-9C5114CC8C5F}"/>
              </a:ext>
            </a:extLst>
          </p:cNvPr>
          <p:cNvSpPr>
            <a:spLocks noGrp="1"/>
          </p:cNvSpPr>
          <p:nvPr>
            <p:ph type="title"/>
          </p:nvPr>
        </p:nvSpPr>
        <p:spPr/>
        <p:txBody>
          <a:bodyPr/>
          <a:lstStyle/>
          <a:p>
            <a:r>
              <a:rPr lang="en-IN" dirty="0"/>
              <a:t>Converting to EUF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753FD9-4E50-47EB-9D42-5919657AD8D3}"/>
                  </a:ext>
                </a:extLst>
              </p:cNvPr>
              <p:cNvSpPr>
                <a:spLocks noGrp="1"/>
              </p:cNvSpPr>
              <p:nvPr>
                <p:ph idx="1"/>
              </p:nvPr>
            </p:nvSpPr>
            <p:spPr/>
            <p:txBody>
              <a:bodyPr/>
              <a:lstStyle/>
              <a:p>
                <a:pPr marL="0" indent="0">
                  <a:buNone/>
                </a:pPr>
                <a:r>
                  <a:rPr lang="en-IN" dirty="0"/>
                  <a:t>After merging:</a:t>
                </a:r>
              </a:p>
              <a:p>
                <a:pPr marL="0" indent="0">
                  <a:buNone/>
                </a:pPr>
                <a:r>
                  <a:rPr lang="en-IN" dirty="0"/>
                  <a:t>{{</a:t>
                </a:r>
                <a14:m>
                  <m:oMath xmlns:m="http://schemas.openxmlformats.org/officeDocument/2006/math">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𝑜𝑢𝑡</m:t>
                    </m:r>
                    <m:r>
                      <a:rPr lang="en-IN" b="0" i="1" smtClean="0">
                        <a:latin typeface="Cambria Math" panose="02040503050406030204" pitchFamily="18" charset="0"/>
                      </a:rPr>
                      <m:t>0</m:t>
                    </m:r>
                    <m:r>
                      <m:rPr>
                        <m:lit/>
                      </m:rPr>
                      <a:rPr lang="en-IN" b="0" i="1" smtClean="0">
                        <a:latin typeface="Cambria Math" panose="02040503050406030204" pitchFamily="18" charset="0"/>
                      </a:rPr>
                      <m:t>_</m:t>
                    </m:r>
                    <m:r>
                      <a:rPr lang="en-IN" b="0" i="1" smtClean="0">
                        <a:latin typeface="Cambria Math" panose="02040503050406030204" pitchFamily="18" charset="0"/>
                      </a:rPr>
                      <m:t>𝑎</m:t>
                    </m:r>
                  </m:oMath>
                </a14:m>
                <a:r>
                  <a:rPr lang="en-IN" dirty="0"/>
                  <a:t>}, {</a:t>
                </a:r>
                <a14:m>
                  <m:oMath xmlns:m="http://schemas.openxmlformats.org/officeDocument/2006/math">
                    <m:r>
                      <a:rPr lang="en-IN" i="1">
                        <a:latin typeface="Cambria Math" panose="02040503050406030204" pitchFamily="18" charset="0"/>
                      </a:rPr>
                      <m:t>𝑜𝑢𝑡</m:t>
                    </m:r>
                    <m:r>
                      <a:rPr lang="en-IN" i="1">
                        <a:latin typeface="Cambria Math" panose="02040503050406030204" pitchFamily="18" charset="0"/>
                      </a:rPr>
                      <m:t>1</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 </m:t>
                    </m:r>
                    <m:r>
                      <a:rPr lang="en-IN" i="1">
                        <a:latin typeface="Cambria Math" panose="02040503050406030204" pitchFamily="18" charset="0"/>
                      </a:rPr>
                      <m:t>𝑀𝑢𝑙</m:t>
                    </m:r>
                    <m:r>
                      <a:rPr lang="en-IN" i="1">
                        <a:latin typeface="Cambria Math" panose="02040503050406030204" pitchFamily="18" charset="0"/>
                      </a:rPr>
                      <m:t>(</m:t>
                    </m:r>
                    <m:r>
                      <a:rPr lang="en-IN" i="1">
                        <a:latin typeface="Cambria Math" panose="02040503050406030204" pitchFamily="18" charset="0"/>
                      </a:rPr>
                      <m:t>𝑜𝑢𝑡</m:t>
                    </m:r>
                    <m:r>
                      <a:rPr lang="en-IN" i="1">
                        <a:latin typeface="Cambria Math" panose="02040503050406030204" pitchFamily="18" charset="0"/>
                      </a:rPr>
                      <m:t>0</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 </m:t>
                    </m:r>
                    <m:r>
                      <a:rPr lang="en-IN" i="1">
                        <a:latin typeface="Cambria Math" panose="02040503050406030204" pitchFamily="18" charset="0"/>
                      </a:rPr>
                      <m:t>𝑖𝑛</m:t>
                    </m:r>
                    <m:r>
                      <m:rPr>
                        <m:lit/>
                      </m:rPr>
                      <a:rPr lang="en-IN" i="1">
                        <a:latin typeface="Cambria Math" panose="02040503050406030204" pitchFamily="18" charset="0"/>
                      </a:rPr>
                      <m:t>_</m:t>
                    </m:r>
                    <m:r>
                      <a:rPr lang="en-IN" i="1">
                        <a:latin typeface="Cambria Math" panose="02040503050406030204" pitchFamily="18" charset="0"/>
                      </a:rPr>
                      <m:t>𝑎</m:t>
                    </m:r>
                    <m:r>
                      <a:rPr lang="en-IN">
                        <a:latin typeface="Cambria Math" panose="02040503050406030204" pitchFamily="18" charset="0"/>
                      </a:rPr>
                      <m:t>)</m:t>
                    </m:r>
                  </m:oMath>
                </a14:m>
                <a:r>
                  <a:rPr lang="en-IN" dirty="0"/>
                  <a:t>}, {</a:t>
                </a:r>
                <a14:m>
                  <m:oMath xmlns:m="http://schemas.openxmlformats.org/officeDocument/2006/math">
                    <m:r>
                      <a:rPr lang="en-IN" i="1" dirty="0">
                        <a:latin typeface="Cambria Math" panose="02040503050406030204" pitchFamily="18" charset="0"/>
                      </a:rPr>
                      <m:t>𝑜𝑢𝑡</m:t>
                    </m:r>
                    <m:r>
                      <a:rPr lang="en-IN" i="1" dirty="0">
                        <a:latin typeface="Cambria Math" panose="02040503050406030204" pitchFamily="18" charset="0"/>
                      </a:rPr>
                      <m:t>2</m:t>
                    </m:r>
                    <m:r>
                      <m:rPr>
                        <m:lit/>
                      </m:rPr>
                      <a:rPr lang="en-IN" i="1" dirty="0">
                        <a:latin typeface="Cambria Math" panose="02040503050406030204" pitchFamily="18" charset="0"/>
                      </a:rPr>
                      <m:t>_</m:t>
                    </m:r>
                    <m:r>
                      <a:rPr lang="en-IN" i="1" dirty="0">
                        <a:latin typeface="Cambria Math" panose="02040503050406030204" pitchFamily="18" charset="0"/>
                      </a:rPr>
                      <m:t>𝑎</m:t>
                    </m:r>
                    <m:r>
                      <a:rPr lang="en-IN" i="1" dirty="0">
                        <a:latin typeface="Cambria Math" panose="02040503050406030204" pitchFamily="18" charset="0"/>
                      </a:rPr>
                      <m:t>, </m:t>
                    </m:r>
                    <m:r>
                      <a:rPr lang="en-IN" i="1" dirty="0">
                        <a:latin typeface="Cambria Math" panose="02040503050406030204" pitchFamily="18" charset="0"/>
                      </a:rPr>
                      <m:t>𝑀𝑢𝑙</m:t>
                    </m:r>
                    <m:r>
                      <a:rPr lang="en-IN" i="1" dirty="0">
                        <a:latin typeface="Cambria Math" panose="02040503050406030204" pitchFamily="18" charset="0"/>
                      </a:rPr>
                      <m:t>(</m:t>
                    </m:r>
                    <m:r>
                      <a:rPr lang="en-IN" i="1" dirty="0">
                        <a:latin typeface="Cambria Math" panose="02040503050406030204" pitchFamily="18" charset="0"/>
                      </a:rPr>
                      <m:t>𝑜𝑢𝑡</m:t>
                    </m:r>
                    <m:r>
                      <a:rPr lang="en-IN" i="1" dirty="0">
                        <a:latin typeface="Cambria Math" panose="02040503050406030204" pitchFamily="18" charset="0"/>
                      </a:rPr>
                      <m:t>1</m:t>
                    </m:r>
                    <m:r>
                      <m:rPr>
                        <m:lit/>
                      </m:rPr>
                      <a:rPr lang="en-IN" i="1" dirty="0">
                        <a:latin typeface="Cambria Math" panose="02040503050406030204" pitchFamily="18" charset="0"/>
                      </a:rPr>
                      <m:t>_</m:t>
                    </m:r>
                    <m:r>
                      <a:rPr lang="en-IN" i="1" dirty="0">
                        <a:latin typeface="Cambria Math" panose="02040503050406030204" pitchFamily="18" charset="0"/>
                      </a:rPr>
                      <m:t>𝑎</m:t>
                    </m:r>
                    <m:r>
                      <a:rPr lang="en-IN" i="1" dirty="0">
                        <a:latin typeface="Cambria Math" panose="02040503050406030204" pitchFamily="18" charset="0"/>
                      </a:rPr>
                      <m:t>, </m:t>
                    </m:r>
                    <m:r>
                      <a:rPr lang="en-IN" i="1" dirty="0">
                        <a:latin typeface="Cambria Math" panose="02040503050406030204" pitchFamily="18" charset="0"/>
                      </a:rPr>
                      <m:t>𝑖𝑛</m:t>
                    </m:r>
                    <m:r>
                      <m:rPr>
                        <m:lit/>
                      </m:rPr>
                      <a:rPr lang="en-IN" i="1" dirty="0">
                        <a:latin typeface="Cambria Math" panose="02040503050406030204" pitchFamily="18" charset="0"/>
                      </a:rPr>
                      <m:t>_</m:t>
                    </m:r>
                    <m:r>
                      <a:rPr lang="en-IN" i="1" dirty="0">
                        <a:latin typeface="Cambria Math" panose="02040503050406030204" pitchFamily="18" charset="0"/>
                      </a:rPr>
                      <m:t>𝑎</m:t>
                    </m:r>
                    <m:r>
                      <a:rPr lang="en-IN" i="1" dirty="0">
                        <a:latin typeface="Cambria Math" panose="02040503050406030204" pitchFamily="18" charset="0"/>
                      </a:rPr>
                      <m:t>)</m:t>
                    </m:r>
                  </m:oMath>
                </a14:m>
                <a:r>
                  <a:rPr lang="en-IN" dirty="0"/>
                  <a:t>}, {</a:t>
                </a:r>
                <a14:m>
                  <m:oMath xmlns:m="http://schemas.openxmlformats.org/officeDocument/2006/math">
                    <m:r>
                      <a:rPr lang="en-IN" i="1" dirty="0">
                        <a:latin typeface="Cambria Math" panose="02040503050406030204" pitchFamily="18" charset="0"/>
                      </a:rPr>
                      <m:t>𝑜𝑢𝑡</m:t>
                    </m:r>
                    <m:r>
                      <a:rPr lang="en-IN" i="1" dirty="0">
                        <a:latin typeface="Cambria Math" panose="02040503050406030204" pitchFamily="18" charset="0"/>
                      </a:rPr>
                      <m:t>0</m:t>
                    </m:r>
                    <m:r>
                      <m:rPr>
                        <m:lit/>
                      </m:rPr>
                      <a:rPr lang="en-IN" i="1" dirty="0">
                        <a:latin typeface="Cambria Math" panose="02040503050406030204" pitchFamily="18" charset="0"/>
                      </a:rPr>
                      <m:t>_</m:t>
                    </m:r>
                    <m:r>
                      <a:rPr lang="en-IN" i="1" dirty="0">
                        <a:latin typeface="Cambria Math" panose="02040503050406030204" pitchFamily="18" charset="0"/>
                      </a:rPr>
                      <m:t>𝑏</m:t>
                    </m:r>
                    <m:r>
                      <a:rPr lang="en-IN" i="1" dirty="0">
                        <a:latin typeface="Cambria Math" panose="02040503050406030204" pitchFamily="18" charset="0"/>
                      </a:rPr>
                      <m:t>, </m:t>
                    </m:r>
                    <m:r>
                      <a:rPr lang="en-IN" i="1" dirty="0">
                        <a:latin typeface="Cambria Math" panose="02040503050406030204" pitchFamily="18" charset="0"/>
                      </a:rPr>
                      <m:t>𝑀𝑢𝑙</m:t>
                    </m:r>
                    <m:r>
                      <a:rPr lang="en-IN" i="1" dirty="0">
                        <a:latin typeface="Cambria Math" panose="02040503050406030204" pitchFamily="18" charset="0"/>
                      </a:rPr>
                      <m:t>(</m:t>
                    </m:r>
                    <m:r>
                      <a:rPr lang="en-IN" i="1" dirty="0">
                        <a:latin typeface="Cambria Math" panose="02040503050406030204" pitchFamily="18" charset="0"/>
                      </a:rPr>
                      <m:t>𝑀𝑢𝑙</m:t>
                    </m:r>
                    <m:d>
                      <m:dPr>
                        <m:ctrlPr>
                          <a:rPr lang="en-IN" i="1" dirty="0">
                            <a:latin typeface="Cambria Math" panose="02040503050406030204" pitchFamily="18" charset="0"/>
                          </a:rPr>
                        </m:ctrlPr>
                      </m:dPr>
                      <m:e>
                        <m:r>
                          <a:rPr lang="en-IN" i="1" dirty="0">
                            <a:latin typeface="Cambria Math" panose="02040503050406030204" pitchFamily="18" charset="0"/>
                          </a:rPr>
                          <m:t>𝑖𝑛</m:t>
                        </m:r>
                        <m:r>
                          <m:rPr>
                            <m:lit/>
                          </m:rPr>
                          <a:rPr lang="en-IN" i="1" dirty="0">
                            <a:latin typeface="Cambria Math" panose="02040503050406030204" pitchFamily="18" charset="0"/>
                          </a:rPr>
                          <m:t>_</m:t>
                        </m:r>
                        <m:r>
                          <a:rPr lang="en-IN" i="1" dirty="0">
                            <a:latin typeface="Cambria Math" panose="02040503050406030204" pitchFamily="18" charset="0"/>
                          </a:rPr>
                          <m:t>𝑏</m:t>
                        </m:r>
                        <m:r>
                          <a:rPr lang="en-IN" i="1" dirty="0">
                            <a:latin typeface="Cambria Math" panose="02040503050406030204" pitchFamily="18" charset="0"/>
                          </a:rPr>
                          <m:t>, </m:t>
                        </m:r>
                        <m:r>
                          <a:rPr lang="en-IN" i="1" dirty="0">
                            <a:latin typeface="Cambria Math" panose="02040503050406030204" pitchFamily="18" charset="0"/>
                          </a:rPr>
                          <m:t>𝑖𝑛</m:t>
                        </m:r>
                        <m:r>
                          <m:rPr>
                            <m:lit/>
                          </m:rPr>
                          <a:rPr lang="en-IN" i="1" dirty="0">
                            <a:latin typeface="Cambria Math" panose="02040503050406030204" pitchFamily="18" charset="0"/>
                          </a:rPr>
                          <m:t>_</m:t>
                        </m:r>
                        <m:r>
                          <a:rPr lang="en-IN" i="1" dirty="0">
                            <a:latin typeface="Cambria Math" panose="02040503050406030204" pitchFamily="18" charset="0"/>
                          </a:rPr>
                          <m:t>𝑏</m:t>
                        </m:r>
                      </m:e>
                    </m:d>
                    <m:r>
                      <a:rPr lang="en-IN" i="1" dirty="0">
                        <a:latin typeface="Cambria Math" panose="02040503050406030204" pitchFamily="18" charset="0"/>
                      </a:rPr>
                      <m:t>, </m:t>
                    </m:r>
                    <m:r>
                      <a:rPr lang="en-IN" i="1" dirty="0">
                        <a:latin typeface="Cambria Math" panose="02040503050406030204" pitchFamily="18" charset="0"/>
                      </a:rPr>
                      <m:t>𝑖𝑛</m:t>
                    </m:r>
                    <m:r>
                      <m:rPr>
                        <m:lit/>
                      </m:rPr>
                      <a:rPr lang="en-IN" i="1" dirty="0">
                        <a:latin typeface="Cambria Math" panose="02040503050406030204" pitchFamily="18" charset="0"/>
                      </a:rPr>
                      <m:t>_</m:t>
                    </m:r>
                    <m:r>
                      <a:rPr lang="en-IN" i="1" dirty="0">
                        <a:latin typeface="Cambria Math" panose="02040503050406030204" pitchFamily="18" charset="0"/>
                      </a:rPr>
                      <m:t>𝑏</m:t>
                    </m:r>
                    <m:r>
                      <a:rPr lang="en-IN" i="1" dirty="0">
                        <a:latin typeface="Cambria Math" panose="02040503050406030204" pitchFamily="18" charset="0"/>
                      </a:rPr>
                      <m:t>)</m:t>
                    </m:r>
                  </m:oMath>
                </a14:m>
                <a:r>
                  <a:rPr lang="en-IN" dirty="0"/>
                  <a:t>},</a:t>
                </a:r>
              </a:p>
              <a:p>
                <a:pPr marL="0" indent="0">
                  <a:buNone/>
                </a:pPr>
                <a:r>
                  <a:rPr lang="en-IN" dirty="0"/>
                  <a:t>{Mul(</a:t>
                </a:r>
                <a14:m>
                  <m:oMath xmlns:m="http://schemas.openxmlformats.org/officeDocument/2006/math">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𝑏</m:t>
                    </m:r>
                    <m:r>
                      <a:rPr lang="en-IN" b="0" i="1" smtClean="0">
                        <a:latin typeface="Cambria Math" panose="02040503050406030204" pitchFamily="18" charset="0"/>
                      </a:rPr>
                      <m:t>, </m:t>
                    </m:r>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𝑏</m:t>
                    </m:r>
                  </m:oMath>
                </a14:m>
                <a:r>
                  <a:rPr lang="en-IN" dirty="0"/>
                  <a:t>}}</a:t>
                </a:r>
              </a:p>
              <a:p>
                <a:pPr marL="0" indent="0">
                  <a:buNone/>
                </a:pPr>
                <a:endParaRPr lang="en-IN" dirty="0"/>
              </a:p>
              <a:p>
                <a:pPr marL="0" indent="0">
                  <a:buNone/>
                </a:pPr>
                <a:r>
                  <a:rPr lang="en-IN" dirty="0"/>
                  <a:t>Congruence closure iter-1:</a:t>
                </a:r>
              </a:p>
              <a:p>
                <a:pPr marL="0" indent="0">
                  <a:buNone/>
                </a:pPr>
                <a:r>
                  <a:rPr lang="en-IN" dirty="0"/>
                  <a:t>{{</a:t>
                </a:r>
                <a14:m>
                  <m:oMath xmlns:m="http://schemas.openxmlformats.org/officeDocument/2006/math">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𝑜𝑢𝑡</m:t>
                    </m:r>
                    <m:r>
                      <a:rPr lang="en-IN" b="0" i="1" smtClean="0">
                        <a:latin typeface="Cambria Math" panose="02040503050406030204" pitchFamily="18" charset="0"/>
                      </a:rPr>
                      <m:t>0</m:t>
                    </m:r>
                    <m:r>
                      <m:rPr>
                        <m:lit/>
                      </m:rPr>
                      <a:rPr lang="en-IN" b="0" i="1" smtClean="0">
                        <a:latin typeface="Cambria Math" panose="02040503050406030204" pitchFamily="18" charset="0"/>
                      </a:rPr>
                      <m:t>_</m:t>
                    </m:r>
                    <m:r>
                      <a:rPr lang="en-IN" b="0" i="1" smtClean="0">
                        <a:latin typeface="Cambria Math" panose="02040503050406030204" pitchFamily="18" charset="0"/>
                      </a:rPr>
                      <m:t>𝑎</m:t>
                    </m:r>
                  </m:oMath>
                </a14:m>
                <a:r>
                  <a:rPr lang="en-IN" dirty="0"/>
                  <a:t>}, {</a:t>
                </a:r>
                <a14:m>
                  <m:oMath xmlns:m="http://schemas.openxmlformats.org/officeDocument/2006/math">
                    <m:r>
                      <a:rPr lang="en-IN" i="1">
                        <a:latin typeface="Cambria Math" panose="02040503050406030204" pitchFamily="18" charset="0"/>
                      </a:rPr>
                      <m:t>𝑜𝑢𝑡</m:t>
                    </m:r>
                    <m:r>
                      <a:rPr lang="en-IN" i="1">
                        <a:latin typeface="Cambria Math" panose="02040503050406030204" pitchFamily="18" charset="0"/>
                      </a:rPr>
                      <m:t>1</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 </m:t>
                    </m:r>
                    <m:r>
                      <a:rPr lang="en-IN" i="1">
                        <a:latin typeface="Cambria Math" panose="02040503050406030204" pitchFamily="18" charset="0"/>
                      </a:rPr>
                      <m:t>𝑀𝑢𝑙</m:t>
                    </m:r>
                    <m:d>
                      <m:dPr>
                        <m:ctrlPr>
                          <a:rPr lang="en-IN" i="1">
                            <a:latin typeface="Cambria Math" panose="02040503050406030204" pitchFamily="18" charset="0"/>
                          </a:rPr>
                        </m:ctrlPr>
                      </m:dPr>
                      <m:e>
                        <m:r>
                          <a:rPr lang="en-IN" i="1">
                            <a:latin typeface="Cambria Math" panose="02040503050406030204" pitchFamily="18" charset="0"/>
                          </a:rPr>
                          <m:t>𝑜𝑢𝑡</m:t>
                        </m:r>
                        <m:r>
                          <a:rPr lang="en-IN" i="1">
                            <a:latin typeface="Cambria Math" panose="02040503050406030204" pitchFamily="18" charset="0"/>
                          </a:rPr>
                          <m:t>0</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 </m:t>
                        </m:r>
                        <m:r>
                          <a:rPr lang="en-IN" i="1">
                            <a:latin typeface="Cambria Math" panose="02040503050406030204" pitchFamily="18" charset="0"/>
                          </a:rPr>
                          <m:t>𝑖𝑛</m:t>
                        </m:r>
                        <m:r>
                          <m:rPr>
                            <m:lit/>
                          </m:rPr>
                          <a:rPr lang="en-IN" i="1">
                            <a:latin typeface="Cambria Math" panose="02040503050406030204" pitchFamily="18" charset="0"/>
                          </a:rPr>
                          <m:t>_</m:t>
                        </m:r>
                        <m:r>
                          <a:rPr lang="en-IN" i="1">
                            <a:latin typeface="Cambria Math" panose="02040503050406030204" pitchFamily="18" charset="0"/>
                          </a:rPr>
                          <m:t>𝑎</m:t>
                        </m:r>
                      </m:e>
                    </m:d>
                    <m:r>
                      <a:rPr lang="en-IN" b="0" i="0" smtClean="0">
                        <a:latin typeface="Cambria Math" panose="02040503050406030204" pitchFamily="18" charset="0"/>
                      </a:rPr>
                      <m:t>, </m:t>
                    </m:r>
                    <m:r>
                      <m:rPr>
                        <m:sty m:val="p"/>
                      </m:rPr>
                      <a:rPr lang="en-IN" b="0" i="0" smtClean="0">
                        <a:latin typeface="Cambria Math" panose="02040503050406030204" pitchFamily="18" charset="0"/>
                      </a:rPr>
                      <m:t>Mul</m:t>
                    </m:r>
                    <m:r>
                      <a:rPr lang="en-IN" b="0" i="0" smtClean="0">
                        <a:latin typeface="Cambria Math" panose="02040503050406030204" pitchFamily="18" charset="0"/>
                      </a:rPr>
                      <m:t>(</m:t>
                    </m:r>
                    <m:r>
                      <m:rPr>
                        <m:sty m:val="p"/>
                      </m:rPr>
                      <a:rPr lang="en-IN" b="0" i="0" smtClean="0">
                        <a:latin typeface="Cambria Math" panose="02040503050406030204" pitchFamily="18" charset="0"/>
                      </a:rPr>
                      <m:t>in</m:t>
                    </m:r>
                    <m:r>
                      <m:rPr>
                        <m:lit/>
                      </m:rPr>
                      <a:rPr lang="en-IN" b="0" i="0" smtClean="0">
                        <a:latin typeface="Cambria Math" panose="02040503050406030204" pitchFamily="18" charset="0"/>
                      </a:rPr>
                      <m:t>_</m:t>
                    </m:r>
                    <m:r>
                      <m:rPr>
                        <m:sty m:val="p"/>
                      </m:rPr>
                      <a:rPr lang="en-IN" b="0" i="0" smtClean="0">
                        <a:latin typeface="Cambria Math" panose="02040503050406030204" pitchFamily="18" charset="0"/>
                      </a:rPr>
                      <m:t>b</m:t>
                    </m:r>
                    <m:r>
                      <a:rPr lang="en-IN" b="0" i="0" smtClean="0">
                        <a:latin typeface="Cambria Math" panose="02040503050406030204" pitchFamily="18" charset="0"/>
                      </a:rPr>
                      <m:t>,</m:t>
                    </m:r>
                    <m:r>
                      <m:rPr>
                        <m:sty m:val="p"/>
                      </m:rPr>
                      <a:rPr lang="en-IN" b="0" i="0" smtClean="0">
                        <a:latin typeface="Cambria Math" panose="02040503050406030204" pitchFamily="18" charset="0"/>
                      </a:rPr>
                      <m:t>in</m:t>
                    </m:r>
                    <m:r>
                      <m:rPr>
                        <m:lit/>
                      </m:rPr>
                      <a:rPr lang="en-IN" b="0" i="0" smtClean="0">
                        <a:latin typeface="Cambria Math" panose="02040503050406030204" pitchFamily="18" charset="0"/>
                      </a:rPr>
                      <m:t>_</m:t>
                    </m:r>
                    <m:r>
                      <m:rPr>
                        <m:sty m:val="p"/>
                      </m:rPr>
                      <a:rPr lang="en-IN" b="0" i="0" smtClean="0">
                        <a:latin typeface="Cambria Math" panose="02040503050406030204" pitchFamily="18" charset="0"/>
                      </a:rPr>
                      <m:t>b</m:t>
                    </m:r>
                    <m:r>
                      <a:rPr lang="en-IN" b="0" i="0" smtClean="0">
                        <a:latin typeface="Cambria Math" panose="02040503050406030204" pitchFamily="18" charset="0"/>
                      </a:rPr>
                      <m:t>)</m:t>
                    </m:r>
                  </m:oMath>
                </a14:m>
                <a:r>
                  <a:rPr lang="en-IN" dirty="0"/>
                  <a:t>}, {</a:t>
                </a:r>
                <a14:m>
                  <m:oMath xmlns:m="http://schemas.openxmlformats.org/officeDocument/2006/math">
                    <m:r>
                      <a:rPr lang="en-IN" i="1" dirty="0">
                        <a:latin typeface="Cambria Math" panose="02040503050406030204" pitchFamily="18" charset="0"/>
                      </a:rPr>
                      <m:t>𝑜𝑢𝑡</m:t>
                    </m:r>
                    <m:r>
                      <a:rPr lang="en-IN" i="1" dirty="0">
                        <a:latin typeface="Cambria Math" panose="02040503050406030204" pitchFamily="18" charset="0"/>
                      </a:rPr>
                      <m:t>2</m:t>
                    </m:r>
                    <m:r>
                      <m:rPr>
                        <m:lit/>
                      </m:rPr>
                      <a:rPr lang="en-IN" i="1" dirty="0">
                        <a:latin typeface="Cambria Math" panose="02040503050406030204" pitchFamily="18" charset="0"/>
                      </a:rPr>
                      <m:t>_</m:t>
                    </m:r>
                    <m:r>
                      <a:rPr lang="en-IN" i="1" dirty="0">
                        <a:latin typeface="Cambria Math" panose="02040503050406030204" pitchFamily="18" charset="0"/>
                      </a:rPr>
                      <m:t>𝑎</m:t>
                    </m:r>
                    <m:r>
                      <a:rPr lang="en-IN" i="1" dirty="0">
                        <a:latin typeface="Cambria Math" panose="02040503050406030204" pitchFamily="18" charset="0"/>
                      </a:rPr>
                      <m:t>, </m:t>
                    </m:r>
                    <m:r>
                      <a:rPr lang="en-IN" i="1" dirty="0">
                        <a:latin typeface="Cambria Math" panose="02040503050406030204" pitchFamily="18" charset="0"/>
                      </a:rPr>
                      <m:t>𝑀𝑢𝑙</m:t>
                    </m:r>
                    <m:r>
                      <a:rPr lang="en-IN" i="1" dirty="0">
                        <a:latin typeface="Cambria Math" panose="02040503050406030204" pitchFamily="18" charset="0"/>
                      </a:rPr>
                      <m:t>(</m:t>
                    </m:r>
                    <m:r>
                      <a:rPr lang="en-IN" i="1" dirty="0">
                        <a:latin typeface="Cambria Math" panose="02040503050406030204" pitchFamily="18" charset="0"/>
                      </a:rPr>
                      <m:t>𝑜𝑢𝑡</m:t>
                    </m:r>
                    <m:r>
                      <a:rPr lang="en-IN" i="1" dirty="0">
                        <a:latin typeface="Cambria Math" panose="02040503050406030204" pitchFamily="18" charset="0"/>
                      </a:rPr>
                      <m:t>1</m:t>
                    </m:r>
                    <m:r>
                      <m:rPr>
                        <m:lit/>
                      </m:rPr>
                      <a:rPr lang="en-IN" i="1" dirty="0">
                        <a:latin typeface="Cambria Math" panose="02040503050406030204" pitchFamily="18" charset="0"/>
                      </a:rPr>
                      <m:t>_</m:t>
                    </m:r>
                    <m:r>
                      <a:rPr lang="en-IN" i="1" dirty="0">
                        <a:latin typeface="Cambria Math" panose="02040503050406030204" pitchFamily="18" charset="0"/>
                      </a:rPr>
                      <m:t>𝑎</m:t>
                    </m:r>
                    <m:r>
                      <a:rPr lang="en-IN" i="1" dirty="0">
                        <a:latin typeface="Cambria Math" panose="02040503050406030204" pitchFamily="18" charset="0"/>
                      </a:rPr>
                      <m:t>, </m:t>
                    </m:r>
                    <m:r>
                      <a:rPr lang="en-IN" i="1" dirty="0">
                        <a:latin typeface="Cambria Math" panose="02040503050406030204" pitchFamily="18" charset="0"/>
                      </a:rPr>
                      <m:t>𝑖𝑛</m:t>
                    </m:r>
                    <m:r>
                      <m:rPr>
                        <m:lit/>
                      </m:rPr>
                      <a:rPr lang="en-IN" i="1" dirty="0">
                        <a:latin typeface="Cambria Math" panose="02040503050406030204" pitchFamily="18" charset="0"/>
                      </a:rPr>
                      <m:t>_</m:t>
                    </m:r>
                    <m:r>
                      <a:rPr lang="en-IN" i="1" dirty="0">
                        <a:latin typeface="Cambria Math" panose="02040503050406030204" pitchFamily="18" charset="0"/>
                      </a:rPr>
                      <m:t>𝑎</m:t>
                    </m:r>
                    <m:r>
                      <a:rPr lang="en-IN" i="1" dirty="0">
                        <a:latin typeface="Cambria Math" panose="02040503050406030204" pitchFamily="18" charset="0"/>
                      </a:rPr>
                      <m:t>)</m:t>
                    </m:r>
                  </m:oMath>
                </a14:m>
                <a:r>
                  <a:rPr lang="en-IN" dirty="0"/>
                  <a:t>}, {</a:t>
                </a:r>
                <a14:m>
                  <m:oMath xmlns:m="http://schemas.openxmlformats.org/officeDocument/2006/math">
                    <m:r>
                      <a:rPr lang="en-IN" i="1" dirty="0">
                        <a:latin typeface="Cambria Math" panose="02040503050406030204" pitchFamily="18" charset="0"/>
                      </a:rPr>
                      <m:t>𝑜𝑢𝑡</m:t>
                    </m:r>
                    <m:r>
                      <a:rPr lang="en-IN" i="1" dirty="0">
                        <a:latin typeface="Cambria Math" panose="02040503050406030204" pitchFamily="18" charset="0"/>
                      </a:rPr>
                      <m:t>0</m:t>
                    </m:r>
                    <m:r>
                      <m:rPr>
                        <m:lit/>
                      </m:rPr>
                      <a:rPr lang="en-IN" i="1" dirty="0">
                        <a:latin typeface="Cambria Math" panose="02040503050406030204" pitchFamily="18" charset="0"/>
                      </a:rPr>
                      <m:t>_</m:t>
                    </m:r>
                    <m:r>
                      <a:rPr lang="en-IN" i="1" dirty="0">
                        <a:latin typeface="Cambria Math" panose="02040503050406030204" pitchFamily="18" charset="0"/>
                      </a:rPr>
                      <m:t>𝑏</m:t>
                    </m:r>
                    <m:r>
                      <a:rPr lang="en-IN" i="1" dirty="0">
                        <a:latin typeface="Cambria Math" panose="02040503050406030204" pitchFamily="18" charset="0"/>
                      </a:rPr>
                      <m:t>, </m:t>
                    </m:r>
                    <m:r>
                      <a:rPr lang="en-IN" i="1" dirty="0">
                        <a:latin typeface="Cambria Math" panose="02040503050406030204" pitchFamily="18" charset="0"/>
                      </a:rPr>
                      <m:t>𝑀𝑢𝑙</m:t>
                    </m:r>
                    <m:r>
                      <a:rPr lang="en-IN" i="1" dirty="0">
                        <a:latin typeface="Cambria Math" panose="02040503050406030204" pitchFamily="18" charset="0"/>
                      </a:rPr>
                      <m:t>(</m:t>
                    </m:r>
                    <m:r>
                      <a:rPr lang="en-IN" i="1" dirty="0">
                        <a:latin typeface="Cambria Math" panose="02040503050406030204" pitchFamily="18" charset="0"/>
                      </a:rPr>
                      <m:t>𝑀𝑢𝑙</m:t>
                    </m:r>
                    <m:d>
                      <m:dPr>
                        <m:ctrlPr>
                          <a:rPr lang="en-IN" i="1" dirty="0">
                            <a:latin typeface="Cambria Math" panose="02040503050406030204" pitchFamily="18" charset="0"/>
                          </a:rPr>
                        </m:ctrlPr>
                      </m:dPr>
                      <m:e>
                        <m:r>
                          <a:rPr lang="en-IN" i="1" dirty="0">
                            <a:latin typeface="Cambria Math" panose="02040503050406030204" pitchFamily="18" charset="0"/>
                          </a:rPr>
                          <m:t>𝑖𝑛</m:t>
                        </m:r>
                        <m:r>
                          <m:rPr>
                            <m:lit/>
                          </m:rPr>
                          <a:rPr lang="en-IN" i="1" dirty="0">
                            <a:latin typeface="Cambria Math" panose="02040503050406030204" pitchFamily="18" charset="0"/>
                          </a:rPr>
                          <m:t>_</m:t>
                        </m:r>
                        <m:r>
                          <a:rPr lang="en-IN" i="1" dirty="0">
                            <a:latin typeface="Cambria Math" panose="02040503050406030204" pitchFamily="18" charset="0"/>
                          </a:rPr>
                          <m:t>𝑏</m:t>
                        </m:r>
                        <m:r>
                          <a:rPr lang="en-IN" i="1" dirty="0">
                            <a:latin typeface="Cambria Math" panose="02040503050406030204" pitchFamily="18" charset="0"/>
                          </a:rPr>
                          <m:t>, </m:t>
                        </m:r>
                        <m:r>
                          <a:rPr lang="en-IN" i="1" dirty="0">
                            <a:latin typeface="Cambria Math" panose="02040503050406030204" pitchFamily="18" charset="0"/>
                          </a:rPr>
                          <m:t>𝑖𝑛</m:t>
                        </m:r>
                        <m:r>
                          <m:rPr>
                            <m:lit/>
                          </m:rPr>
                          <a:rPr lang="en-IN" i="1" dirty="0">
                            <a:latin typeface="Cambria Math" panose="02040503050406030204" pitchFamily="18" charset="0"/>
                          </a:rPr>
                          <m:t>_</m:t>
                        </m:r>
                        <m:r>
                          <a:rPr lang="en-IN" i="1" dirty="0">
                            <a:latin typeface="Cambria Math" panose="02040503050406030204" pitchFamily="18" charset="0"/>
                          </a:rPr>
                          <m:t>𝑏</m:t>
                        </m:r>
                      </m:e>
                    </m:d>
                    <m:r>
                      <a:rPr lang="en-IN" i="1" dirty="0">
                        <a:latin typeface="Cambria Math" panose="02040503050406030204" pitchFamily="18" charset="0"/>
                      </a:rPr>
                      <m:t>, </m:t>
                    </m:r>
                    <m:r>
                      <a:rPr lang="en-IN" i="1" dirty="0">
                        <a:latin typeface="Cambria Math" panose="02040503050406030204" pitchFamily="18" charset="0"/>
                      </a:rPr>
                      <m:t>𝑖𝑛</m:t>
                    </m:r>
                    <m:r>
                      <m:rPr>
                        <m:lit/>
                      </m:rPr>
                      <a:rPr lang="en-IN" i="1" dirty="0">
                        <a:latin typeface="Cambria Math" panose="02040503050406030204" pitchFamily="18" charset="0"/>
                      </a:rPr>
                      <m:t>_</m:t>
                    </m:r>
                    <m:r>
                      <a:rPr lang="en-IN" i="1" dirty="0">
                        <a:latin typeface="Cambria Math" panose="02040503050406030204" pitchFamily="18" charset="0"/>
                      </a:rPr>
                      <m:t>𝑏</m:t>
                    </m:r>
                    <m:r>
                      <a:rPr lang="en-IN" i="1" dirty="0">
                        <a:latin typeface="Cambria Math" panose="02040503050406030204" pitchFamily="18" charset="0"/>
                      </a:rPr>
                      <m:t>)</m:t>
                    </m:r>
                  </m:oMath>
                </a14:m>
                <a:r>
                  <a:rPr lang="en-IN" dirty="0"/>
                  <a:t>}</a:t>
                </a:r>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79753FD9-4E50-47EB-9D42-5919657AD8D3}"/>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2519293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9C77-D313-2AA8-FAC8-9C5114CC8C5F}"/>
              </a:ext>
            </a:extLst>
          </p:cNvPr>
          <p:cNvSpPr>
            <a:spLocks noGrp="1"/>
          </p:cNvSpPr>
          <p:nvPr>
            <p:ph type="title"/>
          </p:nvPr>
        </p:nvSpPr>
        <p:spPr/>
        <p:txBody>
          <a:bodyPr/>
          <a:lstStyle/>
          <a:p>
            <a:r>
              <a:rPr lang="en-IN" dirty="0"/>
              <a:t>Converting to EUF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753FD9-4E50-47EB-9D42-5919657AD8D3}"/>
                  </a:ext>
                </a:extLst>
              </p:cNvPr>
              <p:cNvSpPr>
                <a:spLocks noGrp="1"/>
              </p:cNvSpPr>
              <p:nvPr>
                <p:ph idx="1"/>
              </p:nvPr>
            </p:nvSpPr>
            <p:spPr/>
            <p:txBody>
              <a:bodyPr/>
              <a:lstStyle/>
              <a:p>
                <a:pPr marL="0" indent="0">
                  <a:buNone/>
                </a:pPr>
                <a:r>
                  <a:rPr lang="en-IN" dirty="0"/>
                  <a:t>Congruence closure iter-1:</a:t>
                </a:r>
              </a:p>
              <a:p>
                <a:pPr marL="0" indent="0">
                  <a:buNone/>
                </a:pPr>
                <a:r>
                  <a:rPr lang="en-IN" dirty="0"/>
                  <a:t>{{</a:t>
                </a:r>
                <a14:m>
                  <m:oMath xmlns:m="http://schemas.openxmlformats.org/officeDocument/2006/math">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𝑜𝑢𝑡</m:t>
                    </m:r>
                    <m:r>
                      <a:rPr lang="en-IN" b="0" i="1" smtClean="0">
                        <a:latin typeface="Cambria Math" panose="02040503050406030204" pitchFamily="18" charset="0"/>
                      </a:rPr>
                      <m:t>0</m:t>
                    </m:r>
                    <m:r>
                      <m:rPr>
                        <m:lit/>
                      </m:rPr>
                      <a:rPr lang="en-IN" b="0" i="1" smtClean="0">
                        <a:latin typeface="Cambria Math" panose="02040503050406030204" pitchFamily="18" charset="0"/>
                      </a:rPr>
                      <m:t>_</m:t>
                    </m:r>
                    <m:r>
                      <a:rPr lang="en-IN" b="0" i="1" smtClean="0">
                        <a:latin typeface="Cambria Math" panose="02040503050406030204" pitchFamily="18" charset="0"/>
                      </a:rPr>
                      <m:t>𝑎</m:t>
                    </m:r>
                  </m:oMath>
                </a14:m>
                <a:r>
                  <a:rPr lang="en-IN" dirty="0"/>
                  <a:t>}, {</a:t>
                </a:r>
                <a14:m>
                  <m:oMath xmlns:m="http://schemas.openxmlformats.org/officeDocument/2006/math">
                    <m:r>
                      <a:rPr lang="en-IN" i="1">
                        <a:latin typeface="Cambria Math" panose="02040503050406030204" pitchFamily="18" charset="0"/>
                      </a:rPr>
                      <m:t>𝑜𝑢𝑡</m:t>
                    </m:r>
                    <m:r>
                      <a:rPr lang="en-IN" i="1">
                        <a:latin typeface="Cambria Math" panose="02040503050406030204" pitchFamily="18" charset="0"/>
                      </a:rPr>
                      <m:t>1</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 </m:t>
                    </m:r>
                    <m:r>
                      <a:rPr lang="en-IN" i="1">
                        <a:latin typeface="Cambria Math" panose="02040503050406030204" pitchFamily="18" charset="0"/>
                      </a:rPr>
                      <m:t>𝑀𝑢𝑙</m:t>
                    </m:r>
                    <m:d>
                      <m:dPr>
                        <m:ctrlPr>
                          <a:rPr lang="en-IN" i="1">
                            <a:latin typeface="Cambria Math" panose="02040503050406030204" pitchFamily="18" charset="0"/>
                          </a:rPr>
                        </m:ctrlPr>
                      </m:dPr>
                      <m:e>
                        <m:r>
                          <a:rPr lang="en-IN" i="1">
                            <a:latin typeface="Cambria Math" panose="02040503050406030204" pitchFamily="18" charset="0"/>
                          </a:rPr>
                          <m:t>𝑜𝑢𝑡</m:t>
                        </m:r>
                        <m:r>
                          <a:rPr lang="en-IN" i="1">
                            <a:latin typeface="Cambria Math" panose="02040503050406030204" pitchFamily="18" charset="0"/>
                          </a:rPr>
                          <m:t>0</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 </m:t>
                        </m:r>
                        <m:r>
                          <a:rPr lang="en-IN" i="1">
                            <a:latin typeface="Cambria Math" panose="02040503050406030204" pitchFamily="18" charset="0"/>
                          </a:rPr>
                          <m:t>𝑖𝑛</m:t>
                        </m:r>
                        <m:r>
                          <m:rPr>
                            <m:lit/>
                          </m:rPr>
                          <a:rPr lang="en-IN" i="1">
                            <a:latin typeface="Cambria Math" panose="02040503050406030204" pitchFamily="18" charset="0"/>
                          </a:rPr>
                          <m:t>_</m:t>
                        </m:r>
                        <m:r>
                          <a:rPr lang="en-IN" i="1">
                            <a:latin typeface="Cambria Math" panose="02040503050406030204" pitchFamily="18" charset="0"/>
                          </a:rPr>
                          <m:t>𝑎</m:t>
                        </m:r>
                      </m:e>
                    </m:d>
                    <m:r>
                      <a:rPr lang="en-IN" b="0" i="0" smtClean="0">
                        <a:latin typeface="Cambria Math" panose="02040503050406030204" pitchFamily="18" charset="0"/>
                      </a:rPr>
                      <m:t>, </m:t>
                    </m:r>
                    <m:r>
                      <m:rPr>
                        <m:sty m:val="p"/>
                      </m:rPr>
                      <a:rPr lang="en-IN" b="0" i="0" smtClean="0">
                        <a:latin typeface="Cambria Math" panose="02040503050406030204" pitchFamily="18" charset="0"/>
                      </a:rPr>
                      <m:t>Mul</m:t>
                    </m:r>
                    <m:r>
                      <a:rPr lang="en-IN" b="0" i="0" smtClean="0">
                        <a:latin typeface="Cambria Math" panose="02040503050406030204" pitchFamily="18" charset="0"/>
                      </a:rPr>
                      <m:t>(</m:t>
                    </m:r>
                    <m:r>
                      <m:rPr>
                        <m:sty m:val="p"/>
                      </m:rPr>
                      <a:rPr lang="en-IN" b="0" i="0" smtClean="0">
                        <a:latin typeface="Cambria Math" panose="02040503050406030204" pitchFamily="18" charset="0"/>
                      </a:rPr>
                      <m:t>in</m:t>
                    </m:r>
                    <m:r>
                      <m:rPr>
                        <m:lit/>
                      </m:rPr>
                      <a:rPr lang="en-IN" b="0" i="0" smtClean="0">
                        <a:latin typeface="Cambria Math" panose="02040503050406030204" pitchFamily="18" charset="0"/>
                      </a:rPr>
                      <m:t>_</m:t>
                    </m:r>
                    <m:r>
                      <m:rPr>
                        <m:sty m:val="p"/>
                      </m:rPr>
                      <a:rPr lang="en-IN" b="0" i="0" smtClean="0">
                        <a:latin typeface="Cambria Math" panose="02040503050406030204" pitchFamily="18" charset="0"/>
                      </a:rPr>
                      <m:t>b</m:t>
                    </m:r>
                    <m:r>
                      <a:rPr lang="en-IN" b="0" i="0" smtClean="0">
                        <a:latin typeface="Cambria Math" panose="02040503050406030204" pitchFamily="18" charset="0"/>
                      </a:rPr>
                      <m:t>,</m:t>
                    </m:r>
                    <m:r>
                      <m:rPr>
                        <m:sty m:val="p"/>
                      </m:rPr>
                      <a:rPr lang="en-IN" b="0" i="0" smtClean="0">
                        <a:latin typeface="Cambria Math" panose="02040503050406030204" pitchFamily="18" charset="0"/>
                      </a:rPr>
                      <m:t>in</m:t>
                    </m:r>
                    <m:r>
                      <m:rPr>
                        <m:lit/>
                      </m:rPr>
                      <a:rPr lang="en-IN" b="0" i="0" smtClean="0">
                        <a:latin typeface="Cambria Math" panose="02040503050406030204" pitchFamily="18" charset="0"/>
                      </a:rPr>
                      <m:t>_</m:t>
                    </m:r>
                    <m:r>
                      <m:rPr>
                        <m:sty m:val="p"/>
                      </m:rPr>
                      <a:rPr lang="en-IN" b="0" i="0" smtClean="0">
                        <a:latin typeface="Cambria Math" panose="02040503050406030204" pitchFamily="18" charset="0"/>
                      </a:rPr>
                      <m:t>b</m:t>
                    </m:r>
                    <m:r>
                      <a:rPr lang="en-IN" b="0" i="0" smtClean="0">
                        <a:latin typeface="Cambria Math" panose="02040503050406030204" pitchFamily="18" charset="0"/>
                      </a:rPr>
                      <m:t>)</m:t>
                    </m:r>
                  </m:oMath>
                </a14:m>
                <a:r>
                  <a:rPr lang="en-IN" dirty="0"/>
                  <a:t>}, {</a:t>
                </a:r>
                <a14:m>
                  <m:oMath xmlns:m="http://schemas.openxmlformats.org/officeDocument/2006/math">
                    <m:r>
                      <a:rPr lang="en-IN" i="1" dirty="0">
                        <a:latin typeface="Cambria Math" panose="02040503050406030204" pitchFamily="18" charset="0"/>
                      </a:rPr>
                      <m:t>𝑜𝑢𝑡</m:t>
                    </m:r>
                    <m:r>
                      <a:rPr lang="en-IN" i="1" dirty="0">
                        <a:latin typeface="Cambria Math" panose="02040503050406030204" pitchFamily="18" charset="0"/>
                      </a:rPr>
                      <m:t>2</m:t>
                    </m:r>
                    <m:r>
                      <m:rPr>
                        <m:lit/>
                      </m:rPr>
                      <a:rPr lang="en-IN" i="1" dirty="0">
                        <a:latin typeface="Cambria Math" panose="02040503050406030204" pitchFamily="18" charset="0"/>
                      </a:rPr>
                      <m:t>_</m:t>
                    </m:r>
                    <m:r>
                      <a:rPr lang="en-IN" i="1" dirty="0">
                        <a:latin typeface="Cambria Math" panose="02040503050406030204" pitchFamily="18" charset="0"/>
                      </a:rPr>
                      <m:t>𝑎</m:t>
                    </m:r>
                    <m:r>
                      <a:rPr lang="en-IN" i="1" dirty="0">
                        <a:latin typeface="Cambria Math" panose="02040503050406030204" pitchFamily="18" charset="0"/>
                      </a:rPr>
                      <m:t>, </m:t>
                    </m:r>
                    <m:r>
                      <a:rPr lang="en-IN" i="1" dirty="0">
                        <a:latin typeface="Cambria Math" panose="02040503050406030204" pitchFamily="18" charset="0"/>
                      </a:rPr>
                      <m:t>𝑀𝑢𝑙</m:t>
                    </m:r>
                    <m:r>
                      <a:rPr lang="en-IN" i="1" dirty="0">
                        <a:latin typeface="Cambria Math" panose="02040503050406030204" pitchFamily="18" charset="0"/>
                      </a:rPr>
                      <m:t>(</m:t>
                    </m:r>
                    <m:r>
                      <a:rPr lang="en-IN" i="1" dirty="0">
                        <a:latin typeface="Cambria Math" panose="02040503050406030204" pitchFamily="18" charset="0"/>
                      </a:rPr>
                      <m:t>𝑜𝑢𝑡</m:t>
                    </m:r>
                    <m:r>
                      <a:rPr lang="en-IN" i="1" dirty="0">
                        <a:latin typeface="Cambria Math" panose="02040503050406030204" pitchFamily="18" charset="0"/>
                      </a:rPr>
                      <m:t>1</m:t>
                    </m:r>
                    <m:r>
                      <m:rPr>
                        <m:lit/>
                      </m:rPr>
                      <a:rPr lang="en-IN" i="1" dirty="0">
                        <a:latin typeface="Cambria Math" panose="02040503050406030204" pitchFamily="18" charset="0"/>
                      </a:rPr>
                      <m:t>_</m:t>
                    </m:r>
                    <m:r>
                      <a:rPr lang="en-IN" i="1" dirty="0">
                        <a:latin typeface="Cambria Math" panose="02040503050406030204" pitchFamily="18" charset="0"/>
                      </a:rPr>
                      <m:t>𝑎</m:t>
                    </m:r>
                    <m:r>
                      <a:rPr lang="en-IN" i="1" dirty="0">
                        <a:latin typeface="Cambria Math" panose="02040503050406030204" pitchFamily="18" charset="0"/>
                      </a:rPr>
                      <m:t>, </m:t>
                    </m:r>
                    <m:r>
                      <a:rPr lang="en-IN" i="1" dirty="0">
                        <a:latin typeface="Cambria Math" panose="02040503050406030204" pitchFamily="18" charset="0"/>
                      </a:rPr>
                      <m:t>𝑖𝑛</m:t>
                    </m:r>
                    <m:r>
                      <m:rPr>
                        <m:lit/>
                      </m:rPr>
                      <a:rPr lang="en-IN" i="1" dirty="0">
                        <a:latin typeface="Cambria Math" panose="02040503050406030204" pitchFamily="18" charset="0"/>
                      </a:rPr>
                      <m:t>_</m:t>
                    </m:r>
                    <m:r>
                      <a:rPr lang="en-IN" i="1" dirty="0">
                        <a:latin typeface="Cambria Math" panose="02040503050406030204" pitchFamily="18" charset="0"/>
                      </a:rPr>
                      <m:t>𝑎</m:t>
                    </m:r>
                    <m:r>
                      <a:rPr lang="en-IN" i="1" dirty="0">
                        <a:latin typeface="Cambria Math" panose="02040503050406030204" pitchFamily="18" charset="0"/>
                      </a:rPr>
                      <m:t>)</m:t>
                    </m:r>
                  </m:oMath>
                </a14:m>
                <a:r>
                  <a:rPr lang="en-IN" dirty="0"/>
                  <a:t>}, {</a:t>
                </a:r>
                <a14:m>
                  <m:oMath xmlns:m="http://schemas.openxmlformats.org/officeDocument/2006/math">
                    <m:r>
                      <a:rPr lang="en-IN" i="1" dirty="0">
                        <a:latin typeface="Cambria Math" panose="02040503050406030204" pitchFamily="18" charset="0"/>
                      </a:rPr>
                      <m:t>𝑜𝑢𝑡</m:t>
                    </m:r>
                    <m:r>
                      <a:rPr lang="en-IN" i="1" dirty="0">
                        <a:latin typeface="Cambria Math" panose="02040503050406030204" pitchFamily="18" charset="0"/>
                      </a:rPr>
                      <m:t>0</m:t>
                    </m:r>
                    <m:r>
                      <m:rPr>
                        <m:lit/>
                      </m:rPr>
                      <a:rPr lang="en-IN" i="1" dirty="0">
                        <a:latin typeface="Cambria Math" panose="02040503050406030204" pitchFamily="18" charset="0"/>
                      </a:rPr>
                      <m:t>_</m:t>
                    </m:r>
                    <m:r>
                      <a:rPr lang="en-IN" i="1" dirty="0">
                        <a:latin typeface="Cambria Math" panose="02040503050406030204" pitchFamily="18" charset="0"/>
                      </a:rPr>
                      <m:t>𝑏</m:t>
                    </m:r>
                    <m:r>
                      <a:rPr lang="en-IN" i="1" dirty="0">
                        <a:latin typeface="Cambria Math" panose="02040503050406030204" pitchFamily="18" charset="0"/>
                      </a:rPr>
                      <m:t>, </m:t>
                    </m:r>
                    <m:r>
                      <a:rPr lang="en-IN" i="1" dirty="0">
                        <a:latin typeface="Cambria Math" panose="02040503050406030204" pitchFamily="18" charset="0"/>
                      </a:rPr>
                      <m:t>𝑀𝑢𝑙</m:t>
                    </m:r>
                    <m:r>
                      <a:rPr lang="en-IN" i="1" dirty="0">
                        <a:latin typeface="Cambria Math" panose="02040503050406030204" pitchFamily="18" charset="0"/>
                      </a:rPr>
                      <m:t>(</m:t>
                    </m:r>
                    <m:r>
                      <a:rPr lang="en-IN" i="1" dirty="0">
                        <a:latin typeface="Cambria Math" panose="02040503050406030204" pitchFamily="18" charset="0"/>
                      </a:rPr>
                      <m:t>𝑀𝑢𝑙</m:t>
                    </m:r>
                    <m:d>
                      <m:dPr>
                        <m:ctrlPr>
                          <a:rPr lang="en-IN" i="1" dirty="0">
                            <a:latin typeface="Cambria Math" panose="02040503050406030204" pitchFamily="18" charset="0"/>
                          </a:rPr>
                        </m:ctrlPr>
                      </m:dPr>
                      <m:e>
                        <m:r>
                          <a:rPr lang="en-IN" i="1" dirty="0">
                            <a:latin typeface="Cambria Math" panose="02040503050406030204" pitchFamily="18" charset="0"/>
                          </a:rPr>
                          <m:t>𝑖𝑛</m:t>
                        </m:r>
                        <m:r>
                          <m:rPr>
                            <m:lit/>
                          </m:rPr>
                          <a:rPr lang="en-IN" i="1" dirty="0">
                            <a:latin typeface="Cambria Math" panose="02040503050406030204" pitchFamily="18" charset="0"/>
                          </a:rPr>
                          <m:t>_</m:t>
                        </m:r>
                        <m:r>
                          <a:rPr lang="en-IN" i="1" dirty="0">
                            <a:latin typeface="Cambria Math" panose="02040503050406030204" pitchFamily="18" charset="0"/>
                          </a:rPr>
                          <m:t>𝑏</m:t>
                        </m:r>
                        <m:r>
                          <a:rPr lang="en-IN" i="1" dirty="0">
                            <a:latin typeface="Cambria Math" panose="02040503050406030204" pitchFamily="18" charset="0"/>
                          </a:rPr>
                          <m:t>, </m:t>
                        </m:r>
                        <m:r>
                          <a:rPr lang="en-IN" i="1" dirty="0">
                            <a:latin typeface="Cambria Math" panose="02040503050406030204" pitchFamily="18" charset="0"/>
                          </a:rPr>
                          <m:t>𝑖𝑛</m:t>
                        </m:r>
                        <m:r>
                          <m:rPr>
                            <m:lit/>
                          </m:rPr>
                          <a:rPr lang="en-IN" i="1" dirty="0">
                            <a:latin typeface="Cambria Math" panose="02040503050406030204" pitchFamily="18" charset="0"/>
                          </a:rPr>
                          <m:t>_</m:t>
                        </m:r>
                        <m:r>
                          <a:rPr lang="en-IN" i="1" dirty="0">
                            <a:latin typeface="Cambria Math" panose="02040503050406030204" pitchFamily="18" charset="0"/>
                          </a:rPr>
                          <m:t>𝑏</m:t>
                        </m:r>
                      </m:e>
                    </m:d>
                    <m:r>
                      <a:rPr lang="en-IN" i="1" dirty="0">
                        <a:latin typeface="Cambria Math" panose="02040503050406030204" pitchFamily="18" charset="0"/>
                      </a:rPr>
                      <m:t>, </m:t>
                    </m:r>
                    <m:r>
                      <a:rPr lang="en-IN" i="1" dirty="0">
                        <a:latin typeface="Cambria Math" panose="02040503050406030204" pitchFamily="18" charset="0"/>
                      </a:rPr>
                      <m:t>𝑖𝑛</m:t>
                    </m:r>
                    <m:r>
                      <m:rPr>
                        <m:lit/>
                      </m:rPr>
                      <a:rPr lang="en-IN" i="1" dirty="0">
                        <a:latin typeface="Cambria Math" panose="02040503050406030204" pitchFamily="18" charset="0"/>
                      </a:rPr>
                      <m:t>_</m:t>
                    </m:r>
                    <m:r>
                      <a:rPr lang="en-IN" i="1" dirty="0">
                        <a:latin typeface="Cambria Math" panose="02040503050406030204" pitchFamily="18" charset="0"/>
                      </a:rPr>
                      <m:t>𝑏</m:t>
                    </m:r>
                    <m:r>
                      <a:rPr lang="en-IN" i="1" dirty="0">
                        <a:latin typeface="Cambria Math" panose="02040503050406030204" pitchFamily="18" charset="0"/>
                      </a:rPr>
                      <m:t>)</m:t>
                    </m:r>
                  </m:oMath>
                </a14:m>
                <a:r>
                  <a:rPr lang="en-IN" dirty="0"/>
                  <a:t>}</a:t>
                </a:r>
              </a:p>
              <a:p>
                <a:pPr marL="0" indent="0">
                  <a:buNone/>
                </a:pPr>
                <a:endParaRPr lang="en-IN" dirty="0"/>
              </a:p>
              <a:p>
                <a:pPr marL="0" indent="0">
                  <a:buNone/>
                </a:pPr>
                <a:endParaRPr lang="en-IN" dirty="0"/>
              </a:p>
              <a:p>
                <a:pPr marL="0" indent="0">
                  <a:buNone/>
                </a:pPr>
                <a:r>
                  <a:rPr lang="en-IN" dirty="0"/>
                  <a:t>Congruence closure iter-2:</a:t>
                </a:r>
              </a:p>
              <a:p>
                <a:pPr marL="0" indent="0">
                  <a:buNone/>
                </a:pPr>
                <a:r>
                  <a:rPr lang="en-IN" dirty="0"/>
                  <a:t>{{</a:t>
                </a:r>
                <a14:m>
                  <m:oMath xmlns:m="http://schemas.openxmlformats.org/officeDocument/2006/math">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𝑜𝑢𝑡</m:t>
                    </m:r>
                    <m:r>
                      <a:rPr lang="en-IN" b="0" i="1" smtClean="0">
                        <a:latin typeface="Cambria Math" panose="02040503050406030204" pitchFamily="18" charset="0"/>
                      </a:rPr>
                      <m:t>0</m:t>
                    </m:r>
                    <m:r>
                      <m:rPr>
                        <m:lit/>
                      </m:rPr>
                      <a:rPr lang="en-IN" b="0" i="1" smtClean="0">
                        <a:latin typeface="Cambria Math" panose="02040503050406030204" pitchFamily="18" charset="0"/>
                      </a:rPr>
                      <m:t>_</m:t>
                    </m:r>
                    <m:r>
                      <a:rPr lang="en-IN" b="0" i="1" smtClean="0">
                        <a:latin typeface="Cambria Math" panose="02040503050406030204" pitchFamily="18" charset="0"/>
                      </a:rPr>
                      <m:t>𝑎</m:t>
                    </m:r>
                  </m:oMath>
                </a14:m>
                <a:r>
                  <a:rPr lang="en-IN" dirty="0"/>
                  <a:t>}, {</a:t>
                </a:r>
                <a14:m>
                  <m:oMath xmlns:m="http://schemas.openxmlformats.org/officeDocument/2006/math">
                    <m:r>
                      <a:rPr lang="en-IN" i="1">
                        <a:latin typeface="Cambria Math" panose="02040503050406030204" pitchFamily="18" charset="0"/>
                      </a:rPr>
                      <m:t>𝑜𝑢𝑡</m:t>
                    </m:r>
                    <m:r>
                      <a:rPr lang="en-IN" i="1">
                        <a:latin typeface="Cambria Math" panose="02040503050406030204" pitchFamily="18" charset="0"/>
                      </a:rPr>
                      <m:t>1</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 </m:t>
                    </m:r>
                    <m:r>
                      <a:rPr lang="en-IN" i="1">
                        <a:latin typeface="Cambria Math" panose="02040503050406030204" pitchFamily="18" charset="0"/>
                      </a:rPr>
                      <m:t>𝑀𝑢𝑙</m:t>
                    </m:r>
                    <m:d>
                      <m:dPr>
                        <m:ctrlPr>
                          <a:rPr lang="en-IN" i="1">
                            <a:latin typeface="Cambria Math" panose="02040503050406030204" pitchFamily="18" charset="0"/>
                          </a:rPr>
                        </m:ctrlPr>
                      </m:dPr>
                      <m:e>
                        <m:r>
                          <a:rPr lang="en-IN" i="1">
                            <a:latin typeface="Cambria Math" panose="02040503050406030204" pitchFamily="18" charset="0"/>
                          </a:rPr>
                          <m:t>𝑜𝑢𝑡</m:t>
                        </m:r>
                        <m:r>
                          <a:rPr lang="en-IN" i="1">
                            <a:latin typeface="Cambria Math" panose="02040503050406030204" pitchFamily="18" charset="0"/>
                          </a:rPr>
                          <m:t>0</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 </m:t>
                        </m:r>
                        <m:r>
                          <a:rPr lang="en-IN" i="1">
                            <a:latin typeface="Cambria Math" panose="02040503050406030204" pitchFamily="18" charset="0"/>
                          </a:rPr>
                          <m:t>𝑖𝑛</m:t>
                        </m:r>
                        <m:r>
                          <m:rPr>
                            <m:lit/>
                          </m:rPr>
                          <a:rPr lang="en-IN" i="1">
                            <a:latin typeface="Cambria Math" panose="02040503050406030204" pitchFamily="18" charset="0"/>
                          </a:rPr>
                          <m:t>_</m:t>
                        </m:r>
                        <m:r>
                          <a:rPr lang="en-IN" i="1">
                            <a:latin typeface="Cambria Math" panose="02040503050406030204" pitchFamily="18" charset="0"/>
                          </a:rPr>
                          <m:t>𝑎</m:t>
                        </m:r>
                      </m:e>
                    </m:d>
                    <m:r>
                      <a:rPr lang="en-IN" b="0" i="0" smtClean="0">
                        <a:latin typeface="Cambria Math" panose="02040503050406030204" pitchFamily="18" charset="0"/>
                      </a:rPr>
                      <m:t>, </m:t>
                    </m:r>
                    <m:r>
                      <m:rPr>
                        <m:sty m:val="p"/>
                      </m:rPr>
                      <a:rPr lang="en-IN" b="0" i="0" smtClean="0">
                        <a:latin typeface="Cambria Math" panose="02040503050406030204" pitchFamily="18" charset="0"/>
                      </a:rPr>
                      <m:t>Mul</m:t>
                    </m:r>
                    <m:r>
                      <a:rPr lang="en-IN" b="0" i="0" smtClean="0">
                        <a:latin typeface="Cambria Math" panose="02040503050406030204" pitchFamily="18" charset="0"/>
                      </a:rPr>
                      <m:t>(</m:t>
                    </m:r>
                    <m:r>
                      <m:rPr>
                        <m:sty m:val="p"/>
                      </m:rPr>
                      <a:rPr lang="en-IN" b="0" i="0" smtClean="0">
                        <a:latin typeface="Cambria Math" panose="02040503050406030204" pitchFamily="18" charset="0"/>
                      </a:rPr>
                      <m:t>in</m:t>
                    </m:r>
                    <m:r>
                      <m:rPr>
                        <m:lit/>
                      </m:rPr>
                      <a:rPr lang="en-IN" b="0" i="0" smtClean="0">
                        <a:latin typeface="Cambria Math" panose="02040503050406030204" pitchFamily="18" charset="0"/>
                      </a:rPr>
                      <m:t>_</m:t>
                    </m:r>
                    <m:r>
                      <m:rPr>
                        <m:sty m:val="p"/>
                      </m:rPr>
                      <a:rPr lang="en-IN" b="0" i="0" smtClean="0">
                        <a:latin typeface="Cambria Math" panose="02040503050406030204" pitchFamily="18" charset="0"/>
                      </a:rPr>
                      <m:t>b</m:t>
                    </m:r>
                    <m:r>
                      <a:rPr lang="en-IN" b="0" i="0" smtClean="0">
                        <a:latin typeface="Cambria Math" panose="02040503050406030204" pitchFamily="18" charset="0"/>
                      </a:rPr>
                      <m:t>,</m:t>
                    </m:r>
                    <m:r>
                      <m:rPr>
                        <m:sty m:val="p"/>
                      </m:rPr>
                      <a:rPr lang="en-IN" b="0" i="0" smtClean="0">
                        <a:latin typeface="Cambria Math" panose="02040503050406030204" pitchFamily="18" charset="0"/>
                      </a:rPr>
                      <m:t>in</m:t>
                    </m:r>
                    <m:r>
                      <m:rPr>
                        <m:lit/>
                      </m:rPr>
                      <a:rPr lang="en-IN" b="0" i="0" smtClean="0">
                        <a:latin typeface="Cambria Math" panose="02040503050406030204" pitchFamily="18" charset="0"/>
                      </a:rPr>
                      <m:t>_</m:t>
                    </m:r>
                    <m:r>
                      <m:rPr>
                        <m:sty m:val="p"/>
                      </m:rPr>
                      <a:rPr lang="en-IN" b="0" i="0" smtClean="0">
                        <a:latin typeface="Cambria Math" panose="02040503050406030204" pitchFamily="18" charset="0"/>
                      </a:rPr>
                      <m:t>b</m:t>
                    </m:r>
                    <m:r>
                      <a:rPr lang="en-IN" b="0" i="0" smtClean="0">
                        <a:latin typeface="Cambria Math" panose="02040503050406030204" pitchFamily="18" charset="0"/>
                      </a:rPr>
                      <m:t>)</m:t>
                    </m:r>
                  </m:oMath>
                </a14:m>
                <a:r>
                  <a:rPr lang="en-IN" dirty="0"/>
                  <a:t>}, {</a:t>
                </a:r>
                <a14:m>
                  <m:oMath xmlns:m="http://schemas.openxmlformats.org/officeDocument/2006/math">
                    <m:r>
                      <a:rPr lang="en-IN" i="1" dirty="0">
                        <a:latin typeface="Cambria Math" panose="02040503050406030204" pitchFamily="18" charset="0"/>
                      </a:rPr>
                      <m:t>𝑜𝑢𝑡</m:t>
                    </m:r>
                    <m:r>
                      <a:rPr lang="en-IN" i="1" dirty="0">
                        <a:latin typeface="Cambria Math" panose="02040503050406030204" pitchFamily="18" charset="0"/>
                      </a:rPr>
                      <m:t>2</m:t>
                    </m:r>
                    <m:r>
                      <m:rPr>
                        <m:lit/>
                      </m:rPr>
                      <a:rPr lang="en-IN" i="1" dirty="0">
                        <a:latin typeface="Cambria Math" panose="02040503050406030204" pitchFamily="18" charset="0"/>
                      </a:rPr>
                      <m:t>_</m:t>
                    </m:r>
                    <m:r>
                      <a:rPr lang="en-IN" i="1" dirty="0">
                        <a:latin typeface="Cambria Math" panose="02040503050406030204" pitchFamily="18" charset="0"/>
                      </a:rPr>
                      <m:t>𝑎</m:t>
                    </m:r>
                    <m:r>
                      <a:rPr lang="en-IN" i="1" dirty="0">
                        <a:latin typeface="Cambria Math" panose="02040503050406030204" pitchFamily="18" charset="0"/>
                      </a:rPr>
                      <m:t>, </m:t>
                    </m:r>
                    <m:r>
                      <a:rPr lang="en-IN" i="1" dirty="0">
                        <a:latin typeface="Cambria Math" panose="02040503050406030204" pitchFamily="18" charset="0"/>
                      </a:rPr>
                      <m:t>𝑀𝑢𝑙</m:t>
                    </m:r>
                    <m:d>
                      <m:dPr>
                        <m:ctrlPr>
                          <a:rPr lang="en-IN" i="1" dirty="0">
                            <a:latin typeface="Cambria Math" panose="02040503050406030204" pitchFamily="18" charset="0"/>
                          </a:rPr>
                        </m:ctrlPr>
                      </m:dPr>
                      <m:e>
                        <m:r>
                          <a:rPr lang="en-IN" i="1" dirty="0">
                            <a:latin typeface="Cambria Math" panose="02040503050406030204" pitchFamily="18" charset="0"/>
                          </a:rPr>
                          <m:t>𝑜𝑢𝑡</m:t>
                        </m:r>
                        <m:r>
                          <a:rPr lang="en-IN" i="1" dirty="0">
                            <a:latin typeface="Cambria Math" panose="02040503050406030204" pitchFamily="18" charset="0"/>
                          </a:rPr>
                          <m:t>1</m:t>
                        </m:r>
                        <m:r>
                          <m:rPr>
                            <m:lit/>
                          </m:rPr>
                          <a:rPr lang="en-IN" i="1" dirty="0">
                            <a:latin typeface="Cambria Math" panose="02040503050406030204" pitchFamily="18" charset="0"/>
                          </a:rPr>
                          <m:t>_</m:t>
                        </m:r>
                        <m:r>
                          <a:rPr lang="en-IN" i="1" dirty="0">
                            <a:latin typeface="Cambria Math" panose="02040503050406030204" pitchFamily="18" charset="0"/>
                          </a:rPr>
                          <m:t>𝑎</m:t>
                        </m:r>
                        <m:r>
                          <a:rPr lang="en-IN" i="1" dirty="0">
                            <a:latin typeface="Cambria Math" panose="02040503050406030204" pitchFamily="18" charset="0"/>
                          </a:rPr>
                          <m:t>, </m:t>
                        </m:r>
                        <m:r>
                          <a:rPr lang="en-IN" i="1" dirty="0">
                            <a:latin typeface="Cambria Math" panose="02040503050406030204" pitchFamily="18" charset="0"/>
                          </a:rPr>
                          <m:t>𝑖𝑛</m:t>
                        </m:r>
                        <m:r>
                          <m:rPr>
                            <m:lit/>
                          </m:rPr>
                          <a:rPr lang="en-IN" i="1" dirty="0">
                            <a:latin typeface="Cambria Math" panose="02040503050406030204" pitchFamily="18" charset="0"/>
                          </a:rPr>
                          <m:t>_</m:t>
                        </m:r>
                        <m:r>
                          <a:rPr lang="en-IN" i="1" dirty="0">
                            <a:latin typeface="Cambria Math" panose="02040503050406030204" pitchFamily="18" charset="0"/>
                          </a:rPr>
                          <m:t>𝑎</m:t>
                        </m:r>
                      </m:e>
                    </m:d>
                    <m:r>
                      <a:rPr lang="en-IN" b="0" i="0" dirty="0" smtClean="0">
                        <a:latin typeface="Cambria Math" panose="02040503050406030204" pitchFamily="18" charset="0"/>
                      </a:rPr>
                      <m:t>, </m:t>
                    </m:r>
                    <m:r>
                      <a:rPr lang="en-IN" i="1" dirty="0">
                        <a:latin typeface="Cambria Math" panose="02040503050406030204" pitchFamily="18" charset="0"/>
                      </a:rPr>
                      <m:t>𝑜𝑢𝑡</m:t>
                    </m:r>
                    <m:r>
                      <a:rPr lang="en-IN" i="1" dirty="0">
                        <a:latin typeface="Cambria Math" panose="02040503050406030204" pitchFamily="18" charset="0"/>
                      </a:rPr>
                      <m:t>0</m:t>
                    </m:r>
                    <m:r>
                      <m:rPr>
                        <m:lit/>
                      </m:rPr>
                      <a:rPr lang="en-IN" i="1" dirty="0">
                        <a:latin typeface="Cambria Math" panose="02040503050406030204" pitchFamily="18" charset="0"/>
                      </a:rPr>
                      <m:t>_</m:t>
                    </m:r>
                    <m:r>
                      <a:rPr lang="en-IN" i="1" dirty="0">
                        <a:latin typeface="Cambria Math" panose="02040503050406030204" pitchFamily="18" charset="0"/>
                      </a:rPr>
                      <m:t>𝑏</m:t>
                    </m:r>
                    <m:r>
                      <a:rPr lang="en-IN" i="1" dirty="0">
                        <a:latin typeface="Cambria Math" panose="02040503050406030204" pitchFamily="18" charset="0"/>
                      </a:rPr>
                      <m:t>, </m:t>
                    </m:r>
                    <m:r>
                      <a:rPr lang="en-IN" i="1" dirty="0">
                        <a:latin typeface="Cambria Math" panose="02040503050406030204" pitchFamily="18" charset="0"/>
                      </a:rPr>
                      <m:t>𝑀𝑢𝑙</m:t>
                    </m:r>
                    <m:r>
                      <a:rPr lang="en-IN" i="1" dirty="0">
                        <a:latin typeface="Cambria Math" panose="02040503050406030204" pitchFamily="18" charset="0"/>
                      </a:rPr>
                      <m:t>(</m:t>
                    </m:r>
                    <m:r>
                      <a:rPr lang="en-IN" i="1" dirty="0">
                        <a:latin typeface="Cambria Math" panose="02040503050406030204" pitchFamily="18" charset="0"/>
                      </a:rPr>
                      <m:t>𝑀𝑢𝑙</m:t>
                    </m:r>
                    <m:d>
                      <m:dPr>
                        <m:ctrlPr>
                          <a:rPr lang="en-IN" i="1" dirty="0">
                            <a:latin typeface="Cambria Math" panose="02040503050406030204" pitchFamily="18" charset="0"/>
                          </a:rPr>
                        </m:ctrlPr>
                      </m:dPr>
                      <m:e>
                        <m:r>
                          <a:rPr lang="en-IN" i="1" dirty="0">
                            <a:latin typeface="Cambria Math" panose="02040503050406030204" pitchFamily="18" charset="0"/>
                          </a:rPr>
                          <m:t>𝑖𝑛</m:t>
                        </m:r>
                        <m:r>
                          <m:rPr>
                            <m:lit/>
                          </m:rPr>
                          <a:rPr lang="en-IN" i="1" dirty="0">
                            <a:latin typeface="Cambria Math" panose="02040503050406030204" pitchFamily="18" charset="0"/>
                          </a:rPr>
                          <m:t>_</m:t>
                        </m:r>
                        <m:r>
                          <a:rPr lang="en-IN" i="1" dirty="0">
                            <a:latin typeface="Cambria Math" panose="02040503050406030204" pitchFamily="18" charset="0"/>
                          </a:rPr>
                          <m:t>𝑏</m:t>
                        </m:r>
                        <m:r>
                          <a:rPr lang="en-IN" i="1" dirty="0">
                            <a:latin typeface="Cambria Math" panose="02040503050406030204" pitchFamily="18" charset="0"/>
                          </a:rPr>
                          <m:t>, </m:t>
                        </m:r>
                        <m:r>
                          <a:rPr lang="en-IN" i="1" dirty="0">
                            <a:latin typeface="Cambria Math" panose="02040503050406030204" pitchFamily="18" charset="0"/>
                          </a:rPr>
                          <m:t>𝑖𝑛</m:t>
                        </m:r>
                        <m:r>
                          <m:rPr>
                            <m:lit/>
                          </m:rPr>
                          <a:rPr lang="en-IN" i="1" dirty="0">
                            <a:latin typeface="Cambria Math" panose="02040503050406030204" pitchFamily="18" charset="0"/>
                          </a:rPr>
                          <m:t>_</m:t>
                        </m:r>
                        <m:r>
                          <a:rPr lang="en-IN" i="1" dirty="0">
                            <a:latin typeface="Cambria Math" panose="02040503050406030204" pitchFamily="18" charset="0"/>
                          </a:rPr>
                          <m:t>𝑏</m:t>
                        </m:r>
                      </m:e>
                    </m:d>
                    <m:r>
                      <a:rPr lang="en-IN" i="1" dirty="0">
                        <a:latin typeface="Cambria Math" panose="02040503050406030204" pitchFamily="18" charset="0"/>
                      </a:rPr>
                      <m:t>, </m:t>
                    </m:r>
                    <m:r>
                      <a:rPr lang="en-IN" i="1" dirty="0">
                        <a:latin typeface="Cambria Math" panose="02040503050406030204" pitchFamily="18" charset="0"/>
                      </a:rPr>
                      <m:t>𝑖𝑛</m:t>
                    </m:r>
                    <m:r>
                      <m:rPr>
                        <m:lit/>
                      </m:rPr>
                      <a:rPr lang="en-IN" i="1" dirty="0">
                        <a:latin typeface="Cambria Math" panose="02040503050406030204" pitchFamily="18" charset="0"/>
                      </a:rPr>
                      <m:t>_</m:t>
                    </m:r>
                    <m:r>
                      <a:rPr lang="en-IN" i="1" dirty="0">
                        <a:latin typeface="Cambria Math" panose="02040503050406030204" pitchFamily="18" charset="0"/>
                      </a:rPr>
                      <m:t>𝑏</m:t>
                    </m:r>
                    <m:r>
                      <a:rPr lang="en-IN" i="1" dirty="0">
                        <a:latin typeface="Cambria Math" panose="02040503050406030204" pitchFamily="18" charset="0"/>
                      </a:rPr>
                      <m:t>)</m:t>
                    </m:r>
                  </m:oMath>
                </a14:m>
                <a:r>
                  <a:rPr lang="en-IN" dirty="0"/>
                  <a:t>}</a:t>
                </a:r>
              </a:p>
              <a:p>
                <a:pPr marL="0" indent="0">
                  <a:buNone/>
                </a:pPr>
                <a:r>
                  <a:rPr lang="en-IN" dirty="0"/>
                  <a:t>// No further merge possible</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79753FD9-4E50-47EB-9D42-5919657AD8D3}"/>
                  </a:ext>
                </a:extLst>
              </p:cNvPr>
              <p:cNvSpPr>
                <a:spLocks noGrp="1" noRot="1" noChangeAspect="1" noMove="1" noResize="1" noEditPoints="1" noAdjustHandles="1" noChangeArrowheads="1" noChangeShapeType="1" noTextEdit="1"/>
              </p:cNvSpPr>
              <p:nvPr>
                <p:ph idx="1"/>
              </p:nvPr>
            </p:nvSpPr>
            <p:spPr>
              <a:blipFill>
                <a:blip r:embed="rId2"/>
                <a:stretch>
                  <a:fillRect l="-1217" t="-2241" b="-3081"/>
                </a:stretch>
              </a:blipFill>
            </p:spPr>
            <p:txBody>
              <a:bodyPr/>
              <a:lstStyle/>
              <a:p>
                <a:r>
                  <a:rPr lang="en-IN">
                    <a:noFill/>
                  </a:rPr>
                  <a:t> </a:t>
                </a:r>
              </a:p>
            </p:txBody>
          </p:sp>
        </mc:Fallback>
      </mc:AlternateContent>
    </p:spTree>
    <p:extLst>
      <p:ext uri="{BB962C8B-B14F-4D97-AF65-F5344CB8AC3E}">
        <p14:creationId xmlns:p14="http://schemas.microsoft.com/office/powerpoint/2010/main" val="246436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9C77-D313-2AA8-FAC8-9C5114CC8C5F}"/>
              </a:ext>
            </a:extLst>
          </p:cNvPr>
          <p:cNvSpPr>
            <a:spLocks noGrp="1"/>
          </p:cNvSpPr>
          <p:nvPr>
            <p:ph type="title"/>
          </p:nvPr>
        </p:nvSpPr>
        <p:spPr/>
        <p:txBody>
          <a:bodyPr/>
          <a:lstStyle/>
          <a:p>
            <a:r>
              <a:rPr lang="en-IN" dirty="0"/>
              <a:t>Converting to EUF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753FD9-4E50-47EB-9D42-5919657AD8D3}"/>
                  </a:ext>
                </a:extLst>
              </p:cNvPr>
              <p:cNvSpPr>
                <a:spLocks noGrp="1"/>
              </p:cNvSpPr>
              <p:nvPr>
                <p:ph idx="1"/>
              </p:nvPr>
            </p:nvSpPr>
            <p:spPr/>
            <p:txBody>
              <a:bodyPr/>
              <a:lstStyle/>
              <a:p>
                <a:pPr marL="0" indent="0">
                  <a:buNone/>
                </a:pPr>
                <a:r>
                  <a:rPr lang="en-IN" dirty="0"/>
                  <a:t>Congruence closure iter-2:</a:t>
                </a:r>
              </a:p>
              <a:p>
                <a:pPr marL="0" indent="0">
                  <a:buNone/>
                </a:pPr>
                <a:r>
                  <a:rPr lang="en-IN" dirty="0"/>
                  <a:t>{{</a:t>
                </a:r>
                <a14:m>
                  <m:oMath xmlns:m="http://schemas.openxmlformats.org/officeDocument/2006/math">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𝑖𝑛</m:t>
                    </m:r>
                    <m:r>
                      <m:rPr>
                        <m:lit/>
                      </m:rPr>
                      <a:rPr lang="en-IN" b="0" i="1" smtClean="0">
                        <a:latin typeface="Cambria Math" panose="02040503050406030204" pitchFamily="18" charset="0"/>
                      </a:rPr>
                      <m:t>_</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𝑜𝑢𝑡</m:t>
                    </m:r>
                    <m:r>
                      <a:rPr lang="en-IN" b="0" i="1" smtClean="0">
                        <a:latin typeface="Cambria Math" panose="02040503050406030204" pitchFamily="18" charset="0"/>
                      </a:rPr>
                      <m:t>0</m:t>
                    </m:r>
                    <m:r>
                      <m:rPr>
                        <m:lit/>
                      </m:rPr>
                      <a:rPr lang="en-IN" b="0" i="1" smtClean="0">
                        <a:latin typeface="Cambria Math" panose="02040503050406030204" pitchFamily="18" charset="0"/>
                      </a:rPr>
                      <m:t>_</m:t>
                    </m:r>
                    <m:r>
                      <a:rPr lang="en-IN" b="0" i="1" smtClean="0">
                        <a:latin typeface="Cambria Math" panose="02040503050406030204" pitchFamily="18" charset="0"/>
                      </a:rPr>
                      <m:t>𝑎</m:t>
                    </m:r>
                  </m:oMath>
                </a14:m>
                <a:r>
                  <a:rPr lang="en-IN" dirty="0"/>
                  <a:t>}, {</a:t>
                </a:r>
                <a14:m>
                  <m:oMath xmlns:m="http://schemas.openxmlformats.org/officeDocument/2006/math">
                    <m:r>
                      <a:rPr lang="en-IN" i="1">
                        <a:latin typeface="Cambria Math" panose="02040503050406030204" pitchFamily="18" charset="0"/>
                      </a:rPr>
                      <m:t>𝑜𝑢𝑡</m:t>
                    </m:r>
                    <m:r>
                      <a:rPr lang="en-IN" i="1">
                        <a:latin typeface="Cambria Math" panose="02040503050406030204" pitchFamily="18" charset="0"/>
                      </a:rPr>
                      <m:t>1</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 </m:t>
                    </m:r>
                    <m:r>
                      <a:rPr lang="en-IN" i="1">
                        <a:latin typeface="Cambria Math" panose="02040503050406030204" pitchFamily="18" charset="0"/>
                      </a:rPr>
                      <m:t>𝑀𝑢𝑙</m:t>
                    </m:r>
                    <m:d>
                      <m:dPr>
                        <m:ctrlPr>
                          <a:rPr lang="en-IN" i="1">
                            <a:latin typeface="Cambria Math" panose="02040503050406030204" pitchFamily="18" charset="0"/>
                          </a:rPr>
                        </m:ctrlPr>
                      </m:dPr>
                      <m:e>
                        <m:r>
                          <a:rPr lang="en-IN" i="1">
                            <a:latin typeface="Cambria Math" panose="02040503050406030204" pitchFamily="18" charset="0"/>
                          </a:rPr>
                          <m:t>𝑜𝑢𝑡</m:t>
                        </m:r>
                        <m:r>
                          <a:rPr lang="en-IN" i="1">
                            <a:latin typeface="Cambria Math" panose="02040503050406030204" pitchFamily="18" charset="0"/>
                          </a:rPr>
                          <m:t>0</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 </m:t>
                        </m:r>
                        <m:r>
                          <a:rPr lang="en-IN" i="1">
                            <a:latin typeface="Cambria Math" panose="02040503050406030204" pitchFamily="18" charset="0"/>
                          </a:rPr>
                          <m:t>𝑖𝑛</m:t>
                        </m:r>
                        <m:r>
                          <m:rPr>
                            <m:lit/>
                          </m:rPr>
                          <a:rPr lang="en-IN" i="1">
                            <a:latin typeface="Cambria Math" panose="02040503050406030204" pitchFamily="18" charset="0"/>
                          </a:rPr>
                          <m:t>_</m:t>
                        </m:r>
                        <m:r>
                          <a:rPr lang="en-IN" i="1">
                            <a:latin typeface="Cambria Math" panose="02040503050406030204" pitchFamily="18" charset="0"/>
                          </a:rPr>
                          <m:t>𝑎</m:t>
                        </m:r>
                      </m:e>
                    </m:d>
                    <m:r>
                      <a:rPr lang="en-IN" b="0" i="0" smtClean="0">
                        <a:latin typeface="Cambria Math" panose="02040503050406030204" pitchFamily="18" charset="0"/>
                      </a:rPr>
                      <m:t>, </m:t>
                    </m:r>
                    <m:r>
                      <m:rPr>
                        <m:sty m:val="p"/>
                      </m:rPr>
                      <a:rPr lang="en-IN" b="0" i="0" smtClean="0">
                        <a:latin typeface="Cambria Math" panose="02040503050406030204" pitchFamily="18" charset="0"/>
                      </a:rPr>
                      <m:t>Mul</m:t>
                    </m:r>
                    <m:r>
                      <a:rPr lang="en-IN" b="0" i="0" smtClean="0">
                        <a:latin typeface="Cambria Math" panose="02040503050406030204" pitchFamily="18" charset="0"/>
                      </a:rPr>
                      <m:t>(</m:t>
                    </m:r>
                    <m:r>
                      <m:rPr>
                        <m:sty m:val="p"/>
                      </m:rPr>
                      <a:rPr lang="en-IN" b="0" i="0" smtClean="0">
                        <a:latin typeface="Cambria Math" panose="02040503050406030204" pitchFamily="18" charset="0"/>
                      </a:rPr>
                      <m:t>in</m:t>
                    </m:r>
                    <m:r>
                      <m:rPr>
                        <m:lit/>
                      </m:rPr>
                      <a:rPr lang="en-IN" b="0" i="0" smtClean="0">
                        <a:latin typeface="Cambria Math" panose="02040503050406030204" pitchFamily="18" charset="0"/>
                      </a:rPr>
                      <m:t>_</m:t>
                    </m:r>
                    <m:r>
                      <m:rPr>
                        <m:sty m:val="p"/>
                      </m:rPr>
                      <a:rPr lang="en-IN" b="0" i="0" smtClean="0">
                        <a:latin typeface="Cambria Math" panose="02040503050406030204" pitchFamily="18" charset="0"/>
                      </a:rPr>
                      <m:t>b</m:t>
                    </m:r>
                    <m:r>
                      <a:rPr lang="en-IN" b="0" i="0" smtClean="0">
                        <a:latin typeface="Cambria Math" panose="02040503050406030204" pitchFamily="18" charset="0"/>
                      </a:rPr>
                      <m:t>,</m:t>
                    </m:r>
                    <m:r>
                      <m:rPr>
                        <m:sty m:val="p"/>
                      </m:rPr>
                      <a:rPr lang="en-IN" b="0" i="0" smtClean="0">
                        <a:latin typeface="Cambria Math" panose="02040503050406030204" pitchFamily="18" charset="0"/>
                      </a:rPr>
                      <m:t>in</m:t>
                    </m:r>
                    <m:r>
                      <m:rPr>
                        <m:lit/>
                      </m:rPr>
                      <a:rPr lang="en-IN" b="0" i="0" smtClean="0">
                        <a:latin typeface="Cambria Math" panose="02040503050406030204" pitchFamily="18" charset="0"/>
                      </a:rPr>
                      <m:t>_</m:t>
                    </m:r>
                    <m:r>
                      <m:rPr>
                        <m:sty m:val="p"/>
                      </m:rPr>
                      <a:rPr lang="en-IN" b="0" i="0" smtClean="0">
                        <a:latin typeface="Cambria Math" panose="02040503050406030204" pitchFamily="18" charset="0"/>
                      </a:rPr>
                      <m:t>b</m:t>
                    </m:r>
                    <m:r>
                      <a:rPr lang="en-IN" b="0" i="0" smtClean="0">
                        <a:latin typeface="Cambria Math" panose="02040503050406030204" pitchFamily="18" charset="0"/>
                      </a:rPr>
                      <m:t>)</m:t>
                    </m:r>
                  </m:oMath>
                </a14:m>
                <a:r>
                  <a:rPr lang="en-IN" dirty="0"/>
                  <a:t>}, {</a:t>
                </a:r>
                <a14:m>
                  <m:oMath xmlns:m="http://schemas.openxmlformats.org/officeDocument/2006/math">
                    <m:r>
                      <a:rPr lang="en-IN" i="1" dirty="0">
                        <a:latin typeface="Cambria Math" panose="02040503050406030204" pitchFamily="18" charset="0"/>
                      </a:rPr>
                      <m:t>𝑜𝑢𝑡</m:t>
                    </m:r>
                    <m:r>
                      <a:rPr lang="en-IN" i="1" dirty="0">
                        <a:latin typeface="Cambria Math" panose="02040503050406030204" pitchFamily="18" charset="0"/>
                      </a:rPr>
                      <m:t>2</m:t>
                    </m:r>
                    <m:r>
                      <m:rPr>
                        <m:lit/>
                      </m:rPr>
                      <a:rPr lang="en-IN" i="1" dirty="0">
                        <a:latin typeface="Cambria Math" panose="02040503050406030204" pitchFamily="18" charset="0"/>
                      </a:rPr>
                      <m:t>_</m:t>
                    </m:r>
                    <m:r>
                      <a:rPr lang="en-IN" i="1" dirty="0">
                        <a:latin typeface="Cambria Math" panose="02040503050406030204" pitchFamily="18" charset="0"/>
                      </a:rPr>
                      <m:t>𝑎</m:t>
                    </m:r>
                    <m:r>
                      <a:rPr lang="en-IN" i="1" dirty="0">
                        <a:latin typeface="Cambria Math" panose="02040503050406030204" pitchFamily="18" charset="0"/>
                      </a:rPr>
                      <m:t>, </m:t>
                    </m:r>
                    <m:r>
                      <a:rPr lang="en-IN" i="1" dirty="0">
                        <a:latin typeface="Cambria Math" panose="02040503050406030204" pitchFamily="18" charset="0"/>
                      </a:rPr>
                      <m:t>𝑀𝑢𝑙</m:t>
                    </m:r>
                    <m:d>
                      <m:dPr>
                        <m:ctrlPr>
                          <a:rPr lang="en-IN" i="1" dirty="0">
                            <a:latin typeface="Cambria Math" panose="02040503050406030204" pitchFamily="18" charset="0"/>
                          </a:rPr>
                        </m:ctrlPr>
                      </m:dPr>
                      <m:e>
                        <m:r>
                          <a:rPr lang="en-IN" i="1" dirty="0">
                            <a:latin typeface="Cambria Math" panose="02040503050406030204" pitchFamily="18" charset="0"/>
                          </a:rPr>
                          <m:t>𝑜𝑢𝑡</m:t>
                        </m:r>
                        <m:r>
                          <a:rPr lang="en-IN" i="1" dirty="0">
                            <a:latin typeface="Cambria Math" panose="02040503050406030204" pitchFamily="18" charset="0"/>
                          </a:rPr>
                          <m:t>1</m:t>
                        </m:r>
                        <m:r>
                          <m:rPr>
                            <m:lit/>
                          </m:rPr>
                          <a:rPr lang="en-IN" i="1" dirty="0">
                            <a:latin typeface="Cambria Math" panose="02040503050406030204" pitchFamily="18" charset="0"/>
                          </a:rPr>
                          <m:t>_</m:t>
                        </m:r>
                        <m:r>
                          <a:rPr lang="en-IN" i="1" dirty="0">
                            <a:latin typeface="Cambria Math" panose="02040503050406030204" pitchFamily="18" charset="0"/>
                          </a:rPr>
                          <m:t>𝑎</m:t>
                        </m:r>
                        <m:r>
                          <a:rPr lang="en-IN" i="1" dirty="0">
                            <a:latin typeface="Cambria Math" panose="02040503050406030204" pitchFamily="18" charset="0"/>
                          </a:rPr>
                          <m:t>, </m:t>
                        </m:r>
                        <m:r>
                          <a:rPr lang="en-IN" i="1" dirty="0">
                            <a:latin typeface="Cambria Math" panose="02040503050406030204" pitchFamily="18" charset="0"/>
                          </a:rPr>
                          <m:t>𝑖𝑛</m:t>
                        </m:r>
                        <m:r>
                          <m:rPr>
                            <m:lit/>
                          </m:rPr>
                          <a:rPr lang="en-IN" i="1" dirty="0">
                            <a:latin typeface="Cambria Math" panose="02040503050406030204" pitchFamily="18" charset="0"/>
                          </a:rPr>
                          <m:t>_</m:t>
                        </m:r>
                        <m:r>
                          <a:rPr lang="en-IN" i="1" dirty="0">
                            <a:latin typeface="Cambria Math" panose="02040503050406030204" pitchFamily="18" charset="0"/>
                          </a:rPr>
                          <m:t>𝑎</m:t>
                        </m:r>
                      </m:e>
                    </m:d>
                    <m:r>
                      <a:rPr lang="en-IN" b="0" i="0" dirty="0" smtClean="0">
                        <a:latin typeface="Cambria Math" panose="02040503050406030204" pitchFamily="18" charset="0"/>
                      </a:rPr>
                      <m:t>, </m:t>
                    </m:r>
                    <m:r>
                      <a:rPr lang="en-IN" i="1" dirty="0">
                        <a:latin typeface="Cambria Math" panose="02040503050406030204" pitchFamily="18" charset="0"/>
                      </a:rPr>
                      <m:t>𝑜𝑢𝑡</m:t>
                    </m:r>
                    <m:r>
                      <a:rPr lang="en-IN" i="1" dirty="0">
                        <a:latin typeface="Cambria Math" panose="02040503050406030204" pitchFamily="18" charset="0"/>
                      </a:rPr>
                      <m:t>0</m:t>
                    </m:r>
                    <m:r>
                      <m:rPr>
                        <m:lit/>
                      </m:rPr>
                      <a:rPr lang="en-IN" i="1" dirty="0">
                        <a:latin typeface="Cambria Math" panose="02040503050406030204" pitchFamily="18" charset="0"/>
                      </a:rPr>
                      <m:t>_</m:t>
                    </m:r>
                    <m:r>
                      <a:rPr lang="en-IN" i="1" dirty="0">
                        <a:latin typeface="Cambria Math" panose="02040503050406030204" pitchFamily="18" charset="0"/>
                      </a:rPr>
                      <m:t>𝑏</m:t>
                    </m:r>
                    <m:r>
                      <a:rPr lang="en-IN" i="1" dirty="0">
                        <a:latin typeface="Cambria Math" panose="02040503050406030204" pitchFamily="18" charset="0"/>
                      </a:rPr>
                      <m:t>, </m:t>
                    </m:r>
                    <m:r>
                      <a:rPr lang="en-IN" i="1" dirty="0">
                        <a:latin typeface="Cambria Math" panose="02040503050406030204" pitchFamily="18" charset="0"/>
                      </a:rPr>
                      <m:t>𝑀𝑢𝑙</m:t>
                    </m:r>
                    <m:r>
                      <a:rPr lang="en-IN" i="1" dirty="0">
                        <a:latin typeface="Cambria Math" panose="02040503050406030204" pitchFamily="18" charset="0"/>
                      </a:rPr>
                      <m:t>(</m:t>
                    </m:r>
                    <m:r>
                      <a:rPr lang="en-IN" i="1" dirty="0">
                        <a:latin typeface="Cambria Math" panose="02040503050406030204" pitchFamily="18" charset="0"/>
                      </a:rPr>
                      <m:t>𝑀𝑢𝑙</m:t>
                    </m:r>
                    <m:d>
                      <m:dPr>
                        <m:ctrlPr>
                          <a:rPr lang="en-IN" i="1" dirty="0">
                            <a:latin typeface="Cambria Math" panose="02040503050406030204" pitchFamily="18" charset="0"/>
                          </a:rPr>
                        </m:ctrlPr>
                      </m:dPr>
                      <m:e>
                        <m:r>
                          <a:rPr lang="en-IN" i="1" dirty="0">
                            <a:latin typeface="Cambria Math" panose="02040503050406030204" pitchFamily="18" charset="0"/>
                          </a:rPr>
                          <m:t>𝑖𝑛</m:t>
                        </m:r>
                        <m:r>
                          <m:rPr>
                            <m:lit/>
                          </m:rPr>
                          <a:rPr lang="en-IN" i="1" dirty="0">
                            <a:latin typeface="Cambria Math" panose="02040503050406030204" pitchFamily="18" charset="0"/>
                          </a:rPr>
                          <m:t>_</m:t>
                        </m:r>
                        <m:r>
                          <a:rPr lang="en-IN" i="1" dirty="0">
                            <a:latin typeface="Cambria Math" panose="02040503050406030204" pitchFamily="18" charset="0"/>
                          </a:rPr>
                          <m:t>𝑏</m:t>
                        </m:r>
                        <m:r>
                          <a:rPr lang="en-IN" i="1" dirty="0">
                            <a:latin typeface="Cambria Math" panose="02040503050406030204" pitchFamily="18" charset="0"/>
                          </a:rPr>
                          <m:t>, </m:t>
                        </m:r>
                        <m:r>
                          <a:rPr lang="en-IN" i="1" dirty="0">
                            <a:latin typeface="Cambria Math" panose="02040503050406030204" pitchFamily="18" charset="0"/>
                          </a:rPr>
                          <m:t>𝑖𝑛</m:t>
                        </m:r>
                        <m:r>
                          <m:rPr>
                            <m:lit/>
                          </m:rPr>
                          <a:rPr lang="en-IN" i="1" dirty="0">
                            <a:latin typeface="Cambria Math" panose="02040503050406030204" pitchFamily="18" charset="0"/>
                          </a:rPr>
                          <m:t>_</m:t>
                        </m:r>
                        <m:r>
                          <a:rPr lang="en-IN" i="1" dirty="0">
                            <a:latin typeface="Cambria Math" panose="02040503050406030204" pitchFamily="18" charset="0"/>
                          </a:rPr>
                          <m:t>𝑏</m:t>
                        </m:r>
                      </m:e>
                    </m:d>
                    <m:r>
                      <a:rPr lang="en-IN" i="1" dirty="0">
                        <a:latin typeface="Cambria Math" panose="02040503050406030204" pitchFamily="18" charset="0"/>
                      </a:rPr>
                      <m:t>, </m:t>
                    </m:r>
                    <m:r>
                      <a:rPr lang="en-IN" i="1" dirty="0">
                        <a:latin typeface="Cambria Math" panose="02040503050406030204" pitchFamily="18" charset="0"/>
                      </a:rPr>
                      <m:t>𝑖𝑛</m:t>
                    </m:r>
                    <m:r>
                      <m:rPr>
                        <m:lit/>
                      </m:rPr>
                      <a:rPr lang="en-IN" i="1" dirty="0">
                        <a:latin typeface="Cambria Math" panose="02040503050406030204" pitchFamily="18" charset="0"/>
                      </a:rPr>
                      <m:t>_</m:t>
                    </m:r>
                    <m:r>
                      <a:rPr lang="en-IN" i="1" dirty="0">
                        <a:latin typeface="Cambria Math" panose="02040503050406030204" pitchFamily="18" charset="0"/>
                      </a:rPr>
                      <m:t>𝑏</m:t>
                    </m:r>
                    <m:r>
                      <a:rPr lang="en-IN" i="1" dirty="0">
                        <a:latin typeface="Cambria Math" panose="02040503050406030204" pitchFamily="18" charset="0"/>
                      </a:rPr>
                      <m:t>)</m:t>
                    </m:r>
                  </m:oMath>
                </a14:m>
                <a:r>
                  <a:rPr lang="en-IN" dirty="0"/>
                  <a:t>}</a:t>
                </a:r>
              </a:p>
              <a:p>
                <a:pPr marL="0" indent="0">
                  <a:buNone/>
                </a:pPr>
                <a:r>
                  <a:rPr lang="en-IN" dirty="0"/>
                  <a:t>// No further merge possible</a:t>
                </a:r>
              </a:p>
              <a:p>
                <a:pPr marL="0" indent="0">
                  <a:buNone/>
                </a:pPr>
                <a:endParaRPr lang="en-IN" dirty="0"/>
              </a:p>
              <a:p>
                <a:pPr marL="0" indent="0">
                  <a:buNone/>
                </a:pPr>
                <a:r>
                  <a:rPr lang="en-IN" dirty="0"/>
                  <a:t>Check for inconsistency.</a:t>
                </a:r>
              </a:p>
              <a:p>
                <a:pPr marL="0" indent="0">
                  <a:buNone/>
                </a:pPr>
                <a14:m>
                  <m:oMath xmlns:m="http://schemas.openxmlformats.org/officeDocument/2006/math">
                    <m:r>
                      <a:rPr lang="en-IN" b="0" i="1" dirty="0" smtClean="0">
                        <a:latin typeface="Cambria Math" panose="02040503050406030204" pitchFamily="18" charset="0"/>
                      </a:rPr>
                      <m:t>¬</m:t>
                    </m:r>
                    <m:r>
                      <a:rPr lang="en-IN" i="1">
                        <a:latin typeface="Cambria Math" panose="02040503050406030204" pitchFamily="18" charset="0"/>
                      </a:rPr>
                      <m:t>(</m:t>
                    </m:r>
                    <m:r>
                      <a:rPr lang="en-IN" i="1">
                        <a:latin typeface="Cambria Math" panose="02040503050406030204" pitchFamily="18" charset="0"/>
                      </a:rPr>
                      <m:t>𝑜𝑢𝑡</m:t>
                    </m:r>
                    <m:r>
                      <a:rPr lang="en-IN" i="1">
                        <a:latin typeface="Cambria Math" panose="02040503050406030204" pitchFamily="18" charset="0"/>
                      </a:rPr>
                      <m:t>2</m:t>
                    </m:r>
                    <m:r>
                      <m:rPr>
                        <m:lit/>
                      </m:rPr>
                      <a:rPr lang="en-IN" i="1">
                        <a:latin typeface="Cambria Math" panose="02040503050406030204" pitchFamily="18" charset="0"/>
                      </a:rPr>
                      <m:t>_</m:t>
                    </m:r>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𝑜𝑢𝑡</m:t>
                    </m:r>
                    <m:r>
                      <a:rPr lang="en-IN" b="0" i="1" smtClean="0">
                        <a:latin typeface="Cambria Math" panose="02040503050406030204" pitchFamily="18" charset="0"/>
                      </a:rPr>
                      <m:t>0</m:t>
                    </m:r>
                    <m:r>
                      <m:rPr>
                        <m:lit/>
                      </m:rPr>
                      <a:rPr lang="en-IN" i="1" smtClean="0">
                        <a:latin typeface="Cambria Math" panose="02040503050406030204" pitchFamily="18" charset="0"/>
                      </a:rPr>
                      <m:t>_</m:t>
                    </m:r>
                    <m:r>
                      <a:rPr lang="en-IN" i="1" smtClean="0">
                        <a:latin typeface="Cambria Math" panose="02040503050406030204" pitchFamily="18" charset="0"/>
                      </a:rPr>
                      <m:t>𝑏</m:t>
                    </m:r>
                    <m:r>
                      <a:rPr lang="en-IN" i="1" smtClean="0">
                        <a:latin typeface="Cambria Math" panose="02040503050406030204" pitchFamily="18" charset="0"/>
                      </a:rPr>
                      <m:t>)</m:t>
                    </m:r>
                  </m:oMath>
                </a14:m>
                <a:r>
                  <a:rPr lang="en-IN" dirty="0"/>
                  <a:t> needs to be true; however, </a:t>
                </a:r>
                <a14:m>
                  <m:oMath xmlns:m="http://schemas.openxmlformats.org/officeDocument/2006/math">
                    <m:r>
                      <a:rPr lang="en-IN" b="0" i="1" smtClean="0">
                        <a:latin typeface="Cambria Math" panose="02040503050406030204" pitchFamily="18" charset="0"/>
                      </a:rPr>
                      <m:t>𝑜𝑢𝑡</m:t>
                    </m:r>
                    <m:r>
                      <a:rPr lang="en-IN" b="0" i="1" smtClean="0">
                        <a:latin typeface="Cambria Math" panose="02040503050406030204" pitchFamily="18" charset="0"/>
                      </a:rPr>
                      <m:t>2</m:t>
                    </m:r>
                    <m:r>
                      <m:rPr>
                        <m:lit/>
                      </m:rPr>
                      <a:rPr lang="en-IN" b="0" i="1" smtClean="0">
                        <a:latin typeface="Cambria Math" panose="02040503050406030204" pitchFamily="18" charset="0"/>
                      </a:rPr>
                      <m:t>_</m:t>
                    </m:r>
                    <m:r>
                      <a:rPr lang="en-IN" b="0" i="1" smtClean="0">
                        <a:latin typeface="Cambria Math" panose="02040503050406030204" pitchFamily="18" charset="0"/>
                      </a:rPr>
                      <m:t>𝑎</m:t>
                    </m:r>
                  </m:oMath>
                </a14:m>
                <a:r>
                  <a:rPr lang="en-IN" dirty="0"/>
                  <a:t> and </a:t>
                </a:r>
                <a14:m>
                  <m:oMath xmlns:m="http://schemas.openxmlformats.org/officeDocument/2006/math">
                    <m:r>
                      <a:rPr lang="en-IN" b="0" i="1" smtClean="0">
                        <a:latin typeface="Cambria Math" panose="02040503050406030204" pitchFamily="18" charset="0"/>
                      </a:rPr>
                      <m:t>𝑜𝑢𝑡</m:t>
                    </m:r>
                    <m:r>
                      <a:rPr lang="en-IN" b="0" i="1" smtClean="0">
                        <a:latin typeface="Cambria Math" panose="02040503050406030204" pitchFamily="18" charset="0"/>
                      </a:rPr>
                      <m:t>0</m:t>
                    </m:r>
                    <m:r>
                      <m:rPr>
                        <m:lit/>
                      </m:rPr>
                      <a:rPr lang="en-IN" b="0" i="1" smtClean="0">
                        <a:latin typeface="Cambria Math" panose="02040503050406030204" pitchFamily="18" charset="0"/>
                      </a:rPr>
                      <m:t>_</m:t>
                    </m:r>
                    <m:r>
                      <a:rPr lang="en-IN" b="0" i="1" smtClean="0">
                        <a:latin typeface="Cambria Math" panose="02040503050406030204" pitchFamily="18" charset="0"/>
                      </a:rPr>
                      <m:t>𝑏</m:t>
                    </m:r>
                  </m:oMath>
                </a14:m>
                <a:r>
                  <a:rPr lang="en-IN" dirty="0"/>
                  <a:t> are in the same equivalence class. Therefore,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𝑈</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𝐹</m:t>
                            </m:r>
                          </m:e>
                          <m:sup>
                            <m:r>
                              <a:rPr lang="en-IN" b="0" i="1" smtClean="0">
                                <a:latin typeface="Cambria Math" panose="02040503050406030204" pitchFamily="18" charset="0"/>
                              </a:rPr>
                              <m:t>′</m:t>
                            </m:r>
                          </m:sup>
                        </m:sSup>
                      </m:sup>
                    </m:sSup>
                  </m:oMath>
                </a14:m>
                <a:r>
                  <a:rPr lang="en-IN" dirty="0"/>
                  <a:t> is unsatisfiable, consequently,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𝜙</m:t>
                        </m:r>
                      </m:e>
                      <m:sup>
                        <m:r>
                          <a:rPr lang="en-IN" b="0" i="1" smtClean="0">
                            <a:latin typeface="Cambria Math" panose="02040503050406030204" pitchFamily="18" charset="0"/>
                          </a:rPr>
                          <m:t>𝑈𝐹</m:t>
                        </m:r>
                      </m:sup>
                    </m:sSup>
                  </m:oMath>
                </a14:m>
                <a:r>
                  <a:rPr lang="en-IN" dirty="0"/>
                  <a:t> is valid.</a:t>
                </a:r>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79753FD9-4E50-47EB-9D42-5919657AD8D3}"/>
                  </a:ext>
                </a:extLst>
              </p:cNvPr>
              <p:cNvSpPr>
                <a:spLocks noGrp="1" noRot="1" noChangeAspect="1" noMove="1" noResize="1" noEditPoints="1" noAdjustHandles="1" noChangeArrowheads="1" noChangeShapeType="1" noTextEdit="1"/>
              </p:cNvSpPr>
              <p:nvPr>
                <p:ph idx="1"/>
              </p:nvPr>
            </p:nvSpPr>
            <p:spPr>
              <a:blipFill>
                <a:blip r:embed="rId2"/>
                <a:stretch>
                  <a:fillRect l="-1217" t="-2241" b="-1401"/>
                </a:stretch>
              </a:blipFill>
            </p:spPr>
            <p:txBody>
              <a:bodyPr/>
              <a:lstStyle/>
              <a:p>
                <a:r>
                  <a:rPr lang="en-IN">
                    <a:noFill/>
                  </a:rPr>
                  <a:t> </a:t>
                </a:r>
              </a:p>
            </p:txBody>
          </p:sp>
        </mc:Fallback>
      </mc:AlternateContent>
    </p:spTree>
    <p:extLst>
      <p:ext uri="{BB962C8B-B14F-4D97-AF65-F5344CB8AC3E}">
        <p14:creationId xmlns:p14="http://schemas.microsoft.com/office/powerpoint/2010/main" val="1641568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35E4C-5EA4-0B1D-3B4F-DF3EBA7EDAFF}"/>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FB0964-96B5-0575-E56A-C34F9FBF9281}"/>
                  </a:ext>
                </a:extLst>
              </p:cNvPr>
              <p:cNvSpPr>
                <a:spLocks noGrp="1"/>
              </p:cNvSpPr>
              <p:nvPr>
                <p:ph idx="1"/>
              </p:nvPr>
            </p:nvSpPr>
            <p:spPr/>
            <p:txBody>
              <a:bodyPr/>
              <a:lstStyle/>
              <a:p>
                <a:r>
                  <a:rPr lang="en-IN" dirty="0"/>
                  <a:t>Is </a:t>
                </a:r>
                <a14:m>
                  <m:oMath xmlns:m="http://schemas.openxmlformats.org/officeDocument/2006/math">
                    <m:r>
                      <a:rPr lang="en-IN" b="0" i="1" smtClean="0">
                        <a:latin typeface="Cambria Math" panose="02040503050406030204" pitchFamily="18" charset="0"/>
                      </a:rPr>
                      <m:t>𝐹</m:t>
                    </m:r>
                    <m:r>
                      <a:rPr lang="en-IN" b="0" i="1" smtClean="0">
                        <a:latin typeface="Cambria Math" panose="02040503050406030204" pitchFamily="18" charset="0"/>
                      </a:rPr>
                      <m:t> :</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𝑎</m:t>
                    </m:r>
                  </m:oMath>
                </a14:m>
                <a:r>
                  <a:rPr lang="en-IN" dirty="0"/>
                  <a:t>  satisfiable?</a:t>
                </a:r>
              </a:p>
            </p:txBody>
          </p:sp>
        </mc:Choice>
        <mc:Fallback xmlns="">
          <p:sp>
            <p:nvSpPr>
              <p:cNvPr id="3" name="Content Placeholder 2">
                <a:extLst>
                  <a:ext uri="{FF2B5EF4-FFF2-40B4-BE49-F238E27FC236}">
                    <a16:creationId xmlns:a16="http://schemas.microsoft.com/office/drawing/2014/main" id="{36FB0964-96B5-0575-E56A-C34F9FBF928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12429912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8B241-E512-D607-8CBA-F0E807FA53F7}"/>
              </a:ext>
            </a:extLst>
          </p:cNvPr>
          <p:cNvSpPr>
            <a:spLocks noGrp="1"/>
          </p:cNvSpPr>
          <p:nvPr>
            <p:ph type="title"/>
          </p:nvPr>
        </p:nvSpPr>
        <p:spPr/>
        <p:txBody>
          <a:bodyPr/>
          <a:lstStyle/>
          <a:p>
            <a:r>
              <a:rPr lang="en-IN" dirty="0"/>
              <a:t>Implementation</a:t>
            </a:r>
          </a:p>
        </p:txBody>
      </p:sp>
      <p:sp>
        <p:nvSpPr>
          <p:cNvPr id="3" name="Text Placeholder 2">
            <a:extLst>
              <a:ext uri="{FF2B5EF4-FFF2-40B4-BE49-F238E27FC236}">
                <a16:creationId xmlns:a16="http://schemas.microsoft.com/office/drawing/2014/main" id="{06B86B9B-487E-C93C-CAD2-273F7A2F6F6D}"/>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944510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C6346-82EF-ED10-4A5C-8C00377E524C}"/>
              </a:ext>
            </a:extLst>
          </p:cNvPr>
          <p:cNvSpPr>
            <a:spLocks noGrp="1"/>
          </p:cNvSpPr>
          <p:nvPr>
            <p:ph type="title"/>
          </p:nvPr>
        </p:nvSpPr>
        <p:spPr/>
        <p:txBody>
          <a:bodyPr/>
          <a:lstStyle/>
          <a:p>
            <a:r>
              <a:rPr lang="en-IN" dirty="0"/>
              <a:t>Create a DAG of all </a:t>
            </a:r>
            <a:r>
              <a:rPr lang="en-IN" dirty="0" err="1"/>
              <a:t>subterms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6B4890-69FB-0D9B-E098-6B9F181AF975}"/>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𝐹</m:t>
                      </m:r>
                      <m:r>
                        <a:rPr lang="en-IN" b="0" i="1" smtClean="0">
                          <a:latin typeface="Cambria Math" panose="02040503050406030204" pitchFamily="18" charset="0"/>
                        </a:rPr>
                        <m:t> :</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𝑎</m:t>
                      </m:r>
                    </m:oMath>
                  </m:oMathPara>
                </a14:m>
                <a:endParaRPr lang="en-IN" dirty="0"/>
              </a:p>
              <a:p>
                <a:pPr marL="0" indent="0">
                  <a:buNone/>
                </a:pP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𝐹</m:t>
                        </m:r>
                      </m:sub>
                    </m:sSub>
                  </m:oMath>
                </a14:m>
                <a:r>
                  <a:rPr lang="en-IN" dirty="0"/>
                  <a:t> =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 </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b="0" i="1" smtClean="0">
                        <a:latin typeface="Cambria Math" panose="02040503050406030204" pitchFamily="18" charset="0"/>
                      </a:rPr>
                      <m:t>, </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e>
                        </m:d>
                      </m:e>
                    </m:d>
                    <m:r>
                      <a:rPr lang="en-IN" b="0" i="1" smtClean="0">
                        <a:latin typeface="Cambria Math" panose="02040503050406030204" pitchFamily="18" charset="0"/>
                      </a:rPr>
                      <m:t>, {</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 </m:t>
                    </m:r>
                    <m:r>
                      <a:rPr lang="en-IN" b="0" i="1" smtClean="0">
                        <a:latin typeface="Cambria Math" panose="02040503050406030204" pitchFamily="18" charset="0"/>
                      </a:rPr>
                      <m:t>𝑏</m:t>
                    </m:r>
                    <m:r>
                      <a:rPr lang="en-IN" b="0" i="1" smtClean="0">
                        <a:latin typeface="Cambria Math" panose="02040503050406030204" pitchFamily="18" charset="0"/>
                      </a:rPr>
                      <m:t>)}</m:t>
                    </m:r>
                  </m:oMath>
                </a14:m>
                <a:r>
                  <a:rPr lang="en-IN" dirty="0"/>
                  <a:t>}</a:t>
                </a:r>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BD6B4890-69FB-0D9B-E098-6B9F181AF975}"/>
                  </a:ext>
                </a:extLst>
              </p:cNvPr>
              <p:cNvSpPr>
                <a:spLocks noGrp="1" noRot="1" noChangeAspect="1" noMove="1" noResize="1" noEditPoints="1" noAdjustHandles="1" noChangeArrowheads="1" noChangeShapeType="1" noTextEdit="1"/>
              </p:cNvSpPr>
              <p:nvPr>
                <p:ph idx="1"/>
              </p:nvPr>
            </p:nvSpPr>
            <p:spPr>
              <a:blipFill>
                <a:blip r:embed="rId2"/>
                <a:stretch>
                  <a:fillRect l="-290"/>
                </a:stretch>
              </a:blipFill>
            </p:spPr>
            <p:txBody>
              <a:bodyPr/>
              <a:lstStyle/>
              <a:p>
                <a:r>
                  <a:rPr lang="en-IN">
                    <a:noFill/>
                  </a:rPr>
                  <a:t> </a:t>
                </a:r>
              </a:p>
            </p:txBody>
          </p:sp>
        </mc:Fallback>
      </mc:AlternateContent>
      <p:sp>
        <p:nvSpPr>
          <p:cNvPr id="4" name="Oval 3">
            <a:extLst>
              <a:ext uri="{FF2B5EF4-FFF2-40B4-BE49-F238E27FC236}">
                <a16:creationId xmlns:a16="http://schemas.microsoft.com/office/drawing/2014/main" id="{DA162F2D-E5E1-0307-E77F-094051EB35E4}"/>
              </a:ext>
            </a:extLst>
          </p:cNvPr>
          <p:cNvSpPr/>
          <p:nvPr/>
        </p:nvSpPr>
        <p:spPr>
          <a:xfrm>
            <a:off x="3057832" y="3067665"/>
            <a:ext cx="580103" cy="5997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a:t>
            </a:r>
          </a:p>
        </p:txBody>
      </p:sp>
      <p:sp>
        <p:nvSpPr>
          <p:cNvPr id="5" name="Oval 4">
            <a:extLst>
              <a:ext uri="{FF2B5EF4-FFF2-40B4-BE49-F238E27FC236}">
                <a16:creationId xmlns:a16="http://schemas.microsoft.com/office/drawing/2014/main" id="{112F77A9-0A74-4E52-920B-FB19AA15ABA1}"/>
              </a:ext>
            </a:extLst>
          </p:cNvPr>
          <p:cNvSpPr/>
          <p:nvPr/>
        </p:nvSpPr>
        <p:spPr>
          <a:xfrm>
            <a:off x="2207338" y="3996815"/>
            <a:ext cx="580103" cy="5997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a:t>
            </a:r>
          </a:p>
        </p:txBody>
      </p:sp>
      <p:sp>
        <p:nvSpPr>
          <p:cNvPr id="6" name="Oval 5">
            <a:extLst>
              <a:ext uri="{FF2B5EF4-FFF2-40B4-BE49-F238E27FC236}">
                <a16:creationId xmlns:a16="http://schemas.microsoft.com/office/drawing/2014/main" id="{A265FA9C-C4AD-A6EC-C01C-936BA44EAC13}"/>
              </a:ext>
            </a:extLst>
          </p:cNvPr>
          <p:cNvSpPr/>
          <p:nvPr/>
        </p:nvSpPr>
        <p:spPr>
          <a:xfrm>
            <a:off x="1347014" y="4916132"/>
            <a:ext cx="580103" cy="5997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7" name="Oval 6">
            <a:extLst>
              <a:ext uri="{FF2B5EF4-FFF2-40B4-BE49-F238E27FC236}">
                <a16:creationId xmlns:a16="http://schemas.microsoft.com/office/drawing/2014/main" id="{C320E37F-81B4-0FAA-78B6-EBC73805585E}"/>
              </a:ext>
            </a:extLst>
          </p:cNvPr>
          <p:cNvSpPr/>
          <p:nvPr/>
        </p:nvSpPr>
        <p:spPr>
          <a:xfrm>
            <a:off x="2993918" y="4940713"/>
            <a:ext cx="580103" cy="5997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a:t>
            </a:r>
          </a:p>
        </p:txBody>
      </p:sp>
      <p:cxnSp>
        <p:nvCxnSpPr>
          <p:cNvPr id="9" name="Straight Arrow Connector 8">
            <a:extLst>
              <a:ext uri="{FF2B5EF4-FFF2-40B4-BE49-F238E27FC236}">
                <a16:creationId xmlns:a16="http://schemas.microsoft.com/office/drawing/2014/main" id="{B6F96BEE-D035-B7A7-986F-42A9A523BC58}"/>
              </a:ext>
            </a:extLst>
          </p:cNvPr>
          <p:cNvCxnSpPr>
            <a:stCxn id="5" idx="3"/>
            <a:endCxn id="6" idx="0"/>
          </p:cNvCxnSpPr>
          <p:nvPr/>
        </p:nvCxnSpPr>
        <p:spPr>
          <a:xfrm flipH="1">
            <a:off x="1637066" y="4508748"/>
            <a:ext cx="655226" cy="407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E63F959-5B01-BE76-ACF3-370B903A3640}"/>
              </a:ext>
            </a:extLst>
          </p:cNvPr>
          <p:cNvCxnSpPr>
            <a:stCxn id="5" idx="5"/>
            <a:endCxn id="7" idx="0"/>
          </p:cNvCxnSpPr>
          <p:nvPr/>
        </p:nvCxnSpPr>
        <p:spPr>
          <a:xfrm>
            <a:off x="2702487" y="4508748"/>
            <a:ext cx="581483" cy="431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DC1C6DE-84A1-7E49-1DB9-C2BE0D7227F1}"/>
              </a:ext>
            </a:extLst>
          </p:cNvPr>
          <p:cNvCxnSpPr>
            <a:stCxn id="4" idx="3"/>
            <a:endCxn id="5" idx="0"/>
          </p:cNvCxnSpPr>
          <p:nvPr/>
        </p:nvCxnSpPr>
        <p:spPr>
          <a:xfrm flipH="1">
            <a:off x="2497390" y="3579598"/>
            <a:ext cx="645396" cy="417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5956C3C-4215-410C-C16B-F905FE3FEB07}"/>
              </a:ext>
            </a:extLst>
          </p:cNvPr>
          <p:cNvCxnSpPr>
            <a:stCxn id="4" idx="4"/>
            <a:endCxn id="7" idx="0"/>
          </p:cNvCxnSpPr>
          <p:nvPr/>
        </p:nvCxnSpPr>
        <p:spPr>
          <a:xfrm flipH="1">
            <a:off x="3283970" y="3667432"/>
            <a:ext cx="63914" cy="1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705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D17B5-1CA1-2516-1C7B-4AA8DF7C1252}"/>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994B2BCC-A5A9-E073-D181-5AEA73D87BBE}"/>
              </a:ext>
            </a:extLst>
          </p:cNvPr>
          <p:cNvSpPr>
            <a:spLocks noGrp="1"/>
          </p:cNvSpPr>
          <p:nvPr>
            <p:ph idx="1"/>
          </p:nvPr>
        </p:nvSpPr>
        <p:spPr/>
        <p:txBody>
          <a:bodyPr>
            <a:normAutofit fontScale="85000" lnSpcReduction="20000"/>
          </a:bodyPr>
          <a:lstStyle/>
          <a:p>
            <a:r>
              <a:rPr lang="en-IN" dirty="0"/>
              <a:t>Create a directed acyclic graph of all the terms in the formula</a:t>
            </a:r>
          </a:p>
          <a:p>
            <a:endParaRPr lang="en-IN" dirty="0"/>
          </a:p>
          <a:p>
            <a:r>
              <a:rPr lang="en-IN" dirty="0"/>
              <a:t>DAG node structure</a:t>
            </a:r>
          </a:p>
          <a:p>
            <a:pPr marL="0" indent="0">
              <a:buNone/>
            </a:pPr>
            <a:r>
              <a:rPr lang="en-IN" dirty="0"/>
              <a:t>struct DAG {</a:t>
            </a:r>
          </a:p>
          <a:p>
            <a:pPr marL="0" indent="0">
              <a:buNone/>
            </a:pPr>
            <a:r>
              <a:rPr lang="en-IN" dirty="0"/>
              <a:t>    int id;</a:t>
            </a:r>
          </a:p>
          <a:p>
            <a:pPr marL="0" indent="0">
              <a:buNone/>
            </a:pPr>
            <a:r>
              <a:rPr lang="en-IN" dirty="0"/>
              <a:t>    char </a:t>
            </a:r>
            <a:r>
              <a:rPr lang="en-IN" dirty="0" err="1"/>
              <a:t>fn</a:t>
            </a:r>
            <a:r>
              <a:rPr lang="en-IN" dirty="0"/>
              <a:t>[32];</a:t>
            </a:r>
          </a:p>
          <a:p>
            <a:pPr marL="0" indent="0">
              <a:buNone/>
            </a:pPr>
            <a:r>
              <a:rPr lang="en-IN" dirty="0"/>
              <a:t>    int </a:t>
            </a:r>
            <a:r>
              <a:rPr lang="en-IN" dirty="0" err="1"/>
              <a:t>n_args</a:t>
            </a:r>
            <a:r>
              <a:rPr lang="en-IN" dirty="0"/>
              <a:t>; // number of children</a:t>
            </a:r>
          </a:p>
          <a:p>
            <a:pPr marL="0" indent="0">
              <a:buNone/>
            </a:pPr>
            <a:r>
              <a:rPr lang="en-IN" dirty="0"/>
              <a:t>    int *</a:t>
            </a:r>
            <a:r>
              <a:rPr lang="en-IN" dirty="0" err="1"/>
              <a:t>args</a:t>
            </a:r>
            <a:r>
              <a:rPr lang="en-IN" dirty="0"/>
              <a:t>;   // array of arguments’ ids</a:t>
            </a:r>
          </a:p>
          <a:p>
            <a:pPr marL="0" indent="0">
              <a:buNone/>
            </a:pPr>
            <a:r>
              <a:rPr lang="en-IN" dirty="0"/>
              <a:t>    int cc;          // congruence class</a:t>
            </a:r>
          </a:p>
          <a:p>
            <a:pPr marL="0" indent="0">
              <a:buNone/>
            </a:pPr>
            <a:r>
              <a:rPr lang="en-IN" dirty="0"/>
              <a:t>    int *</a:t>
            </a:r>
            <a:r>
              <a:rPr lang="en-IN" dirty="0" err="1"/>
              <a:t>ccpar</a:t>
            </a:r>
            <a:r>
              <a:rPr lang="en-IN" dirty="0"/>
              <a:t>;  // array of parents’ ids of all nodes in the congruence class</a:t>
            </a:r>
          </a:p>
          <a:p>
            <a:pPr marL="0" indent="0">
              <a:buNone/>
            </a:pPr>
            <a:r>
              <a:rPr lang="en-IN" dirty="0"/>
              <a:t>};</a:t>
            </a:r>
          </a:p>
        </p:txBody>
      </p:sp>
    </p:spTree>
    <p:extLst>
      <p:ext uri="{BB962C8B-B14F-4D97-AF65-F5344CB8AC3E}">
        <p14:creationId xmlns:p14="http://schemas.microsoft.com/office/powerpoint/2010/main" val="2526229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C6346-82EF-ED10-4A5C-8C00377E524C}"/>
              </a:ext>
            </a:extLst>
          </p:cNvPr>
          <p:cNvSpPr>
            <a:spLocks noGrp="1"/>
          </p:cNvSpPr>
          <p:nvPr>
            <p:ph type="title"/>
          </p:nvPr>
        </p:nvSpPr>
        <p:spPr/>
        <p:txBody>
          <a:bodyPr/>
          <a:lstStyle/>
          <a:p>
            <a:r>
              <a:rPr lang="en-IN" dirty="0"/>
              <a:t>Create a DAG of all </a:t>
            </a:r>
            <a:r>
              <a:rPr lang="en-IN" dirty="0" err="1"/>
              <a:t>subterms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6B4890-69FB-0D9B-E098-6B9F181AF975}"/>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𝐹</m:t>
                      </m:r>
                      <m:r>
                        <a:rPr lang="en-IN" b="0" i="1" smtClean="0">
                          <a:latin typeface="Cambria Math" panose="02040503050406030204" pitchFamily="18" charset="0"/>
                        </a:rPr>
                        <m:t> :</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𝑎</m:t>
                      </m:r>
                    </m:oMath>
                  </m:oMathPara>
                </a14:m>
                <a:endParaRPr lang="en-IN" dirty="0"/>
              </a:p>
              <a:p>
                <a:pPr marL="0" indent="0">
                  <a:buNone/>
                </a:pP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𝐹</m:t>
                        </m:r>
                      </m:sub>
                    </m:sSub>
                  </m:oMath>
                </a14:m>
                <a:r>
                  <a:rPr lang="en-IN" dirty="0"/>
                  <a:t> =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 </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b="0" i="1" smtClean="0">
                        <a:latin typeface="Cambria Math" panose="02040503050406030204" pitchFamily="18" charset="0"/>
                      </a:rPr>
                      <m:t>, </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e>
                        </m:d>
                      </m:e>
                    </m:d>
                    <m:r>
                      <a:rPr lang="en-IN" b="0" i="1" smtClean="0">
                        <a:latin typeface="Cambria Math" panose="02040503050406030204" pitchFamily="18" charset="0"/>
                      </a:rPr>
                      <m:t>, {</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 </m:t>
                    </m:r>
                    <m:r>
                      <a:rPr lang="en-IN" b="0" i="1" smtClean="0">
                        <a:latin typeface="Cambria Math" panose="02040503050406030204" pitchFamily="18" charset="0"/>
                      </a:rPr>
                      <m:t>𝑏</m:t>
                    </m:r>
                    <m:r>
                      <a:rPr lang="en-IN" b="0" i="1" smtClean="0">
                        <a:latin typeface="Cambria Math" panose="02040503050406030204" pitchFamily="18" charset="0"/>
                      </a:rPr>
                      <m:t>)}</m:t>
                    </m:r>
                  </m:oMath>
                </a14:m>
                <a:r>
                  <a:rPr lang="en-IN" dirty="0"/>
                  <a:t>}</a:t>
                </a:r>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BD6B4890-69FB-0D9B-E098-6B9F181AF975}"/>
                  </a:ext>
                </a:extLst>
              </p:cNvPr>
              <p:cNvSpPr>
                <a:spLocks noGrp="1" noRot="1" noChangeAspect="1" noMove="1" noResize="1" noEditPoints="1" noAdjustHandles="1" noChangeArrowheads="1" noChangeShapeType="1" noTextEdit="1"/>
              </p:cNvSpPr>
              <p:nvPr>
                <p:ph idx="1"/>
              </p:nvPr>
            </p:nvSpPr>
            <p:spPr>
              <a:blipFill>
                <a:blip r:embed="rId2"/>
                <a:stretch>
                  <a:fillRect l="-290"/>
                </a:stretch>
              </a:blipFill>
            </p:spPr>
            <p:txBody>
              <a:bodyPr/>
              <a:lstStyle/>
              <a:p>
                <a:r>
                  <a:rPr lang="en-IN">
                    <a:noFill/>
                  </a:rPr>
                  <a:t> </a:t>
                </a:r>
              </a:p>
            </p:txBody>
          </p:sp>
        </mc:Fallback>
      </mc:AlternateContent>
      <p:sp>
        <p:nvSpPr>
          <p:cNvPr id="4" name="Oval 3">
            <a:extLst>
              <a:ext uri="{FF2B5EF4-FFF2-40B4-BE49-F238E27FC236}">
                <a16:creationId xmlns:a16="http://schemas.microsoft.com/office/drawing/2014/main" id="{DA162F2D-E5E1-0307-E77F-094051EB35E4}"/>
              </a:ext>
            </a:extLst>
          </p:cNvPr>
          <p:cNvSpPr/>
          <p:nvPr/>
        </p:nvSpPr>
        <p:spPr>
          <a:xfrm>
            <a:off x="3057832" y="3067665"/>
            <a:ext cx="580103" cy="5997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a:t>
            </a:r>
          </a:p>
        </p:txBody>
      </p:sp>
      <p:sp>
        <p:nvSpPr>
          <p:cNvPr id="5" name="Oval 4">
            <a:extLst>
              <a:ext uri="{FF2B5EF4-FFF2-40B4-BE49-F238E27FC236}">
                <a16:creationId xmlns:a16="http://schemas.microsoft.com/office/drawing/2014/main" id="{112F77A9-0A74-4E52-920B-FB19AA15ABA1}"/>
              </a:ext>
            </a:extLst>
          </p:cNvPr>
          <p:cNvSpPr/>
          <p:nvPr/>
        </p:nvSpPr>
        <p:spPr>
          <a:xfrm>
            <a:off x="2207338" y="3996815"/>
            <a:ext cx="580103" cy="5997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a:t>
            </a:r>
          </a:p>
        </p:txBody>
      </p:sp>
      <p:sp>
        <p:nvSpPr>
          <p:cNvPr id="6" name="Oval 5">
            <a:extLst>
              <a:ext uri="{FF2B5EF4-FFF2-40B4-BE49-F238E27FC236}">
                <a16:creationId xmlns:a16="http://schemas.microsoft.com/office/drawing/2014/main" id="{A265FA9C-C4AD-A6EC-C01C-936BA44EAC13}"/>
              </a:ext>
            </a:extLst>
          </p:cNvPr>
          <p:cNvSpPr/>
          <p:nvPr/>
        </p:nvSpPr>
        <p:spPr>
          <a:xfrm>
            <a:off x="1347014" y="4916132"/>
            <a:ext cx="580103" cy="5997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7" name="Oval 6">
            <a:extLst>
              <a:ext uri="{FF2B5EF4-FFF2-40B4-BE49-F238E27FC236}">
                <a16:creationId xmlns:a16="http://schemas.microsoft.com/office/drawing/2014/main" id="{C320E37F-81B4-0FAA-78B6-EBC73805585E}"/>
              </a:ext>
            </a:extLst>
          </p:cNvPr>
          <p:cNvSpPr/>
          <p:nvPr/>
        </p:nvSpPr>
        <p:spPr>
          <a:xfrm>
            <a:off x="2993918" y="4940713"/>
            <a:ext cx="580103" cy="5997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a:t>
            </a:r>
          </a:p>
        </p:txBody>
      </p:sp>
      <p:cxnSp>
        <p:nvCxnSpPr>
          <p:cNvPr id="9" name="Straight Arrow Connector 8">
            <a:extLst>
              <a:ext uri="{FF2B5EF4-FFF2-40B4-BE49-F238E27FC236}">
                <a16:creationId xmlns:a16="http://schemas.microsoft.com/office/drawing/2014/main" id="{B6F96BEE-D035-B7A7-986F-42A9A523BC58}"/>
              </a:ext>
            </a:extLst>
          </p:cNvPr>
          <p:cNvCxnSpPr>
            <a:stCxn id="5" idx="3"/>
            <a:endCxn id="6" idx="0"/>
          </p:cNvCxnSpPr>
          <p:nvPr/>
        </p:nvCxnSpPr>
        <p:spPr>
          <a:xfrm flipH="1">
            <a:off x="1637066" y="4508748"/>
            <a:ext cx="655226" cy="407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E63F959-5B01-BE76-ACF3-370B903A3640}"/>
              </a:ext>
            </a:extLst>
          </p:cNvPr>
          <p:cNvCxnSpPr>
            <a:stCxn id="5" idx="5"/>
            <a:endCxn id="7" idx="0"/>
          </p:cNvCxnSpPr>
          <p:nvPr/>
        </p:nvCxnSpPr>
        <p:spPr>
          <a:xfrm>
            <a:off x="2702487" y="4508748"/>
            <a:ext cx="581483" cy="431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DC1C6DE-84A1-7E49-1DB9-C2BE0D7227F1}"/>
              </a:ext>
            </a:extLst>
          </p:cNvPr>
          <p:cNvCxnSpPr>
            <a:stCxn id="4" idx="3"/>
            <a:endCxn id="5" idx="0"/>
          </p:cNvCxnSpPr>
          <p:nvPr/>
        </p:nvCxnSpPr>
        <p:spPr>
          <a:xfrm flipH="1">
            <a:off x="2497390" y="3579598"/>
            <a:ext cx="645396" cy="417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5956C3C-4215-410C-C16B-F905FE3FEB07}"/>
              </a:ext>
            </a:extLst>
          </p:cNvPr>
          <p:cNvCxnSpPr>
            <a:stCxn id="4" idx="4"/>
            <a:endCxn id="7" idx="0"/>
          </p:cNvCxnSpPr>
          <p:nvPr/>
        </p:nvCxnSpPr>
        <p:spPr>
          <a:xfrm flipH="1">
            <a:off x="3283970" y="3667432"/>
            <a:ext cx="63914" cy="1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AE13CAB-F892-14C9-E338-CC531D7704A0}"/>
                  </a:ext>
                </a:extLst>
              </p:cNvPr>
              <p:cNvSpPr txBox="1"/>
              <p:nvPr/>
            </p:nvSpPr>
            <p:spPr>
              <a:xfrm>
                <a:off x="3559275" y="3067665"/>
                <a:ext cx="5624052" cy="369332"/>
              </a:xfrm>
              <a:prstGeom prst="rect">
                <a:avLst/>
              </a:prstGeom>
              <a:noFill/>
            </p:spPr>
            <p:txBody>
              <a:bodyPr wrap="square" rtlCol="0">
                <a:spAutoFit/>
              </a:bodyPr>
              <a:lstStyle/>
              <a:p>
                <a:r>
                  <a:rPr lang="en-IN" dirty="0"/>
                  <a:t>{id = 1, </a:t>
                </a:r>
                <a:r>
                  <a:rPr lang="en-IN" dirty="0" err="1"/>
                  <a:t>fn</a:t>
                </a:r>
                <a:r>
                  <a:rPr lang="en-IN" dirty="0"/>
                  <a:t> = “f”, </a:t>
                </a:r>
                <a:r>
                  <a:rPr lang="en-IN" dirty="0" err="1"/>
                  <a:t>n_args</a:t>
                </a:r>
                <a:r>
                  <a:rPr lang="en-IN" dirty="0"/>
                  <a:t> = 2, </a:t>
                </a:r>
                <a:r>
                  <a:rPr lang="en-IN" dirty="0" err="1"/>
                  <a:t>args</a:t>
                </a:r>
                <a:r>
                  <a:rPr lang="en-IN" dirty="0"/>
                  <a:t>={2, 4}, cc = 1, </a:t>
                </a:r>
                <a:r>
                  <a:rPr lang="en-IN" dirty="0" err="1"/>
                  <a:t>ccpar</a:t>
                </a:r>
                <a:r>
                  <a:rPr lang="en-IN" dirty="0"/>
                  <a:t> = </a:t>
                </a:r>
                <a14:m>
                  <m:oMath xmlns:m="http://schemas.openxmlformats.org/officeDocument/2006/math">
                    <m:r>
                      <a:rPr lang="en-IN" b="0" i="1" smtClean="0">
                        <a:latin typeface="Cambria Math" panose="02040503050406030204" pitchFamily="18" charset="0"/>
                      </a:rPr>
                      <m:t>𝜙</m:t>
                    </m:r>
                  </m:oMath>
                </a14:m>
                <a:r>
                  <a:rPr lang="en-IN" dirty="0"/>
                  <a:t>}</a:t>
                </a:r>
              </a:p>
            </p:txBody>
          </p:sp>
        </mc:Choice>
        <mc:Fallback xmlns="">
          <p:sp>
            <p:nvSpPr>
              <p:cNvPr id="12" name="TextBox 11">
                <a:extLst>
                  <a:ext uri="{FF2B5EF4-FFF2-40B4-BE49-F238E27FC236}">
                    <a16:creationId xmlns:a16="http://schemas.microsoft.com/office/drawing/2014/main" id="{7AE13CAB-F892-14C9-E338-CC531D7704A0}"/>
                  </a:ext>
                </a:extLst>
              </p:cNvPr>
              <p:cNvSpPr txBox="1">
                <a:spLocks noRot="1" noChangeAspect="1" noMove="1" noResize="1" noEditPoints="1" noAdjustHandles="1" noChangeArrowheads="1" noChangeShapeType="1" noTextEdit="1"/>
              </p:cNvSpPr>
              <p:nvPr/>
            </p:nvSpPr>
            <p:spPr>
              <a:xfrm>
                <a:off x="3559275" y="3067665"/>
                <a:ext cx="5624052" cy="369332"/>
              </a:xfrm>
              <a:prstGeom prst="rect">
                <a:avLst/>
              </a:prstGeom>
              <a:blipFill>
                <a:blip r:embed="rId3"/>
                <a:stretch>
                  <a:fillRect l="-976" t="-8197" b="-24590"/>
                </a:stretch>
              </a:blipFill>
            </p:spPr>
            <p:txBody>
              <a:bodyPr/>
              <a:lstStyle/>
              <a:p>
                <a:r>
                  <a:rPr lang="en-IN">
                    <a:noFill/>
                  </a:rPr>
                  <a:t> </a:t>
                </a:r>
              </a:p>
            </p:txBody>
          </p:sp>
        </mc:Fallback>
      </mc:AlternateContent>
      <p:sp>
        <p:nvSpPr>
          <p:cNvPr id="14" name="TextBox 13">
            <a:extLst>
              <a:ext uri="{FF2B5EF4-FFF2-40B4-BE49-F238E27FC236}">
                <a16:creationId xmlns:a16="http://schemas.microsoft.com/office/drawing/2014/main" id="{56F0756D-B6E3-FAD5-7816-80D222C6882A}"/>
              </a:ext>
            </a:extLst>
          </p:cNvPr>
          <p:cNvSpPr txBox="1"/>
          <p:nvPr/>
        </p:nvSpPr>
        <p:spPr>
          <a:xfrm>
            <a:off x="2925093" y="4104971"/>
            <a:ext cx="5624052" cy="369332"/>
          </a:xfrm>
          <a:prstGeom prst="rect">
            <a:avLst/>
          </a:prstGeom>
          <a:noFill/>
        </p:spPr>
        <p:txBody>
          <a:bodyPr wrap="square" rtlCol="0">
            <a:spAutoFit/>
          </a:bodyPr>
          <a:lstStyle/>
          <a:p>
            <a:r>
              <a:rPr lang="en-IN" dirty="0"/>
              <a:t>{id = 2, </a:t>
            </a:r>
            <a:r>
              <a:rPr lang="en-IN" dirty="0" err="1"/>
              <a:t>fn</a:t>
            </a:r>
            <a:r>
              <a:rPr lang="en-IN" dirty="0"/>
              <a:t> = “f”, </a:t>
            </a:r>
            <a:r>
              <a:rPr lang="en-IN" dirty="0" err="1"/>
              <a:t>n_args</a:t>
            </a:r>
            <a:r>
              <a:rPr lang="en-IN" dirty="0"/>
              <a:t> = 2, </a:t>
            </a:r>
            <a:r>
              <a:rPr lang="en-IN" dirty="0" err="1"/>
              <a:t>args</a:t>
            </a:r>
            <a:r>
              <a:rPr lang="en-IN" dirty="0"/>
              <a:t>={3, 4}, cc = 2, </a:t>
            </a:r>
            <a:r>
              <a:rPr lang="en-IN" dirty="0" err="1"/>
              <a:t>ccpar</a:t>
            </a:r>
            <a:r>
              <a:rPr lang="en-IN" dirty="0"/>
              <a:t> = {1}}</a:t>
            </a:r>
          </a:p>
        </p:txBody>
      </p:sp>
      <p:sp>
        <p:nvSpPr>
          <p:cNvPr id="15" name="TextBox 14">
            <a:extLst>
              <a:ext uri="{FF2B5EF4-FFF2-40B4-BE49-F238E27FC236}">
                <a16:creationId xmlns:a16="http://schemas.microsoft.com/office/drawing/2014/main" id="{40A0FE04-510A-B93D-D97A-E49FAB0B2F86}"/>
              </a:ext>
            </a:extLst>
          </p:cNvPr>
          <p:cNvSpPr txBox="1"/>
          <p:nvPr/>
        </p:nvSpPr>
        <p:spPr>
          <a:xfrm>
            <a:off x="167137" y="5889528"/>
            <a:ext cx="5624052" cy="369332"/>
          </a:xfrm>
          <a:prstGeom prst="rect">
            <a:avLst/>
          </a:prstGeom>
          <a:noFill/>
        </p:spPr>
        <p:txBody>
          <a:bodyPr wrap="square" rtlCol="0">
            <a:spAutoFit/>
          </a:bodyPr>
          <a:lstStyle/>
          <a:p>
            <a:r>
              <a:rPr lang="en-IN" dirty="0"/>
              <a:t>{id = 3, </a:t>
            </a:r>
            <a:r>
              <a:rPr lang="en-IN" dirty="0" err="1"/>
              <a:t>fn</a:t>
            </a:r>
            <a:r>
              <a:rPr lang="en-IN" dirty="0"/>
              <a:t> = “a”, </a:t>
            </a:r>
            <a:r>
              <a:rPr lang="en-IN" dirty="0" err="1"/>
              <a:t>n_args</a:t>
            </a:r>
            <a:r>
              <a:rPr lang="en-IN" dirty="0"/>
              <a:t> = 0, </a:t>
            </a:r>
            <a:r>
              <a:rPr lang="en-IN" dirty="0" err="1"/>
              <a:t>args</a:t>
            </a:r>
            <a:r>
              <a:rPr lang="en-IN" dirty="0"/>
              <a:t>={}, cc = 3, </a:t>
            </a:r>
            <a:r>
              <a:rPr lang="en-IN" dirty="0" err="1"/>
              <a:t>ccpar</a:t>
            </a:r>
            <a:r>
              <a:rPr lang="en-IN" dirty="0"/>
              <a:t> = {2}}</a:t>
            </a:r>
          </a:p>
        </p:txBody>
      </p:sp>
      <p:sp>
        <p:nvSpPr>
          <p:cNvPr id="16" name="TextBox 15">
            <a:extLst>
              <a:ext uri="{FF2B5EF4-FFF2-40B4-BE49-F238E27FC236}">
                <a16:creationId xmlns:a16="http://schemas.microsoft.com/office/drawing/2014/main" id="{1143EEAF-D047-7F6E-D00D-7C1AB17D4BE2}"/>
              </a:ext>
            </a:extLst>
          </p:cNvPr>
          <p:cNvSpPr txBox="1"/>
          <p:nvPr/>
        </p:nvSpPr>
        <p:spPr>
          <a:xfrm>
            <a:off x="3642851" y="5058700"/>
            <a:ext cx="5624052" cy="369332"/>
          </a:xfrm>
          <a:prstGeom prst="rect">
            <a:avLst/>
          </a:prstGeom>
          <a:noFill/>
        </p:spPr>
        <p:txBody>
          <a:bodyPr wrap="square" rtlCol="0">
            <a:spAutoFit/>
          </a:bodyPr>
          <a:lstStyle/>
          <a:p>
            <a:r>
              <a:rPr lang="en-IN" dirty="0"/>
              <a:t>{id = 4, </a:t>
            </a:r>
            <a:r>
              <a:rPr lang="en-IN" dirty="0" err="1"/>
              <a:t>fn</a:t>
            </a:r>
            <a:r>
              <a:rPr lang="en-IN" dirty="0"/>
              <a:t> = “b”, </a:t>
            </a:r>
            <a:r>
              <a:rPr lang="en-IN" dirty="0" err="1"/>
              <a:t>n_args</a:t>
            </a:r>
            <a:r>
              <a:rPr lang="en-IN" dirty="0"/>
              <a:t> = 0, </a:t>
            </a:r>
            <a:r>
              <a:rPr lang="en-IN" dirty="0" err="1"/>
              <a:t>args</a:t>
            </a:r>
            <a:r>
              <a:rPr lang="en-IN" dirty="0"/>
              <a:t>={}, cc = 4, </a:t>
            </a:r>
            <a:r>
              <a:rPr lang="en-IN" dirty="0" err="1"/>
              <a:t>ccpar</a:t>
            </a:r>
            <a:r>
              <a:rPr lang="en-IN" dirty="0"/>
              <a:t> = {1, 2}}</a:t>
            </a:r>
          </a:p>
        </p:txBody>
      </p:sp>
    </p:spTree>
    <p:extLst>
      <p:ext uri="{BB962C8B-B14F-4D97-AF65-F5344CB8AC3E}">
        <p14:creationId xmlns:p14="http://schemas.microsoft.com/office/powerpoint/2010/main" val="32284810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CC647-177A-2053-9471-15A574121D14}"/>
              </a:ext>
            </a:extLst>
          </p:cNvPr>
          <p:cNvSpPr>
            <a:spLocks noGrp="1"/>
          </p:cNvSpPr>
          <p:nvPr>
            <p:ph type="title"/>
          </p:nvPr>
        </p:nvSpPr>
        <p:spPr/>
        <p:txBody>
          <a:bodyPr/>
          <a:lstStyle/>
          <a:p>
            <a:r>
              <a:rPr lang="en-IN" dirty="0"/>
              <a:t>Basic operations</a:t>
            </a:r>
          </a:p>
        </p:txBody>
      </p:sp>
      <p:sp>
        <p:nvSpPr>
          <p:cNvPr id="3" name="Content Placeholder 2">
            <a:extLst>
              <a:ext uri="{FF2B5EF4-FFF2-40B4-BE49-F238E27FC236}">
                <a16:creationId xmlns:a16="http://schemas.microsoft.com/office/drawing/2014/main" id="{057CBF67-36C8-3FA0-5ED1-D256CD970311}"/>
              </a:ext>
            </a:extLst>
          </p:cNvPr>
          <p:cNvSpPr>
            <a:spLocks noGrp="1"/>
          </p:cNvSpPr>
          <p:nvPr>
            <p:ph idx="1"/>
          </p:nvPr>
        </p:nvSpPr>
        <p:spPr/>
        <p:txBody>
          <a:bodyPr/>
          <a:lstStyle/>
          <a:p>
            <a:pPr marL="0" indent="0">
              <a:buNone/>
            </a:pPr>
            <a:r>
              <a:rPr lang="en-IN" dirty="0"/>
              <a:t>struct DAG* Node(</a:t>
            </a:r>
            <a:r>
              <a:rPr lang="en-IN" dirty="0" err="1"/>
              <a:t>i</a:t>
            </a:r>
            <a:r>
              <a:rPr lang="en-IN" dirty="0"/>
              <a:t>) // returns a node with identifier </a:t>
            </a:r>
            <a:r>
              <a:rPr lang="en-IN" dirty="0" err="1"/>
              <a:t>i</a:t>
            </a:r>
            <a:endParaRPr lang="en-IN" dirty="0"/>
          </a:p>
          <a:p>
            <a:pPr marL="0" indent="0">
              <a:buNone/>
            </a:pPr>
            <a:endParaRPr lang="en-IN" dirty="0"/>
          </a:p>
          <a:p>
            <a:pPr marL="0" indent="0">
              <a:buNone/>
            </a:pPr>
            <a:r>
              <a:rPr lang="en-IN" dirty="0"/>
              <a:t>int Find(</a:t>
            </a:r>
            <a:r>
              <a:rPr lang="en-IN" dirty="0" err="1"/>
              <a:t>i</a:t>
            </a:r>
            <a:r>
              <a:rPr lang="en-IN" dirty="0"/>
              <a:t>) {  // returns the congruence class of a node with identifier </a:t>
            </a:r>
            <a:r>
              <a:rPr lang="en-IN" dirty="0" err="1"/>
              <a:t>i</a:t>
            </a:r>
            <a:endParaRPr lang="en-IN" dirty="0"/>
          </a:p>
          <a:p>
            <a:pPr marL="0" indent="0">
              <a:buNone/>
            </a:pPr>
            <a:r>
              <a:rPr lang="en-IN" dirty="0"/>
              <a:t>   n = Node(</a:t>
            </a:r>
            <a:r>
              <a:rPr lang="en-IN" dirty="0" err="1"/>
              <a:t>i</a:t>
            </a:r>
            <a:r>
              <a:rPr lang="en-IN" dirty="0"/>
              <a:t>);</a:t>
            </a:r>
          </a:p>
          <a:p>
            <a:pPr marL="0" indent="0">
              <a:buNone/>
            </a:pPr>
            <a:r>
              <a:rPr lang="en-IN" dirty="0"/>
              <a:t>   return (n-&gt;cc == </a:t>
            </a:r>
            <a:r>
              <a:rPr lang="en-IN" dirty="0" err="1"/>
              <a:t>i</a:t>
            </a:r>
            <a:r>
              <a:rPr lang="en-IN" dirty="0"/>
              <a:t>) ? </a:t>
            </a:r>
            <a:r>
              <a:rPr lang="en-IN" dirty="0" err="1"/>
              <a:t>i</a:t>
            </a:r>
            <a:r>
              <a:rPr lang="en-IN" dirty="0"/>
              <a:t> : Find(n-&gt;cc);</a:t>
            </a:r>
          </a:p>
          <a:p>
            <a:pPr marL="0" indent="0">
              <a:buNone/>
            </a:pPr>
            <a:r>
              <a:rPr lang="en-IN"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193054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8999-5170-7EC7-4FB5-203278ACF82C}"/>
              </a:ext>
            </a:extLst>
          </p:cNvPr>
          <p:cNvSpPr>
            <a:spLocks noGrp="1"/>
          </p:cNvSpPr>
          <p:nvPr>
            <p:ph type="title"/>
          </p:nvPr>
        </p:nvSpPr>
        <p:spPr/>
        <p:txBody>
          <a:bodyPr/>
          <a:lstStyle/>
          <a:p>
            <a:r>
              <a:rPr lang="en-IN" dirty="0"/>
              <a:t>Basic operations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548D93-E8DC-30AB-BCAC-ACBDF17C230F}"/>
                  </a:ext>
                </a:extLst>
              </p:cNvPr>
              <p:cNvSpPr>
                <a:spLocks noGrp="1"/>
              </p:cNvSpPr>
              <p:nvPr>
                <p:ph idx="1"/>
              </p:nvPr>
            </p:nvSpPr>
            <p:spPr/>
            <p:txBody>
              <a:bodyPr>
                <a:normAutofit/>
              </a:bodyPr>
              <a:lstStyle/>
              <a:p>
                <a:pPr marL="0" indent="0">
                  <a:buNone/>
                </a:pPr>
                <a:r>
                  <a:rPr lang="en-IN" dirty="0"/>
                  <a:t>void Union(i</a:t>
                </a:r>
                <a:r>
                  <a:rPr lang="en-IN" baseline="-25000" dirty="0"/>
                  <a:t>1</a:t>
                </a:r>
                <a:r>
                  <a:rPr lang="en-IN" dirty="0"/>
                  <a:t>, i</a:t>
                </a:r>
                <a:r>
                  <a:rPr lang="en-IN" baseline="-25000" dirty="0"/>
                  <a:t>2</a:t>
                </a:r>
                <a:r>
                  <a:rPr lang="en-IN" dirty="0"/>
                  <a:t>) {</a:t>
                </a:r>
              </a:p>
              <a:p>
                <a:pPr marL="0" indent="0">
                  <a:buNone/>
                </a:pPr>
                <a:r>
                  <a:rPr lang="en-IN" dirty="0"/>
                  <a:t>    n</a:t>
                </a:r>
                <a:r>
                  <a:rPr lang="en-IN" baseline="-25000" dirty="0"/>
                  <a:t>1</a:t>
                </a:r>
                <a:r>
                  <a:rPr lang="en-IN" dirty="0"/>
                  <a:t> = Node(Find(i</a:t>
                </a:r>
                <a:r>
                  <a:rPr lang="en-IN" baseline="-25000" dirty="0"/>
                  <a:t>1</a:t>
                </a:r>
                <a:r>
                  <a:rPr lang="en-IN" dirty="0"/>
                  <a:t>))</a:t>
                </a:r>
              </a:p>
              <a:p>
                <a:pPr marL="0" indent="0">
                  <a:buNone/>
                </a:pPr>
                <a:r>
                  <a:rPr lang="en-IN" dirty="0"/>
                  <a:t>    n</a:t>
                </a:r>
                <a:r>
                  <a:rPr lang="en-IN" baseline="-25000" dirty="0"/>
                  <a:t>2</a:t>
                </a:r>
                <a:r>
                  <a:rPr lang="en-IN" dirty="0"/>
                  <a:t> = Node(Find(i</a:t>
                </a:r>
                <a:r>
                  <a:rPr lang="en-IN" baseline="-25000" dirty="0"/>
                  <a:t>2</a:t>
                </a:r>
                <a:r>
                  <a:rPr lang="en-IN" dirty="0"/>
                  <a:t>))</a:t>
                </a:r>
              </a:p>
              <a:p>
                <a:pPr marL="0" indent="0">
                  <a:buNone/>
                </a:pPr>
                <a:r>
                  <a:rPr lang="en-IN" dirty="0"/>
                  <a:t>    n</a:t>
                </a:r>
                <a:r>
                  <a:rPr lang="en-IN" baseline="-25000" dirty="0"/>
                  <a:t>1</a:t>
                </a:r>
                <a:r>
                  <a:rPr lang="en-IN" dirty="0"/>
                  <a:t>-&gt;cc = n</a:t>
                </a:r>
                <a:r>
                  <a:rPr lang="en-IN" baseline="-25000" dirty="0"/>
                  <a:t>2</a:t>
                </a:r>
                <a:r>
                  <a:rPr lang="en-IN" dirty="0"/>
                  <a:t>-&gt;cc;</a:t>
                </a:r>
              </a:p>
              <a:p>
                <a:pPr marL="0" indent="0">
                  <a:buNone/>
                </a:pPr>
                <a:r>
                  <a:rPr lang="en-IN" dirty="0"/>
                  <a:t>    n</a:t>
                </a:r>
                <a:r>
                  <a:rPr lang="en-IN" baseline="-25000" dirty="0"/>
                  <a:t>2</a:t>
                </a:r>
                <a:r>
                  <a:rPr lang="en-IN" dirty="0"/>
                  <a:t>-&gt;</a:t>
                </a:r>
                <a:r>
                  <a:rPr lang="en-IN" dirty="0" err="1"/>
                  <a:t>ccpar</a:t>
                </a:r>
                <a:r>
                  <a:rPr lang="en-IN" dirty="0"/>
                  <a:t> = n</a:t>
                </a:r>
                <a:r>
                  <a:rPr lang="en-IN" baseline="-25000" dirty="0"/>
                  <a:t>1</a:t>
                </a:r>
                <a:r>
                  <a:rPr lang="en-IN" dirty="0"/>
                  <a:t>-&gt;</a:t>
                </a:r>
                <a:r>
                  <a:rPr lang="en-IN" dirty="0" err="1"/>
                  <a:t>ccpar</a:t>
                </a:r>
                <a:r>
                  <a:rPr lang="en-IN" dirty="0"/>
                  <a:t> </a:t>
                </a:r>
                <a14:m>
                  <m:oMath xmlns:m="http://schemas.openxmlformats.org/officeDocument/2006/math">
                    <m:r>
                      <a:rPr lang="en-IN" b="0" i="1" smtClean="0">
                        <a:latin typeface="Cambria Math" panose="02040503050406030204" pitchFamily="18" charset="0"/>
                      </a:rPr>
                      <m:t>∪</m:t>
                    </m:r>
                  </m:oMath>
                </a14:m>
                <a:r>
                  <a:rPr lang="en-IN" dirty="0"/>
                  <a:t> n</a:t>
                </a:r>
                <a:r>
                  <a:rPr lang="en-IN" baseline="-25000" dirty="0"/>
                  <a:t>2</a:t>
                </a:r>
                <a:r>
                  <a:rPr lang="en-IN" dirty="0"/>
                  <a:t>-&gt;</a:t>
                </a:r>
                <a:r>
                  <a:rPr lang="en-IN" dirty="0" err="1"/>
                  <a:t>ccpar</a:t>
                </a:r>
                <a:r>
                  <a:rPr lang="en-IN" dirty="0"/>
                  <a:t>;</a:t>
                </a:r>
              </a:p>
              <a:p>
                <a:pPr marL="0" indent="0">
                  <a:buNone/>
                </a:pPr>
                <a:r>
                  <a:rPr lang="en-IN" dirty="0"/>
                  <a:t>    n</a:t>
                </a:r>
                <a:r>
                  <a:rPr lang="en-IN" baseline="-25000" dirty="0"/>
                  <a:t>1</a:t>
                </a:r>
                <a:r>
                  <a:rPr lang="en-IN" dirty="0"/>
                  <a:t>-&gt;</a:t>
                </a:r>
                <a:r>
                  <a:rPr lang="en-IN" dirty="0" err="1"/>
                  <a:t>ccpar</a:t>
                </a:r>
                <a:r>
                  <a:rPr lang="en-IN" dirty="0"/>
                  <a:t> = </a:t>
                </a:r>
                <a14:m>
                  <m:oMath xmlns:m="http://schemas.openxmlformats.org/officeDocument/2006/math">
                    <m:r>
                      <a:rPr lang="en-IN" b="0" i="1" smtClean="0">
                        <a:latin typeface="Cambria Math" panose="02040503050406030204" pitchFamily="18" charset="0"/>
                      </a:rPr>
                      <m:t>𝜙</m:t>
                    </m:r>
                    <m:r>
                      <a:rPr lang="en-IN" b="0" i="1" smtClean="0">
                        <a:latin typeface="Cambria Math" panose="02040503050406030204" pitchFamily="18" charset="0"/>
                      </a:rPr>
                      <m:t>;</m:t>
                    </m:r>
                  </m:oMath>
                </a14:m>
                <a:endParaRPr lang="en-IN" dirty="0"/>
              </a:p>
              <a:p>
                <a:pPr marL="0" indent="0">
                  <a:buNone/>
                </a:pPr>
                <a:r>
                  <a:rPr lang="en-IN" dirty="0"/>
                  <a:t>}</a:t>
                </a:r>
              </a:p>
              <a:p>
                <a:pPr marL="0" indent="0">
                  <a:buNone/>
                </a:pPr>
                <a:r>
                  <a:rPr lang="en-IN" dirty="0"/>
                  <a:t>int* </a:t>
                </a:r>
                <a:r>
                  <a:rPr lang="en-IN" dirty="0" err="1"/>
                  <a:t>Ccpar</a:t>
                </a:r>
                <a:r>
                  <a:rPr lang="en-IN" dirty="0"/>
                  <a:t>(</a:t>
                </a:r>
                <a:r>
                  <a:rPr lang="en-IN" dirty="0" err="1"/>
                  <a:t>i</a:t>
                </a:r>
                <a:r>
                  <a:rPr lang="en-IN" dirty="0"/>
                  <a:t>) { return Node(Find(</a:t>
                </a:r>
                <a:r>
                  <a:rPr lang="en-IN" dirty="0" err="1"/>
                  <a:t>i</a:t>
                </a:r>
                <a:r>
                  <a:rPr lang="en-IN" dirty="0"/>
                  <a:t>))-&gt;</a:t>
                </a:r>
                <a:r>
                  <a:rPr lang="en-IN" dirty="0" err="1"/>
                  <a:t>ccpar</a:t>
                </a:r>
                <a:r>
                  <a:rPr lang="en-IN" dirty="0"/>
                  <a:t>};</a:t>
                </a:r>
              </a:p>
            </p:txBody>
          </p:sp>
        </mc:Choice>
        <mc:Fallback xmlns="">
          <p:sp>
            <p:nvSpPr>
              <p:cNvPr id="3" name="Content Placeholder 2">
                <a:extLst>
                  <a:ext uri="{FF2B5EF4-FFF2-40B4-BE49-F238E27FC236}">
                    <a16:creationId xmlns:a16="http://schemas.microsoft.com/office/drawing/2014/main" id="{30548D93-E8DC-30AB-BCAC-ACBDF17C230F}"/>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1752074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212A1-E4C5-4EA3-2F82-6F688140CCAB}"/>
              </a:ext>
            </a:extLst>
          </p:cNvPr>
          <p:cNvSpPr>
            <a:spLocks noGrp="1"/>
          </p:cNvSpPr>
          <p:nvPr>
            <p:ph type="title"/>
          </p:nvPr>
        </p:nvSpPr>
        <p:spPr/>
        <p:txBody>
          <a:bodyPr/>
          <a:lstStyle/>
          <a:p>
            <a:r>
              <a:rPr lang="en-IN" dirty="0"/>
              <a:t>Equality logic with uninterpreted functions (EUF)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D780A7-1976-D10B-5FC1-E4B2AE3630B7}"/>
                  </a:ext>
                </a:extLst>
              </p:cNvPr>
              <p:cNvSpPr>
                <a:spLocks noGrp="1"/>
              </p:cNvSpPr>
              <p:nvPr>
                <p:ph idx="1"/>
              </p:nvPr>
            </p:nvSpPr>
            <p:spPr/>
            <p:txBody>
              <a:bodyPr/>
              <a:lstStyle/>
              <a:p>
                <a:pPr marL="0" indent="0">
                  <a:lnSpc>
                    <a:spcPct val="150000"/>
                  </a:lnSpc>
                  <a:buNone/>
                </a:pPr>
                <a:endParaRPr lang="en-IN" dirty="0"/>
              </a:p>
              <a:p>
                <a:pPr marL="0" indent="0" algn="r">
                  <a:lnSpc>
                    <a:spcPct val="150000"/>
                  </a:lnSpc>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𝑓𝑜𝑟𝑚𝑢𝑙𝑎</m:t>
                      </m:r>
                      <m:r>
                        <a:rPr lang="en-IN" b="0" i="1" smtClean="0">
                          <a:latin typeface="Cambria Math" panose="02040503050406030204" pitchFamily="18" charset="0"/>
                        </a:rPr>
                        <m:t> →</m:t>
                      </m:r>
                      <m:r>
                        <a:rPr lang="en-IN" b="0" i="1" smtClean="0">
                          <a:latin typeface="Cambria Math" panose="02040503050406030204" pitchFamily="18" charset="0"/>
                        </a:rPr>
                        <m:t>𝑓𝑜𝑟𝑚𝑢𝑙𝑎</m:t>
                      </m:r>
                      <m:r>
                        <a:rPr lang="en-IN" b="0" i="1" smtClean="0">
                          <a:latin typeface="Cambria Math" panose="02040503050406030204" pitchFamily="18" charset="0"/>
                        </a:rPr>
                        <m:t>∧</m:t>
                      </m:r>
                      <m:r>
                        <a:rPr lang="en-IN" b="0" i="1" smtClean="0">
                          <a:latin typeface="Cambria Math" panose="02040503050406030204" pitchFamily="18" charset="0"/>
                        </a:rPr>
                        <m:t>𝑓𝑜𝑟𝑚𝑢𝑙𝑎</m:t>
                      </m:r>
                      <m:r>
                        <a:rPr lang="en-IN" b="0" i="1" smtClean="0">
                          <a:latin typeface="Cambria Math" panose="02040503050406030204" pitchFamily="18" charset="0"/>
                        </a:rPr>
                        <m:t> </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 ¬</m:t>
                          </m:r>
                          <m:r>
                            <a:rPr lang="en-IN" b="0" i="1" smtClean="0">
                              <a:latin typeface="Cambria Math" panose="02040503050406030204" pitchFamily="18" charset="0"/>
                            </a:rPr>
                            <m:t>𝑓𝑜𝑟𝑚𝑢𝑙𝑎</m:t>
                          </m:r>
                          <m:r>
                            <a:rPr lang="en-IN" b="0" i="1" smtClean="0">
                              <a:latin typeface="Cambria Math" panose="02040503050406030204" pitchFamily="18" charset="0"/>
                            </a:rPr>
                            <m:t> </m:t>
                          </m:r>
                        </m:e>
                      </m:d>
                      <m:d>
                        <m:dPr>
                          <m:ctrlPr>
                            <a:rPr lang="en-IN" b="0" i="1" smtClean="0">
                              <a:latin typeface="Cambria Math" panose="02040503050406030204" pitchFamily="18" charset="0"/>
                            </a:rPr>
                          </m:ctrlPr>
                        </m:dPr>
                        <m:e>
                          <m:r>
                            <a:rPr lang="en-IN" b="0" i="1" smtClean="0">
                              <a:latin typeface="Cambria Math" panose="02040503050406030204" pitchFamily="18" charset="0"/>
                            </a:rPr>
                            <m:t>𝑓𝑜𝑟𝑚𝑢𝑙𝑎</m:t>
                          </m:r>
                        </m:e>
                      </m:d>
                      <m:r>
                        <a:rPr lang="en-IN" b="0" i="1" smtClean="0">
                          <a:latin typeface="Cambria Math" panose="02040503050406030204" pitchFamily="18" charset="0"/>
                        </a:rPr>
                        <m:t>|</m:t>
                      </m:r>
                      <m:r>
                        <a:rPr lang="en-IN" b="0" i="1" smtClean="0">
                          <a:latin typeface="Cambria Math" panose="02040503050406030204" pitchFamily="18" charset="0"/>
                        </a:rPr>
                        <m:t>𝑎𝑡𝑜𝑚</m:t>
                      </m:r>
                    </m:oMath>
                  </m:oMathPara>
                </a14:m>
                <a:endParaRPr lang="en-IN" b="0" dirty="0"/>
              </a:p>
              <a:p>
                <a:pPr marL="0" indent="0" algn="r">
                  <a:lnSpc>
                    <a:spcPct val="150000"/>
                  </a:lnSpc>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𝑎𝑡𝑜𝑚</m:t>
                      </m:r>
                      <m:r>
                        <a:rPr lang="en-IN" b="0" i="1" smtClean="0">
                          <a:latin typeface="Cambria Math" panose="02040503050406030204" pitchFamily="18" charset="0"/>
                        </a:rPr>
                        <m:t> →</m:t>
                      </m:r>
                      <m:r>
                        <a:rPr lang="en-IN" b="0" i="1" smtClean="0">
                          <a:latin typeface="Cambria Math" panose="02040503050406030204" pitchFamily="18" charset="0"/>
                        </a:rPr>
                        <m:t>𝑡𝑒𝑟𝑚</m:t>
                      </m:r>
                      <m:r>
                        <a:rPr lang="en-IN" b="0" i="1" smtClean="0">
                          <a:latin typeface="Cambria Math" panose="02040503050406030204" pitchFamily="18" charset="0"/>
                        </a:rPr>
                        <m:t>=</m:t>
                      </m:r>
                      <m:r>
                        <a:rPr lang="en-IN" b="0" i="1" smtClean="0">
                          <a:latin typeface="Cambria Math" panose="02040503050406030204" pitchFamily="18" charset="0"/>
                        </a:rPr>
                        <m:t>𝑡𝑒𝑟𝑚</m:t>
                      </m:r>
                      <m:r>
                        <a:rPr lang="en-IN" b="0" i="0" smtClean="0">
                          <a:latin typeface="Cambria Math" panose="02040503050406030204" pitchFamily="18" charset="0"/>
                        </a:rPr>
                        <m:t> | </m:t>
                      </m:r>
                      <m:r>
                        <m:rPr>
                          <m:sty m:val="p"/>
                        </m:rPr>
                        <a:rPr lang="en-IN" b="0" i="0" smtClean="0">
                          <a:latin typeface="Cambria Math" panose="02040503050406030204" pitchFamily="18" charset="0"/>
                        </a:rPr>
                        <m:t>predicate</m:t>
                      </m:r>
                      <m:r>
                        <m:rPr>
                          <m:lit/>
                        </m:rPr>
                        <a:rPr lang="en-IN" b="0" i="0" smtClean="0">
                          <a:latin typeface="Cambria Math" panose="02040503050406030204" pitchFamily="18" charset="0"/>
                        </a:rPr>
                        <m:t>_</m:t>
                      </m:r>
                      <m:r>
                        <m:rPr>
                          <m:sty m:val="p"/>
                        </m:rPr>
                        <a:rPr lang="en-IN" b="0" i="0" smtClean="0">
                          <a:latin typeface="Cambria Math" panose="02040503050406030204" pitchFamily="18" charset="0"/>
                        </a:rPr>
                        <m:t>symbol</m:t>
                      </m:r>
                      <m:r>
                        <a:rPr lang="en-IN" b="0" i="0" smtClean="0">
                          <a:latin typeface="Cambria Math" panose="02040503050406030204" pitchFamily="18" charset="0"/>
                        </a:rPr>
                        <m:t>(</m:t>
                      </m:r>
                      <m:r>
                        <m:rPr>
                          <m:sty m:val="p"/>
                        </m:rPr>
                        <a:rPr lang="en-IN" b="0" i="0" smtClean="0">
                          <a:latin typeface="Cambria Math" panose="02040503050406030204" pitchFamily="18" charset="0"/>
                        </a:rPr>
                        <m:t>list</m:t>
                      </m:r>
                      <m:r>
                        <a:rPr lang="en-IN" b="0" i="0" smtClean="0">
                          <a:latin typeface="Cambria Math" panose="02040503050406030204" pitchFamily="18" charset="0"/>
                        </a:rPr>
                        <m:t> </m:t>
                      </m:r>
                      <m:r>
                        <m:rPr>
                          <m:sty m:val="p"/>
                        </m:rPr>
                        <a:rPr lang="en-IN" b="0" i="0" smtClean="0">
                          <a:latin typeface="Cambria Math" panose="02040503050406030204" pitchFamily="18" charset="0"/>
                        </a:rPr>
                        <m:t>of</m:t>
                      </m:r>
                      <m:r>
                        <a:rPr lang="en-IN" b="0" i="0" smtClean="0">
                          <a:latin typeface="Cambria Math" panose="02040503050406030204" pitchFamily="18" charset="0"/>
                        </a:rPr>
                        <m:t> </m:t>
                      </m:r>
                      <m:r>
                        <m:rPr>
                          <m:sty m:val="p"/>
                        </m:rPr>
                        <a:rPr lang="en-IN" b="0" i="0" smtClean="0">
                          <a:latin typeface="Cambria Math" panose="02040503050406030204" pitchFamily="18" charset="0"/>
                        </a:rPr>
                        <m:t>terms</m:t>
                      </m:r>
                      <m:r>
                        <a:rPr lang="en-IN" b="0" i="0" smtClean="0">
                          <a:latin typeface="Cambria Math" panose="02040503050406030204" pitchFamily="18" charset="0"/>
                        </a:rPr>
                        <m:t>)</m:t>
                      </m:r>
                    </m:oMath>
                  </m:oMathPara>
                </a14:m>
                <a:endParaRPr lang="en-IN" b="0" dirty="0"/>
              </a:p>
              <a:p>
                <a:pPr marL="0" indent="0" algn="r">
                  <a:lnSpc>
                    <a:spcPct val="150000"/>
                  </a:lnSpc>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𝑡𝑒𝑟𝑚</m:t>
                      </m:r>
                      <m:r>
                        <a:rPr lang="en-IN" b="0" i="1" smtClean="0">
                          <a:latin typeface="Cambria Math" panose="02040503050406030204" pitchFamily="18" charset="0"/>
                        </a:rPr>
                        <m:t> →</m:t>
                      </m:r>
                      <m:r>
                        <a:rPr lang="en-IN" b="0" i="1" smtClean="0">
                          <a:latin typeface="Cambria Math" panose="02040503050406030204" pitchFamily="18" charset="0"/>
                        </a:rPr>
                        <m:t>𝑖𝑑𝑒𝑛𝑡𝑖𝑓𝑖𝑒𝑟</m:t>
                      </m:r>
                      <m:r>
                        <a:rPr lang="en-IN" b="0" i="1" smtClean="0">
                          <a:latin typeface="Cambria Math" panose="02040503050406030204" pitchFamily="18" charset="0"/>
                        </a:rPr>
                        <m:t> </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 </m:t>
                          </m:r>
                          <m:r>
                            <a:rPr lang="en-IN" b="0" i="1" smtClean="0">
                              <a:latin typeface="Cambria Math" panose="02040503050406030204" pitchFamily="18" charset="0"/>
                            </a:rPr>
                            <m:t>𝑐𝑜𝑛𝑠𝑡𝑎𝑛𝑡</m:t>
                          </m:r>
                          <m:r>
                            <a:rPr lang="en-IN" b="0" i="1" smtClean="0">
                              <a:latin typeface="Cambria Math" panose="02040503050406030204" pitchFamily="18" charset="0"/>
                            </a:rPr>
                            <m:t> </m:t>
                          </m:r>
                        </m:e>
                      </m:d>
                      <m:r>
                        <a:rPr lang="en-IN" b="0" i="1" smtClean="0">
                          <a:latin typeface="Cambria Math" panose="02040503050406030204" pitchFamily="18" charset="0"/>
                        </a:rPr>
                        <m:t> </m:t>
                      </m:r>
                      <m:r>
                        <a:rPr lang="en-IN" b="0" i="1" smtClean="0">
                          <a:latin typeface="Cambria Math" panose="02040503050406030204" pitchFamily="18" charset="0"/>
                        </a:rPr>
                        <m:t>𝑓𝑢𝑛𝑐𝑡𝑖𝑜𝑛</m:t>
                      </m:r>
                      <m:r>
                        <m:rPr>
                          <m:lit/>
                        </m:rPr>
                        <a:rPr lang="en-IN" b="0" i="1" smtClean="0">
                          <a:latin typeface="Cambria Math" panose="02040503050406030204" pitchFamily="18" charset="0"/>
                        </a:rPr>
                        <m:t>_</m:t>
                      </m:r>
                      <m:r>
                        <a:rPr lang="en-IN" b="0" i="1" smtClean="0">
                          <a:latin typeface="Cambria Math" panose="02040503050406030204" pitchFamily="18" charset="0"/>
                        </a:rPr>
                        <m:t>𝑠𝑦𝑚𝑏𝑜𝑙</m:t>
                      </m:r>
                      <m:r>
                        <a:rPr lang="en-IN" b="0" i="1" smtClean="0">
                          <a:latin typeface="Cambria Math" panose="02040503050406030204" pitchFamily="18" charset="0"/>
                        </a:rPr>
                        <m:t>(</m:t>
                      </m:r>
                      <m:r>
                        <a:rPr lang="en-IN" b="0" i="1" smtClean="0">
                          <a:latin typeface="Cambria Math" panose="02040503050406030204" pitchFamily="18" charset="0"/>
                        </a:rPr>
                        <m:t>𝑙𝑖𝑠𝑡</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𝑡𝑒𝑟𝑚𝑠</m:t>
                      </m:r>
                      <m:r>
                        <a:rPr lang="en-IN" b="0" i="1" smtClean="0">
                          <a:latin typeface="Cambria Math" panose="02040503050406030204" pitchFamily="18" charset="0"/>
                        </a:rPr>
                        <m:t>)</m:t>
                      </m:r>
                    </m:oMath>
                  </m:oMathPara>
                </a14:m>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CAD780A7-1976-D10B-5FC1-E4B2AE3630B7}"/>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7019796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B2AF8-6BD0-EFDB-95FC-0DD8B1DF2352}"/>
              </a:ext>
            </a:extLst>
          </p:cNvPr>
          <p:cNvSpPr>
            <a:spLocks noGrp="1"/>
          </p:cNvSpPr>
          <p:nvPr>
            <p:ph type="title"/>
          </p:nvPr>
        </p:nvSpPr>
        <p:spPr/>
        <p:txBody>
          <a:bodyPr/>
          <a:lstStyle/>
          <a:p>
            <a:r>
              <a:rPr lang="en-IN" dirty="0"/>
              <a:t>Basic operations</a:t>
            </a:r>
          </a:p>
        </p:txBody>
      </p:sp>
      <p:sp>
        <p:nvSpPr>
          <p:cNvPr id="3" name="Content Placeholder 2">
            <a:extLst>
              <a:ext uri="{FF2B5EF4-FFF2-40B4-BE49-F238E27FC236}">
                <a16:creationId xmlns:a16="http://schemas.microsoft.com/office/drawing/2014/main" id="{11C976B7-8EB1-1EEF-2729-0D887D8224B4}"/>
              </a:ext>
            </a:extLst>
          </p:cNvPr>
          <p:cNvSpPr>
            <a:spLocks noGrp="1"/>
          </p:cNvSpPr>
          <p:nvPr>
            <p:ph idx="1"/>
          </p:nvPr>
        </p:nvSpPr>
        <p:spPr/>
        <p:txBody>
          <a:bodyPr>
            <a:normAutofit fontScale="77500" lnSpcReduction="20000"/>
          </a:bodyPr>
          <a:lstStyle/>
          <a:p>
            <a:pPr marL="0" indent="0">
              <a:buNone/>
            </a:pPr>
            <a:r>
              <a:rPr lang="en-IN" dirty="0"/>
              <a:t>Congruent(</a:t>
            </a:r>
            <a:r>
              <a:rPr lang="en-IN" dirty="0" err="1"/>
              <a:t>i</a:t>
            </a:r>
            <a:r>
              <a:rPr lang="en-IN" dirty="0"/>
              <a:t>, j) {</a:t>
            </a:r>
          </a:p>
          <a:p>
            <a:pPr marL="0" indent="0">
              <a:buNone/>
            </a:pPr>
            <a:r>
              <a:rPr lang="en-IN" dirty="0"/>
              <a:t>   </a:t>
            </a:r>
            <a:r>
              <a:rPr lang="en-IN" dirty="0" err="1"/>
              <a:t>n</a:t>
            </a:r>
            <a:r>
              <a:rPr lang="en-IN" baseline="-25000" dirty="0" err="1"/>
              <a:t>i</a:t>
            </a:r>
            <a:r>
              <a:rPr lang="en-IN" dirty="0"/>
              <a:t> = Node(</a:t>
            </a:r>
            <a:r>
              <a:rPr lang="en-IN" dirty="0" err="1"/>
              <a:t>i</a:t>
            </a:r>
            <a:r>
              <a:rPr lang="en-IN" dirty="0"/>
              <a:t>);</a:t>
            </a:r>
          </a:p>
          <a:p>
            <a:pPr marL="0" indent="0">
              <a:buNone/>
            </a:pPr>
            <a:r>
              <a:rPr lang="en-IN" dirty="0"/>
              <a:t>   </a:t>
            </a:r>
            <a:r>
              <a:rPr lang="en-IN" dirty="0" err="1"/>
              <a:t>n</a:t>
            </a:r>
            <a:r>
              <a:rPr lang="en-IN" baseline="-25000" dirty="0" err="1"/>
              <a:t>j</a:t>
            </a:r>
            <a:r>
              <a:rPr lang="en-IN" dirty="0"/>
              <a:t> = Node(j);</a:t>
            </a:r>
          </a:p>
          <a:p>
            <a:pPr marL="0" indent="0">
              <a:buNone/>
            </a:pPr>
            <a:r>
              <a:rPr lang="en-IN" dirty="0"/>
              <a:t>   if (</a:t>
            </a:r>
            <a:r>
              <a:rPr lang="en-IN" dirty="0" err="1"/>
              <a:t>strcmp</a:t>
            </a:r>
            <a:r>
              <a:rPr lang="en-IN" dirty="0"/>
              <a:t>(</a:t>
            </a:r>
            <a:r>
              <a:rPr lang="en-IN" dirty="0" err="1"/>
              <a:t>n</a:t>
            </a:r>
            <a:r>
              <a:rPr lang="en-IN" baseline="-25000" dirty="0" err="1"/>
              <a:t>i</a:t>
            </a:r>
            <a:r>
              <a:rPr lang="en-IN" dirty="0"/>
              <a:t>-&gt;</a:t>
            </a:r>
            <a:r>
              <a:rPr lang="en-IN" dirty="0" err="1"/>
              <a:t>fn</a:t>
            </a:r>
            <a:r>
              <a:rPr lang="en-IN" dirty="0"/>
              <a:t>, </a:t>
            </a:r>
            <a:r>
              <a:rPr lang="en-IN" dirty="0" err="1"/>
              <a:t>n</a:t>
            </a:r>
            <a:r>
              <a:rPr lang="en-IN" baseline="-25000" dirty="0" err="1"/>
              <a:t>j</a:t>
            </a:r>
            <a:r>
              <a:rPr lang="en-IN" dirty="0"/>
              <a:t>-&gt;</a:t>
            </a:r>
            <a:r>
              <a:rPr lang="en-IN" dirty="0" err="1"/>
              <a:t>fn</a:t>
            </a:r>
            <a:r>
              <a:rPr lang="en-IN" dirty="0"/>
              <a:t>) != 0 || </a:t>
            </a:r>
            <a:r>
              <a:rPr lang="en-IN" dirty="0" err="1"/>
              <a:t>n</a:t>
            </a:r>
            <a:r>
              <a:rPr lang="en-IN" baseline="-25000" dirty="0" err="1"/>
              <a:t>i</a:t>
            </a:r>
            <a:r>
              <a:rPr lang="en-IN" dirty="0"/>
              <a:t>-&gt;</a:t>
            </a:r>
            <a:r>
              <a:rPr lang="en-IN" dirty="0" err="1"/>
              <a:t>n_args</a:t>
            </a:r>
            <a:r>
              <a:rPr lang="en-IN" dirty="0"/>
              <a:t> != </a:t>
            </a:r>
            <a:r>
              <a:rPr lang="en-IN" dirty="0" err="1"/>
              <a:t>n</a:t>
            </a:r>
            <a:r>
              <a:rPr lang="en-IN" baseline="-25000" dirty="0" err="1"/>
              <a:t>j</a:t>
            </a:r>
            <a:r>
              <a:rPr lang="en-IN" dirty="0"/>
              <a:t>-&gt;</a:t>
            </a:r>
            <a:r>
              <a:rPr lang="en-IN" dirty="0" err="1"/>
              <a:t>n_args</a:t>
            </a:r>
            <a:r>
              <a:rPr lang="en-IN" dirty="0"/>
              <a:t>)</a:t>
            </a:r>
          </a:p>
          <a:p>
            <a:pPr marL="0" indent="0">
              <a:buNone/>
            </a:pPr>
            <a:r>
              <a:rPr lang="en-IN" dirty="0"/>
              <a:t>        return 0;</a:t>
            </a:r>
          </a:p>
          <a:p>
            <a:pPr marL="0" indent="0">
              <a:buNone/>
            </a:pPr>
            <a:r>
              <a:rPr lang="en-IN" dirty="0"/>
              <a:t>   for (</a:t>
            </a:r>
            <a:r>
              <a:rPr lang="en-IN" dirty="0" err="1"/>
              <a:t>i</a:t>
            </a:r>
            <a:r>
              <a:rPr lang="en-IN" dirty="0"/>
              <a:t> = 0; </a:t>
            </a:r>
            <a:r>
              <a:rPr lang="en-IN" dirty="0" err="1"/>
              <a:t>i</a:t>
            </a:r>
            <a:r>
              <a:rPr lang="en-IN" dirty="0"/>
              <a:t> &lt; </a:t>
            </a:r>
            <a:r>
              <a:rPr lang="en-IN" dirty="0" err="1"/>
              <a:t>n_args</a:t>
            </a:r>
            <a:r>
              <a:rPr lang="en-IN" dirty="0"/>
              <a:t>; </a:t>
            </a:r>
            <a:r>
              <a:rPr lang="en-IN" dirty="0" err="1"/>
              <a:t>i</a:t>
            </a:r>
            <a:r>
              <a:rPr lang="en-IN" dirty="0"/>
              <a:t>++) {</a:t>
            </a:r>
          </a:p>
          <a:p>
            <a:pPr marL="0" indent="0">
              <a:buNone/>
            </a:pPr>
            <a:r>
              <a:rPr lang="en-IN" dirty="0"/>
              <a:t>       if (Find(</a:t>
            </a:r>
            <a:r>
              <a:rPr lang="en-IN" dirty="0" err="1"/>
              <a:t>n</a:t>
            </a:r>
            <a:r>
              <a:rPr lang="en-IN" baseline="-25000" dirty="0" err="1"/>
              <a:t>i</a:t>
            </a:r>
            <a:r>
              <a:rPr lang="en-IN" dirty="0"/>
              <a:t>-&gt;</a:t>
            </a:r>
            <a:r>
              <a:rPr lang="en-IN" dirty="0" err="1"/>
              <a:t>n_args</a:t>
            </a:r>
            <a:r>
              <a:rPr lang="en-IN" dirty="0"/>
              <a:t>[</a:t>
            </a:r>
            <a:r>
              <a:rPr lang="en-IN" dirty="0" err="1"/>
              <a:t>i</a:t>
            </a:r>
            <a:r>
              <a:rPr lang="en-IN" dirty="0"/>
              <a:t>]) != Find(</a:t>
            </a:r>
            <a:r>
              <a:rPr lang="en-IN" dirty="0" err="1"/>
              <a:t>n</a:t>
            </a:r>
            <a:r>
              <a:rPr lang="en-IN" baseline="-25000" dirty="0" err="1"/>
              <a:t>j</a:t>
            </a:r>
            <a:r>
              <a:rPr lang="en-IN" dirty="0"/>
              <a:t>-&gt;</a:t>
            </a:r>
            <a:r>
              <a:rPr lang="en-IN" dirty="0" err="1"/>
              <a:t>n_args</a:t>
            </a:r>
            <a:r>
              <a:rPr lang="en-IN" dirty="0"/>
              <a:t>[j])) {</a:t>
            </a:r>
          </a:p>
          <a:p>
            <a:pPr marL="0" indent="0">
              <a:buNone/>
            </a:pPr>
            <a:r>
              <a:rPr lang="en-IN" dirty="0"/>
              <a:t>           return 0;</a:t>
            </a:r>
          </a:p>
          <a:p>
            <a:pPr marL="0" indent="0">
              <a:buNone/>
            </a:pPr>
            <a:r>
              <a:rPr lang="en-IN" dirty="0"/>
              <a:t>       }</a:t>
            </a:r>
          </a:p>
          <a:p>
            <a:pPr marL="0" indent="0">
              <a:buNone/>
            </a:pPr>
            <a:r>
              <a:rPr lang="en-IN" dirty="0"/>
              <a:t>   }</a:t>
            </a:r>
          </a:p>
          <a:p>
            <a:pPr marL="0" indent="0">
              <a:buNone/>
            </a:pPr>
            <a:r>
              <a:rPr lang="en-IN" dirty="0"/>
              <a:t>   return 1;</a:t>
            </a:r>
          </a:p>
          <a:p>
            <a:pPr marL="0" indent="0">
              <a:buNone/>
            </a:pPr>
            <a:r>
              <a:rPr lang="en-IN" dirty="0"/>
              <a:t>}</a:t>
            </a:r>
          </a:p>
        </p:txBody>
      </p:sp>
    </p:spTree>
    <p:extLst>
      <p:ext uri="{BB962C8B-B14F-4D97-AF65-F5344CB8AC3E}">
        <p14:creationId xmlns:p14="http://schemas.microsoft.com/office/powerpoint/2010/main" val="25329816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28E2E-6A78-6125-3B5C-5796E08BA08C}"/>
              </a:ext>
            </a:extLst>
          </p:cNvPr>
          <p:cNvSpPr>
            <a:spLocks noGrp="1"/>
          </p:cNvSpPr>
          <p:nvPr>
            <p:ph type="title"/>
          </p:nvPr>
        </p:nvSpPr>
        <p:spPr/>
        <p:txBody>
          <a:bodyPr/>
          <a:lstStyle/>
          <a:p>
            <a:r>
              <a:rPr lang="en-IN" dirty="0"/>
              <a:t>Basic operations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180618-AE31-4D2D-9B15-9E6995637FE2}"/>
                  </a:ext>
                </a:extLst>
              </p:cNvPr>
              <p:cNvSpPr>
                <a:spLocks noGrp="1"/>
              </p:cNvSpPr>
              <p:nvPr>
                <p:ph idx="1"/>
              </p:nvPr>
            </p:nvSpPr>
            <p:spPr/>
            <p:txBody>
              <a:bodyPr>
                <a:normAutofit fontScale="77500" lnSpcReduction="20000"/>
              </a:bodyPr>
              <a:lstStyle/>
              <a:p>
                <a:pPr marL="0" indent="0">
                  <a:buNone/>
                </a:pPr>
                <a:r>
                  <a:rPr lang="en-IN" dirty="0"/>
                  <a:t>Merge(</a:t>
                </a:r>
                <a:r>
                  <a:rPr lang="en-IN" dirty="0" err="1"/>
                  <a:t>i</a:t>
                </a:r>
                <a:r>
                  <a:rPr lang="en-IN" dirty="0"/>
                  <a:t>, j) {</a:t>
                </a:r>
              </a:p>
              <a:p>
                <a:pPr marL="0" indent="0">
                  <a:buNone/>
                </a:pPr>
                <a:r>
                  <a:rPr lang="en-IN" dirty="0"/>
                  <a:t>   if (Find(</a:t>
                </a:r>
                <a:r>
                  <a:rPr lang="en-IN" dirty="0" err="1"/>
                  <a:t>i</a:t>
                </a:r>
                <a:r>
                  <a:rPr lang="en-IN" dirty="0"/>
                  <a:t>) != Find(j)) {</a:t>
                </a:r>
              </a:p>
              <a:p>
                <a:pPr marL="0" indent="0">
                  <a:buNone/>
                </a:pPr>
                <a:r>
                  <a:rPr lang="en-IN" dirty="0"/>
                  <a:t>         Pi = </a:t>
                </a:r>
                <a:r>
                  <a:rPr lang="en-IN" dirty="0" err="1"/>
                  <a:t>Ccpar</a:t>
                </a:r>
                <a:r>
                  <a:rPr lang="en-IN" dirty="0"/>
                  <a:t>(</a:t>
                </a:r>
                <a:r>
                  <a:rPr lang="en-IN" dirty="0" err="1"/>
                  <a:t>i</a:t>
                </a:r>
                <a:r>
                  <a:rPr lang="en-IN" dirty="0"/>
                  <a:t>);</a:t>
                </a:r>
              </a:p>
              <a:p>
                <a:pPr marL="0" indent="0">
                  <a:buNone/>
                </a:pPr>
                <a:r>
                  <a:rPr lang="en-IN" dirty="0"/>
                  <a:t>         </a:t>
                </a:r>
                <a:r>
                  <a:rPr lang="en-IN" dirty="0" err="1"/>
                  <a:t>Pj</a:t>
                </a:r>
                <a:r>
                  <a:rPr lang="en-IN" dirty="0"/>
                  <a:t> = </a:t>
                </a:r>
                <a:r>
                  <a:rPr lang="en-IN" dirty="0" err="1"/>
                  <a:t>Ccpar</a:t>
                </a:r>
                <a:r>
                  <a:rPr lang="en-IN" dirty="0"/>
                  <a:t>(j);</a:t>
                </a:r>
              </a:p>
              <a:p>
                <a:pPr marL="0" indent="0">
                  <a:buNone/>
                </a:pPr>
                <a:r>
                  <a:rPr lang="en-IN" dirty="0"/>
                  <a:t>         Union(</a:t>
                </a:r>
                <a:r>
                  <a:rPr lang="en-IN" dirty="0" err="1"/>
                  <a:t>i</a:t>
                </a:r>
                <a:r>
                  <a:rPr lang="en-IN" dirty="0"/>
                  <a:t>, j);</a:t>
                </a:r>
              </a:p>
              <a:p>
                <a:pPr marL="0" indent="0">
                  <a:buNone/>
                </a:pPr>
                <a:r>
                  <a:rPr lang="en-IN" dirty="0"/>
                  <a:t>         foreach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r>
                      <a:rPr lang="en-IN" b="0" i="1" smtClean="0">
                        <a:latin typeface="Cambria Math" panose="02040503050406030204" pitchFamily="18" charset="0"/>
                      </a:rPr>
                      <m:t>∈</m:t>
                    </m:r>
                  </m:oMath>
                </a14:m>
                <a:r>
                  <a:rPr lang="en-IN" dirty="0"/>
                  <a:t> Pi x </a:t>
                </a:r>
                <a:r>
                  <a:rPr lang="en-IN" dirty="0" err="1"/>
                  <a:t>Pj</a:t>
                </a:r>
                <a:r>
                  <a:rPr lang="en-IN" dirty="0"/>
                  <a:t> {</a:t>
                </a:r>
              </a:p>
              <a:p>
                <a:pPr marL="0" indent="0">
                  <a:buNone/>
                </a:pPr>
                <a:r>
                  <a:rPr lang="en-IN" dirty="0"/>
                  <a:t>              if (</a:t>
                </a:r>
                <a14:m>
                  <m:oMath xmlns:m="http://schemas.openxmlformats.org/officeDocument/2006/math">
                    <m:r>
                      <a:rPr lang="en-IN" b="0" i="1" smtClean="0">
                        <a:latin typeface="Cambria Math" panose="02040503050406030204" pitchFamily="18" charset="0"/>
                      </a:rPr>
                      <m:t>𝐹𝑖𝑛𝑑</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e>
                    </m:d>
                    <m:r>
                      <a:rPr lang="en-IN" b="0" i="1" smtClean="0">
                        <a:latin typeface="Cambria Math" panose="02040503050406030204" pitchFamily="18" charset="0"/>
                      </a:rPr>
                      <m:t>≠</m:t>
                    </m:r>
                    <m:r>
                      <a:rPr lang="en-IN" b="0" i="1" smtClean="0">
                        <a:latin typeface="Cambria Math" panose="02040503050406030204" pitchFamily="18" charset="0"/>
                      </a:rPr>
                      <m:t>𝐹𝑖𝑛𝑑</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r>
                      <a:rPr lang="en-IN" b="0" i="1" smtClean="0">
                        <a:latin typeface="Cambria Math" panose="02040503050406030204" pitchFamily="18" charset="0"/>
                      </a:rPr>
                      <m:t> &amp;&amp; </m:t>
                    </m:r>
                    <m:r>
                      <a:rPr lang="en-IN" b="0" i="1" smtClean="0">
                        <a:latin typeface="Cambria Math" panose="02040503050406030204" pitchFamily="18" charset="0"/>
                      </a:rPr>
                      <m:t>𝐶𝑜𝑛𝑔𝑟𝑢𝑒𝑛𝑡</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e>
                    </m:d>
                    <m:r>
                      <a:rPr lang="en-IN" b="0" i="1" smtClean="0">
                        <a:latin typeface="Cambria Math" panose="02040503050406030204" pitchFamily="18" charset="0"/>
                      </a:rPr>
                      <m:t>) {</m:t>
                    </m:r>
                  </m:oMath>
                </a14:m>
                <a:endParaRPr lang="en-IN" b="0" dirty="0"/>
              </a:p>
              <a:p>
                <a:pPr marL="0" indent="0">
                  <a:buNone/>
                </a:pPr>
                <a:r>
                  <a:rPr lang="en-IN" b="0" dirty="0"/>
                  <a:t>                  Merge(</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oMath>
                </a14:m>
                <a:r>
                  <a:rPr lang="en-IN" b="0"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2</m:t>
                        </m:r>
                      </m:sub>
                    </m:sSub>
                  </m:oMath>
                </a14:m>
                <a:r>
                  <a:rPr lang="en-IN" b="0" dirty="0"/>
                  <a:t>)</a:t>
                </a:r>
              </a:p>
              <a:p>
                <a:pPr marL="0" indent="0">
                  <a:buNone/>
                </a:pPr>
                <a:r>
                  <a:rPr lang="en-IN" dirty="0"/>
                  <a:t>              }</a:t>
                </a:r>
              </a:p>
              <a:p>
                <a:pPr marL="0" indent="0">
                  <a:buNone/>
                </a:pPr>
                <a:r>
                  <a:rPr lang="en-IN" dirty="0"/>
                  <a:t>         }</a:t>
                </a:r>
              </a:p>
              <a:p>
                <a:pPr marL="0" indent="0">
                  <a:buNone/>
                </a:pPr>
                <a:r>
                  <a:rPr lang="en-IN" dirty="0"/>
                  <a:t>   }</a:t>
                </a:r>
              </a:p>
              <a:p>
                <a:pPr marL="0" indent="0">
                  <a:buNone/>
                </a:pPr>
                <a:r>
                  <a:rPr lang="en-IN" dirty="0"/>
                  <a:t>} </a:t>
                </a:r>
              </a:p>
            </p:txBody>
          </p:sp>
        </mc:Choice>
        <mc:Fallback xmlns="">
          <p:sp>
            <p:nvSpPr>
              <p:cNvPr id="3" name="Content Placeholder 2">
                <a:extLst>
                  <a:ext uri="{FF2B5EF4-FFF2-40B4-BE49-F238E27FC236}">
                    <a16:creationId xmlns:a16="http://schemas.microsoft.com/office/drawing/2014/main" id="{A3180618-AE31-4D2D-9B15-9E6995637FE2}"/>
                  </a:ext>
                </a:extLst>
              </p:cNvPr>
              <p:cNvSpPr>
                <a:spLocks noGrp="1" noRot="1" noChangeAspect="1" noMove="1" noResize="1" noEditPoints="1" noAdjustHandles="1" noChangeArrowheads="1" noChangeShapeType="1" noTextEdit="1"/>
              </p:cNvSpPr>
              <p:nvPr>
                <p:ph idx="1"/>
              </p:nvPr>
            </p:nvSpPr>
            <p:spPr>
              <a:blipFill>
                <a:blip r:embed="rId2"/>
                <a:stretch>
                  <a:fillRect l="-754" t="-2801" b="-2241"/>
                </a:stretch>
              </a:blipFill>
            </p:spPr>
            <p:txBody>
              <a:bodyPr/>
              <a:lstStyle/>
              <a:p>
                <a:r>
                  <a:rPr lang="en-IN">
                    <a:noFill/>
                  </a:rPr>
                  <a:t> </a:t>
                </a:r>
              </a:p>
            </p:txBody>
          </p:sp>
        </mc:Fallback>
      </mc:AlternateContent>
    </p:spTree>
    <p:extLst>
      <p:ext uri="{BB962C8B-B14F-4D97-AF65-F5344CB8AC3E}">
        <p14:creationId xmlns:p14="http://schemas.microsoft.com/office/powerpoint/2010/main" val="33953259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CFBB6-013F-F066-AE61-5A4F05B4323D}"/>
              </a:ext>
            </a:extLst>
          </p:cNvPr>
          <p:cNvSpPr>
            <a:spLocks noGrp="1"/>
          </p:cNvSpPr>
          <p:nvPr>
            <p:ph type="title"/>
          </p:nvPr>
        </p:nvSpPr>
        <p:spPr/>
        <p:txBody>
          <a:bodyPr/>
          <a:lstStyle/>
          <a:p>
            <a:r>
              <a:rPr lang="en-IN" dirty="0"/>
              <a:t>Decision procedure for EUF formulae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0B5087-9C94-5A8A-318D-D2D8D846071A}"/>
                  </a:ext>
                </a:extLst>
              </p:cNvPr>
              <p:cNvSpPr>
                <a:spLocks noGrp="1"/>
              </p:cNvSpPr>
              <p:nvPr>
                <p:ph idx="1"/>
              </p:nvPr>
            </p:nvSpPr>
            <p:spPr/>
            <p:txBody>
              <a:bodyPr/>
              <a:lstStyle/>
              <a:p>
                <a:r>
                  <a:rPr lang="en-IN" dirty="0"/>
                  <a:t>Given EUF formula</a:t>
                </a:r>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𝐹</m:t>
                      </m:r>
                      <m:r>
                        <a:rPr lang="en-IN" b="0" i="1"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𝑚</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𝑚</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𝑚</m:t>
                          </m:r>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𝑚</m:t>
                          </m:r>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𝑛</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oMath>
                  </m:oMathPara>
                </a14:m>
                <a:endParaRPr lang="en-IN" dirty="0"/>
              </a:p>
              <a:p>
                <a:pPr marL="0" indent="0">
                  <a:buNone/>
                </a:pPr>
                <a:r>
                  <a:rPr lang="en-IN" dirty="0"/>
                  <a:t>For </a:t>
                </a:r>
                <a:r>
                  <a:rPr lang="en-IN" dirty="0" err="1"/>
                  <a:t>subterm</a:t>
                </a:r>
                <a:r>
                  <a:rPr lang="en-IN" dirty="0"/>
                  <a:t> set S</a:t>
                </a:r>
                <a:r>
                  <a:rPr lang="en-IN" baseline="-25000" dirty="0"/>
                  <a:t>F </a:t>
                </a:r>
                <a:r>
                  <a:rPr lang="en-IN" dirty="0"/>
                  <a:t>, perform the following steps</a:t>
                </a:r>
              </a:p>
              <a:p>
                <a:pPr marL="514350" indent="-514350">
                  <a:buAutoNum type="arabicPeriod"/>
                </a:pPr>
                <a:r>
                  <a:rPr lang="en-IN" dirty="0"/>
                  <a:t>Construct the initial DAG for the </a:t>
                </a:r>
                <a:r>
                  <a:rPr lang="en-IN" dirty="0" err="1"/>
                  <a:t>subterm</a:t>
                </a:r>
                <a:r>
                  <a:rPr lang="en-IN" dirty="0"/>
                  <a:t> set S</a:t>
                </a:r>
                <a:r>
                  <a:rPr lang="en-IN" baseline="-25000" dirty="0"/>
                  <a:t>F</a:t>
                </a:r>
                <a:endParaRPr lang="en-IN" dirty="0"/>
              </a:p>
              <a:p>
                <a:pPr marL="514350" indent="-514350">
                  <a:buAutoNum type="arabicPeriod"/>
                </a:pPr>
                <a:r>
                  <a:rPr lang="en-IN" dirty="0"/>
                  <a:t>For </a:t>
                </a:r>
                <a14:m>
                  <m:oMath xmlns:m="http://schemas.openxmlformats.org/officeDocument/2006/math">
                    <m:r>
                      <a:rPr lang="en-IN" b="0" i="1" smtClean="0">
                        <a:latin typeface="Cambria Math" panose="02040503050406030204" pitchFamily="18" charset="0"/>
                      </a:rPr>
                      <m:t>𝑖</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 …,</m:t>
                        </m:r>
                        <m:r>
                          <a:rPr lang="en-IN" b="0" i="1" smtClean="0">
                            <a:latin typeface="Cambria Math" panose="02040503050406030204" pitchFamily="18" charset="0"/>
                          </a:rPr>
                          <m:t>𝑚</m:t>
                        </m:r>
                      </m:e>
                    </m:d>
                    <m:r>
                      <a:rPr lang="en-IN" b="0" i="1" smtClean="0">
                        <a:latin typeface="Cambria Math" panose="02040503050406030204" pitchFamily="18" charset="0"/>
                      </a:rPr>
                      <m:t>, </m:t>
                    </m:r>
                  </m:oMath>
                </a14:m>
                <a:r>
                  <a:rPr lang="en-IN" dirty="0"/>
                  <a:t>Merge(</a:t>
                </a:r>
                <a:r>
                  <a:rPr lang="en-IN" dirty="0" err="1"/>
                  <a:t>s</a:t>
                </a:r>
                <a:r>
                  <a:rPr lang="en-IN" baseline="-25000" dirty="0" err="1"/>
                  <a:t>i</a:t>
                </a:r>
                <a:r>
                  <a:rPr lang="en-IN" dirty="0"/>
                  <a:t>, </a:t>
                </a:r>
                <a:r>
                  <a:rPr lang="en-IN" dirty="0" err="1"/>
                  <a:t>t</a:t>
                </a:r>
                <a:r>
                  <a:rPr lang="en-IN" baseline="-25000" dirty="0" err="1"/>
                  <a:t>i</a:t>
                </a:r>
                <a:r>
                  <a:rPr lang="en-IN" dirty="0"/>
                  <a:t>)</a:t>
                </a:r>
              </a:p>
              <a:p>
                <a:pPr marL="514350" indent="-514350">
                  <a:buAutoNum type="arabicPeriod"/>
                </a:pPr>
                <a:r>
                  <a:rPr lang="en-IN" dirty="0"/>
                  <a:t>If Find(</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𝑠</m:t>
                        </m:r>
                      </m:e>
                      <m:sub>
                        <m:r>
                          <a:rPr lang="en-IN" b="0" i="1" smtClean="0">
                            <a:latin typeface="Cambria Math" panose="02040503050406030204" pitchFamily="18" charset="0"/>
                          </a:rPr>
                          <m:t>𝑖</m:t>
                        </m:r>
                      </m:sub>
                    </m:sSub>
                  </m:oMath>
                </a14:m>
                <a:r>
                  <a:rPr lang="en-IN" dirty="0"/>
                  <a:t>) = Find(</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𝑖</m:t>
                        </m:r>
                      </m:sub>
                    </m:sSub>
                  </m:oMath>
                </a14:m>
                <a:r>
                  <a:rPr lang="en-IN" dirty="0"/>
                  <a:t>) for some </a:t>
                </a:r>
                <a14:m>
                  <m:oMath xmlns:m="http://schemas.openxmlformats.org/officeDocument/2006/math">
                    <m:r>
                      <a:rPr lang="en-IN" b="0" i="1" smtClean="0">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𝑚</m:t>
                    </m:r>
                    <m:r>
                      <a:rPr lang="en-IN" b="0" i="1" smtClean="0">
                        <a:latin typeface="Cambria Math" panose="02040503050406030204" pitchFamily="18" charset="0"/>
                      </a:rPr>
                      <m:t>+1, …, </m:t>
                    </m:r>
                    <m:r>
                      <a:rPr lang="en-IN" b="0" i="1" smtClean="0">
                        <a:latin typeface="Cambria Math" panose="02040503050406030204" pitchFamily="18" charset="0"/>
                      </a:rPr>
                      <m:t>𝑛</m:t>
                    </m:r>
                    <m:r>
                      <a:rPr lang="en-IN" b="0" i="1" smtClean="0">
                        <a:latin typeface="Cambria Math" panose="02040503050406030204" pitchFamily="18" charset="0"/>
                      </a:rPr>
                      <m:t>}</m:t>
                    </m:r>
                  </m:oMath>
                </a14:m>
                <a:r>
                  <a:rPr lang="en-IN" dirty="0"/>
                  <a:t>, return unsatisfiable</a:t>
                </a:r>
              </a:p>
              <a:p>
                <a:pPr marL="514350" indent="-514350">
                  <a:buAutoNum type="arabicPeriod"/>
                </a:pPr>
                <a:r>
                  <a:rPr lang="en-IN" dirty="0"/>
                  <a:t>Otherwise, return satisfiable</a:t>
                </a:r>
              </a:p>
            </p:txBody>
          </p:sp>
        </mc:Choice>
        <mc:Fallback xmlns="">
          <p:sp>
            <p:nvSpPr>
              <p:cNvPr id="3" name="Content Placeholder 2">
                <a:extLst>
                  <a:ext uri="{FF2B5EF4-FFF2-40B4-BE49-F238E27FC236}">
                    <a16:creationId xmlns:a16="http://schemas.microsoft.com/office/drawing/2014/main" id="{BE0B5087-9C94-5A8A-318D-D2D8D846071A}"/>
                  </a:ext>
                </a:extLst>
              </p:cNvPr>
              <p:cNvSpPr>
                <a:spLocks noGrp="1" noRot="1" noChangeAspect="1" noMove="1" noResize="1" noEditPoints="1" noAdjustHandles="1" noChangeArrowheads="1" noChangeShapeType="1" noTextEdit="1"/>
              </p:cNvSpPr>
              <p:nvPr>
                <p:ph idx="1"/>
              </p:nvPr>
            </p:nvSpPr>
            <p:spPr>
              <a:blipFill>
                <a:blip r:embed="rId2"/>
                <a:stretch>
                  <a:fillRect l="-1217" t="-2241" r="-522"/>
                </a:stretch>
              </a:blipFill>
            </p:spPr>
            <p:txBody>
              <a:bodyPr/>
              <a:lstStyle/>
              <a:p>
                <a:r>
                  <a:rPr lang="en-IN">
                    <a:noFill/>
                  </a:rPr>
                  <a:t> </a:t>
                </a:r>
              </a:p>
            </p:txBody>
          </p:sp>
        </mc:Fallback>
      </mc:AlternateContent>
    </p:spTree>
    <p:extLst>
      <p:ext uri="{BB962C8B-B14F-4D97-AF65-F5344CB8AC3E}">
        <p14:creationId xmlns:p14="http://schemas.microsoft.com/office/powerpoint/2010/main" val="14959364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C6346-82EF-ED10-4A5C-8C00377E524C}"/>
              </a:ext>
            </a:extLst>
          </p:cNvPr>
          <p:cNvSpPr>
            <a:spLocks noGrp="1"/>
          </p:cNvSpPr>
          <p:nvPr>
            <p:ph type="title"/>
          </p:nvPr>
        </p:nvSpPr>
        <p:spPr/>
        <p:txBody>
          <a:bodyPr/>
          <a:lstStyle/>
          <a:p>
            <a:r>
              <a:rPr lang="en-IN" dirty="0"/>
              <a:t>STEP-1, creating DAG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6B4890-69FB-0D9B-E098-6B9F181AF975}"/>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𝐹</m:t>
                      </m:r>
                      <m:r>
                        <a:rPr lang="en-IN" b="0" i="1" smtClean="0">
                          <a:latin typeface="Cambria Math" panose="02040503050406030204" pitchFamily="18" charset="0"/>
                        </a:rPr>
                        <m:t> :</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𝑎</m:t>
                      </m:r>
                    </m:oMath>
                  </m:oMathPara>
                </a14:m>
                <a:endParaRPr lang="en-IN" dirty="0"/>
              </a:p>
              <a:p>
                <a:pPr marL="0" indent="0">
                  <a:buNone/>
                </a:pP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𝐹</m:t>
                        </m:r>
                      </m:sub>
                    </m:sSub>
                  </m:oMath>
                </a14:m>
                <a:r>
                  <a:rPr lang="en-IN" dirty="0"/>
                  <a:t> =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 </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b="0" i="1" smtClean="0">
                        <a:latin typeface="Cambria Math" panose="02040503050406030204" pitchFamily="18" charset="0"/>
                      </a:rPr>
                      <m:t>, </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e>
                        </m:d>
                      </m:e>
                    </m:d>
                    <m:r>
                      <a:rPr lang="en-IN" b="0" i="1" smtClean="0">
                        <a:latin typeface="Cambria Math" panose="02040503050406030204" pitchFamily="18" charset="0"/>
                      </a:rPr>
                      <m:t>, {</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 </m:t>
                    </m:r>
                    <m:r>
                      <a:rPr lang="en-IN" b="0" i="1" smtClean="0">
                        <a:latin typeface="Cambria Math" panose="02040503050406030204" pitchFamily="18" charset="0"/>
                      </a:rPr>
                      <m:t>𝑏</m:t>
                    </m:r>
                    <m:r>
                      <a:rPr lang="en-IN" b="0" i="1" smtClean="0">
                        <a:latin typeface="Cambria Math" panose="02040503050406030204" pitchFamily="18" charset="0"/>
                      </a:rPr>
                      <m:t>)}</m:t>
                    </m:r>
                  </m:oMath>
                </a14:m>
                <a:r>
                  <a:rPr lang="en-IN" dirty="0"/>
                  <a:t>}</a:t>
                </a:r>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BD6B4890-69FB-0D9B-E098-6B9F181AF975}"/>
                  </a:ext>
                </a:extLst>
              </p:cNvPr>
              <p:cNvSpPr>
                <a:spLocks noGrp="1" noRot="1" noChangeAspect="1" noMove="1" noResize="1" noEditPoints="1" noAdjustHandles="1" noChangeArrowheads="1" noChangeShapeType="1" noTextEdit="1"/>
              </p:cNvSpPr>
              <p:nvPr>
                <p:ph idx="1"/>
              </p:nvPr>
            </p:nvSpPr>
            <p:spPr>
              <a:blipFill>
                <a:blip r:embed="rId2"/>
                <a:stretch>
                  <a:fillRect l="-290"/>
                </a:stretch>
              </a:blipFill>
            </p:spPr>
            <p:txBody>
              <a:bodyPr/>
              <a:lstStyle/>
              <a:p>
                <a:r>
                  <a:rPr lang="en-IN">
                    <a:noFill/>
                  </a:rPr>
                  <a:t> </a:t>
                </a:r>
              </a:p>
            </p:txBody>
          </p:sp>
        </mc:Fallback>
      </mc:AlternateContent>
      <p:sp>
        <p:nvSpPr>
          <p:cNvPr id="4" name="Oval 3">
            <a:extLst>
              <a:ext uri="{FF2B5EF4-FFF2-40B4-BE49-F238E27FC236}">
                <a16:creationId xmlns:a16="http://schemas.microsoft.com/office/drawing/2014/main" id="{DA162F2D-E5E1-0307-E77F-094051EB35E4}"/>
              </a:ext>
            </a:extLst>
          </p:cNvPr>
          <p:cNvSpPr/>
          <p:nvPr/>
        </p:nvSpPr>
        <p:spPr>
          <a:xfrm>
            <a:off x="3057832" y="3067665"/>
            <a:ext cx="580103" cy="5997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a:t>
            </a:r>
          </a:p>
        </p:txBody>
      </p:sp>
      <p:sp>
        <p:nvSpPr>
          <p:cNvPr id="5" name="Oval 4">
            <a:extLst>
              <a:ext uri="{FF2B5EF4-FFF2-40B4-BE49-F238E27FC236}">
                <a16:creationId xmlns:a16="http://schemas.microsoft.com/office/drawing/2014/main" id="{112F77A9-0A74-4E52-920B-FB19AA15ABA1}"/>
              </a:ext>
            </a:extLst>
          </p:cNvPr>
          <p:cNvSpPr/>
          <p:nvPr/>
        </p:nvSpPr>
        <p:spPr>
          <a:xfrm>
            <a:off x="2207338" y="3996815"/>
            <a:ext cx="580103" cy="5997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a:t>
            </a:r>
          </a:p>
        </p:txBody>
      </p:sp>
      <p:sp>
        <p:nvSpPr>
          <p:cNvPr id="6" name="Oval 5">
            <a:extLst>
              <a:ext uri="{FF2B5EF4-FFF2-40B4-BE49-F238E27FC236}">
                <a16:creationId xmlns:a16="http://schemas.microsoft.com/office/drawing/2014/main" id="{A265FA9C-C4AD-A6EC-C01C-936BA44EAC13}"/>
              </a:ext>
            </a:extLst>
          </p:cNvPr>
          <p:cNvSpPr/>
          <p:nvPr/>
        </p:nvSpPr>
        <p:spPr>
          <a:xfrm>
            <a:off x="1347014" y="4916132"/>
            <a:ext cx="580103" cy="5997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7" name="Oval 6">
            <a:extLst>
              <a:ext uri="{FF2B5EF4-FFF2-40B4-BE49-F238E27FC236}">
                <a16:creationId xmlns:a16="http://schemas.microsoft.com/office/drawing/2014/main" id="{C320E37F-81B4-0FAA-78B6-EBC73805585E}"/>
              </a:ext>
            </a:extLst>
          </p:cNvPr>
          <p:cNvSpPr/>
          <p:nvPr/>
        </p:nvSpPr>
        <p:spPr>
          <a:xfrm>
            <a:off x="2993918" y="4940713"/>
            <a:ext cx="580103" cy="5997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a:t>
            </a:r>
          </a:p>
        </p:txBody>
      </p:sp>
      <p:cxnSp>
        <p:nvCxnSpPr>
          <p:cNvPr id="9" name="Straight Arrow Connector 8">
            <a:extLst>
              <a:ext uri="{FF2B5EF4-FFF2-40B4-BE49-F238E27FC236}">
                <a16:creationId xmlns:a16="http://schemas.microsoft.com/office/drawing/2014/main" id="{B6F96BEE-D035-B7A7-986F-42A9A523BC58}"/>
              </a:ext>
            </a:extLst>
          </p:cNvPr>
          <p:cNvCxnSpPr>
            <a:stCxn id="5" idx="3"/>
            <a:endCxn id="6" idx="0"/>
          </p:cNvCxnSpPr>
          <p:nvPr/>
        </p:nvCxnSpPr>
        <p:spPr>
          <a:xfrm flipH="1">
            <a:off x="1637066" y="4508748"/>
            <a:ext cx="655226" cy="407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E63F959-5B01-BE76-ACF3-370B903A3640}"/>
              </a:ext>
            </a:extLst>
          </p:cNvPr>
          <p:cNvCxnSpPr>
            <a:stCxn id="5" idx="5"/>
            <a:endCxn id="7" idx="0"/>
          </p:cNvCxnSpPr>
          <p:nvPr/>
        </p:nvCxnSpPr>
        <p:spPr>
          <a:xfrm>
            <a:off x="2702487" y="4508748"/>
            <a:ext cx="581483" cy="431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DC1C6DE-84A1-7E49-1DB9-C2BE0D7227F1}"/>
              </a:ext>
            </a:extLst>
          </p:cNvPr>
          <p:cNvCxnSpPr>
            <a:stCxn id="4" idx="3"/>
            <a:endCxn id="5" idx="0"/>
          </p:cNvCxnSpPr>
          <p:nvPr/>
        </p:nvCxnSpPr>
        <p:spPr>
          <a:xfrm flipH="1">
            <a:off x="2497390" y="3579598"/>
            <a:ext cx="645396" cy="417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5956C3C-4215-410C-C16B-F905FE3FEB07}"/>
              </a:ext>
            </a:extLst>
          </p:cNvPr>
          <p:cNvCxnSpPr>
            <a:stCxn id="4" idx="4"/>
            <a:endCxn id="7" idx="0"/>
          </p:cNvCxnSpPr>
          <p:nvPr/>
        </p:nvCxnSpPr>
        <p:spPr>
          <a:xfrm flipH="1">
            <a:off x="3283970" y="3667432"/>
            <a:ext cx="63914" cy="1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AE13CAB-F892-14C9-E338-CC531D7704A0}"/>
                  </a:ext>
                </a:extLst>
              </p:cNvPr>
              <p:cNvSpPr txBox="1"/>
              <p:nvPr/>
            </p:nvSpPr>
            <p:spPr>
              <a:xfrm>
                <a:off x="3559275" y="3067665"/>
                <a:ext cx="5624052" cy="369332"/>
              </a:xfrm>
              <a:prstGeom prst="rect">
                <a:avLst/>
              </a:prstGeom>
              <a:noFill/>
            </p:spPr>
            <p:txBody>
              <a:bodyPr wrap="square" rtlCol="0">
                <a:spAutoFit/>
              </a:bodyPr>
              <a:lstStyle/>
              <a:p>
                <a:r>
                  <a:rPr lang="en-IN" dirty="0"/>
                  <a:t>{id = 1, </a:t>
                </a:r>
                <a:r>
                  <a:rPr lang="en-IN" dirty="0" err="1"/>
                  <a:t>fn</a:t>
                </a:r>
                <a:r>
                  <a:rPr lang="en-IN" dirty="0"/>
                  <a:t> = “f”, </a:t>
                </a:r>
                <a:r>
                  <a:rPr lang="en-IN" dirty="0" err="1"/>
                  <a:t>n_args</a:t>
                </a:r>
                <a:r>
                  <a:rPr lang="en-IN" dirty="0"/>
                  <a:t> = 2, </a:t>
                </a:r>
                <a:r>
                  <a:rPr lang="en-IN" dirty="0" err="1"/>
                  <a:t>args</a:t>
                </a:r>
                <a:r>
                  <a:rPr lang="en-IN" dirty="0"/>
                  <a:t>={2, 4}, cc = 1, </a:t>
                </a:r>
                <a:r>
                  <a:rPr lang="en-IN" dirty="0" err="1"/>
                  <a:t>ccpar</a:t>
                </a:r>
                <a:r>
                  <a:rPr lang="en-IN" dirty="0"/>
                  <a:t> = </a:t>
                </a:r>
                <a14:m>
                  <m:oMath xmlns:m="http://schemas.openxmlformats.org/officeDocument/2006/math">
                    <m:r>
                      <a:rPr lang="en-IN" b="0" i="1" smtClean="0">
                        <a:latin typeface="Cambria Math" panose="02040503050406030204" pitchFamily="18" charset="0"/>
                      </a:rPr>
                      <m:t>𝜙</m:t>
                    </m:r>
                  </m:oMath>
                </a14:m>
                <a:r>
                  <a:rPr lang="en-IN" dirty="0"/>
                  <a:t>}</a:t>
                </a:r>
              </a:p>
            </p:txBody>
          </p:sp>
        </mc:Choice>
        <mc:Fallback xmlns="">
          <p:sp>
            <p:nvSpPr>
              <p:cNvPr id="12" name="TextBox 11">
                <a:extLst>
                  <a:ext uri="{FF2B5EF4-FFF2-40B4-BE49-F238E27FC236}">
                    <a16:creationId xmlns:a16="http://schemas.microsoft.com/office/drawing/2014/main" id="{7AE13CAB-F892-14C9-E338-CC531D7704A0}"/>
                  </a:ext>
                </a:extLst>
              </p:cNvPr>
              <p:cNvSpPr txBox="1">
                <a:spLocks noRot="1" noChangeAspect="1" noMove="1" noResize="1" noEditPoints="1" noAdjustHandles="1" noChangeArrowheads="1" noChangeShapeType="1" noTextEdit="1"/>
              </p:cNvSpPr>
              <p:nvPr/>
            </p:nvSpPr>
            <p:spPr>
              <a:xfrm>
                <a:off x="3559275" y="3067665"/>
                <a:ext cx="5624052" cy="369332"/>
              </a:xfrm>
              <a:prstGeom prst="rect">
                <a:avLst/>
              </a:prstGeom>
              <a:blipFill>
                <a:blip r:embed="rId3"/>
                <a:stretch>
                  <a:fillRect l="-976" t="-8197" b="-24590"/>
                </a:stretch>
              </a:blipFill>
            </p:spPr>
            <p:txBody>
              <a:bodyPr/>
              <a:lstStyle/>
              <a:p>
                <a:r>
                  <a:rPr lang="en-IN">
                    <a:noFill/>
                  </a:rPr>
                  <a:t> </a:t>
                </a:r>
              </a:p>
            </p:txBody>
          </p:sp>
        </mc:Fallback>
      </mc:AlternateContent>
      <p:sp>
        <p:nvSpPr>
          <p:cNvPr id="14" name="TextBox 13">
            <a:extLst>
              <a:ext uri="{FF2B5EF4-FFF2-40B4-BE49-F238E27FC236}">
                <a16:creationId xmlns:a16="http://schemas.microsoft.com/office/drawing/2014/main" id="{56F0756D-B6E3-FAD5-7816-80D222C6882A}"/>
              </a:ext>
            </a:extLst>
          </p:cNvPr>
          <p:cNvSpPr txBox="1"/>
          <p:nvPr/>
        </p:nvSpPr>
        <p:spPr>
          <a:xfrm>
            <a:off x="2925093" y="4104971"/>
            <a:ext cx="5624052" cy="369332"/>
          </a:xfrm>
          <a:prstGeom prst="rect">
            <a:avLst/>
          </a:prstGeom>
          <a:noFill/>
        </p:spPr>
        <p:txBody>
          <a:bodyPr wrap="square" rtlCol="0">
            <a:spAutoFit/>
          </a:bodyPr>
          <a:lstStyle/>
          <a:p>
            <a:r>
              <a:rPr lang="en-IN" dirty="0"/>
              <a:t>{id = 2, </a:t>
            </a:r>
            <a:r>
              <a:rPr lang="en-IN" dirty="0" err="1"/>
              <a:t>fn</a:t>
            </a:r>
            <a:r>
              <a:rPr lang="en-IN" dirty="0"/>
              <a:t> = “f”, </a:t>
            </a:r>
            <a:r>
              <a:rPr lang="en-IN" dirty="0" err="1"/>
              <a:t>n_args</a:t>
            </a:r>
            <a:r>
              <a:rPr lang="en-IN" dirty="0"/>
              <a:t> = 2, </a:t>
            </a:r>
            <a:r>
              <a:rPr lang="en-IN" dirty="0" err="1"/>
              <a:t>args</a:t>
            </a:r>
            <a:r>
              <a:rPr lang="en-IN" dirty="0"/>
              <a:t>={3, 4}, cc = 2, </a:t>
            </a:r>
            <a:r>
              <a:rPr lang="en-IN" dirty="0" err="1"/>
              <a:t>ccpar</a:t>
            </a:r>
            <a:r>
              <a:rPr lang="en-IN" dirty="0"/>
              <a:t> = {1}}</a:t>
            </a:r>
          </a:p>
        </p:txBody>
      </p:sp>
      <p:sp>
        <p:nvSpPr>
          <p:cNvPr id="15" name="TextBox 14">
            <a:extLst>
              <a:ext uri="{FF2B5EF4-FFF2-40B4-BE49-F238E27FC236}">
                <a16:creationId xmlns:a16="http://schemas.microsoft.com/office/drawing/2014/main" id="{40A0FE04-510A-B93D-D97A-E49FAB0B2F86}"/>
              </a:ext>
            </a:extLst>
          </p:cNvPr>
          <p:cNvSpPr txBox="1"/>
          <p:nvPr/>
        </p:nvSpPr>
        <p:spPr>
          <a:xfrm>
            <a:off x="167137" y="5889528"/>
            <a:ext cx="5624052" cy="369332"/>
          </a:xfrm>
          <a:prstGeom prst="rect">
            <a:avLst/>
          </a:prstGeom>
          <a:noFill/>
        </p:spPr>
        <p:txBody>
          <a:bodyPr wrap="square" rtlCol="0">
            <a:spAutoFit/>
          </a:bodyPr>
          <a:lstStyle/>
          <a:p>
            <a:r>
              <a:rPr lang="en-IN" dirty="0"/>
              <a:t>{id = 3, </a:t>
            </a:r>
            <a:r>
              <a:rPr lang="en-IN" dirty="0" err="1"/>
              <a:t>fn</a:t>
            </a:r>
            <a:r>
              <a:rPr lang="en-IN" dirty="0"/>
              <a:t> = “a”, </a:t>
            </a:r>
            <a:r>
              <a:rPr lang="en-IN" dirty="0" err="1"/>
              <a:t>n_args</a:t>
            </a:r>
            <a:r>
              <a:rPr lang="en-IN" dirty="0"/>
              <a:t> = 0, </a:t>
            </a:r>
            <a:r>
              <a:rPr lang="en-IN" dirty="0" err="1"/>
              <a:t>args</a:t>
            </a:r>
            <a:r>
              <a:rPr lang="en-IN" dirty="0"/>
              <a:t>={}, cc = 3, </a:t>
            </a:r>
            <a:r>
              <a:rPr lang="en-IN" dirty="0" err="1"/>
              <a:t>ccpar</a:t>
            </a:r>
            <a:r>
              <a:rPr lang="en-IN" dirty="0"/>
              <a:t> = {2}}</a:t>
            </a:r>
          </a:p>
        </p:txBody>
      </p:sp>
      <p:sp>
        <p:nvSpPr>
          <p:cNvPr id="16" name="TextBox 15">
            <a:extLst>
              <a:ext uri="{FF2B5EF4-FFF2-40B4-BE49-F238E27FC236}">
                <a16:creationId xmlns:a16="http://schemas.microsoft.com/office/drawing/2014/main" id="{1143EEAF-D047-7F6E-D00D-7C1AB17D4BE2}"/>
              </a:ext>
            </a:extLst>
          </p:cNvPr>
          <p:cNvSpPr txBox="1"/>
          <p:nvPr/>
        </p:nvSpPr>
        <p:spPr>
          <a:xfrm>
            <a:off x="3642851" y="5058700"/>
            <a:ext cx="5624052" cy="369332"/>
          </a:xfrm>
          <a:prstGeom prst="rect">
            <a:avLst/>
          </a:prstGeom>
          <a:noFill/>
        </p:spPr>
        <p:txBody>
          <a:bodyPr wrap="square" rtlCol="0">
            <a:spAutoFit/>
          </a:bodyPr>
          <a:lstStyle/>
          <a:p>
            <a:r>
              <a:rPr lang="en-IN" dirty="0"/>
              <a:t>{id = 4, </a:t>
            </a:r>
            <a:r>
              <a:rPr lang="en-IN" dirty="0" err="1"/>
              <a:t>fn</a:t>
            </a:r>
            <a:r>
              <a:rPr lang="en-IN" dirty="0"/>
              <a:t> = “b”, </a:t>
            </a:r>
            <a:r>
              <a:rPr lang="en-IN" dirty="0" err="1"/>
              <a:t>n_args</a:t>
            </a:r>
            <a:r>
              <a:rPr lang="en-IN" dirty="0"/>
              <a:t> = 0, </a:t>
            </a:r>
            <a:r>
              <a:rPr lang="en-IN" dirty="0" err="1"/>
              <a:t>args</a:t>
            </a:r>
            <a:r>
              <a:rPr lang="en-IN" dirty="0"/>
              <a:t>={}, cc = 4, </a:t>
            </a:r>
            <a:r>
              <a:rPr lang="en-IN" dirty="0" err="1"/>
              <a:t>ccpar</a:t>
            </a:r>
            <a:r>
              <a:rPr lang="en-IN" dirty="0"/>
              <a:t> = {1, 2}}</a:t>
            </a:r>
          </a:p>
        </p:txBody>
      </p:sp>
    </p:spTree>
    <p:extLst>
      <p:ext uri="{BB962C8B-B14F-4D97-AF65-F5344CB8AC3E}">
        <p14:creationId xmlns:p14="http://schemas.microsoft.com/office/powerpoint/2010/main" val="35166862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C6346-82EF-ED10-4A5C-8C00377E524C}"/>
              </a:ext>
            </a:extLst>
          </p:cNvPr>
          <p:cNvSpPr>
            <a:spLocks noGrp="1"/>
          </p:cNvSpPr>
          <p:nvPr>
            <p:ph type="title"/>
          </p:nvPr>
        </p:nvSpPr>
        <p:spPr/>
        <p:txBody>
          <a:bodyPr/>
          <a:lstStyle/>
          <a:p>
            <a:r>
              <a:rPr lang="en-IN" dirty="0"/>
              <a:t>STEP-2a, merge 2,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6B4890-69FB-0D9B-E098-6B9F181AF975}"/>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𝐹</m:t>
                      </m:r>
                      <m:r>
                        <a:rPr lang="en-IN" b="0" i="1" smtClean="0">
                          <a:latin typeface="Cambria Math" panose="02040503050406030204" pitchFamily="18" charset="0"/>
                        </a:rPr>
                        <m:t> :</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𝑎</m:t>
                      </m:r>
                    </m:oMath>
                  </m:oMathPara>
                </a14:m>
                <a:endParaRPr lang="en-IN" dirty="0"/>
              </a:p>
              <a:p>
                <a:pPr marL="0" indent="0">
                  <a:buNone/>
                </a:pP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𝐹</m:t>
                        </m:r>
                      </m:sub>
                    </m:sSub>
                  </m:oMath>
                </a14:m>
                <a:r>
                  <a:rPr lang="en-IN" dirty="0"/>
                  <a:t> =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 </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b="0" i="1" smtClean="0">
                        <a:latin typeface="Cambria Math" panose="02040503050406030204" pitchFamily="18" charset="0"/>
                      </a:rPr>
                      <m:t>, </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e>
                        </m:d>
                      </m:e>
                    </m:d>
                    <m:r>
                      <a:rPr lang="en-IN" b="0" i="1" smtClean="0">
                        <a:latin typeface="Cambria Math" panose="02040503050406030204" pitchFamily="18" charset="0"/>
                      </a:rPr>
                      <m:t>, {</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 </m:t>
                    </m:r>
                    <m:r>
                      <a:rPr lang="en-IN" b="0" i="1" smtClean="0">
                        <a:latin typeface="Cambria Math" panose="02040503050406030204" pitchFamily="18" charset="0"/>
                      </a:rPr>
                      <m:t>𝑏</m:t>
                    </m:r>
                    <m:r>
                      <a:rPr lang="en-IN" b="0" i="1" smtClean="0">
                        <a:latin typeface="Cambria Math" panose="02040503050406030204" pitchFamily="18" charset="0"/>
                      </a:rPr>
                      <m:t>)}</m:t>
                    </m:r>
                  </m:oMath>
                </a14:m>
                <a:r>
                  <a:rPr lang="en-IN" dirty="0"/>
                  <a:t>}</a:t>
                </a:r>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BD6B4890-69FB-0D9B-E098-6B9F181AF975}"/>
                  </a:ext>
                </a:extLst>
              </p:cNvPr>
              <p:cNvSpPr>
                <a:spLocks noGrp="1" noRot="1" noChangeAspect="1" noMove="1" noResize="1" noEditPoints="1" noAdjustHandles="1" noChangeArrowheads="1" noChangeShapeType="1" noTextEdit="1"/>
              </p:cNvSpPr>
              <p:nvPr>
                <p:ph idx="1"/>
              </p:nvPr>
            </p:nvSpPr>
            <p:spPr>
              <a:blipFill>
                <a:blip r:embed="rId2"/>
                <a:stretch>
                  <a:fillRect l="-290"/>
                </a:stretch>
              </a:blipFill>
            </p:spPr>
            <p:txBody>
              <a:bodyPr/>
              <a:lstStyle/>
              <a:p>
                <a:r>
                  <a:rPr lang="en-IN">
                    <a:noFill/>
                  </a:rPr>
                  <a:t> </a:t>
                </a:r>
              </a:p>
            </p:txBody>
          </p:sp>
        </mc:Fallback>
      </mc:AlternateContent>
      <p:sp>
        <p:nvSpPr>
          <p:cNvPr id="4" name="Oval 3">
            <a:extLst>
              <a:ext uri="{FF2B5EF4-FFF2-40B4-BE49-F238E27FC236}">
                <a16:creationId xmlns:a16="http://schemas.microsoft.com/office/drawing/2014/main" id="{DA162F2D-E5E1-0307-E77F-094051EB35E4}"/>
              </a:ext>
            </a:extLst>
          </p:cNvPr>
          <p:cNvSpPr/>
          <p:nvPr/>
        </p:nvSpPr>
        <p:spPr>
          <a:xfrm>
            <a:off x="3057832" y="3067665"/>
            <a:ext cx="580103" cy="5997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a:t>
            </a:r>
          </a:p>
        </p:txBody>
      </p:sp>
      <p:sp>
        <p:nvSpPr>
          <p:cNvPr id="5" name="Oval 4">
            <a:extLst>
              <a:ext uri="{FF2B5EF4-FFF2-40B4-BE49-F238E27FC236}">
                <a16:creationId xmlns:a16="http://schemas.microsoft.com/office/drawing/2014/main" id="{112F77A9-0A74-4E52-920B-FB19AA15ABA1}"/>
              </a:ext>
            </a:extLst>
          </p:cNvPr>
          <p:cNvSpPr/>
          <p:nvPr/>
        </p:nvSpPr>
        <p:spPr>
          <a:xfrm>
            <a:off x="2207338" y="3996815"/>
            <a:ext cx="580103" cy="5997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a:t>
            </a:r>
          </a:p>
        </p:txBody>
      </p:sp>
      <p:sp>
        <p:nvSpPr>
          <p:cNvPr id="6" name="Oval 5">
            <a:extLst>
              <a:ext uri="{FF2B5EF4-FFF2-40B4-BE49-F238E27FC236}">
                <a16:creationId xmlns:a16="http://schemas.microsoft.com/office/drawing/2014/main" id="{A265FA9C-C4AD-A6EC-C01C-936BA44EAC13}"/>
              </a:ext>
            </a:extLst>
          </p:cNvPr>
          <p:cNvSpPr/>
          <p:nvPr/>
        </p:nvSpPr>
        <p:spPr>
          <a:xfrm>
            <a:off x="1347014" y="4916132"/>
            <a:ext cx="580103" cy="5997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7" name="Oval 6">
            <a:extLst>
              <a:ext uri="{FF2B5EF4-FFF2-40B4-BE49-F238E27FC236}">
                <a16:creationId xmlns:a16="http://schemas.microsoft.com/office/drawing/2014/main" id="{C320E37F-81B4-0FAA-78B6-EBC73805585E}"/>
              </a:ext>
            </a:extLst>
          </p:cNvPr>
          <p:cNvSpPr/>
          <p:nvPr/>
        </p:nvSpPr>
        <p:spPr>
          <a:xfrm>
            <a:off x="2993918" y="4940713"/>
            <a:ext cx="580103" cy="5997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a:t>
            </a:r>
          </a:p>
        </p:txBody>
      </p:sp>
      <p:cxnSp>
        <p:nvCxnSpPr>
          <p:cNvPr id="9" name="Straight Arrow Connector 8">
            <a:extLst>
              <a:ext uri="{FF2B5EF4-FFF2-40B4-BE49-F238E27FC236}">
                <a16:creationId xmlns:a16="http://schemas.microsoft.com/office/drawing/2014/main" id="{B6F96BEE-D035-B7A7-986F-42A9A523BC58}"/>
              </a:ext>
            </a:extLst>
          </p:cNvPr>
          <p:cNvCxnSpPr>
            <a:stCxn id="5" idx="3"/>
            <a:endCxn id="6" idx="0"/>
          </p:cNvCxnSpPr>
          <p:nvPr/>
        </p:nvCxnSpPr>
        <p:spPr>
          <a:xfrm flipH="1">
            <a:off x="1637066" y="4508748"/>
            <a:ext cx="655226" cy="407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E63F959-5B01-BE76-ACF3-370B903A3640}"/>
              </a:ext>
            </a:extLst>
          </p:cNvPr>
          <p:cNvCxnSpPr>
            <a:stCxn id="5" idx="5"/>
            <a:endCxn id="7" idx="0"/>
          </p:cNvCxnSpPr>
          <p:nvPr/>
        </p:nvCxnSpPr>
        <p:spPr>
          <a:xfrm>
            <a:off x="2702487" y="4508748"/>
            <a:ext cx="581483" cy="431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DC1C6DE-84A1-7E49-1DB9-C2BE0D7227F1}"/>
              </a:ext>
            </a:extLst>
          </p:cNvPr>
          <p:cNvCxnSpPr>
            <a:stCxn id="4" idx="3"/>
            <a:endCxn id="5" idx="0"/>
          </p:cNvCxnSpPr>
          <p:nvPr/>
        </p:nvCxnSpPr>
        <p:spPr>
          <a:xfrm flipH="1">
            <a:off x="2497390" y="3579598"/>
            <a:ext cx="645396" cy="417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5956C3C-4215-410C-C16B-F905FE3FEB07}"/>
              </a:ext>
            </a:extLst>
          </p:cNvPr>
          <p:cNvCxnSpPr>
            <a:stCxn id="4" idx="4"/>
            <a:endCxn id="7" idx="0"/>
          </p:cNvCxnSpPr>
          <p:nvPr/>
        </p:nvCxnSpPr>
        <p:spPr>
          <a:xfrm flipH="1">
            <a:off x="3283970" y="3667432"/>
            <a:ext cx="63914" cy="1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AE13CAB-F892-14C9-E338-CC531D7704A0}"/>
                  </a:ext>
                </a:extLst>
              </p:cNvPr>
              <p:cNvSpPr txBox="1"/>
              <p:nvPr/>
            </p:nvSpPr>
            <p:spPr>
              <a:xfrm>
                <a:off x="3559275" y="3067665"/>
                <a:ext cx="5624052" cy="369332"/>
              </a:xfrm>
              <a:prstGeom prst="rect">
                <a:avLst/>
              </a:prstGeom>
              <a:noFill/>
            </p:spPr>
            <p:txBody>
              <a:bodyPr wrap="square" rtlCol="0">
                <a:spAutoFit/>
              </a:bodyPr>
              <a:lstStyle/>
              <a:p>
                <a:r>
                  <a:rPr lang="en-IN" dirty="0"/>
                  <a:t>{id = 1, </a:t>
                </a:r>
                <a:r>
                  <a:rPr lang="en-IN" dirty="0" err="1"/>
                  <a:t>fn</a:t>
                </a:r>
                <a:r>
                  <a:rPr lang="en-IN" dirty="0"/>
                  <a:t> = “f”, </a:t>
                </a:r>
                <a:r>
                  <a:rPr lang="en-IN" dirty="0" err="1"/>
                  <a:t>n_args</a:t>
                </a:r>
                <a:r>
                  <a:rPr lang="en-IN" dirty="0"/>
                  <a:t> = 2, </a:t>
                </a:r>
                <a:r>
                  <a:rPr lang="en-IN" dirty="0" err="1"/>
                  <a:t>args</a:t>
                </a:r>
                <a:r>
                  <a:rPr lang="en-IN" dirty="0"/>
                  <a:t>={2, 4}, cc = 1, </a:t>
                </a:r>
                <a:r>
                  <a:rPr lang="en-IN" dirty="0" err="1"/>
                  <a:t>ccpar</a:t>
                </a:r>
                <a:r>
                  <a:rPr lang="en-IN" dirty="0"/>
                  <a:t> = </a:t>
                </a:r>
                <a14:m>
                  <m:oMath xmlns:m="http://schemas.openxmlformats.org/officeDocument/2006/math">
                    <m:r>
                      <a:rPr lang="en-IN" b="0" i="1" smtClean="0">
                        <a:latin typeface="Cambria Math" panose="02040503050406030204" pitchFamily="18" charset="0"/>
                      </a:rPr>
                      <m:t>𝜙</m:t>
                    </m:r>
                  </m:oMath>
                </a14:m>
                <a:r>
                  <a:rPr lang="en-IN" dirty="0"/>
                  <a:t>}</a:t>
                </a:r>
              </a:p>
            </p:txBody>
          </p:sp>
        </mc:Choice>
        <mc:Fallback xmlns="">
          <p:sp>
            <p:nvSpPr>
              <p:cNvPr id="12" name="TextBox 11">
                <a:extLst>
                  <a:ext uri="{FF2B5EF4-FFF2-40B4-BE49-F238E27FC236}">
                    <a16:creationId xmlns:a16="http://schemas.microsoft.com/office/drawing/2014/main" id="{7AE13CAB-F892-14C9-E338-CC531D7704A0}"/>
                  </a:ext>
                </a:extLst>
              </p:cNvPr>
              <p:cNvSpPr txBox="1">
                <a:spLocks noRot="1" noChangeAspect="1" noMove="1" noResize="1" noEditPoints="1" noAdjustHandles="1" noChangeArrowheads="1" noChangeShapeType="1" noTextEdit="1"/>
              </p:cNvSpPr>
              <p:nvPr/>
            </p:nvSpPr>
            <p:spPr>
              <a:xfrm>
                <a:off x="3559275" y="3067665"/>
                <a:ext cx="5624052" cy="369332"/>
              </a:xfrm>
              <a:prstGeom prst="rect">
                <a:avLst/>
              </a:prstGeom>
              <a:blipFill>
                <a:blip r:embed="rId3"/>
                <a:stretch>
                  <a:fillRect l="-976" t="-8197" b="-24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6F0756D-B6E3-FAD5-7816-80D222C6882A}"/>
                  </a:ext>
                </a:extLst>
              </p:cNvPr>
              <p:cNvSpPr txBox="1"/>
              <p:nvPr/>
            </p:nvSpPr>
            <p:spPr>
              <a:xfrm>
                <a:off x="2925093" y="4104971"/>
                <a:ext cx="5624052" cy="369332"/>
              </a:xfrm>
              <a:prstGeom prst="rect">
                <a:avLst/>
              </a:prstGeom>
              <a:noFill/>
            </p:spPr>
            <p:txBody>
              <a:bodyPr wrap="square" rtlCol="0">
                <a:spAutoFit/>
              </a:bodyPr>
              <a:lstStyle/>
              <a:p>
                <a:r>
                  <a:rPr lang="en-IN" dirty="0"/>
                  <a:t>{id = 2, </a:t>
                </a:r>
                <a:r>
                  <a:rPr lang="en-IN" dirty="0" err="1"/>
                  <a:t>fn</a:t>
                </a:r>
                <a:r>
                  <a:rPr lang="en-IN" dirty="0"/>
                  <a:t> = “f”, </a:t>
                </a:r>
                <a:r>
                  <a:rPr lang="en-IN" dirty="0" err="1"/>
                  <a:t>n_args</a:t>
                </a:r>
                <a:r>
                  <a:rPr lang="en-IN" dirty="0"/>
                  <a:t> = 2, </a:t>
                </a:r>
                <a:r>
                  <a:rPr lang="en-IN" dirty="0" err="1"/>
                  <a:t>args</a:t>
                </a:r>
                <a:r>
                  <a:rPr lang="en-IN" dirty="0"/>
                  <a:t>={3, 4}, cc = 3, </a:t>
                </a:r>
                <a:r>
                  <a:rPr lang="en-IN" dirty="0" err="1"/>
                  <a:t>ccpar</a:t>
                </a:r>
                <a:r>
                  <a:rPr lang="en-IN" dirty="0"/>
                  <a:t> = </a:t>
                </a:r>
                <a14:m>
                  <m:oMath xmlns:m="http://schemas.openxmlformats.org/officeDocument/2006/math">
                    <m:r>
                      <a:rPr lang="en-IN" b="0" i="1" smtClean="0">
                        <a:latin typeface="Cambria Math" panose="02040503050406030204" pitchFamily="18" charset="0"/>
                      </a:rPr>
                      <m:t>𝜙</m:t>
                    </m:r>
                  </m:oMath>
                </a14:m>
                <a:r>
                  <a:rPr lang="en-IN" dirty="0"/>
                  <a:t>}</a:t>
                </a:r>
              </a:p>
            </p:txBody>
          </p:sp>
        </mc:Choice>
        <mc:Fallback xmlns="">
          <p:sp>
            <p:nvSpPr>
              <p:cNvPr id="14" name="TextBox 13">
                <a:extLst>
                  <a:ext uri="{FF2B5EF4-FFF2-40B4-BE49-F238E27FC236}">
                    <a16:creationId xmlns:a16="http://schemas.microsoft.com/office/drawing/2014/main" id="{56F0756D-B6E3-FAD5-7816-80D222C6882A}"/>
                  </a:ext>
                </a:extLst>
              </p:cNvPr>
              <p:cNvSpPr txBox="1">
                <a:spLocks noRot="1" noChangeAspect="1" noMove="1" noResize="1" noEditPoints="1" noAdjustHandles="1" noChangeArrowheads="1" noChangeShapeType="1" noTextEdit="1"/>
              </p:cNvSpPr>
              <p:nvPr/>
            </p:nvSpPr>
            <p:spPr>
              <a:xfrm>
                <a:off x="2925093" y="4104971"/>
                <a:ext cx="5624052" cy="369332"/>
              </a:xfrm>
              <a:prstGeom prst="rect">
                <a:avLst/>
              </a:prstGeom>
              <a:blipFill>
                <a:blip r:embed="rId4"/>
                <a:stretch>
                  <a:fillRect l="-976" t="-8197" b="-24590"/>
                </a:stretch>
              </a:blipFill>
            </p:spPr>
            <p:txBody>
              <a:bodyPr/>
              <a:lstStyle/>
              <a:p>
                <a:r>
                  <a:rPr lang="en-IN">
                    <a:noFill/>
                  </a:rPr>
                  <a:t> </a:t>
                </a:r>
              </a:p>
            </p:txBody>
          </p:sp>
        </mc:Fallback>
      </mc:AlternateContent>
      <p:sp>
        <p:nvSpPr>
          <p:cNvPr id="15" name="TextBox 14">
            <a:extLst>
              <a:ext uri="{FF2B5EF4-FFF2-40B4-BE49-F238E27FC236}">
                <a16:creationId xmlns:a16="http://schemas.microsoft.com/office/drawing/2014/main" id="{40A0FE04-510A-B93D-D97A-E49FAB0B2F86}"/>
              </a:ext>
            </a:extLst>
          </p:cNvPr>
          <p:cNvSpPr txBox="1"/>
          <p:nvPr/>
        </p:nvSpPr>
        <p:spPr>
          <a:xfrm>
            <a:off x="167137" y="5889528"/>
            <a:ext cx="5624052" cy="369332"/>
          </a:xfrm>
          <a:prstGeom prst="rect">
            <a:avLst/>
          </a:prstGeom>
          <a:noFill/>
        </p:spPr>
        <p:txBody>
          <a:bodyPr wrap="square" rtlCol="0">
            <a:spAutoFit/>
          </a:bodyPr>
          <a:lstStyle/>
          <a:p>
            <a:r>
              <a:rPr lang="en-IN" dirty="0"/>
              <a:t>{id = 3, </a:t>
            </a:r>
            <a:r>
              <a:rPr lang="en-IN" dirty="0" err="1"/>
              <a:t>fn</a:t>
            </a:r>
            <a:r>
              <a:rPr lang="en-IN" dirty="0"/>
              <a:t> = “a”, </a:t>
            </a:r>
            <a:r>
              <a:rPr lang="en-IN" dirty="0" err="1"/>
              <a:t>n_args</a:t>
            </a:r>
            <a:r>
              <a:rPr lang="en-IN" dirty="0"/>
              <a:t> = 0, </a:t>
            </a:r>
            <a:r>
              <a:rPr lang="en-IN" dirty="0" err="1"/>
              <a:t>args</a:t>
            </a:r>
            <a:r>
              <a:rPr lang="en-IN" dirty="0"/>
              <a:t>={}, cc = 3, </a:t>
            </a:r>
            <a:r>
              <a:rPr lang="en-IN" dirty="0" err="1"/>
              <a:t>ccpar</a:t>
            </a:r>
            <a:r>
              <a:rPr lang="en-IN" dirty="0"/>
              <a:t> = {2, 1}}</a:t>
            </a:r>
          </a:p>
        </p:txBody>
      </p:sp>
      <p:sp>
        <p:nvSpPr>
          <p:cNvPr id="16" name="TextBox 15">
            <a:extLst>
              <a:ext uri="{FF2B5EF4-FFF2-40B4-BE49-F238E27FC236}">
                <a16:creationId xmlns:a16="http://schemas.microsoft.com/office/drawing/2014/main" id="{1143EEAF-D047-7F6E-D00D-7C1AB17D4BE2}"/>
              </a:ext>
            </a:extLst>
          </p:cNvPr>
          <p:cNvSpPr txBox="1"/>
          <p:nvPr/>
        </p:nvSpPr>
        <p:spPr>
          <a:xfrm>
            <a:off x="3642851" y="5058700"/>
            <a:ext cx="5624052" cy="369332"/>
          </a:xfrm>
          <a:prstGeom prst="rect">
            <a:avLst/>
          </a:prstGeom>
          <a:noFill/>
        </p:spPr>
        <p:txBody>
          <a:bodyPr wrap="square" rtlCol="0">
            <a:spAutoFit/>
          </a:bodyPr>
          <a:lstStyle/>
          <a:p>
            <a:r>
              <a:rPr lang="en-IN" dirty="0"/>
              <a:t>{id = 4, </a:t>
            </a:r>
            <a:r>
              <a:rPr lang="en-IN" dirty="0" err="1"/>
              <a:t>fn</a:t>
            </a:r>
            <a:r>
              <a:rPr lang="en-IN" dirty="0"/>
              <a:t> = “b”, </a:t>
            </a:r>
            <a:r>
              <a:rPr lang="en-IN" dirty="0" err="1"/>
              <a:t>n_args</a:t>
            </a:r>
            <a:r>
              <a:rPr lang="en-IN" dirty="0"/>
              <a:t> = 0, </a:t>
            </a:r>
            <a:r>
              <a:rPr lang="en-IN" dirty="0" err="1"/>
              <a:t>args</a:t>
            </a:r>
            <a:r>
              <a:rPr lang="en-IN" dirty="0"/>
              <a:t>={}, cc = 4, </a:t>
            </a:r>
            <a:r>
              <a:rPr lang="en-IN" dirty="0" err="1"/>
              <a:t>ccpar</a:t>
            </a:r>
            <a:r>
              <a:rPr lang="en-IN" dirty="0"/>
              <a:t> = {1, 2}}</a:t>
            </a:r>
          </a:p>
        </p:txBody>
      </p:sp>
      <p:cxnSp>
        <p:nvCxnSpPr>
          <p:cNvPr id="10" name="Connector: Curved 9">
            <a:extLst>
              <a:ext uri="{FF2B5EF4-FFF2-40B4-BE49-F238E27FC236}">
                <a16:creationId xmlns:a16="http://schemas.microsoft.com/office/drawing/2014/main" id="{E07AB79F-B498-E2CE-935A-BC33492FD930}"/>
              </a:ext>
            </a:extLst>
          </p:cNvPr>
          <p:cNvCxnSpPr>
            <a:stCxn id="5" idx="2"/>
            <a:endCxn id="6" idx="2"/>
          </p:cNvCxnSpPr>
          <p:nvPr/>
        </p:nvCxnSpPr>
        <p:spPr>
          <a:xfrm rot="10800000" flipV="1">
            <a:off x="1347014" y="4296698"/>
            <a:ext cx="860324" cy="919317"/>
          </a:xfrm>
          <a:prstGeom prst="curvedConnector3">
            <a:avLst>
              <a:gd name="adj1" fmla="val 139142"/>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12176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C6346-82EF-ED10-4A5C-8C00377E524C}"/>
              </a:ext>
            </a:extLst>
          </p:cNvPr>
          <p:cNvSpPr>
            <a:spLocks noGrp="1"/>
          </p:cNvSpPr>
          <p:nvPr>
            <p:ph type="title"/>
          </p:nvPr>
        </p:nvSpPr>
        <p:spPr/>
        <p:txBody>
          <a:bodyPr/>
          <a:lstStyle/>
          <a:p>
            <a:r>
              <a:rPr lang="en-IN" dirty="0"/>
              <a:t>STEP-2b, merge 2,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6B4890-69FB-0D9B-E098-6B9F181AF975}"/>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𝐹</m:t>
                      </m:r>
                      <m:r>
                        <a:rPr lang="en-IN" b="0" i="1" smtClean="0">
                          <a:latin typeface="Cambria Math" panose="02040503050406030204" pitchFamily="18" charset="0"/>
                        </a:rPr>
                        <m:t> :</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𝑎</m:t>
                      </m:r>
                    </m:oMath>
                  </m:oMathPara>
                </a14:m>
                <a:endParaRPr lang="en-IN" dirty="0"/>
              </a:p>
              <a:p>
                <a:pPr marL="0" indent="0">
                  <a:buNone/>
                </a:pP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𝐹</m:t>
                        </m:r>
                      </m:sub>
                    </m:sSub>
                  </m:oMath>
                </a14:m>
                <a:r>
                  <a:rPr lang="en-IN" dirty="0"/>
                  <a:t> =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 </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b="0" i="1" smtClean="0">
                        <a:latin typeface="Cambria Math" panose="02040503050406030204" pitchFamily="18" charset="0"/>
                      </a:rPr>
                      <m:t>, </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e>
                        </m:d>
                      </m:e>
                    </m:d>
                    <m:r>
                      <a:rPr lang="en-IN" b="0" i="1" smtClean="0">
                        <a:latin typeface="Cambria Math" panose="02040503050406030204" pitchFamily="18" charset="0"/>
                      </a:rPr>
                      <m:t>, {</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 </m:t>
                    </m:r>
                    <m:r>
                      <a:rPr lang="en-IN" b="0" i="1" smtClean="0">
                        <a:latin typeface="Cambria Math" panose="02040503050406030204" pitchFamily="18" charset="0"/>
                      </a:rPr>
                      <m:t>𝑏</m:t>
                    </m:r>
                    <m:r>
                      <a:rPr lang="en-IN" b="0" i="1" smtClean="0">
                        <a:latin typeface="Cambria Math" panose="02040503050406030204" pitchFamily="18" charset="0"/>
                      </a:rPr>
                      <m:t>)}</m:t>
                    </m:r>
                  </m:oMath>
                </a14:m>
                <a:r>
                  <a:rPr lang="en-IN" dirty="0"/>
                  <a:t>}</a:t>
                </a:r>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BD6B4890-69FB-0D9B-E098-6B9F181AF975}"/>
                  </a:ext>
                </a:extLst>
              </p:cNvPr>
              <p:cNvSpPr>
                <a:spLocks noGrp="1" noRot="1" noChangeAspect="1" noMove="1" noResize="1" noEditPoints="1" noAdjustHandles="1" noChangeArrowheads="1" noChangeShapeType="1" noTextEdit="1"/>
              </p:cNvSpPr>
              <p:nvPr>
                <p:ph idx="1"/>
              </p:nvPr>
            </p:nvSpPr>
            <p:spPr>
              <a:blipFill>
                <a:blip r:embed="rId2"/>
                <a:stretch>
                  <a:fillRect l="-290"/>
                </a:stretch>
              </a:blipFill>
            </p:spPr>
            <p:txBody>
              <a:bodyPr/>
              <a:lstStyle/>
              <a:p>
                <a:r>
                  <a:rPr lang="en-IN">
                    <a:noFill/>
                  </a:rPr>
                  <a:t> </a:t>
                </a:r>
              </a:p>
            </p:txBody>
          </p:sp>
        </mc:Fallback>
      </mc:AlternateContent>
      <p:sp>
        <p:nvSpPr>
          <p:cNvPr id="4" name="Oval 3">
            <a:extLst>
              <a:ext uri="{FF2B5EF4-FFF2-40B4-BE49-F238E27FC236}">
                <a16:creationId xmlns:a16="http://schemas.microsoft.com/office/drawing/2014/main" id="{DA162F2D-E5E1-0307-E77F-094051EB35E4}"/>
              </a:ext>
            </a:extLst>
          </p:cNvPr>
          <p:cNvSpPr/>
          <p:nvPr/>
        </p:nvSpPr>
        <p:spPr>
          <a:xfrm>
            <a:off x="3057832" y="3067665"/>
            <a:ext cx="580103" cy="5997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a:t>
            </a:r>
          </a:p>
        </p:txBody>
      </p:sp>
      <p:sp>
        <p:nvSpPr>
          <p:cNvPr id="5" name="Oval 4">
            <a:extLst>
              <a:ext uri="{FF2B5EF4-FFF2-40B4-BE49-F238E27FC236}">
                <a16:creationId xmlns:a16="http://schemas.microsoft.com/office/drawing/2014/main" id="{112F77A9-0A74-4E52-920B-FB19AA15ABA1}"/>
              </a:ext>
            </a:extLst>
          </p:cNvPr>
          <p:cNvSpPr/>
          <p:nvPr/>
        </p:nvSpPr>
        <p:spPr>
          <a:xfrm>
            <a:off x="2207338" y="3996815"/>
            <a:ext cx="580103" cy="5997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a:t>
            </a:r>
          </a:p>
        </p:txBody>
      </p:sp>
      <p:sp>
        <p:nvSpPr>
          <p:cNvPr id="6" name="Oval 5">
            <a:extLst>
              <a:ext uri="{FF2B5EF4-FFF2-40B4-BE49-F238E27FC236}">
                <a16:creationId xmlns:a16="http://schemas.microsoft.com/office/drawing/2014/main" id="{A265FA9C-C4AD-A6EC-C01C-936BA44EAC13}"/>
              </a:ext>
            </a:extLst>
          </p:cNvPr>
          <p:cNvSpPr/>
          <p:nvPr/>
        </p:nvSpPr>
        <p:spPr>
          <a:xfrm>
            <a:off x="1347014" y="4916132"/>
            <a:ext cx="580103" cy="5997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7" name="Oval 6">
            <a:extLst>
              <a:ext uri="{FF2B5EF4-FFF2-40B4-BE49-F238E27FC236}">
                <a16:creationId xmlns:a16="http://schemas.microsoft.com/office/drawing/2014/main" id="{C320E37F-81B4-0FAA-78B6-EBC73805585E}"/>
              </a:ext>
            </a:extLst>
          </p:cNvPr>
          <p:cNvSpPr/>
          <p:nvPr/>
        </p:nvSpPr>
        <p:spPr>
          <a:xfrm>
            <a:off x="2993918" y="4940713"/>
            <a:ext cx="580103" cy="5997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a:t>
            </a:r>
          </a:p>
        </p:txBody>
      </p:sp>
      <p:cxnSp>
        <p:nvCxnSpPr>
          <p:cNvPr id="9" name="Straight Arrow Connector 8">
            <a:extLst>
              <a:ext uri="{FF2B5EF4-FFF2-40B4-BE49-F238E27FC236}">
                <a16:creationId xmlns:a16="http://schemas.microsoft.com/office/drawing/2014/main" id="{B6F96BEE-D035-B7A7-986F-42A9A523BC58}"/>
              </a:ext>
            </a:extLst>
          </p:cNvPr>
          <p:cNvCxnSpPr>
            <a:stCxn id="5" idx="3"/>
            <a:endCxn id="6" idx="0"/>
          </p:cNvCxnSpPr>
          <p:nvPr/>
        </p:nvCxnSpPr>
        <p:spPr>
          <a:xfrm flipH="1">
            <a:off x="1637066" y="4508748"/>
            <a:ext cx="655226" cy="407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E63F959-5B01-BE76-ACF3-370B903A3640}"/>
              </a:ext>
            </a:extLst>
          </p:cNvPr>
          <p:cNvCxnSpPr>
            <a:stCxn id="5" idx="5"/>
            <a:endCxn id="7" idx="0"/>
          </p:cNvCxnSpPr>
          <p:nvPr/>
        </p:nvCxnSpPr>
        <p:spPr>
          <a:xfrm>
            <a:off x="2702487" y="4508748"/>
            <a:ext cx="581483" cy="431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DC1C6DE-84A1-7E49-1DB9-C2BE0D7227F1}"/>
              </a:ext>
            </a:extLst>
          </p:cNvPr>
          <p:cNvCxnSpPr>
            <a:stCxn id="4" idx="3"/>
            <a:endCxn id="5" idx="0"/>
          </p:cNvCxnSpPr>
          <p:nvPr/>
        </p:nvCxnSpPr>
        <p:spPr>
          <a:xfrm flipH="1">
            <a:off x="2497390" y="3579598"/>
            <a:ext cx="645396" cy="417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5956C3C-4215-410C-C16B-F905FE3FEB07}"/>
              </a:ext>
            </a:extLst>
          </p:cNvPr>
          <p:cNvCxnSpPr>
            <a:stCxn id="4" idx="4"/>
            <a:endCxn id="7" idx="0"/>
          </p:cNvCxnSpPr>
          <p:nvPr/>
        </p:nvCxnSpPr>
        <p:spPr>
          <a:xfrm flipH="1">
            <a:off x="3283970" y="3667432"/>
            <a:ext cx="63914" cy="1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AE13CAB-F892-14C9-E338-CC531D7704A0}"/>
                  </a:ext>
                </a:extLst>
              </p:cNvPr>
              <p:cNvSpPr txBox="1"/>
              <p:nvPr/>
            </p:nvSpPr>
            <p:spPr>
              <a:xfrm>
                <a:off x="3559275" y="3067665"/>
                <a:ext cx="5624052" cy="369332"/>
              </a:xfrm>
              <a:prstGeom prst="rect">
                <a:avLst/>
              </a:prstGeom>
              <a:noFill/>
            </p:spPr>
            <p:txBody>
              <a:bodyPr wrap="square" rtlCol="0">
                <a:spAutoFit/>
              </a:bodyPr>
              <a:lstStyle/>
              <a:p>
                <a:r>
                  <a:rPr lang="en-IN" dirty="0"/>
                  <a:t>{id = 1, </a:t>
                </a:r>
                <a:r>
                  <a:rPr lang="en-IN" dirty="0" err="1"/>
                  <a:t>fn</a:t>
                </a:r>
                <a:r>
                  <a:rPr lang="en-IN" dirty="0"/>
                  <a:t> = “f”, </a:t>
                </a:r>
                <a:r>
                  <a:rPr lang="en-IN" dirty="0" err="1"/>
                  <a:t>n_args</a:t>
                </a:r>
                <a:r>
                  <a:rPr lang="en-IN" dirty="0"/>
                  <a:t> = 2, </a:t>
                </a:r>
                <a:r>
                  <a:rPr lang="en-IN" dirty="0" err="1"/>
                  <a:t>args</a:t>
                </a:r>
                <a:r>
                  <a:rPr lang="en-IN" dirty="0"/>
                  <a:t>={2, 4}, cc = 3, </a:t>
                </a:r>
                <a:r>
                  <a:rPr lang="en-IN" dirty="0" err="1"/>
                  <a:t>ccpar</a:t>
                </a:r>
                <a:r>
                  <a:rPr lang="en-IN" dirty="0"/>
                  <a:t> = </a:t>
                </a:r>
                <a14:m>
                  <m:oMath xmlns:m="http://schemas.openxmlformats.org/officeDocument/2006/math">
                    <m:r>
                      <a:rPr lang="en-IN" b="0" i="1" smtClean="0">
                        <a:latin typeface="Cambria Math" panose="02040503050406030204" pitchFamily="18" charset="0"/>
                      </a:rPr>
                      <m:t>𝜙</m:t>
                    </m:r>
                  </m:oMath>
                </a14:m>
                <a:r>
                  <a:rPr lang="en-IN" dirty="0"/>
                  <a:t>}</a:t>
                </a:r>
              </a:p>
            </p:txBody>
          </p:sp>
        </mc:Choice>
        <mc:Fallback xmlns="">
          <p:sp>
            <p:nvSpPr>
              <p:cNvPr id="12" name="TextBox 11">
                <a:extLst>
                  <a:ext uri="{FF2B5EF4-FFF2-40B4-BE49-F238E27FC236}">
                    <a16:creationId xmlns:a16="http://schemas.microsoft.com/office/drawing/2014/main" id="{7AE13CAB-F892-14C9-E338-CC531D7704A0}"/>
                  </a:ext>
                </a:extLst>
              </p:cNvPr>
              <p:cNvSpPr txBox="1">
                <a:spLocks noRot="1" noChangeAspect="1" noMove="1" noResize="1" noEditPoints="1" noAdjustHandles="1" noChangeArrowheads="1" noChangeShapeType="1" noTextEdit="1"/>
              </p:cNvSpPr>
              <p:nvPr/>
            </p:nvSpPr>
            <p:spPr>
              <a:xfrm>
                <a:off x="3559275" y="3067665"/>
                <a:ext cx="5624052" cy="369332"/>
              </a:xfrm>
              <a:prstGeom prst="rect">
                <a:avLst/>
              </a:prstGeom>
              <a:blipFill>
                <a:blip r:embed="rId3"/>
                <a:stretch>
                  <a:fillRect l="-976" t="-8197" b="-24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6F0756D-B6E3-FAD5-7816-80D222C6882A}"/>
                  </a:ext>
                </a:extLst>
              </p:cNvPr>
              <p:cNvSpPr txBox="1"/>
              <p:nvPr/>
            </p:nvSpPr>
            <p:spPr>
              <a:xfrm>
                <a:off x="2925093" y="4104971"/>
                <a:ext cx="5624052" cy="369332"/>
              </a:xfrm>
              <a:prstGeom prst="rect">
                <a:avLst/>
              </a:prstGeom>
              <a:noFill/>
            </p:spPr>
            <p:txBody>
              <a:bodyPr wrap="square" rtlCol="0">
                <a:spAutoFit/>
              </a:bodyPr>
              <a:lstStyle/>
              <a:p>
                <a:r>
                  <a:rPr lang="en-IN" dirty="0"/>
                  <a:t>{id = 2, </a:t>
                </a:r>
                <a:r>
                  <a:rPr lang="en-IN" dirty="0" err="1"/>
                  <a:t>fn</a:t>
                </a:r>
                <a:r>
                  <a:rPr lang="en-IN" dirty="0"/>
                  <a:t> = “f”, </a:t>
                </a:r>
                <a:r>
                  <a:rPr lang="en-IN" dirty="0" err="1"/>
                  <a:t>n_args</a:t>
                </a:r>
                <a:r>
                  <a:rPr lang="en-IN" dirty="0"/>
                  <a:t> = 2, </a:t>
                </a:r>
                <a:r>
                  <a:rPr lang="en-IN" dirty="0" err="1"/>
                  <a:t>args</a:t>
                </a:r>
                <a:r>
                  <a:rPr lang="en-IN" dirty="0"/>
                  <a:t>={3, 4}, cc = 3, </a:t>
                </a:r>
                <a:r>
                  <a:rPr lang="en-IN" dirty="0" err="1"/>
                  <a:t>ccpar</a:t>
                </a:r>
                <a:r>
                  <a:rPr lang="en-IN" dirty="0"/>
                  <a:t> = </a:t>
                </a:r>
                <a14:m>
                  <m:oMath xmlns:m="http://schemas.openxmlformats.org/officeDocument/2006/math">
                    <m:r>
                      <a:rPr lang="en-IN" b="0" i="1" smtClean="0">
                        <a:latin typeface="Cambria Math" panose="02040503050406030204" pitchFamily="18" charset="0"/>
                      </a:rPr>
                      <m:t>𝜙</m:t>
                    </m:r>
                  </m:oMath>
                </a14:m>
                <a:r>
                  <a:rPr lang="en-IN" dirty="0"/>
                  <a:t>}</a:t>
                </a:r>
              </a:p>
            </p:txBody>
          </p:sp>
        </mc:Choice>
        <mc:Fallback xmlns="">
          <p:sp>
            <p:nvSpPr>
              <p:cNvPr id="14" name="TextBox 13">
                <a:extLst>
                  <a:ext uri="{FF2B5EF4-FFF2-40B4-BE49-F238E27FC236}">
                    <a16:creationId xmlns:a16="http://schemas.microsoft.com/office/drawing/2014/main" id="{56F0756D-B6E3-FAD5-7816-80D222C6882A}"/>
                  </a:ext>
                </a:extLst>
              </p:cNvPr>
              <p:cNvSpPr txBox="1">
                <a:spLocks noRot="1" noChangeAspect="1" noMove="1" noResize="1" noEditPoints="1" noAdjustHandles="1" noChangeArrowheads="1" noChangeShapeType="1" noTextEdit="1"/>
              </p:cNvSpPr>
              <p:nvPr/>
            </p:nvSpPr>
            <p:spPr>
              <a:xfrm>
                <a:off x="2925093" y="4104971"/>
                <a:ext cx="5624052" cy="369332"/>
              </a:xfrm>
              <a:prstGeom prst="rect">
                <a:avLst/>
              </a:prstGeom>
              <a:blipFill>
                <a:blip r:embed="rId4"/>
                <a:stretch>
                  <a:fillRect l="-976" t="-8197" b="-24590"/>
                </a:stretch>
              </a:blipFill>
            </p:spPr>
            <p:txBody>
              <a:bodyPr/>
              <a:lstStyle/>
              <a:p>
                <a:r>
                  <a:rPr lang="en-IN">
                    <a:noFill/>
                  </a:rPr>
                  <a:t> </a:t>
                </a:r>
              </a:p>
            </p:txBody>
          </p:sp>
        </mc:Fallback>
      </mc:AlternateContent>
      <p:sp>
        <p:nvSpPr>
          <p:cNvPr id="15" name="TextBox 14">
            <a:extLst>
              <a:ext uri="{FF2B5EF4-FFF2-40B4-BE49-F238E27FC236}">
                <a16:creationId xmlns:a16="http://schemas.microsoft.com/office/drawing/2014/main" id="{40A0FE04-510A-B93D-D97A-E49FAB0B2F86}"/>
              </a:ext>
            </a:extLst>
          </p:cNvPr>
          <p:cNvSpPr txBox="1"/>
          <p:nvPr/>
        </p:nvSpPr>
        <p:spPr>
          <a:xfrm>
            <a:off x="167137" y="5889528"/>
            <a:ext cx="5624052" cy="369332"/>
          </a:xfrm>
          <a:prstGeom prst="rect">
            <a:avLst/>
          </a:prstGeom>
          <a:noFill/>
        </p:spPr>
        <p:txBody>
          <a:bodyPr wrap="square" rtlCol="0">
            <a:spAutoFit/>
          </a:bodyPr>
          <a:lstStyle/>
          <a:p>
            <a:r>
              <a:rPr lang="en-IN" dirty="0"/>
              <a:t>{id = 3, </a:t>
            </a:r>
            <a:r>
              <a:rPr lang="en-IN" dirty="0" err="1"/>
              <a:t>fn</a:t>
            </a:r>
            <a:r>
              <a:rPr lang="en-IN" dirty="0"/>
              <a:t> = “a”, </a:t>
            </a:r>
            <a:r>
              <a:rPr lang="en-IN" dirty="0" err="1"/>
              <a:t>n_args</a:t>
            </a:r>
            <a:r>
              <a:rPr lang="en-IN" dirty="0"/>
              <a:t> = 0, </a:t>
            </a:r>
            <a:r>
              <a:rPr lang="en-IN" dirty="0" err="1"/>
              <a:t>args</a:t>
            </a:r>
            <a:r>
              <a:rPr lang="en-IN" dirty="0"/>
              <a:t>={}, cc = 3, </a:t>
            </a:r>
            <a:r>
              <a:rPr lang="en-IN" dirty="0" err="1"/>
              <a:t>ccpar</a:t>
            </a:r>
            <a:r>
              <a:rPr lang="en-IN" dirty="0"/>
              <a:t> = {2, 1}}</a:t>
            </a:r>
          </a:p>
        </p:txBody>
      </p:sp>
      <p:sp>
        <p:nvSpPr>
          <p:cNvPr id="16" name="TextBox 15">
            <a:extLst>
              <a:ext uri="{FF2B5EF4-FFF2-40B4-BE49-F238E27FC236}">
                <a16:creationId xmlns:a16="http://schemas.microsoft.com/office/drawing/2014/main" id="{1143EEAF-D047-7F6E-D00D-7C1AB17D4BE2}"/>
              </a:ext>
            </a:extLst>
          </p:cNvPr>
          <p:cNvSpPr txBox="1"/>
          <p:nvPr/>
        </p:nvSpPr>
        <p:spPr>
          <a:xfrm>
            <a:off x="3642851" y="5058700"/>
            <a:ext cx="5624052" cy="369332"/>
          </a:xfrm>
          <a:prstGeom prst="rect">
            <a:avLst/>
          </a:prstGeom>
          <a:noFill/>
        </p:spPr>
        <p:txBody>
          <a:bodyPr wrap="square" rtlCol="0">
            <a:spAutoFit/>
          </a:bodyPr>
          <a:lstStyle/>
          <a:p>
            <a:r>
              <a:rPr lang="en-IN" dirty="0"/>
              <a:t>{id = 4, </a:t>
            </a:r>
            <a:r>
              <a:rPr lang="en-IN" dirty="0" err="1"/>
              <a:t>fn</a:t>
            </a:r>
            <a:r>
              <a:rPr lang="en-IN" dirty="0"/>
              <a:t> = “b”, </a:t>
            </a:r>
            <a:r>
              <a:rPr lang="en-IN" dirty="0" err="1"/>
              <a:t>n_args</a:t>
            </a:r>
            <a:r>
              <a:rPr lang="en-IN" dirty="0"/>
              <a:t> = 0, </a:t>
            </a:r>
            <a:r>
              <a:rPr lang="en-IN" dirty="0" err="1"/>
              <a:t>args</a:t>
            </a:r>
            <a:r>
              <a:rPr lang="en-IN" dirty="0"/>
              <a:t>={}, cc = 4, </a:t>
            </a:r>
            <a:r>
              <a:rPr lang="en-IN" dirty="0" err="1"/>
              <a:t>ccpar</a:t>
            </a:r>
            <a:r>
              <a:rPr lang="en-IN" dirty="0"/>
              <a:t> = {1, 2}}</a:t>
            </a:r>
          </a:p>
        </p:txBody>
      </p:sp>
      <p:cxnSp>
        <p:nvCxnSpPr>
          <p:cNvPr id="10" name="Connector: Curved 9">
            <a:extLst>
              <a:ext uri="{FF2B5EF4-FFF2-40B4-BE49-F238E27FC236}">
                <a16:creationId xmlns:a16="http://schemas.microsoft.com/office/drawing/2014/main" id="{E07AB79F-B498-E2CE-935A-BC33492FD930}"/>
              </a:ext>
            </a:extLst>
          </p:cNvPr>
          <p:cNvCxnSpPr>
            <a:stCxn id="5" idx="2"/>
            <a:endCxn id="6" idx="2"/>
          </p:cNvCxnSpPr>
          <p:nvPr/>
        </p:nvCxnSpPr>
        <p:spPr>
          <a:xfrm rot="10800000" flipV="1">
            <a:off x="1347014" y="4296698"/>
            <a:ext cx="860324" cy="919317"/>
          </a:xfrm>
          <a:prstGeom prst="curvedConnector3">
            <a:avLst>
              <a:gd name="adj1" fmla="val 139142"/>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B3759BA4-25BD-1439-7D8B-BE8DFE25F71F}"/>
              </a:ext>
            </a:extLst>
          </p:cNvPr>
          <p:cNvCxnSpPr>
            <a:stCxn id="4" idx="2"/>
            <a:endCxn id="6" idx="2"/>
          </p:cNvCxnSpPr>
          <p:nvPr/>
        </p:nvCxnSpPr>
        <p:spPr>
          <a:xfrm rot="10800000" flipV="1">
            <a:off x="1347014" y="3367548"/>
            <a:ext cx="1710818" cy="1848467"/>
          </a:xfrm>
          <a:prstGeom prst="curvedConnector3">
            <a:avLst>
              <a:gd name="adj1" fmla="val 143247"/>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25166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C6346-82EF-ED10-4A5C-8C00377E524C}"/>
              </a:ext>
            </a:extLst>
          </p:cNvPr>
          <p:cNvSpPr>
            <a:spLocks noGrp="1"/>
          </p:cNvSpPr>
          <p:nvPr>
            <p:ph type="title"/>
          </p:nvPr>
        </p:nvSpPr>
        <p:spPr/>
        <p:txBody>
          <a:bodyPr/>
          <a:lstStyle/>
          <a:p>
            <a:r>
              <a:rPr lang="en-IN" dirty="0"/>
              <a:t>STEP-3, find 1,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6B4890-69FB-0D9B-E098-6B9F181AF975}"/>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𝐹</m:t>
                      </m:r>
                      <m:r>
                        <a:rPr lang="en-IN" b="0" i="1" smtClean="0">
                          <a:latin typeface="Cambria Math" panose="02040503050406030204" pitchFamily="18" charset="0"/>
                        </a:rPr>
                        <m:t> :</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𝑎</m:t>
                      </m:r>
                    </m:oMath>
                  </m:oMathPara>
                </a14:m>
                <a:endParaRPr lang="en-IN" dirty="0"/>
              </a:p>
              <a:p>
                <a:pPr marL="0" indent="0">
                  <a:buNone/>
                </a:pP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𝐹</m:t>
                        </m:r>
                      </m:sub>
                    </m:sSub>
                  </m:oMath>
                </a14:m>
                <a:r>
                  <a:rPr lang="en-IN" dirty="0"/>
                  <a:t> = {</a:t>
                </a:r>
                <a14:m>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 </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b="0" i="1" smtClean="0">
                        <a:latin typeface="Cambria Math" panose="02040503050406030204" pitchFamily="18" charset="0"/>
                      </a:rPr>
                      <m:t>, </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e>
                        </m:d>
                      </m:e>
                    </m:d>
                    <m:r>
                      <a:rPr lang="en-IN" b="0" i="1" smtClean="0">
                        <a:latin typeface="Cambria Math" panose="02040503050406030204" pitchFamily="18" charset="0"/>
                      </a:rPr>
                      <m:t>, {</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 </m:t>
                    </m:r>
                    <m:r>
                      <a:rPr lang="en-IN" b="0" i="1" smtClean="0">
                        <a:latin typeface="Cambria Math" panose="02040503050406030204" pitchFamily="18" charset="0"/>
                      </a:rPr>
                      <m:t>𝑏</m:t>
                    </m:r>
                    <m:r>
                      <a:rPr lang="en-IN" b="0" i="1" smtClean="0">
                        <a:latin typeface="Cambria Math" panose="02040503050406030204" pitchFamily="18" charset="0"/>
                      </a:rPr>
                      <m:t>)}</m:t>
                    </m:r>
                  </m:oMath>
                </a14:m>
                <a:r>
                  <a:rPr lang="en-IN" dirty="0"/>
                  <a:t>}</a:t>
                </a:r>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BD6B4890-69FB-0D9B-E098-6B9F181AF975}"/>
                  </a:ext>
                </a:extLst>
              </p:cNvPr>
              <p:cNvSpPr>
                <a:spLocks noGrp="1" noRot="1" noChangeAspect="1" noMove="1" noResize="1" noEditPoints="1" noAdjustHandles="1" noChangeArrowheads="1" noChangeShapeType="1" noTextEdit="1"/>
              </p:cNvSpPr>
              <p:nvPr>
                <p:ph idx="1"/>
              </p:nvPr>
            </p:nvSpPr>
            <p:spPr>
              <a:blipFill>
                <a:blip r:embed="rId2"/>
                <a:stretch>
                  <a:fillRect l="-290"/>
                </a:stretch>
              </a:blipFill>
            </p:spPr>
            <p:txBody>
              <a:bodyPr/>
              <a:lstStyle/>
              <a:p>
                <a:r>
                  <a:rPr lang="en-IN">
                    <a:noFill/>
                  </a:rPr>
                  <a:t> </a:t>
                </a:r>
              </a:p>
            </p:txBody>
          </p:sp>
        </mc:Fallback>
      </mc:AlternateContent>
      <p:sp>
        <p:nvSpPr>
          <p:cNvPr id="4" name="Oval 3">
            <a:extLst>
              <a:ext uri="{FF2B5EF4-FFF2-40B4-BE49-F238E27FC236}">
                <a16:creationId xmlns:a16="http://schemas.microsoft.com/office/drawing/2014/main" id="{DA162F2D-E5E1-0307-E77F-094051EB35E4}"/>
              </a:ext>
            </a:extLst>
          </p:cNvPr>
          <p:cNvSpPr/>
          <p:nvPr/>
        </p:nvSpPr>
        <p:spPr>
          <a:xfrm>
            <a:off x="3057832" y="3067665"/>
            <a:ext cx="580103" cy="5997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a:t>
            </a:r>
          </a:p>
        </p:txBody>
      </p:sp>
      <p:sp>
        <p:nvSpPr>
          <p:cNvPr id="5" name="Oval 4">
            <a:extLst>
              <a:ext uri="{FF2B5EF4-FFF2-40B4-BE49-F238E27FC236}">
                <a16:creationId xmlns:a16="http://schemas.microsoft.com/office/drawing/2014/main" id="{112F77A9-0A74-4E52-920B-FB19AA15ABA1}"/>
              </a:ext>
            </a:extLst>
          </p:cNvPr>
          <p:cNvSpPr/>
          <p:nvPr/>
        </p:nvSpPr>
        <p:spPr>
          <a:xfrm>
            <a:off x="2207338" y="3996815"/>
            <a:ext cx="580103" cy="5997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a:t>
            </a:r>
          </a:p>
        </p:txBody>
      </p:sp>
      <p:sp>
        <p:nvSpPr>
          <p:cNvPr id="6" name="Oval 5">
            <a:extLst>
              <a:ext uri="{FF2B5EF4-FFF2-40B4-BE49-F238E27FC236}">
                <a16:creationId xmlns:a16="http://schemas.microsoft.com/office/drawing/2014/main" id="{A265FA9C-C4AD-A6EC-C01C-936BA44EAC13}"/>
              </a:ext>
            </a:extLst>
          </p:cNvPr>
          <p:cNvSpPr/>
          <p:nvPr/>
        </p:nvSpPr>
        <p:spPr>
          <a:xfrm>
            <a:off x="1347014" y="4916132"/>
            <a:ext cx="580103" cy="5997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7" name="Oval 6">
            <a:extLst>
              <a:ext uri="{FF2B5EF4-FFF2-40B4-BE49-F238E27FC236}">
                <a16:creationId xmlns:a16="http://schemas.microsoft.com/office/drawing/2014/main" id="{C320E37F-81B4-0FAA-78B6-EBC73805585E}"/>
              </a:ext>
            </a:extLst>
          </p:cNvPr>
          <p:cNvSpPr/>
          <p:nvPr/>
        </p:nvSpPr>
        <p:spPr>
          <a:xfrm>
            <a:off x="2993918" y="4940713"/>
            <a:ext cx="580103" cy="5997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a:t>
            </a:r>
          </a:p>
        </p:txBody>
      </p:sp>
      <p:cxnSp>
        <p:nvCxnSpPr>
          <p:cNvPr id="9" name="Straight Arrow Connector 8">
            <a:extLst>
              <a:ext uri="{FF2B5EF4-FFF2-40B4-BE49-F238E27FC236}">
                <a16:creationId xmlns:a16="http://schemas.microsoft.com/office/drawing/2014/main" id="{B6F96BEE-D035-B7A7-986F-42A9A523BC58}"/>
              </a:ext>
            </a:extLst>
          </p:cNvPr>
          <p:cNvCxnSpPr>
            <a:stCxn id="5" idx="3"/>
            <a:endCxn id="6" idx="0"/>
          </p:cNvCxnSpPr>
          <p:nvPr/>
        </p:nvCxnSpPr>
        <p:spPr>
          <a:xfrm flipH="1">
            <a:off x="1637066" y="4508748"/>
            <a:ext cx="655226" cy="407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E63F959-5B01-BE76-ACF3-370B903A3640}"/>
              </a:ext>
            </a:extLst>
          </p:cNvPr>
          <p:cNvCxnSpPr>
            <a:stCxn id="5" idx="5"/>
            <a:endCxn id="7" idx="0"/>
          </p:cNvCxnSpPr>
          <p:nvPr/>
        </p:nvCxnSpPr>
        <p:spPr>
          <a:xfrm>
            <a:off x="2702487" y="4508748"/>
            <a:ext cx="581483" cy="431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DC1C6DE-84A1-7E49-1DB9-C2BE0D7227F1}"/>
              </a:ext>
            </a:extLst>
          </p:cNvPr>
          <p:cNvCxnSpPr>
            <a:stCxn id="4" idx="3"/>
            <a:endCxn id="5" idx="0"/>
          </p:cNvCxnSpPr>
          <p:nvPr/>
        </p:nvCxnSpPr>
        <p:spPr>
          <a:xfrm flipH="1">
            <a:off x="2497390" y="3579598"/>
            <a:ext cx="645396" cy="417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5956C3C-4215-410C-C16B-F905FE3FEB07}"/>
              </a:ext>
            </a:extLst>
          </p:cNvPr>
          <p:cNvCxnSpPr>
            <a:stCxn id="4" idx="4"/>
            <a:endCxn id="7" idx="0"/>
          </p:cNvCxnSpPr>
          <p:nvPr/>
        </p:nvCxnSpPr>
        <p:spPr>
          <a:xfrm flipH="1">
            <a:off x="3283970" y="3667432"/>
            <a:ext cx="63914" cy="127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AE13CAB-F892-14C9-E338-CC531D7704A0}"/>
                  </a:ext>
                </a:extLst>
              </p:cNvPr>
              <p:cNvSpPr txBox="1"/>
              <p:nvPr/>
            </p:nvSpPr>
            <p:spPr>
              <a:xfrm>
                <a:off x="3559275" y="3067665"/>
                <a:ext cx="5624052" cy="369332"/>
              </a:xfrm>
              <a:prstGeom prst="rect">
                <a:avLst/>
              </a:prstGeom>
              <a:noFill/>
            </p:spPr>
            <p:txBody>
              <a:bodyPr wrap="square" rtlCol="0">
                <a:spAutoFit/>
              </a:bodyPr>
              <a:lstStyle/>
              <a:p>
                <a:r>
                  <a:rPr lang="en-IN" dirty="0"/>
                  <a:t>{id = 1, </a:t>
                </a:r>
                <a:r>
                  <a:rPr lang="en-IN" dirty="0" err="1"/>
                  <a:t>fn</a:t>
                </a:r>
                <a:r>
                  <a:rPr lang="en-IN" dirty="0"/>
                  <a:t> = “f”, </a:t>
                </a:r>
                <a:r>
                  <a:rPr lang="en-IN" dirty="0" err="1"/>
                  <a:t>n_args</a:t>
                </a:r>
                <a:r>
                  <a:rPr lang="en-IN" dirty="0"/>
                  <a:t> = 2, </a:t>
                </a:r>
                <a:r>
                  <a:rPr lang="en-IN" dirty="0" err="1"/>
                  <a:t>args</a:t>
                </a:r>
                <a:r>
                  <a:rPr lang="en-IN" dirty="0"/>
                  <a:t>={2, 4}, cc = 3, </a:t>
                </a:r>
                <a:r>
                  <a:rPr lang="en-IN" dirty="0" err="1"/>
                  <a:t>ccpar</a:t>
                </a:r>
                <a:r>
                  <a:rPr lang="en-IN" dirty="0"/>
                  <a:t> = </a:t>
                </a:r>
                <a14:m>
                  <m:oMath xmlns:m="http://schemas.openxmlformats.org/officeDocument/2006/math">
                    <m:r>
                      <a:rPr lang="en-IN" b="0" i="1" smtClean="0">
                        <a:latin typeface="Cambria Math" panose="02040503050406030204" pitchFamily="18" charset="0"/>
                      </a:rPr>
                      <m:t>𝜙</m:t>
                    </m:r>
                  </m:oMath>
                </a14:m>
                <a:r>
                  <a:rPr lang="en-IN" dirty="0"/>
                  <a:t>}</a:t>
                </a:r>
              </a:p>
            </p:txBody>
          </p:sp>
        </mc:Choice>
        <mc:Fallback xmlns="">
          <p:sp>
            <p:nvSpPr>
              <p:cNvPr id="12" name="TextBox 11">
                <a:extLst>
                  <a:ext uri="{FF2B5EF4-FFF2-40B4-BE49-F238E27FC236}">
                    <a16:creationId xmlns:a16="http://schemas.microsoft.com/office/drawing/2014/main" id="{7AE13CAB-F892-14C9-E338-CC531D7704A0}"/>
                  </a:ext>
                </a:extLst>
              </p:cNvPr>
              <p:cNvSpPr txBox="1">
                <a:spLocks noRot="1" noChangeAspect="1" noMove="1" noResize="1" noEditPoints="1" noAdjustHandles="1" noChangeArrowheads="1" noChangeShapeType="1" noTextEdit="1"/>
              </p:cNvSpPr>
              <p:nvPr/>
            </p:nvSpPr>
            <p:spPr>
              <a:xfrm>
                <a:off x="3559275" y="3067665"/>
                <a:ext cx="5624052" cy="369332"/>
              </a:xfrm>
              <a:prstGeom prst="rect">
                <a:avLst/>
              </a:prstGeom>
              <a:blipFill>
                <a:blip r:embed="rId3"/>
                <a:stretch>
                  <a:fillRect l="-976" t="-8197" b="-24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6F0756D-B6E3-FAD5-7816-80D222C6882A}"/>
                  </a:ext>
                </a:extLst>
              </p:cNvPr>
              <p:cNvSpPr txBox="1"/>
              <p:nvPr/>
            </p:nvSpPr>
            <p:spPr>
              <a:xfrm>
                <a:off x="2925093" y="4104971"/>
                <a:ext cx="5624052" cy="369332"/>
              </a:xfrm>
              <a:prstGeom prst="rect">
                <a:avLst/>
              </a:prstGeom>
              <a:noFill/>
            </p:spPr>
            <p:txBody>
              <a:bodyPr wrap="square" rtlCol="0">
                <a:spAutoFit/>
              </a:bodyPr>
              <a:lstStyle/>
              <a:p>
                <a:r>
                  <a:rPr lang="en-IN" dirty="0"/>
                  <a:t>{id = 2, </a:t>
                </a:r>
                <a:r>
                  <a:rPr lang="en-IN" dirty="0" err="1"/>
                  <a:t>fn</a:t>
                </a:r>
                <a:r>
                  <a:rPr lang="en-IN" dirty="0"/>
                  <a:t> = “f”, </a:t>
                </a:r>
                <a:r>
                  <a:rPr lang="en-IN" dirty="0" err="1"/>
                  <a:t>n_args</a:t>
                </a:r>
                <a:r>
                  <a:rPr lang="en-IN" dirty="0"/>
                  <a:t> = 2, </a:t>
                </a:r>
                <a:r>
                  <a:rPr lang="en-IN" dirty="0" err="1"/>
                  <a:t>args</a:t>
                </a:r>
                <a:r>
                  <a:rPr lang="en-IN" dirty="0"/>
                  <a:t>={3, 4}, cc = 3, </a:t>
                </a:r>
                <a:r>
                  <a:rPr lang="en-IN" dirty="0" err="1"/>
                  <a:t>ccpar</a:t>
                </a:r>
                <a:r>
                  <a:rPr lang="en-IN" dirty="0"/>
                  <a:t> = </a:t>
                </a:r>
                <a14:m>
                  <m:oMath xmlns:m="http://schemas.openxmlformats.org/officeDocument/2006/math">
                    <m:r>
                      <a:rPr lang="en-IN" b="0" i="1" smtClean="0">
                        <a:latin typeface="Cambria Math" panose="02040503050406030204" pitchFamily="18" charset="0"/>
                      </a:rPr>
                      <m:t>𝜙</m:t>
                    </m:r>
                  </m:oMath>
                </a14:m>
                <a:r>
                  <a:rPr lang="en-IN" dirty="0"/>
                  <a:t>}</a:t>
                </a:r>
              </a:p>
            </p:txBody>
          </p:sp>
        </mc:Choice>
        <mc:Fallback xmlns="">
          <p:sp>
            <p:nvSpPr>
              <p:cNvPr id="14" name="TextBox 13">
                <a:extLst>
                  <a:ext uri="{FF2B5EF4-FFF2-40B4-BE49-F238E27FC236}">
                    <a16:creationId xmlns:a16="http://schemas.microsoft.com/office/drawing/2014/main" id="{56F0756D-B6E3-FAD5-7816-80D222C6882A}"/>
                  </a:ext>
                </a:extLst>
              </p:cNvPr>
              <p:cNvSpPr txBox="1">
                <a:spLocks noRot="1" noChangeAspect="1" noMove="1" noResize="1" noEditPoints="1" noAdjustHandles="1" noChangeArrowheads="1" noChangeShapeType="1" noTextEdit="1"/>
              </p:cNvSpPr>
              <p:nvPr/>
            </p:nvSpPr>
            <p:spPr>
              <a:xfrm>
                <a:off x="2925093" y="4104971"/>
                <a:ext cx="5624052" cy="369332"/>
              </a:xfrm>
              <a:prstGeom prst="rect">
                <a:avLst/>
              </a:prstGeom>
              <a:blipFill>
                <a:blip r:embed="rId4"/>
                <a:stretch>
                  <a:fillRect l="-976" t="-8197" b="-24590"/>
                </a:stretch>
              </a:blipFill>
            </p:spPr>
            <p:txBody>
              <a:bodyPr/>
              <a:lstStyle/>
              <a:p>
                <a:r>
                  <a:rPr lang="en-IN">
                    <a:noFill/>
                  </a:rPr>
                  <a:t> </a:t>
                </a:r>
              </a:p>
            </p:txBody>
          </p:sp>
        </mc:Fallback>
      </mc:AlternateContent>
      <p:sp>
        <p:nvSpPr>
          <p:cNvPr id="15" name="TextBox 14">
            <a:extLst>
              <a:ext uri="{FF2B5EF4-FFF2-40B4-BE49-F238E27FC236}">
                <a16:creationId xmlns:a16="http://schemas.microsoft.com/office/drawing/2014/main" id="{40A0FE04-510A-B93D-D97A-E49FAB0B2F86}"/>
              </a:ext>
            </a:extLst>
          </p:cNvPr>
          <p:cNvSpPr txBox="1"/>
          <p:nvPr/>
        </p:nvSpPr>
        <p:spPr>
          <a:xfrm>
            <a:off x="167137" y="5889528"/>
            <a:ext cx="5624052" cy="369332"/>
          </a:xfrm>
          <a:prstGeom prst="rect">
            <a:avLst/>
          </a:prstGeom>
          <a:noFill/>
        </p:spPr>
        <p:txBody>
          <a:bodyPr wrap="square" rtlCol="0">
            <a:spAutoFit/>
          </a:bodyPr>
          <a:lstStyle/>
          <a:p>
            <a:r>
              <a:rPr lang="en-IN" dirty="0"/>
              <a:t>{id = 3, </a:t>
            </a:r>
            <a:r>
              <a:rPr lang="en-IN" dirty="0" err="1"/>
              <a:t>fn</a:t>
            </a:r>
            <a:r>
              <a:rPr lang="en-IN" dirty="0"/>
              <a:t> = “a”, </a:t>
            </a:r>
            <a:r>
              <a:rPr lang="en-IN" dirty="0" err="1"/>
              <a:t>n_args</a:t>
            </a:r>
            <a:r>
              <a:rPr lang="en-IN" dirty="0"/>
              <a:t> = 0, </a:t>
            </a:r>
            <a:r>
              <a:rPr lang="en-IN" dirty="0" err="1"/>
              <a:t>args</a:t>
            </a:r>
            <a:r>
              <a:rPr lang="en-IN" dirty="0"/>
              <a:t>={}, cc = 3, </a:t>
            </a:r>
            <a:r>
              <a:rPr lang="en-IN" dirty="0" err="1"/>
              <a:t>ccpar</a:t>
            </a:r>
            <a:r>
              <a:rPr lang="en-IN" dirty="0"/>
              <a:t> = {2, 1}}</a:t>
            </a:r>
          </a:p>
        </p:txBody>
      </p:sp>
      <p:sp>
        <p:nvSpPr>
          <p:cNvPr id="16" name="TextBox 15">
            <a:extLst>
              <a:ext uri="{FF2B5EF4-FFF2-40B4-BE49-F238E27FC236}">
                <a16:creationId xmlns:a16="http://schemas.microsoft.com/office/drawing/2014/main" id="{1143EEAF-D047-7F6E-D00D-7C1AB17D4BE2}"/>
              </a:ext>
            </a:extLst>
          </p:cNvPr>
          <p:cNvSpPr txBox="1"/>
          <p:nvPr/>
        </p:nvSpPr>
        <p:spPr>
          <a:xfrm>
            <a:off x="3642851" y="5058700"/>
            <a:ext cx="5624052" cy="369332"/>
          </a:xfrm>
          <a:prstGeom prst="rect">
            <a:avLst/>
          </a:prstGeom>
          <a:noFill/>
        </p:spPr>
        <p:txBody>
          <a:bodyPr wrap="square" rtlCol="0">
            <a:spAutoFit/>
          </a:bodyPr>
          <a:lstStyle/>
          <a:p>
            <a:r>
              <a:rPr lang="en-IN" dirty="0"/>
              <a:t>{id = 4, </a:t>
            </a:r>
            <a:r>
              <a:rPr lang="en-IN" dirty="0" err="1"/>
              <a:t>fn</a:t>
            </a:r>
            <a:r>
              <a:rPr lang="en-IN" dirty="0"/>
              <a:t> = “b”, </a:t>
            </a:r>
            <a:r>
              <a:rPr lang="en-IN" dirty="0" err="1"/>
              <a:t>n_args</a:t>
            </a:r>
            <a:r>
              <a:rPr lang="en-IN" dirty="0"/>
              <a:t> = 0, </a:t>
            </a:r>
            <a:r>
              <a:rPr lang="en-IN" dirty="0" err="1"/>
              <a:t>args</a:t>
            </a:r>
            <a:r>
              <a:rPr lang="en-IN" dirty="0"/>
              <a:t>={}, cc = 4, </a:t>
            </a:r>
            <a:r>
              <a:rPr lang="en-IN" dirty="0" err="1"/>
              <a:t>ccpar</a:t>
            </a:r>
            <a:r>
              <a:rPr lang="en-IN" dirty="0"/>
              <a:t> = {1, 2}}</a:t>
            </a:r>
          </a:p>
        </p:txBody>
      </p:sp>
      <p:cxnSp>
        <p:nvCxnSpPr>
          <p:cNvPr id="10" name="Connector: Curved 9">
            <a:extLst>
              <a:ext uri="{FF2B5EF4-FFF2-40B4-BE49-F238E27FC236}">
                <a16:creationId xmlns:a16="http://schemas.microsoft.com/office/drawing/2014/main" id="{E07AB79F-B498-E2CE-935A-BC33492FD930}"/>
              </a:ext>
            </a:extLst>
          </p:cNvPr>
          <p:cNvCxnSpPr>
            <a:stCxn id="5" idx="2"/>
            <a:endCxn id="6" idx="2"/>
          </p:cNvCxnSpPr>
          <p:nvPr/>
        </p:nvCxnSpPr>
        <p:spPr>
          <a:xfrm rot="10800000" flipV="1">
            <a:off x="1347014" y="4296698"/>
            <a:ext cx="860324" cy="919317"/>
          </a:xfrm>
          <a:prstGeom prst="curvedConnector3">
            <a:avLst>
              <a:gd name="adj1" fmla="val 139142"/>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B3759BA4-25BD-1439-7D8B-BE8DFE25F71F}"/>
              </a:ext>
            </a:extLst>
          </p:cNvPr>
          <p:cNvCxnSpPr>
            <a:stCxn id="4" idx="2"/>
            <a:endCxn id="6" idx="2"/>
          </p:cNvCxnSpPr>
          <p:nvPr/>
        </p:nvCxnSpPr>
        <p:spPr>
          <a:xfrm rot="10800000" flipV="1">
            <a:off x="1347014" y="3367548"/>
            <a:ext cx="1710818" cy="1848467"/>
          </a:xfrm>
          <a:prstGeom prst="curvedConnector3">
            <a:avLst>
              <a:gd name="adj1" fmla="val 143247"/>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7AE3032-F0F3-8BD6-822F-F6F1A8313803}"/>
              </a:ext>
            </a:extLst>
          </p:cNvPr>
          <p:cNvSpPr txBox="1"/>
          <p:nvPr/>
        </p:nvSpPr>
        <p:spPr>
          <a:xfrm>
            <a:off x="7757652" y="1690688"/>
            <a:ext cx="3460954" cy="923330"/>
          </a:xfrm>
          <a:prstGeom prst="rect">
            <a:avLst/>
          </a:prstGeom>
          <a:noFill/>
        </p:spPr>
        <p:txBody>
          <a:bodyPr wrap="square" rtlCol="0">
            <a:spAutoFit/>
          </a:bodyPr>
          <a:lstStyle/>
          <a:p>
            <a:r>
              <a:rPr lang="en-IN" dirty="0"/>
              <a:t>Find(1) == Find(3) == 3</a:t>
            </a:r>
          </a:p>
          <a:p>
            <a:endParaRPr lang="en-IN" dirty="0"/>
          </a:p>
          <a:p>
            <a:r>
              <a:rPr lang="en-IN" dirty="0"/>
              <a:t>Therefore, return UNSAT.</a:t>
            </a:r>
          </a:p>
        </p:txBody>
      </p:sp>
    </p:spTree>
    <p:extLst>
      <p:ext uri="{BB962C8B-B14F-4D97-AF65-F5344CB8AC3E}">
        <p14:creationId xmlns:p14="http://schemas.microsoft.com/office/powerpoint/2010/main" val="1898283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D8C6C-12F0-440F-8EF1-F747F4FBE23E}"/>
              </a:ext>
            </a:extLst>
          </p:cNvPr>
          <p:cNvSpPr>
            <a:spLocks noGrp="1"/>
          </p:cNvSpPr>
          <p:nvPr>
            <p:ph type="title"/>
          </p:nvPr>
        </p:nvSpPr>
        <p:spPr/>
        <p:txBody>
          <a:bodyPr/>
          <a:lstStyle/>
          <a:p>
            <a:r>
              <a:rPr lang="en-IN" dirty="0"/>
              <a:t>EUF</a:t>
            </a:r>
          </a:p>
        </p:txBody>
      </p:sp>
      <p:sp>
        <p:nvSpPr>
          <p:cNvPr id="3" name="Content Placeholder 2">
            <a:extLst>
              <a:ext uri="{FF2B5EF4-FFF2-40B4-BE49-F238E27FC236}">
                <a16:creationId xmlns:a16="http://schemas.microsoft.com/office/drawing/2014/main" id="{AB340F25-BBE4-F2A0-D1E4-08BA3D809543}"/>
              </a:ext>
            </a:extLst>
          </p:cNvPr>
          <p:cNvSpPr>
            <a:spLocks noGrp="1"/>
          </p:cNvSpPr>
          <p:nvPr>
            <p:ph idx="1"/>
          </p:nvPr>
        </p:nvSpPr>
        <p:spPr/>
        <p:txBody>
          <a:bodyPr/>
          <a:lstStyle/>
          <a:p>
            <a:r>
              <a:rPr lang="en-IN" dirty="0"/>
              <a:t>We will use capital letters to denote uninterpreted functions and superscript “UF” to denote EUF formulae.</a:t>
            </a:r>
          </a:p>
        </p:txBody>
      </p:sp>
    </p:spTree>
    <p:extLst>
      <p:ext uri="{BB962C8B-B14F-4D97-AF65-F5344CB8AC3E}">
        <p14:creationId xmlns:p14="http://schemas.microsoft.com/office/powerpoint/2010/main" val="731176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68BAD-1D7D-7C2C-780E-86B49FB99715}"/>
              </a:ext>
            </a:extLst>
          </p:cNvPr>
          <p:cNvSpPr>
            <a:spLocks noGrp="1"/>
          </p:cNvSpPr>
          <p:nvPr>
            <p:ph type="title"/>
          </p:nvPr>
        </p:nvSpPr>
        <p:spPr/>
        <p:txBody>
          <a:bodyPr/>
          <a:lstStyle/>
          <a:p>
            <a:r>
              <a:rPr lang="en-IN" dirty="0"/>
              <a:t>Additional axioms for EUF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B377B1-3177-DF7C-654C-1A99941EEC24}"/>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Congruence rule</a:t>
                </a:r>
              </a:p>
              <a:p>
                <a:pPr marL="0" indent="0">
                  <a:buNone/>
                </a:pPr>
                <a:endParaRPr lang="en-IN" b="0" dirty="0">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𝑛</m:t>
                          </m:r>
                        </m:sub>
                        <m:sup>
                          <m:r>
                            <a:rPr lang="en-IN" b="0" i="1" smtClean="0">
                              <a:latin typeface="Cambria Math" panose="02040503050406030204" pitchFamily="18" charset="0"/>
                            </a:rPr>
                            <m:t>′</m:t>
                          </m:r>
                        </m:sup>
                      </m:sSubSup>
                      <m:r>
                        <a:rPr lang="en-IN" b="0" i="1" smtClean="0">
                          <a:latin typeface="Cambria Math" panose="02040503050406030204" pitchFamily="18" charset="0"/>
                        </a:rPr>
                        <m:t>. </m:t>
                      </m:r>
                      <m:nary>
                        <m:naryPr>
                          <m:chr m:val="⋀"/>
                          <m:supHide m:val="on"/>
                          <m:ctrlPr>
                            <a:rPr lang="en-IN" b="0" i="1" smtClean="0">
                              <a:latin typeface="Cambria Math" panose="02040503050406030204" pitchFamily="18" charset="0"/>
                            </a:rPr>
                          </m:ctrlPr>
                        </m:naryPr>
                        <m:sub>
                          <m:r>
                            <m:rPr>
                              <m:brk m:alnAt="7"/>
                            </m:rPr>
                            <a:rPr lang="en-IN" b="0" i="1" smtClean="0">
                              <a:latin typeface="Cambria Math" panose="02040503050406030204" pitchFamily="18" charset="0"/>
                            </a:rPr>
                            <m:t>𝑖</m:t>
                          </m:r>
                        </m:sub>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𝑖</m:t>
                              </m:r>
                            </m:sub>
                          </m:sSub>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𝑖</m:t>
                              </m:r>
                            </m:sub>
                            <m:sup>
                              <m:r>
                                <a:rPr lang="en-IN" b="0" i="1" smtClean="0">
                                  <a:latin typeface="Cambria Math" panose="02040503050406030204" pitchFamily="18" charset="0"/>
                                </a:rPr>
                                <m:t>′</m:t>
                              </m:r>
                            </m:sup>
                          </m:sSubSup>
                          <m:r>
                            <a:rPr lang="en-IN" b="0" i="1" smtClean="0">
                              <a:latin typeface="Cambria Math" panose="02040503050406030204" pitchFamily="18" charset="0"/>
                            </a:rPr>
                            <m:t> →</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 …,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e>
                          </m:d>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r>
                                <a:rPr lang="en-IN" b="0" i="1" smtClean="0">
                                  <a:latin typeface="Cambria Math" panose="02040503050406030204" pitchFamily="18" charset="0"/>
                                </a:rPr>
                                <m:t>, …,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𝑛</m:t>
                                  </m:r>
                                </m:sub>
                                <m:sup>
                                  <m:r>
                                    <a:rPr lang="en-IN" b="0" i="1" smtClean="0">
                                      <a:latin typeface="Cambria Math" panose="02040503050406030204" pitchFamily="18" charset="0"/>
                                    </a:rPr>
                                    <m:t>′</m:t>
                                  </m:r>
                                </m:sup>
                              </m:sSubSup>
                            </m:e>
                          </m:d>
                        </m:e>
                      </m:nary>
                    </m:oMath>
                  </m:oMathPara>
                </a14:m>
                <a:endParaRPr lang="en-IN" dirty="0"/>
              </a:p>
              <a:p>
                <a:pPr marL="0" indent="0">
                  <a:buNone/>
                </a:pPr>
                <a:endParaRPr lang="en-IN" dirty="0"/>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𝑛</m:t>
                          </m:r>
                        </m:sub>
                        <m:sup>
                          <m:r>
                            <a:rPr lang="en-IN" b="0" i="1" smtClean="0">
                              <a:latin typeface="Cambria Math" panose="02040503050406030204" pitchFamily="18" charset="0"/>
                            </a:rPr>
                            <m:t>′</m:t>
                          </m:r>
                        </m:sup>
                      </m:sSubSup>
                      <m:r>
                        <a:rPr lang="en-IN" b="0" i="1" smtClean="0">
                          <a:latin typeface="Cambria Math" panose="02040503050406030204" pitchFamily="18" charset="0"/>
                        </a:rPr>
                        <m:t>. </m:t>
                      </m:r>
                      <m:nary>
                        <m:naryPr>
                          <m:chr m:val="⋀"/>
                          <m:supHide m:val="on"/>
                          <m:ctrlPr>
                            <a:rPr lang="en-IN" b="0" i="1" smtClean="0">
                              <a:latin typeface="Cambria Math" panose="02040503050406030204" pitchFamily="18" charset="0"/>
                            </a:rPr>
                          </m:ctrlPr>
                        </m:naryPr>
                        <m:sub>
                          <m:r>
                            <m:rPr>
                              <m:brk m:alnAt="7"/>
                            </m:rPr>
                            <a:rPr lang="en-IN" b="0" i="1" smtClean="0">
                              <a:latin typeface="Cambria Math" panose="02040503050406030204" pitchFamily="18" charset="0"/>
                            </a:rPr>
                            <m:t>𝑖</m:t>
                          </m:r>
                        </m:sub>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𝑖</m:t>
                              </m:r>
                            </m:sub>
                          </m:sSub>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𝑖</m:t>
                              </m:r>
                            </m:sub>
                            <m:sup>
                              <m:r>
                                <a:rPr lang="en-IN" b="0" i="1" smtClean="0">
                                  <a:latin typeface="Cambria Math" panose="02040503050406030204" pitchFamily="18" charset="0"/>
                                </a:rPr>
                                <m:t>′</m:t>
                              </m:r>
                            </m:sup>
                          </m:sSubSup>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 …,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r>
                                <a:rPr lang="en-IN" b="0" i="1" smtClean="0">
                                  <a:latin typeface="Cambria Math" panose="02040503050406030204" pitchFamily="18" charset="0"/>
                                </a:rPr>
                                <m:t>, …,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𝑛</m:t>
                                  </m:r>
                                </m:sub>
                                <m:sup>
                                  <m:r>
                                    <a:rPr lang="en-IN" b="0" i="1" smtClean="0">
                                      <a:latin typeface="Cambria Math" panose="02040503050406030204" pitchFamily="18" charset="0"/>
                                    </a:rPr>
                                    <m:t>′</m:t>
                                  </m:r>
                                </m:sup>
                              </m:sSubSup>
                            </m:e>
                          </m:d>
                          <m:r>
                            <a:rPr lang="en-IN" b="0" i="1" smtClean="0">
                              <a:latin typeface="Cambria Math" panose="02040503050406030204" pitchFamily="18" charset="0"/>
                            </a:rPr>
                            <m:t>)</m:t>
                          </m:r>
                        </m:e>
                      </m:nary>
                    </m:oMath>
                  </m:oMathPara>
                </a14:m>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F0B377B1-3177-DF7C-654C-1A99941EEC24}"/>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IN">
                    <a:noFill/>
                  </a:rPr>
                  <a:t> </a:t>
                </a:r>
              </a:p>
            </p:txBody>
          </p:sp>
        </mc:Fallback>
      </mc:AlternateContent>
    </p:spTree>
    <p:extLst>
      <p:ext uri="{BB962C8B-B14F-4D97-AF65-F5344CB8AC3E}">
        <p14:creationId xmlns:p14="http://schemas.microsoft.com/office/powerpoint/2010/main" val="2961662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10CB2-C5D1-5000-764C-7C7E9F3F0742}"/>
              </a:ext>
            </a:extLst>
          </p:cNvPr>
          <p:cNvSpPr>
            <a:spLocks noGrp="1"/>
          </p:cNvSpPr>
          <p:nvPr>
            <p:ph type="title"/>
          </p:nvPr>
        </p:nvSpPr>
        <p:spPr/>
        <p:txBody>
          <a:bodyPr/>
          <a:lstStyle/>
          <a:p>
            <a:r>
              <a:rPr lang="en-IN" dirty="0"/>
              <a:t>Functional consistency</a:t>
            </a:r>
          </a:p>
        </p:txBody>
      </p:sp>
      <p:sp>
        <p:nvSpPr>
          <p:cNvPr id="3" name="Content Placeholder 2">
            <a:extLst>
              <a:ext uri="{FF2B5EF4-FFF2-40B4-BE49-F238E27FC236}">
                <a16:creationId xmlns:a16="http://schemas.microsoft.com/office/drawing/2014/main" id="{E1A16CAB-6D25-E492-FF08-3618E1398423}"/>
              </a:ext>
            </a:extLst>
          </p:cNvPr>
          <p:cNvSpPr>
            <a:spLocks noGrp="1"/>
          </p:cNvSpPr>
          <p:nvPr>
            <p:ph idx="1"/>
          </p:nvPr>
        </p:nvSpPr>
        <p:spPr/>
        <p:txBody>
          <a:bodyPr/>
          <a:lstStyle/>
          <a:p>
            <a:r>
              <a:rPr lang="en-IN" dirty="0"/>
              <a:t>A function is consistent if it returns the same output when invoked with the same arguments</a:t>
            </a:r>
          </a:p>
          <a:p>
            <a:endParaRPr lang="en-IN" dirty="0"/>
          </a:p>
          <a:p>
            <a:r>
              <a:rPr lang="en-IN" dirty="0"/>
              <a:t>The additional axiom for uninterpreted function uses the functional consistency</a:t>
            </a:r>
          </a:p>
        </p:txBody>
      </p:sp>
    </p:spTree>
    <p:extLst>
      <p:ext uri="{BB962C8B-B14F-4D97-AF65-F5344CB8AC3E}">
        <p14:creationId xmlns:p14="http://schemas.microsoft.com/office/powerpoint/2010/main" val="189510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3DBF5-DEA0-6C1B-4A13-0DE4C5D480D3}"/>
              </a:ext>
            </a:extLst>
          </p:cNvPr>
          <p:cNvSpPr>
            <a:spLocks noGrp="1"/>
          </p:cNvSpPr>
          <p:nvPr>
            <p:ph type="title"/>
          </p:nvPr>
        </p:nvSpPr>
        <p:spPr/>
        <p:txBody>
          <a:bodyPr/>
          <a:lstStyle/>
          <a:p>
            <a:r>
              <a:rPr lang="en-IN" dirty="0"/>
              <a:t>Uninterpreted functions</a:t>
            </a:r>
          </a:p>
        </p:txBody>
      </p:sp>
      <p:sp>
        <p:nvSpPr>
          <p:cNvPr id="3" name="Content Placeholder 2">
            <a:extLst>
              <a:ext uri="{FF2B5EF4-FFF2-40B4-BE49-F238E27FC236}">
                <a16:creationId xmlns:a16="http://schemas.microsoft.com/office/drawing/2014/main" id="{79FC0288-1017-0B3B-CC0C-973475FF0EC3}"/>
              </a:ext>
            </a:extLst>
          </p:cNvPr>
          <p:cNvSpPr>
            <a:spLocks noGrp="1"/>
          </p:cNvSpPr>
          <p:nvPr>
            <p:ph idx="1"/>
          </p:nvPr>
        </p:nvSpPr>
        <p:spPr/>
        <p:txBody>
          <a:bodyPr/>
          <a:lstStyle/>
          <a:p>
            <a:r>
              <a:rPr lang="en-IN" dirty="0"/>
              <a:t>Uninterpreted functions can be useful to prove the validity of a formula that contains interpreted functions, and checking the validity of interpreted functions is hard, e.g., functions have loops or use complex data structures</a:t>
            </a:r>
          </a:p>
          <a:p>
            <a:endParaRPr lang="en-IN" dirty="0"/>
          </a:p>
          <a:p>
            <a:r>
              <a:rPr lang="en-IN" dirty="0"/>
              <a:t>Transforming a hard-to-validate interpreted function to an uninterpreted function during the verification makes the task of the verification feasible when the validity check doesn’t really depend on the interpretation of the functions in the formula</a:t>
            </a:r>
          </a:p>
        </p:txBody>
      </p:sp>
    </p:spTree>
    <p:extLst>
      <p:ext uri="{BB962C8B-B14F-4D97-AF65-F5344CB8AC3E}">
        <p14:creationId xmlns:p14="http://schemas.microsoft.com/office/powerpoint/2010/main" val="2375773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08A92-E301-C0BE-FC44-3EC7DF752626}"/>
              </a:ext>
            </a:extLst>
          </p:cNvPr>
          <p:cNvSpPr>
            <a:spLocks noGrp="1"/>
          </p:cNvSpPr>
          <p:nvPr>
            <p:ph type="title"/>
          </p:nvPr>
        </p:nvSpPr>
        <p:spPr/>
        <p:txBody>
          <a:bodyPr/>
          <a:lstStyle/>
          <a:p>
            <a:r>
              <a:rPr lang="en-IN" dirty="0"/>
              <a:t>Uninterpreted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185E3A-A975-C098-B19A-B60DA7FFC2DA}"/>
                  </a:ext>
                </a:extLst>
              </p:cNvPr>
              <p:cNvSpPr>
                <a:spLocks noGrp="1"/>
              </p:cNvSpPr>
              <p:nvPr>
                <p:ph idx="1"/>
              </p:nvPr>
            </p:nvSpPr>
            <p:spPr/>
            <p:txBody>
              <a:bodyPr/>
              <a:lstStyle/>
              <a:p>
                <a:r>
                  <a:rPr lang="en-IN" dirty="0"/>
                  <a:t>To check the validity of a formula F, we try to find a satisfying assignment to the negation of the formula (</a:t>
                </a:r>
                <a14:m>
                  <m:oMath xmlns:m="http://schemas.openxmlformats.org/officeDocument/2006/math">
                    <m:r>
                      <a:rPr lang="en-IN" b="0" i="1" smtClean="0">
                        <a:latin typeface="Cambria Math" panose="02040503050406030204" pitchFamily="18" charset="0"/>
                      </a:rPr>
                      <m:t>¬</m:t>
                    </m:r>
                  </m:oMath>
                </a14:m>
                <a:r>
                  <a:rPr lang="en-IN" dirty="0"/>
                  <a:t>F)</a:t>
                </a:r>
              </a:p>
              <a:p>
                <a:endParaRPr lang="en-IN" dirty="0"/>
              </a:p>
              <a:p>
                <a:r>
                  <a:rPr lang="en-IN" dirty="0"/>
                  <a:t>Let’s say F’ is a formula after replacing an interpreted function Foo in F with an uninterpreted function Bar</a:t>
                </a:r>
              </a:p>
              <a:p>
                <a:pPr lvl="1"/>
                <a:r>
                  <a:rPr lang="en-IN" dirty="0"/>
                  <a:t>If we can prove that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𝐹</m:t>
                    </m:r>
                    <m:r>
                      <a:rPr lang="en-IN" b="0" i="1" smtClean="0">
                        <a:latin typeface="Cambria Math" panose="02040503050406030204" pitchFamily="18" charset="0"/>
                      </a:rPr>
                      <m:t>′</m:t>
                    </m:r>
                  </m:oMath>
                </a14:m>
                <a:r>
                  <a:rPr lang="en-IN" dirty="0"/>
                  <a:t> is unsatisfiable using the theory of equality with uninterpreted functions, then </a:t>
                </a:r>
                <a14:m>
                  <m:oMath xmlns:m="http://schemas.openxmlformats.org/officeDocument/2006/math">
                    <m:r>
                      <a:rPr lang="en-IN" b="0" i="1" smtClean="0">
                        <a:latin typeface="Cambria Math" panose="02040503050406030204" pitchFamily="18" charset="0"/>
                      </a:rPr>
                      <m:t>¬</m:t>
                    </m:r>
                  </m:oMath>
                </a14:m>
                <a:r>
                  <a:rPr lang="en-IN" dirty="0"/>
                  <a:t>F is also unsatisfiable</a:t>
                </a:r>
              </a:p>
              <a:p>
                <a:pPr lvl="1"/>
                <a:r>
                  <a:rPr lang="en-US" dirty="0"/>
                  <a:t>Notice that if ¬F’ is unsatisfiable, it is unsatisfiable for all possible interpretations of Bar. Because Foo is one of the possible interpretations of Bar, ¬F′ is unsatisfiable even if we replace Foo with Bar</a:t>
                </a:r>
                <a:endParaRPr lang="en-IN" dirty="0"/>
              </a:p>
            </p:txBody>
          </p:sp>
        </mc:Choice>
        <mc:Fallback xmlns="">
          <p:sp>
            <p:nvSpPr>
              <p:cNvPr id="3" name="Content Placeholder 2">
                <a:extLst>
                  <a:ext uri="{FF2B5EF4-FFF2-40B4-BE49-F238E27FC236}">
                    <a16:creationId xmlns:a16="http://schemas.microsoft.com/office/drawing/2014/main" id="{4F185E3A-A975-C098-B19A-B60DA7FFC2DA}"/>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654918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1508</TotalTime>
  <Words>3848</Words>
  <Application>Microsoft Office PowerPoint</Application>
  <PresentationFormat>Widescreen</PresentationFormat>
  <Paragraphs>332</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Cambria Math</vt:lpstr>
      <vt:lpstr>Office Theme</vt:lpstr>
      <vt:lpstr>PowerPoint Presentation</vt:lpstr>
      <vt:lpstr>References</vt:lpstr>
      <vt:lpstr>Theory of equality</vt:lpstr>
      <vt:lpstr>Equality logic with uninterpreted functions (EUF)</vt:lpstr>
      <vt:lpstr>EUF</vt:lpstr>
      <vt:lpstr>Additional axioms for EUF</vt:lpstr>
      <vt:lpstr>Functional consistency</vt:lpstr>
      <vt:lpstr>Uninterpreted functions</vt:lpstr>
      <vt:lpstr>Uninterpreted functions</vt:lpstr>
      <vt:lpstr>Uninterpreted functions</vt:lpstr>
      <vt:lpstr>Example (program equivalence)</vt:lpstr>
      <vt:lpstr>Approach</vt:lpstr>
      <vt:lpstr>Converting to SSA</vt:lpstr>
      <vt:lpstr>Example (after loop unrolling)</vt:lpstr>
      <vt:lpstr>Example (after renaming)</vt:lpstr>
      <vt:lpstr>Example (SSA form)</vt:lpstr>
      <vt:lpstr>Example (formulae)</vt:lpstr>
      <vt:lpstr>Condition for equivalence</vt:lpstr>
      <vt:lpstr>Condition for equivalence</vt:lpstr>
      <vt:lpstr>Condition for equivalence</vt:lpstr>
      <vt:lpstr>Converting to EUF</vt:lpstr>
      <vt:lpstr>Converting to EUF</vt:lpstr>
      <vt:lpstr>Theory solver</vt:lpstr>
      <vt:lpstr>Theory solver</vt:lpstr>
      <vt:lpstr>Theory solver</vt:lpstr>
      <vt:lpstr>Theory solver</vt:lpstr>
      <vt:lpstr>Converting to EUF</vt:lpstr>
      <vt:lpstr>Converting to EUF</vt:lpstr>
      <vt:lpstr>Converting to EUF</vt:lpstr>
      <vt:lpstr>Converting to EUF</vt:lpstr>
      <vt:lpstr>Converting to EUF</vt:lpstr>
      <vt:lpstr>Converting to EUF</vt:lpstr>
      <vt:lpstr>Example</vt:lpstr>
      <vt:lpstr>Implementation</vt:lpstr>
      <vt:lpstr>Create a DAG of all subterms</vt:lpstr>
      <vt:lpstr>Implementation</vt:lpstr>
      <vt:lpstr>Create a DAG of all subterms</vt:lpstr>
      <vt:lpstr>Basic operations</vt:lpstr>
      <vt:lpstr>Basic operations</vt:lpstr>
      <vt:lpstr>Basic operations</vt:lpstr>
      <vt:lpstr>Basic operations</vt:lpstr>
      <vt:lpstr>Decision procedure for EUF formulae</vt:lpstr>
      <vt:lpstr>STEP-1, creating DAG</vt:lpstr>
      <vt:lpstr>STEP-2a, merge 2, 3</vt:lpstr>
      <vt:lpstr>STEP-2b, merge 2, 3</vt:lpstr>
      <vt:lpstr>STEP-3, find 1,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Keshav Bhalotia</dc:creator>
  <cp:lastModifiedBy>Keshav Bhalotia</cp:lastModifiedBy>
  <cp:revision>29</cp:revision>
  <dcterms:created xsi:type="dcterms:W3CDTF">2023-08-23T06:42:54Z</dcterms:created>
  <dcterms:modified xsi:type="dcterms:W3CDTF">2023-10-24T09:21:38Z</dcterms:modified>
</cp:coreProperties>
</file>