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ink/ink12.xml" ContentType="application/inkml+xml"/>
  <Override PartName="/ppt/notesSlides/notesSlide9.xml" ContentType="application/vnd.openxmlformats-officedocument.presentationml.notesSlide+xml"/>
  <Override PartName="/ppt/ink/ink1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38"/>
  </p:notesMasterIdLst>
  <p:sldIdLst>
    <p:sldId id="256" r:id="rId2"/>
    <p:sldId id="262" r:id="rId3"/>
    <p:sldId id="343" r:id="rId4"/>
    <p:sldId id="259" r:id="rId5"/>
    <p:sldId id="263" r:id="rId6"/>
    <p:sldId id="264" r:id="rId7"/>
    <p:sldId id="344" r:id="rId8"/>
    <p:sldId id="348" r:id="rId9"/>
    <p:sldId id="347" r:id="rId10"/>
    <p:sldId id="345" r:id="rId11"/>
    <p:sldId id="349" r:id="rId12"/>
    <p:sldId id="350" r:id="rId13"/>
    <p:sldId id="260" r:id="rId14"/>
    <p:sldId id="265" r:id="rId15"/>
    <p:sldId id="266" r:id="rId16"/>
    <p:sldId id="261" r:id="rId17"/>
    <p:sldId id="267" r:id="rId18"/>
    <p:sldId id="268" r:id="rId19"/>
    <p:sldId id="269" r:id="rId20"/>
    <p:sldId id="274" r:id="rId21"/>
    <p:sldId id="270" r:id="rId22"/>
    <p:sldId id="271" r:id="rId23"/>
    <p:sldId id="351" r:id="rId24"/>
    <p:sldId id="352" r:id="rId25"/>
    <p:sldId id="353" r:id="rId26"/>
    <p:sldId id="279" r:id="rId27"/>
    <p:sldId id="272" r:id="rId28"/>
    <p:sldId id="273" r:id="rId29"/>
    <p:sldId id="276" r:id="rId30"/>
    <p:sldId id="275" r:id="rId31"/>
    <p:sldId id="277" r:id="rId32"/>
    <p:sldId id="356" r:id="rId33"/>
    <p:sldId id="359" r:id="rId34"/>
    <p:sldId id="358" r:id="rId35"/>
    <p:sldId id="281"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8D1C5-B44E-4EC5-AFDE-3FAD98650185}" v="36" dt="2023-03-01T05:24:27.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F858D1C5-B44E-4EC5-AFDE-3FAD98650185}"/>
    <pc:docChg chg="undo custSel addSld delSld modSld">
      <pc:chgData name="Piyus Kedia" userId="02ae6dfbcf425881" providerId="LiveId" clId="{F858D1C5-B44E-4EC5-AFDE-3FAD98650185}" dt="2023-03-01T06:25:07.162" v="10264" actId="20577"/>
      <pc:docMkLst>
        <pc:docMk/>
      </pc:docMkLst>
      <pc:sldChg chg="addSp delSp modSp mod">
        <pc:chgData name="Piyus Kedia" userId="02ae6dfbcf425881" providerId="LiveId" clId="{F858D1C5-B44E-4EC5-AFDE-3FAD98650185}" dt="2023-03-01T02:51:57.970" v="8708" actId="20577"/>
        <pc:sldMkLst>
          <pc:docMk/>
          <pc:sldMk cId="2662162684" sldId="258"/>
        </pc:sldMkLst>
        <pc:spChg chg="add del mod">
          <ac:chgData name="Piyus Kedia" userId="02ae6dfbcf425881" providerId="LiveId" clId="{F858D1C5-B44E-4EC5-AFDE-3FAD98650185}" dt="2023-03-01T02:51:54.633" v="8706" actId="478"/>
          <ac:spMkLst>
            <pc:docMk/>
            <pc:sldMk cId="2662162684" sldId="258"/>
            <ac:spMk id="5" creationId="{02332FF9-AD54-2095-B2AB-A5AB7FDD484F}"/>
          </ac:spMkLst>
        </pc:spChg>
        <pc:graphicFrameChg chg="add del mod modGraphic">
          <ac:chgData name="Piyus Kedia" userId="02ae6dfbcf425881" providerId="LiveId" clId="{F858D1C5-B44E-4EC5-AFDE-3FAD98650185}" dt="2023-03-01T02:51:57.970" v="8708" actId="20577"/>
          <ac:graphicFrameMkLst>
            <pc:docMk/>
            <pc:sldMk cId="2662162684" sldId="258"/>
            <ac:graphicFrameMk id="4" creationId="{3A297EB6-6256-427C-B528-8D817BC5934E}"/>
          </ac:graphicFrameMkLst>
        </pc:graphicFrameChg>
      </pc:sldChg>
      <pc:sldChg chg="delSp mod">
        <pc:chgData name="Piyus Kedia" userId="02ae6dfbcf425881" providerId="LiveId" clId="{F858D1C5-B44E-4EC5-AFDE-3FAD98650185}" dt="2023-02-28T07:01:44.802" v="1115" actId="478"/>
        <pc:sldMkLst>
          <pc:docMk/>
          <pc:sldMk cId="3618942012" sldId="259"/>
        </pc:sldMkLst>
        <pc:inkChg chg="del">
          <ac:chgData name="Piyus Kedia" userId="02ae6dfbcf425881" providerId="LiveId" clId="{F858D1C5-B44E-4EC5-AFDE-3FAD98650185}" dt="2023-02-28T07:01:44.802" v="1115" actId="478"/>
          <ac:inkMkLst>
            <pc:docMk/>
            <pc:sldMk cId="3618942012" sldId="259"/>
            <ac:inkMk id="4" creationId="{5A4ACB96-8440-4004-81BF-08C86FD846EA}"/>
          </ac:inkMkLst>
        </pc:inkChg>
      </pc:sldChg>
      <pc:sldChg chg="addSp delSp mod">
        <pc:chgData name="Piyus Kedia" userId="02ae6dfbcf425881" providerId="LiveId" clId="{F858D1C5-B44E-4EC5-AFDE-3FAD98650185}" dt="2023-03-01T05:24:27.015" v="8795"/>
        <pc:sldMkLst>
          <pc:docMk/>
          <pc:sldMk cId="2693900780" sldId="260"/>
        </pc:sldMkLst>
        <pc:inkChg chg="del">
          <ac:chgData name="Piyus Kedia" userId="02ae6dfbcf425881" providerId="LiveId" clId="{F858D1C5-B44E-4EC5-AFDE-3FAD98650185}" dt="2023-02-28T07:02:40.809" v="1129" actId="478"/>
          <ac:inkMkLst>
            <pc:docMk/>
            <pc:sldMk cId="2693900780" sldId="260"/>
            <ac:inkMk id="4" creationId="{0BC8BED0-8659-4E96-83E9-846C01E89E77}"/>
          </ac:inkMkLst>
        </pc:inkChg>
        <pc:inkChg chg="add">
          <ac:chgData name="Piyus Kedia" userId="02ae6dfbcf425881" providerId="LiveId" clId="{F858D1C5-B44E-4EC5-AFDE-3FAD98650185}" dt="2023-03-01T05:24:27.015" v="8795"/>
          <ac:inkMkLst>
            <pc:docMk/>
            <pc:sldMk cId="2693900780" sldId="260"/>
            <ac:inkMk id="4" creationId="{798A14CE-CDF5-355E-FAE1-F54949DF92D0}"/>
          </ac:inkMkLst>
        </pc:inkChg>
      </pc:sldChg>
      <pc:sldChg chg="modSp mod">
        <pc:chgData name="Piyus Kedia" userId="02ae6dfbcf425881" providerId="LiveId" clId="{F858D1C5-B44E-4EC5-AFDE-3FAD98650185}" dt="2023-02-28T06:28:26.388" v="465" actId="20577"/>
        <pc:sldMkLst>
          <pc:docMk/>
          <pc:sldMk cId="2428471804" sldId="262"/>
        </pc:sldMkLst>
        <pc:spChg chg="mod">
          <ac:chgData name="Piyus Kedia" userId="02ae6dfbcf425881" providerId="LiveId" clId="{F858D1C5-B44E-4EC5-AFDE-3FAD98650185}" dt="2023-02-28T06:28:26.388" v="465" actId="20577"/>
          <ac:spMkLst>
            <pc:docMk/>
            <pc:sldMk cId="2428471804" sldId="262"/>
            <ac:spMk id="3" creationId="{139B77E2-8DFD-4BFE-AB5D-376780CDC891}"/>
          </ac:spMkLst>
        </pc:spChg>
      </pc:sldChg>
      <pc:sldChg chg="addSp delSp mod">
        <pc:chgData name="Piyus Kedia" userId="02ae6dfbcf425881" providerId="LiveId" clId="{F858D1C5-B44E-4EC5-AFDE-3FAD98650185}" dt="2023-03-01T05:24:27.015" v="8795"/>
        <pc:sldMkLst>
          <pc:docMk/>
          <pc:sldMk cId="4267329765" sldId="263"/>
        </pc:sldMkLst>
        <pc:inkChg chg="del">
          <ac:chgData name="Piyus Kedia" userId="02ae6dfbcf425881" providerId="LiveId" clId="{F858D1C5-B44E-4EC5-AFDE-3FAD98650185}" dt="2023-02-28T07:02:17.331" v="1127" actId="478"/>
          <ac:inkMkLst>
            <pc:docMk/>
            <pc:sldMk cId="4267329765" sldId="263"/>
            <ac:inkMk id="3" creationId="{28F84C32-B201-489D-AD13-BDC2444D677E}"/>
          </ac:inkMkLst>
        </pc:inkChg>
        <pc:inkChg chg="add">
          <ac:chgData name="Piyus Kedia" userId="02ae6dfbcf425881" providerId="LiveId" clId="{F858D1C5-B44E-4EC5-AFDE-3FAD98650185}" dt="2023-03-01T05:24:27.015" v="8795"/>
          <ac:inkMkLst>
            <pc:docMk/>
            <pc:sldMk cId="4267329765" sldId="263"/>
            <ac:inkMk id="3" creationId="{7D77D19D-AA3E-435F-ABB3-5BDDB60E7CB3}"/>
          </ac:inkMkLst>
        </pc:inkChg>
      </pc:sldChg>
      <pc:sldChg chg="addSp delSp modSp mod modNotesTx">
        <pc:chgData name="Piyus Kedia" userId="02ae6dfbcf425881" providerId="LiveId" clId="{F858D1C5-B44E-4EC5-AFDE-3FAD98650185}" dt="2023-03-01T06:23:35.420" v="10252" actId="20577"/>
        <pc:sldMkLst>
          <pc:docMk/>
          <pc:sldMk cId="1664755163" sldId="264"/>
        </pc:sldMkLst>
        <pc:spChg chg="add del mod">
          <ac:chgData name="Piyus Kedia" userId="02ae6dfbcf425881" providerId="LiveId" clId="{F858D1C5-B44E-4EC5-AFDE-3FAD98650185}" dt="2023-02-28T07:04:29.220" v="1215" actId="478"/>
          <ac:spMkLst>
            <pc:docMk/>
            <pc:sldMk cId="1664755163" sldId="264"/>
            <ac:spMk id="5" creationId="{F17D11FE-609A-909F-14CF-EA14FCE06A87}"/>
          </ac:spMkLst>
        </pc:spChg>
        <pc:inkChg chg="del">
          <ac:chgData name="Piyus Kedia" userId="02ae6dfbcf425881" providerId="LiveId" clId="{F858D1C5-B44E-4EC5-AFDE-3FAD98650185}" dt="2023-02-28T07:02:30.586" v="1128" actId="478"/>
          <ac:inkMkLst>
            <pc:docMk/>
            <pc:sldMk cId="1664755163" sldId="264"/>
            <ac:inkMk id="4" creationId="{42A920D9-2B6A-4D56-9CF2-5D964BA3A434}"/>
          </ac:inkMkLst>
        </pc:inkChg>
        <pc:inkChg chg="add">
          <ac:chgData name="Piyus Kedia" userId="02ae6dfbcf425881" providerId="LiveId" clId="{F858D1C5-B44E-4EC5-AFDE-3FAD98650185}" dt="2023-03-01T05:24:27.015" v="8795"/>
          <ac:inkMkLst>
            <pc:docMk/>
            <pc:sldMk cId="1664755163" sldId="264"/>
            <ac:inkMk id="4" creationId="{AACC8487-0025-06BE-9327-DC4799BD8C0F}"/>
          </ac:inkMkLst>
        </pc:inkChg>
      </pc:sldChg>
      <pc:sldChg chg="addSp delSp modSp mod modNotesTx">
        <pc:chgData name="Piyus Kedia" userId="02ae6dfbcf425881" providerId="LiveId" clId="{F858D1C5-B44E-4EC5-AFDE-3FAD98650185}" dt="2023-03-01T06:24:51.333" v="10260" actId="20577"/>
        <pc:sldMkLst>
          <pc:docMk/>
          <pc:sldMk cId="1659894264" sldId="265"/>
        </pc:sldMkLst>
        <pc:spChg chg="add mod">
          <ac:chgData name="Piyus Kedia" userId="02ae6dfbcf425881" providerId="LiveId" clId="{F858D1C5-B44E-4EC5-AFDE-3FAD98650185}" dt="2023-03-01T03:17:18.022" v="8792" actId="20577"/>
          <ac:spMkLst>
            <pc:docMk/>
            <pc:sldMk cId="1659894264" sldId="265"/>
            <ac:spMk id="5" creationId="{7EB356F3-F338-1BB8-6B96-C80E04E7D980}"/>
          </ac:spMkLst>
        </pc:spChg>
        <pc:inkChg chg="add">
          <ac:chgData name="Piyus Kedia" userId="02ae6dfbcf425881" providerId="LiveId" clId="{F858D1C5-B44E-4EC5-AFDE-3FAD98650185}" dt="2023-03-01T05:24:27.015" v="8795"/>
          <ac:inkMkLst>
            <pc:docMk/>
            <pc:sldMk cId="1659894264" sldId="265"/>
            <ac:inkMk id="4" creationId="{04090F65-41B0-5046-2A2A-9C714CC5E926}"/>
          </ac:inkMkLst>
        </pc:inkChg>
        <pc:inkChg chg="del">
          <ac:chgData name="Piyus Kedia" userId="02ae6dfbcf425881" providerId="LiveId" clId="{F858D1C5-B44E-4EC5-AFDE-3FAD98650185}" dt="2023-02-28T07:02:54.371" v="1130" actId="478"/>
          <ac:inkMkLst>
            <pc:docMk/>
            <pc:sldMk cId="1659894264" sldId="265"/>
            <ac:inkMk id="4" creationId="{912FB7F9-E421-4FEF-8938-8BBD274A02BC}"/>
          </ac:inkMkLst>
        </pc:inkChg>
      </pc:sldChg>
      <pc:sldChg chg="addSp delSp modSp mod modNotesTx">
        <pc:chgData name="Piyus Kedia" userId="02ae6dfbcf425881" providerId="LiveId" clId="{F858D1C5-B44E-4EC5-AFDE-3FAD98650185}" dt="2023-03-01T06:25:07.162" v="10264" actId="20577"/>
        <pc:sldMkLst>
          <pc:docMk/>
          <pc:sldMk cId="3208406935" sldId="266"/>
        </pc:sldMkLst>
        <pc:spChg chg="add mod">
          <ac:chgData name="Piyus Kedia" userId="02ae6dfbcf425881" providerId="LiveId" clId="{F858D1C5-B44E-4EC5-AFDE-3FAD98650185}" dt="2023-03-01T03:17:24.322" v="8794" actId="20577"/>
          <ac:spMkLst>
            <pc:docMk/>
            <pc:sldMk cId="3208406935" sldId="266"/>
            <ac:spMk id="6" creationId="{39F226A3-66F3-3D13-B36B-1A80B7CBA84F}"/>
          </ac:spMkLst>
        </pc:spChg>
        <pc:inkChg chg="add">
          <ac:chgData name="Piyus Kedia" userId="02ae6dfbcf425881" providerId="LiveId" clId="{F858D1C5-B44E-4EC5-AFDE-3FAD98650185}" dt="2023-03-01T05:24:27.015" v="8795"/>
          <ac:inkMkLst>
            <pc:docMk/>
            <pc:sldMk cId="3208406935" sldId="266"/>
            <ac:inkMk id="4" creationId="{38BCB187-8034-FDAA-D15C-3A927C63C9EB}"/>
          </ac:inkMkLst>
        </pc:inkChg>
        <pc:inkChg chg="del">
          <ac:chgData name="Piyus Kedia" userId="02ae6dfbcf425881" providerId="LiveId" clId="{F858D1C5-B44E-4EC5-AFDE-3FAD98650185}" dt="2023-02-28T09:21:40.230" v="3685" actId="478"/>
          <ac:inkMkLst>
            <pc:docMk/>
            <pc:sldMk cId="3208406935" sldId="266"/>
            <ac:inkMk id="4" creationId="{7A95F06D-357C-4F5E-B1D4-597E37F2A74D}"/>
          </ac:inkMkLst>
        </pc:inkChg>
      </pc:sldChg>
      <pc:sldChg chg="addSp delSp mod modNotesTx">
        <pc:chgData name="Piyus Kedia" userId="02ae6dfbcf425881" providerId="LiveId" clId="{F858D1C5-B44E-4EC5-AFDE-3FAD98650185}" dt="2023-03-01T05:24:27.015" v="8795"/>
        <pc:sldMkLst>
          <pc:docMk/>
          <pc:sldMk cId="3324719094" sldId="268"/>
        </pc:sldMkLst>
        <pc:inkChg chg="del">
          <ac:chgData name="Piyus Kedia" userId="02ae6dfbcf425881" providerId="LiveId" clId="{F858D1C5-B44E-4EC5-AFDE-3FAD98650185}" dt="2023-02-28T09:22:11.780" v="3728" actId="478"/>
          <ac:inkMkLst>
            <pc:docMk/>
            <pc:sldMk cId="3324719094" sldId="268"/>
            <ac:inkMk id="4" creationId="{466A6198-26BB-4166-A016-B2F2F67D9E4C}"/>
          </ac:inkMkLst>
        </pc:inkChg>
        <pc:inkChg chg="add">
          <ac:chgData name="Piyus Kedia" userId="02ae6dfbcf425881" providerId="LiveId" clId="{F858D1C5-B44E-4EC5-AFDE-3FAD98650185}" dt="2023-03-01T05:24:27.015" v="8795"/>
          <ac:inkMkLst>
            <pc:docMk/>
            <pc:sldMk cId="3324719094" sldId="268"/>
            <ac:inkMk id="4" creationId="{6CC5956D-BF68-BFB1-CCAC-B8A754AC0A71}"/>
          </ac:inkMkLst>
        </pc:inkChg>
      </pc:sldChg>
      <pc:sldChg chg="addSp delSp mod">
        <pc:chgData name="Piyus Kedia" userId="02ae6dfbcf425881" providerId="LiveId" clId="{F858D1C5-B44E-4EC5-AFDE-3FAD98650185}" dt="2023-03-01T05:24:27.015" v="8795"/>
        <pc:sldMkLst>
          <pc:docMk/>
          <pc:sldMk cId="1306948893" sldId="269"/>
        </pc:sldMkLst>
        <pc:inkChg chg="del">
          <ac:chgData name="Piyus Kedia" userId="02ae6dfbcf425881" providerId="LiveId" clId="{F858D1C5-B44E-4EC5-AFDE-3FAD98650185}" dt="2023-02-28T09:22:33.382" v="3729" actId="478"/>
          <ac:inkMkLst>
            <pc:docMk/>
            <pc:sldMk cId="1306948893" sldId="269"/>
            <ac:inkMk id="4" creationId="{38F32E82-60B5-4FAC-A155-8D30F05B7A95}"/>
          </ac:inkMkLst>
        </pc:inkChg>
        <pc:inkChg chg="add">
          <ac:chgData name="Piyus Kedia" userId="02ae6dfbcf425881" providerId="LiveId" clId="{F858D1C5-B44E-4EC5-AFDE-3FAD98650185}" dt="2023-03-01T05:24:27.015" v="8795"/>
          <ac:inkMkLst>
            <pc:docMk/>
            <pc:sldMk cId="1306948893" sldId="269"/>
            <ac:inkMk id="4" creationId="{B96EBF4E-8DC2-678A-0DD8-B94A28FEBA8C}"/>
          </ac:inkMkLst>
        </pc:inkChg>
      </pc:sldChg>
      <pc:sldChg chg="addSp delSp mod modNotesTx">
        <pc:chgData name="Piyus Kedia" userId="02ae6dfbcf425881" providerId="LiveId" clId="{F858D1C5-B44E-4EC5-AFDE-3FAD98650185}" dt="2023-03-01T05:24:27.015" v="8795"/>
        <pc:sldMkLst>
          <pc:docMk/>
          <pc:sldMk cId="1152657553" sldId="271"/>
        </pc:sldMkLst>
        <pc:inkChg chg="del">
          <ac:chgData name="Piyus Kedia" userId="02ae6dfbcf425881" providerId="LiveId" clId="{F858D1C5-B44E-4EC5-AFDE-3FAD98650185}" dt="2023-02-28T09:25:59.742" v="4086" actId="478"/>
          <ac:inkMkLst>
            <pc:docMk/>
            <pc:sldMk cId="1152657553" sldId="271"/>
            <ac:inkMk id="4" creationId="{828531C4-CA77-4D9D-9656-165D7EF7CA09}"/>
          </ac:inkMkLst>
        </pc:inkChg>
        <pc:inkChg chg="add">
          <ac:chgData name="Piyus Kedia" userId="02ae6dfbcf425881" providerId="LiveId" clId="{F858D1C5-B44E-4EC5-AFDE-3FAD98650185}" dt="2023-03-01T05:24:27.015" v="8795"/>
          <ac:inkMkLst>
            <pc:docMk/>
            <pc:sldMk cId="1152657553" sldId="271"/>
            <ac:inkMk id="4" creationId="{DB8A17F1-111E-492F-1BB0-409AA6E8C07B}"/>
          </ac:inkMkLst>
        </pc:inkChg>
      </pc:sldChg>
      <pc:sldChg chg="addSp delSp mod">
        <pc:chgData name="Piyus Kedia" userId="02ae6dfbcf425881" providerId="LiveId" clId="{F858D1C5-B44E-4EC5-AFDE-3FAD98650185}" dt="2023-03-01T05:24:27.015" v="8795"/>
        <pc:sldMkLst>
          <pc:docMk/>
          <pc:sldMk cId="200163073" sldId="272"/>
        </pc:sldMkLst>
        <pc:inkChg chg="add">
          <ac:chgData name="Piyus Kedia" userId="02ae6dfbcf425881" providerId="LiveId" clId="{F858D1C5-B44E-4EC5-AFDE-3FAD98650185}" dt="2023-03-01T05:24:27.015" v="8795"/>
          <ac:inkMkLst>
            <pc:docMk/>
            <pc:sldMk cId="200163073" sldId="272"/>
            <ac:inkMk id="4" creationId="{A2137664-B599-4641-431C-058EFF593ECA}"/>
          </ac:inkMkLst>
        </pc:inkChg>
        <pc:inkChg chg="del">
          <ac:chgData name="Piyus Kedia" userId="02ae6dfbcf425881" providerId="LiveId" clId="{F858D1C5-B44E-4EC5-AFDE-3FAD98650185}" dt="2023-02-28T09:33:24.134" v="4545" actId="478"/>
          <ac:inkMkLst>
            <pc:docMk/>
            <pc:sldMk cId="200163073" sldId="272"/>
            <ac:inkMk id="4" creationId="{CC504AAF-FAFC-41EB-870C-1FDB54F543FC}"/>
          </ac:inkMkLst>
        </pc:inkChg>
      </pc:sldChg>
      <pc:sldChg chg="addSp delSp mod">
        <pc:chgData name="Piyus Kedia" userId="02ae6dfbcf425881" providerId="LiveId" clId="{F858D1C5-B44E-4EC5-AFDE-3FAD98650185}" dt="2023-03-01T05:24:27.015" v="8795"/>
        <pc:sldMkLst>
          <pc:docMk/>
          <pc:sldMk cId="2722629748" sldId="273"/>
        </pc:sldMkLst>
        <pc:inkChg chg="del">
          <ac:chgData name="Piyus Kedia" userId="02ae6dfbcf425881" providerId="LiveId" clId="{F858D1C5-B44E-4EC5-AFDE-3FAD98650185}" dt="2023-02-28T09:33:58.888" v="4546" actId="478"/>
          <ac:inkMkLst>
            <pc:docMk/>
            <pc:sldMk cId="2722629748" sldId="273"/>
            <ac:inkMk id="4" creationId="{298F3D7F-D0CE-4443-BF9D-2C8384A9BC08}"/>
          </ac:inkMkLst>
        </pc:inkChg>
        <pc:inkChg chg="add">
          <ac:chgData name="Piyus Kedia" userId="02ae6dfbcf425881" providerId="LiveId" clId="{F858D1C5-B44E-4EC5-AFDE-3FAD98650185}" dt="2023-03-01T05:24:27.015" v="8795"/>
          <ac:inkMkLst>
            <pc:docMk/>
            <pc:sldMk cId="2722629748" sldId="273"/>
            <ac:inkMk id="4" creationId="{2CECB3D5-35A7-68A6-6823-1CF7FCDC6F1B}"/>
          </ac:inkMkLst>
        </pc:inkChg>
      </pc:sldChg>
      <pc:sldChg chg="addSp delSp mod">
        <pc:chgData name="Piyus Kedia" userId="02ae6dfbcf425881" providerId="LiveId" clId="{F858D1C5-B44E-4EC5-AFDE-3FAD98650185}" dt="2023-03-01T05:24:27.015" v="8795"/>
        <pc:sldMkLst>
          <pc:docMk/>
          <pc:sldMk cId="1076475959" sldId="275"/>
        </pc:sldMkLst>
        <pc:inkChg chg="del">
          <ac:chgData name="Piyus Kedia" userId="02ae6dfbcf425881" providerId="LiveId" clId="{F858D1C5-B44E-4EC5-AFDE-3FAD98650185}" dt="2023-02-28T09:34:16.166" v="4548" actId="478"/>
          <ac:inkMkLst>
            <pc:docMk/>
            <pc:sldMk cId="1076475959" sldId="275"/>
            <ac:inkMk id="4" creationId="{8A389766-2F48-4B0E-8887-14C6E35056E0}"/>
          </ac:inkMkLst>
        </pc:inkChg>
        <pc:inkChg chg="add">
          <ac:chgData name="Piyus Kedia" userId="02ae6dfbcf425881" providerId="LiveId" clId="{F858D1C5-B44E-4EC5-AFDE-3FAD98650185}" dt="2023-03-01T05:24:27.015" v="8795"/>
          <ac:inkMkLst>
            <pc:docMk/>
            <pc:sldMk cId="1076475959" sldId="275"/>
            <ac:inkMk id="4" creationId="{C0025B4E-387B-CF01-0AB5-0423D0FC313D}"/>
          </ac:inkMkLst>
        </pc:inkChg>
      </pc:sldChg>
      <pc:sldChg chg="delSp mod">
        <pc:chgData name="Piyus Kedia" userId="02ae6dfbcf425881" providerId="LiveId" clId="{F858D1C5-B44E-4EC5-AFDE-3FAD98650185}" dt="2023-02-28T09:34:06.308" v="4547" actId="478"/>
        <pc:sldMkLst>
          <pc:docMk/>
          <pc:sldMk cId="683878283" sldId="276"/>
        </pc:sldMkLst>
        <pc:inkChg chg="del">
          <ac:chgData name="Piyus Kedia" userId="02ae6dfbcf425881" providerId="LiveId" clId="{F858D1C5-B44E-4EC5-AFDE-3FAD98650185}" dt="2023-02-28T09:34:06.308" v="4547" actId="478"/>
          <ac:inkMkLst>
            <pc:docMk/>
            <pc:sldMk cId="683878283" sldId="276"/>
            <ac:inkMk id="4" creationId="{B6FDD117-1A37-4169-8FA3-82B4F3D669EB}"/>
          </ac:inkMkLst>
        </pc:inkChg>
      </pc:sldChg>
      <pc:sldChg chg="delSp modSp mod">
        <pc:chgData name="Piyus Kedia" userId="02ae6dfbcf425881" providerId="LiveId" clId="{F858D1C5-B44E-4EC5-AFDE-3FAD98650185}" dt="2023-02-28T09:34:33.327" v="4550" actId="478"/>
        <pc:sldMkLst>
          <pc:docMk/>
          <pc:sldMk cId="3469706001" sldId="277"/>
        </pc:sldMkLst>
        <pc:inkChg chg="del mod">
          <ac:chgData name="Piyus Kedia" userId="02ae6dfbcf425881" providerId="LiveId" clId="{F858D1C5-B44E-4EC5-AFDE-3FAD98650185}" dt="2023-02-28T09:34:33.327" v="4550" actId="478"/>
          <ac:inkMkLst>
            <pc:docMk/>
            <pc:sldMk cId="3469706001" sldId="277"/>
            <ac:inkMk id="5" creationId="{6F1425DA-4E49-472A-8FDD-73C6A5F69397}"/>
          </ac:inkMkLst>
        </pc:inkChg>
      </pc:sldChg>
      <pc:sldChg chg="addSp delSp modSp del mod">
        <pc:chgData name="Piyus Kedia" userId="02ae6dfbcf425881" providerId="LiveId" clId="{F858D1C5-B44E-4EC5-AFDE-3FAD98650185}" dt="2023-03-01T06:09:16.420" v="8796" actId="47"/>
        <pc:sldMkLst>
          <pc:docMk/>
          <pc:sldMk cId="1279907110" sldId="278"/>
        </pc:sldMkLst>
        <pc:spChg chg="mod">
          <ac:chgData name="Piyus Kedia" userId="02ae6dfbcf425881" providerId="LiveId" clId="{F858D1C5-B44E-4EC5-AFDE-3FAD98650185}" dt="2023-02-28T10:02:09.608" v="5371" actId="20577"/>
          <ac:spMkLst>
            <pc:docMk/>
            <pc:sldMk cId="1279907110" sldId="278"/>
            <ac:spMk id="3" creationId="{C3518BED-D5FA-4FAC-9393-AA4138B0AF0C}"/>
          </ac:spMkLst>
        </pc:spChg>
        <pc:spChg chg="add mod">
          <ac:chgData name="Piyus Kedia" userId="02ae6dfbcf425881" providerId="LiveId" clId="{F858D1C5-B44E-4EC5-AFDE-3FAD98650185}" dt="2023-02-28T10:37:42.329" v="5900" actId="20577"/>
          <ac:spMkLst>
            <pc:docMk/>
            <pc:sldMk cId="1279907110" sldId="278"/>
            <ac:spMk id="4" creationId="{34F86784-2FED-3353-547E-3814F3731B38}"/>
          </ac:spMkLst>
        </pc:spChg>
        <pc:spChg chg="add mod">
          <ac:chgData name="Piyus Kedia" userId="02ae6dfbcf425881" providerId="LiveId" clId="{F858D1C5-B44E-4EC5-AFDE-3FAD98650185}" dt="2023-02-28T10:39:58.693" v="5954" actId="20577"/>
          <ac:spMkLst>
            <pc:docMk/>
            <pc:sldMk cId="1279907110" sldId="278"/>
            <ac:spMk id="5" creationId="{0B599DD1-E285-9B76-0B2C-46E586CFFBE6}"/>
          </ac:spMkLst>
        </pc:spChg>
        <pc:inkChg chg="del mod">
          <ac:chgData name="Piyus Kedia" userId="02ae6dfbcf425881" providerId="LiveId" clId="{F858D1C5-B44E-4EC5-AFDE-3FAD98650185}" dt="2023-02-28T10:01:06.768" v="5331" actId="478"/>
          <ac:inkMkLst>
            <pc:docMk/>
            <pc:sldMk cId="1279907110" sldId="278"/>
            <ac:inkMk id="4" creationId="{77EF3D9A-7D8F-4EDA-9592-0CDF16FF6B33}"/>
          </ac:inkMkLst>
        </pc:inkChg>
      </pc:sldChg>
      <pc:sldChg chg="addSp add modNotesTx">
        <pc:chgData name="Piyus Kedia" userId="02ae6dfbcf425881" providerId="LiveId" clId="{F858D1C5-B44E-4EC5-AFDE-3FAD98650185}" dt="2023-03-01T06:15:30.768" v="9410"/>
        <pc:sldMkLst>
          <pc:docMk/>
          <pc:sldMk cId="2026510111" sldId="279"/>
        </pc:sldMkLst>
        <pc:inkChg chg="add">
          <ac:chgData name="Piyus Kedia" userId="02ae6dfbcf425881" providerId="LiveId" clId="{F858D1C5-B44E-4EC5-AFDE-3FAD98650185}" dt="2023-03-01T05:24:27.015" v="8795"/>
          <ac:inkMkLst>
            <pc:docMk/>
            <pc:sldMk cId="2026510111" sldId="279"/>
            <ac:inkMk id="4" creationId="{FF9978B5-CD18-354F-589D-4FB720AF5919}"/>
          </ac:inkMkLst>
        </pc:inkChg>
      </pc:sldChg>
      <pc:sldChg chg="delSp del mod">
        <pc:chgData name="Piyus Kedia" userId="02ae6dfbcf425881" providerId="LiveId" clId="{F858D1C5-B44E-4EC5-AFDE-3FAD98650185}" dt="2023-02-28T09:53:42.461" v="4899" actId="2696"/>
        <pc:sldMkLst>
          <pc:docMk/>
          <pc:sldMk cId="3727606621" sldId="279"/>
        </pc:sldMkLst>
        <pc:inkChg chg="del">
          <ac:chgData name="Piyus Kedia" userId="02ae6dfbcf425881" providerId="LiveId" clId="{F858D1C5-B44E-4EC5-AFDE-3FAD98650185}" dt="2023-02-28T09:51:15.300" v="4896" actId="478"/>
          <ac:inkMkLst>
            <pc:docMk/>
            <pc:sldMk cId="3727606621" sldId="279"/>
            <ac:inkMk id="4" creationId="{CF843679-3121-4658-98DD-95C810635DF6}"/>
          </ac:inkMkLst>
        </pc:inkChg>
      </pc:sldChg>
      <pc:sldChg chg="delSp del mod">
        <pc:chgData name="Piyus Kedia" userId="02ae6dfbcf425881" providerId="LiveId" clId="{F858D1C5-B44E-4EC5-AFDE-3FAD98650185}" dt="2023-03-01T06:09:17.192" v="8798" actId="47"/>
        <pc:sldMkLst>
          <pc:docMk/>
          <pc:sldMk cId="185855707" sldId="280"/>
        </pc:sldMkLst>
        <pc:inkChg chg="del">
          <ac:chgData name="Piyus Kedia" userId="02ae6dfbcf425881" providerId="LiveId" clId="{F858D1C5-B44E-4EC5-AFDE-3FAD98650185}" dt="2023-02-28T10:02:55.651" v="5372" actId="478"/>
          <ac:inkMkLst>
            <pc:docMk/>
            <pc:sldMk cId="185855707" sldId="280"/>
            <ac:inkMk id="5" creationId="{AAFC754E-BE4D-4820-B013-DCCB702C4976}"/>
          </ac:inkMkLst>
        </pc:inkChg>
      </pc:sldChg>
      <pc:sldChg chg="addSp delSp modSp mod">
        <pc:chgData name="Piyus Kedia" userId="02ae6dfbcf425881" providerId="LiveId" clId="{F858D1C5-B44E-4EC5-AFDE-3FAD98650185}" dt="2023-03-01T05:24:27.015" v="8795"/>
        <pc:sldMkLst>
          <pc:docMk/>
          <pc:sldMk cId="4138670449" sldId="281"/>
        </pc:sldMkLst>
        <pc:inkChg chg="del mod">
          <ac:chgData name="Piyus Kedia" userId="02ae6dfbcf425881" providerId="LiveId" clId="{F858D1C5-B44E-4EC5-AFDE-3FAD98650185}" dt="2023-02-28T09:51:37.314" v="4898" actId="478"/>
          <ac:inkMkLst>
            <pc:docMk/>
            <pc:sldMk cId="4138670449" sldId="281"/>
            <ac:inkMk id="8" creationId="{C9F531C1-1C89-4635-9FFD-A59969B553A9}"/>
          </ac:inkMkLst>
        </pc:inkChg>
        <pc:inkChg chg="add">
          <ac:chgData name="Piyus Kedia" userId="02ae6dfbcf425881" providerId="LiveId" clId="{F858D1C5-B44E-4EC5-AFDE-3FAD98650185}" dt="2023-03-01T05:24:27.015" v="8795"/>
          <ac:inkMkLst>
            <pc:docMk/>
            <pc:sldMk cId="4138670449" sldId="281"/>
            <ac:inkMk id="8" creationId="{F0AA1587-DFED-5E74-E3DB-F4AADE5F159F}"/>
          </ac:inkMkLst>
        </pc:inkChg>
      </pc:sldChg>
      <pc:sldChg chg="delSp mod">
        <pc:chgData name="Piyus Kedia" userId="02ae6dfbcf425881" providerId="LiveId" clId="{F858D1C5-B44E-4EC5-AFDE-3FAD98650185}" dt="2023-02-28T10:34:45.886" v="5621" actId="478"/>
        <pc:sldMkLst>
          <pc:docMk/>
          <pc:sldMk cId="3586452957" sldId="282"/>
        </pc:sldMkLst>
        <pc:inkChg chg="del">
          <ac:chgData name="Piyus Kedia" userId="02ae6dfbcf425881" providerId="LiveId" clId="{F858D1C5-B44E-4EC5-AFDE-3FAD98650185}" dt="2023-02-28T10:34:45.886" v="5621" actId="478"/>
          <ac:inkMkLst>
            <pc:docMk/>
            <pc:sldMk cId="3586452957" sldId="282"/>
            <ac:inkMk id="4" creationId="{FE6B0063-EE94-4661-80EE-2C2751B9CC00}"/>
          </ac:inkMkLst>
        </pc:inkChg>
      </pc:sldChg>
      <pc:sldChg chg="del">
        <pc:chgData name="Piyus Kedia" userId="02ae6dfbcf425881" providerId="LiveId" clId="{F858D1C5-B44E-4EC5-AFDE-3FAD98650185}" dt="2023-03-01T06:09:17.444" v="8799" actId="47"/>
        <pc:sldMkLst>
          <pc:docMk/>
          <pc:sldMk cId="752324179" sldId="283"/>
        </pc:sldMkLst>
      </pc:sldChg>
      <pc:sldChg chg="del">
        <pc:chgData name="Piyus Kedia" userId="02ae6dfbcf425881" providerId="LiveId" clId="{F858D1C5-B44E-4EC5-AFDE-3FAD98650185}" dt="2023-03-01T06:09:19.286" v="8806" actId="47"/>
        <pc:sldMkLst>
          <pc:docMk/>
          <pc:sldMk cId="1071046338" sldId="284"/>
        </pc:sldMkLst>
      </pc:sldChg>
      <pc:sldChg chg="del">
        <pc:chgData name="Piyus Kedia" userId="02ae6dfbcf425881" providerId="LiveId" clId="{F858D1C5-B44E-4EC5-AFDE-3FAD98650185}" dt="2023-03-01T06:09:17.980" v="8801" actId="47"/>
        <pc:sldMkLst>
          <pc:docMk/>
          <pc:sldMk cId="539991601" sldId="285"/>
        </pc:sldMkLst>
      </pc:sldChg>
      <pc:sldChg chg="delSp mod">
        <pc:chgData name="Piyus Kedia" userId="02ae6dfbcf425881" providerId="LiveId" clId="{F858D1C5-B44E-4EC5-AFDE-3FAD98650185}" dt="2023-02-28T10:45:43.517" v="5982" actId="478"/>
        <pc:sldMkLst>
          <pc:docMk/>
          <pc:sldMk cId="3923709070" sldId="285"/>
        </pc:sldMkLst>
        <pc:inkChg chg="del">
          <ac:chgData name="Piyus Kedia" userId="02ae6dfbcf425881" providerId="LiveId" clId="{F858D1C5-B44E-4EC5-AFDE-3FAD98650185}" dt="2023-02-28T10:45:43.517" v="5982" actId="478"/>
          <ac:inkMkLst>
            <pc:docMk/>
            <pc:sldMk cId="3923709070" sldId="285"/>
            <ac:inkMk id="5" creationId="{A1965B4D-AD14-4057-840D-388B8D5F4CE8}"/>
          </ac:inkMkLst>
        </pc:inkChg>
      </pc:sldChg>
      <pc:sldChg chg="delSp modSp del mod">
        <pc:chgData name="Piyus Kedia" userId="02ae6dfbcf425881" providerId="LiveId" clId="{F858D1C5-B44E-4EC5-AFDE-3FAD98650185}" dt="2023-03-01T06:09:22.952" v="8818" actId="47"/>
        <pc:sldMkLst>
          <pc:docMk/>
          <pc:sldMk cId="4227597763" sldId="288"/>
        </pc:sldMkLst>
        <pc:spChg chg="mod">
          <ac:chgData name="Piyus Kedia" userId="02ae6dfbcf425881" providerId="LiveId" clId="{F858D1C5-B44E-4EC5-AFDE-3FAD98650185}" dt="2023-02-28T11:41:13.238" v="8309" actId="20577"/>
          <ac:spMkLst>
            <pc:docMk/>
            <pc:sldMk cId="4227597763" sldId="288"/>
            <ac:spMk id="5" creationId="{6D76F35B-E171-4ED9-8BB4-97E746113AAC}"/>
          </ac:spMkLst>
        </pc:spChg>
        <pc:inkChg chg="del mod">
          <ac:chgData name="Piyus Kedia" userId="02ae6dfbcf425881" providerId="LiveId" clId="{F858D1C5-B44E-4EC5-AFDE-3FAD98650185}" dt="2023-02-28T10:47:16.445" v="5984" actId="478"/>
          <ac:inkMkLst>
            <pc:docMk/>
            <pc:sldMk cId="4227597763" sldId="288"/>
            <ac:inkMk id="8" creationId="{C8F27158-015A-48D5-95F6-9F5E3A40ED23}"/>
          </ac:inkMkLst>
        </pc:inkChg>
      </pc:sldChg>
      <pc:sldChg chg="del">
        <pc:chgData name="Piyus Kedia" userId="02ae6dfbcf425881" providerId="LiveId" clId="{F858D1C5-B44E-4EC5-AFDE-3FAD98650185}" dt="2023-03-01T06:09:21.978" v="8816" actId="47"/>
        <pc:sldMkLst>
          <pc:docMk/>
          <pc:sldMk cId="1858227430" sldId="289"/>
        </pc:sldMkLst>
      </pc:sldChg>
      <pc:sldChg chg="addSp modSp del mod">
        <pc:chgData name="Piyus Kedia" userId="02ae6dfbcf425881" providerId="LiveId" clId="{F858D1C5-B44E-4EC5-AFDE-3FAD98650185}" dt="2023-03-01T06:09:23.233" v="8819" actId="47"/>
        <pc:sldMkLst>
          <pc:docMk/>
          <pc:sldMk cId="4044850962" sldId="290"/>
        </pc:sldMkLst>
        <pc:spChg chg="add mod">
          <ac:chgData name="Piyus Kedia" userId="02ae6dfbcf425881" providerId="LiveId" clId="{F858D1C5-B44E-4EC5-AFDE-3FAD98650185}" dt="2023-02-28T10:53:21.905" v="6205" actId="20577"/>
          <ac:spMkLst>
            <pc:docMk/>
            <pc:sldMk cId="4044850962" sldId="290"/>
            <ac:spMk id="5" creationId="{77C4D9BB-A7DF-F692-5953-6F06A2F2C01C}"/>
          </ac:spMkLst>
        </pc:spChg>
      </pc:sldChg>
      <pc:sldChg chg="addSp delSp modSp del mod">
        <pc:chgData name="Piyus Kedia" userId="02ae6dfbcf425881" providerId="LiveId" clId="{F858D1C5-B44E-4EC5-AFDE-3FAD98650185}" dt="2023-03-01T06:09:24.523" v="8822" actId="47"/>
        <pc:sldMkLst>
          <pc:docMk/>
          <pc:sldMk cId="1948062276" sldId="291"/>
        </pc:sldMkLst>
        <pc:spChg chg="mod">
          <ac:chgData name="Piyus Kedia" userId="02ae6dfbcf425881" providerId="LiveId" clId="{F858D1C5-B44E-4EC5-AFDE-3FAD98650185}" dt="2023-02-28T11:41:20.659" v="8312" actId="20577"/>
          <ac:spMkLst>
            <pc:docMk/>
            <pc:sldMk cId="1948062276" sldId="291"/>
            <ac:spMk id="5" creationId="{6D76F35B-E171-4ED9-8BB4-97E746113AAC}"/>
          </ac:spMkLst>
        </pc:spChg>
        <pc:spChg chg="add mod">
          <ac:chgData name="Piyus Kedia" userId="02ae6dfbcf425881" providerId="LiveId" clId="{F858D1C5-B44E-4EC5-AFDE-3FAD98650185}" dt="2023-02-28T10:55:17.959" v="6380" actId="20577"/>
          <ac:spMkLst>
            <pc:docMk/>
            <pc:sldMk cId="1948062276" sldId="291"/>
            <ac:spMk id="11" creationId="{2C228273-79FD-7058-E332-74CCBB8B1DFF}"/>
          </ac:spMkLst>
        </pc:spChg>
        <pc:spChg chg="add mod">
          <ac:chgData name="Piyus Kedia" userId="02ae6dfbcf425881" providerId="LiveId" clId="{F858D1C5-B44E-4EC5-AFDE-3FAD98650185}" dt="2023-02-28T10:56:02.109" v="6408" actId="207"/>
          <ac:spMkLst>
            <pc:docMk/>
            <pc:sldMk cId="1948062276" sldId="291"/>
            <ac:spMk id="12" creationId="{05F4CD78-C730-3708-30D7-0082A03775F9}"/>
          </ac:spMkLst>
        </pc:spChg>
        <pc:inkChg chg="del mod">
          <ac:chgData name="Piyus Kedia" userId="02ae6dfbcf425881" providerId="LiveId" clId="{F858D1C5-B44E-4EC5-AFDE-3FAD98650185}" dt="2023-02-28T10:48:50.399" v="5986" actId="478"/>
          <ac:inkMkLst>
            <pc:docMk/>
            <pc:sldMk cId="1948062276" sldId="291"/>
            <ac:inkMk id="8" creationId="{F3898813-336A-45A7-960B-8DA985DB71AD}"/>
          </ac:inkMkLst>
        </pc:inkChg>
      </pc:sldChg>
      <pc:sldChg chg="del">
        <pc:chgData name="Piyus Kedia" userId="02ae6dfbcf425881" providerId="LiveId" clId="{F858D1C5-B44E-4EC5-AFDE-3FAD98650185}" dt="2023-03-01T06:09:26.482" v="8829" actId="47"/>
        <pc:sldMkLst>
          <pc:docMk/>
          <pc:sldMk cId="2014203699" sldId="292"/>
        </pc:sldMkLst>
      </pc:sldChg>
      <pc:sldChg chg="del">
        <pc:chgData name="Piyus Kedia" userId="02ae6dfbcf425881" providerId="LiveId" clId="{F858D1C5-B44E-4EC5-AFDE-3FAD98650185}" dt="2023-03-01T06:09:26.801" v="8830" actId="47"/>
        <pc:sldMkLst>
          <pc:docMk/>
          <pc:sldMk cId="2361220637" sldId="293"/>
        </pc:sldMkLst>
      </pc:sldChg>
      <pc:sldChg chg="del">
        <pc:chgData name="Piyus Kedia" userId="02ae6dfbcf425881" providerId="LiveId" clId="{F858D1C5-B44E-4EC5-AFDE-3FAD98650185}" dt="2023-03-01T06:09:27.112" v="8831" actId="47"/>
        <pc:sldMkLst>
          <pc:docMk/>
          <pc:sldMk cId="995436173" sldId="294"/>
        </pc:sldMkLst>
      </pc:sldChg>
      <pc:sldChg chg="del">
        <pc:chgData name="Piyus Kedia" userId="02ae6dfbcf425881" providerId="LiveId" clId="{F858D1C5-B44E-4EC5-AFDE-3FAD98650185}" dt="2023-03-01T06:09:27.608" v="8832" actId="47"/>
        <pc:sldMkLst>
          <pc:docMk/>
          <pc:sldMk cId="3828603160" sldId="295"/>
        </pc:sldMkLst>
      </pc:sldChg>
      <pc:sldChg chg="del">
        <pc:chgData name="Piyus Kedia" userId="02ae6dfbcf425881" providerId="LiveId" clId="{F858D1C5-B44E-4EC5-AFDE-3FAD98650185}" dt="2023-03-01T06:09:25.331" v="8825" actId="47"/>
        <pc:sldMkLst>
          <pc:docMk/>
          <pc:sldMk cId="2598630931" sldId="296"/>
        </pc:sldMkLst>
      </pc:sldChg>
      <pc:sldChg chg="del">
        <pc:chgData name="Piyus Kedia" userId="02ae6dfbcf425881" providerId="LiveId" clId="{F858D1C5-B44E-4EC5-AFDE-3FAD98650185}" dt="2023-03-01T06:09:25.031" v="8824" actId="47"/>
        <pc:sldMkLst>
          <pc:docMk/>
          <pc:sldMk cId="3131457650" sldId="297"/>
        </pc:sldMkLst>
      </pc:sldChg>
      <pc:sldChg chg="del">
        <pc:chgData name="Piyus Kedia" userId="02ae6dfbcf425881" providerId="LiveId" clId="{F858D1C5-B44E-4EC5-AFDE-3FAD98650185}" dt="2023-03-01T06:09:24.764" v="8823" actId="47"/>
        <pc:sldMkLst>
          <pc:docMk/>
          <pc:sldMk cId="464396597" sldId="298"/>
        </pc:sldMkLst>
      </pc:sldChg>
      <pc:sldChg chg="del">
        <pc:chgData name="Piyus Kedia" userId="02ae6dfbcf425881" providerId="LiveId" clId="{F858D1C5-B44E-4EC5-AFDE-3FAD98650185}" dt="2023-03-01T06:09:26.197" v="8828" actId="47"/>
        <pc:sldMkLst>
          <pc:docMk/>
          <pc:sldMk cId="1585588506" sldId="299"/>
        </pc:sldMkLst>
      </pc:sldChg>
      <pc:sldChg chg="del">
        <pc:chgData name="Piyus Kedia" userId="02ae6dfbcf425881" providerId="LiveId" clId="{F858D1C5-B44E-4EC5-AFDE-3FAD98650185}" dt="2023-03-01T06:09:20.182" v="8809" actId="47"/>
        <pc:sldMkLst>
          <pc:docMk/>
          <pc:sldMk cId="4067326253" sldId="301"/>
        </pc:sldMkLst>
      </pc:sldChg>
      <pc:sldChg chg="del">
        <pc:chgData name="Piyus Kedia" userId="02ae6dfbcf425881" providerId="LiveId" clId="{F858D1C5-B44E-4EC5-AFDE-3FAD98650185}" dt="2023-03-01T06:09:20.277" v="8810" actId="47"/>
        <pc:sldMkLst>
          <pc:docMk/>
          <pc:sldMk cId="4293678757" sldId="302"/>
        </pc:sldMkLst>
      </pc:sldChg>
      <pc:sldChg chg="del">
        <pc:chgData name="Piyus Kedia" userId="02ae6dfbcf425881" providerId="LiveId" clId="{F858D1C5-B44E-4EC5-AFDE-3FAD98650185}" dt="2023-03-01T06:09:19.584" v="8807" actId="47"/>
        <pc:sldMkLst>
          <pc:docMk/>
          <pc:sldMk cId="406790496" sldId="306"/>
        </pc:sldMkLst>
      </pc:sldChg>
      <pc:sldChg chg="del">
        <pc:chgData name="Piyus Kedia" userId="02ae6dfbcf425881" providerId="LiveId" clId="{F858D1C5-B44E-4EC5-AFDE-3FAD98650185}" dt="2023-03-01T06:09:20.517" v="8811" actId="47"/>
        <pc:sldMkLst>
          <pc:docMk/>
          <pc:sldMk cId="1713365624" sldId="307"/>
        </pc:sldMkLst>
      </pc:sldChg>
      <pc:sldChg chg="del">
        <pc:chgData name="Piyus Kedia" userId="02ae6dfbcf425881" providerId="LiveId" clId="{F858D1C5-B44E-4EC5-AFDE-3FAD98650185}" dt="2023-03-01T06:09:20.907" v="8812" actId="47"/>
        <pc:sldMkLst>
          <pc:docMk/>
          <pc:sldMk cId="84855292" sldId="308"/>
        </pc:sldMkLst>
      </pc:sldChg>
      <pc:sldChg chg="del">
        <pc:chgData name="Piyus Kedia" userId="02ae6dfbcf425881" providerId="LiveId" clId="{F858D1C5-B44E-4EC5-AFDE-3FAD98650185}" dt="2023-03-01T06:09:21.159" v="8813" actId="47"/>
        <pc:sldMkLst>
          <pc:docMk/>
          <pc:sldMk cId="2502508079" sldId="309"/>
        </pc:sldMkLst>
      </pc:sldChg>
      <pc:sldChg chg="del">
        <pc:chgData name="Piyus Kedia" userId="02ae6dfbcf425881" providerId="LiveId" clId="{F858D1C5-B44E-4EC5-AFDE-3FAD98650185}" dt="2023-03-01T06:09:21.679" v="8815" actId="47"/>
        <pc:sldMkLst>
          <pc:docMk/>
          <pc:sldMk cId="922375989" sldId="311"/>
        </pc:sldMkLst>
      </pc:sldChg>
      <pc:sldChg chg="del">
        <pc:chgData name="Piyus Kedia" userId="02ae6dfbcf425881" providerId="LiveId" clId="{F858D1C5-B44E-4EC5-AFDE-3FAD98650185}" dt="2023-03-01T06:09:20.160" v="8808" actId="47"/>
        <pc:sldMkLst>
          <pc:docMk/>
          <pc:sldMk cId="196594195" sldId="312"/>
        </pc:sldMkLst>
      </pc:sldChg>
      <pc:sldChg chg="modSp mod">
        <pc:chgData name="Piyus Kedia" userId="02ae6dfbcf425881" providerId="LiveId" clId="{F858D1C5-B44E-4EC5-AFDE-3FAD98650185}" dt="2023-02-28T06:38:32.669" v="1040" actId="20577"/>
        <pc:sldMkLst>
          <pc:docMk/>
          <pc:sldMk cId="3063042316" sldId="313"/>
        </pc:sldMkLst>
        <pc:spChg chg="mod">
          <ac:chgData name="Piyus Kedia" userId="02ae6dfbcf425881" providerId="LiveId" clId="{F858D1C5-B44E-4EC5-AFDE-3FAD98650185}" dt="2023-02-28T06:38:32.669" v="1040" actId="20577"/>
          <ac:spMkLst>
            <pc:docMk/>
            <pc:sldMk cId="3063042316" sldId="313"/>
            <ac:spMk id="3" creationId="{1B442923-2345-4772-B528-C81D44289F3E}"/>
          </ac:spMkLst>
        </pc:spChg>
      </pc:sldChg>
      <pc:sldChg chg="del">
        <pc:chgData name="Piyus Kedia" userId="02ae6dfbcf425881" providerId="LiveId" clId="{F858D1C5-B44E-4EC5-AFDE-3FAD98650185}" dt="2023-03-01T06:09:25.645" v="8826" actId="47"/>
        <pc:sldMkLst>
          <pc:docMk/>
          <pc:sldMk cId="2341393317" sldId="314"/>
        </pc:sldMkLst>
      </pc:sldChg>
      <pc:sldChg chg="del">
        <pc:chgData name="Piyus Kedia" userId="02ae6dfbcf425881" providerId="LiveId" clId="{F858D1C5-B44E-4EC5-AFDE-3FAD98650185}" dt="2023-03-01T06:09:25.881" v="8827" actId="47"/>
        <pc:sldMkLst>
          <pc:docMk/>
          <pc:sldMk cId="355109283" sldId="315"/>
        </pc:sldMkLst>
      </pc:sldChg>
      <pc:sldChg chg="del">
        <pc:chgData name="Piyus Kedia" userId="02ae6dfbcf425881" providerId="LiveId" clId="{F858D1C5-B44E-4EC5-AFDE-3FAD98650185}" dt="2023-03-01T06:09:27.899" v="8833" actId="47"/>
        <pc:sldMkLst>
          <pc:docMk/>
          <pc:sldMk cId="141592153" sldId="316"/>
        </pc:sldMkLst>
      </pc:sldChg>
      <pc:sldChg chg="delSp del mod">
        <pc:chgData name="Piyus Kedia" userId="02ae6dfbcf425881" providerId="LiveId" clId="{F858D1C5-B44E-4EC5-AFDE-3FAD98650185}" dt="2023-03-01T06:09:28.245" v="8834" actId="47"/>
        <pc:sldMkLst>
          <pc:docMk/>
          <pc:sldMk cId="1975123013" sldId="317"/>
        </pc:sldMkLst>
        <pc:inkChg chg="del">
          <ac:chgData name="Piyus Kedia" userId="02ae6dfbcf425881" providerId="LiveId" clId="{F858D1C5-B44E-4EC5-AFDE-3FAD98650185}" dt="2023-02-28T10:56:45.873" v="6409" actId="478"/>
          <ac:inkMkLst>
            <pc:docMk/>
            <pc:sldMk cId="1975123013" sldId="317"/>
            <ac:inkMk id="2" creationId="{EB6B6D67-1678-4C13-9DC0-B50EB433DE67}"/>
          </ac:inkMkLst>
        </pc:inkChg>
      </pc:sldChg>
      <pc:sldChg chg="del">
        <pc:chgData name="Piyus Kedia" userId="02ae6dfbcf425881" providerId="LiveId" clId="{F858D1C5-B44E-4EC5-AFDE-3FAD98650185}" dt="2023-03-01T06:09:29" v="8835" actId="47"/>
        <pc:sldMkLst>
          <pc:docMk/>
          <pc:sldMk cId="716014459" sldId="318"/>
        </pc:sldMkLst>
      </pc:sldChg>
      <pc:sldChg chg="del">
        <pc:chgData name="Piyus Kedia" userId="02ae6dfbcf425881" providerId="LiveId" clId="{F858D1C5-B44E-4EC5-AFDE-3FAD98650185}" dt="2023-03-01T06:09:29.599" v="8836" actId="47"/>
        <pc:sldMkLst>
          <pc:docMk/>
          <pc:sldMk cId="1186253282" sldId="319"/>
        </pc:sldMkLst>
      </pc:sldChg>
      <pc:sldChg chg="del">
        <pc:chgData name="Piyus Kedia" userId="02ae6dfbcf425881" providerId="LiveId" clId="{F858D1C5-B44E-4EC5-AFDE-3FAD98650185}" dt="2023-03-01T06:09:30.069" v="8837" actId="47"/>
        <pc:sldMkLst>
          <pc:docMk/>
          <pc:sldMk cId="4139782872" sldId="320"/>
        </pc:sldMkLst>
      </pc:sldChg>
      <pc:sldChg chg="del">
        <pc:chgData name="Piyus Kedia" userId="02ae6dfbcf425881" providerId="LiveId" clId="{F858D1C5-B44E-4EC5-AFDE-3FAD98650185}" dt="2023-03-01T06:09:30.564" v="8838" actId="47"/>
        <pc:sldMkLst>
          <pc:docMk/>
          <pc:sldMk cId="841394240" sldId="321"/>
        </pc:sldMkLst>
      </pc:sldChg>
      <pc:sldChg chg="del">
        <pc:chgData name="Piyus Kedia" userId="02ae6dfbcf425881" providerId="LiveId" clId="{F858D1C5-B44E-4EC5-AFDE-3FAD98650185}" dt="2023-03-01T06:09:21.418" v="8814" actId="47"/>
        <pc:sldMkLst>
          <pc:docMk/>
          <pc:sldMk cId="4065480638" sldId="338"/>
        </pc:sldMkLst>
      </pc:sldChg>
      <pc:sldChg chg="del">
        <pc:chgData name="Piyus Kedia" userId="02ae6dfbcf425881" providerId="LiveId" clId="{F858D1C5-B44E-4EC5-AFDE-3FAD98650185}" dt="2023-03-01T06:09:31.079" v="8839" actId="47"/>
        <pc:sldMkLst>
          <pc:docMk/>
          <pc:sldMk cId="4185088721" sldId="339"/>
        </pc:sldMkLst>
      </pc:sldChg>
      <pc:sldChg chg="del">
        <pc:chgData name="Piyus Kedia" userId="02ae6dfbcf425881" providerId="LiveId" clId="{F858D1C5-B44E-4EC5-AFDE-3FAD98650185}" dt="2023-03-01T06:09:39.935" v="8840" actId="47"/>
        <pc:sldMkLst>
          <pc:docMk/>
          <pc:sldMk cId="3801784565" sldId="340"/>
        </pc:sldMkLst>
      </pc:sldChg>
      <pc:sldChg chg="modSp new mod">
        <pc:chgData name="Piyus Kedia" userId="02ae6dfbcf425881" providerId="LiveId" clId="{F858D1C5-B44E-4EC5-AFDE-3FAD98650185}" dt="2023-02-28T06:35:27.523" v="849" actId="20577"/>
        <pc:sldMkLst>
          <pc:docMk/>
          <pc:sldMk cId="2440554655" sldId="341"/>
        </pc:sldMkLst>
        <pc:spChg chg="mod">
          <ac:chgData name="Piyus Kedia" userId="02ae6dfbcf425881" providerId="LiveId" clId="{F858D1C5-B44E-4EC5-AFDE-3FAD98650185}" dt="2023-02-28T06:35:27.523" v="849" actId="20577"/>
          <ac:spMkLst>
            <pc:docMk/>
            <pc:sldMk cId="2440554655" sldId="341"/>
            <ac:spMk id="2" creationId="{0C82F3AE-EFA9-96D0-FB18-2CC0CFA9F93D}"/>
          </ac:spMkLst>
        </pc:spChg>
        <pc:spChg chg="mod">
          <ac:chgData name="Piyus Kedia" userId="02ae6dfbcf425881" providerId="LiveId" clId="{F858D1C5-B44E-4EC5-AFDE-3FAD98650185}" dt="2023-02-28T06:35:04.546" v="821" actId="20577"/>
          <ac:spMkLst>
            <pc:docMk/>
            <pc:sldMk cId="2440554655" sldId="341"/>
            <ac:spMk id="3" creationId="{109D5BB3-5D17-E5EA-0BCB-482DE568A9EE}"/>
          </ac:spMkLst>
        </pc:spChg>
      </pc:sldChg>
      <pc:sldChg chg="add">
        <pc:chgData name="Piyus Kedia" userId="02ae6dfbcf425881" providerId="LiveId" clId="{F858D1C5-B44E-4EC5-AFDE-3FAD98650185}" dt="2023-02-28T06:41:37.308" v="1114"/>
        <pc:sldMkLst>
          <pc:docMk/>
          <pc:sldMk cId="3226794903" sldId="342"/>
        </pc:sldMkLst>
      </pc:sldChg>
      <pc:sldChg chg="modSp new del mod">
        <pc:chgData name="Piyus Kedia" userId="02ae6dfbcf425881" providerId="LiveId" clId="{F858D1C5-B44E-4EC5-AFDE-3FAD98650185}" dt="2023-02-28T06:41:34.263" v="1113" actId="2696"/>
        <pc:sldMkLst>
          <pc:docMk/>
          <pc:sldMk cId="4196977160" sldId="342"/>
        </pc:sldMkLst>
        <pc:spChg chg="mod">
          <ac:chgData name="Piyus Kedia" userId="02ae6dfbcf425881" providerId="LiveId" clId="{F858D1C5-B44E-4EC5-AFDE-3FAD98650185}" dt="2023-02-28T06:41:03.849" v="1065" actId="20577"/>
          <ac:spMkLst>
            <pc:docMk/>
            <pc:sldMk cId="4196977160" sldId="342"/>
            <ac:spMk id="2" creationId="{6978AC63-3250-FF61-50B1-54BB744E03CC}"/>
          </ac:spMkLst>
        </pc:spChg>
        <pc:spChg chg="mod">
          <ac:chgData name="Piyus Kedia" userId="02ae6dfbcf425881" providerId="LiveId" clId="{F858D1C5-B44E-4EC5-AFDE-3FAD98650185}" dt="2023-02-28T06:41:26.578" v="1112"/>
          <ac:spMkLst>
            <pc:docMk/>
            <pc:sldMk cId="4196977160" sldId="342"/>
            <ac:spMk id="3" creationId="{7C643A29-64FC-48A8-54C6-8494D05A83B4}"/>
          </ac:spMkLst>
        </pc:spChg>
      </pc:sldChg>
      <pc:sldChg chg="modSp new mod">
        <pc:chgData name="Piyus Kedia" userId="02ae6dfbcf425881" providerId="LiveId" clId="{F858D1C5-B44E-4EC5-AFDE-3FAD98650185}" dt="2023-02-28T07:02:00.022" v="1126" actId="20577"/>
        <pc:sldMkLst>
          <pc:docMk/>
          <pc:sldMk cId="984939629" sldId="343"/>
        </pc:sldMkLst>
        <pc:spChg chg="mod">
          <ac:chgData name="Piyus Kedia" userId="02ae6dfbcf425881" providerId="LiveId" clId="{F858D1C5-B44E-4EC5-AFDE-3FAD98650185}" dt="2023-02-28T07:02:00.022" v="1126" actId="20577"/>
          <ac:spMkLst>
            <pc:docMk/>
            <pc:sldMk cId="984939629" sldId="343"/>
            <ac:spMk id="2" creationId="{ECDEC4E2-7CE9-13B8-EDD3-BDD71307981F}"/>
          </ac:spMkLst>
        </pc:spChg>
      </pc:sldChg>
      <pc:sldChg chg="addSp modSp new mod modNotesTx">
        <pc:chgData name="Piyus Kedia" userId="02ae6dfbcf425881" providerId="LiveId" clId="{F858D1C5-B44E-4EC5-AFDE-3FAD98650185}" dt="2023-03-01T05:24:27.015" v="8795"/>
        <pc:sldMkLst>
          <pc:docMk/>
          <pc:sldMk cId="4137499958" sldId="344"/>
        </pc:sldMkLst>
        <pc:spChg chg="mod">
          <ac:chgData name="Piyus Kedia" userId="02ae6dfbcf425881" providerId="LiveId" clId="{F858D1C5-B44E-4EC5-AFDE-3FAD98650185}" dt="2023-02-28T07:04:42.136" v="1237" actId="20577"/>
          <ac:spMkLst>
            <pc:docMk/>
            <pc:sldMk cId="4137499958" sldId="344"/>
            <ac:spMk id="2" creationId="{666C6204-3820-00A9-F572-F3931002558D}"/>
          </ac:spMkLst>
        </pc:spChg>
        <pc:spChg chg="mod">
          <ac:chgData name="Piyus Kedia" userId="02ae6dfbcf425881" providerId="LiveId" clId="{F858D1C5-B44E-4EC5-AFDE-3FAD98650185}" dt="2023-02-28T07:23:04.996" v="2769" actId="20577"/>
          <ac:spMkLst>
            <pc:docMk/>
            <pc:sldMk cId="4137499958" sldId="344"/>
            <ac:spMk id="3" creationId="{D3EBC174-B2B4-EF71-054E-196DCA4F7E9A}"/>
          </ac:spMkLst>
        </pc:spChg>
        <pc:inkChg chg="add">
          <ac:chgData name="Piyus Kedia" userId="02ae6dfbcf425881" providerId="LiveId" clId="{F858D1C5-B44E-4EC5-AFDE-3FAD98650185}" dt="2023-03-01T05:24:27.015" v="8795"/>
          <ac:inkMkLst>
            <pc:docMk/>
            <pc:sldMk cId="4137499958" sldId="344"/>
            <ac:inkMk id="4" creationId="{6024ED89-2E2A-A3B6-BE67-FA7F1C009C28}"/>
          </ac:inkMkLst>
        </pc:inkChg>
      </pc:sldChg>
      <pc:sldChg chg="addSp modSp new mod">
        <pc:chgData name="Piyus Kedia" userId="02ae6dfbcf425881" providerId="LiveId" clId="{F858D1C5-B44E-4EC5-AFDE-3FAD98650185}" dt="2023-03-01T05:24:27.015" v="8795"/>
        <pc:sldMkLst>
          <pc:docMk/>
          <pc:sldMk cId="3702178697" sldId="345"/>
        </pc:sldMkLst>
        <pc:spChg chg="mod">
          <ac:chgData name="Piyus Kedia" userId="02ae6dfbcf425881" providerId="LiveId" clId="{F858D1C5-B44E-4EC5-AFDE-3FAD98650185}" dt="2023-02-28T07:16:40.638" v="2309" actId="313"/>
          <ac:spMkLst>
            <pc:docMk/>
            <pc:sldMk cId="3702178697" sldId="345"/>
            <ac:spMk id="2" creationId="{96D12830-FF37-C16E-9FBA-6231702A04C1}"/>
          </ac:spMkLst>
        </pc:spChg>
        <pc:spChg chg="mod">
          <ac:chgData name="Piyus Kedia" userId="02ae6dfbcf425881" providerId="LiveId" clId="{F858D1C5-B44E-4EC5-AFDE-3FAD98650185}" dt="2023-02-28T07:21:36.067" v="2740" actId="20577"/>
          <ac:spMkLst>
            <pc:docMk/>
            <pc:sldMk cId="3702178697" sldId="345"/>
            <ac:spMk id="3" creationId="{02A299F0-6A20-A2B0-4A65-28C6C429DD75}"/>
          </ac:spMkLst>
        </pc:spChg>
        <pc:inkChg chg="add">
          <ac:chgData name="Piyus Kedia" userId="02ae6dfbcf425881" providerId="LiveId" clId="{F858D1C5-B44E-4EC5-AFDE-3FAD98650185}" dt="2023-03-01T05:24:27.015" v="8795"/>
          <ac:inkMkLst>
            <pc:docMk/>
            <pc:sldMk cId="3702178697" sldId="345"/>
            <ac:inkMk id="4" creationId="{46AD5042-9C52-59BD-F1E2-1D15EEE14AF9}"/>
          </ac:inkMkLst>
        </pc:inkChg>
      </pc:sldChg>
      <pc:sldChg chg="modSp new del mod">
        <pc:chgData name="Piyus Kedia" userId="02ae6dfbcf425881" providerId="LiveId" clId="{F858D1C5-B44E-4EC5-AFDE-3FAD98650185}" dt="2023-02-28T09:15:11.352" v="3144" actId="47"/>
        <pc:sldMkLst>
          <pc:docMk/>
          <pc:sldMk cId="3348970718" sldId="346"/>
        </pc:sldMkLst>
        <pc:spChg chg="mod">
          <ac:chgData name="Piyus Kedia" userId="02ae6dfbcf425881" providerId="LiveId" clId="{F858D1C5-B44E-4EC5-AFDE-3FAD98650185}" dt="2023-02-28T07:22:00.773" v="2747" actId="20577"/>
          <ac:spMkLst>
            <pc:docMk/>
            <pc:sldMk cId="3348970718" sldId="346"/>
            <ac:spMk id="2" creationId="{F01D60AB-A69E-64F6-063A-43750048BE2F}"/>
          </ac:spMkLst>
        </pc:spChg>
      </pc:sldChg>
      <pc:sldChg chg="addSp modSp add mod modNotesTx">
        <pc:chgData name="Piyus Kedia" userId="02ae6dfbcf425881" providerId="LiveId" clId="{F858D1C5-B44E-4EC5-AFDE-3FAD98650185}" dt="2023-03-01T06:21:01.914" v="9941"/>
        <pc:sldMkLst>
          <pc:docMk/>
          <pc:sldMk cId="1103089406" sldId="347"/>
        </pc:sldMkLst>
        <pc:spChg chg="add mod">
          <ac:chgData name="Piyus Kedia" userId="02ae6dfbcf425881" providerId="LiveId" clId="{F858D1C5-B44E-4EC5-AFDE-3FAD98650185}" dt="2023-03-01T03:15:10.111" v="8772" actId="20577"/>
          <ac:spMkLst>
            <pc:docMk/>
            <pc:sldMk cId="1103089406" sldId="347"/>
            <ac:spMk id="4" creationId="{CA6E1605-6ABB-7210-5762-E698DB7C52AF}"/>
          </ac:spMkLst>
        </pc:spChg>
      </pc:sldChg>
      <pc:sldChg chg="addSp modSp add mod modNotesTx">
        <pc:chgData name="Piyus Kedia" userId="02ae6dfbcf425881" providerId="LiveId" clId="{F858D1C5-B44E-4EC5-AFDE-3FAD98650185}" dt="2023-03-01T06:22:20.720" v="10092"/>
        <pc:sldMkLst>
          <pc:docMk/>
          <pc:sldMk cId="3028946215" sldId="348"/>
        </pc:sldMkLst>
        <pc:spChg chg="mod">
          <ac:chgData name="Piyus Kedia" userId="02ae6dfbcf425881" providerId="LiveId" clId="{F858D1C5-B44E-4EC5-AFDE-3FAD98650185}" dt="2023-03-01T03:13:42.142" v="8726" actId="20577"/>
          <ac:spMkLst>
            <pc:docMk/>
            <pc:sldMk cId="3028946215" sldId="348"/>
            <ac:spMk id="4" creationId="{CA6E1605-6ABB-7210-5762-E698DB7C52AF}"/>
          </ac:spMkLst>
        </pc:spChg>
        <pc:inkChg chg="add">
          <ac:chgData name="Piyus Kedia" userId="02ae6dfbcf425881" providerId="LiveId" clId="{F858D1C5-B44E-4EC5-AFDE-3FAD98650185}" dt="2023-03-01T05:24:27.015" v="8795"/>
          <ac:inkMkLst>
            <pc:docMk/>
            <pc:sldMk cId="3028946215" sldId="348"/>
            <ac:inkMk id="5" creationId="{C25610A4-D3EE-C595-AEF9-11E7E1DEC637}"/>
          </ac:inkMkLst>
        </pc:inkChg>
      </pc:sldChg>
      <pc:sldChg chg="modSp new mod">
        <pc:chgData name="Piyus Kedia" userId="02ae6dfbcf425881" providerId="LiveId" clId="{F858D1C5-B44E-4EC5-AFDE-3FAD98650185}" dt="2023-02-28T09:14:33.875" v="3142" actId="20577"/>
        <pc:sldMkLst>
          <pc:docMk/>
          <pc:sldMk cId="859416290" sldId="349"/>
        </pc:sldMkLst>
        <pc:spChg chg="mod">
          <ac:chgData name="Piyus Kedia" userId="02ae6dfbcf425881" providerId="LiveId" clId="{F858D1C5-B44E-4EC5-AFDE-3FAD98650185}" dt="2023-02-28T09:13:55.925" v="3089" actId="20577"/>
          <ac:spMkLst>
            <pc:docMk/>
            <pc:sldMk cId="859416290" sldId="349"/>
            <ac:spMk id="2" creationId="{9E4CBA34-F868-513A-4B08-1CC6822E453E}"/>
          </ac:spMkLst>
        </pc:spChg>
        <pc:spChg chg="mod">
          <ac:chgData name="Piyus Kedia" userId="02ae6dfbcf425881" providerId="LiveId" clId="{F858D1C5-B44E-4EC5-AFDE-3FAD98650185}" dt="2023-02-28T09:14:33.875" v="3142" actId="20577"/>
          <ac:spMkLst>
            <pc:docMk/>
            <pc:sldMk cId="859416290" sldId="349"/>
            <ac:spMk id="3" creationId="{4DF64EFD-E8ED-FED0-7631-3235BB3FD1EA}"/>
          </ac:spMkLst>
        </pc:spChg>
      </pc:sldChg>
      <pc:sldChg chg="modSp add mod">
        <pc:chgData name="Piyus Kedia" userId="02ae6dfbcf425881" providerId="LiveId" clId="{F858D1C5-B44E-4EC5-AFDE-3FAD98650185}" dt="2023-03-01T03:16:42.240" v="8790" actId="20577"/>
        <pc:sldMkLst>
          <pc:docMk/>
          <pc:sldMk cId="3867657353" sldId="350"/>
        </pc:sldMkLst>
        <pc:spChg chg="mod">
          <ac:chgData name="Piyus Kedia" userId="02ae6dfbcf425881" providerId="LiveId" clId="{F858D1C5-B44E-4EC5-AFDE-3FAD98650185}" dt="2023-03-01T03:16:42.240" v="8790" actId="20577"/>
          <ac:spMkLst>
            <pc:docMk/>
            <pc:sldMk cId="3867657353" sldId="350"/>
            <ac:spMk id="3" creationId="{4DF64EFD-E8ED-FED0-7631-3235BB3FD1EA}"/>
          </ac:spMkLst>
        </pc:spChg>
      </pc:sldChg>
      <pc:sldChg chg="modSp add mod modNotesTx">
        <pc:chgData name="Piyus Kedia" userId="02ae6dfbcf425881" providerId="LiveId" clId="{F858D1C5-B44E-4EC5-AFDE-3FAD98650185}" dt="2023-02-28T09:27:31.593" v="4158" actId="113"/>
        <pc:sldMkLst>
          <pc:docMk/>
          <pc:sldMk cId="1216238323" sldId="351"/>
        </pc:sldMkLst>
        <pc:spChg chg="mod">
          <ac:chgData name="Piyus Kedia" userId="02ae6dfbcf425881" providerId="LiveId" clId="{F858D1C5-B44E-4EC5-AFDE-3FAD98650185}" dt="2023-02-28T09:27:31.593" v="4158" actId="113"/>
          <ac:spMkLst>
            <pc:docMk/>
            <pc:sldMk cId="1216238323" sldId="351"/>
            <ac:spMk id="3" creationId="{3D2DBBB3-F8CC-4990-B50D-BB8CF029187C}"/>
          </ac:spMkLst>
        </pc:spChg>
      </pc:sldChg>
      <pc:sldChg chg="addSp modSp new mod">
        <pc:chgData name="Piyus Kedia" userId="02ae6dfbcf425881" providerId="LiveId" clId="{F858D1C5-B44E-4EC5-AFDE-3FAD98650185}" dt="2023-03-01T05:24:27.015" v="8795"/>
        <pc:sldMkLst>
          <pc:docMk/>
          <pc:sldMk cId="3111048573" sldId="352"/>
        </pc:sldMkLst>
        <pc:spChg chg="mod">
          <ac:chgData name="Piyus Kedia" userId="02ae6dfbcf425881" providerId="LiveId" clId="{F858D1C5-B44E-4EC5-AFDE-3FAD98650185}" dt="2023-02-28T09:28:28.020" v="4181" actId="20577"/>
          <ac:spMkLst>
            <pc:docMk/>
            <pc:sldMk cId="3111048573" sldId="352"/>
            <ac:spMk id="2" creationId="{357C8F2E-5E07-8DC1-BB37-6A855DB05C29}"/>
          </ac:spMkLst>
        </pc:spChg>
        <pc:spChg chg="mod">
          <ac:chgData name="Piyus Kedia" userId="02ae6dfbcf425881" providerId="LiveId" clId="{F858D1C5-B44E-4EC5-AFDE-3FAD98650185}" dt="2023-02-28T09:29:20.500" v="4280" actId="20577"/>
          <ac:spMkLst>
            <pc:docMk/>
            <pc:sldMk cId="3111048573" sldId="352"/>
            <ac:spMk id="3" creationId="{7FAB7696-CA53-8C01-76AA-C53CEECE0A5E}"/>
          </ac:spMkLst>
        </pc:spChg>
        <pc:inkChg chg="add">
          <ac:chgData name="Piyus Kedia" userId="02ae6dfbcf425881" providerId="LiveId" clId="{F858D1C5-B44E-4EC5-AFDE-3FAD98650185}" dt="2023-03-01T05:24:27.015" v="8795"/>
          <ac:inkMkLst>
            <pc:docMk/>
            <pc:sldMk cId="3111048573" sldId="352"/>
            <ac:inkMk id="4" creationId="{72BB7268-4442-A612-1227-0E454344074B}"/>
          </ac:inkMkLst>
        </pc:inkChg>
      </pc:sldChg>
      <pc:sldChg chg="addSp modSp add mod modNotesTx">
        <pc:chgData name="Piyus Kedia" userId="02ae6dfbcf425881" providerId="LiveId" clId="{F858D1C5-B44E-4EC5-AFDE-3FAD98650185}" dt="2023-03-01T06:13:00.228" v="9169"/>
        <pc:sldMkLst>
          <pc:docMk/>
          <pc:sldMk cId="2241022162" sldId="353"/>
        </pc:sldMkLst>
        <pc:spChg chg="mod">
          <ac:chgData name="Piyus Kedia" userId="02ae6dfbcf425881" providerId="LiveId" clId="{F858D1C5-B44E-4EC5-AFDE-3FAD98650185}" dt="2023-02-28T09:29:53.124" v="4282" actId="14100"/>
          <ac:spMkLst>
            <pc:docMk/>
            <pc:sldMk cId="2241022162" sldId="353"/>
            <ac:spMk id="3" creationId="{7FAB7696-CA53-8C01-76AA-C53CEECE0A5E}"/>
          </ac:spMkLst>
        </pc:spChg>
        <pc:spChg chg="add mod">
          <ac:chgData name="Piyus Kedia" userId="02ae6dfbcf425881" providerId="LiveId" clId="{F858D1C5-B44E-4EC5-AFDE-3FAD98650185}" dt="2023-02-28T09:30:52.670" v="4517" actId="1036"/>
          <ac:spMkLst>
            <pc:docMk/>
            <pc:sldMk cId="2241022162" sldId="353"/>
            <ac:spMk id="4" creationId="{EB6CAAC3-B241-47BB-5E08-55CF1AE2BFD1}"/>
          </ac:spMkLst>
        </pc:spChg>
        <pc:spChg chg="add">
          <ac:chgData name="Piyus Kedia" userId="02ae6dfbcf425881" providerId="LiveId" clId="{F858D1C5-B44E-4EC5-AFDE-3FAD98650185}" dt="2023-02-28T09:30:33.545" v="4441" actId="11529"/>
          <ac:spMkLst>
            <pc:docMk/>
            <pc:sldMk cId="2241022162" sldId="353"/>
            <ac:spMk id="5" creationId="{112B7063-F6E7-7289-A531-148669D645E7}"/>
          </ac:spMkLst>
        </pc:spChg>
        <pc:spChg chg="add mod">
          <ac:chgData name="Piyus Kedia" userId="02ae6dfbcf425881" providerId="LiveId" clId="{F858D1C5-B44E-4EC5-AFDE-3FAD98650185}" dt="2023-02-28T09:31:31.242" v="4544" actId="1036"/>
          <ac:spMkLst>
            <pc:docMk/>
            <pc:sldMk cId="2241022162" sldId="353"/>
            <ac:spMk id="6" creationId="{B8816375-A136-CBDA-9911-895FD4E28F37}"/>
          </ac:spMkLst>
        </pc:spChg>
      </pc:sldChg>
      <pc:sldChg chg="addSp modSp new del mod">
        <pc:chgData name="Piyus Kedia" userId="02ae6dfbcf425881" providerId="LiveId" clId="{F858D1C5-B44E-4EC5-AFDE-3FAD98650185}" dt="2023-02-28T10:00:28.447" v="5328" actId="47"/>
        <pc:sldMkLst>
          <pc:docMk/>
          <pc:sldMk cId="3196166378" sldId="354"/>
        </pc:sldMkLst>
        <pc:spChg chg="mod">
          <ac:chgData name="Piyus Kedia" userId="02ae6dfbcf425881" providerId="LiveId" clId="{F858D1C5-B44E-4EC5-AFDE-3FAD98650185}" dt="2023-02-28T09:34:52.646" v="4564" actId="20577"/>
          <ac:spMkLst>
            <pc:docMk/>
            <pc:sldMk cId="3196166378" sldId="354"/>
            <ac:spMk id="2" creationId="{501248AC-704D-1DEA-B595-3F57712043F8}"/>
          </ac:spMkLst>
        </pc:spChg>
        <pc:spChg chg="mod">
          <ac:chgData name="Piyus Kedia" userId="02ae6dfbcf425881" providerId="LiveId" clId="{F858D1C5-B44E-4EC5-AFDE-3FAD98650185}" dt="2023-02-28T09:40:21.492" v="4789" actId="20577"/>
          <ac:spMkLst>
            <pc:docMk/>
            <pc:sldMk cId="3196166378" sldId="354"/>
            <ac:spMk id="3" creationId="{4D6C77CD-7C07-CBF8-F76E-FAEB1D6C4356}"/>
          </ac:spMkLst>
        </pc:spChg>
        <pc:spChg chg="add mod">
          <ac:chgData name="Piyus Kedia" userId="02ae6dfbcf425881" providerId="LiveId" clId="{F858D1C5-B44E-4EC5-AFDE-3FAD98650185}" dt="2023-02-28T09:50:23.859" v="4886"/>
          <ac:spMkLst>
            <pc:docMk/>
            <pc:sldMk cId="3196166378" sldId="354"/>
            <ac:spMk id="4" creationId="{A9D7584B-3B5D-3DC4-EC03-0723AA2AEEFD}"/>
          </ac:spMkLst>
        </pc:spChg>
      </pc:sldChg>
      <pc:sldChg chg="addSp modSp add del mod">
        <pc:chgData name="Piyus Kedia" userId="02ae6dfbcf425881" providerId="LiveId" clId="{F858D1C5-B44E-4EC5-AFDE-3FAD98650185}" dt="2023-02-28T10:00:30.669" v="5329" actId="47"/>
        <pc:sldMkLst>
          <pc:docMk/>
          <pc:sldMk cId="1332217994" sldId="355"/>
        </pc:sldMkLst>
        <pc:spChg chg="mod">
          <ac:chgData name="Piyus Kedia" userId="02ae6dfbcf425881" providerId="LiveId" clId="{F858D1C5-B44E-4EC5-AFDE-3FAD98650185}" dt="2023-02-28T09:57:43.063" v="5127" actId="27636"/>
          <ac:spMkLst>
            <pc:docMk/>
            <pc:sldMk cId="1332217994" sldId="355"/>
            <ac:spMk id="3" creationId="{4D6C77CD-7C07-CBF8-F76E-FAEB1D6C4356}"/>
          </ac:spMkLst>
        </pc:spChg>
        <pc:spChg chg="add mod">
          <ac:chgData name="Piyus Kedia" userId="02ae6dfbcf425881" providerId="LiveId" clId="{F858D1C5-B44E-4EC5-AFDE-3FAD98650185}" dt="2023-02-28T09:50:59.339" v="4895" actId="20577"/>
          <ac:spMkLst>
            <pc:docMk/>
            <pc:sldMk cId="1332217994" sldId="355"/>
            <ac:spMk id="4" creationId="{115BB8D0-609E-4F68-89C0-15DB14D52513}"/>
          </ac:spMkLst>
        </pc:spChg>
      </pc:sldChg>
      <pc:sldChg chg="addSp modSp add mod">
        <pc:chgData name="Piyus Kedia" userId="02ae6dfbcf425881" providerId="LiveId" clId="{F858D1C5-B44E-4EC5-AFDE-3FAD98650185}" dt="2023-03-01T05:24:27.015" v="8795"/>
        <pc:sldMkLst>
          <pc:docMk/>
          <pc:sldMk cId="89566794" sldId="356"/>
        </pc:sldMkLst>
        <pc:spChg chg="mod">
          <ac:chgData name="Piyus Kedia" userId="02ae6dfbcf425881" providerId="LiveId" clId="{F858D1C5-B44E-4EC5-AFDE-3FAD98650185}" dt="2023-02-28T09:55:38.213" v="5110" actId="20577"/>
          <ac:spMkLst>
            <pc:docMk/>
            <pc:sldMk cId="89566794" sldId="356"/>
            <ac:spMk id="3" creationId="{4D6C77CD-7C07-CBF8-F76E-FAEB1D6C4356}"/>
          </ac:spMkLst>
        </pc:spChg>
        <pc:spChg chg="add mod">
          <ac:chgData name="Piyus Kedia" userId="02ae6dfbcf425881" providerId="LiveId" clId="{F858D1C5-B44E-4EC5-AFDE-3FAD98650185}" dt="2023-02-28T09:57:10.466" v="5123" actId="14100"/>
          <ac:spMkLst>
            <pc:docMk/>
            <pc:sldMk cId="89566794" sldId="356"/>
            <ac:spMk id="4" creationId="{1903AE1E-0D26-C8D6-651F-C0BD187EAFBF}"/>
          </ac:spMkLst>
        </pc:spChg>
        <pc:inkChg chg="add">
          <ac:chgData name="Piyus Kedia" userId="02ae6dfbcf425881" providerId="LiveId" clId="{F858D1C5-B44E-4EC5-AFDE-3FAD98650185}" dt="2023-03-01T05:24:27.015" v="8795"/>
          <ac:inkMkLst>
            <pc:docMk/>
            <pc:sldMk cId="89566794" sldId="356"/>
            <ac:inkMk id="5" creationId="{641D1516-D532-C916-935E-1FCC7DFEE876}"/>
          </ac:inkMkLst>
        </pc:inkChg>
      </pc:sldChg>
      <pc:sldChg chg="add del">
        <pc:chgData name="Piyus Kedia" userId="02ae6dfbcf425881" providerId="LiveId" clId="{F858D1C5-B44E-4EC5-AFDE-3FAD98650185}" dt="2023-02-28T09:59:40.886" v="5242" actId="47"/>
        <pc:sldMkLst>
          <pc:docMk/>
          <pc:sldMk cId="1592912058" sldId="357"/>
        </pc:sldMkLst>
      </pc:sldChg>
      <pc:sldChg chg="addSp modSp add mod">
        <pc:chgData name="Piyus Kedia" userId="02ae6dfbcf425881" providerId="LiveId" clId="{F858D1C5-B44E-4EC5-AFDE-3FAD98650185}" dt="2023-03-01T05:24:27.015" v="8795"/>
        <pc:sldMkLst>
          <pc:docMk/>
          <pc:sldMk cId="2624342747" sldId="358"/>
        </pc:sldMkLst>
        <pc:spChg chg="mod">
          <ac:chgData name="Piyus Kedia" userId="02ae6dfbcf425881" providerId="LiveId" clId="{F858D1C5-B44E-4EC5-AFDE-3FAD98650185}" dt="2023-02-28T10:00:18.591" v="5327" actId="20577"/>
          <ac:spMkLst>
            <pc:docMk/>
            <pc:sldMk cId="2624342747" sldId="358"/>
            <ac:spMk id="3" creationId="{4D6C77CD-7C07-CBF8-F76E-FAEB1D6C4356}"/>
          </ac:spMkLst>
        </pc:spChg>
        <pc:spChg chg="mod">
          <ac:chgData name="Piyus Kedia" userId="02ae6dfbcf425881" providerId="LiveId" clId="{F858D1C5-B44E-4EC5-AFDE-3FAD98650185}" dt="2023-02-28T09:59:05.491" v="5230" actId="20577"/>
          <ac:spMkLst>
            <pc:docMk/>
            <pc:sldMk cId="2624342747" sldId="358"/>
            <ac:spMk id="4" creationId="{1903AE1E-0D26-C8D6-651F-C0BD187EAFBF}"/>
          </ac:spMkLst>
        </pc:spChg>
        <pc:inkChg chg="add">
          <ac:chgData name="Piyus Kedia" userId="02ae6dfbcf425881" providerId="LiveId" clId="{F858D1C5-B44E-4EC5-AFDE-3FAD98650185}" dt="2023-03-01T05:24:27.015" v="8795"/>
          <ac:inkMkLst>
            <pc:docMk/>
            <pc:sldMk cId="2624342747" sldId="358"/>
            <ac:inkMk id="5" creationId="{B10C0139-3304-37A6-326B-6E642C31B825}"/>
          </ac:inkMkLst>
        </pc:inkChg>
      </pc:sldChg>
      <pc:sldChg chg="addSp modSp add mod">
        <pc:chgData name="Piyus Kedia" userId="02ae6dfbcf425881" providerId="LiveId" clId="{F858D1C5-B44E-4EC5-AFDE-3FAD98650185}" dt="2023-03-01T05:24:27.015" v="8795"/>
        <pc:sldMkLst>
          <pc:docMk/>
          <pc:sldMk cId="300912751" sldId="359"/>
        </pc:sldMkLst>
        <pc:spChg chg="mod">
          <ac:chgData name="Piyus Kedia" userId="02ae6dfbcf425881" providerId="LiveId" clId="{F858D1C5-B44E-4EC5-AFDE-3FAD98650185}" dt="2023-02-28T10:00:02.853" v="5318" actId="20577"/>
          <ac:spMkLst>
            <pc:docMk/>
            <pc:sldMk cId="300912751" sldId="359"/>
            <ac:spMk id="3" creationId="{4D6C77CD-7C07-CBF8-F76E-FAEB1D6C4356}"/>
          </ac:spMkLst>
        </pc:spChg>
        <pc:spChg chg="mod">
          <ac:chgData name="Piyus Kedia" userId="02ae6dfbcf425881" providerId="LiveId" clId="{F858D1C5-B44E-4EC5-AFDE-3FAD98650185}" dt="2023-02-28T10:00:08.135" v="5326" actId="20577"/>
          <ac:spMkLst>
            <pc:docMk/>
            <pc:sldMk cId="300912751" sldId="359"/>
            <ac:spMk id="4" creationId="{1903AE1E-0D26-C8D6-651F-C0BD187EAFBF}"/>
          </ac:spMkLst>
        </pc:spChg>
        <pc:inkChg chg="add">
          <ac:chgData name="Piyus Kedia" userId="02ae6dfbcf425881" providerId="LiveId" clId="{F858D1C5-B44E-4EC5-AFDE-3FAD98650185}" dt="2023-03-01T05:24:27.015" v="8795"/>
          <ac:inkMkLst>
            <pc:docMk/>
            <pc:sldMk cId="300912751" sldId="359"/>
            <ac:inkMk id="5" creationId="{4FD55C25-E6B4-0058-FEAB-9334995BDAAB}"/>
          </ac:inkMkLst>
        </pc:inkChg>
      </pc:sldChg>
      <pc:sldChg chg="modSp add del mod">
        <pc:chgData name="Piyus Kedia" userId="02ae6dfbcf425881" providerId="LiveId" clId="{F858D1C5-B44E-4EC5-AFDE-3FAD98650185}" dt="2023-03-01T06:09:16.939" v="8797" actId="47"/>
        <pc:sldMkLst>
          <pc:docMk/>
          <pc:sldMk cId="3857938336" sldId="360"/>
        </pc:sldMkLst>
        <pc:spChg chg="mod">
          <ac:chgData name="Piyus Kedia" userId="02ae6dfbcf425881" providerId="LiveId" clId="{F858D1C5-B44E-4EC5-AFDE-3FAD98650185}" dt="2023-02-28T10:45:22.065" v="5981" actId="20577"/>
          <ac:spMkLst>
            <pc:docMk/>
            <pc:sldMk cId="3857938336" sldId="360"/>
            <ac:spMk id="5" creationId="{0B599DD1-E285-9B76-0B2C-46E586CFFBE6}"/>
          </ac:spMkLst>
        </pc:spChg>
      </pc:sldChg>
      <pc:sldChg chg="modSp new del mod">
        <pc:chgData name="Piyus Kedia" userId="02ae6dfbcf425881" providerId="LiveId" clId="{F858D1C5-B44E-4EC5-AFDE-3FAD98650185}" dt="2023-03-01T06:09:17.744" v="8800" actId="47"/>
        <pc:sldMkLst>
          <pc:docMk/>
          <pc:sldMk cId="2472045255" sldId="361"/>
        </pc:sldMkLst>
        <pc:spChg chg="mod">
          <ac:chgData name="Piyus Kedia" userId="02ae6dfbcf425881" providerId="LiveId" clId="{F858D1C5-B44E-4EC5-AFDE-3FAD98650185}" dt="2023-02-28T10:58:04.978" v="6440" actId="20577"/>
          <ac:spMkLst>
            <pc:docMk/>
            <pc:sldMk cId="2472045255" sldId="361"/>
            <ac:spMk id="2" creationId="{599F00C8-8147-47C2-4222-B3DF986D1A80}"/>
          </ac:spMkLst>
        </pc:spChg>
      </pc:sldChg>
      <pc:sldChg chg="modSp new del mod">
        <pc:chgData name="Piyus Kedia" userId="02ae6dfbcf425881" providerId="LiveId" clId="{F858D1C5-B44E-4EC5-AFDE-3FAD98650185}" dt="2023-03-01T06:09:18.499" v="8803" actId="47"/>
        <pc:sldMkLst>
          <pc:docMk/>
          <pc:sldMk cId="70820194" sldId="362"/>
        </pc:sldMkLst>
        <pc:spChg chg="mod">
          <ac:chgData name="Piyus Kedia" userId="02ae6dfbcf425881" providerId="LiveId" clId="{F858D1C5-B44E-4EC5-AFDE-3FAD98650185}" dt="2023-02-28T10:58:54.237" v="6489" actId="20577"/>
          <ac:spMkLst>
            <pc:docMk/>
            <pc:sldMk cId="70820194" sldId="362"/>
            <ac:spMk id="2" creationId="{C3B968B1-FD7D-217D-38D4-AF02822AB8D0}"/>
          </ac:spMkLst>
        </pc:spChg>
        <pc:spChg chg="mod">
          <ac:chgData name="Piyus Kedia" userId="02ae6dfbcf425881" providerId="LiveId" clId="{F858D1C5-B44E-4EC5-AFDE-3FAD98650185}" dt="2023-02-28T11:29:08.915" v="7989" actId="20577"/>
          <ac:spMkLst>
            <pc:docMk/>
            <pc:sldMk cId="70820194" sldId="362"/>
            <ac:spMk id="3" creationId="{BA6D6161-D155-38FC-5695-6577D5F7FE94}"/>
          </ac:spMkLst>
        </pc:spChg>
      </pc:sldChg>
      <pc:sldChg chg="new del">
        <pc:chgData name="Piyus Kedia" userId="02ae6dfbcf425881" providerId="LiveId" clId="{F858D1C5-B44E-4EC5-AFDE-3FAD98650185}" dt="2023-02-28T10:58:09.999" v="6442" actId="47"/>
        <pc:sldMkLst>
          <pc:docMk/>
          <pc:sldMk cId="1775259228" sldId="362"/>
        </pc:sldMkLst>
      </pc:sldChg>
      <pc:sldChg chg="modSp new del mod">
        <pc:chgData name="Piyus Kedia" userId="02ae6dfbcf425881" providerId="LiveId" clId="{F858D1C5-B44E-4EC5-AFDE-3FAD98650185}" dt="2023-03-01T06:09:18.751" v="8804" actId="47"/>
        <pc:sldMkLst>
          <pc:docMk/>
          <pc:sldMk cId="1655592339" sldId="363"/>
        </pc:sldMkLst>
        <pc:spChg chg="mod">
          <ac:chgData name="Piyus Kedia" userId="02ae6dfbcf425881" providerId="LiveId" clId="{F858D1C5-B44E-4EC5-AFDE-3FAD98650185}" dt="2023-02-28T11:06:55.063" v="6992"/>
          <ac:spMkLst>
            <pc:docMk/>
            <pc:sldMk cId="1655592339" sldId="363"/>
            <ac:spMk id="2" creationId="{E1A1894E-8DCE-1BF6-07A4-F1AC414B0C1A}"/>
          </ac:spMkLst>
        </pc:spChg>
        <pc:spChg chg="mod">
          <ac:chgData name="Piyus Kedia" userId="02ae6dfbcf425881" providerId="LiveId" clId="{F858D1C5-B44E-4EC5-AFDE-3FAD98650185}" dt="2023-02-28T11:35:28.696" v="8273"/>
          <ac:spMkLst>
            <pc:docMk/>
            <pc:sldMk cId="1655592339" sldId="363"/>
            <ac:spMk id="3" creationId="{F78DB42E-D1C3-42CC-0AA7-95AE01495E95}"/>
          </ac:spMkLst>
        </pc:spChg>
      </pc:sldChg>
      <pc:sldChg chg="addSp delSp modSp new del mod">
        <pc:chgData name="Piyus Kedia" userId="02ae6dfbcf425881" providerId="LiveId" clId="{F858D1C5-B44E-4EC5-AFDE-3FAD98650185}" dt="2023-03-01T06:09:22.197" v="8817" actId="47"/>
        <pc:sldMkLst>
          <pc:docMk/>
          <pc:sldMk cId="1112012068" sldId="364"/>
        </pc:sldMkLst>
        <pc:spChg chg="mod">
          <ac:chgData name="Piyus Kedia" userId="02ae6dfbcf425881" providerId="LiveId" clId="{F858D1C5-B44E-4EC5-AFDE-3FAD98650185}" dt="2023-02-28T11:40:03.037" v="8297" actId="20577"/>
          <ac:spMkLst>
            <pc:docMk/>
            <pc:sldMk cId="1112012068" sldId="364"/>
            <ac:spMk id="2" creationId="{4E052DD4-2787-26C9-5D76-7633FC6FB3C0}"/>
          </ac:spMkLst>
        </pc:spChg>
        <pc:spChg chg="del mod">
          <ac:chgData name="Piyus Kedia" userId="02ae6dfbcf425881" providerId="LiveId" clId="{F858D1C5-B44E-4EC5-AFDE-3FAD98650185}" dt="2023-02-28T11:40:39.496" v="8299" actId="3680"/>
          <ac:spMkLst>
            <pc:docMk/>
            <pc:sldMk cId="1112012068" sldId="364"/>
            <ac:spMk id="3" creationId="{3CDB7EFA-5B3C-EA35-3E5A-A5165796EE1C}"/>
          </ac:spMkLst>
        </pc:spChg>
        <pc:spChg chg="add del mod">
          <ac:chgData name="Piyus Kedia" userId="02ae6dfbcf425881" providerId="LiveId" clId="{F858D1C5-B44E-4EC5-AFDE-3FAD98650185}" dt="2023-02-28T11:41:41.248" v="8313" actId="3680"/>
          <ac:spMkLst>
            <pc:docMk/>
            <pc:sldMk cId="1112012068" sldId="364"/>
            <ac:spMk id="6" creationId="{58FB7E23-209E-C186-0412-B0BBF3724FC3}"/>
          </ac:spMkLst>
        </pc:spChg>
        <pc:spChg chg="add mod">
          <ac:chgData name="Piyus Kedia" userId="02ae6dfbcf425881" providerId="LiveId" clId="{F858D1C5-B44E-4EC5-AFDE-3FAD98650185}" dt="2023-02-28T11:52:04.764" v="8474" actId="14100"/>
          <ac:spMkLst>
            <pc:docMk/>
            <pc:sldMk cId="1112012068" sldId="364"/>
            <ac:spMk id="8" creationId="{76CA577B-F382-95D0-3CCA-B63BC2D15235}"/>
          </ac:spMkLst>
        </pc:spChg>
        <pc:graphicFrameChg chg="add del mod ord modGraphic">
          <ac:chgData name="Piyus Kedia" userId="02ae6dfbcf425881" providerId="LiveId" clId="{F858D1C5-B44E-4EC5-AFDE-3FAD98650185}" dt="2023-02-28T11:41:07.191" v="8306" actId="478"/>
          <ac:graphicFrameMkLst>
            <pc:docMk/>
            <pc:sldMk cId="1112012068" sldId="364"/>
            <ac:graphicFrameMk id="4" creationId="{20460187-7E16-A199-C967-65665D80A17A}"/>
          </ac:graphicFrameMkLst>
        </pc:graphicFrameChg>
        <pc:graphicFrameChg chg="add mod ord modGraphic">
          <ac:chgData name="Piyus Kedia" userId="02ae6dfbcf425881" providerId="LiveId" clId="{F858D1C5-B44E-4EC5-AFDE-3FAD98650185}" dt="2023-02-28T11:50:59.820" v="8452" actId="20577"/>
          <ac:graphicFrameMkLst>
            <pc:docMk/>
            <pc:sldMk cId="1112012068" sldId="364"/>
            <ac:graphicFrameMk id="7" creationId="{3C7D8A87-5037-0716-C4ED-38339784FDCC}"/>
          </ac:graphicFrameMkLst>
        </pc:graphicFrameChg>
      </pc:sldChg>
      <pc:sldChg chg="modSp new del mod">
        <pc:chgData name="Piyus Kedia" userId="02ae6dfbcf425881" providerId="LiveId" clId="{F858D1C5-B44E-4EC5-AFDE-3FAD98650185}" dt="2023-02-28T11:13:03.582" v="7711" actId="47"/>
        <pc:sldMkLst>
          <pc:docMk/>
          <pc:sldMk cId="3043443098" sldId="364"/>
        </pc:sldMkLst>
        <pc:spChg chg="mod">
          <ac:chgData name="Piyus Kedia" userId="02ae6dfbcf425881" providerId="LiveId" clId="{F858D1C5-B44E-4EC5-AFDE-3FAD98650185}" dt="2023-02-28T11:11:29.223" v="7527"/>
          <ac:spMkLst>
            <pc:docMk/>
            <pc:sldMk cId="3043443098" sldId="364"/>
            <ac:spMk id="2" creationId="{C21172FD-BA16-1EEE-878B-691E3A4BC7BE}"/>
          </ac:spMkLst>
        </pc:spChg>
        <pc:spChg chg="mod">
          <ac:chgData name="Piyus Kedia" userId="02ae6dfbcf425881" providerId="LiveId" clId="{F858D1C5-B44E-4EC5-AFDE-3FAD98650185}" dt="2023-02-28T11:12:52.301" v="7710" actId="20577"/>
          <ac:spMkLst>
            <pc:docMk/>
            <pc:sldMk cId="3043443098" sldId="364"/>
            <ac:spMk id="3" creationId="{75CDD0A8-3D0A-F43B-64A2-2556ABCFF6B1}"/>
          </ac:spMkLst>
        </pc:spChg>
      </pc:sldChg>
      <pc:sldChg chg="addSp modSp add del mod">
        <pc:chgData name="Piyus Kedia" userId="02ae6dfbcf425881" providerId="LiveId" clId="{F858D1C5-B44E-4EC5-AFDE-3FAD98650185}" dt="2023-03-01T06:09:23.960" v="8820" actId="47"/>
        <pc:sldMkLst>
          <pc:docMk/>
          <pc:sldMk cId="3705516935" sldId="365"/>
        </pc:sldMkLst>
        <pc:spChg chg="mod">
          <ac:chgData name="Piyus Kedia" userId="02ae6dfbcf425881" providerId="LiveId" clId="{F858D1C5-B44E-4EC5-AFDE-3FAD98650185}" dt="2023-02-28T11:57:54.815" v="8704" actId="20577"/>
          <ac:spMkLst>
            <pc:docMk/>
            <pc:sldMk cId="3705516935" sldId="365"/>
            <ac:spMk id="2" creationId="{4E052DD4-2787-26C9-5D76-7633FC6FB3C0}"/>
          </ac:spMkLst>
        </pc:spChg>
        <pc:spChg chg="add mod">
          <ac:chgData name="Piyus Kedia" userId="02ae6dfbcf425881" providerId="LiveId" clId="{F858D1C5-B44E-4EC5-AFDE-3FAD98650185}" dt="2023-02-28T11:57:42.560" v="8697" actId="1035"/>
          <ac:spMkLst>
            <pc:docMk/>
            <pc:sldMk cId="3705516935" sldId="365"/>
            <ac:spMk id="3" creationId="{881FFD6F-72D6-4648-5C2B-21B7FF2F1324}"/>
          </ac:spMkLst>
        </pc:spChg>
        <pc:graphicFrameChg chg="modGraphic">
          <ac:chgData name="Piyus Kedia" userId="02ae6dfbcf425881" providerId="LiveId" clId="{F858D1C5-B44E-4EC5-AFDE-3FAD98650185}" dt="2023-02-28T11:55:36.514" v="8573" actId="20577"/>
          <ac:graphicFrameMkLst>
            <pc:docMk/>
            <pc:sldMk cId="3705516935" sldId="365"/>
            <ac:graphicFrameMk id="7" creationId="{3C7D8A87-5037-0716-C4ED-38339784FDCC}"/>
          </ac:graphicFrameMkLst>
        </pc:graphicFrameChg>
      </pc:sldChg>
      <pc:sldChg chg="del">
        <pc:chgData name="Piyus Kedia" userId="02ae6dfbcf425881" providerId="LiveId" clId="{F858D1C5-B44E-4EC5-AFDE-3FAD98650185}" dt="2023-03-01T06:09:18.989" v="8805" actId="47"/>
        <pc:sldMkLst>
          <pc:docMk/>
          <pc:sldMk cId="1417386037" sldId="366"/>
        </pc:sldMkLst>
      </pc:sldChg>
      <pc:sldChg chg="del">
        <pc:chgData name="Piyus Kedia" userId="02ae6dfbcf425881" providerId="LiveId" clId="{F858D1C5-B44E-4EC5-AFDE-3FAD98650185}" dt="2023-03-01T06:09:18.263" v="8802" actId="47"/>
        <pc:sldMkLst>
          <pc:docMk/>
          <pc:sldMk cId="1279904525" sldId="367"/>
        </pc:sldMkLst>
      </pc:sldChg>
      <pc:sldChg chg="del">
        <pc:chgData name="Piyus Kedia" userId="02ae6dfbcf425881" providerId="LiveId" clId="{F858D1C5-B44E-4EC5-AFDE-3FAD98650185}" dt="2023-03-01T06:09:24.275" v="8821" actId="47"/>
        <pc:sldMkLst>
          <pc:docMk/>
          <pc:sldMk cId="1198013977" sldId="368"/>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46:00.278"/>
    </inkml:context>
    <inkml:brush xml:id="br0">
      <inkml:brushProperty name="width" value="0.05292" units="cm"/>
      <inkml:brushProperty name="height" value="0.05292" units="cm"/>
      <inkml:brushProperty name="color" value="#FF0000"/>
    </inkml:brush>
  </inkml:definitions>
  <inkml:trace contextRef="#ctx0" brushRef="#br0">4515 9144 205 0,'0'0'0'16,"0"0"1"-1,0 0 8-15,0 0 41 0,0 0-10 0,0 0-8 16,0 0-13-16,10-30-11 15,-6 25-4-15,8 0 6 0,-1 1-2 16,-1-2-4-16,5 1 4 0,-1 1-1 16,1 1-2-16,1 2-2 0,3 1-1 15,-3 0-1-15,3 0-1 0,-1 0 3 16,5-2-3-16,0 2 1 0,-2-1 0 16,3 1 1-16,5-2 2 0,2 0-2 15,2-1 0-15,-2 1 5 0,7-1 2 16,-1 1 3-16,0-1-3 0,4-1-2 0,5 0-2 15,-3 0 2-15,5-1-3 0,-1 2 0 16,-1-2 3-16,8 2-4 16,-7 1 5-16,5 1 2 0,-7 0-4 15,7 1-2-15,-5 0 0 0,3 0-1 16,-2 0-1-16,-3-1 1 0,3 2 4 0,-5 2-3 16,3 0-2-16,-7 1-1 0,-4 0 2 15,-4 0-2-15,-2 2 0 0,-4-1 2 16,-3 1 0-16,-1-1 5 0,0-3 4 15,-3 1-4-15,1-2-2 0,-2-1-2 16,-1 3-2-16,1-3 0 0,-1 0-2 16,1 0 2-16,3 0-1 0,-5 0 1 15,-1 0-2-15,-1 0 0 0,-3 0 1 0,0-2-1 16,-5 2 0-16,-1-1-1 0,-4 1 2 16,0 0-1-16,0 0 0 0,0 0 0 15,0 0 0-15,0 3-2 16,4 0-15-16,-2 0-11 0,0-1-21 0,0-1-44 15,0-1-55-15</inkml:trace>
  <inkml:trace contextRef="#ctx0" brushRef="#br0" timeOffset="2173.58">5201 10181 224 0,'0'0'0'0,"0"0"-9"0,0 0 2 15,0 0 2-15,0 0 5 0,0 0 4 16,0 0 1-16,0 0 11 0,18-6 10 0,-13 6 2 16,-3 0-3-16,6-1-6 15,-2-1-5-15,-2 2 2 0,2 0 0 16,-1 0-1-16,1 0-6 0,4 0 3 15,-2 2-1-15,3-1 0 0,7-1 4 0,-3-1-2 16,12 1-3-16,2-2-5 0,4-3 2 16,4-3 0-16,0 3-3 0,9 1 0 15,-1-2-2-15,1 1 1 0,7-1 0 16,3 0 3-16,0 0 1 0,8-1 3 16,0-1-7-16,2 1 4 0,0 1-4 15,3-1 3-15,-3 2-3 0,0-1-3 16,0 2 0-16,-4 2 0 0,-4 1 0 15,-2 1 0-15,-9 0 0 0,-3 3 3 16,-1 0-2-16,-2-2 5 0,-5-1 13 16,-1 0-7-16,-2 0-6 0,0 0 0 0,-4-1-1 15,0-2-1-15,-4 0 0 0,-5 0 0 16,-3 2-2-16,-7-2 1 0,-2 1 1 16,-3 1-4-16,-5 0 0 0,0 0 2 15,0 0 15-15,0-1 12 0,-5 1-4 16,-1-2-16-16,-2 0-8 0,-7 2-1 15,7 0 0-15,0 0-5 0,0 0-7 16,-1-1-6-16,7 2-3 0,0 0-2 16,2 0-12-16,0 2-14 0,4 3-41 15,-4 1-12-15,7-4-53 0</inkml:trace>
  <inkml:trace contextRef="#ctx0" brushRef="#br0" timeOffset="15647.64">5544 11114 37 0,'0'0'349'16,"0"0"-344"-16,0 0 0 0,0 0-5 0,0 0-4 16,0 0 4-16,0 0 4 15,0 0 2-15,0 0 5 0,27 7 6 16,-19-7-1-16,2 0-3 0,9-1-4 0,-4 1 2 15,5-1 2-15,3 0 1 0,2 1-1 16,6 0 0-16,2 1-3 0,6 1 2 16,9 3-5-16,5 0 0 15,-1-1 3-15,6 0 2 16,-13-3-7-16,1-1 2 0,-1 3-2 0,-3-2-4 16,-7 1 0-16,-4 2 0 0,-8 1-1 15,-5 0 0-15,-7 2 0 0,-9-3 0 16,-2 2 0-16,0 2 0 0,-9 0-1 15,-3 4-4-15,-5 0-11 16,-3 0-14-16,1-1-16 0,-4-4-41 0,-1-4-63 16</inkml:trace>
  <inkml:trace contextRef="#ctx0" brushRef="#br0" timeOffset="24251.72">4494 12172 66 0,'0'0'228'0,"0"0"-209"16,0 0-18-16,0 0 2 0,0 0 13 0,0 0-5 15,0 0-6-15,6-17-2 0,0 12-2 16,-2-1 1-16,1 3-2 0,-1 1 2 15,0-1 5-15,-2 2 4 0,0 1 3 16,0 0 1-16,-2 0 1 0,2 0 0 16,-2 0-2-16,0 0 2 0,0 0 0 15,2 0 2-15,6 0-6 0,-1 0-2 16,-1-2-3-16,4 2 2 0,7 0-3 16,-3 0 1-16,9-3-3 0,2 1 0 15,4 0 2-15,6-3 2 0,2-1 0 16,4 1 0-16,3-4-2 0,14 2-2 15,2-2 0-15,2 0-1 0,4-1-2 16,2 1 0-16,0 0 1 0,0 0-1 0,3 2-1 16,-3 0-4-16,-4 3 4 0,-2-1 1 15,-4 4-1-15,-4 0 0 0,6 0 1 16,-5 1 0-16,1 0 0 16,2 1 0-16,2 0 1 0,0-1 1 0,6-1 2 15,-2 0 1-15,2-3-1 0,1-2-2 16,-3 0 2-16,-4 0-1 0,-3 1 0 15,-1 0 1-15,-4 2-1 0,-9 1-1 16,-5 1 1-16,-5 1-2 0,-7 1 0 16,-7 1-1-16,-2 0 0 0,-5 2-1 15,-4 0 1-15,-4 2-1 0,-4 0 0 16,0 1 0-16,0 0 0 0,-2 0 0 0,-6 0 0 16,8 3-2-16,-4-3 0 0,2 1-1 15,2-1-4-15,0-1-4 16,0 4-4-16,2-1-7 0,2 1-5 15,8 0-8-15,-1 0-16 0,-1-4-31 16,5-6-49-16,-7-7-152 0</inkml:trace>
  <inkml:trace contextRef="#ctx0" brushRef="#br0" timeOffset="29529.34">6183 13224 161 0,'0'0'48'15,"0"0"-48"-15,0 0 2 0,0 0-2 16,0 0 8-16,0 0-2 0,0 0 0 15,0 0 9 1,25-39 13-16,-25 39 5 0,0 0 6 0,0 0 1 0,0 0-7 16,0 0 1-16,0 0-10 0,0 1-13 0,0 2-9 15,0 1 0 1,2 3-1-16,-2 0 3 0,2-1 2 0,2 0-2 0,0-1 1 16,4-1 3-16,3-2 0 0,-1-2 0 15,6 0 1-15,-1 0 1 16,8 0-1-16,-3-3-4 0,5-1 1 15,0 0 1-15,4 2-2 16,0 2-2-16,0-1 1 16,-7 0-2-16,9 1-1 0,-8 3 2 0,0 2-3 15,-4 0 3-15,-3 0 1 0,-1 1-1 16,-3 0 0-16,-2 0 0 0,-3-2-1 16,1-1-1-16,-6 0 0 0,4-2-1 15,-4 1 2-15,0-2-2 0,-2 0 1 16,0 0 0-16,0 0 2 0,0 0-2 15,0 0 2-15,0 0-2 0,0 0-1 16,0 1-4-16,6 1-49 0,-1-1-36 16,-1-1-24-16,-2-7-143 0</inkml:trace>
  <inkml:trace contextRef="#ctx0" brushRef="#br0" timeOffset="47349.71">5160 14258 150 0,'0'0'7'16,"0"0"-6"-16,0 0 1 0,0 0 1 15,0 0 15-15,0 0 12 0,0 0 4 0,28-1 2 16,-25 1-8-16,-1 0-4 0,6-3-5 15,0 0 3-15,2-1-2 16,3-3-2-16,1 2-5 0,5 0-2 0,-3 1-4 16,5-2 2-16,-2 2 2 0,4 1-1 15,-3-1-4-15,1 0 2 0,4 3 0 16,-1 0 2-16,-1 1-2 0,4 0-5 16,2 2 3-16,0 0 0 0,4 1 1 15,0-1-1-15,0 0 7 0,2 0-2 16,0 0 0-16,-1 0-2 0,-1 0-3 15,0-1-2-15,-2-1-1 0,0 0 0 16,-7 0 0-16,-3 0 2 0,0 0 0 16,-7 0-2-16,-1 0 1 0,-7 0-1 15,-4 0-2-15,0 0 1 0,-2 0-2 16,0 0 0-16,0 0 4 0,0 0 1 16,0 2 1-16,0-1-6 0,-2 5-4 0,2 0 1 15,-2 1-23-15,2-1-39 0,-2-6-31 16,0-3-66-16</inkml:trace>
  <inkml:trace contextRef="#ctx0" brushRef="#br0" timeOffset="54236.8">5993 15454 55 0,'0'0'0'16,"0"0"-12"-16,0 0 12 0,10-57 17 0,-6 49 11 15,0 2 12-15,2 2-18 16,3-1-6-16,-5 2-2 0,2-1 0 0,-4 2-7 16,2 0-1-16,0 0-1 0,0 2 2 15,1-2-4-15,3 0 0 0,-2 2-2 16,-2-5 0-16,2 4 0 0,-1 1-1 16,3-1 0-16,-4 1 0 0,2-2 0 15,-4 2 0-15,0-1 1 0,0 0 2 16,0 0 14-16,0 0 9 0,-2 0 1 0,0 1-3 15,0 0 2-15,0 0 11 16,0 0-2-16,0 0-9 0,0 0-8 0,0 1-5 16,0-1-5-16,0 0-5 0,5 1-2 15,-3 0-1-15,6-1 2 16,2 1-2-16,1 0 2 0,3-1 2 16,1 0-3-16,3 0 6 0,-1-5 3 0,3 0-1 15,-3 2 0-15,4 0-4 16,-7 0 1-16,7 1 2 0,-3 2-2 0,-3-1-3 15,3 1 0-15,-3 0-3 0,3 0 3 16,-3 3-1-16,-3-3-1 0,3 1 0 16,-3 1 1-16,-6-2-2 0,5 0 1 15,-7 0-2-15,-2 2 1 0,-2-1-1 0,0 1 1 16,0 1-1-16,0-2 1 16,0 3-1-16,-2 1-8 0,-2 2-8 0,-5 3-7 15,5-2-17-15,-4 0-17 0,0-3-31 16,-5-4-68-16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3:45.065"/>
    </inkml:context>
    <inkml:brush xml:id="br0">
      <inkml:brushProperty name="width" value="0.05292" units="cm"/>
      <inkml:brushProperty name="height" value="0.05292" units="cm"/>
      <inkml:brushProperty name="color" value="#FF0000"/>
    </inkml:brush>
  </inkml:definitions>
  <inkml:trace contextRef="#ctx0" brushRef="#br0">3979 9258 212 0,'0'0'55'0,"0"0"-28"0,0 0 5 16,0 0 14-16,0 0-8 0,0 0-19 16,0 0 0-16,8-22-1 0,-5 22-4 15,1 0-3-15,-2 0 2 0,0 0 0 16,0 0 2-16,2 0 1 0,2 0 1 15,0 0-2-15,-1 0-6 0,1 3 1 16,0-2 3-16,4 2-5 0,-1-1-3 16,1 1 2-16,6 0 4 0,1-2 0 0,4-1-2 15,1 0-1-15,3 0 0 16,6 1-1-16,-2-2-3 0,4 1 2 0,-2 0 1 16,4 1-5-16,0-1 1 0,-1 0-2 15,1-2 3-15,0-3-2 0,0 1 2 16,6 0-1-16,-3-4 1 0,3 2 1 15,0-2 0-15,-2 2-2 0,9 0 2 16,-2 0-1-16,3 2-2 0,1 0 3 16,1-1-1-16,-1 1-2 0,6-2 1 15,-2 3-1-15,-3 0 1 0,5-2-1 16,-4 3-1-16,8-2-1 0,-2 0-4 16,2 1 4-16,2-3 2 0,2 1 0 15,-4-1-1-15,6 0 1 0,0 1 0 16,0-1 0-16,0 1 0 0,0 0 1 15,-2 1-2-15,-2 1 1 0,-2-1 3 0,0 2-5 16,-2 0 0-16,-4-2 0 0,2 3 1 16,-9-1 0-16,5-1 2 0,-5 2-1 15,-1 1 1-15,2-2-1 16,-5 1 1-16,7-2 1 0,-7 3-2 0,4-1 0 16,1-1 0-16,2 1 1 0,-5-1-1 15,1 2 1-15,3-1-2 0,-5 1-1 16,-5 0-1-16,6 0 1 0,-5 3 0 15,-5 1-2-15,0-1 2 16,-6 3 2-16,0-2-2 0,-9 0 0 0,1-2 0 0,-8 1 0 16,-5-3 2-16,-2 0-1 15,-4 0-1-15,-2 0 3 0,0 0 2 0,0 0 7 16,0 0-5-16,0 0-4 0,0 0-1 16,0 0-1-16,0 0 0 0,0 0 2 15,0 0-2-15,0 0 1 0,0 0-2 16,-2 0 2-16,-4 0 0 0,-2 0-2 15,-3 2-1-15,1-2-10 16,-5 0-10-16,3 0-8 0,0 0-15 16,-1 0-12-16,3 0-21 0,-3-2-61 0,-1-5-102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2-04-26T03:55:43.025"/>
    </inkml:context>
    <inkml:brush xml:id="br0">
      <inkml:brushProperty name="width" value="0.05292" units="cm"/>
      <inkml:brushProperty name="height" value="0.05292" units="cm"/>
      <inkml:brushProperty name="color" value="#FF0000"/>
    </inkml:brush>
  </inkml:definitions>
  <inkml:trace contextRef="#ctx0" brushRef="#br0">7793 6200 168 0,'0'0'6'0,"0"0"18"0,0 0 2 15,0 0 1-15,0 0-9 0,0 0 4 16,0 0 4-16,0 0 9 0,-2-1-4 16,2 1-7-16,2 0-10 0,0 0-6 15,2 0-6-15,5 0-2 0,3 0 1 16,-2 0 0-16,9 0 0 0,-5-2 3 16,5 2-2-16,2 0 1 0,-1 0 1 0,3 6-2 15,-2-3-1-15,1 2 0 0,1 0-1 16,2-1 1-16,0-2-1 15,4-2 1-15,4 3-1 0,4-3 2 0,0 0 0 16,2-3 0-16,3 2 1 16,1 0 1-16,3 1-1 0,-1-1 0 0,1 0 2 15,1-1-1-15,1 3 1 0,-1-2 0 16,3-1 1-16,0 1-1 0,-1-1-1 16,5 0 0-16,-5 0-2 0,5 1 1 15,-2-2-3-15,0 0 1 0,-1 0-1 16,1-2-1-16,-2 2 1 0,-1-1 0 15,-1 1 0-15,-1 2 0 0,-5-2 1 16,3 2-1-16,-4 1 1 0,1 0 0 16,-3-2-1-16,-4 2 1 0,0 0-1 15,-6 0 1-15,0 0-1 0,-2 0 2 16,-6 2-2-16,1-2 0 0,-5 0 0 16,-3 0 0-16,-1 0 0 0,-7 0 0 15,0 2 0-15,-6-2 0 0,2 2 0 0,-2-2 0 16,0 0-2-16,0 0 2 0,-2 0-3 15,-2 3-19-15,2 2-48 0,-4-1-14 16,0-1-61-16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6:08.573"/>
    </inkml:context>
    <inkml:brush xml:id="br0">
      <inkml:brushProperty name="width" value="0.05292" units="cm"/>
      <inkml:brushProperty name="height" value="0.05292" units="cm"/>
      <inkml:brushProperty name="color" value="#FF0000"/>
    </inkml:brush>
  </inkml:definitions>
  <inkml:trace contextRef="#ctx0" brushRef="#br0">2404 6496 351 0,'0'0'15'0,"0"0"3"0,0 0 25 0,0 0-4 16,0 0-7-16,0 0-24 0,0 0-5 0,0 0 0 15,0 0-2-15,39-30 1 16,-18 29 0-16,-7-1 1 0,11 0 1 15,2 1-2-15,0 0 3 0,10-1 7 16,3-1-1-16,7-1-1 0,7-1 0 0,12-2-1 16,2 0 3-16,11-2 0 0,3 3-3 15,7-3-4-15,0 2 1 0,8 2-2 16,3-1-2-16,-1 3 0 0,6 0-2 16,5 1 1-16,-5-2-1 15,1 3 2-15,3 0-1 0,3 0 1 0,-5 0 1 16,7 1 0-16,0-3 1 0,3 3-3 0,1-3-1 31,2 0 0-31,-2-1 2 0,4-4 0 0,-4 1 2 0,0-3-1 16,-1 1 5-16,-5 0-4 0,-2-1-3 0,3 2 5 15,-3 1-2-15,-3 1-1 16,-1 4 1-16,-7-3-1 0,-6 5 0 0,0 0-3 16,-2 0-1-16,-10 0 1 0,5 2 2 15,-7 2 0-15,6 2 4 0,-5-3-1 16,5 3-2-16,2-2 1 0,0-1-1 15,2 0-3-15,-5-3 1 0,-1 0-2 16,-4-3 2-16,-9-1-1 16,-6 1 2-16,-8-2-1 0,-7 2 1 0,-7 2-1 15,-9-2-1-15,-12 1 1 0,-3 2-1 16,-5-1 0-16,-7 1 0 0,-6 0 0 16,0 0 0-1,0 0 0-15,0 0 0 0,0 0 1 0,0 0-1 0,0 0 0 0,-4 0-2 16,2 0-11-16,-5 3-9 0,-3-2-2 15,-7 4-4 1,-3-2-15-16,-5-2-24 0,-2-1-51 0,2-6-122 0</inkml:trace>
  <inkml:trace contextRef="#ctx0" brushRef="#br0" timeOffset="1367.25">13360 5725 214 0,'0'0'44'0,"0"0"3"0,0 0-2 15,10-50 2-15,-8 42-5 16,-2-1-9-16,0 2-1 0,0-2-3 16,0 2-10-16,0 0 4 0,-2-1 0 15,-2 4-4-15,-4-2-2 0,2 1-4 0,-1 1-4 16,1-2-1-16,-8-1-3 0,1 1-1 15,1 1-1-15,-7 2-2 0,5 0-1 16,-7 4 2-16,0-1-2 16,3 5-1-16,-9 6 0 0,4 3 1 15,9 0 0-15,-7 3-1 0,9 2 1 16,-7-1-1-16,7 3 2 0,-3-1-2 16,3 2 1-16,4 1 0 0,-1-1-1 15,1 2 1-15,2-1-1 0,6-3 1 16,0-1-2-16,2-2 2 0,4-1 0 15,4-3 0-15,-3-2-1 0,-1-3 1 16,4-1-1-16,0-1 1 0,-1-2 0 16,-3-3 0-16,4-1 0 0,3-1 1 15,-3-9-1-15,4-2 2 0,1-5 0 0,6-3 0 16,-9-1 0-16,7-3 1 0,-7-1 0 16,3-3 0-16,1 0 3 0,-6 1-6 15,3 3 3-15,-5 5 0 0,-6 3-2 16,0 5 1-16,0 3 5 0,0 2 2 15,-2 4-1-15,0 0-2 0,2 1-2 16,-2 1-3-16,0 0-1 0,2 3-1 16,3 4-1-16,-1 2 2 0,2 6-1 15,-2 2 0-15,-2 3 1 0,0 2 0 0,0-1 0 16,-2 1 1-16,0 0-1 16,0 0 0-16,2-1-1 0,2-2 2 0,3-3-2 15,-3 1 1-15,4-2 0 0,-2 0 0 16,-4-4 0-16,9-1 1 15,-1 0-1-15,-2-5-7 0,1-2-23 0,1-3-16 16,8-6-36-16,-5-6-38 0,3-2-64 16</inkml:trace>
  <inkml:trace contextRef="#ctx0" brushRef="#br0" timeOffset="1540.4">13626 5753 476 0,'0'0'47'0,"0"0"-9"15,0 0 14-15,0 0-8 0,0 0-18 16,0 0-6-16,0 0-2 0,23-23-6 16,-21 22-6-16,-2 0-1 0,0 0-3 15,0 0 0 1,0 1-1-16,0 0-1 0,0 0-1 16,0 1-28-16,-2 1-44 0,2 2-56 0,0-2-80 0</inkml:trace>
  <inkml:trace contextRef="#ctx0" brushRef="#br0" timeOffset="2050.69">14145 5639 294 0,'0'0'82'16,"0"0"-58"-16,0 0 29 0,0 0 9 0,0 0-23 15,0 0-10-15,0 0 2 0,-10-53-6 16,6 51-9-16,0-3-2 0,-5 3-6 0,3-1-3 16,0 1-1-16,2 0-2 0,-4 2 1 15,-5 0-3-15,5 2 2 0,0 4-2 16,-7 0 0-16,5 3-2 0,0 1 2 16,-5 0 0-16,7 3 0 0,-5-3 0 15,1 3 0-15,4 2 0 0,-1-1 0 16,-1 3 0-16,4-1 0 0,2 0 0 15,2 0 0-15,2 0-1 0,0-1 0 16,2 0 0-16,4 3 1 0,0 0 0 16,5-1 0-16,-5 2 0 0,6-4 0 15,5-2 0-15,-7-1 0 0,4-6 0 0,-1 0-1 16,1-6 1-16,5 0 0 0,-5-6 1 16,5-4 0-1,-2-3 0-15,-1-2 0 0,-3-1 3 0,1 0 1 0,-6-3 4 16,-4-2 5-16,3-2-1 0,-5-1-7 15,-2-2-3-15,0 0-1 0,-2 4 1 16,-5 2-3-16,1 3 0 0,-2 4 0 16,-7 1 1-16,5 6-1 0,-6 0 0 15,3 4-2-15,7 2-8 0,-2 0-7 16,-3 7-6 0,1 4-13-16,2 5-27 0,-5 2-17 0,1 0-9 0,6-3-49 0</inkml:trace>
  <inkml:trace contextRef="#ctx0" brushRef="#br0" timeOffset="2439.52">14377 5639 345 0,'0'0'44'0,"0"0"-6"15,0 0 25 1,0 0 4-16,0 0-17 0,0 0-18 15,0 0 0-15,0 0-1 0,20-38-7 16,-20 38-8-16,0 0-5 0,0 0-2 16,0 0-5-16,0 0 0 0,-2 5-3 15,0 3-1-15,-4 5-1 0,4 2 1 16,-2 2 0-16,4-2 0 0,0 2 0 16,0-1 0-16,4-2 0 0,6 2 0 0,-1-1 0 15,1-3-1-15,5 1 0 16,-5-4 1-16,2 1 0 0,7-2 0 15,-9-2 0-15,9-3 0 0,-7-3 0 0,7-5 0 16,-7-3 2-16,9-4-1 0,-7-2 1 16,3-3 1-16,-7-1 3 0,3-5 4 15,-1-2-2-15,-6-2-4 0,-4-3-2 16,2 0-2-16,-2 2 2 0,-2 2-2 16,-2 8 0-16,2 4-1 0,-4 3 1 15,2 7-2-15,-2 0-18 0,4 3-10 16,0 1-21-16,0 2-9 0,6 4-70 15,-2-2-98-15</inkml:trace>
  <inkml:trace contextRef="#ctx0" brushRef="#br0" timeOffset="2700.38">14968 5492 516 0,'0'0'51'16,"0"0"-6"-16,0 0 23 0,0 0-24 15,0 0-25-15,0 0-11 0,0 0 1 0,0 0-1 16,0 0-5-16,14-28 0 16,-14 36-3-16,0 6 0 0,0 3 1 0,0 3-1 15,0 4 0-15,5-2 1 0,-5 1-1 16,6-1 0-16,-2-2-4 0,0 0-17 16,2-1-9-16,0 0-12 0,-3-1-30 15,-3-3-65-15,-3-5 17 0,-5-5-195 16</inkml:trace>
  <inkml:trace contextRef="#ctx0" brushRef="#br0" timeOffset="2833.22">14840 5667 565 0,'0'0'49'16,"0"0"1"-16,0 0 27 0,0 0-35 16,54-51-27-16,-32 41-10 0,7 1 3 0,4 1 0 15,2 3-5-15,5 3 0 16,-1 2-3-16,0 0 1 0,-6 6-1 15,-6 0-49-15,-16 2-70 0,-11-1-209 0</inkml:trace>
  <inkml:trace contextRef="#ctx0" brushRef="#br0" timeOffset="3761.92">6117 7763 285 0,'0'0'72'15,"0"0"-41"-15,0 0 10 0,0 0 16 16,0 0-8-16,0 0-27 0,0 0-4 0,0 0-1 16,-7-15 1-16,7 15-8 15,0 0 4-15,0 0 0 0,0 0 2 16,0 1-6-16,0 3-2 0,0 0-1 0,0 2-1 15,0 0 8-15,0 0 5 0,0 1-11 16,0-1-4-16,2 0-1 0,3 0 1 16,-5 1-2-16,2-3-2 15,4-1 3-15,-2 0-2 0,0-3 1 0,0 0 2 16,-2 0-2-16,5 0 6 0,-1 0 3 16,4-3 3-16,2-3-5 0,-1 1 0 0,7-3-2 15,-5 1-1-15,-1 0-6 0,-1-1 2 16,-1 2-2-16,2 0 0 0,-3 2 1 15,-1 1-1-15,-4 1 0 0,4 2 0 16,-4 0 0 0,3 1 0-16,-5 3-3 0,4-1-26 0,0 5-19 0,-4 0-15 15,4-1-33-15,-6-4-71 0,-10-3-173 16</inkml:trace>
  <inkml:trace contextRef="#ctx0" brushRef="#br0" timeOffset="17880.62">9705 12044 149 0,'0'0'5'0,"0"0"-5"0,0 0-2 16,0 0-1-16,0 0-16 0,0 0-26 15,0 0-9-15</inkml:trace>
  <inkml:trace contextRef="#ctx0" brushRef="#br0" timeOffset="18153">9445 11972 11 0,'0'0'0'0</inkml:trace>
  <inkml:trace contextRef="#ctx0" brushRef="#br0" timeOffset="18669.5">9445 11972 36 0,'0'0'56'0,"-11"-1"-25"0,9 1-11 15,-2 0 6-15,2 0 6 0,0-2-7 0,0 2-6 16,2 0-10 0,0 0-1-16,0-1-1 0,0-1-4 0,0 2-1 15,0 0-1-15,0 0 2 0,0 0 3 0,0 0 3 16,0 0 8-16,0 0 7 16,-2 0 5-16,2 0-3 0,0 0 5 0,0 0 0 15,-2 0 1-15,2 0-1 0,0 0-8 16,0 0-5-16,0 0 0 15,0 0-3-15,0 0-6 0,0 0 0 0,0 0-5 16,0 0-1-16,0 0-3 0,2 0-1 16,2 0-3-16,4-1 4 0,1-1 0 15,-1 1 2-15,2 0-1 0,5 0 2 16,-1-1-1-16,7 1 1 0,-3 0 2 16,7-1-2-16,0 0 4 0,8-2-1 15,-2 3 2-15,4 1-2 0,-2 0-3 16,2-1-3-16,1 1 3 0,-3 0-3 0,-2 0 1 15,-2 0-1-15,-5 0 2 0,-7-2 1 16,-1 1-2-16,-5 1 0 0,-3-2 1 16,-2 2-2-16,0 0 3 15,-3 0-2-15,-1 0 1 0,-2 0-1 0,0 0 2 16,0 0 0-16,0 0 2 16,0 0 5-16,0 0 9 0,0 0-6 15,0 0-1-15,0 0-2 0,0 0-3 0,0 0 1 0,0 0-4 16,-2 0 0-16,2 0-2 15,-7 0-1-15,5 0-1 0,0 0 0 16,2 0 1-16,-2 0-1 0,0 0-1 16,2 0 1-16,-2 0-3 0,0 3-4 15,0 0-9-15,0 2-10 0,0 1-4 0,0 2-1 16,-2 1-10-16,1 0-19 0,-3 0-27 31,0-2-27-31,0-3-89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7:40.442"/>
    </inkml:context>
    <inkml:brush xml:id="br0">
      <inkml:brushProperty name="width" value="0.05292" units="cm"/>
      <inkml:brushProperty name="height" value="0.05292" units="cm"/>
      <inkml:brushProperty name="color" value="#FF0000"/>
    </inkml:brush>
  </inkml:definitions>
  <inkml:trace contextRef="#ctx0" brushRef="#br0">4622 8624 244 0,'0'0'59'0,"0"0"-26"0,0 0-4 16,0 0-6-16,0 0 5 0,0 0 3 16,0 0-2-16,0 0-2 0,-8 18-5 15,8-18-2-15,0 0-1 0,0 1 0 16,0-1-6-16,0 0 0 0,0 0-2 16,0 2 2-16,2-2-2 0,0 0-1 15,4 1 0-15,2-1 2 0,7 1-1 16,-5 1-5-16,11 0-1 0,-5 1-2 15,9 1 0-15,2-2-1 0,0 1 2 0,-2-2-2 16,4 1 2-16,-2 0 4 0,2-2 6 16,-3 2-6-16,-1-1 1 0,-4-1-2 15,2 1-1-15,-11 1-3 16,5 0-1-16,-9 0 1 0,-2-1-3 16,-4 0 1-16,-2-1-1 0,0 0 1 0,0 0 0 15,0 0-1-15,0 0 1 16,0 0 2-16,0 0-3 0,0 0 4 0,0 0-4 15,0 0 0-15,0 0 0 0,0 1 0 16,-2 2-5-16,0-2-22 0,0 1-25 16,2 0 1-16,0 0-26 0,0 0-48 0,0-1-90 15</inkml:trace>
  <inkml:trace contextRef="#ctx0" brushRef="#br0" timeOffset="1580.84">4659 10061 51 0,'0'0'3'0,"0"0"11"0,0 0 11 0,0 0-7 16,0 0-3-16,0 0-4 0,0 0 3 15,0 0 18-15,-12-26-7 0,10 25 1 16,-2-1 4-16,4 0-3 0,-4 2-11 15,-5 0-6-15,5-1-1 0,0 1 6 16,0-1 7-16,2 1 2 0,-2 0-8 16,2 0-2-16,0 0 2 0,-1 0 9 15,3 0-2-15,0 0 3 0,0 0-1 0,0 0-3 16,0 0-3-16,0 0-3 0,0-1-5 16,0 0 1-16,0 0-3 15,0 1-1-15,0 0-1 0,0 0-4 0,3 0 0 16,3 0-2-16,0 1-1 0,2 3 0 15,7-1 2-15,1 1 1 0,5-1 2 16,-3-1 7-16,11-2-3 0,2 1 0 16,7-1 1-16,7 0 0 0,5 0 2 15,8-3 0-15,4-3-1 0,0 0 3 16,-7 1-4-16,3 1-4 0,-6 0-5 16,-4 3 0-16,-9 1-1 0,-4 0 1 0,-2 0 1 15,-8 3 1-15,-7 2-1 0,-3-2-1 16,-9 0 1-16,4 0-2 15,-5-2 2-15,-1 0-1 0,-2-1 1 0,-2 0 1 16,0 0-2-16,0 0 1 16,0 0 1-16,0 0 0 0,0 0 1 15,0 0 0-15,0 1 0 0,0-1-1 0,0 1 1 16,-4-1-1-16,0 2-2 0,-1-2-1 16,-5 2 0-16,4 1-1 0,-2 2-2 15,-1 5-14-15,-3 1-31 0,4 2-13 16,-5 2-21-16,-5-4-65 15,-3-7-167-15</inkml:trace>
  <inkml:trace contextRef="#ctx0" brushRef="#br0" timeOffset="4277.38">4579 11385 151 0,'0'0'1'16,"0"0"-1"-16,0 0 2 0,0 0 6 0,0 0 6 15,0 0 2-15,0 0 3 0,-54 10-1 16,54-10 15-16,-2 0 4 0,2-1-5 16,0 1 7-16,0 0-3 0,0 0 1 15,0 0-5-15,0 0-3 0,0 0-5 16,0 0-2-16,0 0-3 0,0 0-3 16,0 0-5-16,2-1-3 0,2 1 0 15,6 0 3-15,1 0 0 0,-3 0-1 16,4 0-5-16,3 2 0 0,3-1-2 0,3 1 0 15,4-1 2-15,6 1-1 0,0-2 0 16,6 0 3-16,0 0 2 0,5 0-2 16,3 0 1-16,-1-1 0 0,-5-1-3 15,-6 0 1-15,-4 1-3 0,-8 1 0 16,-7-2-1-16,-8 1 1 0,-4 1-2 16,0 0 0-16,-2-1 1 0,0 1 4 15,0 0 0-15,0 0 4 0,0 0-4 16,0 0-2-16,0 0-2 0,0 0 0 15,-2 0-1-15,0 0 1 0,0 0-1 16,-2 0 1-16,0 0-2 0,-2 0-1 16,-3 3-9-16,-1-2-17 0,4 0-17 0,0 1-5 15,-3 0-25-15,1-2-35 0,8 0-37 16,0-8-140-16</inkml:trace>
  <inkml:trace contextRef="#ctx0" brushRef="#br0" timeOffset="4969.18">6092 11333 297 0,'0'0'34'0,"0"0"6"16,0 0-5-16,0 0 21 16,0 0-8-16,0 0-21 0,0 0-11 0,-19-1-7 15,19 1-1-15,0 0-2 0,0 0 1 16,0 0-1-16,0 0-4 0,0 0 1 16,4 0-1-16,0 3-1 0,7-3 4 15,1 2 8-15,1-2-1 0,5 1-1 16,-1 1-3-16,5 1-4 0,1 2 0 15,4-2-2-15,-2 1 0 0,4 1 0 16,-2-4-2-16,4 2 1 0,-6 0 1 16,-5-2-2-16,3 1 1 0,-11 0-1 0,3-1 1 15,-11 1 0-15,-4-2-1 0,0 1 1 16,0-1 1-16,0 0 1 0,0 0 0 16,0 0-2-16,0 0 1 0,0 0-2 15,0 0 0-15,0 0 0 16,-4 0-8-16,-2 0-13 0,-5 3-15 0,3 0-13 15,0 0-11-15,-1-2-31 0,1 0-42 16,4-1-122-16</inkml:trace>
  <inkml:trace contextRef="#ctx0" brushRef="#br0" timeOffset="5565.81">7324 11489 192 0,'0'0'105'0,"0"0"-56"0,0 0-6 15,0 0 13 1,0 0-1-16,0 0-16 0,0 0-13 0,-6-4-1 0,6 3-6 15,0 0-9-15,0 1-4 0,0 0-2 16,2 0-1-16,2-1-3 0,2 1 1 16,2 1 0-16,7 1 0 0,-5 0 1 15,5 0 0-15,-1-1-2 0,-2-1 1 0,3 2-1 16,-3-2 1-16,5 1-1 16,-1-1 1-16,3 0-1 15,-2-6-47-15,-1-10-58 0,-6-3-113 0</inkml:trace>
  <inkml:trace contextRef="#ctx0" brushRef="#br0" timeOffset="8235.34">6272 9707 126 0,'0'0'19'0,"0"0"2"0,0 0 7 15,0 0 7-15,0 0 5 0,0 0-4 0,-4-27-7 16,1 25-6-16,3 0 4 0,-2 0-4 15,2 1-1-15,0 0-2 16,0 1 0-16,0 0-1 0,0 0-3 16,0 0-2-16,0 0-3 0,0 2-4 0,0 1-4 15,5 2 3-15,-3 2 21 0,0-2-8 16,2 3-7-16,0 1-2 16,-2-1-3-16,0 3 0 0,4-1 0 0,-2 1-3 15,3-2-1-15,-5 2-1 0,4-4-1 16,0-1-1-16,4-1 1 0,-1-2 0 15,-3-1 0-15,2 0 0 0,5-1 1 16,-5-1 0-16,2 0 2 0,3 0 4 0,-3-4 3 16,0-1 1-16,3-3 2 0,-1 0 1 15,0 0 1-15,5-5-1 0,-3 2 0 16,5-3 0-16,-5 0 0 0,7 0-3 16,-6 0-1-16,7 1-3 0,-1 0-1 15,-4 2-2-15,1 1-1 0,-3 2 0 16,-3 1-1-16,0 2-1 0,-3 2 2 15,-3 0-2-15,2 2 0 0,-6-1-2 16,0 2 2-16,0 0-2 0,-2 0 0 16,0 0 1-16,0 0 0 15,0 0 0-15,0 0 2 0,0 0-3 16,0 0 1-16,0 0 0 0,-4 2-1 0,2 2 1 0,-6 1 0 16,-2 0 0-16,3-1-1 0,-1 1 1 15,-2-2 0-15,-1 1-1 16,1 1-2-16,0-2-7 0,2 2-6 15,-3-1-5-15,-3 0-15 0,-1 3-13 0,-3-2-9 0,3 0-11 16,-3-1-52-16,-5-2-39 16</inkml:trace>
  <inkml:trace contextRef="#ctx0" brushRef="#br0" timeOffset="10585.03">8434 10931 155 0,'0'0'12'0,"0"0"4"0,0 0 8 0,0 0 7 32,0 0 0-32,0 0-2 0,0 0-3 0,-17-10-2 0,17 8-4 0,0 2 4 0,0-1-2 15,0 0-7-15,0 1-5 0,0 0 2 16,0 0 5-16,0 0 4 0,0 0-1 15,0-1-4-15,0 1-3 0,0 0 1 16,0 0-2-16,2 3 1 0,-2 0 4 16,5 3 1-1,-1 0-6-15,-4 4-4 16,4 0-2-16,-4 0-2 0,2-1 1 16,0 0 0-16,0-4-3 0,0 0 1 15,2 0 0-15,0-1-2 0,0-1 3 16,-1-2-3-16,1-1 2 0,2 0 3 15,2 0-2-15,2 0 2 0,1-4 2 16,1-2 1-16,3-3 4 0,3-1-4 0,-1-1-1 16,3-1 1-16,-1-1 2 0,4 1-4 15,0-2 0-15,-1 0 0 0,1 0-4 16,4-3 0-16,0-1-3 0,0 0 0 16,0 0 0-16,-1 3 2 0,1 0-1 15,-4 2 1-15,-4 3-1 0,-3 2-1 16,-3 2 1-16,-5 3 0 0,-2 2-1 15,-6-1 2-15,0 2-2 0,0 0 1 16,0 0 2-16,0 0 1 0,0 0-1 0,0 0 0 16,0 0 0-16,-4 2 2 0,-2 1-3 15,-1 2-2-15,-1 0 0 0,0 0 1 16,0-2-1-16,4-1 0 0,-1 0-2 16,-1 1-7-16,0 0-8 0,0 0-4 15,0-1-4-15,-1 2-4 0,3-1-3 0,-4 3-7 16,0 0-30-16,-3-1-19 15,-3 1-35-15,-1-1-66 0</inkml:trace>
  <inkml:trace contextRef="#ctx0" brushRef="#br0" timeOffset="13692.2">4595 12689 193 0,'0'0'96'0,"0"0"-44"0,0 0-17 0,0 0 11 15,0 0-6-15,0-1-11 0,0 0-4 16,0 1-3-16,0 0-4 0,0 0-5 16,0 0-3-16,0 0-1 0,0 0-3 15,0 0 0-15,0 0 4 0,0 0 0 16,8 0-1-1,-3 1 2-15,1 1 9 0,0-1-3 0,2 1-1 0,9-1-3 0,-3 2 1 16,9-2-3-16,0-1 3 0,2 2-4 16,4-2 0-16,2 0-1 15,2-2 0-15,-2 1-3 0,0 1-2 0,0-1 0 16,-2-1-2-16,-3-1 1 16,-5 1 1-16,2 0-2 0,-2 1 2 15,-9 0-1-15,-2 0 3 0,1 1-1 0,-9-1-1 16,0 1-1-16,0-1 0 0,-2 1-1 15,0 0 0-15,0 0 0 0,0 0 0 16,0 0-1-16,0 0 3 0,0 0-4 16,0 0 1-16,-2 0-1 0,0 0 1 15,0 0-1-15,-7 2 0 0,5 0-2 16,2 2-8 0,-2-1-9-16,0 0-3 0,0 1-13 0,-2-1-7 0,-3 2-8 31,5-2-31-31,-4 1-44 0,2 0-46 0</inkml:trace>
  <inkml:trace contextRef="#ctx0" brushRef="#br0" timeOffset="14418.09">5918 12690 94 0,'0'0'60'0,"0"0"-15"0,0 0 11 16,0 0 1-16,0 0-12 0,0 0-2 16,0 0-12-16,0 0-2 15,-37 0-6-15,35 0 0 0,0 0 0 0,0 0 1 16,0 0-2-16,0 0 1 16,-3 0-1-16,3 0-3 0,-2 0-2 0,0 0-1 15,2-1-2-15,2 1 1 0,0 0-2 16,0 0 0-16,0 0-2 0,0-1-3 15,0 1-4-15,0 0 1 0,0 0-1 16,0 0-4-16,10 0 0 0,1 0 0 16,-1 1 1-16,7-1 5 0,-1 1 0 15,5 0 2-15,0 1-1 0,-1-1-2 16,3-1-1-16,-7 0-1 0,9 2-1 16,-6-2-1-16,-3 0-1 0,5 0 2 15,-9 0-1-15,-3-2 0 0,1 2 1 16,-4 0 0-16,-6 0-2 0,2 0 2 15,-2 0-1-15,0 0 1 0,0-1-1 0,0 1 1 16,0-2 0-16,0 2-2 0,0 0 1 16,0 0 1-16,0 0-2 0,0 0 0 15,0 0-3-15,-2-1-10 0,-4-1-16 16,2 0-21-16,-4-2-5 0,1 1-27 16,1-1-47-16,4 0-87 0</inkml:trace>
  <inkml:trace contextRef="#ctx0" brushRef="#br0" timeOffset="15361.17">7196 12401 156 0,'0'0'17'0,"0"0"-10"16,0 0 6-16,0 0 9 0,0 0 5 16,0 0-3-16,0 0-16 0,-4-23-4 15,-1 20-1-15,3 0 3 0,-4 0-2 16,4 2-3-16,0 0 1 0,0-1-2 16,0 1 3-16,2-1-2 0,0 2 10 15,0-1 7-15,0 0-5 0,0 1 2 16,0-1 10-16,0 0 3 0,0 1-7 15,0 0-5-15,0 0 1 0,0 0-2 16,0 0 0-16,0 0-1 0,0 0-1 0,0-1-2 16,4 1 0-16,-4-3 2 15,2 3 1-15,-2-1 0 0,6 1-1 0,-4 0-2 16,0 0-1-16,0 0-2 0,1 0 1 16,-1 0-3-16,0 1 0 0,0-1 0 15,0 0-1-15,2 1-1 0,-4-1 2 16,2 1-2-16,0 1 0 0,0 0 0 15,-2 1 0-15,2-1 0 0,4 1-1 16,-4-2 1-16,3 2-1 0,-1 0-1 16,-2 0 1-16,2 0-1 0,0 1 0 15,0 1 1-15,-2 1 1 0,4-1-1 0,-1-2 0 16,-1 2 0 0,-2-1-1-16,4-1 1 0,-4-1-2 0,2 0 2 0,-2 0-2 15,0-2 1 1,5 1-1-16,-5 2 2 0,4-1-1 15,-4-1 3-15,0 0 0 0,0-1 2 0,2 0 0 0,2 0 1 16,1-1-1-16,1-2 1 0,0-3 3 16,4-2-1-16,3-3-2 0,1 1 3 15,1-3-2-15,2 1-2 0,-3 0-2 16,1 2-2-16,-1 3-2 0,-1-1 1 16,-5 1-2-16,0 4 1 0,1-2-1 0,-1 2 0 15,-2 1 1-15,-4-1-1 0,3 1 0 16,-1 1-1-16,-4 0-12 0,2 0-23 15,-2 1-25-15,-2-2 5 0,-2-3-19 32,-10-1-36-32,1-5-132 0</inkml:trace>
  <inkml:trace contextRef="#ctx0" brushRef="#br0" timeOffset="18181.7">4459 14029 93 0,'0'0'29'0,"0"0"4"15,0 0 6-15,0 0 1 0,0 0 11 16,0 0-14-16,-6 4-4 0,4-3 4 16,-1-1 4-16,3 0-4 0,-2 0-7 15,2 0-6-15,0 0-6 0,0 0-4 16,0 0-1-16,0 0 3 0,0 0-2 15,0 0 1-15,2 0-4 0,3 0-1 0,1 0-2 16,6 0 6-16,5 2 3 0,1-2-5 16,3 0 0-16,8-3-1 0,0 2-4 15,4 1-2-15,2 0 0 0,0 0-4 16,2-1 0-16,1 2 2 0,3 0-2 16,-6 0 1-16,-2 1 0 0,-2 1-1 15,-8-2 0-15,2-1-1 16,-13 3 1-16,1-2-1 0,-9 3 0 0,-4-3 1 15,0-1-1-15,0 0 2 0,0 0 3 16,0 0-1-16,0 0 10 0,-9 0-7 16,1 1-5-16,0 0-1 0,0 2-1 15,-1-1 0-15,-3 1 0 0,8-1 0 0,-2-1 0 16,4 2 0-16,-3 0-3 16,1-3-8-16,4 1-10 0,-2-1-9 0,2 3-6 15,-2 0-10-15,-2 0-39 0,2-1-33 16,-2-2-76-16</inkml:trace>
  <inkml:trace contextRef="#ctx0" brushRef="#br0" timeOffset="19079.78">5807 13994 111 0,'0'0'123'0,"0"0"-75"0,0 0-6 0,0 0-2 16,0 0 7-16,0 0-16 0,0 0-8 15,-5 2-1-15,5-3-5 0,0-2-4 16,0 2 2-16,0-1-2 0,2 0-1 15,-2 2 0-15,0-1 0 0,3 1 1 16,-3 0-1-16,2-2-3 16,4 1-2-16,-2 0-2 0,6-2 3 0,1 1 1 0,1 0 1 15,7 1-1-15,-5-1-2 16,7 1 1-16,-7 0-1 16,7 1-1-16,2-1 0 0,-5 0-1 0,3 1 2 15,-2 0-1-15,1-2-5 0,1 1 4 16,-7 1 0-16,1 0-2 0,-5 0-2 0,-4 0-1 15,-2 0 2-15,-1 0 0 0,-3 0-1 16,0 0 1-16,0 0 1 0,0 0 1 16,0 0 0-16,-3 0-3 0,-1 0 0 15,0 1-1-15,-4 2 0 0,-4 0-6 16,1 1-14-16,3 0-8 16,-4 2 2-16,7-3-5 0,1 1-7 0,0-2-13 15,2 0-17 1,0-2-18-16,0 0-69 0</inkml:trace>
  <inkml:trace contextRef="#ctx0" brushRef="#br0" timeOffset="21270.24">7210 13402 297 0,'0'0'10'0,"0"0"13"0,0 0 15 15,0 0 7-15,0 0-16 0,0 0-9 16,0 0-7-16,0 0-7 0,0 0 0 16,-33 17 2-16,33-11-5 0,-2 0 2 15,2 0-2-15,0 1 2 0,-2-1-2 0,0-2 1 16,2 1 1-16,0 0 0 0,0-2 3 16,0 0-2-16,0 0-1 15,0-1-2-15,4-1 1 16,-2 1-2-16,6 1 0 0,-1-1-1 0,-3-2 3 15,4 0 1-15,4 0 1 0,1-3 1 0,1-2 1 16,5-3 2-16,-5 0 7 0,9-1-5 16,-2 0-1-16,1 0-3 0,-3 0-2 15,4 2 1-15,-7 1 1 0,3 1-2 16,-3 1-4-16,-1 0 2 0,-5 1-2 16,-1-1 0-16,-3 1-2 0,-4 2 2 15,2 1-1-15,-2 0 1 0,-2 0-2 0,0 0 2 16,0 0 0-16,0 0-2 15,0 0 2-15,0 0-1 0,0 0 0 16,0 0 0-16,0 0-1 0,0 0-1 0,-2 1-13 16,-2 0-18-1,4 1-18-15,-4-2-25 0,-3-3-52 16,1-6-146-16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9:37.968"/>
    </inkml:context>
    <inkml:brush xml:id="br0">
      <inkml:brushProperty name="width" value="0.05292" units="cm"/>
      <inkml:brushProperty name="height" value="0.05292" units="cm"/>
      <inkml:brushProperty name="color" value="#FF0000"/>
    </inkml:brush>
  </inkml:definitions>
  <inkml:trace contextRef="#ctx0" brushRef="#br0">6379 9115 155 0,'0'0'54'0,"0"0"-18"15,0 0 5-15,0 0 13 0,0 0-18 16,0 0-6-16,0 0 2 0,-18-5-1 16,15 5 2-16,-3-1-9 0,4 1-6 15,0 0-1-15,2-1 0 0,-2 1 1 16,2 0-4-16,0 0-1 0,-2 0 1 16,2 0-1-16,0 0 2 0,0 0-4 0,0 0 2 15,0 0-3-15,0 0 0 0,0 0 0 16,0 0 0-16,0 0-1 15,0 0-4-15,2 0-1 0,2 0-2 0,4 0 1 16,3 0 7-16,1 1 5 0,11-1-3 16,0 0-5-16,1 0 1 0,7 0-1 15,5-1-1-15,5 0 0 0,0-3 0 16,3 2 1-16,1 0 1 0,3-3-1 16,5-1 0-16,1-1 1 0,2 0 2 15,6-2-1-15,-6 1 0 0,-2 1-6 16,-1 1-2-16,-7 2-1 0,-7 0 0 15,0 1 2-15,-16 1-2 0,-8 1 3 0,-7 1-2 16,-6-1 0-16,-2 0 0 0,2 1 0 16,-2-1 0-16,0 1 0 15,0 0-1-15,0 0 1 0,0 0 0 0,0 0-1 16,0 0 2-16,0 0-1 0,0 0 0 16,0 0 0-16,0 0-1 0,0 0 1 15,0 0-1-15,0 0 1 0,0 0 0 16,-2 0 0-16,0 1-1 0,-2 2 0 15,-2-1 0-15,-3 1-1 0,7-2-4 0,-4 0-7 16,0 1-6-16,2 0-7 16,-3 0-6-16,-1 1-8 0,4-1-15 15,-2 3-4-15,0 1-19 0,-3 1-26 0,-1 0-31 16,0-3-123-16</inkml:trace>
  <inkml:trace contextRef="#ctx0" brushRef="#br0" timeOffset="26488.6">9137 9087 246 0,'0'0'15'16,"0"0"-1"-16,0 0 14 0,0 0 13 16,0 0-22-16,0 0-12 0,0 0-2 15,0 0-2-15,0 0-2 0,-2-28-1 0,2 28 2 16,0 0-2-16,0 0 5 16,0 0 5-16,-5 0 9 0,5 0 6 15,0-1 3-15,-2 1-6 0,-2-3-9 0,2 2 1 16,0 1 5-16,0 0-2 0,2 0 4 15,0 0-5-15,0 0 6 0,0 0-2 16,0 0-1-16,0 0-1 0,0-1-3 16,0 1-2-16,0 0 3 0,0 0-6 15,0 0 1-15,0 0-3 0,0 0 1 0,0 0-4 16,0 0 2-16,0 0-4 16,0 0-1-16,0 0-2 0,6 0 0 0,0 0 0 15,11 0 0-15,0 0 1 16,9 0 1-16,-1 0 3 0,6 0 3 0,-4-3 4 15,2 2-4-15,-4-1-1 16,-2 2-2-16,1-1-2 0,-3 1 3 16,-2 0-5-16,-5-2 17 15,-1 2-15-15,-9 0-1 0,-2 0-1 16,0 0-1-16,2 0 1 0,-2 2-1 0,0-2 1 16,-2 0-1-16,0 0 1 0,0 0 0 15,0 0 0-15,0 0 2 0,0 0-3 0,0 0 2 16,0 0-1-16,0 0 0 15,-2 0 1-15,2 0-1 0,-2 0 1 16,-2 0-2-16,-2 0-6 0,-5-2-18 0,-3 0-12 16,-1 0-20-16,-1 3-10 0,-3-1-26 15,-6-1-38-15,3 0-66 16</inkml:trace>
  <inkml:trace contextRef="#ctx0" brushRef="#br0" timeOffset="27242.18">9009 9081 124 0,'0'0'69'0,"0"0"-63"0,0 0 3 15,0 0 24-15,0 0 8 0,0 0-7 16,0 0-2-16,-27 8-5 15,27-8 1-15,0 0 7 0,0 0 2 0,0 0 2 16,0 0-8-16,0 0-4 0,0 0-2 16,0 0 2-16,0 0-3 0,0 0-2 0,0 0 1 15,0 0 3-15,0 0-1 0,0 0-6 16,0 0-2 0,2-1-2-16,4 1-6 0,2 0-4 0,9 2 0 0,5 2 9 15,3-4-4-15,6 3-1 0,4-3 3 16,5 0 0-16,1 2-2 0,-2-2-3 15,5-2-1-15,-7 2 2 0,-4 0-3 16,-4 2-3-16,-4-2 0 16,-7 1 0-16,-3 0-2 15,-5-1 1-15,-4 0 0 0,-2 0-1 0,-4 0 0 0,0 0 1 0,0 0 1 16,0 0-2 0,0 0 1-16,0 2-1 0,0-2 1 0,0 0 1 15,0 0 0-15,-2 0-1 0,2 0 0 0,0 0 1 16,-2 0 2-16,2 0-4 0,-6 0 3 15,-2 0-3-15,0 0 0 0,-3 0 0 16,-3 0 0-16,1 0-1 0,-1 0-2 16,2 0-4-1,-1 1-4-15,-1 1-1 0,1 1-3 0,3-2 3 0,-2 2-4 16,3-1 1-16,1 1-7 0,-2 0-7 0,3 0-8 16,3-1-4-16,0 0-12 0,0-1-12 15,2 1-15-15,2-2-11 0,0 1-11 16,0-1-26-16,0 0 14 0,0 0 36 15,-2 0 78 1,-2 1 57-16,2-1 25 0,-2-1-22 16,-3-2 17-16,3 2 1 0,0-2-19 0,0 3 5 0,0-1-5 15,0 0-4-15,4 0-1 0,0 0-1 16,0 1 2-16,0-1-3 0,0 1-13 16,0 0-15-16,0-1-9 0,4 1-7 15,-4-1-3-15,4 1-3 0,0 0-1 0,0 0-1 16,7 4 1-16,1-1-1 15,-2 0 0-15,7 1 1 16,-1-1-1-16,1-2 1 0,4 0-1 0,-1-1-1 16,-1-1-26-16,6-4-25 0,-1-3-60 0,-3-6-64 15,-4-6-262-15</inkml:trace>
  <inkml:trace contextRef="#ctx0" brushRef="#br0" timeOffset="137555.81">24830 6271 215 0,'0'0'106'16,"0"0"-54"-16,0 0-14 0,0 0 6 0,0 0 1 0,4-37-12 0,-4 34-8 15,2 0 4-15,-2 2-6 0,0-1 2 16,5 2-6 0,-5 0-4-16,0 0-3 0,0 0-4 0,0 0-1 0,0 0-3 15,0 0 1-15,0 0-4 16,0 3 3-16,0 3-2 0,0 4-2 15,-5 5 4-15,5 3 2 0,-2 0 1 0,0 5-1 16,0 0-1-16,0 4-2 0,2 2 4 0,-2-1-3 16,2 3-1-16,0-2 1 15,2 1-1-15,2 0-3 0,7-1 0 0,-5 0 1 16,0-3 0-16,2-2-1 0,3-4 0 16,-3-5 0-16,-6 0 0 15,4-5 0-15,-4-4-1 0,0-2-18 0,-2-1-30 16,0-1-16-16,0-2-38 0,0-4-16 15,0-3-110-15</inkml:trace>
  <inkml:trace contextRef="#ctx0" brushRef="#br0" timeOffset="138013.5">25339 6405 288 0,'0'0'46'0,"0"0"7"16,0 0-10-16,0 0 4 0,0 0-1 16,0 0-14-16,27-55 5 0,-27 47-2 15,-2 2-12-15,-3 1-2 0,-1-1-3 16,0 2-1-16,0-1-3 0,-5 2-1 16,1 0-3-16,4 0-1 0,2 0-2 15,-2 1-1-15,-3 2-1 0,1 0-1 0,2 0-3 16,0 5-1-16,-7 5 0 0,-1 4 0 15,-1 4 0-15,-1 1 0 16,5 4 0-16,-5-3 1 0,8 2-1 0,4-2 0 16,-3-1-2-16,7 1 1 15,0-3-1-15,0 1 1 0,7-1-1 0,-3-2 0 16,6 0 0-16,4-2 1 0,-3-2 1 16,3-2 0-16,3-3 0 0,6-4-1 15,-7-2 2-15,11-5 1 0,-2-7 1 16,-2-7 15-16,-1-1 9 0,3-6-7 15,-10-2-4-15,1 0-1 0,-10-4-7 0,-6 1-1 16,0 6-5-16,0 0 2 0,-16 5-3 16,-1 2 0-16,-12 3-1 15,-6 6 0-15,0 3-13 0,-15 6-23 0,3 1-32 16,5 6-24-16,-3 5-35 0,8-2-45 16,8-1-118-16</inkml:trace>
  <inkml:trace contextRef="#ctx0" brushRef="#br0" timeOffset="142305.97">24361 9490 300 0,'0'0'51'15,"0"0"-11"-15,0 0 3 0,0 0 7 16,0 0-2-16,0 0-2 16,-6-34-6-16,4 28-10 0,2 6-3 0,-2-3-2 0,2 3 2 15,0 0-4-15,0 0-4 0,0 0-3 16,0 0-5-16,0 0-3 15,-2 2-6-15,2 2-1 0,0 3-1 0,-2 7-1 16,2 4 0-16,-3 7 1 0,-3 2 1 16,-2 4-1-16,2 2 0 15,2 2 0-15,2-3 0 0,-3-3 1 0,3-5-1 16,2-5 0-16,0-2-1 0,0-4 1 16,2 0-24-16,1-3-20 0,-1 1-18 0,-2-3-35 31,0-3-26-31,0-4-137 0</inkml:trace>
  <inkml:trace contextRef="#ctx0" brushRef="#br0" timeOffset="142722.26">24801 9541 545 0,'0'0'36'0,"0"0"-18"0,0 0-1 0,0 0 21 16,0 0 1-16,0 0-3 0,0 0-1 0,0 0-4 15,13-45-9-15,-15 43-7 0,-2 1-3 16,-3 1-3-16,3 0-3 0,-2 0-2 16,2 3 0-16,0 2-4 15,0 4 0 1,-5 3 0-16,1 1-1 0,2 6 1 16,0 2-1-16,-1 3 1 0,-1-1 0 15,4 0-1-15,4 0 0 0,0-1-6 16,4-1 4-16,7-2 0 0,-3-3 3 15,6-3-2-15,1-4 2 0,1-1-1 16,3-5 1-16,4-4 0 0,-1 1 0 16,9-6 2-16,0-4 1 0,7-5 0 0,-3-4 9 15,-4-2 7-15,-4-6-2 0,-3-4 4 16,-5-1-7-16,-5-2 1 0,-7 4 0 16,-5 0-4-16,-4 3-4 0,-9 5-2 15,-13-1-1-15,-3 6-2 0,-2 4-2 16,-2 3 1-16,-2 6-1 0,4 3-3 15,4 1-8-15,-2 6-7 0,4 6-5 0,5 3-11 16,-3 5-19-16,2 5-22 16,1 4-32-16,1 2-53 0,1-3-188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13:05.641"/>
    </inkml:context>
    <inkml:brush xml:id="br0">
      <inkml:brushProperty name="width" value="0.05292" units="cm"/>
      <inkml:brushProperty name="height" value="0.05292" units="cm"/>
      <inkml:brushProperty name="color" value="#FF0000"/>
    </inkml:brush>
  </inkml:definitions>
  <inkml:trace contextRef="#ctx0" brushRef="#br0">5786 6240 49 0,'0'0'71'0,"0"0"-46"15,0 0-13-15,0 0 6 16,0 0-9-16,0 0-6 0,-13-5-3 0,9 5 1 15,0 0-1-15,0 0 1 16,-2 0-1-16,4 0 0 0,2 0 0 0,-4 0 1 16,2 0 4-16,0 0 13 0,-1 0 9 15,3-1 5-15,0 1 5 0,0 0-5 16,0 0 2-16,0 0-1 0,-2 0 2 16,2-2-1-16,0 2-6 0,0 0-9 0,0-1-1 15,0 1-4-15,0-2-6 16,0 2 0-16,0 0-6 15,0 0-1-15,0 0-1 0,0 0 2 0,0 0-2 16,0 0 0-16,0 0 1 0,0 0-2 0,0 0 2 16,2 2-1-16,3-1 0 0,1 1 1 15,-2 0 1 1,8 0 2-16,-3 1 0 0,-1-1-1 16,2 0 3-16,1 0-1 0,-1-1 1 0,4 2 0 0,-1-2 1 15,-3 1-2-15,7 0 3 0,-3 1 1 16,5-1 0-16,-1-1-1 0,7 1 1 15,2-2 5-15,2 0-4 0,-2 1-3 16,6-1 0-16,0 1-4 0,4-1 2 16,2 0-3-16,1-2 1 0,5 0 2 0,-1 2-1 15,-3 0 0-15,0 0-2 16,5 0 0-16,-5-1 0 16,2 1 0-16,3 0 0 0,-5 1 0 15,1 0 1-15,3 1 0 0,-1-1 0 0,-1 0-1 0,-2 0 1 16,5 0-1-1,-5 0 1-15,-2-1 0 0,-1-1 0 0,5 1 0 0,-2 0-3 0,-1-1 2 16,1-3-2-16,0 1 3 16,3 2 0-16,-3 1 1 15,0 0 2-15,5 0-3 16,-9 0-1-16,4 0 1 0,-3 0-3 0,-1 0 2 16,0 0-1-16,0 3 0 15,3-2 0-15,-3 1 0 0,6-2 1 16,1 1-1-16,-1 0 0 0,7-1 2 15,-1 0 1-15,1-1-1 0,6 1 0 16,4-1-3-16,-3 0 0 0,5-4 0 16,-2 4 0-16,2-1 0 0,-2-1 2 15,2 3-2-15,-4-1 1 0,0-2-1 16,0 0 1-16,4 0 0 0,-2 0 0 16,-4-1 2-16,2 1-1 0,-3 0-2 15,5-3 0-15,-2 1-3 0,0-1 3 0,0 1 2 16,4 0-1-16,2-2 0 0,0 0 3 15,-2-4-2-15,0 3 1 0,-4-1 0 16,0 0-1-16,2 3 2 0,-4 1-3 16,-2-1 1-16,-3 2 0 0,-1-1-2 15,-3 0-2-15,1 3-1 0,-5-1 3 16,3 2 0-16,-9 1-1 0,2-1 1 16,-4 0 1-16,-2-3-1 0,-4 4 0 0,0 0 1 15,2 0 0-15,0 0-1 16,0-1 0-16,2 1 0 0,3-3 1 15,-1 1-1-15,0 0 2 0,0 0-2 16,2 1 0-16,-2-2 0 0,1 3 2 0,-1 0-2 16,0 0 0-16,-2 0 0 0,0 3-1 15,-2 0-2-15,-2-2 2 0,0 1 1 16,-2-1 0-16,0 2 0 0,-3-1 0 16,-1 2 0-16,2-1 0 0,0 3 0 15,-7-3 0-15,5 1 0 0,4-1 1 16,-2-2-1-16,4 1 0 0,-2-1 0 15,-1-1 0-15,5 1 2 0,0 0-2 16,-2-1 0-16,2 2 0 0,-4-1 0 16,4 1 0-16,-2 0 0 0,2 1 2 0,-2 1-2 15,0 0 0-15,2 0 1 16,0 1-1-16,-2-2 0 0,2 2 0 0,-4-2 0 16,2 1-1-16,2 0 0 0,0 0 0 15,-2 0 1-15,4-1-2 0,-2 2 2 16,4-3 0-16,-2 1 0 0,-2 0 2 15,0-2-2-15,0 2 0 0,-2 0 0 0,-2 0 0 16,-8-1 0-16,1 1 0 16,-5-1 0-16,-3-1 0 0,-6-1 1 15,-4 0-1-15,0 0 0 0,-2 0 0 16,0 0 1-16,0 0 1 0,0 0 0 16,0 0 9-16,0 0 0 0,0 0-6 0,0 3-3 15,-2-3-1-15,2 3-1 0,0-3 1 16,-2 0-2-16,2 0 0 0,0 0 0 15,0 0 0-15,0 0 1 0,0 0 0 16,0 0 0-16,0 0 0 0,0 0 0 16,0 0 0-16,0 0 0 0,0 0 0 15,-2 0 0-15,-2 0 0 0,-2 1 0 16,2 0-2-16,-2 4-5 0,-1-2-17 16,3 0 3-16,-10 2-12 0,-1 0-15 15,-1-1-7-15,-5-2-23 0,-8-2-47 16,-2-7-75-16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13:37.222"/>
    </inkml:context>
    <inkml:brush xml:id="br0">
      <inkml:brushProperty name="width" value="0.05292" units="cm"/>
      <inkml:brushProperty name="height" value="0.05292" units="cm"/>
      <inkml:brushProperty name="color" value="#FF0000"/>
    </inkml:brush>
  </inkml:definitions>
  <inkml:trace contextRef="#ctx0" brushRef="#br0">4928 7381 105 0,'0'0'36'0,"0"0"2"0,0 0 11 15,0 0 1-15,-4-6-16 0,2 6-10 16,2-1 3-16,0-1-7 0,-2 0 2 0,2-1-2 16,-2 1 2-16,2 0-2 0,-2 2-1 15,2-2 0-15,0 1 0 16,-2 1 0-16,2 0 5 0,0 0-6 0,0-2 5 16,-3 2-8-16,3-1 2 0,0 0-3 15,0-1 1-15,0 2-3 0,0 0-4 16,0 0 1-16,0 0-3 0,0 0 2 15,0 0-4-15,0 0-1 0,3 0 0 16,1 0 1-16,2 0 0 0,4 0 4 16,1 0 0-16,-3 2-2 0,0-1 1 0,7-1-3 15,-5 3 1-15,-2 0 1 0,7-2 0 16,-5 2-1-16,0-2-1 0,5 1 0 16,-5-2 0-16,5 1 0 15,-3 1 3-15,0-2-1 0,3 4 0 16,-3-4-1-16,5 1 2 0,-1 0-2 15,3-1 0-15,0 0-3 0,5 0 0 0,1 0 2 16,-4 0-3-16,6 0 2 0,0 0-3 16,2 0 4-16,-3 0-2 0,1 0 0 15,-2 0-1-15,4 0 0 0,-2 0 2 16,2 0-3-16,-2 2 2 0,-3-2-1 16,5-2-1-16,0 4 1 0,2-2 0 15,-2 1 0-15,4-1-1 0,-2 3 1 0,2-2-1 16,1 1 1-16,1-2-1 15,-2 0 1-15,0 0-1 0,0 0 1 0,-2 0 0 16,-2 0 0-16,-4-3-1 16,-3 1 2-16,1 1-1 0,-2-2-1 0,-3 3 1 15,1-1-1-15,-2 0 0 16,-1 0 0-16,1 0 0 0,-1 0 0 0,-1 1 2 16,1 0-1-16,-1-1 0 15,3 1-1-15,3 0 0 0,2 0 0 0,1 1 1 16,5-1 0-16,4 0-1 0,3 0 2 0,-1-1 1 15,4-1 0-15,-4-2-1 16,2 2 0-16,1 0-1 0,-3 0 1 16,-4 1-1-16,2 1 0 0,-8 0-1 15,-1 0 1-15,-3 0 0 0,-2 0-1 0,-5 0 0 16,1 3 1-16,-3-3-1 0,-2 2 0 16,5 0 2-16,-5 1-2 0,3 1 0 15,-1-1 1-15,-4-1 0 0,-2 2 0 16,7-1-1-16,-7 0 0 0,-4-2 1 15,0-1 1-15,0 1-2 0,0-1 1 16,-2 1 0-16,0-1-1 0,0 0 1 16,0 0 3-16,0 0-2 0,0 0 3 15,0 0-1-15,0 0 1 0,0 0-2 16,0 0 1-16,0-1-2 0,0 1-1 16,0 0 1-16,0 0 0 0,0 0-1 15,0 0 1-15,0 0-2 0,0 0 0 0,0 0 0 16,0 0 0-16,0 0 0 0,0 0 0 15,0 0 1-15,0 0-1 16,0 0-1-16,-2 0-2 0,-2 0-2 0,0 2-6 16,-6 0-3-16,-3 1-11 0,3 0-8 15,-7-1-3-15,3-1-28 0,-5 0-29 16,3-2-64-16,-7-10-138 0</inkml:trace>
  <inkml:trace contextRef="#ctx0" brushRef="#br0" timeOffset="7738.85">23208 2094 218 0,'0'0'130'0,"0"0"-81"0,0 0 3 0,0 0 10 15,0 0-10-15,0 0-2 16,-9-50 17-16,7 47-41 0,2 0-4 15,0 3 3-15,-2-1-4 0,2 1-2 16,0 0-4-16,0 0-6 0,0 0-4 0,0 4-5 16,-2 6-2-16,0 5 2 0,2 3 1 15,-2 6 4-15,0 0 0 0,-2 1 0 16,0 1-2-16,2 0 0 16,-1 0 0-16,1 1-2 0,0 0 0 0,0 0 0 15,2-2 0-15,0-3 0 0,0-4-1 16,0 0 1-16,0-4-1 0,0-3 1 15,0-4 0-15,0-2-1 0,0-1 1 16,0 0 0-16,0-3-1 0,0-1 0 16,0-4-16-16,0-7-42 15,-4-6-2-15,2-5-23 0,-2-8-57 16,2 4-129-16</inkml:trace>
  <inkml:trace contextRef="#ctx0" brushRef="#br0" timeOffset="7974.35">23199 1850 81 0,'0'0'410'0,"0"0"-347"0,11-49 5 0,-7 36 3 16,2 5-9-16,-4 1-17 0,0 4-35 15,-2 1 5-15,0 1-5 0,0 1-6 16,0 0-4-16,0 0-1 0,0 1-2 15,2 4-3-15,0 2 2 0,0 1-19 16,2 3-20-16,1 1-19 0,1-1-11 16,-2 3-75-16,-4-2-86 0</inkml:trace>
  <inkml:trace contextRef="#ctx0" brushRef="#br0" timeOffset="8263.98">23466 2185 403 0,'0'0'35'15,"0"0"6"-15,0 0 26 0,0 0 6 16,0 0-32-16,0 0-13 0,0 0 3 15,0 0 4-15,0 0-6 0,-12-9-6 0,12 8-9 16,4-2-4-16,2 0-4 0,8-3-3 16,3 0 1-16,10-2-1 0,4 3-2 15,0-3 0-15,2 4-1 0,-4 0 1 16,4 0-2-16,-6 4-9 0,-5 0-51 16,1 3-28-16,-15 1-30 0,-3-1-85 15</inkml:trace>
  <inkml:trace contextRef="#ctx0" brushRef="#br0" timeOffset="8484.08">23557 2316 479 0,'0'0'67'0,"0"0"-19"0,0 0 19 15,0 0-16-15,0 0-19 0,0 0-16 16,0 0-7-16,54-9-5 0,-38 8-3 15,1 0 0-15,-1-1-1 0,7 1 0 16,-6 0 0-16,5 0-16 16,-1 0-47-16,-2-1-24 0,1-1-80 0,-7-1-157 15</inkml:trace>
  <inkml:trace contextRef="#ctx0" brushRef="#br0" timeOffset="8989.44">24289 2038 320 0,'0'0'54'15,"0"0"-4"-15,0 0 56 16,-19-50-75-16,15 44-5 0,0-2-1 0,2 3-4 15,-2 2-5-15,4-3 0 0,-2 5-3 16,-1-2-1-16,1 2-1 0,0 1 0 0,-4 0-5 16,2 0-5-16,-2 2-1 0,0 4-1 15,-1 1 1-15,1 3 0 0,-6 1 1 16,1 2-1-16,5 2 2 16,-6-1 0-16,4 1-1 0,1 3-1 0,5-1 0 15,-2 2 2-15,0 5-2 0,-4-2 0 16,4 3 0-16,-1-1 0 0,3 3 0 15,0-3 0 1,2-3 0-16,2 1 0 0,7-3 0 0,1-2 0 0,0-2 0 0,1-2 0 16,5-1 0-16,-3-6 2 0,9-4 2 31,-3-2 6-31,6-8 19 0,2-5-3 0,2-3 2 0,-7-6-7 0,1-1-2 16,0-7 0-16,-5-2 2 0,-3-5-6 15,-5-1-5-15,-1 0-4 0,-7 1-1 16,-7 4-2-16,-7 5 0 0,-5 5-3 15,-5 8-1-15,-3 2-2 0,-4 7-1 0,0 5-8 16,-4 2-20 0,2 3-15-16,0 8-27 0,-2 0-23 0,6 5-58 15,0-2-169-15</inkml:trace>
  <inkml:trace contextRef="#ctx0" brushRef="#br0" timeOffset="14431.76">8215 7427 167 0,'0'0'108'0,"0"0"-73"0,0 0 12 16,0 0-6-16,0 0-3 0,0 0-9 15,0 0-2-15,0 0 1 0,-2 1-6 0,2-1-5 16,0 0 1-16,0 0 3 16,0 0-3-16,0 0-1 0,0 0-4 0,0 0-2 15,0 0-2-15,2 0-3 0,4 0-1 16,0 0-1-16,7 0 1 0,1 0 2 15,3 0 1-15,5 0 1 0,5 0-6 16,6-1 1-16,9 1 8 0,3 0-2 16,5 0-4-16,8 0-1 15,4-1 4-15,4 1 4 0,6 0 0 0,0 0-1 16,5 3-5-16,1 1-3 16,1-1-4-16,2 0 0 0,-3 1 0 0,1 1 2 15,-5 2 3-15,1 1 0 0,-7 0 0 16,-2 1-2-16,-2 0 2 0,-2-1 1 15,-4 0-1-15,-2-1 0 0,2-1-3 16,-7-1-1-16,-3-1 2 0,-1-1 0 16,-3-1 2-16,-11 1 0 0,0 1 1 0,-6-1 0 15,-2-2-1-15,-5 2-2 0,-3-3 0 16,1 3 0-16,-1-2 0 0,-3-1-2 16,-3 0 0-16,-1 2-1 0,-4-2 1 15,0 3-1-15,-3-2 1 16,-1 0-1-16,0 0 1 0,0-1-1 0,-2 0 1 15,0 0-1-15,0 0 0 0,0 1 0 16,0-1 1-16,0 0-1 0,0 0 0 16,0 0 1-16,0 0-1 0,0 0 0 0,0 1-1 15,0-1 1-15,0 1 1 16,0 2-1-16,0-2 0 0,0 2 0 16,0-1-1-16,0-1 2 0,0 2-2 0,0 0 1 15,-2 2-2-15,-2-1-20 0,1-1-13 16,-9 1-17-16,0-3-24 0,-9-1-37 15,0-5-83-15</inkml:trace>
  <inkml:trace contextRef="#ctx0" brushRef="#br0" timeOffset="18819.09">2960 7847 111 0,'0'0'30'0,"0"0"-10"0,0 0-1 0,0 0 0 16,0 0-7-16,0 0-5 0,13-32 1 15,-11 31 3 1,-2 0 14-16,0 1-6 0,0 0-7 16,0 0-4-16,0 0-3 0,0 0-2 0,0 0 0 0,0 0-3 15,0 0 0-15,0 1 0 0,0-1 0 16,0 0 10-16,0 0 16 0,0 0 9 15,0 0-7-15,0 0-5 0,0 0 0 16,0 0-4-16,0 0 0 16,0 0 1-16,0 0-5 0,0 0-3 0,0 0-4 15,0 0-5-15,0 0-1 0,0 0-1 0,-2 0 0 16,2 3-1-16,-5-3-2 16,3 3 1-16,0 0-1 0,0 0 1 15,0 2-15-15,0-4-13 0,-2 3 5 0,4-1 4 16,0 0-1-16,-2 1-8 0,2 0-16 15,0 1-14 1,0-2-54-16</inkml:trace>
  <inkml:trace contextRef="#ctx0" brushRef="#br0" timeOffset="32075.85">23354 3116 155 0,'0'0'50'0,"0"0"-15"0,0 0 9 16,0 0 2-16,0 0-6 0,0 0-2 0,0 0 1 15,-2-34 3-15,-2 26 6 0,4 1-3 16,0 0-2-16,0 1-10 0,0 1-6 15,0 2-2-15,0 1-4 16,0 2-4-16,0-2 15 0,0 2-23 0,0 0-6 16,-2 2-1-16,2 5-2 0,0 6-1 15,-2 5 1-15,2 3 0 0,0 4 0 16,-2 4 1-16,2-1-1 0,0 3 0 16,0-1 0-16,0-1 1 0,0 2-1 15,0-6 0-15,2-2 0 0,2-1 1 0,2-4 0 16,-4-2-1-1,0-4-16-15,1-2-32 0,-1-4-13 0,-2-3-36 0,0-3-49 16,0-2-87-16</inkml:trace>
  <inkml:trace contextRef="#ctx0" brushRef="#br0" timeOffset="32280.48">23303 3216 181 0,'0'0'275'0,"0"0"-254"0,0 0-3 16,0 0 29-16,0 0 6 0,0 0-26 0,0 0-4 16,58-31-2-1,-46 26-10-15,4 0-7 0,3 0-2 0,2-1-2 0,6 0 1 16,-7 0 0-16,5 2-1 0,2-5 0 16,0 3-19-16,-6-2-56 0,-3 0-60 15,-1-3-110-15</inkml:trace>
  <inkml:trace contextRef="#ctx0" brushRef="#br0" timeOffset="32515.96">23576 2962 467 0,'0'0'53'0,"0"0"6"16,0 0 7-16,0 0-20 0,0 0-19 15,0 0-12-15,0 0-3 16,0 0-9-16,0 0-2 0,-3 22 0 0,3 4 0 15,0 5 3-15,3 5 0 0,-3 4-3 16,0 0-1-16,4 2 1 0,0 0 0 16,2-2 0-16,0-4 0 0,2-2 0 15,5-6-1-15,-5-1-5 0,0-5-45 16,5-4-25-16,-3-4-48 0,-6-8-87 16</inkml:trace>
  <inkml:trace contextRef="#ctx0" brushRef="#br0" timeOffset="33019.51">23799 3185 446 0,'0'0'34'0,"0"0"10"15,0 0 15-15,0 0-15 0,0 0-28 16,0 0-2-16,0 0 0 0,0 0-7 15,0 0-4-15,-11-20-3 0,11 23-1 16,0 2 1-16,0 0-1 0,0 1 1 0,0-1 0 16,0 2 0-1,5-1-1-15,1 2 1 0,4 0 0 0,2-3 0 0,3-1 0 16,4-1 0-16,-9-3 1 0,11 0-1 16,-9-2 0-16,9-2 1 0,-11-2 0 15,2-5 0-15,1 2-1 0,-9-4 2 16,0 1 0-16,-2 1-1 0,0-3 1 15,-2 2 2-15,-2-3-1 16,-4 3 4-16,-2 0 2 0,-7 1-3 0,3 2-3 16,-5 1 2-16,5 3-4 0,2 3-1 15,-7 0 0-15,7 2 1 0,-7 0-1 0,3 4-1 16,-1 5 1-16,1 3-1 16,3 1 1-16,-3 2-2 0,4 0 2 0,3 3 0 15,1 1-1-15,0-1 0 0,2 2 0 31,2-2 1-31,2-1 0 0,2 2-1 0,4-1 0 0,4-2 1 0,1 0 0 16,7 0 0-16,-3-2-1 0,7-2 0 16,-3-2 1-16,6-3 0 0,2-4 0 15,4-3-2-15,0-2-13 0,2-8-13 16,0-5-15-16,-2-2-22 0,-6-2-22 16,-5-4-15-16,-1 1-123 15</inkml:trace>
  <inkml:trace contextRef="#ctx0" brushRef="#br0" timeOffset="33285.4">24092 3005 365 0,'0'0'55'0,"0"0"11"15,0 0 7-15,0 0-19 0,0-50-20 16,4 44-1-16,-2 1 0 0,3 1-4 16,-3 2-11-16,2 1-4 15,0 1-6-15,-2 0-3 0,2 3-2 0,0 6-1 16,-2 2-2-16,2 6 0 15,-1 2 1-15,-1 3 1 0,0 4-1 0,0 2 0 0,0 2 0 16,-2 0-1-16,2-1 1 16,-2 1 0-16,0-4-1 15,4 0 1-15,-4-4 0 0,2-2-1 0,0-2-19 0,0-4-21 16,2-1-13-16,1-3-22 0,3-4-47 16,-2-3-44-16,2-3-124 0</inkml:trace>
  <inkml:trace contextRef="#ctx0" brushRef="#br0" timeOffset="33525.43">24280 2960 433 0,'0'0'59'0,"0"0"4"15,0 0 10-15,0 0-23 0,0 0-15 16,0 0-4-16,9-51-1 0,-9 50-7 15,0 1-11-15,0-1-4 0,0 1-6 16,0 6-2-16,2 4 0 0,-2 6 0 16,0 4 0-16,0 6 1 0,-2 3-1 15,-2 6 0-15,-1 2 1 0,-3 1 0 0,4 0-1 16,2 2 0-16,2-5 1 16,2 1-1-16,-2-6 0 0,2 1-12 0,6-6-30 15,-1 1-17-15,-3-5-17 0,2-6-65 16,0-6-111-16</inkml:trace>
  <inkml:trace contextRef="#ctx0" brushRef="#br0" timeOffset="33935.46">24572 3139 9 0,'0'0'418'0,"0"0"-372"16,0 0 21-16,-17-53-7 0,13 45-22 15,-2 1-19-15,-4 3-3 0,1 0-4 16,3 1-3-16,2 3-3 0,-8 0-4 16,1 0-1-16,3 4-1 0,-4 4-1 15,-1 2 1-15,7 2-1 0,-2 5 1 16,-3 0 0-16,5 4-2 0,2 0 2 16,0-1 0-16,4-2 0 0,0 1-1 15,0-3 1-15,4-1 0 0,2-2-1 16,3-3 1-16,1 1 0 0,-4-4 0 0,9-1 0 15,1-5 0-15,1-1 1 16,-1-6 0-16,9-4 1 0,-8-2-1 0,5-2 3 16,-9-2 0-16,1-1 0 0,-8-1 2 15,-2-1 5-15,-4 1-1 0,3 2-4 16,-3 1-3-16,-5-2 0 0,-1 3-1 16,-6 1 0-16,-3 1 0 0,1 4-2 0,-5 1 0 15,3 4-5-15,-1 3-22 16,1 0-7-16,-1 11-14 0,7 1-32 15,-9 1-35-15,9 4-61 0</inkml:trace>
  <inkml:trace contextRef="#ctx0" brushRef="#br0" timeOffset="34692.71">25060 2981 367 0,'0'0'49'0,"0"0"10"16,0 0 6-16,0 0-6 0,0 0-25 0,0 0-12 16,0 0 0-16,0 0-5 15,12-36-3-15,-12 36-6 0,0 0-3 0,2 2-4 16,-2 4-1-16,0 3 0 0,2 5 1 16,-2 0-1-16,0 3 0 0,0 5 0 15,0-2 0-15,0 3 0 0,0-1 1 16,0-2-1-16,0-3 0 0,2 0 0 15,0-3 0-15,-2-5 0 0,2-1 2 16,-2-3-2-16,3-3 0 0,-1-1 0 0,0-1 0 16,-2 0 0-16,4-2 1 15,0-4 2-15,0-3-1 0,2-2-1 16,0-6 1 0,-3-2 0-16,3-4-2 0,0-1 2 15,0 0-2-15,2 4 0 0,-3 4 1 0,-1 4-1 0,0 3 0 0,-2 3 0 16,0 4 0-1,-2 2 0-15,0 0 0 0,2 0-1 0,0 4-1 0,0 5 1 16,0 5-1-16,-2 4 1 0,4 2-1 16,-4 2 2-16,4 1 0 0,1 0 1 15,3-2-1-15,8-2 0 0,-5-2-1 0,5-4 1 16,3-1 0-16,4-4 0 16,-9-1 0-16,7-1 1 0,-9-5-1 15,11-1 0-15,-9 0 0 0,7-7 0 16,-6-4 1-16,5-4 7 0,-7-3 5 0,5-3 1 15,-10-3 1-15,7-2 2 0,-3-3-8 16,-10 0-4-16,5 2-2 0,-3 1-1 16,-4 4 1-16,0 3 0 0,-9 3-2 15,5 3 1-15,-4 2-1 0,-2 4-1 16,-1 1-1 0,3 3 0-16,-4 3 1 0,-1 0-1 0,7 3-7 0,-6 5-13 15,1 5-14-15,3 3-5 0,4 0-9 16,-8 4-17-16,1-1-39 15,5-4-57-15</inkml:trace>
  <inkml:trace contextRef="#ctx0" brushRef="#br0" timeOffset="35070.75">25703 2973 149 0,'0'0'333'0,"0"0"-282"0,0 0 16 15,12-51-2-15,-10 45-22 0,-2 1-20 16,0 1-4-16,0 2 2 0,0-1-5 0,-4 1-4 16,2-1-7-16,-8 3-4 15,-7 0 0-15,7 5-2 0,-9 4 1 0,5 5-1 16,-3 0 1-16,5 6-1 0,1 1 0 31,-3 1 1-31,6 1-1 0,3-2-1 0,-1 0 2 0,6-2-2 0,0 0 0 31,2-1 0-31,7 0 1 0,-5-3-1 16,8-3 1-16,5-2 1 0,-5-4 1 16,9-4-1-16,-7-2 0 0,7-6 2 15,2-4-2-15,-7-4 3 0,3-1-2 16,-9-1 1-16,2-4 2 0,-1-1 1 16,-7-3-2-16,-2-4 0 0,-2 2-1 15,0-2 0-15,0 6-2 0,-6 4 0 0,-5 4-1 16,1 3-20-16,4 5-31 0,-4 4-17 15,-3 2-33-15,3 0-89 0,6 1-174 16</inkml:trace>
  <inkml:trace contextRef="#ctx0" brushRef="#br0" timeOffset="35451.61">25845 2894 446 0,'0'0'45'0,"0"0"18"15,0 0 6-15,0 0-26 0,64-49-22 0,-53 44 3 16,7 3-5-16,-3 2-5 0,1 0-6 16,-3 4-1-16,7 3-4 0,-7 4 1 15,7 6-3-15,-7 3 0 0,5 7-1 16,-7 2 2-16,-1 2-1 0,-2 3 0 16,-1 0-1-16,-5-3 1 0,-2-5-1 15,0-4 0-15,-2-5 1 0,-3-3 1 16,-1-2-1-16,0-4 1 0,0-3 0 15,2-3 0-15,-3-2 2 0,1 0 1 16,-2-6-3-16,0-4 1 0,4-2 0 16,-1-5-1-16,-1-3-1 0,0-4 0 15,2-2 0-15,0-3-1 0,4-3 0 0,-2-6 1 16,10 1-1-16,4 1 0 0,-3 5 1 16,3 8-1-16,0 5-2 0,-5 5 1 15,-1 4 1-15,8 3-1 0,-1 3 0 16,-3 3-1-16,9 1-2 15,-5 5-35-15,5 2-23 0,-9 2-31 0,5-3-56 16,-7-2-79-16</inkml:trace>
  <inkml:trace contextRef="#ctx0" brushRef="#br0" timeOffset="35699.75">26273 2717 396 0,'0'0'119'15,"0"0"-69"-15,0 0 9 0,0 0 0 16,0 0-15-16,33-50-22 0,-31 50-8 16,0 0-4-16,0 6-6 0,5 6-2 15,-3 5 0-15,2 6 1 0,-4 5 5 16,-2 4 1-16,0 3-2 0,0 1-3 16,-4 2-1-16,0-1-3 0,0 2 2 15,4-2-1-15,0-2-1 0,2-2 0 0,-2-4 1 16,0-1-1-16,0-4-14 0,2-4-42 15,2-5-16-15,-2-7-38 0,0-2-78 16,0-6-117-16</inkml:trace>
  <inkml:trace contextRef="#ctx0" brushRef="#br0" timeOffset="36221.87">26643 2764 487 0,'0'0'72'0,"0"0"-14"0,0 0 4 16,0 0-11 0,0 0-26-16,0 0-8 0,0 0-5 0,0 0-6 0,0 0-6 15,27-11 2-15,-25 28-2 0,-2 2 1 16,4 4 2-16,-4 2 2 16,4 1 0-16,-4 2 1 0,2 3-5 0,0-3 2 15,-2 2-2-15,3-3 1 0,3-2-2 16,-4-5 0-16,0-2 0 0,2-2 1 15,-2-7-1-15,-2-1 1 0,2-4 0 16,-2-2-1-16,2-1 0 0,-2-1 3 0,2 0-1 16,0-2 1-16,2-5 1 0,1-2 1 15,-1-6-2-15,0 0 0 0,-4-2 0 16,0 0-2-16,0 1 0 0,-10-1 0 16,1 2-1-16,1 0 0 0,-9-1 0 15,3 1 0-15,-9 6 0 0,9 1 0 16,-9 4-1-16,9 4-2 0,-7 0 0 15,8 6 2-15,-5 5-3 0,10 0 2 0,-9 1-1 16,5-1-1-16,3 1 3 16,-3 1-2-16,2 0 3 0,6-1 0 15,-1 2 0-15,1 0-1 16,2 0-1-16,2 1 2 0,0 0-1 16,0 2 1-16,4 0-1 0,3-1 0 0,-1 2 1 15,4-4-1-15,5-1 0 0,-1-1 1 16,7-5 1-16,-1 0 1 0,-1-3-1 0,8-1-1 15,0-2 4-15,-5-1-3 0,3-5 1 16,0-3-2-16,-4-2 0 0,-7-3-50 16,-3-4-54-16,1-6-78 0,-8 0-293 15</inkml:trace>
  <inkml:trace contextRef="#ctx0" brushRef="#br0" timeOffset="36551.47">27071 2698 378 0,'0'0'87'0,"0"0"-30"0,0 0 8 16,0 0-3-1,0 0-21-15,0 0-9 0,0 0-6 0,0 0-5 0,0-35-5 16,0 35-9-16,0 3-6 0,0 6-1 16,0 7 1-16,2 2 6 0,-4 5 7 15,2 3-3-15,0 1-2 0,0 2 1 16,-2 2-2-16,2 4-6 0,2 0-1 16,-2 2 1-16,0-1 1 15,0-1-2-15,0-1-1 0,0 1-24 0,0-2-55 16,0-4-41-16,-6-4-114 0</inkml:trace>
  <inkml:trace contextRef="#ctx0" brushRef="#br0" timeOffset="36740.65">27032 3317 604 0,'0'0'117'0,"0"0"-56"16,0 0 5-16,0 0-15 0,0 0-25 15,0 0-21-15,0 0-3 0,0 0 1 0,0 0-3 16,6-39 0-16,-6 39 0 16,0 0-10-16,-2 3-44 15,0 3-54-15,-9-1-65 0,-3-2-206 0</inkml:trace>
  <inkml:trace contextRef="#ctx0" brushRef="#br0" timeOffset="42021.5">11518 7470 208 0,'0'0'87'0,"0"0"-32"16,0 0-15-16,0 0 2 0,0 0-11 0,0 0-11 15,0 0-5-15,0 0 1 0,0 1 3 16,0-1 1-16,0 0-1 0,0 0 0 15,0 0 1-15,0 0-2 0,0-1 2 16,0 1-1-16,0 0-4 0,0-2-5 16,0 2-3-16,0 0 3 15,2 0-4-15,-2 0-3 0,0 0 2 0,0 0-3 16,6-1-1-16,0-1 1 0,7 0 1 16,1-3 6-16,1 3 2 0,1-2-7 0,1 0 0 15,1 0-1-15,7 2 0 16,-6-1 1-16,6 2-1 0,6-4 1 0,-2 4-1 15,-7-3 0-15,9 3-2 16,-4 1 0-16,2 0 0 0,-2 0 0 0,4 0 1 16,-2 2-1-16,-6 1-1 15,0 0 2-15,3 1-2 0,1-3 1 0,-4 2-1 16,4 0 1-16,4-2 0 0,0 1 0 16,4-1 1-16,2-1 0 0,2 0 5 15,5-1 0-15,-3 0 0 0,3-1 0 16,3-1-2-16,-3-1-1 15,1 1-4-15,3-1 0 0,-3 0 0 0,5-1 2 16,-9 4-1-16,0 0-1 0,1 1 0 16,-9-1 3-16,0 1-2 0,-4 1 0 15,0 1 0-15,0 0 0 0,-4 0 1 0,6-2-2 16,-3 0 2-16,-1 0-1 0,2-1 1 16,2 1-1-16,-2-1 2 15,0 0-2-15,-2 1 2 0,6-1-2 0,-4 1 0 16,-4-1 0-1,-2 1 0-15,-1 0-1 0,7 0 0 0,-8 0-1 0,0 0-2 16,1 0 3-16,-9 0 1 0,5 0 0 16,-9 0 0-16,3 0 3 0,0 0 0 15,-3 0 2-15,-1-1 2 0,0 1-1 0,1-1-1 16,-5-1-2-16,0 2 2 0,-4-1-2 16,2-1-1-16,0 2 0 15,2-1 1-15,-4 1-1 0,2 0-1 0,-2 0-2 16,2 0 0-16,-2 0 1 0,0 0-1 15,0 0 0-15,2 0-1 0,-2 0 1 16,2 0 1-16,-2 0-1 0,4 2-1 16,-1-1 1-16,-1 0 0 15,0 0 0-15,0 0 0 0,-2 0 1 0,2-1-1 0,0 0 0 16,-2 0 0-16,0 0 0 0,0 0 0 16,0 0 0-16,0 1 0 0,0 1 0 15,0-2 1 1,0 1-1-16,0-1 0 0,0 0 0 0,0 1 0 0,0-1 0 15,0 3 0 1,0-2 0-16,0 1 0 0,0 2 0 0,0-2 0 0,0-1 0 16,0 0-2-16,-4 1-3 0,2-1-4 15,-5-1-2-15,-3 0-5 0,0 0-8 0,4 0-7 16,-9 0-16-16,3 0-11 16,-1 0-29-16,-7 0-65 0,1-5-134 0</inkml:trace>
  <inkml:trace contextRef="#ctx0" brushRef="#br0" timeOffset="54811.32">23245 4028 449 0,'0'0'20'0,"0"0"11"0,0 0 14 16,0 0 7-16,0 0-8 0,0 0-6 15,0 0-3-15,-4-38-6 16,4 38-4-16,0-1-3 0,0 1-7 0,0 0-5 15,0 0-3-15,0 1-4 0,0 4-2 16,0 3-1-16,-2 4-1 0,0 5 1 16,2 1 0-16,0 5 0 0,-3 5 3 15,3 1-1-15,0 4-1 0,-2 2 0 16,2-1 0-16,2 1-1 0,-2-2 1 0,0-6 0 16,3-2-1-16,3-6 0 15,-2-4 0-15,2-2 0 0,-4-5 0 0,0-2-15 16,-2-5-46-16,2-1-24 15,-2-8-16-15,0-8-41 16,0-2-132-16</inkml:trace>
  <inkml:trace contextRef="#ctx0" brushRef="#br0" timeOffset="55015.97">23179 3835 556 0,'0'0'17'15,"0"0"20"-15,0 0 25 0,0 0-20 16,0 0-28-16,0 0-9 16,0 0-3-16,0 0-1 0,0 0-1 0,0 11-2 15,4-1 2-15,4 0 0 0,-2-1 0 16,0 1-62-16,5 0-33 0,-1-4-77 16,-8 0-126-16</inkml:trace>
  <inkml:trace contextRef="#ctx0" brushRef="#br0" timeOffset="55285.15">23441 4035 374 0,'0'0'79'16,"0"0"-41"-16,0 0 17 0,0 0 18 0,0 0-24 0,0 0-15 15,0 0-6-15,0 0-3 0,0 0 0 16,-33 11-10-16,33-11-4 0,0 0-1 16,0 0-1-16,6 0-3 0,7-2-4 0,3-2-2 15,7 1 4-15,8-3-4 0,0-1 0 16,4 2 0-16,-4 2-9 16,2 2-55-16,-4 0-43 0,-6 1-40 0,-7 1-98 15</inkml:trace>
  <inkml:trace contextRef="#ctx0" brushRef="#br0" timeOffset="55458.73">23534 4239 501 0,'0'0'73'16,"0"0"-10"-16,0 0-6 0,0 0 19 15,0 0-26-15,0 0-20 0,0 0-13 0,0 0-5 0,0 0-9 16,46-2-2-16,-22-2 1 0,5-1-2 15,-2 2 0-15,2 1-5 0,0 2-33 16,-4 0-34-16,2 0-38 16,-4 0-97-16</inkml:trace>
  <inkml:trace contextRef="#ctx0" brushRef="#br0" timeOffset="56983.3">24049 3975 246 0,'0'0'75'0,"0"0"-18"0,0 0-6 0,0 0 10 15,0 0-12-15,0-9-19 16,0 9-12-16,0 0-4 0,0 2-2 0,0 1-6 16,2 6 2-16,-2-1 9 0,0 3-1 15,2 0-4-15,-2 3-4 0,0 2 1 16,0 0-3-16,0 3-3 0,0 1 2 15,0-2-2-15,2 4-1 0,0 1-1 0,0 2 0 16,-2 0 0-16,2-1-1 16,0-4 1-16,2-1-1 0,-1-5-73 0,-1-4-44 15,-2-6-81-15</inkml:trace>
  <inkml:trace contextRef="#ctx0" brushRef="#br0" timeOffset="57157.66">24061 3881 38 0,'0'0'419'0,"0"0"-378"0,0 0-15 15,0 0 17-15,0 0-4 16,0 0-29-16,0 0-7 0,0 0-2 16,0 0-1-16,2 0 0 0,0 12-8 15,5-2-68-15,3 0-87 0,-6-3-192 16</inkml:trace>
  <inkml:trace contextRef="#ctx0" brushRef="#br0" timeOffset="57379.12">24318 4099 463 0,'0'0'100'0,"0"0"-62"15,0 0-8-15,0 0 27 16,0 0-17-16,0 0-18 0,0 0 0 0,0 0-2 16,51-49-8-16,-30 42-8 0,6 2-3 0,-4 1 0 0,6 1-1 15,-5 0 0 1,3 2-6-16,-2-1-43 0,-13 2-37 0,-1 0-46 0,-7-3-140 16</inkml:trace>
  <inkml:trace contextRef="#ctx0" brushRef="#br0" timeOffset="57615.1">24427 3971 542 0,'0'0'76'0,"0"0"-19"16,0 0 10-16,0 0 14 0,0 0-33 0,0 0-23 16,0 0-8-16,0 0-5 0,0 0-6 15,4-10-5-15,0 24-1 0,5 5 0 0,-3 5 2 16,0 6-2-16,2 4 1 31,5 3-1-31,-5 3 0 0,-4-1-1 0,7-3-9 0,1-2-41 0,-4-6-29 0,-4-6-38 16,-2-3-64-16,-2-7-208 15</inkml:trace>
  <inkml:trace contextRef="#ctx0" brushRef="#br0" timeOffset="57819.54">24774 3946 561 0,'0'0'68'0,"0"0"-20"0,0 0 19 15,0 0 7-15,0 0-32 0,0 0-26 16,0 0-10-16,0 0-2 16,0 0 1-16,-6 36-1 0,6-9-1 0,-2 5-3 0,0 6 3 15,2 4-3-15,0 3 1 0,2-3-1 31,2 1 0-31,9-6-39 0,-7-2-39 0,4-9-47 0,1-7-113 0</inkml:trace>
  <inkml:trace contextRef="#ctx0" brushRef="#br0" timeOffset="58590.48">26740 3918 384 0,'0'0'56'16,"0"0"-12"-16,0 0 9 0,0 0 7 15,0 0-9-15,0 0-18 0,0 0-8 16,-4-17 5-16,4 17-5 0,0 3-9 16,2 3-9-16,0 4-5 0,0 2 2 15,2 5 2-15,-4 3-1 0,3 2-1 16,-3 3-4-16,0 2 4 0,2 2-4 15,-2-1 0-15,2 1 1 0,-2-1 0 16,0-1-1-16,4-3-1 16,-2-4-53-16,-2-6-39 0,0-7-61 0,0-6-116 15</inkml:trace>
  <inkml:trace contextRef="#ctx0" brushRef="#br0" timeOffset="58763.89">26672 3703 529 0,'0'0'45'0,"0"0"-25"16,0 0-13-16,0 0 6 0,0 0-2 0,0 0-4 15,0 0-7-15,0 0 1 0,0 0-1 16,19 32 2-16,-11-14-2 0,0-2-20 16,5 0-64-16,1-5-68 0,-10-4-138 15</inkml:trace>
  <inkml:trace contextRef="#ctx0" brushRef="#br0" timeOffset="58984.91">27172 3934 498 0,'0'0'96'15,"0"0"-53"-15,0 0-11 16,0 0 26-16,0 0-12 0,0 0-24 0,0 0-10 15,0 0-4-15,0 0 0 0,23-24-8 16,-13 20 2-16,11 3-2 0,-4 1-3 16,5 0-20-16,-5 1-31 0,1 5-16 15,3 0-27-15,-11 0-69 0,-1 0-149 16</inkml:trace>
  <inkml:trace contextRef="#ctx0" brushRef="#br0" timeOffset="59159.55">27222 4060 160 0,'0'0'386'0,"0"0"-320"0,0 0 0 16,0 0-7-16,0 0-4 0,0 0-29 15,0 0-10-15,0 0-8 0,0 0-6 0,39 8-1 32,-20-8-1-32,6-2 0 0,4 2-3 0,2-1-52 0,2-2-30 0,0-3-36 15,0-3-117-15</inkml:trace>
  <inkml:trace contextRef="#ctx0" brushRef="#br0" timeOffset="59395.21">27861 3710 682 0,'0'0'60'0,"0"0"-15"0,0 0 24 16,0 0-21-16,0 0-23 0,0 0-10 15,0 0-4-15,0 0-2 0,0 0-8 0,14 19-1 16,-12 9 0-16,4 3 2 0,-4 4 1 16,3 5-2-16,-5 1 1 0,0 4-1 15,0 3-1-15,2-2-2 16,-2 0-10-16,2 0-36 0,2-2-41 0,-2-3-79 16,-2-10-210-16</inkml:trace>
  <inkml:trace contextRef="#ctx0" brushRef="#br0" timeOffset="90222.43">23340 5072 342 0,'0'0'90'0,"0"0"-40"15,0 0 12-15,0 0-8 0,0 0-12 16,0 0-11-16,0 0-7 0,0 0 1 16,-8-37-1-16,6 37-11 15,2 0-3-15,0 0-5 0,0 2-2 0,0 4-2 0,0 4-1 16,0 6 0-16,-3 4 1 0,3 8 0 16,-2 2 0-16,2 2 0 0,0 2-1 15,0-1 1-15,0 1 0 0,0-3-1 16,0-1 1-16,2-3-1 0,3-3 0 15,-1-1 0-15,0-3-9 0,0 1-30 16,4-6-14-16,-4-2-17 0,-2-3-53 16,1-5-65-16</inkml:trace>
  <inkml:trace contextRef="#ctx0" brushRef="#br0" timeOffset="90396.34">23237 5323 45 0,'0'0'414'0,"0"0"-378"0,0 0-3 16,0 0 18 0,0 0-3-16,0 0-27 0,66-40-1 15,-46 35-1-15,1 2-5 0,0 1-10 0,3 1-3 0,1 1 1 16,-4-1-2 0,6-1-4-16,0 0-34 0,2-2-48 0,-7-4-44 15,-1-3-60-15</inkml:trace>
  <inkml:trace contextRef="#ctx0" brushRef="#br0" timeOffset="90607.31">23580 5000 479 0,'0'0'47'16,"0"0"19"-16,0 0 6 0,0 0-24 0,0 0-24 16,0 0-13-16,0 0-5 15,0 0-5-15,0 0-1 0,-9 34 1 16,14-6 0-16,-1 7-1 0,0 2 3 15,0 6-3-15,0 1 1 0,2-1-1 0,3 1 0 16,5-4-9-16,-8-1-51 16,5-3-31-1,1-6-88-15,-6-6-151 0</inkml:trace>
  <inkml:trace contextRef="#ctx0" brushRef="#br0" timeOffset="91507.43">23892 5195 112 0,'0'0'364'0,"0"0"-340"0,0 0 27 0,0 0 18 16,0 0-33-16,-50-31-21 0,46 30-7 15,0 1 2-15,2 0-6 0,0 4-2 16,2 3-2-16,-2 0 0 0,2 1-1 15,0 4 1-15,4-3 0 0,4 2 0 16,2 0-1-16,1-2 1 0,3 3 0 16,3-1 0-16,6-4 0 0,-7-2 0 15,7-4 1-15,-9-1-1 0,7-4 1 16,-7-2 0-16,3-4 1 0,-9-3 1 16,0 0-1-16,-3-4 0 0,-5 0 1 15,0-1-2-15,-5-2 3 0,-7 3-4 16,4 0 2-16,-7 2 0 0,1 5-2 0,-1 2 0 15,1 4 0-15,4 3 0 0,-7 1 0 16,7 7-1-16,-5 5 0 0,1 5-2 16,3 0 3-16,-3 3-1 0,6 1 1 15,4-1 0-15,2 0-1 0,-1 0 0 16,3-2 1-16,3-1-1 0,3-1-2 16,4-1 3-16,7-1 0 0,-5 2-1 15,9-2 0-15,-5-3 1 0,7-2 1 16,-4-6-1-16,1-3 0 0,5-3 2 15,-4-8-2-15,-1-4 5 0,7-6-3 16,-2-5 0-16,-6-2-1 0,3-7 0 0,-3-5 2 16,-2-2 6-16,-1-5 2 0,-4 2-1 15,-5 4 5-15,-1 6-1 0,-6 7-7 16,0 5 3-16,0 5 2 0,-4 5 0 16,2 4-1-16,0 6-2 0,0 0-3 15,2 3-2-15,-3 0-2 0,1 3-2 16,0 7 0-16,-6 6-3 0,0 5 0 0,2 5 3 15,1 3 0-15,1 2-1 16,0 0 1-16,4 1-1 0,0 1 1 16,0-3 0-16,0 1 0 0,4-3 0 15,0-2 0-15,3-4 1 0,3-2-1 0,2-5-1 16,-5-1 1-16,5-2 0 0,2-3-1 16,-7-4 1-16,7-4 0 0,3-1 0 15,-1-6 1-15,1-7 0 16,5-5-1-16,-7-3 3 0,6-6-3 15,-9-5 1-15,7-5 0 0,-9-5 1 0,2-2 0 16,3 0-1-16,-9 2 0 0,-6 5 1 16,0 3-1-16,0 5-1 0,-2 6 1 0,-6 2 4 15,-1 5 2-15,1 4 2 0,2 4-2 16,4 4-2-16,0 2-3 0,0 2 1 16,0 0-3-16,0 2 0 0,-3 5-2 15,-1 7 1-15,0 6-1 0,-2 7 1 16,2 3 0-16,-3 5 1 0,5 2-2 15,2 4 2-15,2 0 0 0,0-1-1 16,2-2 1-16,9-3 0 0,-5-1 0 16,2-4 0-16,2-1-12 0,3-3-13 15,-7-1-10-15,6-4-26 0,1-3-24 16,-7-5-46-16,2-5-63 0</inkml:trace>
  <inkml:trace contextRef="#ctx0" brushRef="#br0" timeOffset="91892.77">24818 4960 512 0,'0'0'45'0,"0"0"6"0,0 0 2 0,0 0-10 15,-33-50-19-15,25 47-14 16,-5 0-3-16,1 3-4 0,1 2 0 0,-5 6-3 15,5 4 0-15,-5 1-1 0,4 4 0 16,1 3 1-16,-3 2 0 0,5 1-1 16,5-1 1-16,-2 2-1 0,0-1 1 15,4 4-1-15,4 1 1 0,-2 1-1 16,6 1 0-16,2-2 0 0,-1-3 1 16,3-3-2-16,4-3 2 0,-3-6 1 0,5-4-1 15,-3-6 0-15,3-3 0 16,-1-2 1-16,1-6 0 15,1-5 4-15,-5-4 5 0,3-2 8 0,-9-6 1 16,0-1-1-16,-2-6-7 0,-4-6-8 16,0 4-1-16,0 2 1 0,-8 5-2 0,2 6-1 15,-9 5 0-15,3 5-1 0,2 4-12 16,-9 3-25-16,11 4-11 0,-11 2-13 16,7 8-37-16,-5 5-63 0,3-1-109 15</inkml:trace>
  <inkml:trace contextRef="#ctx0" brushRef="#br0" timeOffset="92523.21">25217 4976 407 0,'0'0'82'0,"0"0"-17"15,0 0-2-15,0 0-2 0,0-56-13 16,0 50-14-16,0 1-2 0,0 2-9 16,0 1-5-16,0 2-3 0,0 0-4 15,-2 0 1-15,2 0-8 16,0 0-4-16,-2 2 1 0,2 5-1 0,-4 4-2 16,-1 7 0-16,-1 3 2 0,0 4 0 0,2 1 0 15,0 1 0-15,2-1 0 16,2-4 0-16,0-1-4 0,0 0-5 15,4-4 2-15,4-2 2 0,2 0 0 0,-1-5 4 16,-5 0-2-16,6-4-8 0,3 0 9 16,-5-2-1-16,0-4 3 15,7 0 0-15,-5-7 1 0,0-4-1 0,5-3 0 32,-7-3 3-32,0-3-2 0,7-3 0 0,-7-4 0 15,-2-2 2-15,2 2-1 0,-3 5-1 16,1 4 0-16,-4 9 0 0,-2 4 0 0,0 2-1 15,0 3 2-15,0 0 0 0,0 0-2 0,-2 8-2 0,-4 6-3 32,1 5 3-32,1 1 1 0,2 4 1 0,0-2-1 0,2-1-2 0,0-3-9 15,8-1-1-15,5-3 7 0,-5-3 3 16,9-2 2-16,-1 0 1 0,7-3-1 16,-2-2 1-16,1-2 0 15,5-2 1-15,-4-5-1 16,0-5 0-16,1-5 3 15,-7-4 2-15,2-3 8 0,-5-4 5 0,3-2-5 16,-11-4-2-16,2-4-3 0,-4-1-2 16,-4-2-1-16,0 3-1 0,-6 8-1 15,-2 6-3-15,4 7 0 0,-7 4 0 16,-3 4 0-16,6 5 0 0,-9 2-8 16,3 9-21-16,-3 7-12 0,3 5-15 15,1 5-21-15,-3-1-41 0,7 3-62 16,-5-4-125-16</inkml:trace>
  <inkml:trace contextRef="#ctx0" brushRef="#br0" timeOffset="93186.89">25812 4958 482 0,'0'0'54'16,"0"0"-17"-16,21-56 21 0,-21 47 11 15,0 2-12-15,-2 3-14 0,-4 1-13 16,-1 1-9-16,-1 0-11 0,2 2-6 15,-15 0-4-15,9 9-1 0,-11 2 0 16,7 4 0-16,-3 4 0 0,7 1-1 0,-3 2 1 16,7 2-2-16,2-1-6 15,-1-1-4-15,1-3 2 0,6-1 5 16,6-1-1-16,1-1 2 0,-1-1 1 16,4-1 4-16,9-2-2 0,-5-4 2 15,9-3 0-15,-2-5 2 0,-1 0 0 0,5-8 1 16,0-6 0-16,-11 0 0 0,3-2-1 15,-9-2 2-15,-4-4 4 0,-2-4-1 16,-2 1-2-16,-2-4-1 0,-2 1-3 16,-6 5-1-16,-5 2 0 0,9 8-3 15,-6 0-10-15,-3 5-12 0,9 4-11 16,-4 3 3-16,-1 3-2 0,3 3 3 16,4 4-12-16,2 1-13 0,-2-3 9 15,4-1 9-15,0-3 9 0,2-3 25 16,2 0 5-16,2-3 3 0,13-3 14 15,-1-2 26-15,5-1 3 0,8 0 2 0,-2 2-6 16,2 2-2-16,-2 2 5 0,-4 2-11 16,2 0-2-16,0 4-12 0,-5 5-7 15,-5 5-5-15,4 3-2 0,-9 4-5 16,4 2 3-16,-5 2-3 0,-5 3 0 16,-2 4 1-16,-2 1-1 15,0-4 0-15,-2-1 1 0,0-6-1 0,0-4 2 16,-4-1-1-16,0-7-2 0,0-2 1 15,2-3 1-15,-4-4 0 0,-1 0-1 16,-1-4 4-16,0-4-2 0,4-5 0 16,0-5-1-16,-5-1-1 15,-1-5 0-15,4-3-1 0,2-1 2 0,2-6-2 0,0-4 0 16,-1-3 0-16,10 0 0 0,-1 3 1 16,4 6-1-16,3 8-1 0,-7 8 0 15,8 2 1-15,3 7-1 0,-3 3-4 16,7 3-21-16,6 1-23 0,-2 3-33 15,-1 0-37-15,-1-3-83 0</inkml:trace>
  <inkml:trace contextRef="#ctx0" brushRef="#br0" timeOffset="93405.29">26436 4630 616 0,'0'0'45'15,"0"0"2"-15,0 0 8 16,0 0-9-16,0 0-28 0,0 0-13 0,0 0-4 0,0 0 0 16,15 36-1-16,-11-7 4 15,-4 7-1-15,4 4-1 0,-4 2 0 16,0 1-2-16,0-3 0 0,0-1 0 16,2-6-2-16,-2 0-15 0,0-2-17 15,0-4-30-15,0-2-21 0,0-7-57 16,0-8-99-16</inkml:trace>
  <inkml:trace contextRef="#ctx0" brushRef="#br0" timeOffset="93846.79">26705 4722 525 0,'0'0'78'0,"0"0"-14"0,0 0 1 16,0 0 7-16,0 0-30 0,0 0-26 15,0 0-8-15,0 0-2 0,0 0-5 16,15-7 0-16,-9 33 0 0,-4 7 0 16,-2 3 1-16,-2 5-1 0,-4 1-1 15,1 0 0-15,3-4 0 16,2-6 0-16,0-4 0 0,5-6-2 0,1-5-3 16,-2-5 3-16,0-5-2 0,-2-4-1 15,-2-3 3-15,2 0 2 0,-2-6 0 16,0-5 3-16,0-4 0 0,0-4-2 15,-6-6 0-15,-6 2-1 0,-1-5 0 16,3 4-1-16,-9 4 1 0,9-1-1 0,-13 7 1 16,9 5-1-16,-7 5-3 0,4 4-1 15,-1 1-8-15,3 11 1 0,-1 2 1 16,5 1 1-16,-3 4-4 0,4 1 7 16,3-1-2-16,1 4 2 0,0-5 4 15,6-1-7 1,0-1-3-16,8-2 4 0,1-2 2 0,1 0 4 15,9-1 0-15,-3-2-1 16,7-3 4-16,8-1-8 0,0-5-21 16,4-1-2-16,-2-6-11 0,6-4-40 0,1-10-56 0</inkml:trace>
  <inkml:trace contextRef="#ctx0" brushRef="#br0" timeOffset="94035.31">27007 4675 559 0,'0'0'63'0,"0"0"-6"0,0 0-4 0,0 0-17 15,0 0-12-15,0 0-16 16,39 75-3-16,-37-41 2 16,0 4-5-16,-4 6 0 0,-4 4-2 0,-2 5-9 0,0 0-59 15,-5-3-60-15,5-8-152 0</inkml:trace>
  <inkml:trace contextRef="#ctx0" brushRef="#br0" timeOffset="94207.88">27065 5232 652 0,'0'0'89'15,"0"0"-63"-15,0 0 2 0,0 0 4 0,0 0-22 16,0 0-6-16,0 0-4 0,0 0-30 15,0 0-45-15,-31-29-13 0,23 29-172 32</inkml:trace>
  <inkml:trace contextRef="#ctx0" brushRef="#br0" timeOffset="95701.71">23501 6103 18 0,'0'0'361'0,"0"0"-319"0,0 0 3 15,0 0 9-15,0 0 5 0,0 0-18 16,0 0-11-16,0 0-9 16,8-28-11-16,-8 28-1 0,2 0-4 0,0 2-4 15,3 7 0-15,-3 1 1 16,0 3 3-16,-2 3 3 0,2 1-1 0,0 1 2 16,0 3-3-16,-2-2-5 0,0 2 2 15,0-1-1-15,0-1-2 0,0 0 4 16,0-3-3-16,0-1-1 15,0-2 0-15,0-1-13 0,0-4-30 0,0-2-31 16,-6-3-52-16,-3-3-115 16</inkml:trace>
  <inkml:trace contextRef="#ctx0" brushRef="#br0" timeOffset="95906.36">23505 5924 424 0,'0'0'59'0,"0"0"-30"16,0 0 36-16,0 0 4 0,0 0-30 15,0 0-24-15,0 0-6 0,0 0-2 0,0 0-5 16,6-11-1-16,-6 12-1 0,0 1-1 16,0 2-1-16,2 1-29 0,5 1-29 15,-5 1-33 1,-2-4-59-16,0 1-189 0</inkml:trace>
  <inkml:trace contextRef="#ctx0" brushRef="#br0" timeOffset="96251.35">23811 6181 209 0,'0'0'198'0,"0"0"-185"0,0 0 23 16,0 0 19-16,0 0-19 0,0 0-16 15,0 0-5-15,0 0 4 0,0 0-5 16,-16-9-7-16,16 9 0 0,0 0-2 15,2 0-3-15,4 0-1 0,6-2 0 16,-1 0 9-16,5-1 15 16,3 0-12-16,6 0-9 0,-7 0-1 0,5 0-2 0,4 2-1 15,-9-1 0-15,5 2-33 16,-2 0-58-16,-13 2-80 0</inkml:trace>
  <inkml:trace contextRef="#ctx0" brushRef="#br0" timeOffset="96455.68">23921 6306 468 0,'0'0'63'0,"0"0"-9"16,0 0 3-16,0 0-23 0,0 0-27 15,0 0-6 1,0 0 0-16,0 0-1 0,0 0 1 0,51 21-1 15,-32-19-1-15,-2-1-16 0,3-1-50 0,1-5-53 16,-9-2-150-16</inkml:trace>
  <inkml:trace contextRef="#ctx0" brushRef="#br0" timeOffset="96723.34">24539 5980 394 0,'0'0'75'0,"0"0"-20"0,0 0 11 0,0 0-4 16,0 0-24-16,0 0-25 0,0 0-8 15,0 0-3-15,0 0 0 0,12 31 0 16,-10-9 0-16,0 4 1 0,2 0-1 15,3 3-1-15,-1 1-1 16,0 1 0-16,0-2-4 0,-4-5-24 16,5 0-12-16,-3-10-69 0,-4-4-62 0</inkml:trace>
  <inkml:trace contextRef="#ctx0" brushRef="#br0" timeOffset="96912.08">24500 5821 500 0,'0'0'24'0,"0"0"-20"0,0 0 24 0,0 0 22 15,0 0-37-15,0 0-11 0,0 0-2 16,0 0-1-16,0 0 1 0,26 21 0 16,-7-10-13-16,-11 0-54 15,3-2-54-15,1-3-89 16</inkml:trace>
  <inkml:trace contextRef="#ctx0" brushRef="#br0" timeOffset="97228.06">24824 6077 241 0,'0'0'139'16,"0"0"-97"-16,0 0 17 0,0 0-1 15,0 0-15-15,0 0-14 0,0 0-6 0,0 0 7 16,0 0 5-16,43-9-8 15,-24 3-3-15,8 2-4 0,-6-1-4 0,3 0-10 16,1 2-2-16,2 0-4 0,-8-1 1 16,-1 0-1-16,-5 1-57 15,-5-1-39-15,-2-3-86 0,-6-2-208 0</inkml:trace>
  <inkml:trace contextRef="#ctx0" brushRef="#br0" timeOffset="97417.02">24942 5898 232 0,'0'0'310'0,"0"0"-261"0,0 0 21 0,0 0-10 16,0 0-24-16,0 0-22 0,0 0-8 15,0 0-1-15,0 0 5 0,6 65-4 16,0-37-3-16,3 2-1 0,3 6-2 16,-4 3 2-16,-2-3-1 0,7 1-1 15,-3-4-27-15,-6-6-55 0,-2-2-65 16,-2-10-138-16</inkml:trace>
  <inkml:trace contextRef="#ctx0" brushRef="#br0" timeOffset="97622.08">25281 5891 578 0,'0'0'54'0,"0"0"-8"16,0 0-11-16,0 0 23 0,0 0-27 15,0 0-19-15,0 0 1 0,0 0-1 16,8 68-1-16,-6-36-9 16,0 4 0-16,2 2 0 0,5-7 0 15,-3 2-2-15,-4-2-31 16,4-5-41-16,-2-5-43 0,-4-7-109 0</inkml:trace>
  <inkml:trace contextRef="#ctx0" brushRef="#br0" timeOffset="98156.86">26933 5853 423 0,'0'0'102'0,"0"0"-41"16,0 0 1-16,0 0 6 0,0 0-13 15,0 0-18-15,0 0-14 0,28-31-5 16,-25 31-8-16,-1 6-4 0,0 1-6 16,0 7 1-16,0 5 0 0,4 3 1 0,-4 6-2 15,0-2 0 1,4 3 1-16,-4-2 0 0,0 0-1 0,1-1-1 0,1-2-20 16,-2-4-24-1,-2-2-28-15,0-8-7 0,2-2-74 0,-6-7-135 0</inkml:trace>
  <inkml:trace contextRef="#ctx0" brushRef="#br0" timeOffset="98345.24">26893 5571 512 0,'0'0'30'0,"0"0"-26"0,0 0 19 16,0 0 5-16,0 0-23 0,0 0-1 15,0 0-1-15,48 38-2 16,-38-26-1-16,-2 0-24 0,1-3-71 0,-7-1-69 16</inkml:trace>
  <inkml:trace contextRef="#ctx0" brushRef="#br0" timeOffset="98565">27464 5841 479 0,'0'0'67'0,"0"0"-26"0,0 0 4 16,0 0 8-16,0 0-16 0,0 0-22 0,0 0-7 16,0 0-1-16,0 0-4 0,27-46-3 15,-15 39 1-15,11 3-1 0,-9 2-1 16,5 2-16-16,-9 0-57 0,5 3-57 15,-9 1-90-15</inkml:trace>
  <inkml:trace contextRef="#ctx0" brushRef="#br0" timeOffset="98738.72">27431 5963 237 0,'0'0'333'16,"0"0"-276"-16,0 0-33 0,0 0 14 0,0 0-3 0,0 0-16 15,0 0-6-15,0 0-2 16,58 13-4-16,-38-12-5 0,5-1 0 16,2 0-2-16,0-2-1 0,2-4-43 0,-2-3-26 15,2-9-60-15,-3-1-179 0</inkml:trace>
  <inkml:trace contextRef="#ctx0" brushRef="#br0" timeOffset="99212.4">28098 5670 561 0,'0'0'67'0,"0"0"-8"0,0 0 2 15,0 0-12-15,0 0-26 0,0 0-11 0,0 0-5 16,0 0 2-16,0 0-7 0,-14 11-2 16,-1 0 0-16,3 1-1 0,-7 0 3 15,7 0-4-15,-9-3 2 16,9-3-3-16,-9 0-8 0,7-3-6 0,-7-1 1 15,9-2-2-15,-7 0-1 0,9-2-2 16,4-5 8-16,-1-3 6 0,5 0 4 16,2-2 1-16,0-3 1 0,4-3 0 0,5-2 1 15,-1-1 1-15,9 4 3 0,-5 2 4 16,4 4-1-16,-3 1 1 16,3 5 2-16,5 2 2 0,2 1-5 0,-3 2 2 15,7 2-5 1,2 5 2-16,-4 6-3 0,-4 0-2 0,-5 4 2 0,-9 3-2 15,-7 5 1-15,-3 3-1 0,-11 3-1 32,-9 2 1-32,-8-1 0 0,2-4 0 15,7-4-1-15,5-9-2 0,5-3 2 16,1-4 0-16,7-2 0 0,-2 1 0 16,6-3 0-16,0-1 1 0,0 2 0 15,4-1 0-15,4-3-1 0,13 1 2 0,0-2 5 16,3 0-4-16,5 0 0 0,2 0 0 15,-2 0-2-15,2 0-1 0,2 0-26 16,-6-3-63-16,-6 0-72 0,-4-1-228 16</inkml:trace>
  <inkml:trace contextRef="#ctx0" brushRef="#br0" timeOffset="102776.4">29419 3678 94 0,'0'0'179'16,"0"0"-138"-16,0 0 3 0,0 0 12 15,0 0-7-15,0 0-9 0,0-9-14 16,0 12-7-16,2-1 3 0,0 5 5 15,-2 0 5-15,5 1-5 0,-3 2-3 16,0 1-2-16,-2 2 2 0,4 3-9 16,-4 1-1-16,0 2-5 0,0 3-3 15,0-1-1-15,2 2-3 0,-2 2-1 16,0-3 1-16,0 0-2 0,0-1 1 16,0-3-1-16,0 0-9 0,0-3-39 0,2-1-15 15,-2-6-30-15,0-5-63 0,-4-3-132 16</inkml:trace>
  <inkml:trace contextRef="#ctx0" brushRef="#br0" timeOffset="103214.05">29353 3389 443 0,'0'0'69'0,"0"0"-6"16,0 0 5-16,0 0-13 0,0 0-13 0,0 0-16 15,0 0-2-15,0 0-8 0,-4-26-4 16,4 26-5-16,0 0-7 0,0 0 0 15,0 6-2-15,0 1-2 0,0 2 2 16,0 4 2-16,0 2-5 0,0 3-45 16,6 1-19-16,-2 1-26 0,3-3-53 15,-1-3-84-15</inkml:trace>
  <inkml:trace contextRef="#ctx0" brushRef="#br0" timeOffset="103623.25">29913 3614 489 0,'0'0'49'0,"0"0"12"0,0 0-8 16,9-53-9-16,-9 49-16 0,0 2-12 15,0-2-2-15,0 4 1 0,0 0-6 16,0 0-6-16,-5 7-3 0,-3 0-3 0,-10 3 2 15,3 5-1-15,-6 1 2 16,3 2 1-16,-3 0 1 0,5 3-1 0,-5 0-1 16,6 2 0-16,-1-2-14 15,8-6 1-15,-5 2 0 0,9-6 7 16,2-2 2-16,0 2 3 0,0-4 1 0,2 0-1 16,0-2 1-16,0-1-1 0,2-1 1 15,2 3 0-15,4 2-2 0,1 0 2 16,-1 1 0-16,2-1 0 0,7 2 2 15,-3 0 1-15,7 0-1 0,-5-1 3 16,5 2 2-16,0 1-3 0,-3 0-3 16,5 0 1-16,-6-2 0 0,1 2 1 15,1-1-2-15,0 0-1 0,-5 1 0 0,-2-2-30 16,1-2-53-16,-5-3-73 0,-4-5-156 16</inkml:trace>
  <inkml:trace contextRef="#ctx0" brushRef="#br0" timeOffset="103876.36">30385 3556 384 0,'0'0'52'0,"0"0"-30"15,0 0 29-15,0 0-4 16,0 0-25-16,0 0-13 0,0 0 0 0,0 0-1 15,0 0-5 1,-9-6-3-16,18 7 0 0,7-1 5 0,1 0 10 0,10-2 7 16,-1-1-13-16,5 0-3 15,-2 2-5-15,-6 1 0 0,4 0-1 0,-8 0-60 16,-9 0-57-16,-8-2-53 0</inkml:trace>
  <inkml:trace contextRef="#ctx0" brushRef="#br0" timeOffset="104254.57">30312 3511 472 0,'0'0'37'0,"0"0"16"15,0 0 0-15,0 0-29 16,0 0-15-16,0 0-5 0,0 0 16 0,-4 59-11 16,6-36-3-16,-2 2 0 0,0 1 1 0,2-3 5 15,0 1-9-15,0-2-2 0,0-3 1 16,-2-5-2-16,0-1 2 15,0-4-1-15,0-3 1 0,0-2-1 16,0-2-1-16,0-2 2 0,0 0-1 16,3-2 1-16,-3-4 1 0,6-3 2 0,-2-4-5 15,0-2 2-15,0 1-2 0,4 3 0 16,1 0-1-16,3 3 1 0,-2 2-2 16,5 1 2-16,-1 0 0 0,5 4 1 15,-3 1 1-15,5 1-1 0,0 6 3 16,-1 6 0-16,-3 1 2 0,4 4 1 0,-5 3 2 15,-5 2 0-15,-7 1-6 0,-4-1 0 16,-2-3 4-16,-2-4-5 0,-11-3 2 16,1 2 0-16,-7-2-4 0,-4-2-3 15,-2 1-53-15,-2-5 2 0,-4-2-53 16,2-4-132-16</inkml:trace>
  <inkml:trace contextRef="#ctx0" brushRef="#br0" timeOffset="105089.49">25953 1949 321 0,'0'0'75'0,"0"0"-15"0,0 0 8 16,0 0 2-16,6-55-22 0,-6 49-7 15,4 2-7-15,-4 1-4 0,0 3-3 0,0 0-11 16,0 0-6-16,0 4-10 0,2 6-3 16,2 7-4-16,0 3 7 15,-2 7 2-15,-2 3-1 0,0 5 4 16,0 1-2-16,0-1-1 0,-2-4 1 15,2-4 0-15,-2-3-2 0,0-4-1 0,0-1-5 16,2-4-33-16,2-1-24 0,-4-4-21 16,0-3-60-16,0-4-111 0</inkml:trace>
  <inkml:trace contextRef="#ctx0" brushRef="#br0" timeOffset="105280.52">25949 1701 458 0,'0'0'59'0,"0"0"-34"0,0 0 34 15,0 0-15-15,0 0-34 0,0 0-10 16,0 0-7-16,0 0-3 0,0 0-13 16,26 22-33-16,-26-8-33 0,5 4-40 15,-3-3-211-15</inkml:trace>
  <inkml:trace contextRef="#ctx0" brushRef="#br0" timeOffset="105639.08">26438 1839 525 0,'0'0'71'15,"0"0"-26"-15,0 0 8 0,0 0 9 16,13-51-28-16,-13 50-17 0,0 1-3 15,0 0-1-15,0 0-11 0,-2 5-2 16,-6 5-9-16,-5 7 8 0,-8 3 1 16,-3 1 0-16,-3 3 0 0,2 1-1 15,-6-2-10-15,2 4-8 0,0-3-9 16,6-2-9-16,11-2 11 0,4-3 6 16,4-3-7-16,-1-3 26 0,5-2 0 0,0-6-2 15,0-1 1-15,0-2 2 0,5 0 0 16,-1 0 1-16,2 0 1 0,0 0 10 15,13 0 3-15,-7 0 10 0,11 5-9 16,-5-2-3-16,7 1-3 0,2 2 1 16,-2 2 0-16,-4 3-5 0,3 1-5 15,-7 1 1-15,2 2-1 16,-5 0 0-16,3 1 0 0,-11 0-1 0,10 0-4 16,-5 2-34-16,-5-1-30 0,2-3-87 15,0-3-120-15</inkml:trace>
  <inkml:trace contextRef="#ctx0" brushRef="#br0" timeOffset="105906.64">26804 1833 307 0,'0'0'142'0,"0"0"-100"15,0 0 21-15,0 0 4 0,0 0-32 0,0 0-9 16,0 0-4-16,0 0 0 0,-4-28-7 16,4 28-7-16,2 0-8 0,2-2-3 15,7 2 1-15,5-1 2 0,1 1 0 16,3-4 2-16,12 0-1 0,-6 1 1 16,-3-1 0-16,0 2-2 0,0 2-4 15,-13 0-57-15,0 0-34 0,-10 0-79 16,-2 0-150-16</inkml:trace>
  <inkml:trace contextRef="#ctx0" brushRef="#br0" timeOffset="106330.24">26744 1822 460 0,'0'0'41'0,"0"0"4"15,0 0 22-15,0 0-20 0,0 0-27 16,0 0-14-16,0 0-4 0,0 0-2 15,0 0 6-15,17 56 0 0,-17-39 0 16,2 1 0-16,-2 1-2 0,0 1 0 16,2-1-3-16,0-2 0 0,-2-2 0 15,2-1 2-15,-2-6-3 0,0-1 0 16,0-4 1-16,0-2 0 0,0-1 0 16,0 0 0-16,0 0 2 0,0-4 2 15,0-3 1-15,0-1-3 0,0-4-3 16,0 2 0-16,0 0-1 0,2 2 0 0,2 0 1 15,1 2-2 1,1-1 1-16,2 2 1 0,0-2-1 16,-2 4 1-16,9 0 1 0,-3 3 0 0,3 0 5 0,3 1-1 15,5 5-2-15,-6 2 4 0,10 2 2 16,-11 3 1-16,1 2 2 0,-5-2-7 16,0 2 3-16,-7-1-1 0,-3 1-3 15,-2 0 0-15,-11 0 1 0,-3 1 0 16,-1-1 0-16,-7 0-1 0,1-3-4 15,-4 0 0-15,-2-2-30 0,-6 0-46 16,-4-2-59-16,4-3-215 0</inkml:trace>
  <inkml:trace contextRef="#ctx0" brushRef="#br0" timeOffset="107370.18">29547 5563 289 0,'0'0'107'15,"0"0"-40"-15,0 0 7 0,11-54 0 16,-7 47-14-16,2-1-20 0,-4 3-8 0,0 2-2 16,0 1-7-16,-2 2-3 0,0 0-5 15,2 0-10-15,-2 0 1 0,4 6-5 16,-4 7-1-16,5 2 0 0,-1 7 0 15,-4 4 1-15,0-1 1 0,0 2-1 16,2 0 3-16,-2-5-2 0,0 0 1 16,0-4-1-16,0-1-2 0,2-3-4 15,-2-2-32-15,0-2-37 0,0-7-11 16,-2-3-22-16,-2-1-94 0</inkml:trace>
  <inkml:trace contextRef="#ctx0" brushRef="#br0" timeOffset="107542.21">29463 5278 447 0,'0'0'93'0,"0"0"-72"16,0 0 18-16,0 0 6 0,0 0-21 16,0 0-16-16,0 0-8 0,0 0-2 15,0 0-4-15,18-8-30 0,-14 20-7 16,5 1-32-16,3-2-19 0,-4-3-86 0</inkml:trace>
  <inkml:trace contextRef="#ctx0" brushRef="#br0" timeOffset="107967.93">30021 5396 446 0,'0'0'85'0,"0"0"-30"0,0 0-1 16,0 0 2-16,0 0-15 0,0 0-18 0,0 0-7 16,0 0-3-16,0 0-6 0,18-39-4 15,-18 43-3-15,-4 3-5 0,-6 2-2 16,0 5 7-16,-5 0 0 0,-3 4 2 16,-1-1-1-16,-2 2 1 0,-1 0-2 15,1-3-2-15,4-1-8 0,3-2-1 16,1-3-3-16,3 0-1 0,8-3 8 15,-2-2 7-15,2-2 0 0,2-1-2 16,0-1 2-16,0-1-1 0,0 3 0 16,2 0-1-16,2-1 1 0,-2 2 1 15,8 2 4-15,1 0-2 0,1 2 1 0,-2 2-2 16,9 1 2-16,-4 2 3 0,5 3-4 16,3-1 5-16,0 2-2 15,4 1 0-15,-1-2-3 0,1 1 0 0,0 1 2 16,0 0-2-16,0-2-1 0,-2-1 1 15,-5-4-2-15,-3-1-50 0,-7-3-33 16,-1-6-95-16,-7-1-202 0</inkml:trace>
  <inkml:trace contextRef="#ctx0" brushRef="#br0" timeOffset="108203.96">30484 5299 342 0,'0'0'151'0,"0"0"-118"15,0 0 17-15,0 0 3 0,0 0-19 16,0 0-18-16,0 0-2 0,0 0-5 16,0 0 6-16,14-10-6 0,-1 6-1 15,9-1 6-15,-1-2-5 0,10 0-4 0,0-1-3 16,-2 3 0-16,-2 1-1 0,-2 1-1 15,-7 2-1-15,-3 0-55 16,-9 0-32-16,-6 0-71 0,-8 0-116 0</inkml:trace>
  <inkml:trace contextRef="#ctx0" brushRef="#br0" timeOffset="108645.8">30426 5267 275 0,'0'0'247'0,"0"0"-215"0,0 0-1 16,0 0 20-16,0 0-15 0,0 0-28 0,0 0-7 16,0 0 3-1,6 59 2-15,-4-37-1 0,-2 0-2 0,-2 0-1 0,0 2 0 16,0-3-1 0,0 1 0-16,-2-6 0 0,4-2 2 15,0-3-3-15,4-5 0 0,-4-1 1 0,0-3 0 16,0-2-1-16,0 1 1 0,2-1 0 15,-2 0 2-15,2 0 1 0,-2-3 0 16,4-5 3-16,-4 0-3 0,2-3-2 0,0 0-1 16,2-3 0-16,1 3-1 0,-1 1 2 0,0 1 0 31,4 4 2-31,0-2 5 0,1 3 0 0,-1 0-1 0,6 3-3 0,1 1-1 16,1 1 1-16,3 6 1 0,2 4 0 15,1 3 2-15,-1 4 2 0,0 1 2 16,-7 6-3-16,3 0-3 0,-9-1 0 15,-4 1-1 1,-4-4-2-16,2-1-1 0,-8-3 1 0,-2-4 0 0,-9 2-2 16,3-3 4-16,-7 0-4 15,0-1 0-15,-3-1-1 16,-3-4-2-16,0-2-25 0,-4-2-31 0,-2-2-45 0,-2-2-56 0,6-5-215 16</inkml:trace>
  <inkml:trace contextRef="#ctx0" brushRef="#br0" timeOffset="110418.35">23588 6950 220 0,'0'0'115'0,"0"0"-54"16,0 0-19-16,0 0 10 0,0-50 0 16,0 43-5-16,0 1-9 0,-2 1-1 15,2 2-6-15,0 2 1 0,0 0-5 16,0 1-5-16,0 0-5 0,0 0-10 15,0 4-2-15,2 2-5 0,0 6 0 16,0 4 0-16,2 7 0 0,0 7 3 16,5 4 2-16,-1 2-5 0,-2-1 2 15,-4 1 0-15,0 0-2 16,4-3 2-16,1 1 0 0,-3-3-1 0,2-5-1 0,-2-1 0 16,-2-8-3-16,0-2-29 0,-2-6-29 15,0-4-10-15,-2-4-26 0,-4-1-47 16,-4-7-36-16</inkml:trace>
  <inkml:trace contextRef="#ctx0" brushRef="#br0" timeOffset="110591.83">23495 7145 316 0,'0'0'94'16,"0"0"-44"-16,0 0-12 0,0 0 10 16,0 0-12-16,0 0-15 15,0 0-1-15,0 0 1 0,52-35-7 0,-36 35-3 16,9 0-7-16,-2 0-1 0,1 0-1 15,5-2 0-15,2-3 0 0,0-1-1 16,-2-2-1-16,0-1-7 0,-8-2-42 16,0 0-42-16,-9-2-24 15,-2-1-72-15</inkml:trace>
  <inkml:trace contextRef="#ctx0" brushRef="#br0" timeOffset="110812.57">23819 6842 382 0,'0'0'76'0,"0"0"4"15,0 0-3-15,0 0-20 0,0 0-9 0,0 0-6 16,0 0-10-16,0 0-13 0,0 0-7 16,0 0-11-16,5 15 8 0,-1 5 5 15,2 6-1-15,0 3-5 0,4 5-2 16,-5 3-4-16,1-1 0 0,2 3-2 16,0 0 2-16,3-2 0 0,-7 2-1 15,4-5-1-15,0-3-21 0,5-3-29 16,-9-5-34-16,2-5-21 0,-4-10-65 15,-2-7-201-15</inkml:trace>
  <inkml:trace contextRef="#ctx0" brushRef="#br0" timeOffset="111270.97">24057 7057 456 0,'0'0'70'0,"0"0"-15"0,0 0-3 15,0 0 5-15,0 0-12 16,0 0-21-16,0 0-12 0,0 0-5 0,0 0-6 16,-6-18-1-16,4 24-3 0,2 1-1 15,0 0 2-15,0 2 1 0,2 1 1 16,0 2 0-16,4 0 0 0,5-1 0 16,5-3 1-16,-1-1 0 0,3-3 1 15,5-3 0-15,-2-1-1 0,5-3 2 16,1-4-3-16,-8-2 1 0,2-2 1 15,-3-2-1-15,-3-1-1 0,-5-1 1 16,-2-4 0-16,1 2 0 0,-7-1 2 16,-4 0-2-16,2 4 1 15,-5 0-2-15,-7 3 2 0,2 4-2 0,-5 3 0 16,-1 3-2-16,-1 2 0 0,-4 1-3 16,-1 6 3-16,3 3 0 15,-6 5 0-15,0 0-1 0,11 2 2 16,-7 1 0-16,13 2 0 0,-4 0-2 0,5 0 2 0,5 1-1 15,2 0 0-15,2-1 0 16,5 0 2-16,5 0-1 0,-2-2 1 16,13 1 1-16,-2-5-1 0,2-2 0 0,6-1 0 0,2-7 0 15,0-2-4-15,0-5-10 0,2-8-5 16,-2-6-23-16,-2-5-15 0,-3-3-25 31,-3-5-24-31,2 0-52 0</inkml:trace>
  <inkml:trace contextRef="#ctx0" brushRef="#br0" timeOffset="111507.9">24493 6814 177 0,'0'0'219'0,"-10"-56"-167"16,6 46 20-16,-2 4 21 0,6 3-49 15,0 0-8-15,0 1 0 0,0 2-2 16,0 0-7-16,0 0-8 0,0 0-8 0,6 5-8 16,0 1-1-1,0 5-1-15,5 4 10 0,3 6-1 16,-4 5-1-16,1 6-3 0,1 3 0 0,-8 4-4 15,2 2-2-15,-1 4 0 0,-1 1 3 0,-4-2-1 32,2 1 0-32,4-5-2 0,-2-1 0 15,0-8-7-15,0-5-11 0,5-7-9 16,-3-6-9-16,2-4-18 0,-2-7-12 16,-6-2-24-16,2-8-44 0,-2-6 29 15,0-4-123-15</inkml:trace>
  <inkml:trace contextRef="#ctx0" brushRef="#br0" timeOffset="111760.4">24644 6871 384 0,'0'0'45'15,"0"-56"21"-15,0 47 14 0,0 0-5 16,0 4-25-16,0 0-3 0,0 2-7 16,0 3-7-16,0-2-12 0,0 2-9 15,4 4-7-15,-2 3-3 0,3 6-2 16,-1 3 2-16,4 5 1 0,0 4-1 0,-2 4 0 15,-1 2-2-15,1 3 5 0,0 2-5 16,0 1 1-16,2-2 0 0,-3 2 0 16,-1-1 1-16,0 0 0 0,4-6-2 15,0-4-7-15,-1-8-24 0,-5-5-9 16,0-4-4-16,2-6-1 0,2-3-27 16,-2-3-18-16,-2-5-31 0,0-4-124 15</inkml:trace>
  <inkml:trace contextRef="#ctx0" brushRef="#br0" timeOffset="112170.27">24967 6960 358 0,'0'0'49'0,"0"0"13"16,0 0 7-16,0 0 0 0,0-56-24 15,0 49-12-15,0 3 2 0,-2-1-4 16,2 3-2-16,-2-2-6 0,-1 2-5 15,1 1-7-15,0-1-6 0,0 2-5 16,-2 0 0-16,2 6-3 0,-4 4 0 16,-4 1 0-16,1 4 2 0,3 4-1 0,2 2 2 15,-6 2 0-15,3 1 0 0,1 1 0 16,6-2 0-16,-2 0 0 16,2-1 0-16,0-1 0 0,6-2 0 0,7-1 1 15,-5-1-1-15,4-3-1 0,7-6 1 16,-7-4 0-16,9-4 0 0,-4-1 3 15,3-8-3-15,-3-4 4 0,-1-2-3 16,-3-2 0-16,-3-3 1 16,-2-3-2-16,-6-2 2 0,-2-5-1 0,0 0 0 15,-4-3-1-15,-8-1 1 0,0 8-1 16,1 1 0-16,-7 8-5 0,5 6-8 16,-5 6-8-16,5 5-16 0,-5 4 1 15,5 7-17-15,-1 7-19 0,1 1-25 0,5 2-37 16,-6-3-100-16</inkml:trace>
  <inkml:trace contextRef="#ctx0" brushRef="#br0" timeOffset="113226.31">25645 6722 384 0,'0'0'67'0,"0"0"4"0,0 0-3 0,0 0-10 15,0 0-20-15,0 0-16 0,0 0-16 16,6-33-2-1,0 41-4-15,-2 6 2 0,2 2 0 0,-1 5 0 0,-1 4 3 16,-2 4-2-16,-2 2-1 0,0 2 0 16,4-2-1-16,-2 1-1 0,4 1 2 15,-2-4-1-15,5-4 1 0,-5-5-2 16,0-5 3-16,-4-5-2 0,4-7-1 16,0-1 0-16,2-2 2 15,3 0 0-15,1-3 3 0,-4-9 0 0,9-1-2 0,-3-5-1 16,-6-2 0-16,5-2 0 0,-1-3-1 15,-4-4 0-15,-4 1 2 0,0-3 0 16,0 4-1-16,0 4-1 16,-4 5 1-16,4 7 0 0,-2 3 0 0,0 4-1 15,0 3 4-15,0 1-5 0,0 1 0 16,0 6-2-16,0 7-12 0,2 5 10 16,-2 7 3-16,0 2 1 0,0 1 0 15,2 1 0-15,3 0 0 0,5-1 1 16,-4-2-1-1,4-4 0-15,7-3 1 0,-5-5 0 0,5-4 0 0,-3-4-1 16,7-1 0 0,-6-6 3-16,7 0-2 0,-7-6 1 0,8-4-1 15,-9-6 1-15,5 1-1 0,-5-5 6 16,1-5 5-16,-9-3 4 16,-2-3-2-16,2-4-7 0,-6-2-1 15,0 1-3-15,-2 4 1 0,-2 5-4 16,-2 6 1-16,-1 4 0 0,-3 2-1 15,0 5 0-15,2 2-2 0,-7 2-7 16,3 6-14-16,5 0-9 0,-7 7-10 16,4 5-20-16,1 3-28 0,1 0-41 15,-4-1-52-15</inkml:trace>
  <inkml:trace contextRef="#ctx0" brushRef="#br0" timeOffset="113573.22">26430 6805 423 0,'0'0'39'16,"0"0"19"-16,0 0 7 0,0 0 1 15,0 0-21-15,0 0-13 0,0 0-13 16,0 0 2-16,2-50-11 0,-18 50-10 16,1 0-2-16,-7 6 0 0,-1 5 0 15,2 0-2-15,-6 2 4 0,7 1 0 0,5 1-3 16,-6 5 2-16,9 0 1 0,6 3-1 15,-5 0 1-15,9 0-2 0,2-3 1 16,2 1 1-16,13-4 0 0,-7 0-1 16,15-4 1-16,-4-1 0 0,1-7 3 15,7-3-2-15,-6-3 0 0,-1-4 4 16,5-2-1-16,-14-2 1 0,5-4 0 16,-6-1 4-16,-5-5-3 0,1-4 0 15,-4-2-5-15,-2-4 1 0,0-3-2 16,-4-2 0-16,0-1-25 0,-1 1-20 0,-1 9-2 15,-4 4-31-15,0 12-20 0,1 5-16 16,-5 3-58-16,4 1-37 0</inkml:trace>
  <inkml:trace contextRef="#ctx0" brushRef="#br0" timeOffset="113904.51">26422 6781 360 0,'0'0'76'0,"0"0"-15"16,0 0 1-16,52-42 3 0,-38 34-18 15,3 4-13-15,3 2-1 0,-5 2-4 16,5 0-4-16,-3 3-9 0,6 4-4 0,-9 3-4 16,9 6 2-16,-7 1-2 0,1 4-2 15,0 4-2-15,-1 3-2 0,-4 2-1 16,1 1 0-16,-5 2-1 0,-4-2 1 16,2-2 0-16,-6-6-1 0,0-6 1 15,0-4-1-15,-6-3-4 0,2-3-4 16,-4-1-2-16,-2-5 10 15,1-1 1-15,3-2 0 0,-4-7-1 0,-1-3 0 16,3-3 1-16,4-3 0 0,0-5-1 16,2-2 1-16,0-4-2 0,2-3 2 15,0-3 0-15,4-1 0 0,0 0 0 16,2 2-1-16,5 2 0 0,-1 5 0 0,-2 8 0 16,0 4-15-16,5 6-18 0,-3 4-9 15,7 1-14-15,3 3-20 0,7 0-61 16,-10-2-80-16</inkml:trace>
  <inkml:trace contextRef="#ctx0" brushRef="#br0" timeOffset="114171.37">27098 6560 478 0,'0'0'83'15,"0"0"-28"-15,0 0 5 0,0 0 4 16,0 0-18-16,0 0-20 0,0 0-15 15,0 0-5-15,0 0-6 0,10-30 0 16,-10 46-6-16,0 6 6 0,0 4 2 16,2 5-1-16,-2 1 1 15,2 4 3-15,-2 3-5 0,0-1 1 0,4-1 0 16,3 1 1-16,-3-4-1 0,2-4 1 16,-2-3-2-16,2-6-25 0,1-2-6 15,3-6-29-15,-4-5-7 0,0-5-21 0,9-3-62 16,-7-4-162-16</inkml:trace>
  <inkml:trace contextRef="#ctx0" brushRef="#br0" timeOffset="114581.45">27375 6582 469 0,'0'0'46'16,"0"0"19"-16,0 0 0 0,0 0-10 15,0 0-19-15,0 0-29 16,0 0-6-16,0 0 7 0,0 0 5 15,18 43-2-15,-18-14-1 0,0 5 3 0,0-1-7 16,3 3 0-16,-3 0-4 0,0-5 1 0,0 1-2 16,0-4 0-16,2-3 0 0,0-5 2 15,0-5-2-15,0-6 1 0,2-3-2 16,-2-6 2-16,0 0-1 0,0 0-1 16,2-3 0-16,-2-7 3 0,-2-5 5 15,0-4-8-15,-6-3-2 16,-4-4-6-16,2 0 1 0,-11 1 1 0,7 5 1 15,-11 2 1-15,8 6 3 0,-7 4 0 16,9 4-1-16,-7 4-2 0,7 4 0 16,-8 5 1-16,11 5-2 0,-6 3 0 0,7 1 1 15,3 0 3-15,2 3-2 0,2 1 1 16,2 0 0 0,4-1 1-16,0-2 1 0,7-2 0 0,5-1 1 0,-4-3 0 15,13 0-1-15,-6-2 0 0,8-4-1 16,0-4-10-16,2-3-26 0,4-3-20 15,-2-7-44-15,-2-6-63 0,-9-2-174 16</inkml:trace>
  <inkml:trace contextRef="#ctx0" brushRef="#br0" timeOffset="114754.3">27706 6487 540 0,'0'0'34'16,"0"0"16"-16,0 0-36 0,0 0-5 15,0 0 24-15,0 0-1 0,0 63-3 16,2-35-9-16,2 1 0 0,0 4-7 16,-2 4-5-16,2 3-6 0,-2 4-2 15,-2 1 2-15,0 2-2 0,-6 2-11 16,-6-4-73-16,1-6-35 0,1-8-174 16</inkml:trace>
  <inkml:trace contextRef="#ctx0" brushRef="#br0" timeOffset="114927.6">27708 7081 595 0,'0'0'79'15,"0"0"-30"-15,0 0 3 0,0 0-2 16,0 0-36-16,0 0-9 0,0 0-5 16,0 0-1-1,0 0-5-15,-9-30-33 0,3 36-25 0,-4 1-28 0,-7 0-58 16,9 0-131-16</inkml:trace>
  <inkml:trace contextRef="#ctx0" brushRef="#br0" timeOffset="115557.22">23638 7980 386 0,'0'0'69'0,"0"0"-12"0,0 0 9 0,0 0-8 16,0 0-28-16,0 0-12 0,0 0-4 16,0 0 8-16,24 16-6 0,-15-3-3 15,-5 3-1-15,0 1 1 16,2 2-3-16,-4 1-4 0,0 2-3 16,-2-2-1-16,4 2-1 0,-2-2 2 0,3 1-1 15,1-2-2-15,0-4 3 0,2-2-3 16,-4-3-33-16,0-6-29 0,-1-3-9 15,-3-1-61-15,0-5-62 0</inkml:trace>
  <inkml:trace contextRef="#ctx0" brushRef="#br0" timeOffset="115746.14">23627 7752 525 0,'0'0'67'0,"0"0"-15"0,0 0-27 15,0 0-3-15,0 0-14 0,0 0-4 16,0 0-4-16,0 0-1 0,0 0 1 16,4-17 0-16,3 26-1 0,1 0 1 15,2-1 0-15,0 1-24 0,7-3-29 16,-9 0-53-16,-2-2-78 0</inkml:trace>
  <inkml:trace contextRef="#ctx0" brushRef="#br0" timeOffset="116002.9">24024 7975 429 0,'0'0'24'16,"0"0"33"-16,0 0 10 0,0 0-11 15,0 0-31-15,-52 13-13 0,50-13-4 0,0 1 3 16,2-1 0-16,0 0-1 0,2 0 4 15,5-3-1-15,5-2 2 0,7-1-5 16,3-1-5-16,5 1 0 16,2 1-4-16,4 0-1 0,-4 0 0 15,4 4-22-15,-6-2-36 0,2 3-17 0,-8 0-78 16,-5 0-126-16</inkml:trace>
  <inkml:trace contextRef="#ctx0" brushRef="#br0" timeOffset="116171.57">24123 8076 161 0,'0'0'326'0,"0"0"-277"16,0 0-12-16,0 0-8 15,0 0-8-15,0 0-2 0,0 0-6 16,0 0-3-16,0 0-5 0,46 43-3 16,-23-39-1-16,5-3 1 0,3-1-1 0,-2-4-1 15,2-3 0-15,-2-5-60 0,2-1-90 16,-2-3-127-16</inkml:trace>
  <inkml:trace contextRef="#ctx0" brushRef="#br0" timeOffset="116579.89">24803 7675 451 0,'0'0'72'16,"0"0"-19"-16,0 0 2 0,0 0 0 0,0 0-12 15,0 0-26-15,0 0-9 0,0 0 1 16,31 7 5 0,-24 13-6-16,-1 5-1 0,-4 2-3 0,2 2-2 0,0 2-2 15,4-2 2-15,1 2 1 0,-1 0-3 16,-2-3 1-16,2-4-1 0,5-4-6 0,-7-3-42 15,-2-5-15-15,-4-3-27 16,-2-4-124-16,-2-4-109 0</inkml:trace>
  <inkml:trace contextRef="#ctx0" brushRef="#br0" timeOffset="116737.75">24797 7543 50 0,'0'0'445'0,"0"0"-425"0,0 0-20 16,0 0 0 0,0 0-6-16,0 0 6 0,0 0 0 0,0 0 5 0,0 0-5 15,48 48-10-15,-38-39-41 0,2-1-52 0,-1-3-131 16</inkml:trace>
  <inkml:trace contextRef="#ctx0" brushRef="#br0" timeOffset="116973.4">25082 7870 437 0,'0'0'74'0,"0"0"-18"0,0 0-16 16,0 0 7-16,0 0-11 15,0 0-7-15,0 0 0 0,65-37-7 0,-51 32-8 16,7-1-9-16,1 1-2 0,-5 1-3 0,8-2 1 15,-9 1-2-15,3-1 1 0,-5-1-25 16,-1 1-51-16,-9-2-41 0,-4-1-124 16</inkml:trace>
  <inkml:trace contextRef="#ctx0" brushRef="#br0" timeOffset="117162.69">25163 7594 473 0,'0'0'69'0,"0"0"-3"0,0 0-8 15,0 0-16-15,0 0-20 0,0 0-4 32,0 0 21-32,10 76-6 0,-5-42-5 15,-3 5-13-15,2 1-7 0,0 1-3 0,6-1-4 0,3 1 0 0,-5 1-1 16,2-2 3 0,7-2-3-16,-5-3 0 15,7-9-6-15,-9-5-35 0,9-10-14 0,-11-7-25 0,-6-5-47 0,2-10-130 16</inkml:trace>
  <inkml:trace contextRef="#ctx0" brushRef="#br0" timeOffset="117385.34">25512 7668 495 0,'0'0'69'0,"0"0"-5"16,0 0 6-16,0 0-4 0,0 0-25 15,0 0-21-15,0 0-11 0,0 0-4 16,0 0 5-16,17 42 2 0,-13-17-3 16,-2 5-2-16,0 2-4 0,0 2-1 0,2 0-1 15,-2-2 1-15,-2-1-1 0,3 0 0 16,-3-2-1-16,0-2-39 16,2-5-43-16,-7-8-41 0,5-6-82 15</inkml:trace>
  <inkml:trace contextRef="#ctx0" brushRef="#br0" timeOffset="117903.01">26823 7607 452 0,'0'0'79'15,"0"0"-24"-15,0 0-6 0,0 0 1 16,0 0-1-16,0 0-18 0,0 0-13 15,0 0-5-15,10-14-5 0,-8 24-3 16,0 7-2-16,3 5 3 0,-1 7 1 0,0 4-4 16,2 5 2-16,-2 2-5 15,0 1 2-15,0 0-1 0,-2-3 1 0,3-2-2 16,1-5-1-16,4-5-41 16,-4-7-38-16,-1-7 18 0,-5-7-72 0,0-5-96 15</inkml:trace>
  <inkml:trace contextRef="#ctx0" brushRef="#br0" timeOffset="118084.84">26870 7432 509 0,'0'0'29'0,"0"0"-20"15,0 0 22-15,0 0-17 0,0 0-12 16,0 0-2-16,0 0 2 0,0 0 0 15,0 0-1-15,44 42-1 0,-36-37-49 16,0-2-72-16,-5-3-122 0</inkml:trace>
  <inkml:trace contextRef="#ctx0" brushRef="#br0" timeOffset="118333.22">27193 7671 436 0,'0'0'21'15,"0"0"15"-15,0 0 8 0,0 0 2 16,0 0-10-16,0 0-17 0,0 0-1 16,0 0 6-16,19-5 4 0,1-1-7 15,5 0-6-15,-2 1-4 0,4 2-9 16,2 1 0-16,-5 2-2 15,-3 0 0-15,0 0-38 0,-3 2-27 0,-7 1-61 16,-7 0-68-16</inkml:trace>
  <inkml:trace contextRef="#ctx0" brushRef="#br0" timeOffset="118501.66">27230 7825 442 0,'0'0'53'0,"0"0"-19"0,0 0 0 0,0 0 26 15,0 0-17-15,0 0-29 0,-6 51-1 0,14-47 4 16,-2-1-1-16,13-1-10 16,-2-2-5-16,9-1 1 0,5-6 0 0,3-3-2 15,-1-8-44-15,4-7-40 0,2-5-91 16,-6-3-203-16</inkml:trace>
  <inkml:trace contextRef="#ctx0" brushRef="#br0" timeOffset="119007.7">27644 7447 207 0,'0'0'90'0,"0"0"-51"0,0 0 21 0,0 0 13 15,0 0-7-15,0 0-19 0,0 0-6 16,0 0-12-16,0 0 1 0,31-55-3 15,-15 48-1-15,-6 1-1 0,9 1-7 16,-4-1-3-16,9 2-5 16,-5 3-4-16,2-1-2 0,-1 2 0 0,-5 2-4 15,5 6 0-15,-7 2 0 0,-3-1-1 0,-2 3 0 16,-3 0 0 0,-5 0 1-16,0 1-5 0,-7-2 5 0,-1 2-1 0,0-1-2 15,2-2-2-15,-5 1-3 16,-1-2-6-16,2-1 3 0,3 0-2 15,-5-4 1 1,2 2 2-16,3-3-2 0,-1-2-4 0,0 1 6 16,4-2 2-16,0 0 4 0,4 1 3 0,0 0 0 0,0 0 1 15,0-1 0-15,4 0-3 0,2 2 2 16,4-1 1-16,1 1 8 0,1 0 3 16,5 3 3-16,3 2 4 15,-1 2 4-15,8 3-4 16,6 4 5-16,-2 4-8 0,0 4-3 0,-2 0 3 15,-11 3-3-15,3-2-6 0,-15-1 3 16,-4-1-4-16,-2-1-3 16,-10 0-1-16,-9 0 3 0,1-3-2 15,-7 0 1-15,-4-6-3 0,0-3-8 16,0-4-29-16,0-3-27 0,0-3-9 16,0-3-15-16,0-5-78 0</inkml:trace>
  <inkml:trace contextRef="#ctx0" brushRef="#br0" timeOffset="119669.75">29432 7233 349 0,'0'0'70'0,"0"0"-18"0,0 0 9 16,0 0 14-16,0 0-24 0,0 0-16 15,24-50-4-15,-24 48-1 0,3 2-5 16,1 0-8-16,-2 3-12 0,4 5 2 16,0 3-4-16,-2 6 2 0,-4 3-1 15,6 3 1-15,-3 6 0 0,1 1-3 16,4-1 1-16,-2 2 0 0,0-2-1 16,3 0-1-16,-1-1 0 0,6-3-1 15,-5-4 0-15,-3-4 0 0,2-5-12 16,-2-3-34-16,-2-6-20 0,-2-1-14 0,-2-3-86 15,0-6-11-15</inkml:trace>
  <inkml:trace contextRef="#ctx0" brushRef="#br0" timeOffset="119874.85">29537 6920 490 0,'0'0'54'0,"0"0"-41"0,0 0 3 0,0 0 14 16,0 0-19-16,0 0-11 0,0 0 2 16,0 0 1-16,0 0-1 15,25 59 0-15,-15-48-2 0,-2 0-11 0,-3-3-56 16,1-4-53-16,-4-3-103 0</inkml:trace>
  <inkml:trace contextRef="#ctx0" brushRef="#br0" timeOffset="120253.87">30097 7123 514 0,'0'0'88'0,"0"0"-36"16,0 0 14-16,0 0-3 0,0 0-30 15,0 0-20-15,0 0-8 0,0 0-5 16,0 0-3-16,-27 22 3 0,5-4 4 15,-5 1-2-15,2 1 0 0,-4-2-1 16,2 0 0-16,0-1 0 0,2 0-1 16,7-2-5-16,-3 1-4 0,9-4 8 15,-1 1 0-15,9-5 0 0,0 1-6 0,2-3 0 16,2-3 3-16,0 0 4 0,0-3-1 16,4 3 2-16,0 0-1 0,5-1 1 15,3 3 0-15,-2 2-1 0,11-1 3 16,-2 4-2-16,10 0 0 0,2 0 3 15,2 6 3-15,2-2 0 0,-2 3-3 16,4 0-3-16,0 2 0 16,-4 5 0-16,0-2 0 0,1 1-2 0,-10-1 2 15,5-4-2-15,-6-1 0 0,-6-5-56 16,1-2-8-16,-8-8-44 0,-5-2-102 16</inkml:trace>
  <inkml:trace contextRef="#ctx0" brushRef="#br0" timeOffset="120538.09">30296 7148 358 0,'0'0'62'0,"0"0"-3"0,0 0 24 0,0 0-11 15,0 0-23-15,0 0-8 0,0 0-14 16,0 0-1-16,0 0-2 16,47-40-7-16,-20 32-5 0,4 1-1 0,4 2-7 15,0-1 0-15,-2 2-3 0,1 0-1 16,-1-1-3-16,-4-3 3 16,0 4-4-1,-7-3-35-15,-5 2-41 0,-9-2-17 16,-6 0-46-16,-4 2-50 0</inkml:trace>
  <inkml:trace contextRef="#ctx0" brushRef="#br0" timeOffset="120946.89">30399 7084 396 0,'0'0'27'0,"0"0"-9"15,0 0 36-15,0 0 7 0,0 0-9 0,0 56-19 16,0-40-3-16,0 3-4 15,-2 2-4-15,0 1-10 0,0 1-7 16,-2-2-2-16,4 0 1 0,0-2-3 16,0-2 0-16,0-5 0 0,0-3 0 15,0-2-1-15,4-4 2 0,-4 0-2 0,0-3 1 16,0 0 1-16,0 0 0 0,0 0 1 16,0-1 1-16,0-3 3 0,-4-2 0 15,4-3-4-15,4-1-3 0,-2-5 2 16,2 1-2-16,2-2-1 0,0-1 1 15,1 2 0-15,3 3 2 0,-2 3-2 16,-2 5 2-16,5 3 0 0,1-1 2 16,1 2-4-16,5 3 4 0,-1 6-3 15,6 4 2-15,1 3 3 0,-1 3 2 16,2 3 1-16,-2 4 1 0,-5 0-2 16,1 1 0-16,-7 1-2 0,-1 1 0 0,-7-7-3 15,-4-1 0-15,0-5-3 0,-13-5 1 16,-1 0 0-16,-9-4 4 0,-4 0-2 15,-6-3-3-15,-2-2-23 0,-4-1-44 16,-7-3-17-16,-3-8-62 0,1-1-208 16</inkml:trace>
  <inkml:trace contextRef="#ctx0" brushRef="#br0" timeOffset="122102.98">24479 8592 328 0,'0'0'52'0,"0"0"1"0,0 0 6 16,0 0 10-16,0 0-5 0,0 0-16 16,8-53-5-16,-4 47-2 0,-2 2-6 15,2 3-6-15,-4-1-13 0,3 2-5 16,1 5-8-16,-2 4-2 0,6 9 0 16,-4 3-1-16,0 4 3 0,0 3-1 15,3 3 0-15,-3-1-2 0,2-1 2 0,0 0-1 16,-2 1 0-16,2-1 0 0,5-3-1 15,-3-2-2-15,-2-3-27 0,-4-6-28 16,2-3-18-16,-4-6-6 0,0-6-40 16,0 0-37-16,-2-4-125 0</inkml:trace>
  <inkml:trace contextRef="#ctx0" brushRef="#br0" timeOffset="122268.28">24495 8747 338 0,'0'0'72'0,"0"0"-4"0,0 0-31 15,0 0-13-15,0 0 0 0,0 0 7 16,0 0-3-16,64-29 1 16,-37 24-1-16,0-2-5 0,2 1-5 0,0 1-11 15,4-2-7-15,4 0 3 0,-8-3-2 16,0 0-1-16,-4-1-13 0,0 0-41 16,-11-3-46-16,-1 1-73 0,-11-2-119 15</inkml:trace>
  <inkml:trace contextRef="#ctx0" brushRef="#br0" timeOffset="122472.89">24770 8442 413 0,'0'0'47'0,"0"0"18"15,0 0-3-15,0 0 3 16,0 0-11-16,0 0-11 0,0 0-13 0,0 0-10 16,9-11-11-1,-5 28 1-15,-2 6 4 0,4 7-6 0,0 2-1 16,0 5-3-16,3 1-1 0,-5-3-1 0,4-2 0 15,4-1-2-15,3-1 2 0,-5-4-1 16,3-2 2-16,-3-3-3 16,-2-3-37-16,3-5-36 0,-5-3-20 0,-4-8-50 15,-2-3-185-15</inkml:trace>
  <inkml:trace contextRef="#ctx0" brushRef="#br0" timeOffset="122959.16">25130 8625 490 0,'0'0'5'15,"0"0"3"1,0 0 13-16,-52 21 8 0,38-18-12 0,1 0-9 0,7-2 6 16,0 1 8-16,-2 0-8 0,6 0-3 15,2 1-4-15,0-2-2 0,0 1-3 16,0-1 0-16,2 0 0 0,6 0 1 15,0 1 6-15,1-1 8 0,9-1-4 0,-3 0-4 16,9-4-4-16,-5 0-2 16,0 1-3-16,5-2 1 0,-7-1 1 0,4 0-2 15,-9-3 2-15,5-1-2 0,-11 1 2 16,0 1 1-16,-2-2-2 0,-2 0-1 16,-2-1 5-16,-2 2-4 15,-6-1 1-15,2 1-2 0,-13 3 0 0,7 0-1 16,-7 3 0-16,5 3 1 0,-7 0 0 15,4 6-1 1,-7 0-1-16,5 5 2 0,0 3-1 0,-1 2 0 0,7 2 0 16,-1-1 1-16,3 4-1 0,7-2 1 15,2 1-2-15,2 0 1 0,0 1 0 16,6 0 0-16,5-1 0 0,3-1 1 16,1 0 0-16,5-1-2 0,9-5 2 0,-2-2 0 15,2-6 0 1,2-3 0-16,4-2-1 0,3-7-1 0,-3-3-15 0,2-5-24 15,0 1 1-15,-4-5-15 0,2-2-17 16,-2-3-24-16,-4-1-70 0</inkml:trace>
  <inkml:trace contextRef="#ctx0" brushRef="#br0" timeOffset="123178.92">25545 8420 438 0,'0'0'20'0,"0"0"40"31,0 0 12-31,0 0-23 15,0 0-17-15,0 0-10 0,0 0-10 0,0 0 1 16,-35-20 2-16,35 32-3 0,0 4 5 16,0 1-1-16,2 6-1 15,0 2-2-15,3 6-4 0,1 0-3 0,2 2-4 16,-4 3 0-16,4-2-2 0,-5 0 2 16,3-1-2-16,2-2 0 0,0 0-1 15,-2-5-32-15,-3-6-28 0,3-6 7 16,2-5-25-16,0-8-44 0,1-1-20 15,-7-6-103-15</inkml:trace>
  <inkml:trace contextRef="#ctx0" brushRef="#br0" timeOffset="123415.38">25736 8436 443 0,'0'0'37'15,"0"0"34"-15,0 0-9 0,0 0-1 16,0 0-7-16,0 0-20 0,0 0-20 15,0 0-8-15,0 0 1 0,6-5 0 16,-4 25 1-16,-2 7-3 0,0-2 0 16,0 3-4-16,0-3 1 0,0 2-1 15,0-1 2-15,2-1-2 0,2 2 2 0,0-3-3 16,0 1 1-16,5-4 0 16,-3-1-1-16,-2-3-13 0,2-3-38 15,2-1-11-15,3-5-12 0,-3-7-78 16,-2-1-41-16</inkml:trace>
  <inkml:trace contextRef="#ctx0" brushRef="#br0" timeOffset="123809.57">26135 8577 456 0,'0'0'61'15,"0"0"-4"-15,0 0 5 0,0 0-14 0,0 0-20 16,0 0-13-16,0 0-9 0,-60-52-1 15,49 51-4-15,-3 0 1 0,6 0-2 16,-3 1 1-16,-1 1-1 0,2 4 0 16,3 0-2-16,-3 1 1 0,4 5-1 15,0 3 1-15,1 2-1 0,5 0 1 16,-2 5 1-16,0-1-1 0,0 1 1 16,2-1 0-16,0 1 0 15,6-4 0-15,-3 0 0 0,7 0 0 0,4-4 0 16,-1-1-1-16,9-4 2 0,-5-1 0 0,6-4 0 15,4-2 0-15,-7-1 1 16,5-7 0-16,0-5 0 0,-9-4 2 16,1-1 1-16,-11-3 4 0,0-2-2 0,-4-2 2 15,-2-3-4-15,-6-2-2 0,-2 1-1 16,-2 3-2-16,-7 5 0 0,5 6-1 16,-9 3-3-16,11 4 1 0,-9 3-2 15,7 4-18-15,-7 0-15 0,7 8-16 16,-7 6-3-16,7 0-30 0,3 0-45 15,-5-2-93-15</inkml:trace>
  <inkml:trace contextRef="#ctx0" brushRef="#br0" timeOffset="124438.06">26538 8491 447 0,'0'0'51'0,"0"0"12"16,0 0-9-16,0 0-4 0,0 0-26 16,0 0-14-16,0 0 0 0,0 0 2 15,10-5-1-15,-6 15-1 0,4 5 1 0,-1 1-3 16,-3 2-1-16,-2 4-5 0,2 0 0 15,4 4 0-15,-2-2-1 0,1 0 0 16,-1-2-1-16,0 0 1 0,4-3-1 16,3-1 0-16,-7-6 0 0,0-5 1 15,0-3 0-15,5-3-1 0,-5-1 0 16,0-3 4-16,4-6 0 0,5-2 1 16,-5-3-2-16,5 0-1 0,-5-6-1 15,-4 0 0-15,0-3 1 0,1-3-1 16,-1 2 0-16,-4 1 0 0,-2 6-1 15,0 5 1-15,-2 2-1 0,2 7 0 0,0 0-1 16,0 3 1-16,0 3-1 0,0 4-4 16,0 3-8-16,-2 4 9 0,2 2 2 15,0 3 1-15,0 0 1 0,2 0 0 16,6 1 0-16,-4-2 1 0,7-2-1 16,5-3 0-1,-6-1 0-15,9-2 2 0,-4-3-1 0,9-6 0 0,-5-1 0 0,2 0 1 16,1-7 2-16,-5-2 0 15,2-2 5-15,-9-1 3 16,6 1-1-16,-5-3 0 0,-7-4 0 0,4-2-4 16,0-4-1-16,-8-3-2 0,0 0-1 15,0-2-2-15,-6 3 2 0,-2 4-2 0,2 5-1 16,-5 2 0-16,-5 5-2 0,8 1 0 16,-9 3 2-16,3 2-11 0,5 3-15 15,-5 1-4-15,4 4-10 0,1 3-26 16,1 4-15-16,4-1-30 0,2 0-17 15,2-3-77-15</inkml:trace>
  <inkml:trace contextRef="#ctx0" brushRef="#br0" timeOffset="124814.64">27420 8538 392 0,'0'0'88'0,"0"0"-24"15,0 0 5-15,0 0-22 16,-18-55-17-16,14 50-6 0,-3 0-7 0,-5 0-10 16,2 2-5-16,1 1-1 0,-5 2-1 15,4 0-1-15,-3 2 1 16,-3 5-2-16,7 4 0 0,-7 0 2 0,6 2 0 16,1 1-2-16,-1 1 2 0,-5 1 0 15,9 2 1-15,2-2-1 0,-2 2 0 16,0-2-1-16,4 1-1 0,2-1-3 15,0-1-7-15,8-3 5 0,2-2 3 16,1-3 1-16,7-4 2 0,-3 0 1 0,5-3 0 16,-5-3 2-16,5-2 1 0,-5-2 0 15,1-2 1-15,-9 1 1 0,-1-5 1 16,-2 0 1-16,2-5-3 16,-4-3-2-16,-2-2-2 0,-2-2 0 0,2-2-5 15,-8 4-21-15,2 0-12 0,4 7-15 16,-2 4-22-16,1 1-18 0,-1 3 13 15,0 3-128-15</inkml:trace>
  <inkml:trace contextRef="#ctx0" brushRef="#br0" timeOffset="125160.43">27513 8443 357 0,'0'0'76'0,"0"0"-17"0,0 0 3 15,0 0-4-15,54-31-17 0,-37 29-10 16,-5 2-6-16,3 0-5 0,3 2 1 15,-3 5 0-15,5 2-2 0,1 3-8 16,-5 5 2-16,9 1 2 0,-8 6-4 16,1 1-6-16,-3 2-5 0,-3-1 0 15,-3 1 0-15,-5-2 0 0,-4-3 0 16,2-2-1-16,-2-4 1 0,-2-3 1 16,-2-5 0-16,2-2 0 15,-5-4 0-15,3-2-1 0,-4 0 5 0,2-5-2 16,2-5 0-16,-1-1-1 0,3-3-2 15,0-3 0-15,2-3 0 0,-2-4 0 16,2-2 1-16,6-2-1 0,-1-3 0 0,1-2 1 16,4 1-1-16,0 3-1 0,-3 7 1 15,1 4-10-15,0 5-7 16,0 5-10-16,1 1-11 16,1 2-3-16,9 3-6 0,-5 2-8 0,9 0-46 0,2 0-35 15,-7 0-99-15</inkml:trace>
  <inkml:trace contextRef="#ctx0" brushRef="#br0" timeOffset="125411.83">28198 8312 415 0,'0'0'65'16,"0"0"-7"-16,0 0-2 0,22-57 4 15,-18 52-12-15,-4 3-12 0,0 0-7 16,0 2-2-16,0 0-5 0,3 0-11 15,-1 3-8-15,0 6-1 16,0 5-2-16,2 3 5 0,-2 4-1 0,6 5 2 16,-4 1-2-16,-2 1-3 0,3 2 1 0,-1-3-1 15,0 0-1-15,2-3 1 16,2-1-1-16,-4-2 0 0,3-1-12 16,-3-4-43-16,-2-6-16 0,6-2-23 15,-2-7-64-15,-2-2-86 0</inkml:trace>
  <inkml:trace contextRef="#ctx0" brushRef="#br0" timeOffset="125836.31">28539 8185 350 0,'0'0'213'0,"0"0"-173"31,0 0 5-31,0 0-33 16,0 0-12-16,0 0 4 0,0 0 10 0,-11 65 5 15,11-40 2-15,0 4 0 16,0 2-5-16,0 0-5 0,-2 2-3 0,-2-3-3 16,6-1-5-16,-2 1 2 0,0-7-1 15,0-4-1-15,2-6 1 0,0-4 0 16,-2-3 4-16,4-3-5 0,-4 0 1 16,3-3 1-16,-1 0-2 0,-2 0 1 15,0-8 2-15,0-5 3 0,0-2-3 16,-7-3-3-16,1-6-10 0,-2-1 2 15,-9 1 0-15,7 3-1 0,-9 4 7 16,5 6 1-16,-3 2 0 0,5 5-1 16,-2 4-1-16,-3 3-1 0,9 4 0 15,-7 6 0-15,5 0-1 0,4 2 1 0,4 1 2 16,0-1 2-16,2 2 0 0,0-2 0 16,4 2-2-16,2-1 2 0,8 1 0 15,1-2 5-15,4-1 3 16,-1 0 5-16,9-6-4 0,0 1-7 0,2-2 1 15,-2-4 0-15,2-1 0 0,-3-3-3 16,1-6-18-16,0-4-41 0,-8-7-26 16,1-6-93-16</inkml:trace>
  <inkml:trace contextRef="#ctx0" brushRef="#br0" timeOffset="126041.43">28956 8146 367 0,'0'0'221'16,"0"0"-165"-16,0 0-31 0,0 0 4 16,0 0 11-16,0 0-21 0,0 0-9 15,0 0 15-15,0 0-3 0,29 61-4 16,-23-36-6-16,-4 3-3 0,5 2-3 16,-1 1-1-16,-2-1-3 0,-4 0 0 15,0 0-2-15,2 1 0 0,-12 1-3 16,-1-2-46-16,-3-1-53 0,-9 1-70 0,2-7-311 15</inkml:trace>
  <inkml:trace contextRef="#ctx0" brushRef="#br0" timeOffset="126214.54">29010 8683 480 0,'0'0'120'16,"0"0"-76"-16,0 0-21 0,0 0 18 15,0 0-7-15,0 0-22 0,0 0-12 16,0 0-2-16,0 0-12 0,-29-16-34 16,17 16-25-16,3 0-57 0,1 0-120 15</inkml:trace>
  <inkml:trace contextRef="#ctx0" brushRef="#br0" timeOffset="127094.2">23695 9521 391 0,'0'0'64'0,"0"0"3"0,0 0-2 15,0 0-3-15,0 0-14 0,0 0-8 16,31-33-15-16,-26 36-7 0,3 7-3 16,2 1-3-16,-2 6-2 0,-3 1-4 15,3 1-4-15,-2 3-2 0,2 4 0 16,-4-3 0-16,-2 4 2 0,1-2-1 0,3-2-1 15,-2-2-11-15,-2-5-36 0,0-3-18 16,-2-6-20-16,0-5-44 16,-2-2-56-16</inkml:trace>
  <inkml:trace contextRef="#ctx0" brushRef="#br0" timeOffset="127267.76">23762 9300 467 0,'0'0'24'0,"0"0"-2"0,0 0 2 16,0 0-6-16,0 0-14 15,0 0-4-15,0 0-3 0,0 0 3 0,0 0 5 0,12 3-5 16,-8 5 0-16,4-2-51 0,-6-2-54 16,3-3-81-16</inkml:trace>
  <inkml:trace contextRef="#ctx0" brushRef="#br0" timeOffset="127488.33">24005 9658 355 0,'0'0'70'0,"0"0"12"0,0 0-20 0,0 0-16 31,0 0-15-31,0 0-6 0,0 0-7 0,0 0-1 0,0 0 11 16,77-38-9-16,-52 26-9 0,6 2-6 0,2 1-4 16,2 2 0-16,-2 1 0 0,0 1-11 15,-4 3-51-15,-6 2-29 0,-3 0-69 16,-9 0-153-16</inkml:trace>
  <inkml:trace contextRef="#ctx0" brushRef="#br0" timeOffset="127676.93">24123 9812 528 0,'0'0'46'15,"0"0"-11"-15,0 0-26 0,0 0 7 0,0 0 5 16,0 0-8-16,0 0-7 0,58 6 2 16,-37-11-6-16,6-2 1 0,6-2-2 15,0-3-1-15,4-1-1 0,-2 0-34 0,2 0-76 16,-1-3-64-16,-7 1-184 0</inkml:trace>
  <inkml:trace contextRef="#ctx0" brushRef="#br0" timeOffset="127928.95">24851 9428 29 0,'0'0'484'15,"0"0"-422"-15,0 0-13 0,0 0-6 16,0 0-7-16,0 0-13 0,0 0-13 0,0 0 13 16,0 0 4-16,19 50-9 15,-11-27-6-15,-4 2-6 0,0 0-2 16,4 2-1-16,1 0-1 0,3-2-1 0,-8 0-1 16,6-6 1-16,-3 0 1 0,1-5-2 15,-6-3-24-15,-2-2-48 0,0-6-19 31,-2-3-53-31,-6-2-68 0</inkml:trace>
  <inkml:trace contextRef="#ctx0" brushRef="#br0" timeOffset="128102.75">24803 9290 100 0,'0'0'400'16,"0"0"-357"-16,0 0-11 15,0 0-9-15,0 0-3 0,0 0-15 0,0 0-4 16,0 0 0-16,0 0 1 0,-2 6 0 16,2-1 1-16,2 1-3 0,5 0-16 15,-1-2-44-15,-2-4-41 0,4 0-55 16</inkml:trace>
  <inkml:trace contextRef="#ctx0" brushRef="#br0" timeOffset="128350.69">25060 9513 448 0,'0'0'39'16,"0"0"9"-16,0 0-29 0,0 0 19 0,0 0 4 15,0 0-16-15,62-41 0 0,-35 30 0 16,2 3-5-16,-1 1-16 0,6-1-2 15,-8 4-3-15,3 1 1 0,-4 1-1 16,2 1 0-16,-12-1-38 0,3 2-24 16,-14-1-62-16,-2 0-43 0,-2-1-183 15</inkml:trace>
  <inkml:trace contextRef="#ctx0" brushRef="#br0" timeOffset="128560.3">25200 9314 453 0,'0'0'49'0,"0"0"13"0,0 0-16 16,0 0-1-16,0 0-13 0,0 0-11 15,0 0 0-15,0 0 4 0,0 0-7 16,29 63-9-16,-25-40-7 0,0 2 0 16,3 3-1-16,-5 0 2 0,0-2-3 15,8 3 0-15,-2-2 3 16,5 0-3-16,-7 0-2 0,6-2-46 0,3-2-25 15,-9-1-44-15,2-9-86 0</inkml:trace>
  <inkml:trace contextRef="#ctx0" brushRef="#br0" timeOffset="128796.24">25723 9263 330 0,'0'0'253'0,"0"0"-199"16,0 0-21-16,0 0-2 0,0 0 7 16,0 0-20-16,0 0-5 0,0 0 10 15,13 61-6-15,-9-34-6 0,0 2-3 16,-2 0-8-16,2 3 2 0,6-2-1 0,1-2 0 16,-5 1-1-16,0-3 2 0,0 2-2 15,-4-2-43-15,-2-3-49 0,-10-2-72 16,0-8-288-16</inkml:trace>
  <inkml:trace contextRef="#ctx0" brushRef="#br0" timeOffset="129393.92">27079 9258 495 0,'0'0'62'0,"0"0"2"0,0 0-31 16,0 0 11-16,0 0 9 0,25-52-20 0,-25 52-11 15,2 0-10-15,0 4-8 0,0 6-4 16,-2 6-2-16,2 3 1 0,-2 6 1 16,0 1 0-16,0 3 2 0,0 0 0 15,0-2 0-15,0 1-2 0,4 0 0 16,3-6-30-16,-5-1-25 0,-2-7-19 16,0-7-49-16,-2-5-76 15</inkml:trace>
  <inkml:trace contextRef="#ctx0" brushRef="#br0" timeOffset="129584.52">27032 9000 507 0,'0'0'50'0,"0"0"-22"15,0 0-25-15,0 0-1 0,0 0 2 0,0 0-2 16,0 0-1-16,0 0 0 0,25 15 1 0,-17-11-2 15,-2 1-4-15,2-3-70 0,1-2-84 16,-5-2-205-16</inkml:trace>
  <inkml:trace contextRef="#ctx0" brushRef="#br0" timeOffset="129821.29">27602 9210 246 0,'0'0'329'0,"0"0"-305"0,0 0-4 16,0 0 3-16,0 0-4 0,0 0-11 0,0 0-7 16,0 0-1-16,0 0 0 0,27 5 2 15,-12-5 1-15,3 0-2 0,7-1 1 16,-6 0 0-16,3 1-2 0,-1 0-1 15,-4 0-49-15,1 1-31 0,-7 1-52 16,-7 0-177-16</inkml:trace>
  <inkml:trace contextRef="#ctx0" brushRef="#br0" timeOffset="129994.06">27538 9463 528 0,'0'0'63'16,"0"0"-26"-16,0 0-20 0,0 0-4 15,0 0 22-15,0 0-4 0,0 0-10 16,64 47-4-16,-33-47-9 0,2-3-4 16,2-3-1-16,5-2-2 0,5-4-1 15,-3 2-37-15,1-5-23 0,7-2-15 16,-5-6-49-16,-2-1-158 0</inkml:trace>
  <inkml:trace contextRef="#ctx0" brushRef="#br0" timeOffset="130357.45">28450 8983 431 0,'0'0'50'0,"0"0"21"0,0 0-16 16,0 0-14-16,0 0-4 16,0 0-10-16,0 0-10 0,0 0-8 0,0 0 1 15,-15 2-2-15,9 10 9 0,0 2-8 16,-2 2-4-16,-9 1 0 0,7 0-5 15,-9 0 1-15,3 2-1 0,-5-1 1 16,6 2 0-16,-5-1-1 0,3-1-5 16,-3-1-5-16,5 0 1 0,-1-4 4 0,5-2 5 15,5-5 0-15,-2 0 1 0,8-4 0 16,-2 0-1-16,2-2-3 0,0 0 0 16,2 0 3-16,6 1 1 0,-2-1 1 15,3 0 3-15,3 0 3 0,9-1 3 16,5 1-1-16,3 0-2 0,4 0-2 15,7-3 0-15,1-1-2 0,9 0 0 16,-7-3-3-16,1 0 0 0,-5 0 0 0,-6 1-1 16,-4-1-11-16,-6-1-43 15,-9-2-25-15,-4-2-61 0,-12-1-92 16</inkml:trace>
  <inkml:trace contextRef="#ctx0" brushRef="#br0" timeOffset="130577.84">28532 8951 373 0,'0'0'98'0,"0"0"-32"0,0 0-14 0,0 0 24 16,0 0-6-16,0 0-27 15,0 0-15-15,0 0-9 0,0 0-1 0,-4 2-9 16,4 13 3-16,2 1 10 0,0 7-3 16,1 2-6-16,-1 6-4 15,0 5 0-15,4 1-5 0,-2 3 2 0,2 3-4 16,0 2-1-16,3-1 0 0,3 0 0 15,-4 1-1-15,3 0-2 0,3-2-41 16,-1-5-32-16,-5-11-70 0,2-12-121 16</inkml:trace>
  <inkml:trace contextRef="#ctx0" brushRef="#br0" timeOffset="131049.99">29814 8810 436 0,'0'0'75'0,"0"0"-22"15,0 0-3-15,0 0-7 0,0 0-11 0,0 0-6 16,0 0-3-16,0 0-4 0,37 28 2 16,-31-8 1-16,5 7-4 0,-1 1-3 15,-4 1-7-15,1 3-4 0,3-4-1 16,-2 1-3-16,-4-5 2 0,3-4 0 16,-5-4-2-16,-2-7-12 0,0-1-52 15,0-5-14-15,-5-2-22 0,-1-3-48 16,0-9-112-16</inkml:trace>
  <inkml:trace contextRef="#ctx0" brushRef="#br0" timeOffset="131207.94">29826 8482 458 0,'0'0'19'0,"0"0"-5"0,0 0 0 16,56 48 1-16,-45-32-7 0,3 1-4 15,-8-1-1-15,1-2-1 0,-3 1-2 16,2-5-8 0,-4-4-90-16,-2-5-101 0</inkml:trace>
  <inkml:trace contextRef="#ctx0" brushRef="#br0" timeOffset="131621.5">30552 8744 627 0,'0'0'55'0,"0"0"-40"15,0 0 14-15,0 0 9 0,0 0-9 16,0 0-25-16,0 0-3 0,0 0 0 0,-52 63 4 0,32-49-3 16,1 3 0-16,-4-1 2 0,3 0-4 15,5 0 0-15,-3 0-1 0,5-1 1 16,1-1 2-16,-1 0-2 15,5-1-1-15,2-3 1 16,0-2 0-16,0-1 0 16,3-2-1-16,3-1-1 0,-2-2 2 0,2 0 0 15,0 1 0-15,0-3 0 0,0 1 0 16,2 1 1-16,3 2-1 0,3 1 2 16,2 1-2-16,3 1 3 0,5 4 4 15,-3 1-2-15,5 1 2 0,3-1 1 16,0 2-1-16,0 3-2 0,5-3 1 0,-3 0-2 15,-2-2-3-15,2-2 1 0,0-1-2 16,-9-3 0-16,1 1 0 16,-9-4 0-16,-2-3-28 0,-4 0-40 0,-2-6-24 15,-2-6-78-15,-4-1-260 0</inkml:trace>
  <inkml:trace contextRef="#ctx0" brushRef="#br0" timeOffset="131870.75">30750 8760 379 0,'0'0'52'0,"0"0"8"16,0 0 4-16,0 0-21 0,0 0-8 15,0 0-8-15,0 0 2 0,0 0 3 16,0 0-11-16,0-13-10 0,19 9-1 15,6-5 17-15,4 0-8 0,8-1-7 16,-2 0-7-16,2 1-2 0,-4 0-1 16,-4 1-2-16,-2 0 0 0,-6 3 0 15,-7 1-30-15,-3 0-36 0,-11 1-8 16,0-1-33-16,-6-2-55 0,-7-1-155 0</inkml:trace>
  <inkml:trace contextRef="#ctx0" brushRef="#br0" timeOffset="132296.31">30848 8675 368 0,'0'0'66'16,"0"0"-21"-16,0 0 22 0,0 0-6 15,-13 61-18-15,11-43-15 0,-4 3-8 16,-4 0-5-16,3 2-6 0,1 1-1 16,-2 0-4-16,2-2-2 0,-3-1-1 15,5-4 0-15,0-2-1 0,2-3 1 16,2-2-1-16,0-2 0 0,0 0 0 15,0-3 1-15,0-1-1 0,0-3 0 0,2 2 1 16,0-3 1-16,-2 1-1 16,2-1 0-16,0 0 0 0,0 0 1 0,1-2 1 15,-1-4 5-15,6-3 13 16,-2 1-1-16,-2-1-7 0,4-4-3 0,3-2-3 16,-1 0-1-16,-2 0-1 0,1 3-2 15,-1 5 1-15,-4 2-1 0,2 3-1 16,-2 2-2-16,3 0 0 0,-1 4 0 0,6 4-1 15,1 2 1-15,3 3 0 0,-1 2 2 16,3 1 2-16,1 3-3 0,2 1 4 16,-5 3 2-16,3-2 5 0,-7 1-4 15,-4-1-3-15,-6-1-2 0,-4-1-1 16,-12-1-1-16,-5 2 2 0,-6-2-1 16,-3-2-2-16,-3 1-7 0,0-5-22 15,0-1-17-15,0-2-35 16,2-5-26-16,0-3-117 0</inkml:trace>
  <inkml:trace contextRef="#ctx0" brushRef="#br0" timeOffset="133617.57">25490 10018 434 0,'0'0'96'0,"0"0"-53"15,0 0-18-15,0 0 8 0,0 0-7 16,0 0-6-16,0 0-7 0,0 0 0 16,2-3-1-16,0 8-3 0,0 5-3 15,4 3 8-15,-2 4-1 0,0 2-4 16,-2 4-4-16,0 2-1 0,3-2-3 15,1 3 3-15,-2-2-3 0,4 0 1 16,-2-3-1-16,-4-2 1 0,3-1-2 16,3-4-19-16,-4-2-28 0,2-2-13 15,-4-3-8-15,0-2-24 0,-2-5-22 16,0 0-48-16</inkml:trace>
  <inkml:trace contextRef="#ctx0" brushRef="#br0" timeOffset="133775.37">25461 10307 343 0,'0'0'82'0,"0"0"-52"0,0 0-6 16,0 0 16-16,0 0 13 0,51-17-15 15,-34 12-8-15,4-2-4 0,8 0-12 0,-3-2-7 16,3 0-7-16,-2 0 3 16,2-3-3-16,-2 1 0 0,0-2-5 15,-4 1-36-15,-9 0-36 0,-4-1-54 0,-3 2-70 16</inkml:trace>
  <inkml:trace contextRef="#ctx0" brushRef="#br0" timeOffset="133996.31">25750 10027 386 0,'0'0'53'16,"0"0"10"-16,0 0-8 0,0 0 8 16,0 0-12-16,0 0-19 0,0 0-3 15,0 0-14-15,0 0 0 0,17 29 16 0,-11-5-8 16,-2 4-3-16,-4 3-9 15,4 1-4-15,-2 3-5 0,2-3 1 0,0 2-2 16,-1-4 0-16,3-2-1 0,0 0 0 16,-2-4 0-16,-2-3-2 15,6-3-29-15,-1-3-34 0,1-5-16 0,-2-3-24 16,-4-5-56-16,-2-2-133 0</inkml:trace>
  <inkml:trace contextRef="#ctx0" brushRef="#br0" timeOffset="134926.31">26023 10220 436 0,'0'0'34'0,"0"0"8"16,0 0-21-16,0 0 17 0,0 0-5 0,0 0-13 15,0 0-12-15,0 0-1 0,0 0-1 16,2 23 2-16,6-16-4 0,1 0-3 15,-5 1 1-15,8-1-1 0,3 0 1 16,-3-3-1-16,11-1 2 0,-7-3-1 16,5 0 0-16,4-3 2 0,-11-4-2 15,9-1-1-15,-11-2 0 0,7 0 3 16,-7-1-2-16,5-1 0 0,-9-1 5 16,0 1 3-16,-1-3 0 0,-1-1-2 15,-6-3-3-15,0 0-2 0,-8 0-1 16,-1 0-2-16,1 5 1 0,-9 2-1 15,1 4 0-15,-7 4-3 0,5 4 1 0,-7 2 2 16,-6 9 0-16,4 4-1 16,8 4 0-16,-1 3 1 0,3 1 0 0,5 5-3 15,8-3 3-15,2 3-2 0,2 0 1 16,0-2 0-16,4-1-1 0,8-2 2 16,5-1 0-16,-3-3-3 0,7-4 3 15,4-2 2-15,-3-5-1 0,7-4 0 0,2-3 2 16,0-1-1-16,2-5 3 15,-2-5-4-15,-2-1 1 0,0-1 1 16,-4-4-1-16,-2-3 0 0,-1-1 3 0,3-6-2 16,-10-3 2-16,5-3 0 0,-9-3-1 15,-3-1-1-15,2-1 1 0,-6-2-1 16,-4-1 0-16,0 3-2 0,-4 6 2 16,-4 4 0-16,0 8 4 0,2 3 5 15,1 5-4-15,-1 4 0 0,0 4-1 16,0 3-3-16,0 6-2 0,2 8-2 15,-1 7-2-15,3 5 1 0,0 3 1 0,2 4 0 16,0 4 1 0,2 0 2-16,5 0-2 0,-5-2-1 0,6-1 4 15,2-3-4-15,-4-2 1 0,1-3-1 0,-3-5-2 16,2-1 2-16,4-3 2 16,1-3-2-16,-5-5-1 0,4-1 1 0,3-3 2 15,-5-3-2-15,0-2 3 0,2 0-2 16,-1-6 1-16,-3-2 0 0,0-3 1 15,2-6 0-15,3 1-1 0,-5-7-1 16,0 0 0-16,2-7 0 0,1-1-1 16,-1-3 1-16,-4-2 1 0,0 3-2 0,2-2 0 15,-6 5 0-15,0 5-2 0,-4 4 4 16,-2 1-2-16,2 5 1 0,-4 1 1 16,-3 4 5-16,5 1 0 15,2 3-2-15,2 3-2 0,0 3 1 0,0 0-2 16,0 0 0-16,0 4-2 0,-2 6-2 15,4 4-1 1,0 2 2-16,0 5 1 0,0 4 0 16,4 2 2-16,2 4-1 0,-4 3 4 0,2-1-2 0,2 4-1 15,-2-1-1-15,5 0 0 16,-5-1 0-16,0-2-1 0,-2-4-1 0,2-2 0 0,4-5 0 16,3-2-3-16,-1-3-21 15,-4-4-5-15,11-3-19 0,-7-4-13 0,5-6-6 16,3 0-29-16,-5-7-43 15,3-5-114-15</inkml:trace>
  <inkml:trace contextRef="#ctx0" brushRef="#br0" timeOffset="135423.23">27003 10109 317 0,'0'0'65'0,"0"0"2"16,0 0-1-16,0 0 0 0,0 0-7 0,0 0-17 15,-2-44-6-15,0 41-1 0,2 3-7 16,-2-1-6-16,0 1-10 0,-3 0-5 15,-3 0-3-15,0 0-4 0,0 4 0 0,-7 3 1 16,1 5 0-16,5-2-1 16,-5 2 1-1,4 3 0-15,5-1-1 0,-3 2-2 16,0 2 2-16,4 0-1 0,2 3 1 16,0-1 0-16,2 2-1 0,2-2 0 15,4 0 1-15,6 0-2 0,-3-1 2 16,3-4-2-16,7-4 2 0,-5-2 0 15,5-3 1-15,1-5 0 0,-1-1 1 0,6 0-2 16,-9-7 2-16,3 1 2 0,-7-7-2 16,3 1 1-16,-7-6 1 0,-2 0-2 15,0-4 1-15,1-3-1 0,-7-2 0 16,0-2-2-16,-7 2 2 16,-1 3-2-16,2 5-6 0,-4 3-17 0,-9 4-17 15,7 1-27-15,-9 2-11 0,9 1-23 16,-7 2-37-16,13 3-92 0</inkml:trace>
  <inkml:trace contextRef="#ctx0" brushRef="#br0" timeOffset="136015.04">27606 10053 136 0,'0'0'304'16,"0"0"-228"-16,7-52-9 0,-3 44-5 0,-2 2-12 16,0 2-9-16,0 2-15 0,0 1-8 15,0 1-2-15,0 0-3 0,0 6-6 16,0 4-6-16,4 6-1 0,-1 7 1 0,3 2 4 16,-6 2-1-16,-2 1 0 0,2-1-3 15,-2 0-1-15,0-2 0 0,0-3 0 16,2-1 1-16,-2-5-1 0,0-3-1 15,0-3 1-15,0-3 1 0,0-3-1 16,0-2-1-16,0-2 0 0,2 0 1 16,0 0 1-16,2-6 0 0,0-5 2 15,5-1 0-15,3-3-1 0,-8-4 0 16,2 1-1-16,3-4 0 0,-1-2 0 16,0-3-1-16,-2 0 0 0,3 5 0 15,1 3-2-15,-4 8 2 0,-2 6 0 0,-4 3 0 16,0 2-1-16,5 6-1 0,1 6-3 15,0 4 3-15,4 4 0 16,-3 1 2-16,-1-1-1 0,4 0 1 16,7-1 0-16,-7-3 0 0,9-2 0 15,-5-4-1-15,9-2 1 0,2-6 0 0,3-2 3 16,-1-1-3-16,2-6 3 16,4-6-2-16,-4 0 2 0,4-5 4 0,-4-1 1 15,-2-1 2-15,-10-4-4 0,1-1 1 0,-9-4 1 16,-3-2-1-16,-6-1-1 0,-2 2-4 15,-7 3 0-15,-3 4-2 0,-4 3 0 16,-3 5-2-16,-2 2-5 0,1 4-7 16,3 4-11-16,-6 3-3 0,9 2-22 15,-5 8-3-15,7 2-7 0,-3 3-33 16,7-2-36-16,2 0-41 0,2-4-101 0</inkml:trace>
  <inkml:trace contextRef="#ctx0" brushRef="#br0" timeOffset="136346.97">28367 9970 97 0,'0'0'320'0,"0"0"-248"15,0 0-11-15,0 0 9 16,0 0-10-16,0 0-11 16,0 0-8-16,0 0-11 0,10-33-12 0,-10 32-9 0,0 1-4 15,-4 1-3-15,-4 9-2 0,0 4-11 16,-1 4 10-16,-5 3 1 0,6-1 0 15,2 2 3-15,-3 0-3 0,3 1 0 16,2-1 0-16,4-1 1 0,0-1 0 0,0-1-1 16,4-1 0-16,6-2 0 0,-1-5 0 15,-3-4 0-15,10-3 0 0,1-4 2 16,4 0 1-16,-5-7 2 0,5-5 1 16,-11 0 2-16,5-1-1 0,-5-3-1 15,-6-2 1-15,-2-5-4 0,4-4-2 16,-4-1 0-16,-4-2-1 0,2-2-2 0,-6 5-1 15,-2 4-20-15,-2 4-9 16,-5 4-14-16,5 3-8 16,-7 5-4-16,5 2-47 15,1 1-41-15,-1 1-94 0</inkml:trace>
  <inkml:trace contextRef="#ctx0" brushRef="#br0" timeOffset="136708.29">28522 9926 156 0,'0'0'192'0,"0"0"-110"16,0 0-22-16,0 0-6 0,0 0 3 16,0 0-8-16,0 0-6 0,0 0-7 0,0 0-13 15,39-22-2-15,-20 18 2 16,0 3 0-16,7 1-4 0,3 2 2 0,0 5-2 16,0 5-4-16,0 4-6 15,-2 6 1 1,0 3-7-16,-2 4 2 0,-9 1-3 0,1-3 0 0,-9-3-2 15,-4-1 1 1,-4-3 0-16,0-3-1 0,-4-2 1 0,-4-7-1 0,2-1-5 0,-7-3 2 16,5-4 2-16,-2 0 1 0,-7-6 1 15,5-3 1 1,1-5-2-16,-3 0-1 0,6-1 1 0,1-2-1 16,3-1 1-16,-2-1-1 0,6-5 1 0,0-2-1 15,8-1 0-15,-1-5 1 0,1-1-1 16,2-1 0-16,3 2-1 0,-1 6-9 15,0 4-15-15,3 10-4 0,3 1-16 16,1 5-37-16,8 1-1 0,0 2-55 0,-7 0-53 16</inkml:trace>
  <inkml:trace contextRef="#ctx0" brushRef="#br0" timeOffset="136976.34">29254 9783 471 0,'0'0'84'0,"0"0"-19"16,0 0-2-16,0 0 4 0,0 0-21 15,0 0-21-15,10-51-11 0,-10 51-1 16,0 0-3-16,0 4-7 0,2 6-3 16,-2 4 1-16,4 3 0 15,-2 6 0-15,3 2 5 0,-3 1-3 0,0 1-1 16,0 1 0-16,2-2-2 0,0 0 1 15,0-2 1-15,0-5-2 0,1-2 0 16,-1-1-36-16,-2-7-27 0,2-4-18 16,-2-4-10-16,-2-1-40 0,4-7-19 15,-2-4-123-15</inkml:trace>
  <inkml:trace contextRef="#ctx0" brushRef="#br0" timeOffset="137401.66">29494 9774 355 0,'0'0'65'0,"14"-59"12"0,-10 50 1 0,-2 1-7 16,-2 4-15-16,0 3-10 0,0 1-4 16,0 0-11-16,0 4-8 0,0 7-23 15,0 6-1-15,-2 2 1 0,-2 6 3 16,-2 2 0-16,0 2 4 0,0-1-5 16,1 0 4-16,1-3-6 0,2-2 3 15,0-2-2-15,0-3 0 0,2-3-1 16,0-3 2-16,2-4-1 0,-2-3 1 0,0-1-1 15,0-2 0-15,2-2-1 0,-2 0 0 16,2-3 2-16,-2-4 1 0,0-4-1 16,0 0-2-16,-8-5 0 0,-4-2-7 15,-1-1-1-15,-7 0-2 16,5 2-4-16,-6 6-1 0,9 2 7 0,-5 3 3 16,5 4 0-16,2 1 0 0,-5 1-1 0,5 6 1 15,4 0 0-15,2 5 2 16,-3 2 2-16,7-1 0 0,0 1 1 0,5 1 0 15,3-1 1-15,2-1 2 16,7 1 0-16,1-3-2 0,7 1 7 0,0-3 0 16,0-3-1-16,2 1-3 0,1-4-1 15,-3-2-1-15,-2 0-1 0,-2 0-1 16,3-2-14-16,-3-7-45 0,0-3-30 16,0-5-89-16,-7-6-247 0</inkml:trace>
  <inkml:trace contextRef="#ctx0" brushRef="#br0" timeOffset="138192.53">29891 9547 363 0,'0'0'74'16,"0"0"-14"-16,0 0 0 0,0 0 2 16,0 0-18-1,0 0-12-15,41-5-10 0,-35 12-4 16,-2 4-1-16,2 4-6 0,1 8-1 0,-5 5-3 0,4 4 2 16,-4 4-4-16,-2 0-1 0,2 1-3 0,0-3 2 15,-2-1-1-15,0-1-1 16,2-4-1-16,-2-1-42 0,0-7-47 15,-4-3-71-15,-4-8-192 0</inkml:trace>
  <inkml:trace contextRef="#ctx0" brushRef="#br0" timeOffset="138350.57">29969 10060 427 0,'0'0'40'31,"0"0"-14"-31,0 0 7 0,0 0-14 16,0 0-12-16,0 0-7 0,0 0-1 15,0 0-55-15,0 0-83 0</inkml:trace>
  <inkml:trace contextRef="#ctx0" brushRef="#br0" timeOffset="139421.79">24229 11135 161 0,'0'0'59'0,"0"0"26"0,0 0-24 16,0 0-2-16,0 0-7 0,0 0-3 0,-17-27 1 16,17 17 1-16,0 2-6 0,0 0-1 15,0 3 1-15,0 0-8 0,4 2-13 16,-2 1-8-16,0 2-5 15,1 0-1-15,1 6-5 0,2 1-2 0,2 5-1 16,0 4 1-16,-1 4 1 0,-1 2 0 16,2 3 0-16,2 2-1 0,-5-1-3 15,1 0 0-15,0 3 0 0,2-4 1 16,0 0-1-16,-3-1-2 0,-1-5-21 16,2-2-15-16,-2-5-8 0,-2-6-37 15,-2-6 32-15,0-1-29 0,-2-9-48 16,-4-1-69-16</inkml:trace>
  <inkml:trace contextRef="#ctx0" brushRef="#br0" timeOffset="139602.84">24208 10987 526 0,'0'0'10'16,"0"0"18"-16,0 0 4 0,0 0 0 15,0 0-7-15,0 0-11 0,0 0-7 16,0 0-1-16,0 0-5 0,15-41 0 15,-9 44-1-15,-2 1 0 0,4 0-1 16,0-1-29-16,-1 0-36 0,-3-1-53 0,0-2-67 16</inkml:trace>
  <inkml:trace contextRef="#ctx0" brushRef="#br0" timeOffset="139845.79">24659 11231 469 0,'0'0'26'16,"0"0"25"-16,0 0 1 0,0 0-17 0,0 0-13 0,0 0-6 16,0 0-4-16,0 0-2 15,0 0 0-15,29-21 7 0,-7 11-2 0,-5 2-4 16,8-2 0-16,4 1-5 0,-2 4-6 15,-5 1 0-15,1 2 0 0,6-2-6 16,-13 4-49-16,3 0-25 0,-11 0-63 16,-1 3-92-16</inkml:trace>
  <inkml:trace contextRef="#ctx0" brushRef="#br0" timeOffset="140018.57">24750 11337 514 0,'0'0'104'0,"0"0"-81"0,0 0-19 0,0 0 4 0,0 0 6 0,0 0-7 16,0 0 0-1,0 0 1-15,0 0-4 0,58 11-1 0,-46-15-1 0,11-3-1 16,-7 2-1-16,7-4-11 0,-4 1-53 16,-3-2-55-16,-4 1-114 0</inkml:trace>
  <inkml:trace contextRef="#ctx0" brushRef="#br0" timeOffset="140254.87">25242 11117 433 0,'0'0'129'0,"0"0"-63"16,0 0-13-16,0 0 3 0,0 0-9 16,0 0-16-16,0 0-9 0,0 0-1 15,0 0-7-15,0-46-7 0,2 54-7 16,0 2 1-1,0 6-1-15,-2 3 1 0,4 3 2 0,0 0-3 0,0 0 1 16,2 3-2-16,3-3 1 0,-5-1 0 0,-2-1-1 16,4-2-4-16,-2-3-29 15,-2 0-17-15,0-6-26 16,-2-7-37-16,0-2-77 0,-2-4-129 0</inkml:trace>
  <inkml:trace contextRef="#ctx0" brushRef="#br0" timeOffset="140412.76">25211 10919 495 0,'0'0'16'0,"0"0"14"0,0 0-24 0,0 0-5 16,0 0 1-16,0 0-2 0,0 0 2 16,0 0-2-1,0 0-2-15,37 12-48 0,-31-10-47 0,-2-1-87 0</inkml:trace>
  <inkml:trace contextRef="#ctx0" brushRef="#br0" timeOffset="140680.6">25653 11162 322 0,'0'0'114'0,"0"0"-67"0,0 0 14 16,0 0-4-16,0 0-15 0,0 0-24 16,0 0-5-16,0 0-7 0,0 0 1 15,-29-8 7-15,33 5-1 0,9 2-4 16,-1-1 1-16,13 0 17 0,4-2-3 16,2-1-8-16,-2 0-10 0,2 1-5 15,-7 0 0-15,-1 1-1 0,-2-1-5 16,-9-1-51-16,-1 3-19 0,-7-2-36 15,-4 0-76-15</inkml:trace>
  <inkml:trace contextRef="#ctx0" brushRef="#br0" timeOffset="140884.84">25750 10982 484 0,'0'0'46'0,"0"0"25"15,0 0-19-15,0 0 3 0,0 0-3 16,0 0-27-16,0 0-13 0,0 0-8 15,0 0 2-15,0 28 14 0,0-3-4 16,0 4-10-16,2 1-1 0,-2 2-3 16,0 0 0-16,2-3 0 0,0-2-2 15,2 0-1-15,5 0 0 0,-3-3-39 0,-2-3-22 16,0-5-23-16,0-4-54 16,-2-5-159-16</inkml:trace>
  <inkml:trace contextRef="#ctx0" brushRef="#br0" timeOffset="141136.96">26153 11025 404 0,'0'0'46'0,"0"0"23"16,0 0-16-16,0 0 15 15,0 0-13-15,0 0-3 0,0 0-9 0,0 0-8 16,0 0-13-16,4-21-11 15,0 29-10-15,1 5 0 0,-1 2 3 0,0 3 0 16,-4 3-2-16,2 0-1 0,0 2 0 16,-2 1 0-16,2-2 2 0,2 2-3 15,-4-3-2-15,0-1-27 0,-4-1-26 16,-2-1-36-16,-4-6-57 0,-7-3-202 16</inkml:trace>
  <inkml:trace contextRef="#ctx0" brushRef="#br0" timeOffset="141640.97">27557 10887 99 0,'0'0'377'0,"0"0"-315"15,0 0-8 1,0 0 4-16,0 0-7 0,0 0-4 0,0 0-14 0,10-50-8 15,-8 50-6-15,2 1-8 0,-2 5-5 16,3 6-2-16,-1 6 0 0,-4 2-2 16,2 8 1-16,-2 1 0 0,0 2 0 15,-2 0-2-15,2 0 0 0,0-2-1 16,0-4-2-16,0-2-42 0,2-4-25 16,-2-6-23-16,-2-6-57 15,-7-6-143-15</inkml:trace>
  <inkml:trace contextRef="#ctx0" brushRef="#br0" timeOffset="141837.94">27497 10712 505 0,'0'0'69'0,"0"0"-62"15,0 0-2-15,0 0 4 0,0 0 5 0,0 0-10 16,0 0-1-16,47 18-2 15,-38-13 2-15,1-4-3 0,-4 0-6 0,5-1-65 16,1 0-52-16,-6-4-128 16</inkml:trace>
  <inkml:trace contextRef="#ctx0" brushRef="#br0" timeOffset="142051.99">28026 10887 106 0,'0'0'366'0,"0"0"-337"0,0 0-2 15,0 0-4-15,0 0-3 0,0 0-6 0,0 0-3 16,0 0 2-16,0 0 3 0,14 22 0 16,5-22 3-16,6 0-2 0,-6 0-8 15,3 0-4-15,1 0-3 0,-6 0-2 16,3-1-5-16,-7 5-44 0,-3 1-77 15,-2-3-79-15</inkml:trace>
  <inkml:trace contextRef="#ctx0" brushRef="#br0" timeOffset="142241.17">27972 11100 559 0,'0'0'63'0,"0"0"-46"16,0 0-9-16,0 0 30 0,0 0-4 15,0 0-10-15,60 32 2 0,-35-32-11 16,2 0-10-16,4-6-2 16,2-1-3-16,2-3 0 0,4-2-35 0,3-5-23 15,7-1-32-15,5-6-74 16,2-1-111-16</inkml:trace>
  <inkml:trace contextRef="#ctx0" brushRef="#br0" timeOffset="142539.97">28797 10714 323 0,'0'0'56'15,"0"0"5"-15,0 0 2 16,0 0-20-16,0 0-2 0,0 0-7 16,0 0-6-16,0 0 2 0,0 0 1 0,43-27-2 15,-22 20-1-15,10 1-3 0,0-2-8 16,6 2-4-16,-1-1-5 0,-1 1-5 16,-2-3-2-16,-4 3-1 0,-5 0-1 15,-3 1-27-15,-11 3-30 0,-7-3-19 16,-3 2-54-16,-7-1-84 0</inkml:trace>
  <inkml:trace contextRef="#ctx0" brushRef="#br0" timeOffset="142965.51">28853 10637 436 0,'0'0'52'15,"0"0"-28"-15,0 0 10 0,0 0 28 16,0 0-21-16,-6 64-9 0,4-48-4 15,-3 3-8-15,-3-1-2 0,6 2-4 16,0 0-7-16,-2 1-2 0,0-2-2 16,4 0 0-16,-2-4-3 0,0-2 2 15,0-3-1-15,2-4-1 0,0-3 1 16,0-3-1-16,0 0 2 0,0 0-2 0,0 0 0 16,0 0 4-16,0-3 2 15,2-3-1-15,2-2-1 0,-4-3-4 0,8 0 1 16,-6 0-1-16,8 1 3 0,-1 0 3 15,-3 2 5-15,4 3-5 0,5 0-1 16,-3 5-1-16,5 0-1 0,-1 0 0 16,7 5-1-16,-4 2 1 0,5 5 1 15,3 2 1-15,2 2 0 0,0 2 0 16,-4 5 3-16,0-2 1 0,-5 4-3 16,-7-4 0-16,-7 0-2 15,0-1-2-15,-6-2 0 0,-8-2 0 0,0-3 1 16,-7-1-1-16,-1-1 1 0,-7-4-3 15,4-1 0-15,-8-1-19 0,-1-3-21 16,1-2-9-16,4 0-36 0,-2-8-19 0,4-2-75 16,9 0-133-16</inkml:trace>
  <inkml:trace contextRef="#ctx0" brushRef="#br0" timeOffset="143658.63">30347 10467 446 0,'0'0'82'16,"0"0"-23"-16,0 0-8 0,0 0 1 0,0 0-14 0,0 0-10 15,0 0-13-15,23-14-7 0,-17 29 0 16,-2 2 5-16,1 6 3 0,-1 1 0 16,2 4-2-16,-6 1-6 0,0-2-4 15,0 1-2-15,-2-2-1 0,-2-1 0 16,0-1 0-16,2-1-1 0,-1-1-1 16,1-5-33-1,2 1-33-15,-2-7-20 0,0-6-37 0,0-3-109 0</inkml:trace>
  <inkml:trace contextRef="#ctx0" brushRef="#br0" timeOffset="143848.65">30271 10294 554 0,'0'0'42'0,"0"0"-34"0,0 0 2 16,0 0 8-16,0 0-5 15,0 0-8 1,0 0-5-16,0 0 1 0,0 0-1 0,31 27 0 0,-29-18-24 0,0-3-57 16,-2-2-55-16,0-4-138 0</inkml:trace>
  <inkml:trace contextRef="#ctx0" brushRef="#br0" timeOffset="144242.69">30918 10421 538 0,'0'0'85'0,"0"0"-60"16,0 0 1-16,0 0 17 0,0 0-1 0,0 0-15 0,0 0-7 16,0 0-7-16,0 0-5 0,-6 18-4 15,-7-4 2-15,-7 2-1 16,-3 4-3-16,-2 0 0 0,-2-1-2 0,2 0 3 15,-1 0-1-15,7-1-2 0,0 1 1 16,5-3-1-16,4-2-7 0,-1-1 0 16,5-4 2-1,2-2 2-15,4-4 3 0,0-1-1 16,0 0 2-16,0-1 0 16,0 2 0-16,6 0-1 0,0 0 0 15,3 3 1-15,3-1 1 0,0 2-1 0,5 1 0 16,-1 1-1-16,5 0 1 0,2 1 2 15,0 0 0-15,3 4 0 0,1 1 0 16,4 0-1-16,2 1-1 0,-2-1 0 16,2 0-1-16,-2-2 1 0,0-2-1 15,-6-5 0-15,2-4-33 0,-4-2-42 16,-11-7-24-16,-3-4-113 0</inkml:trace>
  <inkml:trace contextRef="#ctx0" brushRef="#br0" timeOffset="144510.69">31209 10397 180 0,'0'0'130'0,"0"0"-91"0,0 0 17 0,0 0 11 16,0 0-1-16,0 0-18 0,0 0-11 15,0 0-10-15,0 0-2 0,13 0-3 16,7-1 21-16,11-1-3 0,0-2-15 16,5 0-11-16,1-1-5 0,0-3-4 15,0 2-4-15,-4-1 0 0,-6 0-1 16,-6 3-4-16,-7-1-34 0,-5 3-25 16,-9-1-14-16,0-1-38 0,-9-1-70 15</inkml:trace>
  <inkml:trace contextRef="#ctx0" brushRef="#br0" timeOffset="144969.2">31209 10351 425 0,'0'0'118'16,"0"0"-60"-16,0 0-30 0,0 0 12 0,0 0-6 15,0 0-10-15,0 0-6 0,0 0 9 16,0 0-5-16,11 49-6 0,-11-30-3 15,0 2-3-15,-4 0-4 0,2 1-3 16,2 0-1-16,-5-3 0 0,3-3-1 16,-2 0-1-16,4-3 1 15,0-3 0-15,0 1-1 0,0-5 0 0,0-1 1 0,0-2-1 16,0-3 1-16,2 0 1 0,0 0 0 16,2 0-1-16,-1-3 3 0,5-4 0 15,0-2 0-15,-4 0-2 0,4 0 1 16,3-1 0-16,-3-3 2 0,2 1 0 15,-1 1 2-15,5 1-4 0,-4 3 1 16,1 2-3-16,5 3 0 0,-3 2 2 16,3 0-3-16,-3 4-1 15,5 4 1-15,1 2 0 0,2 4 1 0,-5 0-1 16,3 5-1-16,-5 1 1 0,3 1 1 0,-5 1 1 16,-4-2 2-16,-1 1-1 0,-5-1 0 15,-2 0-1-15,-2-4 0 0,-9-2-1 16,-5-1 2-16,-3-4 0 0,-2 1-2 15,-3-4-1-15,1-2-23 0,2-3-22 16,-4-1-42-16,-1-5-39 0,3-4-105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16:55.961"/>
    </inkml:context>
    <inkml:brush xml:id="br0">
      <inkml:brushProperty name="width" value="0.05292" units="cm"/>
      <inkml:brushProperty name="height" value="0.05292" units="cm"/>
      <inkml:brushProperty name="color" value="#FF0000"/>
    </inkml:brush>
  </inkml:definitions>
  <inkml:trace contextRef="#ctx0" brushRef="#br0">6790 6277 137 0,'0'0'61'0,"0"0"-2"16,-10-1 8-16,4-2-8 0,4 0-3 16,-4 1-3-16,4 0 0 0,0 0 1 15,-1 0-11-15,1 2-5 0,2-1-7 16,0 1-12-16,0 0-10 0,0-1 0 16,0 1-7-16,0 0-1 0,0 0 2 0,0 0 0 15,5 0-1-15,-1 0-1 0,2 0 2 16,2 2 6-16,7-2 2 0,1 1 1 15,5 1-1-15,4-1-1 0,4-1 0 16,0 0-1 0,8 0-2-16,-2-1 3 15,2 1-2-15,0 0-1 0,-2 1-1 0,1-1-5 0,-5 1 2 0,-7-1 0 16,-3 0-1-16,-4 1 0 0,-7-1-1 16,-4 1 1-16,-4 0-2 15,4 1 1-15,-4-1 0 0,-2 0-1 0,0 0 0 0,0-1 2 16,0 0-2-16,0 0 0 0,0 0 0 15,0 0 2-15,0 0-2 16,0 0 0-16,0 0 0 0,0 0 1 0,-2 0-1 16,-4 1 0-16,0 0-3 0,-2 0-14 15,-5-1-22-15,-7 0-29 0,-1-2-45 16,-2-8-102-16</inkml:trace>
  <inkml:trace contextRef="#ctx0" brushRef="#br0" timeOffset="14303.44">21812 1513 345 0,'0'0'95'0,"0"0"-62"0,0 0 20 0,0 0 4 15,0 0 2-15,0 0-20 0,0 0-11 16,0 0-8-16,2-28-3 0,-2 28-7 15,0 0 3-15,0 5 2 0,0 7-12 16,-4 5-3-16,2 5 6 0,-4 5 7 16,2 2-3-16,-2 1-5 0,4 1-3 15,-1-1 0-15,3-4-2 0,0-3 0 0,0-3 0 16,0 0 1-16,5-1 0 0,1-2 0 16,-4 0-1-16,0-4-7 0,-2-3-42 15,0-1-27-15,0-4-30 16,-10-5-78-16,-5 0-221 0</inkml:trace>
  <inkml:trace contextRef="#ctx0" brushRef="#br0" timeOffset="14489.34">21765 1390 558 0,'0'0'33'0,"0"0"7"0,0 0 25 0,0 0-33 15,0 0-26-15,0 0-6 0,0 0 0 16,0 0-4-16,14 3 2 0,-8 14-11 16,3 3-57-16,1 0-57 0,-6-2-84 15</inkml:trace>
  <inkml:trace contextRef="#ctx0" brushRef="#br0" timeOffset="14868.66">22350 1554 553 0,'0'0'62'16,"0"0"-22"-16,0 0 25 0,12-52-11 0,-12 47-25 16,0 2-12-16,0 2 3 0,0 0-4 15,0 0-9-15,0 1-6 0,-10 4 0 16,-5 6-1-16,-7 5-1 0,-5 4 1 15,0 1 1-15,-2 1-1 0,2 0 0 16,-2-2 0-16,8 2-3 0,3-5 2 16,-1 0-1-16,7-3 1 0,4 0-2 0,-5 0-1 15,5-2 1-15,4 2 2 0,0-3-1 16,2 1 2-16,-1 0-2 0,3-1 1 16,0 0 0-16,3 0 0 0,3-2 0 15,0 2 0-15,6 0 1 0,3 0-1 16,3 0 1-16,3 0 0 15,6 0 1-15,-2 0 0 0,6-1 0 0,-9 1 1 16,1-1 0-16,2-3-2 0,-4 0 0 16,-3 1 0-16,-5-1 0 0,-1-1-2 15,-6-1-58-15,-4-1-54 0,-2-2-92 16,-2-1-255-16</inkml:trace>
  <inkml:trace contextRef="#ctx0" brushRef="#br0" timeOffset="15198.88">22670 1489 374 0,'0'0'43'0,"0"0"28"0,0 0 3 15,0 0-20 1,0 0-23-16,0 0-3 0,0 0-3 0,0 0-3 16,-31-31-6-16,31 31-2 0,2 0 4 0,4-3 2 15,7-1-6-15,-3-2-6 16,13-1-5-16,4 2-1 0,6 2-1 0,0 0-1 16,4 3 0-16,-4 0 0 0,-8 3 0 0,-4 5 0 15,-7 1-59-15,-12-1-36 0,-6-1-62 16,-8-1-123-16</inkml:trace>
  <inkml:trace contextRef="#ctx0" brushRef="#br0" timeOffset="15563.52">22530 1576 565 0,'0'0'51'0,"0"0"11"15,0 0 15-15,0 0-34 0,0 0-28 16,0 0-8-16,0 0-2 0,0 0-5 0,0 0 1 15,16 38-1 1,-8-20 1-16,1-2 0 0,-5 2 1 0,-2-3-2 0,0-2 1 16,0-4-1-16,-2-1 2 0,0-3-1 15,0-1-1-15,0-3 1 0,0 1 0 16,0-2 1-16,0 0-1 0,0 0 0 16,0 0 2-16,0 0 0 15,2-2 0-15,2-2 1 0,2-1-4 16,3-1 0-16,1 1 0 0,4 2-2 0,3 0 1 15,8 2 0-15,-7 1 0 16,5 1-1-16,4 5 2 0,-8 4-1 0,1 2 1 16,-3 2-2-16,-5 4 2 0,-6-2 1 15,-4 0-1-15,-2-1 1 0,-6-1 1 0,-8 0-1 16,-5-1 2-16,-6-1 2 0,1-3-2 16,1 2-3-16,-6-6-5 0,0-1-16 15,-4-1-60 1,-2-3-57-16,-2 0-168 0</inkml:trace>
  <inkml:trace contextRef="#ctx0" brushRef="#br0" timeOffset="16571.59">21186 778 365 0,'0'0'64'0,"0"0"-2"16,0 0 14-16,0 0-1 0,-8-50-9 0,6 45-6 15,2 2-30-15,-2 1-3 0,2 0-4 16,0 2-7-16,0 0-2 0,0 0-4 16,0 0-6-16,0 5-3 0,0 4-1 15,4 8-1-15,-2 5 1 0,2 1 0 0,-2 2 1 16,2 0 0-16,-2-1-1 0,2 4 0 16,-2-3 1-16,2 1 1 0,-4-4-1 15,5-5-1-15,-3 1-1 0,0-3-25 16,-2-1-32-16,-2-2-53 0,-13-3-68 15,1-3-296-15</inkml:trace>
  <inkml:trace contextRef="#ctx0" brushRef="#br0" timeOffset="17058.75">21500 812 336 0,'0'0'39'0,"0"0"7"0,0 0 34 15,0 0-18-15,0 0-21 0,0 0-8 16,0 0-4-16,0 0-5 0,-27-15-2 16,27 14-3-16,0 1-6 0,4-1-4 15,3-2-3-15,9 2-4 0,7 0 2 16,6-1 0-16,8 2-3 0,0-1-1 16,2 1 1-16,-1 1-1 15,-7 4 0-15,-9 2-53 0,-7 2-55 0,-11-2-112 0</inkml:trace>
  <inkml:trace contextRef="#ctx0" brushRef="#br0" timeOffset="17217.87">21473 1002 558 0,'0'0'61'0,"0"0"-28"15,0 0 37-15,0 0 0 0,0 0-35 16,0 0-20-16,0 0-10 0,54-12-3 15,-33 10-1-15,1-1-1 0,1 2 0 16,-2 0 0-16,2 1 0 0,-5 0-60 0,-5 0-63 16,-7 0-87-16</inkml:trace>
  <inkml:trace contextRef="#ctx0" brushRef="#br0" timeOffset="17593.05">21014 592 432 0,'0'0'63'0,"0"0"-1"0,0 0 6 16,0 0-26-1,0 0-15-15,0 0-8 0,0 0-5 0,0 0-9 0,0 0-5 0,2-18 0 16,0 27-1-16,5 3 1 0,1 3 0 15,4 2-16-15,-1 1-71 0,1 1-79 16,-4-3-147-16</inkml:trace>
  <inkml:trace contextRef="#ctx0" brushRef="#br0" timeOffset="18065.93">22277 730 349 0,'0'0'47'15,"0"0"14"-15,0 0 7 0,0 0-21 16,0 0-23-16,0 0-6 0,0 0-7 15,-53-25-3 1,38 30-5-16,3 2-3 0,-7 1 2 0,5 2-1 0,-5 2 1 16,5 0-1-16,-5 1 0 0,9 2 1 15,-5 1-1-15,3-2 1 16,4 3-1-16,-1-3-1 16,3 1 2-16,0-1-2 0,2 0 1 0,2 1 0 15,2 1 0-15,0 0 1 0,4-2-1 0,4 0 0 16,4-4 1-16,3 2-1 0,6-2 3 0,3-5 4 15,3-2 6-15,0-3 2 16,2 0 7-16,2-3-1 16,-6-5 11-16,-2-2-4 15,-5-2-5-15,-1-4 1 0,-5-5 0 16,-8-3-6-16,-2-3-4 0,-4-1-5 0,-8-1-5 16,-13-2-3-16,-4 2 0 0,0 8-1 15,-4 7-1-15,-2 8 0 0,4 6-22 16,3 8-30-16,-3 12-39 0,0-1-35 15,2 1-108-15</inkml:trace>
  <inkml:trace contextRef="#ctx0" brushRef="#br0" timeOffset="26756.55">21732 2575 193 0,'0'0'116'0,"0"0"-67"16,0 0 12-16,0 0 6 0,0 0-11 15,0 0-7-15,4-47-7 0,-4 45-5 16,0 0-5-16,0 1-1 0,0 1 1 16,0 0-7-16,0 0-11 0,0 0-6 15,0 1-5-15,0 6-3 0,0 2 0 16,0 7-1-16,0 5 1 0,2 3 0 15,0 7 1-15,0-1-1 0,-2 3 0 16,4 0 1-16,-2-2-1 0,4-2 1 0,5-3-1 16,-7-3-1-16,2-3-37 0,0 0-29 15,-2-3-3-15,-2-2-45 0,-2-3-58 16</inkml:trace>
  <inkml:trace contextRef="#ctx0" brushRef="#br0" timeOffset="26929.17">21705 2775 206 0,'0'0'264'0,"0"0"-210"0,0 0 4 16,20-52 15-16,-7 41-31 0,1 0-12 15,7 1-6-15,4 0-2 0,-2-2-8 16,5 5-7-16,3 1-5 0,3 1-1 16,-3 3 0-16,0 1-1 0,0 0-2 15,-2 1-55-15,-3 0-26 0,-11-2-28 16,-3-1-52-16,-3-2-172 0</inkml:trace>
  <inkml:trace contextRef="#ctx0" brushRef="#br0" timeOffset="27102.58">22052 2530 341 0,'0'0'176'0,"0"0"-112"16,0 0 16-16,0 0 3 0,0 0-22 0,0 0-26 16,0 0-13-16,0 0-13 0,0 0-6 15,-16-4-2-15,18 25-1 0,-2 10 2 16,0 4 0-16,2 6 0 0,-2 3-1 15,4 3-1-15,4-1 1 0,2-2-1 16,-1-1-10-16,-1-3-42 0,4-5-42 16,-3-4-41-16,-3-10-113 0</inkml:trace>
  <inkml:trace contextRef="#ctx0" brushRef="#br0" timeOffset="27938.03">22356 2677 607 0,'0'0'30'16,"0"0"2"-16,0 0 30 0,0 0-8 15,0 0-26-15,0 0-13 0,0 0 0 16,0 0-6-16,0 0-8 0,-8-20-1 16,6 30-2-16,2 4 0 0,0 1 2 15,6 2-1-15,4 0 1 0,-2-1-2 16,7-3 2-16,3-3 0 15,1-4-3-15,2-3 2 0,4-3 1 0,-5-3 0 0,1-5 0 16,-3-1 0-16,-5-4 0 0,-5 0 0 16,-2-3 1-16,-6-2 0 0,0 0 1 15,-8-2-1 1,-2 3-1-16,-5 2 0 0,-3 2 0 0,-5 4 0 0,2 4 0 16,-1 3-1-16,1 2 0 0,4 6 0 15,1 6-2-15,1 6 1 0,1 2-2 16,-1 4 0-16,5-1 2 0,2 2 0 15,4-1 1-15,2-2 1 16,2 0-1-16,4-2-1 0,6-1 0 0,5 0-1 16,3-2 3-16,3-2-2 0,4-3 2 15,4-6 0-15,2-1-2 0,2-5 2 16,2-6 0-16,0-7 1 0,2-5 0 0,-2-4 1 16,0-4-1-16,-2-5 1 15,-6-1-1-15,0-7 2 0,-6 0-2 0,-5-5 2 16,-3 0-1-16,-3 3 2 0,-6 3 6 15,-4 7-3 1,0 7-1-16,-2 4 8 0,-6 4 0 0,2 5-6 16,0 5-4-16,1 3-1 0,3 2 0 15,-2 1-2-15,0 6-1 0,-6 6-1 0,1 7-1 0,3 5-1 16,0 5 1-16,4 1 2 0,0 3-2 16,2-1 2-16,0 1-1 0,2-1 0 15,4 0 2-15,0-1-1 0,3-1 0 16,3-1 0-16,-4-2 0 15,9-4 1-15,-1-2-1 16,-1-7 1-16,1-1-1 0,-1-6 1 0,3-5 0 0,-1-2 0 0,2-5 1 16,-1-8 0-16,1-6 0 15,4-5 0-15,-11-8-1 0,9-5 2 16,-9-5-3-16,5-8 1 0,-9-4 1 16,-2-2 0-1,-4 4-2-15,-2 7 2 0,0 9-1 0,-6 11 2 0,2 7 3 16,0 5 1-16,-5 6 0 15,5 3 1-15,2 3-4 0,-2 1-1 0,-2 3-3 0,0 12 0 16,-5 7-5-16,-3 9 1 0,6 3 2 16,-5 5 2-16,3 1-1 0,6-1 1 15,2-1-1-15,2 2 1 0,0-2 1 16,4 0-1-16,6 0 0 0,5-2 1 16,-5-3 0-1,4-4-1-15,1-1-16 0,-1-5-9 0,1-5-14 0,-5-1-27 16,9-9-45-16,-9-5-51 0,0-3-138 0</inkml:trace>
  <inkml:trace contextRef="#ctx0" brushRef="#br0" timeOffset="28283.81">23392 2617 574 0,'0'0'61'15,"0"0"-2"-15,0 0 25 16,0 0-31-16,0 0-25 0,0 0-11 15,0 0-2-15,-13-33-9 0,3 40-5 16,2 5-1-16,-7 2 0 0,1 3 0 16,1 5 0-16,-3-1 1 15,3 1-1-15,3 1 0 16,4-1 0-16,2 0 0 0,4-3 0 0,0-2-3 0,2 1 2 0,6-6-2 16,2 0 0-16,3-4-1 0,7-4 3 15,-3-3 1-15,4-3-2 0,-1-7 2 16,1-5 1-16,0-3 0 0,-7 0-1 15,0-6 1-15,-9-1 1 0,-3-4 0 16,-2-1 0-16,-2-2-1 0,-9 2-1 16,1 1 2-16,-2 7-2 15,-9 6 1 1,4 3-1-16,-5 6-4 0,5 6-15 0,1 3-12 16,1 9-17-16,-1 6-17 0,5 6-12 15,-7 1-61-15,9-2-111 0</inkml:trace>
  <inkml:trace contextRef="#ctx0" brushRef="#br0" timeOffset="28818.25">23609 2578 573 0,'0'0'83'0,"-2"-61"-23"0,-1 46 13 0,3 5-4 16,0 3-35-16,0 5-20 0,0 1-7 15,0 1 2-15,0 0-2 0,0 6-7 16,0 5-5-16,3 8 1 0,-3 7 3 16,0 8 0-16,-5 3 2 0,-1 5 0 15,2 3-1-15,0-2 0 0,2-4 0 16,2-9-16-16,4-6 0 0,0-7 7 16,2-5 7-16,1-5 0 0,3-4 1 15,-4-3 0-15,-2 0 1 0,4-7 0 16,1-6 4-16,1-4 0 0,-4-5-3 15,0-4 1-15,3-4 0 0,3-7-1 16,-6-3 1-16,9-4 0 0,-1 0-1 16,-3 6 3-16,-1 11-1 0,0 12-1 15,-8 8 0-15,0 6 1 0,-2 1 0 16,2 1-3-16,-2 8-2 0,5 6-4 0,-3 7 3 16,2 10 2-16,-2 3 1 0,0 2 1 15,2-3-1-15,2-4 1 16,3-4-1-16,-1-5 1 0,8 0-1 0,-5-6 0 15,5-4 0-15,1-4 2 0,6-5-2 16,-5-3 2-16,7-7 1 0,4-4 1 16,-2-5-1-16,-7-3 0 0,1-4 1 15,-6-5 8-15,-3-3-1 0,-6-4-3 16,-6-3-3-16,0 1-3 0,-4 2 2 16,-6 6-3-16,-7 6-1 0,-1 5 0 15,-1 6-5-15,-6 6 4 0,9 6-5 0,-7 1-18 16,4 8-5-16,5 6-16 15,-5 4-23-15,3 4-33 0,-7 3-53 0,6-3-105 16</inkml:trace>
  <inkml:trace contextRef="#ctx0" brushRef="#br0" timeOffset="29745.83">24402 2492 363 0,'0'0'68'16,"0"0"-11"-16,0 0 0 0,0 0 15 0,0 0-19 15,-2-52-20-15,-4 46-4 0,0 0-2 16,2 4-6-16,-9-1-9 16,3 3-7-16,0 0-4 0,-7 5-1 0,1 6 0 15,-7 4-1-15,8 1 0 0,-7 3 0 16,5 2 1-16,3 1-1 0,3 4 0 15,-1 0 1-15,2-1-3 0,5 0 0 16,1-3 1-16,4-1-4 0,2-3-8 16,-2-1 4-16,5-1 5 0,1-2 1 0,2-2-3 15,4-2 6-15,-1-3 0 16,5-3-1-16,-3-1 1 0,7-3 1 16,-3-4 1-16,6-6 0 0,-5-2 2 0,-1-4 0 15,-9-1 10-15,2-3 6 0,-3-2 0 16,-7-1-4-16,-7-5-4 0,-3-2-5 15,-2-1-3-15,-9 2-2 0,4 6 0 16,-5 5-1-16,3 7-9 16,5 7-32-16,-3 1-17 0,5 4-7 0,3 10-39 0,-3 3-52 15,2 3-93-15</inkml:trace>
  <inkml:trace contextRef="#ctx0" brushRef="#br0" timeOffset="30092.35">24487 2612 515 0,'0'0'52'0,"0"0"16"0,35-60-10 15,-26 50 8-15,-1 3-35 0,0 2-12 16,-4 2 1-16,0 3-3 0,0 0-9 0,5 3-8 16,1 6-1-16,-4 5 0 15,0 7-1-15,1 4 2 0,-3 5 0 16,-2 5 0-16,0 0 0 0,2-4 0 15,-4-4-12-15,0-10-16 0,0-4 10 0,0-6 7 16,-6-3 0-16,0-1-5 0,-3-2 7 16,5-1 9-16,-10-2 4 0,3-6 1 15,3-3-2-15,0 0 1 0,-4-6-1 16,1-1 3-16,9-4 5 16,-2-3 4-16,4-7 2 0,-2-2-4 0,8-4-6 15,2 1-5-15,9 6-1 0,-7 2 1 16,7 10-2-16,-1 5 0 0,1 5-1 15,1 7 0-15,11 2-10 0,-4 0-49 16,2 2-26-16,-2 2-67 0,-2-1-165 16</inkml:trace>
  <inkml:trace contextRef="#ctx0" brushRef="#br0" timeOffset="30531.14">24851 2354 569 0,'0'0'79'0,"0"0"-28"0,0 0-1 16,10-51 19-16,-8 51-32 16,-2 0-21-16,2 3-7 0,7 7-9 0,-1 6-3 15,-4 7 3-15,6 9 0 0,1 5 0 16,-5 2 1-16,-4 0 0 0,0 1-1 16,4-1 1-16,0-4-1 0,1-4 0 0,3-7 1 15,-6-3 1-15,0-4-1 0,2-6-1 16,1-4 0-16,-5-4 0 15,2-3 0-15,0 0 0 0,-4-4 0 0,2-6 5 16,-4-1-1-16,2-5-2 0,-8-3 1 16,-5-3-3-16,3-4 0 0,-13 0 0 15,7 1 0-15,-7 3 0 0,4 5-1 16,3 6 1-16,-1 5 0 0,3 4 0 16,-1 2-1-16,-1 8-1 0,6 6 0 15,-5 4-3-15,5 1 0 16,1 2-1-16,1 0 1 0,6-1 1 0,2-3 1 0,0-2 1 15,8-1 0-15,1 0 1 0,3 0 0 16,7-2 1-16,1 0-2 0,7-5 2 16,6-1 0-16,0-6 2 15,5 0-2-15,-1-3 0 0,2-5-17 16,-2-7-21-16,-2-5-29 16,1-5-22-16,-3-7-42 15,-4 0-100-15</inkml:trace>
  <inkml:trace contextRef="#ctx0" brushRef="#br0" timeOffset="30708.82">25287 2250 292 0,'0'0'255'0,"0"0"-188"0,0 0 20 16,0 0 9-16,0 0-41 0,0 0-30 15,0 0-16-15,0 0-4 0,0 0 3 16,-8 37 6-16,10-8-5 0,-2 6 0 0,4 3-4 16,2 3-2-16,-2 2-1 0,5-3 1 15,-3 3 0-15,-2-3-3 16,-2 1-11-16,2-3-34 0,2-3-52 0,-4-4-68 15,-2-10-198-15</inkml:trace>
  <inkml:trace contextRef="#ctx0" brushRef="#br0" timeOffset="30876.41">25295 2850 745 0,'0'0'64'0,"0"0"-3"16,0 0 1-16,0 0-31 15,0 0-15-15,0 0-10 0,0 0-4 0,0 0 1 16,0 0-3-16,21-27-23 16,-21 33-27-16,0 1-42 0,-2 3-52 0,0 0-65 31</inkml:trace>
  <inkml:trace contextRef="#ctx0" brushRef="#br0" timeOffset="32434.45">24584 2330 171 0,'0'0'70'16,"0"0"-14"-16,0 0 10 0,0 0-16 16,0 0 0-16,0 0-8 0,4-36-7 15,-2 31 5-15,1 1-2 0,-1 0-7 16,-2-2-4-16,0 0 0 0,0 1 0 16,0 0-3-16,0 2-2 0,-2-1-2 15,2 1-5-15,0-1-3 0,0 3-1 16,-3-1-3-16,3 2 1 0,0 0-2 0,0 0-3 15,0 0 0-15,0 0-3 0,0 0 0 16,-2 2-1-16,2 1 0 0,-2 3-1 16,2 3 1-16,-2 5 0 0,4 3 1 15,-2 3-1-15,0 4 0 16,2 2 1-16,3 2-1 0,1 1 2 0,-2-1-1 16,2 1-1-16,-4 0 1 0,0 0-1 15,-2 2 1-15,0 4-1 16,0-1 0-16,-2 3-21 0,-4-2-66 0,-2-3-58 15,-3-7-209-15</inkml:trace>
  <inkml:trace contextRef="#ctx0" brushRef="#br0" timeOffset="34511.37">21911 3602 208 0,'0'0'237'15,"0"0"-196"-15,0 0 10 0,0 0 18 16,0 0-17-16,0 0-17 0,7-10-8 16,-7 11-2-16,0 2-7 0,0 3-9 15,4 4-3-15,-2 5 8 0,0 5 4 16,2 3-3-16,-4 3-5 0,2 5-3 15,-2 4-3-15,0 1-2 0,0-1 1 0,0-1-1 16,0-6 0-16,0-2-2 0,0-4 0 16,0-5-16-16,0-2-25 0,0-2-34 15,-6-4-19-15,-2-4-68 0,-1-5-173 16</inkml:trace>
  <inkml:trace contextRef="#ctx0" brushRef="#br0" timeOffset="34699.78">21901 3392 528 0,'0'0'69'16,"0"0"-26"-16,0 0 20 0,0 0-7 16,0 0-28-16,0 0-14 0,0 0-8 0,0 0-4 15,0 0-2-15,19-33-3 0,-7 41-1 16,-4 3-34-16,3 2-33 0,1 1-25 15,-10-3-72-15,0-1-182 0</inkml:trace>
  <inkml:trace contextRef="#ctx0" brushRef="#br0" timeOffset="35218.11">22370 3735 462 0,'0'0'52'0,"0"0"-8"0,0 0 17 0,0 0-13 0,0 0-28 16,0 0-14-16,0 0-5 0,0 0 0 15,-4-12-1-15,8 12-1 0,7 1 0 16,5-1 1-16,7 1 3 0,4-1-1 15,2 2 0-15,4 3-2 0,0-2-47 16,-6 3-55-16,-2-2-49 16,-15-1-243-16</inkml:trace>
  <inkml:trace contextRef="#ctx0" brushRef="#br0" timeOffset="35390.97">22364 3910 582 0,'0'0'33'16,"0"0"-29"-16,0 0 4 0,0 0 23 0,0 0-10 0,66-17-17 16,-37 13-4-1,-2 0 2-15,0 1-2 0,2 0 0 0,2 0-27 0,-2 2-74 16,0-3-59-16,-6-1-212 0</inkml:trace>
  <inkml:trace contextRef="#ctx0" brushRef="#br0" timeOffset="35596.01">22957 3671 594 0,'0'0'59'0,"0"0"0"15,0 0 24-15,0 0-32 0,0 0-33 16,0 0-14-16,0 0-4 0,0 0-1 16,0 0 1-1,-8 52 2-15,10-28 0 16,-2 3 0-16,-2 0 1 0,2 4 0 15,2 0-3-15,-6-1-13 0,2 2-47 16,-4-7-36-16,2-1-49 0,2-11-147 0</inkml:trace>
  <inkml:trace contextRef="#ctx0" brushRef="#br0" timeOffset="35766.92">22935 3388 591 0,'0'0'44'16,"0"0"-7"-16,0 0 1 0,0 0-10 0,0 0-17 16,0 0-11-16,0 0-2 15,0 0-1-15,58 11 2 0,-46 11-9 16,9 4-57-16,-9-3-32 0,5-1-66 0,-9-2-177 16</inkml:trace>
  <inkml:trace contextRef="#ctx0" brushRef="#br0" timeOffset="35975.11">23208 3788 469 0,'0'0'164'0,"0"0"-114"0,0 0-1 0,0 0 14 16,16-51-24-16,-10 42-21 0,7 1-10 15,5 0-1-15,3-1-2 0,4 7-5 16,0-2-1-16,1 4 1 0,1 0 0 15,-6 0 0-15,2 0-24 0,-1 1-43 16,-11 0-23-16,-3-1-53 0,-6-3-135 16</inkml:trace>
  <inkml:trace contextRef="#ctx0" brushRef="#br0" timeOffset="36134.25">23303 3584 310 0,'0'0'324'0,"0"0"-294"0,0 0 32 15,0 0-1-15,0 0-40 0,0 0-17 16,0 0-3-16,0 0 5 0,16 50 7 16,-12-27-7-16,3 7-1 15,1 5-4-15,-2 3 4 0,-4 4-5 0,4-2-11 16,-6-3-50-16,0-2-56 0,2-6-93 16,-2-9-201-16</inkml:trace>
  <inkml:trace contextRef="#ctx0" brushRef="#br0" timeOffset="36354.08">23710 3535 641 0,'0'0'80'0,"0"0"-24"16,0 0-13-16,0 0 9 0,0 0-23 0,0 0-18 15,0 0-9-15,0 0-2 0,0 0 0 16,16 53 1-16,-14-23 0 15,-2 8 2-15,-2 6-1 0,-2 2-2 16,-10 5-26-16,1-3-42 0,5-6-92 16,-6-8-154-16</inkml:trace>
  <inkml:trace contextRef="#ctx0" brushRef="#br0" timeOffset="37408.11">25291 3546 278 0,'0'0'161'0,"0"0"-112"16,0 0-5-16,0 0 14 0,0 0-3 15,0 0-24-15,0 0-7 0,15-39 2 16,-15 39-8-16,0 1-8 0,2 5-8 0,0 5 1 15,2 7-3 1,-4 2 3-16,0 8 4 0,0 1 1 0,0 6-2 0,-6-3 1 16,2 0-2-16,-3 0-2 0,3-5 0 15,2 0-1-15,0-3-2 0,0-4-7 16,2-2-40 0,0-5-49-16,-2-6-53 0,-2-4-95 15</inkml:trace>
  <inkml:trace contextRef="#ctx0" brushRef="#br0" timeOffset="37582.18">25314 3316 483 0,'0'0'78'15,"0"0"-61"-15,0 0 26 0,0 0 11 16,0 0-30-16,0 0-18 0,0 0-5 15,0 0-1-15,0 0-29 0,48-17-69 16,-40 24-79-16,-6-3-220 0</inkml:trace>
  <inkml:trace contextRef="#ctx0" brushRef="#br0" timeOffset="37802.11">25822 3577 594 0,'0'0'62'0,"0"0"-22"16,0 0 8-16,0 0 12 15,0 0-31-15,0 0-16 0,0 0-8 16,0 0 0-16,34-56-3 0,-14 49-2 16,1 1 0-16,-3 2-2 0,7 4-4 0,-6 0-45 15,0 4-32-15,-1 2-13 0,-10 3-87 16,-3-1-221-16</inkml:trace>
  <inkml:trace contextRef="#ctx0" brushRef="#br0" timeOffset="37975.28">25812 3732 702 0,'0'0'43'0,"0"0"-19"15,0 0 15-15,0 0 1 0,0 0-19 16,0 0-15-16,70-38-2 0,-43 31-4 15,0 2 0-15,0 1-2 0,0 1-16 0,-2-1-39 16,6-3-29-16,-2-1-28 0,-5-5-106 16</inkml:trace>
  <inkml:trace contextRef="#ctx0" brushRef="#br0" timeOffset="38211.3">26513 3302 633 0,'0'0'76'16,"0"0"-11"-16,0 0 7 0,0 0-11 0,0 0-28 16,8-52-13-16,-8 52-2 15,0 0-3-15,0 0-6 0,0 6-9 0,0 4 0 16,4 8-5-16,-2 7 2 0,-2 10 3 16,0 5 0-16,-2 1 1 0,-6 4 0 15,2 2 0-15,0-1 1 0,4-1-2 16,-3-3-3-16,1-1-34 15,-4-3-23-15,-4-4-50 0,-3-6-104 0</inkml:trace>
  <inkml:trace contextRef="#ctx0" brushRef="#br0" timeOffset="39109.75">22031 4625 346 0,'0'0'61'0,"0"0"-6"0,0 0 11 0,0 0 5 0,0 0-22 16,0 0-13-16,0 0 3 16,0 0-5-16,0-27-6 0,0 27-9 15,0 0-8-15,0 0-7 0,0 0-4 16,2 4 0-16,1 8-5 0,1 3 5 0,-2 4 1 16,0 4 1-1,0 4 2-15,-2 2 0 0,2 3-3 0,0-1 1 0,-2 0-1 16,2-2 1-16,0 1 0 0,0 1-2 15,0-1 0-15,4-1-33 0,-6-3-21 16,5-4-12 0,-5-1-61-16,0-8-75 0</inkml:trace>
  <inkml:trace contextRef="#ctx0" brushRef="#br0" timeOffset="43473.35">28123 3278 61 0,'0'0'376'0,"0"0"-310"16,0 0-8-16,0 0 13 0,0 0-15 15,0 0-11-15,2-48-14 0,-2 48-6 16,0 0-8-16,0 2-9 0,2 4-8 0,0 5-1 16,0 5 1-16,-2 6 1 0,0 4 2 15,5 3 1-15,-5 3 0 0,0-1-2 16,2-3-1-16,0 1 0 0,0-3 0 15,4-5 1-15,-4 0-1 0,2-3 1 16,0-6-2-16,-4-1-2 0,0-2-45 16,0-7-37-16,0-2-24 0,0-5-87 15</inkml:trace>
  <inkml:trace contextRef="#ctx0" brushRef="#br0" timeOffset="43677.82">28100 2849 548 0,'0'0'48'0,"0"0"-11"0,0 0 14 15,0 0-22-15,0 0-24 0,0 0-5 16,0 0-4-16,0 0 1 0,0 0 1 16,46 56-29-16,-34-29-26 0,-3 0-36 0,3-5-45 15,-4-4-129-15</inkml:trace>
  <inkml:trace contextRef="#ctx0" brushRef="#br0" timeOffset="44055.82">28743 3095 501 0,'0'0'71'16,"0"0"-29"-16,9-53 4 0,-9 43 11 15,0 5-10-15,0 2-24 0,0 2-6 0,0 1-2 16,0 0-7-16,0 1-8 0,-7 6-5 16,-5 6-4-16,0 5 6 0,-15 3 3 15,8 4 1-15,-6 0 0 0,-2 0 1 16,3 0 0-16,5 0-1 0,-4-2 0 16,5-2 1-16,5-4-2 0,5-4-1 15,0 0 0-15,-3-1 1 0,7-2-1 16,2-2 0-16,-2-2-1 0,4 1 1 15,0-1-2-15,0 2 2 0,0-1 1 16,6 1-1-16,-2 0 1 0,7 1 0 16,1-1 0-16,1 0 0 0,7 1 0 15,3-1 2-15,0 0 0 0,4 0-2 16,-1 1 0-16,5-1 0 0,-6 0 0 16,0 0 1-16,0-1 0 0,-2 1-1 0,-7 0-2 15,5 1-41-15,-11-2-49 0,-4-3-87 16,1-4-85-16</inkml:trace>
  <inkml:trace contextRef="#ctx0" brushRef="#br0" timeOffset="44307.12">29024 3063 491 0,'0'0'80'15,"0"0"-35"-15,0 0 7 0,0 0 12 0,0 0-19 16,0 0-23-16,0 0-10 0,0 0-2 16,-2-33-4-16,4 33-6 0,1 0 0 15,3 0-1-15,8 0 0 0,1 0 1 16,7-1 0-16,9-1 0 0,2-1 1 16,3-1-1-16,-5 3 0 0,-2 0-16 15,-7 0-44-15,-5-2-19 0,-9 2-34 16,-8-3-71-16</inkml:trace>
  <inkml:trace contextRef="#ctx0" brushRef="#br0" timeOffset="44668.64">29024 3006 451 0,'0'0'75'0,"0"0"-18"0,0 0 3 0,0 0-26 15,0 0-22-15,0 0-10 0,0 0 0 16,0 0 0-16,-12 57 5 0,10-36 0 15,-2 2-3-15,0 0 0 0,2-1-1 16,2-1-3-16,0-4 1 0,0-2-1 16,0-6 1-16,2 0-1 0,2-5 1 15,-4-1 0-15,0-3 1 0,0 0-1 16,0 0 2-16,2 0 2 0,-2-2 0 0,2-2 1 16,-2 0 3-16,4-2 0 0,0-2-3 15,5 1-5-15,7 0 1 0,-4 0 0 16,7 0 0-16,0 2 2 15,5 2 0-15,-1 3 4 0,-2 0 0 0,6 3 1 16,-2 3 0-16,-5 5-2 0,3 2-1 16,-2 2 0-16,-9 4-2 15,-4 0-2-15,-1 3-1 0,-7 0 1 0,-7-2 0 16,-3-2-1-16,-11 1 3 0,1-4 0 16,-11 1-1-16,-5 1-3 0,-5-2-5 15,-6 0-32-15,-5-3-59 16,-4-1-79-16,2-5-306 0</inkml:trace>
  <inkml:trace contextRef="#ctx0" brushRef="#br0" timeOffset="46681.64">22036 4781 48 0,'0'0'212'0,"0"0"-170"0,0 0-9 16,0 0 18-16,0 0-3 0,0 0-6 15,0 0-6-15,-56-21-6 0,49 20-4 0,3 1-3 16,0 0-3-16,4 0-6 0,0 0-4 15,-2 2-8-15,2 2-2 0,0 1 0 16,0-2 1-16,2 1-1 0,0-3 3 16,4 2-2-16,9 0 6 0,4-3 4 15,5 0 2-15,1-4 7 0,6-3-1 16,0-1-8-16,0 0-5 0,-2 1-3 16,-2 3-2-16,0-1 0 0,-2 2-1 15,-5-1 0-15,-1 0-17 0,-7-1-35 16,-1 3-36-16,-11-1-33 0,0-2-61 15</inkml:trace>
  <inkml:trace contextRef="#ctx0" brushRef="#br0" timeOffset="46887.11">22172 4608 497 0,'0'0'64'0,"0"0"-3"0,0 0 10 15,0 0-3-15,0-54-21 0,0 52-17 16,2 0-6-16,-2 2-7 0,2 0-8 15,2 0-6-15,2 7-3 0,3 3-3 16,-3 8 2-16,0 7 0 0,2 4 2 0,-4 7 0 16,1 5 2-16,-1 2-3 0,-4 5 0 15,2 8 0-15,-2 1-43 16,0-4-116-16,0-8 29 0,0-18-114 16</inkml:trace>
  <inkml:trace contextRef="#ctx0" brushRef="#br0" timeOffset="47390.02">22548 4781 165 0,'0'0'360'0,"0"0"-328"0,0 0 23 15,0 0 12-15,-33-53-14 0,31 50-20 16,0 1-9-16,0 1-3 0,2 1-5 15,0 0-9-15,0-3-4 0,0 3-3 16,0 3-3-16,0 3-3 0,4 5 2 16,0-1 4-16,4 1 2 0,1 0-1 15,-1-1-1-15,4 1 0 0,3-4 1 0,3 0-1 16,1-3 0-16,6-4 0 0,-4 1 3 16,-3-1-2-16,5-1-1 0,-11-6 0 15,1-2 1-15,-3-1 0 0,-6 1 2 16,-2-4-1-16,-4 1 0 0,-2-4-2 15,-6-2 2-15,-5 1-2 16,-1 2 0-16,-5 5 0 16,0 2-3-16,3 3 2 0,-7 3-1 15,6 2 1-15,1 1-2 0,-1 7-1 0,3 4 1 0,-3 1 3 16,7 2-4-16,-3 4 2 0,7 0 2 16,2 3 0-16,4 1-1 0,-1-2 0 15,3 2 0-15,0-4 0 0,5 1 1 16,1-3-2-16,6-5 1 0,5 1 2 15,5-4-1-15,-1-2 0 0,4 0 0 0,2-7 2 16,0 0 0-16,0-4-2 0,4-6-1 16,0-2-18-16,0-5-16 0,-2-3-6 15,-3-3-16-15,5-13-33 16,-4-4-14-16,-8 2-263 0</inkml:trace>
  <inkml:trace contextRef="#ctx0" brushRef="#br0" timeOffset="47595.12">22883 4492 333 0,'0'0'65'0,"0"0"0"15,-23-55 20-15,23 52-12 0,-2 1-23 0,2 2-9 16,0 0-6-16,0 0-7 0,0 0-16 16,0 2-7-16,0 6-4 0,2 3 1 15,0 4 2-15,2 6 4 0,-1 4 2 16,1 7 1-16,2 4-4 16,-2 3-1-16,-2 6-3 0,-2-1 1 0,4 1-1 15,-4-2-2-15,0-6 0 0,0-1 0 16,0-5-1-16,0-3-38 0,2-4-18 15,0-5-27-15,-2-4-29 0,0-8-55 16,0-6-151-16</inkml:trace>
  <inkml:trace contextRef="#ctx0" brushRef="#br0" timeOffset="47816.55">22999 4477 504 0,'0'0'91'0,"0"0"-30"0,0 0 24 16,4-50-17-16,-4 50-33 0,0 0-17 16,0 0-7-16,0 3-6 0,2 5-5 15,2 7-4-15,-2 6 4 0,4 4 1 16,-1 6 2-16,-5 3 0 0,2 5 0 0,-2 3-1 16,0 0 0-16,2 2 1 0,-4 0-2 15,2-2-1-15,0-2 1 0,0-3-1 16,0-2-29-16,0-5-37 0,0-4-17 15,0-5-29-15,-2-9-74 0</inkml:trace>
  <inkml:trace contextRef="#ctx0" brushRef="#br0" timeOffset="48213.25">23344 4710 525 0,'0'0'64'0,"0"0"-13"16,0-67 10-16,0 49 18 0,-2 4-28 16,0 2-23-16,0 4-5 0,0 3-9 15,2 3-4-15,-2 2-5 0,-2 0-4 16,-1 0-1-16,-1 4-5 0,-6 3-1 16,1 2 3-16,1 4 2 0,-4 2 1 15,5 2-1-15,3 4 1 0,-6 0 0 16,4 4-2-16,1-4-1 0,3-1-3 15,2 1 2-15,2-4-3 0,0-2 0 16,6 0 5-16,5-4-2 0,3 2 1 0,1-5 0 16,5 2 1-16,-3-5-1 0,3-4 1 15,1-1 2-15,0-10 0 0,4-2 1 16,-7-4 2-16,-3-2-2 0,-7 0 0 16,-2-3 1-16,-4-1 1 0,-2-2-1 15,-2 0 1-15,-6 2-3 0,-2 2-1 16,-7 3 1-16,3 3 0 0,-9 4-12 15,-2 5-30-15,-4 5-43 0,2 0-22 16,-2 9-52-16,7 0-62 0</inkml:trace>
  <inkml:trace contextRef="#ctx0" brushRef="#br0" timeOffset="48982.94">24152 4475 388 0,'0'0'62'0,"0"0"2"0,0 0 7 0,0 0-9 15,0-50-16-15,0 48-13 0,0 2-5 16,0 0-8-16,-2 1-19 0,0 6-1 16,0 6-8-16,-4 4 4 0,0 6 4 15,1 0 0-15,-1 4 2 16,4-1 0-16,-2 3-1 0,-4 2-1 0,2 1 0 16,4-3 1-16,-1-1 1 0,3-3-2 15,0-3-2-15,7-6-10 0,1-4 6 16,-2-7 5-16,0-2 0 0,5-1 0 15,3-2 1-15,-3-2 0 0,3-6 2 16,0-3 2-16,-1-2-4 0,1-3 2 16,-5-3 1-16,-1-4 0 0,0-1 1 15,2-4 0-15,-7-1 0 0,1 3 0 0,0 6-1 16,0 6-2 0,-2 9 2-16,0 1 5 0,-2 4-3 0,0 0-2 0,0 3-3 15,0 8-3-15,0 2-11 0,0 6 12 16,0 3 2-16,0 1 0 0,0 4 1 15,2-2 0-15,6-2-1 0,-1 0 1 16,1-5 0-16,8-4-1 16,-3-3 0-16,3-4 1 0,5-3-1 15,2-5 3-15,6-2 0 0,-4-6-1 0,1-2 1 0,1-3-2 16,0-3 2-16,-8-4 3 0,-3-2 14 16,-1-5 0-16,-3 0 0 0,-8-8-8 15,-2-1-6 1,-2 1-4-16,0-1 1 0,-2 7-3 0,-6 6 0 0,-4 6 0 15,1 5 0-15,3 3-2 0,-9 5-11 16,7 5-9-16,2 4-15 0,-7 9-21 0,5 4-21 16,2 5-14-16,-5 2-32 15,3 0-71-15</inkml:trace>
  <inkml:trace contextRef="#ctx0" brushRef="#br0" timeOffset="49360.6">24849 4552 495 0,'0'0'57'0,"0"0"-5"15,12-61 20-15,-10 50 1 0,-2 1-20 0,0 3-22 16,0 4-9-16,0 0-4 0,-2 2-7 16,-2 1-6-16,-4 1-5 15,-5 5-5-15,-3 8 0 0,-1 3 3 0,-1 5 2 0,3 1 0 16,1 4 0-16,4-1-1 0,-3 2 1 15,3 0 0-15,6-3-6 0,2-3-1 16,2-3 2 0,2-3 1-16,8-4-1 0,4 2 5 0,-3-5-2 0,5 1 2 15,-1-7-1 1,10-3 1-16,-7-3 4 0,5-6-2 0,2-4 1 0,-7-4 0 16,1-2 0-16,-9-2 4 0,1-4 5 15,-3-3-4-15,-6 1-3 0,-2-5-5 16,0 2 0-1,-8 1 0-15,-1 4-2 0,-3 4-10 16,-2 5-19-16,-3 7-37 0,3 4-34 0,-1 5-21 0,5 2-61 16,-5 4-177-16</inkml:trace>
  <inkml:trace contextRef="#ctx0" brushRef="#br0" timeOffset="49722.66">25109 4559 441 0,'0'0'113'0,"0"0"-44"0,9-62-15 0,-3 50 19 15,4-1-21-15,0 4-29 0,-3 2-11 16,3 2-2-16,4 2-1 0,-5 3-2 16,3 0-4-16,5 6-1 0,-3 3-2 15,5 7-1-15,-7 2 0 0,5 6 0 16,-9 3 0-16,-2 2 0 0,0 2 1 15,-4 0 0-15,-2-3 0 0,0-3 0 16,-2-7-7-16,0-3-11 0,-2-6-1 16,2-3 8-16,-2-4 7 0,2-2 4 0,-2 0 1 15,-2-4 6-15,-5-4 0 16,3-3 0-16,2-6-3 0,0 1-1 16,-3-2 1-16,3-4 1 0,0-1 1 15,4-2-2-15,2 0-2 0,0-3-2 0,4 1 0 16,2 1-1-16,7 2 1 0,-5 4-1 15,2 6-6-15,7 3-9 0,-7 5-31 16,11 4-34-16,-5 1-19 0,9 0-82 16,-10 1-190-16</inkml:trace>
  <inkml:trace contextRef="#ctx0" brushRef="#br0" timeOffset="49958.12">25649 4293 379 0,'0'0'206'0,"0"0"-141"0,8-55-18 16,-6 48 34-16,-2 4-18 15,0 2-32-15,0 0-20 0,2 1-8 16,-2 5-3-16,4 6-5 0,1 9 0 0,1 6 5 16,-4 3 0-16,-2 6 1 15,4-1 1-15,-2 0 0 0,-2 1-1 0,4-5-1 16,0 2 1-16,-2 1 2 0,2-1-3 15,-4 2-32-15,0-4-45 0,3-1-1 16,1-5-60-16,-2-6-103 0</inkml:trace>
  <inkml:trace contextRef="#ctx0" brushRef="#br0" timeOffset="50414.03">26141 4321 561 0,'0'0'60'0,"0"0"-18"0,0 0 21 16,0 0-2-16,0 0-25 0,0 0-23 15,0 0-8-15,0 0-5 0,0 0-2 16,20 4 0-16,-15 19 2 0,-1 1 0 16,0 4 2-16,-4 3-1 0,0-3-1 0,0 1 1 15,0-1 1-15,0-1 0 0,0-3 0 16,-2-6 0-16,4-4-2 15,-2-4 0-15,0-4 1 0,0-3 1 16,0-1-1-16,0-2-1 0,0 0 0 0,2 0 0 16,-2-5 5-16,0-7-2 0,0-5-1 15,0 1-1-15,-2-6 1 0,-6 0-2 16,-7 0 0-16,5 2-1 0,-7 2 0 16,1 4-1-16,-1 4-1 0,3 2 2 15,-1 8-1-15,-3 0-3 0,5 6-4 16,-7 8-2-16,9 0-2 0,-3 3 5 15,3 2 6-15,7-3-3 0,-2 0 5 16,4 2 0-16,2-5-1 0,0 1 1 16,0-2 0-16,6 1 0 0,0-1 0 0,9 0 0 15,4-1 1-15,7-2 2 0,-3 0-2 16,2 0 1-16,0-3-2 0,4-3-29 16,-2-3-14-16,-1 0-34 0,1-10-68 15,-2-5-130-15</inkml:trace>
  <inkml:trace contextRef="#ctx0" brushRef="#br0" timeOffset="50618.96">26769 4129 533 0,'0'0'86'0,"0"0"-14"0,0 0 4 15,0 0-7-15,0 0-32 0,0 0-25 0,0 0-12 16,0 0-3-16,6 18 3 0,-1 7 3 15,-3 4 0-15,0 4 0 0,4 3 0 16,-6 5-2-16,0 6 0 0,-10 7 1 16,1 2-2-16,7-1-4 15,-2-4-49-15,0-5-52 0,0-9-52 16,-4-10-106-16</inkml:trace>
  <inkml:trace contextRef="#ctx0" brushRef="#br0" timeOffset="50808.75">26817 4778 322 0,'0'0'395'0,"0"0"-317"0,0 0-17 15,0 0-8-15,0 0-26 0,0 0-17 16,0 0-9-16,0 0 0 0,0 0-1 0,16-44-2 16,-20 49-16-16,0 5-32 0,-6 0-30 15,1-1-31-15,-1 1-50 0,-6-6-119 16</inkml:trace>
  <inkml:trace contextRef="#ctx0" brushRef="#br0" timeOffset="51424.49">22110 5600 419 0,'0'0'68'0,"0"0"-16"0,0 0 15 16,0 0-9-16,0 0-13 0,0 0-16 31,0 0-16-31,0 0-8 0,2-9-5 0,0 25 0 0,2 2 3 0,-2 7 0 0,0 3 2 16,-2 2 0-16,0 4-1 15,2 1-2-15,-2 4-2 0,0 1 1 0,0 0 1 16,5-1-2-16,-3-2 0 0,0-4-50 31,2-4-18-31,-2-8-21 0,-2-8-97 16</inkml:trace>
  <inkml:trace contextRef="#ctx0" brushRef="#br0" timeOffset="51616.54">22145 5414 568 0,'0'0'41'0,"0"0"-8"0,0 0 27 15,0 0-10-15,0 0-30 0,0 0-12 0,0 0-4 16,0 0-4-16,0 0 0 0,21-28-5 16,-15 35-12-16,6 4-45 0,1 1-18 15,-3-3-63-15,2-1-107 0</inkml:trace>
  <inkml:trace contextRef="#ctx0" brushRef="#br0" timeOffset="51880.24">22554 5737 81 0,'0'0'325'0,"0"0"-310"0,0 0 19 15,0 0 39-15,0 0-29 0,0 0-20 16,0 0-3-16,0 0 8 0,0 0 0 15,-47 9-8-15,47-9-3 0,0 0-2 16,2 0-3-16,6-1-3 0,5-2-7 16,3-1 1-16,7 0-1 0,4 2-2 15,2 2-1-15,-2 0-3 0,-1 1-69 16,-1 1-23-16,-2 1-96 0,-13-3-188 0</inkml:trace>
  <inkml:trace contextRef="#ctx0" brushRef="#br0" timeOffset="52052.66">22569 5919 590 0,'0'0'37'0,"0"0"-26"16,0 0-1-16,0 0 29 0,0 0-5 16,0 0-24-16,66-12-7 0,-43 12-3 0,-5 0 0 15,7 3-47-15,-2-4-39 0,-7 1-79 16,5-5-157-16</inkml:trace>
  <inkml:trace contextRef="#ctx0" brushRef="#br0" timeOffset="52272.56">23197 5599 554 0,'0'0'110'0,"0"0"-53"16,0 0-15-16,0 0 27 0,0 0-27 15,0 0-25-15,0 0-13 0,0 0-4 16,0 0-2-16,15 17 0 0,-5 9 2 0,-8 3 2 16,4 4-2-16,-4 2 3 0,0 0-2 15,1-1-1-15,1 0-4 16,-4-1-43-16,0-4-38 0,2-1-64 0,-2-9 3 16,-2-10-140-16</inkml:trace>
  <inkml:trace contextRef="#ctx0" brushRef="#br0" timeOffset="52429.52">23168 5465 524 0,'0'0'44'0,"0"0"-18"0,0 0-6 0,0 0 7 16,0 0-21-16,0 0-6 15,0 0-4-15,0 0-12 0,0 0-39 0,54 25-39 16,-46-12-49-16,-1-5-148 15</inkml:trace>
  <inkml:trace contextRef="#ctx0" brushRef="#br0" timeOffset="52649.14">23518 5728 529 0,'0'0'90'0,"0"0"-39"15,0 0-3-15,0 0 17 0,0 0-25 16,22-55-24-16,-9 48-8 0,-5 1 3 0,11-1-3 16,1 2-5-16,7 0-2 0,2 3-1 15,-8 0 1-15,-3 2-1 0,-1 0 0 16,-3 2-18-16,-7 2-39 0,1-3-49 16,-8-1-61-16,-2 0-206 0</inkml:trace>
  <inkml:trace contextRef="#ctx0" brushRef="#br0" timeOffset="52839.55">23588 5506 585 0,'0'0'67'0,"0"0"-1"0,0 0 18 16,0 0-38-16,0 0-33 0,0 0-12 16,0 0 0-16,23 55 4 0,-13-28 0 15,-4 4 0-15,7 2-2 0,-1 2-2 16,-6 2 3-16,-2 2-4 15,-2 0-6-15,3-1-48 0,-1-3-52 16,2-8 10-16,4-8-83 0,-6-8-224 16</inkml:trace>
  <inkml:trace contextRef="#ctx0" brushRef="#br0" timeOffset="53028.81">23931 5468 618 0,'0'0'55'0,"0"0"6"0,0 0 1 16,0 0-11-16,0 0-27 0,0 0-14 16,0 0 1-16,0 0-1 15,46 60-2-15,-42-25-4 0,-4 6 0 0,2 3-3 16,-8 6 2-16,-3 1-3 0,-1 4-2 0,-5 0-76 31,1-7-45-31,6-12-123 0</inkml:trace>
  <inkml:trace contextRef="#ctx0" brushRef="#br0" timeOffset="53532.78">25496 5475 451 0,'0'0'65'0,"0"0"-24"0,0 0 15 16,0-51 5-16,0 50-5 0,0-1-16 15,0 2-15-15,4 3-12 0,-2 7-12 16,2 9 1-16,2 3-2 0,-6 9 6 0,5 0 2 16,-3 5-1-16,2 2-1 15,-2-3-4-15,2 4 0 0,0 0 0 16,-2 0 1-16,2-3-3 0,-2-4-14 0,2-6-39 31,-4-4-25-31,0-10-45 0,0-7-67 0</inkml:trace>
  <inkml:trace contextRef="#ctx0" brushRef="#br0" timeOffset="53722.45">25539 5170 601 0,'0'0'37'0,"0"0"-15"0,0 0-9 0,0 0 7 16,0 0-11-16,0 0-9 0,0 0-1 15,0 0 1-15,35 15 1 0,-24 7 0 16,9-3-1-16,-7 1-35 0,7 0-30 16,-7-6-55-16,3-3-96 0</inkml:trace>
  <inkml:trace contextRef="#ctx0" brushRef="#br0" timeOffset="53927.75">25839 5554 89 0,'0'0'526'16,"0"0"-486"-16,0 0-2 0,0 0 22 15,0 0-6-15,0 0-29 0,0 0-14 16,33-50-4-16,-21 46 1 0,13-3-7 16,-4 3 0-16,2 1-1 0,2 1-1 0,1 2-6 15,-5 0-40-15,0 0-40 0,-3 0-33 16,-7 0-115-16</inkml:trace>
  <inkml:trace contextRef="#ctx0" brushRef="#br0" timeOffset="54094.81">25944 5641 615 0,'0'0'66'15,"0"0"-35"-15,0 0-11 0,0 0 13 16,0 0-6-16,0 0-19 15,69-7-5-15,-42 7-3 0,-1 0 0 0,-1-1-1 16,4-1-49-16,2-4-34 0,-2-5-37 0,-2-5-86 16</inkml:trace>
  <inkml:trace contextRef="#ctx0" brushRef="#br0" timeOffset="54527.78">26709 5293 535 0,'0'0'57'0,"0"0"0"0,0 0 0 0,0 0 5 16,0 0-36-16,0 0-26 0,0 0-9 16,0 0 9-16,-64 61 0 0,48-44 1 15,-9 0-2-15,-4-3-1 0,2-1-20 16,0-4-8-16,-2-4-7 0,0-2 3 16,2 0 2-16,1-3 10 0,11-1-8 15,3-4 21-15,5-1 9 0,7-1 0 16,0-4-3-16,3 1 3 0,5-3 0 15,4-1 5-15,-4 0 4 0,11 2 2 16,-4 2-1-16,7 1 5 16,-1 3 3-16,6 3 4 0,2 2-2 0,4 1 1 0,0 4-1 15,0 4-4-15,-2 3-2 0,-4 2 1 16,-15 1-3-16,-1 3-7 0,-7 3-5 16,-8 5-1-16,-11 6 1 15,-8 3 1-15,-6 0 2 0,5-2 0 0,-1-6-1 16,0-3 2-16,13-4-4 0,-5-4 1 15,7-6-1-15,8 0 2 0,0-2-4 16,0-3 4-16,2 1-4 0,0-1 2 16,4 0 0-16,6 0 0 0,9-1 3 0,1-2 0 15,11 1-3 1,2-2-1-16,9-2-33 0,3 2-28 16,7-5-31-16,-5-4-100 0</inkml:trace>
  <inkml:trace contextRef="#ctx0" brushRef="#br0" timeOffset="54890.93">28241 5189 587 0,'0'0'50'0,"33"-54"-24"0,-16 37 29 16,-11 3 17-16,-2 5-27 0,0 2-15 15,-4 3-4-15,0 3-3 0,0 1-7 0,0 1-13 16,0 6-3-16,0 8-6 0,0 6 1 15,0 6 3-15,-2 7 1 16,-2 1 1-16,2 3 2 0,0-1-1 0,-2 3 1 16,4-3-2-16,0-2-16 15,4-2-30-15,2-4-27 16,4-7-22-16,-6-6-54 0,-4-8-102 0</inkml:trace>
  <inkml:trace contextRef="#ctx0" brushRef="#br0" timeOffset="55064.38">28264 4795 578 0,'0'0'51'0,"0"0"-41"16,0 0 2-16,0 0 13 0,0 0-21 16,0 0-4-1,0 0-2-15,0 0 2 0,0 0-1 0,60 71 1 0,-46-46-40 16,-1-2-57-16,-7-4-65 0</inkml:trace>
  <inkml:trace contextRef="#ctx0" brushRef="#br0" timeOffset="55410.11">28762 5058 583 0,'0'0'35'16,"0"0"14"-16,0 0 18 0,0 0 18 15,0 0-28-15,0 0-27 0,0 0-11 0,0 0-6 16,0 0-8-16,31-40-5 16,-31 46-2-16,-6 4-4 0,2 6 0 15,-11 4 5-15,1 3 1 0,-7 1 0 16,0 2 0-16,-4-2 0 0,-1 1-2 16,-1-6-10-16,6-1-6 0,2-5 2 15,7-3 4-15,2-2 2 0,4-2-2 0,1-5 3 16,5 1 6-16,0-1 1 0,0 1 1 15,0 0 0-15,7 1-1 0,1 1 2 16,4-1 2-16,1 1 1 0,7 1 1 16,7 0 6-16,2 4 1 0,4 1-4 15,4 0-2-15,3 4 0 0,-3-1-2 16,0 1-1-16,0 2-1 0,-2-1 0 16,-1-1-1-16,-1 0-15 0,-6-2-52 15,-3-4-57-15,-9-7-155 0</inkml:trace>
  <inkml:trace contextRef="#ctx0" brushRef="#br0" timeOffset="55630.63">29291 4917 154 0,'0'0'425'0,"0"0"-388"0,0 0 8 16,0 0 31-16,0 0-17 0,0 0-28 15,0 0-12-15,0 0-2 0,-2-26-1 16,19 20-8-16,5 1-7 0,11 1 0 16,11 0-1-16,-3 4 2 0,-2 0-2 15,-1-1 3-15,-9 4-3 0,-5 0-12 0,-9 1-49 16,-9-3-49-16,-6-1-39 0,-10 0-144 16</inkml:trace>
  <inkml:trace contextRef="#ctx0" brushRef="#br0" timeOffset="55992.36">29279 4876 539 0,'0'0'38'15,"0"0"-23"-15,0 0 10 0,0 0 9 16,0 0-15-16,6 52 14 0,-2-32-2 16,-2 2-9-16,2 4-14 0,0-2-4 15,1-1-3-15,-3-5 0 0,2-2 1 0,-2-4-1 16,0-4 0-16,0-2 0 0,-2-3 0 15,0-3 1-15,0 0 0 0,0 0 0 16,0 0 2-16,0 0 3 0,0-3 0 16,4 0-1-16,-2-3 0 0,2-1-1 15,2 1-1-15,7 0-2 0,-5 1 0 16,2-1-1-16,5 2 1 0,-3 3-1 16,9 1 1-16,-2 1 1 0,5 6 0 15,3 5 1-15,-2 5 3 0,-2 1-1 16,2 4 2-16,-9 3 2 0,-6-1-6 15,-5 1-4-15,-7-1 1 0,-7-4 1 16,-9 1 0-16,-9-1-1 0,-6-1-1 0,-7-3-26 16,-1-1-56-16,-11-6-32 15,5-3-157-15</inkml:trace>
  <inkml:trace contextRef="#ctx0" brushRef="#br0" timeOffset="56623.9">22271 6840 297 0,'0'0'13'0,"0"0"-10"0,0 0 1 16,2-53 19-16,-8 47 0 0,0-1-7 15,-5 0 8-15,5 0 5 0,0-1 12 16,2 1 25-16,0-2-16 0,4 5 1 16,0 0 0-16,0 2 0 15,0 2-12-15,0 0-18 0,0 3-15 0,2 6-6 16,2 2 1-16,2 7-1 0,2 4 5 0,3 7-2 15,-5 3 0-15,0 6 2 16,0 2-5-16,1 1 0 16,1 0 2-16,-6-1 0 0,2-2-2 15,0-6-30-15,2-3-42 0,-1-4-12 0,-1-6-43 0,-4-6-125 16</inkml:trace>
  <inkml:trace contextRef="#ctx0" brushRef="#br0" timeOffset="56812.78">22230 7028 507 0,'0'0'34'0,"0"0"10"0,6-54-11 16,0 45 9-16,5 3-7 15,-1-3-6-15,2 1-7 0,9 0-4 0,-2 2-6 0,5 0-10 16,7 3-2-16,-2 0 0 0,0 2 0 16,-2 0 0-16,-2 1-11 0,0 0-36 15,0-1-13-15,-5 1-25 0,-1-2-52 16,-11-2-89-16</inkml:trace>
  <inkml:trace contextRef="#ctx0" brushRef="#br0" timeOffset="57002.35">22561 6739 422 0,'0'0'68'0,"-15"-57"19"0,11 43 3 16,0 3-5-16,2 4-17 0,2 4-20 16,0 2-14-16,0 1-12 0,0 8-21 15,0 6-1-15,6 9-7 0,4 7 3 16,-1 8 3-1,-1 5 1-15,2 4 1 0,3 4 0 0,-7 5 1 0,0 1 0 16,2 4-2-16,-2-3-8 0,5-6-41 16,-5-5-40-16,4-9-6 15,3-10-28-15,-7-11-143 0</inkml:trace>
  <inkml:trace contextRef="#ctx0" brushRef="#br0" timeOffset="57871.28">23024 6942 542 0,'0'0'1'0,"0"0"13"16,0 0 20-16,0 0 8 0,-56-14-22 0,50 15-12 16,4 2 9-16,-1 2 3 0,1 1-15 15,2 1-5-15,0 4-1 0,0-1 1 16,2 1 1-16,3-2-1 0,1 2 1 15,4 2 0-15,5-1 0 0,-3 0-1 16,11-2 0-16,4-3 2 0,-3-3 2 16,1-4-3-16,6-2 2 0,-4-7 1 15,-2-2-1-15,-11-2 0 0,1-2-1 16,-5-3 1-16,-6 0-1 0,-2-3 11 0,-2 0 8 16,-4-2-12-16,-4 2-4 15,-9 2-2-15,5 2-2 0,-9 5-1 16,7 3-1-16,-11 5 0 0,2 4-2 15,5 6 0-15,-7 7-3 0,0 5 3 16,7 5-1-16,-7 2 0 0,6 4 4 16,3-1 0-16,1 0 0 0,7 2 0 0,4-2 0 15,4-1-3-15,4-2 3 0,6-3-1 16,7-1 1-16,5-3 0 0,1-3 0 16,6-2 3-16,4-5-2 0,4-4 3 15,-4-2-1-15,3-2 0 0,-3-7-2 16,-2-6 1-16,2-3-2 0,-4-6 1 15,-2-4 0-15,-1-5 1 0,-3-3 0 0,-4-6 0 16,-1-2 2-16,-7-2 7 0,-3 0 2 16,-2 0 1-16,-2 3-4 0,0 7-2 15,-4 8 2-15,-4 5 2 0,-2 7-1 16,0 5 1-16,0 3-2 0,4 4-1 16,-2 2-8-16,1 0-1 0,-5 7-1 15,2 5-4-15,2 5 0 0,-2 3 5 16,6 5-1-16,-2 1 0 15,0 5 0-15,2 1 1 0,2 0 0 0,0 1 1 16,4 1-1-16,2-2 0 0,2 0 1 0,-1-5 0 16,1-3 0-1,5-3 0-15,-7 0-1 0,8-4 2 16,1-6-2-16,-3-1 1 0,3-3-1 0,-1-5 3 0,3-4-2 16,-2-1 0-16,-1-8 0 0,1-3 1 15,-1-6 1-15,-3-2-1 0,1-6 0 16,-8-3-1-16,-4-3 1 0,2-5-1 15,-4-3 0-15,-2-4 0 0,-2 0 0 0,0 2 1 16,0 1-2-16,-6 7 0 0,1 8 0 16,5 6 2-16,0 10-1 15,0 3 3-15,0 6 5 0,0 3-4 0,4 0-2 16,0 0-3-16,0 8-4 0,0 3-2 16,0 3 5-16,0 5 1 15,4 1 0-15,2 5-1 0,-2 1 1 0,2 5 0 16,5 1 0-16,1-1 0 15,-8 4 0-15,7 0 1 0,-3 0-1 16,0 1 1-16,-2 0-1 0,-4-1 0 0,3-1 0 0,-3-1-25 16,0-4-24-16,0-4-34 0,2-7 17 15,2-7-55-15,-4-7-63 16,0-4-195-16</inkml:trace>
  <inkml:trace contextRef="#ctx0" brushRef="#br0" timeOffset="58249.5">23915 6928 447 0,'0'0'72'0,"0"0"0"15,10-61-7-15,-10 46 10 0,2 0-10 16,-2 2-23-16,0 4-10 0,0 3-7 16,-2 2-7-16,0 3-9 15,0-2-7-15,-4 2-2 0,-3 1 0 0,1 0 0 16,2 7 0-16,0 6-5 0,-9 3-1 15,3 4 5-15,3 3 0 0,-3 7 1 16,2 0 0-16,6 7-1 0,-1 1 1 16,1-1 0-16,4-2 0 0,0-4-4 15,6-5-10-15,7-5 5 0,8-7 5 16,-3-2 4-16,3-5 1 16,6-5 0-16,0-2-1 0,-3-10 4 0,1-5-1 15,0-4 0-15,-6 0 0 0,-5-3 5 0,-6-3-1 16,-1-3-1-1,-3-4 0-15,-4-2-3 0,0 3-3 0,-7 2 0 0,-3 6 0 16,-4 5-6-16,-5 1-9 0,-6 5-2 16,0 2-29-1,-6 5-43-15,3 5-20 0,1 2-80 0,0 4-103 0</inkml:trace>
  <inkml:trace contextRef="#ctx0" brushRef="#br0" timeOffset="58894.77">24758 6782 526 0,'0'0'7'15,"0"0"7"1,8-53 20-16,-6 42 32 0,-2 2-19 15,0 3-11-15,0 0-6 0,0 4 5 0,0 0-5 0,0 2-9 0,0 0-3 16,0 0-6-16,-2 0-5 0,2 2-7 16,0 4-2-16,0 4-4 15,0 5 2-15,4 5 3 0,3 6 1 0,-3 4 1 16,0 4-1-16,2 0 0 0,2-4 0 16,5-3 1-1,-7-4-1-15,6-2 0 16,1-6-1-16,-5-3 0 0,0-6-2 15,3-3-1-15,-1-3 4 0,-4-3 1 16,9-4 0-16,-1-4 4 0,0-3-4 16,3-2 2-16,-9-2-3 0,1-1 1 15,1-1 1-15,-6-5 0 0,-2 1-1 16,0-2-1-16,-2 1 1 0,0 5 0 0,-2 2-1 16,2 8 0-16,-2 5 0 0,2 4 0 15,0 1-1-15,0 1 1 0,0 7-8 16,0 8-3-16,4 2 8 0,-2 6 2 15,2 1 1-15,7 1 0 0,1-2 0 16,-4-5 0-16,13-3 0 0,-6-4 0 16,9-3 0-16,-3-5 0 0,4-3 2 15,4-1-1-15,0-8 1 0,4-3-1 0,-2-2 1 16,0-3-1-16,-4-2 1 0,-9-2 0 16,3-2 6-16,-11 0 5 0,1-3 0 15,-1-4-4-15,-6-2-1 0,-4-1-2 16,-2-1-2-16,-10 0 0 0,-5 4-3 15,7 4-1-15,-13 3 1 0,4 6-1 16,3 4-8-16,-7 9-1 0,9 3-9 0,-7 5-9 16,11 9-2-16,-5 8-25 15,5 2-15-15,4 6-9 0,-7 1-22 16,3-1-42-16,4-3-117 0</inkml:trace>
  <inkml:trace contextRef="#ctx0" brushRef="#br0" timeOffset="59247.31">25717 6619 531 0,'0'0'31'0,"17"-50"6"15,-15 37 9-15,0 7 29 0,-2 2-6 16,-2 0-27-16,-7 2-21 0,1 0-9 0,0 2-8 16,-9 0-4-16,1 7-2 0,-3 4 0 15,3 4 0-15,-5 2 1 0,9 4-1 16,-7 1 2-16,7 4 0 0,1 2-1 15,-3 1 1-15,5 4 0 0,7-3-2 16,-2 1 2-16,2-2-1 0,4-4 0 16,2 1-8-16,3-4 4 15,5-3 3-15,5-1 0 0,-5-9 0 0,9-5 2 0,1-4 2 16,1-8 2-16,2-9 0 16,4-3 0-16,-6-4 6 0,-7-3 1 15,1-1 6-15,-7-1-1 0,-10-3-4 16,2-1-4-16,-4-1-6 0,2-3 0 0,-10 1-2 15,-3 2-1-15,3 3-7 0,0 8-11 16,-7 7-16-16,7 7 2 0,-7 8-26 16,7 4-16-16,2 8-19 0,-3 6-49 15,3 2-16-15,2-1-68 0</inkml:trace>
  <inkml:trace contextRef="#ctx0" brushRef="#br0" timeOffset="59561.42">25839 6636 471 0,'0'0'104'0,"0"0"-26"15,70-62-20-15,-41 44 12 0,-8 7-16 16,2 3-25-16,4 1-11 0,-5 6-5 16,-5 1-5-16,6 1 0 0,-11 8-2 15,9 2-2-15,-7 5-1 0,5 3-2 16,-9 5-1-16,9 5 1 16,-11 4-1-16,-2 3 0 15,-6 0 0-15,2 3 0 0,-2-1 0 0,-4-6 0 16,2-5 1-16,2-9-1 15,-2-5 0-15,2-7-1 0,-2-5 1 0,-6-1 0 0,-1 0 0 16,1-3 2 0,2-2 0-16,4-7 0 0,-2 1 1 0,-1-4-2 0,3-2 0 0,2-5-1 15,0-4 0-15,0-3 1 0,2-3-1 16,3 0 0-16,1-2-1 0,4 0-3 16,7 4-4-16,-7 7-6 0,11 3-10 15,-7 4-17-15,13 0-37 0,6-3-14 16,0-3-23-16,0 1-109 0</inkml:trace>
  <inkml:trace contextRef="#ctx0" brushRef="#br0" timeOffset="59798.56">26577 6330 367 0,'0'0'227'15,"0"-51"-164"1,-2 32-16-16,2 8 23 0,0 3-12 0,2 4-30 15,-2 3-10-15,4 1-4 0,-2 1-6 16,2 7-8-16,7 6-1 0,-5 6 1 16,2 7 0-16,7 5 2 0,-5 1 1 15,0 6-1-15,1 0 0 0,-1 2-1 16,-4 2 1-16,7 1 0 0,3 2-2 0,-6-2-3 16,5-2-35-16,-5-5-28 0,1-7-25 15,5-9 4-15,-6-13-84 0,9-8-97 16</inkml:trace>
  <inkml:trace contextRef="#ctx0" brushRef="#br0" timeOffset="60229.28">27116 6327 622 0,'0'0'31'0,"0"0"18"15,0 0 19-15,0 0-16 0,0 0-32 16,0 0-17-16,0 0-2 0,0 0 3 15,0 0 2-15,29 46 2 0,-27-13-2 16,1 1-2-16,-3 0-1 0,4 0 1 16,-4 2-4-16,2-2 3 0,2 1-2 15,2 1-1-15,4-5-1 0,7-4 1 16,-5-5 1-16,7-9 0 0,-9-4 1 0,3-6 1 16,-1-2-1-16,-6-1 0 0,-2-6 1 15,1-4-1-15,-1-4 3 0,-2-6-2 16,-2-1-1-16,0-3-1 15,-8-1 0-15,1 1 0 0,-11 1-1 0,-1 4 0 16,-10 3 0-16,-2 4-4 0,0 4-1 16,0 4-5-16,8 4 5 0,3 7 2 15,-1 7-6-15,9 5-6 0,-3-1-2 16,5 2 7-16,6 0 9 0,0-2-1 16,2 2 0-16,2-1 1 0,6-1 1 0,2-2-1 15,13-3 1-15,-5-1 0 0,9-1 0 16,2 0 0-16,0-2-2 0,2-5-12 15,-2-2-25-15,4-2-17 0,2-5-15 16,0-5-64-16,-4-4-109 0</inkml:trace>
  <inkml:trace contextRef="#ctx0" brushRef="#br0" timeOffset="60401.46">27699 6254 580 0,'0'0'29'16,"0"0"36"-16,0 0 16 0,0 0-4 15,0 0-35-15,0 0-25 0,0 0-12 16,0 0-2-16,33 25 10 0,-24 0 0 16,5 6-6-16,-6 1-3 0,1 4-2 15,1 4-1-15,-4 1 1 0,-4 3-2 0,0 3-1 16,-10 5-40-16,-8 0-38 16,1-5-57-16,-6-10-144 0</inkml:trace>
  <inkml:trace contextRef="#ctx0" brushRef="#br0" timeOffset="60559.64">27743 6800 251 0,'0'0'442'0,"0"0"-354"16,0 0-31-16,0 0-2 0,0 0-24 0,0 0-25 16,0 0-4-16,0 0-1 15,0 0-1-15,16-32-2 16,-16 40-22-16,-2 4-28 0,-2 2-27 0,-4 1-31 0,0-2-73 15,-1-3-186-15</inkml:trace>
  <inkml:trace contextRef="#ctx0" brushRef="#br0" timeOffset="61279.38">22300 7881 203 0,'0'0'128'16,"0"0"-79"-16,0 0 19 0,0 0 9 15,0 0-17-15,0 0-14 16,0 0-17-16,0 0-7 0,-16-11-2 0,20 17 0 15,2 4-5-15,-4 3 17 0,4 5-5 16,-2 1-14-16,2 4-3 0,1-1-7 16,1 4-2-16,-4 2 1 0,2 2 0 15,-4 1-1-15,3-2-1 0,-1-1-1 16,-2-4-44-16,-2-3-34 0,-2-5-33 16,-7-4-87-16</inkml:trace>
  <inkml:trace contextRef="#ctx0" brushRef="#br0" timeOffset="61460.16">22222 7636 550 0,'0'0'30'16,"0"0"-14"-16,8-53 7 0,-8 53 7 0,0 0-16 15,0 4-13-15,0 4-1 0,2 1-6 16,2 5 6-16,2 1 2 0,7 1-2 15,1-1-28-15,-4-1-43 0,1-2-61 16,-3-3-131-16</inkml:trace>
  <inkml:trace contextRef="#ctx0" brushRef="#br0" timeOffset="61682.25">22763 7994 627 0,'0'0'12'16,"0"0"5"-16,0 0 22 16,0 0 2-16,0 0-24 0,0 0-15 0,0 0 0 15,-58-30 0-15,54 29 1 16,4 0 1-16,0-2-2 0,10 0-2 0,7-1 0 16,4-5 0-16,8 4-1 0,4 0 1 15,0 3 0-15,-4 1-19 16,-2 3-50-16,-3 4-65 0,-15-1-89 0</inkml:trace>
  <inkml:trace contextRef="#ctx0" brushRef="#br0" timeOffset="61855.5">22753 8202 540 0,'0'0'61'15,"0"0"-52"-15,0 0-5 0,0 0 22 16,0 0-13-16,0 0-11 0,0 0-1 15,54 15-1-15,-34-15 1 0,5 0-1 16,0-2-4-16,4-5-26 16,2-2-37-16,-2-4-49 0,0-2-122 0</inkml:trace>
  <inkml:trace contextRef="#ctx0" brushRef="#br0" timeOffset="62077.71">23545 7768 555 0,'0'0'36'0,"0"0"16"0,0 0-8 16,0 0 10-16,0 0-14 0,0 0-13 15,0 0-9-15,0 0-7 16,0 0-10-16,-15 20 1 0,21 12-2 0,0 3 3 16,5 3-1-16,-5 1 0 0,0 0-1 15,2 0-1-15,-1 1 2 0,3 0-2 16,-6 2-29-16,-2-2-45 0,2-4-12 15,-4-8-102-15,0-12 50 0</inkml:trace>
  <inkml:trace contextRef="#ctx0" brushRef="#br0" timeOffset="62264.75">23472 7590 486 0,'0'0'32'0,"0"0"3"0,0 0-2 0,0 0-7 0,0 0-15 16,0 0-9-16,0 0-2 0,0 0 0 31,0 0 3-31,8 3-2 0,3 9-1 16,-3 4 0-16,4-6-38 0,-1-1-64 16,-7-3-87-16</inkml:trace>
  <inkml:trace contextRef="#ctx0" brushRef="#br0" timeOffset="62521.91">23790 8029 405 0,'0'0'7'0,"0"0"6"0,0 0 34 16,0 0 1-16,0 0-15 0,0 0-11 15,0 0 2-15,0 0 1 0,-28-4-2 0,32-1-5 16,6-2-7-16,7-3-6 16,5 1 4-16,5-3 4 0,6 2 4 15,2 3-5-15,-2-1-9 0,-4 1-1 0,-4 3-2 16,0-2 0-16,-11 1-40 0,-1 0-36 16,-11-4-74-16,-2 2-133 0</inkml:trace>
  <inkml:trace contextRef="#ctx0" brushRef="#br0" timeOffset="62712.08">23898 7712 477 0,'0'0'94'0,"0"0"-51"15,0 0 10-15,0 0-4 0,0 0-18 0,0 0-28 16,0 0 9-16,-2 53 21 0,4-21-13 16,4 2-7-16,7 0-5 0,-5 3-3 15,2-1-3-15,5-2 0 0,-5-2-1 16,0-2 0-16,5-1 0 0,-7-4-1 15,2-5-33-15,1-4-56 0,-5-9-29 16,-6-6-92-16</inkml:trace>
  <inkml:trace contextRef="#ctx0" brushRef="#br0" timeOffset="62918.15">24282 7706 606 0,'0'0'29'15,"0"0"27"-15,0 0 21 0,0 0-17 16,0 0-29-16,0 0-22 16,0 0-7-16,0 0 4 0,13 67 2 0,-9-36-4 15,0 3-1-15,6 0-2 0,-3 1 0 16,1-2 0-16,8 1 0 0,-5-2-1 0,-5 3-20 16,4 0-42-16,1-4-38 15,-9-6-49-15,-2-6-177 0</inkml:trace>
  <inkml:trace contextRef="#ctx0" brushRef="#br0" timeOffset="63248.99">25856 7770 526 0,'0'0'71'0,"0"0"-32"16,0 0 18-16,0 0 6 0,0 0-24 15,53-42-21-15,-47 42-2 0,3 3-3 0,-3 6-5 16,0 4-3-16,-2 5-2 0,-2 6-3 15,0 3 2-15,3 4 0 0,-1-1-1 0,0 2-1 16,2-1 2-16,-2-2-2 16,0-4-1-16,0-3-34 15,-1-5-28-15,-1-3-9 0,-2-7-20 0,-5-4-98 0</inkml:trace>
  <inkml:trace contextRef="#ctx0" brushRef="#br0" timeOffset="63434.85">25876 7485 568 0,'0'0'65'0,"0"0"-47"0,0 0 1 0,0 0 4 0,0 0-14 16,0 0-8 0,0 0 0-16,0 0-1 0,66 12 1 15,-51-1-1-15,6-1 0 0,7-2-2 16,-9-2-35-16,0-5-67 0,-5-1-150 0</inkml:trace>
  <inkml:trace contextRef="#ctx0" brushRef="#br0" timeOffset="63648.21">26443 7803 514 0,'0'0'37'0,"0"0"-11"15,0 0 10-15,0 0 2 0,0 0-14 0,0 0-12 16,0 0 2-16,0 0 2 0,0 0-9 16,2-8-5-16,18 3-1 0,1 1 0 15,4 0 0-15,2 2-1 16,2 0 0-16,-9 2-13 0,1 0-58 0,0 0-50 16,-11-1-77-16</inkml:trace>
  <inkml:trace contextRef="#ctx0" brushRef="#br0" timeOffset="63804.73">26591 7974 573 0,'0'0'61'0,"0"0"-51"16,0 0 26-16,0 0 20 0,56-17-26 16,-35 12-23-16,-5 0-5 0,5-2 0 15,4 2-2-15,-4-3-2 0,3-2-31 16,3-5-29-16,-4-8-71 0,-4-1-213 15</inkml:trace>
  <inkml:trace contextRef="#ctx0" brushRef="#br0" timeOffset="64276.91">27179 7596 300 0,'0'0'20'0,"0"0"-4"0,-50 0 18 15,37 0 2-15,9 0-15 0,2 0 0 16,2-1 11-16,0-5 11 0,4 1-15 16,5-2-10-16,1-3 3 0,4 1 6 0,7-2-1 15,6 0 1-15,2 1 1 16,2 2 0-16,0 1-5 0,2 3-4 0,-4 4-4 16,-4 0-2-16,0 7-7 15,-13 4-5-15,0 3-1 0,-5 3-1 16,-7 1 0-16,0 0 0 0,-9 2-3 0,-3-1-16 15,2 0-13-15,-7-1-4 0,5-2 2 16,-3-1 11-16,-1-4 8 0,9-2 5 16,-3-2 11-16,2-4 1 0,2 0 1 15,4-3-1-15,2 0 0 0,0 0 1 16,0 0 10-16,4 0-2 0,6 0-9 16,-2-1 3-16,1-1 10 0,7 2 1 15,-3 0 1-15,7 0 7 0,-3 2 2 16,10 3 2-16,-3 2-1 0,-1 1-3 15,2 2-2-15,2 4 1 0,-11 2-7 0,3 6-2 16,-13-2-6-16,0 6-3 0,-6 0-4 16,-6 1 1-16,-2 1-1 0,-13-3 1 15,5-2-2 1,-7-5-8-16,0-2-19 0,5-5-2 0,-7-2-25 0,4-3-23 16,0-5-15-16,-3-2-95 0</inkml:trace>
  <inkml:trace contextRef="#ctx0" brushRef="#br0" timeOffset="64562.68">29033 7344 622 0,'0'0'42'15,"0"0"-5"-15,0 0 21 0,0 0 6 0,0 0-25 16,0 0-25-16,0 0-13 16,0 0 5-16,51 51 8 0,-42-17-2 15,-1 1-6-15,4 0-1 0,-8 3-1 16,5-4-4-16,-1 2 0 0,2 0 0 16,-3-1 0-16,1-3 0 0,0-3 0 0,2-4-9 15,-3-6-30-15,-1-8-11 16,-4-9-27-16,-2-5-28 0,0-9-110 0</inkml:trace>
  <inkml:trace contextRef="#ctx0" brushRef="#br0" timeOffset="64737.27">29080 6996 569 0,'0'0'20'0,"0"0"-1"0,0 0-4 16,0 0 5-16,0 0-13 0,0 0-5 15,0 0-1-15,0 0 0 0,58 30 0 16,-45-12-1-16,-5-1 0 0,10-1-17 16,-7-7-51-16,-3-5-51 0,0-4-151 15</inkml:trace>
  <inkml:trace contextRef="#ctx0" brushRef="#br0" timeOffset="65064.77">29655 7199 607 0,'0'0'8'0,"0"0"25"16,0 0 15-16,0 0 9 0,0 0-12 0,0 0-27 15,0 0-15-15,0 0-3 0,0 0-3 16,-19 44 3-16,1-25 1 0,1 0 0 16,-4 0-1-16,9-1 3 0,-2-1-2 15,3 1 0-15,-1-1-1 0,4 1 0 0,-1 1 0 16,7-3 0-16,-4 0-1 15,4-3 1-15,2-2-2 0,0-2-2 16,0-2 1-16,2-3 1 0,2 2 1 0,2 0-1 16,3-2 2-16,3 1 1 0,0 2 0 15,7 0-1-15,2 2 0 0,4 4 2 16,6 0 1-16,2 2 4 16,0 5-4-16,2 0 0 0,-2 3-2 0,0-1 0 15,0-2-1 1,-6 0 0-16,0-5-1 15,-4-3-48-15,-3-7-37 0,-3-5-72 0,-1-12-342 16</inkml:trace>
  <inkml:trace contextRef="#ctx0" brushRef="#br0" timeOffset="65285.08">30318 7155 575 0,'0'0'57'16,"0"0"-34"-16,0 0 8 0,0 0 21 0,0 0-13 16,0 0-20-16,0 0-4 15,62-20-3-15,-39 20-6 0,0 0-4 0,4-1 0 16,0 1-1-16,0 1-1 16,-5-1-2-16,-1 0 1 0,-2-1-24 15,-9-6-50-15,-6 0-50 0,-4-2-171 16</inkml:trace>
  <inkml:trace contextRef="#ctx0" brushRef="#br0" timeOffset="65663.07">30263 7129 314 0,'0'0'239'0,"0"0"-180"0,0 0-30 16,0 0 8-16,0 0-3 15,0 0-17-15,0 0-5 0,6 61 0 16,-2-41-2-16,-4 1-3 0,4 1-3 0,0-1-3 15,-2-3 0-15,0-1 0 0,3-4 0 16,1-3 0-16,-2-3-1 0,-2-1 0 16,-2-2 1-16,0-2 0 0,0-1 0 15,0-1 1-15,0 0-2 0,2 0 3 16,-2 0 2-16,2-1 0 0,-2-5 0 16,2 1-2-16,2-2-2 0,2 2 0 15,-3 1-1-15,7-1 0 0,-2 2 0 0,0 1 0 16,5 1 2-16,1 0 2 15,9 1 2-15,-2 6 4 0,6 4 2 16,1 2 0-16,3 4 3 0,-4 3-7 0,-6 4 4 16,0 3-3-16,-9-1-5 0,-6 0-3 15,-6-3-1-15,-6 0 0 0,-6-2 0 16,-9-3 2-16,-2-1 2 0,-6 0-4 16,-4-4-33-16,-6-2-29 0,-6-4-51 15,-5-5-57-15,0-1-298 0</inkml:trace>
  <inkml:trace contextRef="#ctx0" brushRef="#br0" timeOffset="66261.28">23270 8675 441 0,'0'0'54'16,"0"0"7"-16,-2-58 8 16,2 47-13-16,2 1-3 0,2 6-14 0,-2 1-9 15,0 3-11-15,2 0-7 0,4 6-5 16,-4 6-6-16,3 7 1 0,3 8-2 0,2 6 2 15,-5 5-1 1,3 1 1-16,4 4-1 0,-5-2 3 0,1-2-4 16,4-1 0-16,-5-5-17 0,-1-3-38 15,0-7-25-15,-2-7-23 0,-6-6-62 16,0-5-128-16</inkml:trace>
  <inkml:trace contextRef="#ctx0" brushRef="#br0" timeOffset="66418.62">23361 8872 349 0,'0'0'120'16,"0"0"-80"-16,18-50 6 0,-8 41 22 16,-1 0-23-16,3 3-20 0,3-1-6 15,1-1-3-15,7 1-5 0,6 2-5 16,2-1-4-16,4 0-2 0,2 0 0 0,-2 0 1 16,-2-3-1-16,-4 0-27 0,-6-1-34 15,-11-3-71-15,-3 0-141 0</inkml:trace>
  <inkml:trace contextRef="#ctx0" brushRef="#br0" timeOffset="66608.07">23664 8488 540 0,'0'0'12'0,"0"0"56"0,0 0 15 16,0 0-10-16,0 0-33 16,0 0-33-16,0 0-3 0,-6 60-4 15,6-15 17-15,-2 4-6 0,4 1-6 16,0-1-2-16,4 0-2 0,5-3 1 0,3 0-1 15,1-4 0-15,3-1-1 0,1-3-8 16,0-5-46-16,1-7-26 0,-9-7-2 16,-3-11-87-16,-6-8-189 0</inkml:trace>
  <inkml:trace contextRef="#ctx0" brushRef="#br0" timeOffset="67474.25">24030 8757 457 0,'0'0'66'0,"0"0"-35"0,0 0 9 16,0 0 3-16,-47-4-20 0,32 8-11 15,5 0 1 1,6 3 7-16,-2 0-6 0,-1-1-7 0,5 3-5 0,0 0-1 16,2 2-1-16,0 0 1 0,0 1 0 15,4 2 0-15,5-1-1 0,-1-1 1 16,0-1-1-16,9-2 0 0,-5-4 0 0,9-1 2 15,-3-2-1-15,3-2-1 16,0-2 3-16,-3-5-1 0,3-4 0 16,-7-3-2-1,-1-1 2-15,-1-4-1 0,-5 0 2 0,-5-2-3 0,-2-1 3 0,0-1-1 16,-9 4-1-16,-3-2 1 0,-5 5-2 16,-1 4 0-16,-1 5-1 0,-2 4 1 15,3 3-1-15,-5 6-1 0,2 6-1 16,3 5-3-16,1 7 6 0,5 1 0 15,4 3 0 1,-1 1-3-16,7 0 3 0,2-1-1 0,0 0 2 0,11-4-2 16,-3-2 1-16,6-2 0 0,3-3 0 15,2-2 0 1,3-4 0-16,5-3 2 0,2-5 1 0,2-3 3 0,0-4 0 0,-4-8-2 16,2-3 2-16,0-4-2 15,-2-6 1-15,0-3-2 16,-1-1-1-16,-7-5 2 15,4-3 3-15,-7-2 0 0,3-6-2 16,-3-3 0-16,-3-2-1 0,-5 1-2 16,-4 1 0-16,-4 5-1 0,0 4 1 15,-4 11-1-15,-2 5 3 0,2 9 1 0,-2 7 5 16,-5 6-5-16,5 3 0 16,-2 11-4-16,-5 8-1 0,-1 7-2 15,4 6 2-15,-3 5 0 0,5 4 0 16,4 1 1-16,2 1-1 0,4-1 1 0,0-4 0 15,6-4-1-15,7-3 0 0,-5-5 0 16,11-3 0-16,-7-4 0 0,11-5 0 16,-4 1 1-16,-3-7 0 0,5-4-1 15,-11-2 0-15,7-3 1 0,-7-1 2 16,1-1-3-16,1-9 1 0,-3-2 1 16,5-4 0-16,-8-4 0 0,3-4 0 15,3-4-2-15,-6-5 2 0,5-3 0 16,1-4 0-16,-5-1-2 0,3-3 3 15,-2 3 3-15,-4 1-3 0,-6 3-1 16,0 8 2-16,0 7-1 0,-4 7 1 0,-4 6 2 16,4 5 1-16,0 1-3 0,0 3-1 15,-3 9-3-15,3 9-3 0,-6 7-1 16,4 3 3-16,0 5 1 0,1 1-1 16,3 4 1-16,2 0 0 0,0 2 0 15,0 0 0-15,2-4 1 0,3 0-1 16,5-4 0-16,2-1 1 0,-3-3-1 0,5-2 0 15,-2-2-3-15,3-2-21 16,4-3-12-16,-7-3-38 0,9-7-31 16,-3-10-78-16,1-1-231 0</inkml:trace>
  <inkml:trace contextRef="#ctx0" brushRef="#br0" timeOffset="67916.03">25277 8573 319 0,'0'0'17'16,"0"0"23"-16,0 0-2 0,-62-31-10 15,56 28 3-15,-5 0-9 0,3-1 1 16,2 2-5-16,2-2-1 0,-1 1 5 16,-7 2 2-16,4-1-3 0,0 2-3 0,-5 0 0 15,1 1-1-15,6 2-1 0,-3 3-5 16,-3 4-3-16,4 4-5 0,1 4-1 15,1 2-1-15,-2 3 0 0,0 2 1 16,-1 5-1-16,5 1 0 0,-6 7 2 16,2 1 2-16,-1 1-1 0,3 2-1 15,0-6 0-15,0-1-1 0,2-6 0 16,6-5-2-16,0-3 0 0,8-5 0 16,-4-2 0-16,5-5 0 0,9-4-1 15,-3-5 1-15,4-2 2 0,7-10 8 16,1-4 9-16,0-6 16 0,-2-1-13 0,-2-5-6 15,-2-1-5-15,-5-2-5 16,-3-2-3-16,-11-1-1 0,-4-2 2 0,-2 0-2 16,-4 3-1-16,-11 3 0 0,5 6-1 15,-7 7-1-15,5 5-5 0,-9 5-3 16,8 3-11-16,-9 4-6 0,3 1-9 16,2 8-19-16,-3 8 6 0,5 2-19 15,-4 0-32-15,9-1-52 0,-5-5-206 16</inkml:trace>
  <inkml:trace contextRef="#ctx0" brushRef="#br0" timeOffset="68705.36">26042 8528 425 0,'0'0'59'15,"0"0"-4"-15,0 0-16 0,0-52 25 16,0 48-12-16,2 2-10 0,-2 2-14 0,0 0-6 16,0 2-7-16,0 7-15 0,0 4-2 15,0 6 2-15,0 4 0 0,0 4 0 16,0 2 1-16,0 1 0 0,0 1-1 15,4-2 0-15,0 1 1 16,6-3-1-16,-1-2 1 0,-5-4-1 0,4-3 1 16,4-6 0-16,-1-3-1 0,-5-5 0 0,6-3 1 15,3 1-1-15,-7-2 0 16,11-2 2-16,-9-5-2 0,0-5 1 0,3-1 1 16,-5-5 0-16,-2 0 0 0,-2-5 1 15,0-1-3-15,-4-1 2 0,2 1-1 16,-4 2 0-16,2 3-1 0,0 8 1 15,-2 3-1 1,2 6 2-16,0 2-2 0,0 0 0 0,0 9-6 0,0 5-2 16,0 6-2-16,2 5 10 0,-2 1 0 15,0 3 0-15,7 1 0 0,-1-5 0 0,0-2 0 16,2-1 0 0,9-4 0-16,-7-5 0 0,9-4 1 15,-3-5-1-15,9-3 1 0,0-1 1 0,2-10 0 16,2-1 1-16,2-4-1 0,-2-4 2 0,0-1 5 15,-9-2 4-15,-3-1 1 0,-1 0 1 16,-3-2 0-16,-9-4-4 0,0 0-1 16,-4-3-5-16,0-3 2 0,-6 2-5 15,0 2-1 1,-9 2-1-16,1 7 0 0,3 2 0 0,-5 6-1 0,8 4-3 0,-3 3 0 31,3 4-1-31,2 2-13 0,2 3-6 0,2 10-8 16,-5 6-30-16,5 3-18 15,0 3-10-15,2-1-20 0,0-2-44 16</inkml:trace>
  <inkml:trace contextRef="#ctx0" brushRef="#br0" timeOffset="69067.27">26891 8553 427 0,'0'0'57'15,"0"0"-13"-15,-6-65 8 0,-4 49 9 16,1 4-22-16,-5 3-15 16,1 3 0-16,7 2-15 0,-4 4-1 15,-5 0-2-15,9 9-5 0,-10 6-1 0,1 2-2 16,7 4 2-16,-4 0 0 0,3 2-5 16,5 0 4-16,2 2 1 0,0-2 0 15,2 1 0-15,0-1 1 0,2 0-1 16,4-4 0-16,3-1 0 0,7-5 1 15,-8-4-1-15,13-3 0 0,-4-5 1 16,5-1 2-16,3-4-1 0,-6-5-1 16,4-3 0-16,-11-2 1 0,4-4 26 15,-9 0-3-15,-3-5-9 0,0-2-6 0,-4-4-5 16,0-3-2-16,-4-2-1 16,0 1-2-16,-3 4-1 0,-1 5-4 0,-2 6-14 15,2 7-16-15,6 3 2 0,-3 6-4 16,1 2-13-16,0 6-9 0,-4 5-58 15,4 3-34-15,2-2-79 0</inkml:trace>
  <inkml:trace contextRef="#ctx0" brushRef="#br0" timeOffset="69430.73">27160 8453 419 0,'0'0'70'0,"0"0"-17"16,0 0 15-16,0 0-9 0,0 0-15 15,0 0-2-15,19-53-5 0,-15 50-13 16,4 0-9-16,0 3-6 0,3 0-1 16,5 3 0-16,-1 6-3 0,9 6-1 15,-3 4 4-15,0 4 0 0,3 3-3 16,1 2 1-16,-10 3-1 0,5-2-2 16,-9 1-2-16,-1-1 0 0,-4-3-1 0,-6-2 0 15,0-6 0-15,-4-3 0 0,-2-6 0 16,0-4-1-16,0-2-1 15,-3-3 2-15,1 0 0 0,0-5 2 16,2-4-1-16,1 0-1 0,1-4 0 16,2-1 1-16,-4-4 0 0,6-1-1 0,0-5 0 15,0-1 1-15,0-3 0 0,4 1 0 16,0-4-1-16,0 5 0 0,1 4-1 16,-3 9 0-16,0 2-21 0,4 4-14 15,6 1-15-15,1 2-28 0,7 0 2 16,3-1-49-16,2-2-58 0</inkml:trace>
  <inkml:trace contextRef="#ctx0" brushRef="#br0" timeOffset="69682.75">27914 8296 227 0,'0'0'287'0,"0"0"-260"16,0 0 10-16,0 0 12 0,0 0-7 0,-20-51-13 15,20 49-1-15,0 2-4 0,0 0-1 16,0 0 1-16,0 0-5 0,0 0-9 0,0 3-5 16,0 2-3-16,2 5-2 0,2 3 9 15,2 3 10-15,4 4-3 0,-1 2-5 16,-3 4-4-16,2-1-4 0,3 4-2 16,-3 0 0-1,-2 2-1-15,0 1 0 0,5-1 0 0,-1-2 0 0,-4 2-22 16,2-5-31-16,5-2-37 15,-5-9-43-15,-4-7-127 0</inkml:trace>
  <inkml:trace contextRef="#ctx0" brushRef="#br0" timeOffset="70129.25">28357 8257 559 0,'0'0'21'0,"0"0"30"0,0 0-14 15,0 0 14-15,0 0-11 0,0 0-26 16,0 0-12-16,0 0 16 0,0 0 5 16,25 50-11-16,-21-23-3 0,-2 4-3 0,0 0-2 31,4-1 0-31,-2 1-4 0,2 0 1 0,3-3-1 16,-1-1 0-16,-2-5 0 0,9-3 1 0,-5-6-1 0,-4-5 1 15,-2-3 1-15,0-2 0 0,-2-2-1 16,-2-1 0-16,0 0 2 15,0-1 2-15,0-6-2 0,-2-6 5 16,-2-3-8-16,0-3 1 0,-4-4-1 0,-11 1 1 16,3-2-1-16,-11 4 0 0,-2 5-2 0,-2 4-2 15,2 6-4-15,6 3 2 16,3 2 1-16,-3 6 0 16,10 6-4-16,-3 3-8 0,8 4 4 0,1 0 5 0,5 0 6 15,4 2 2-15,-2-1 0 0,2 0-1 16,7-2 1-16,7-2 1 0,-3 1-1 15,7-3 1-15,-1-3 0 0,6-2 0 16,2-2 1-16,-1-2-2 0,-1-2-6 0,0-3-42 16,0-5-28-16,-2-6-46 15,-9-3-116-15</inkml:trace>
  <inkml:trace contextRef="#ctx0" brushRef="#br0" timeOffset="70326.95">28766 8138 561 0,'0'0'26'0,"0"0"40"15,0 0 9-15,0 0-4 0,0 0-34 0,0 0-20 16,0 0-1-16,0 0 6 0,31 58-5 16,-31-21-7-16,0 1-4 0,0 1-3 15,2 0 0-15,-2-2-2 0,0-1 1 16,0-1-2-16,0-1-3 0,0-2-14 15,-6-3-46-15,-6-4-63 0,-7-7-106 16</inkml:trace>
  <inkml:trace contextRef="#ctx0" brushRef="#br0" timeOffset="70506.47">28741 8788 647 0,'0'0'101'15,"0"0"-54"-15,0 0-6 0,0 0 11 16,0 0-25-16,0 0-21 0,0 0-3 16,0 0-3-16,0 0 0 0,-4-20-3 15,2 23-12-15,2 1-23 0,-2 0-28 16,0 0-13-16,-4-1-25 0,-3-3-98 16</inkml:trace>
  <inkml:trace contextRef="#ctx0" brushRef="#br0" timeOffset="71245.3">22408 9794 328 0,'0'0'42'0,"0"0"21"16,0 0-3 0,-7-54 9-16,7 45-10 0,2 2-13 0,3 0-8 0,-3 1 5 15,4 3-6-15,-4 0-2 16,0 3-10-16,-2 0-7 0,2 0-5 0,-2 0-7 0,6 1-3 16,-4 7-1-1,5 5-2-15,-3 7 0 0,4 8 1 0,2 5-1 0,-6 2 3 16,3 4-2-16,-3-3-1 15,2 3 1-15,-2-3 1 16,6-1-2-16,-3-1 0 0,-1-6-30 0,2-3-28 0,-2-8-26 16,-2-5-8-16,-8-9-79 0,-8-3-175 15</inkml:trace>
  <inkml:trace contextRef="#ctx0" brushRef="#br0" timeOffset="71429.92">22449 9518 585 0,'0'0'19'15,"0"0"-6"-15,0 0 10 0,0 0 9 0,0 0-13 0,0 0-8 16,0 0-5-16,0 0-6 0,0 0 0 16,0-23-6-1,0 29-22-15,0 3-18 0,2 2-20 0,0-3-86 0,-2-2-114 16</inkml:trace>
  <inkml:trace contextRef="#ctx0" brushRef="#br0" timeOffset="71645.1">22711 9899 493 0,'0'0'68'0,"0"0"-22"15,0 0-9-15,0 0 6 0,0 0-4 0,0 0-15 0,0 0-4 0,0 0-5 16,0 0-4-16,56-43-5 31,-33 35-4-31,0 1-1 0,-1 0 0 0,5 4-1 16,-4 3-1-16,0 0-20 0,0 3-44 16,-7 2-22-16,-6 1-87 0,-7-1-183 15</inkml:trace>
  <inkml:trace contextRef="#ctx0" brushRef="#br0" timeOffset="71845.53">22807 10076 544 0,'0'0'36'0,"0"0"-22"0,0 0-8 16,0 0 22-16,0 0 4 0,0 0-22 15,0 0-6-15,0 0 0 0,0 0 1 16,53 20-2-16,-32-20-1 0,4-2 1 0,2-2-3 15,4 0-4-15,0-3-49 16,-2-4-86-16,-7 1-157 0</inkml:trace>
  <inkml:trace contextRef="#ctx0" brushRef="#br0" timeOffset="72045.42">23470 9768 580 0,'0'0'52'0,"0"0"-1"16,0 0-12-16,0 0 19 0,0 0-13 0,0 0-25 16,0 0-11-16,0 0-7 0,0 0 1 15,6 29-1-15,-2-2 2 16,5 2-1-16,-3 0-2 0,0 0 0 0,2 0-1 16,3-2 2-16,-7 1-1 0,0-3-1 15,2-2-12-15,-2 2-47 0,-4-4-38 16,-10-3-79-16</inkml:trace>
  <inkml:trace contextRef="#ctx0" brushRef="#br0" timeOffset="72246">23420 9501 599 0,'0'0'16'0,"0"0"18"0,0 0-14 15,0 0 7-15,0 0-8 0,0 0-16 16,0 0-3-16,0 0-4 0,0 0 3 16,11 2 0-16,-3 6-35 0,-2 3-33 15,3-4-67-15,-7-1-101 0</inkml:trace>
  <inkml:trace contextRef="#ctx0" brushRef="#br0" timeOffset="72481">23807 9850 374 0,'0'0'108'16,"0"0"-79"-16,0 0-8 16,0 0 24-16,0 0-1 0,0 0-25 0,0 0-8 0,0 0 3 15,0 0-1-15,17-9-7 0,-1 2-2 16,5-2 5-16,6 3 2 15,2 0-5-15,-7-1-3 0,1 4-1 16,2 0-2-16,-13-1-31 0,3 2-47 0,-11-2-101 16,-4 0-251-16</inkml:trace>
  <inkml:trace contextRef="#ctx0" brushRef="#br0" timeOffset="72686.8">23908 9642 571 0,'0'0'65'0,"0"0"-22"16,0 0 12-16,0 0 1 16,0 0-24-16,0 0-18 15,0 0-8-15,0 0-2 0,0 0 5 0,2 44 3 0,5-22-5 16,-3 5-4-16,0 4-1 0,2-1-1 16,4 2-1-1,3 1 1-15,-3 0-1 0,7 1 0 0,-7-1-11 16,0-2-47-16,-1-4-48 0,-1-4-76 0,-6-10-291 15</inkml:trace>
  <inkml:trace contextRef="#ctx0" brushRef="#br0" timeOffset="72907.6">24586 9636 617 0,'0'0'19'0,"0"0"13"0,0 0-7 16,0 0 23-16,0 0-7 0,0 0-25 0,0 0-8 16,0 0 3-1,17 50-1-15,-11-24-2 0,-2 2-4 0,0 3-2 0,-2-1-1 0,7 3 0 16,1 1-1-16,2-1 0 0,-7 1-28 16,-1-1-57-16,-4-1-48 15,0-8-172-15</inkml:trace>
  <inkml:trace contextRef="#ctx0" brushRef="#br0" timeOffset="73254.73">25858 9658 438 0,'0'0'53'0,"0"0"-3"16,0 0 3-16,0 0-1 0,0 0-23 15,0 0-11-15,64-56-7 0,-44 52 1 16,1 1-2-16,-2-1 0 0,8 3-2 16,4 0-2-16,0 1-5 0,2 0 1 15,-2 1-2-15,2 3 0 0,-2 0-27 16,-9 1-43-16,-1-3-57 0,-11-1-163 16</inkml:trace>
  <inkml:trace contextRef="#ctx0" brushRef="#br0" timeOffset="73427.82">26021 9801 173 0,'0'0'48'16,"0"0"32"-16,0 0-21 0,0 0-8 16,0 0-20-16,0 0-11 0,0 0-7 15,0 0-10-15,0 0 1 0,45-2-4 16,-34-3-1-16,1 0-88 0,-4-1-181 15</inkml:trace>
  <inkml:trace contextRef="#ctx0" brushRef="#br0" timeOffset="74480.34">26042 9487 137 0,'0'0'38'0,"0"0"-12"0,0 0 15 0,0 0 8 15,0 0-14-15,0 0 3 0,0 0 2 16,-36-36-3-16,34 34 5 0,-2-3 5 16,4 3-4-16,0-1 0 0,0 1-9 15,0 2 0-15,0-2 1 0,0 2-4 16,0 0-5-16,0 4-12 0,4 4-8 0,1 2 0 16,-1 4 20-1,4 2-4-15,2 3-9 0,1 6 0 0,-7 1 0 0,6 5-1 16,-2 4-2-16,-1 2-5 0,-3 1-3 15,-4 1 0 1,2 2 0-16,-2-1 1 0,2-5-2 16,-2-3 2-16,2-6 0 0,0-5-2 15,2-5 0-15,-2-3-1 0,0-1 1 0,2-4-1 0,-4-3 0 16,0-1 1-16,0-2 0 16,0-2-1-16,0 0 2 0,0 0 2 0,-4-3 0 0,2-3 0 15,-2-3-4-15,0-1 0 0,0-4 0 16,2-3-8-16,-7-2-6 0,-3-3-1 15,0-3-7-15,1-4-11 16,-5 1-16-16,7 1-33 16,-5 2-3-16,0 4-44 0,5-1-77 0</inkml:trace>
  <inkml:trace contextRef="#ctx0" brushRef="#br0" timeOffset="74848.08">25967 9240 455 0,'0'0'73'0,"0"0"6"15,0 0-30-15,0 0 17 0,0 0-5 16,0 0-25-16,0 0-16 0,0 0-7 16,15-41-1-16,-15 41-5 0,0 0-4 15,0 0-2-15,0 0-1 0,0 0 0 0,0 0-1 16,0 2-1-16,0 3 0 15,2 0 2-15,0 3-15 0,0-1-21 16,2 0-16-16,2 1-14 0,0 0-17 16,-1 0-55-16,-5-4-74 0</inkml:trace>
  <inkml:trace contextRef="#ctx0" brushRef="#br0" timeOffset="75130.89">26449 9627 45 0,'0'0'410'15,"0"0"-347"-15,0 0-4 0,0 0-5 16,0 0 0-16,0 0 2 0,0 0-18 15,0 0-11-15,56-56-5 0,-34 50-3 16,-1-2-1-16,6 4-7 0,2 0-6 16,0 2-3-16,-4 2-1 0,-5 1 1 0,5 2-2 15,-8 3-12-15,-1-1-23 16,-6 2-38-16,-3-1-30 0,-3-1-93 16,-4-3-185-16</inkml:trace>
  <inkml:trace contextRef="#ctx0" brushRef="#br0" timeOffset="75320.16">26581 9778 506 0,'0'0'66'0,"0"0"-5"15,0 0-29-15,0 0 4 0,0 0 11 16,-8 53-23-16,10-48-4 0,0 0-9 16,2 1-4-16,0-3-2 0,7 0 0 15,-3 0 0-15,8-2-3 0,5-1 1 16,8-1-2-16,-2-2-1 0,2-3-12 15,-4-4-63-15,1-2-37 0,-1-2-140 0</inkml:trace>
  <inkml:trace contextRef="#ctx0" brushRef="#br0" timeOffset="75698.14">27398 9487 504 0,'0'0'65'0,"0"0"-19"0,0 0-15 16,0 0 20-16,0-51 1 0,0 49-20 16,-2 0-8-16,-1 1-1 0,1 1-6 15,2 0-2-15,0 0-2 0,-2 0-5 0,0 0-8 16,-4 6 0-16,-2 4-3 0,0 4 3 16,-1 0 0-16,-7 4 0 0,7-2 0 15,-7 1 0-15,4 3 1 0,-3-3-1 16,-4 3 0-16,3 3 0 15,-5 0 0-15,-6 0-3 0,9-5 0 0,-1-2-1 16,9-6 1-16,-1-3 2 0,7-2 0 16,0-3-2-16,4-2 1 15,0 0 1-15,2 0 1 0,4-2 0 0,5-2 0 16,1 0 0-16,9 1 2 0,-2-2 4 16,7-1 3-16,7-1-2 0,-2 0-2 15,5 2 0-15,-1-5-3 0,4 1-2 16,4 0 1-16,-5 2-1 0,-1 0 0 0,-6-1-17 15,-6 2-28-15,-9 0-47 0,-8-5-37 16,-8-1-132-16</inkml:trace>
  <inkml:trace contextRef="#ctx0" brushRef="#br0" timeOffset="75919.63">27365 9367 599 0,'0'0'51'16,"0"0"-13"-16,0 0 14 0,0 0 7 15,0 0-21 1,0 0-26-16,0 0 12 0,20 68 12 0,-14-37-15 0,-4 1-11 16,1 3-3-16,-1 3-4 15,0 1 0-15,2 0-2 0,6 1 2 0,7 0-3 16,-5 0 0-16,9-3 0 0,-5-1 0 16,1-2-32-16,-3-3-40 15,-5-7-80-15,-5-11-197 0</inkml:trace>
  <inkml:trace contextRef="#ctx0" brushRef="#br0" timeOffset="76345.27">29324 9247 410 0,'0'0'68'16,"0"0"15"-16,0 0-16 0,0 0-5 0,0 0-5 0,0 0-6 16,0 0-13-16,0 0-22 0,0-32-10 0,6 48-6 15,9 5 11-15,-5 6 8 16,1 4-4-16,1-1-4 0,-4 2-3 0,0 1-8 16,1-3 2-16,-3 1-2 15,0 0 0-15,-2-5 0 0,0 0 0 0,-4-7-4 16,0-4-30-16,2-4-27 0,-2-8-30 15,0-3-23-15,0-9-86 16</inkml:trace>
  <inkml:trace contextRef="#ctx0" brushRef="#br0" timeOffset="76508.7">29442 8910 621 0,'0'0'50'0,"0"0"-31"16,0 0 7-16,0 0-4 0,0 0-17 16,0 0-3-16,50 28-1 0,-44-14-1 15,2 2 2-15,0-3-2 0,-4-1-44 0,3-5-41 16,-3-7-95-16,-4 0-160 16</inkml:trace>
  <inkml:trace contextRef="#ctx0" brushRef="#br0" timeOffset="76851.67">29882 9138 651 0,'0'0'32'0,"0"0"18"16,0 0 6-16,0 0-4 0,0 0-13 16,0 0-19-16,0 0-13 0,0 0-3 15,0 0-4-15,0-3-2 0,-16 21 1 16,-5 2 0-16,0 3 1 0,9-1 1 15,-2 1-1-15,1 0 1 0,3-1-1 0,-1 0 0 16,1-2-1-16,2-2 1 0,6-2 0 16,0-6 0-16,2 0-1 0,0-4 1 15,0-2 0-15,2-2 0 0,0-2-1 16,4 3 1-16,0-1 1 0,7 1 0 16,-1 2-1-16,7-1 1 0,-1 1 0 0,7 0-1 15,2-1 0-15,4 2 0 0,6 0 1 16,-2 1-1-16,7 2 1 0,-1 0-1 15,7 3 1-15,-5-4-1 16,2 1 1-16,-3 0-1 0,-5-5-6 0,-2-2-40 16,-8-4-61-16,-10-10-65 0,-3-5-264 15</inkml:trace>
  <inkml:trace contextRef="#ctx0" brushRef="#br0" timeOffset="77088.06">30378 9072 557 0,'0'0'91'0,"0"0"-48"15,0 0-13-15,0 0 24 0,0 0-1 0,0 0-29 16,0 0-10-16,0 0-7 0,21-33-2 16,-13 33-1-16,5 1-3 0,7 1 0 15,7 0 0-15,4 1 0 0,0 0-1 16,2-1-1-16,3 0 0 15,-3-2 1-15,0 0-18 0,-2 0-33 0,-9-5-44 0,-5-3-45 16,-11-3-124-16</inkml:trace>
  <inkml:trace contextRef="#ctx0" brushRef="#br0" timeOffset="77468.13">30418 8955 415 0,'0'0'138'0,"0"0"-67"0,0 0-40 15,0 0 7-15,0 0 11 0,0 0-10 16,0 0-5-16,31 60-5 0,-21-36-7 16,-2 5-7-16,-4 3-4 0,-4 1-3 0,0 4-4 15,0-1-3-15,0-1 1 0,0-3 1 16,0-3-3 0,0-1 0-16,0-7-2 0,0-3 2 0,2-7 0 0,1-4 0 15,-3-4 0-15,0-2 0 0,0-1 0 16,0 0 2-16,2 0 2 0,0-3-2 15,2-4 1-15,0-3 2 0,6-3-5 16,-1-2 1-16,3 1-1 0,-2-3 0 16,3 1 1-16,-1 2-1 0,5 3 0 15,-5 4 0-15,3 1 0 16,-1 2 0-16,9 4 1 0,-5 0 0 0,9 7 0 0,-2 5 0 16,2 5 0-1,-9 4 1-15,3 4 1 0,-8 0-1 0,-3 3-2 0,-10 0 1 16,-8 2 0-16,-7-2 0 15,-8-2 1-15,-8-1-2 0,0-4-8 0,-4-5-29 16,-8-3-26-16,-7-6-46 0,-12-5-77 16</inkml:trace>
  <inkml:trace contextRef="#ctx0" brushRef="#br0" timeOffset="78144.73">24611 10460 413 0,'0'0'30'0,"0"0"28"15,0 0 4-15,0 0 3 0,0 0-12 16,0 0-6-16,0 0-4 0,-23-17-10 0,23 17-11 16,0 0-7-16,0 0-7 0,0 3-4 15,2 2-3-15,1 8-1 0,3 5 0 16,-2 5 0-16,4 8 2 0,-2 3 0 15,-2 3 0-15,7 2-1 16,-1 1 0-16,-2-1 0 0,-6 1 0 0,5-3-1 16,-1-4-1-16,-2-6-31 0,4-6-28 0,-4-4-21 15,-4-10-12-15,0-2-25 16,-2-5-39-16,-6-2-120 0</inkml:trace>
  <inkml:trace contextRef="#ctx0" brushRef="#br0" timeOffset="78286.25">24553 10739 365 0,'0'0'31'0,"0"0"35"16,0 0-5-16,0 0-11 0,0 0-20 16,6-50-14-16,7 47 0 0,1-1 0 15,5 2-1-15,4-1-3 0,4-1-4 16,4 1-6-16,0-1 0 0,2-1-1 16,0-3-1-16,-4-3-19 0,0-3-38 15,-11-4-61-15,3-1-64 0</inkml:trace>
  <inkml:trace contextRef="#ctx0" brushRef="#br0" timeOffset="78491.3">24898 10400 471 0,'0'0'65'0,"0"0"0"0,0 0-8 16,0 0 11-16,0 0-2 0,0 0-23 16,0 0-19-16,0 0-8 0,0 0-7 15,0 0-9-15,-2 21 0 0,7 11 2 16,1 3 6-16,-2 3-2 0,0 3-2 15,2-3-2-15,5 0-1 0,1-3 0 16,-4-3 0-16,5-3-1 0,1-1-1 16,-8-3-30-16,9-5-34 0,-1-3-34 0,-8-5-40 15,1-7-82-15</inkml:trace>
  <inkml:trace contextRef="#ctx0" brushRef="#br0" timeOffset="79358.73">25126 10588 436 0,'0'0'86'15,"0"0"-26"-15,0 0-8 0,0 0-9 16,0 0-10-16,0 0-17 0,0 0-12 16,0 0-4-16,0 0 1 0,6 13 0 0,2-6 0 15,-1 1-1-15,-1 1 0 0,4-4 0 16,7 0 1-16,-5-1 0 15,9-4-1-15,3 0 1 0,-3-4 2 0,4-3-2 16,0-1 0-16,-5-2 1 0,-1 3-1 16,-4-4 0-16,-1-2 0 15,-10 1 0-15,-4-2 6 0,0-2-2 16,-2 0-2-16,-4-4-1 0,-7-1 7 16,1-2 0-16,-5 2-5 0,1 3-3 15,-1 6 2-15,1 4-1 0,-1 7 3 0,1 2-4 16,-1 7-1-16,1 8-1 15,-1 8-1-15,1 6 0 0,5 4 1 0,-1 0 1 16,8 0 1-16,2 0-1 0,4-1 1 16,2-3-1-16,4-4 0 0,5-3-1 15,1-4 1-15,7-3 0 0,4-6 0 16,-3-6 1-16,7-4 0 0,4-2 2 16,2-7 0-16,1-5 0 0,3-2 0 15,-4-5-2-15,0-3 0 0,-4-1 0 16,-4-5 0-16,0-4-1 0,-2-4 0 15,2-3-1-15,-7-6 1 0,-1 1 0 0,4-1 1 16,-13 1 0 0,2 4-1-16,-3 5 1 0,-5 8-1 15,-6 7 3-15,2 6 8 0,0 5 8 0,-4 2-5 16,-1 4 0-16,1 3-5 0,2 2-3 0,-4 6-4 16,2 6-2-16,-6 9-6 0,-3 8 4 15,5 3 2-15,6 3 0 0,-4 2 0 16,4 1 1-1,4 1-1-15,-2-2 1 0,2-2-1 0,2 2 1 0,6-2-1 16,5-4 1-16,-7-1-1 16,6-5 1-16,3-1-1 0,-5-4 0 0,5-5 1 0,-7-2 1 15,3-6-2-15,1-2 1 0,-8-4-1 16,5-1-1-16,1-4 1 0,-6-5 0 16,0-4 0-16,5-5 2 15,-3-2-2-15,-2-7 1 0,-4-2 0 16,2-4-1-16,0-6 1 0,3-2-1 0,-1-3 1 15,-2-3-1-15,0 2 1 0,-2 1-1 16,-2 6 0-16,0 7 0 0,-2 9 1 16,-4 8-1-16,4 2 3 0,-4 7 2 15,6 2 1-15,-2 3-2 0,-3 8-4 16,-1 11-1-16,4 10-2 16,-4 5 1-16,2 6 0 0,2 2 2 0,2 3 0 0,0-1 1 15,2 1 1-15,2-5-1 0,2 1 0 16,-4-1 0-1,9-2-1-15,1-3 1 0,-4-2-1 0,5-4-1 0,3-3-27 16,-8-3-28-16,9-5-33 0,-5-9-39 0,-3-8-108 16</inkml:trace>
  <inkml:trace contextRef="#ctx0" brushRef="#br0" timeOffset="79705.02">26273 10485 554 0,'0'0'73'0,"0"0"-40"16,0 0-4 0,0 0 19-16,0 0 8 0,0 0-24 0,-2-25-22 0,-4 25-4 15,-7 0-6-15,3 5 0 0,-2 4-4 16,-5 2 0-16,3 3 1 0,-3 5 2 16,9 0 1-16,-2 2 0 0,-1 1 0 15,5-1 0-15,6 2 0 0,0-2-1 16,0-1 1-16,8-2 0 15,5-2 0-15,-3-4 0 0,11-3 0 0,-7-3 0 0,11-4 1 16,2-2 2-16,-4-4 3 0,-1-3 9 16,3-3 4-16,-12-2-6 0,3 0-3 15,-8-3 1-15,-6-3-2 0,0-3-4 16,-2-1-1-16,-2-4-2 0,-4-2-2 16,-8-1 1-16,-1-2-1 0,-5 0-1 15,-1 5-7-15,-6 5-7 0,-4 7-13 16,0 6-10-16,2 5-33 15,6 3-6-15,5 4 1 0,-5 4-27 16,11 4-73-16</inkml:trace>
  <inkml:trace contextRef="#ctx0" brushRef="#br0" timeOffset="80338.48">26868 10421 278 0,'0'0'79'0,"0"0"-40"0,2-60 3 16,-2 47 23-16,0 1-5 0,-2 4-8 16,0 1-7-16,0-1-1 0,0 5 1 15,2 0-9-15,0 3-3 0,0 0-9 16,0 0-10-16,0 6-12 0,0 6-2 15,2 3-3-15,2 6 3 0,-2 1 1 16,3 5 1-16,3-1-1 0,-2 0-1 16,0 1 1-16,-2-3-1 0,-1 0 1 15,1-3-1-15,-2-3 0 0,4-4 1 16,-2-5-1-16,4-4 1 0,-4-2-1 16,1-3 1-16,-1 0-1 0,4-3 2 0,4-2 0 15,-3-1 0-15,-1-6-1 0,4 0 1 16,-1-4 0-16,-7-4-2 0,6-2 2 15,0-3-1-15,-3-1-1 0,-3 2 1 16,-4 0 0-16,4 9 0 0,-4 4 0 16,0 6-1-16,0 4 0 0,0 1 0 15,2 0-2-15,-2 6 1 0,4 8-5 16,0 3 2-16,5 1 3 0,-3 3 0 16,-2 0 1-16,2 1-2 0,2-2 2 0,5-1 0 15,-3-3 0-15,7 0 1 0,-3-6-1 16,9-3 0-16,-2-4 0 0,3-3 1 15,3-1 0-15,-2-7 0 0,-2 1 1 16,-1-7 0-16,-1 1 0 0,-6-2 1 16,-5-1 11-16,2-3 3 0,-5-1-2 15,-3-5-6-15,2-1-3 0,-4-4-3 16,-2-2 1-16,0 0-2 0,-8 2-1 0,-1 3-1 16,-7 6 1-16,3 4-1 15,-7 6-2-15,7 5-2 0,-3 4-4 0,3 2-6 16,1 2-4-16,-7 9-9 0,11 4-8 15,-6 4-26-15,1 2-7 0,7 1-13 16,-4-1-44-16,-1-4-93 0</inkml:trace>
  <inkml:trace contextRef="#ctx0" brushRef="#br0" timeOffset="80711.78">27666 10318 569 0,'0'0'50'0,"0"0"-17"0,0 0 15 16,0 0 22-16,7-52-29 16,-14 47-25-16,-1 2-10 0,-6 2-5 0,1 0-1 15,1 1-2-15,-7 6 1 0,9 4 0 16,-5 3-2-16,7 4-1 0,2 1 2 16,0 2 2-16,4 1-3 0,0 3 3 15,2-2 0-15,0 0 1 0,0-2-1 0,4 0 1 16,2-1-1-16,-4-3 1 15,4-1-1-15,0-6 1 0,5-1 0 0,-1-1-1 16,0-3 2-16,7-2-2 0,-7-2 4 16,9-2 0-1,-7-5-4-15,3-4 6 0,1-1 13 0,-3-2-9 0,1-2 0 16,-8-2-1-16,-2-2 0 0,-1-3-4 16,-6-1-2-16,3-4 0 0,-4-2-2 15,-8 0-1 1,-5 4-6-16,1 6-19 0,-1 6-10 0,3 6-13 0,-3 3-17 0,9 3-10 15,-6 2-33-15,1 0-14 0,7 0-177 16</inkml:trace>
  <inkml:trace contextRef="#ctx0" brushRef="#br0" timeOffset="81064.64">27664 10282 475 0,'0'0'72'0,"0"0"8"0,0 0-24 16,60-39 13-16,-39 27-15 0,4 2-17 0,4 1-12 15,0 4-8-15,4 5-5 0,-4 0-4 16,-3 3 0-16,-1 5-1 0,0 3-1 16,2 7 1-16,-2 4-2 0,-7 4-1 15,5 2-2 1,-11 1-1-16,5 2 0 0,-9 0-1 16,-6-3 0-16,3-2 1 0,-5 0-1 0,-5-3 0 0,3-3 1 15,-2-4 0-15,-6-3 0 0,-1-6 0 16,5-2 1-16,0-3-1 0,0-2 2 15,-4 0-3-15,1 0 1 16,5-5-1-16,0-4 0 16,0-2 1-16,2-3-1 0,0-1 0 0,0-2 1 0,2-5-1 15,0-3 0-15,4-3 0 0,2-3 0 0,2-5 0 16,9-2-1-16,-3-1-3 0,11 2-14 16,-2 3-9-16,2 8-10 0,2 9-16 15,6 6-32-15,0 6-3 0,0-2-47 16,-2-2-75-16</inkml:trace>
  <inkml:trace contextRef="#ctx0" brushRef="#br0" timeOffset="81301.59">28543 10027 609 0,'0'0'23'16,"0"0"12"-16,0 0 17 0,0 0 21 15,0 0-25-15,0 0-25 0,0 0-13 16,0 0-10-16,0 0 0 0,12 12 0 16,-6 13 4-16,1 4 4 0,1 3 0 15,0 3-4-15,-2-1 2 0,1 3-2 16,5-2-2-16,-4 0-2 0,0-3 0 16,1-1 0-16,3-1-1 0,-4-3 1 15,-1-1-35-15,3-5-33 0,2-6-42 16,-8-6-35-16,3-7-82 0</inkml:trace>
  <inkml:trace contextRef="#ctx0" brushRef="#br0" timeOffset="81760.67">29008 10001 627 0,'0'0'14'0,"0"0"19"16,0 0 17-16,0 0 9 0,52-23-20 15,-40 31-22-15,-4 5-1 0,-4 3 3 0,5 6-4 16,-5 3-4-16,0 5-2 0,2 3-1 16,-4 0-4-16,-2 1-1 0,4 0 0 15,-2 0-3-15,0-2 0 0,3-1 0 16,-1-2 0-16,2-3 0 0,4-5 1 16,-1-2-1-16,-5-7 0 0,0-5 0 15,0-1 2-15,-2-3-2 0,0-3 0 16,2 0 1-16,-2-3 0 0,0-5 2 15,2-4-2-15,-1-3 1 0,-3-1-1 16,0-4 0-16,-3-1 0 0,-5-5-1 0,-6 0 0 16,-3 0 1-1,-6 4-1-15,-1 5-3 0,-1 4-1 0,2 3 2 16,-2 6 1-16,3 3-3 0,7 1 1 0,-4 4-1 16,7 7 2-16,0 2-4 0,-1 6-5 15,5-1 6-15,4 3 4 0,-2 1 1 16,-1 3 0-16,7-3-1 0,5 3 1 15,3-2 0-15,0-2 0 0,9 0-1 16,-1-4 1-16,5-1 1 0,-2-3-1 0,3-4 1 16,1-2-1-16,-2-7-5 0,1 0-27 15,5-5-28-15,-6-6-43 0,2-7-34 16,-5 0-164-16</inkml:trace>
  <inkml:trace contextRef="#ctx0" brushRef="#br0" timeOffset="81964.5">29591 10018 590 0,'0'0'30'16,"0"0"34"-16,0 0 9 15,0 0 6-15,0 0-24 0,0 0-22 16,0 0-18-16,0 0-7 0,56-3 0 0,-52 31 0 16,0 6 0-16,-2 3-2 0,0 2-1 15,4-1-4-15,-6 0 1 0,2-2-2 16,-2-1-2-16,0 0-1 0,2-3-22 15,-2-2-11-15,-2-1-25 0,-4-3-55 16,0-4-67-16,-2-6-257 16</inkml:trace>
  <inkml:trace contextRef="#ctx0" brushRef="#br0" timeOffset="82121.08">29605 10608 594 0,'0'0'124'0,"0"0"-62"15,0 0 0 1,0 0-15-16,0 0-29 0,0 0-12 0,0 0-5 0,0 0 0 16,0 0-1-16,21-33 0 0,-25 33-21 15,-4 4-27-15,-1 1-66 0,-11-1-57 16,-3-4-222-16</inkml:trace>
  <inkml:trace contextRef="#ctx0" brushRef="#br0" timeOffset="82847.08">22687 11497 410 0,'0'0'93'0,"0"0"-13"31,0 0-8-31,22-53-7 0,-15 48-16 16,-3 2-8-16,2 3-13 0,-4 0-10 15,2 0-6-15,0 1-1 0,5 5-3 16,-1 3 0-16,0 3-4 0,-2 6 0 16,0 5-1-16,3 4-2 0,-1 3 1 15,-4 1-1-15,2-1-1 0,-2 1 1 16,3-2 0-16,-3-4-1 0,0-1 0 15,0-3-5-15,0-4-29 0,-2-5-18 16,0-5-24-16,-2-7-16 0,-2 0-47 16,-2-9-106-16</inkml:trace>
  <inkml:trace contextRef="#ctx0" brushRef="#br0" timeOffset="83036.22">22724 11239 422 0,'0'0'136'16,"0"0"-78"-16,0 0-21 0,0 0 4 16,0 0-13-16,0 0-18 0,0 0-5 0,0 0-5 15,0 0 1-15,35-20-1 0,-31 29 1 16,0 3 0-16,5-2-1 0,1 3-26 16,0-1-31-16,-4-3-31 0,3 0-51 15,-3-4-126-15</inkml:trace>
  <inkml:trace contextRef="#ctx0" brushRef="#br0" timeOffset="83256.28">23174 11553 506 0,'0'0'79'0,"0"0"-47"0,0 0 0 0,0 0 9 16,0 0 5-16,0 0-10 0,0 0-9 15,0 0-4-15,50-48-7 0,-35 39-6 16,7 0-2-16,3 3-5 0,-2-1-2 16,4 2-1-16,2 3 0 0,2-3 0 15,-2 5-15-15,2 0-38 0,-7-1-40 16,-5 1-26-16,-5 0-109 0</inkml:trace>
  <inkml:trace contextRef="#ctx0" brushRef="#br0" timeOffset="83444.38">23356 11650 540 0,'0'0'56'0,"0"0"-17"15,0 0-18-15,0 0 11 16,0 0 1-16,0 0-14 0,0 0-5 0,0 0-4 16,0 0-2-16,9 21-5 0,7-21 0 15,-1 0-1-15,7 0-1 0,-5-3-1 16,6-1-17-16,-1-1-38 0,-1 0-26 15,2-1-66-15,-5 1-109 0</inkml:trace>
  <inkml:trace contextRef="#ctx0" brushRef="#br0" timeOffset="83696.45">24005 11424 493 0,'0'0'55'0,"0"0"1"0,0 0-5 16,0 0 11-16,0 0-4 0,0 0-14 16,0 0-12-16,0 0-9 0,0 0-6 15,-10-17-13-15,12 30-3 0,2 4 0 16,0 7 2-16,5-1 0 0,-5 3-2 16,-2 0 0-16,2-1 0 0,2 1 0 15,0-5-1-15,-1 0 0 0,1-3-27 16,-2 1-22-16,-4-6-35 0,0-3-42 0,-10-6-113 15</inkml:trace>
  <inkml:trace contextRef="#ctx0" brushRef="#br0" timeOffset="83885.98">23956 11151 629 0,'0'0'22'0,"0"0"-18"0,0 0-1 0,0 0 4 0,0 0-5 16,0 0-1-16,0 0-1 0,0 0 0 15,0 0-2 1,29 34-42-16,-25-30-48 0,-2-3-92 0</inkml:trace>
  <inkml:trace contextRef="#ctx0" brushRef="#br0" timeOffset="84137.23">24450 11475 423 0,'0'0'46'0,"0"0"2"0,0 0 6 16,0 0 4-1,0 0-20-15,0 0-17 0,0 0-3 0,0 0-1 0,0 0-7 16,23-22 0-16,-7 20 9 0,7-3-3 16,0-1-5-16,6 1-4 0,-3-2-5 15,3-1 1-15,0 0-3 0,-8 1-4 16,-2 1-44-16,-5 0-26 0,-6-2-42 0,-8 2-112 16</inkml:trace>
  <inkml:trace contextRef="#ctx0" brushRef="#br0" timeOffset="84363.96">24497 11340 591 0,'0'0'84'0,"0"0"-37"16,0 0 25-16,0 0-14 0,0 0-25 16,0 0-10-16,0 0-6 0,0 0-1 15,0 0-5-15,21-11-9 0,-19 20-2 0,0 7-2 16,0 5 0-16,0 5 1 0,3 6 1 15,1-1-1-15,-4 0 0 0,4 0-16 16,0-4-20-16,-2 0-21 0,0-4-47 16,-1-5-64-16,-1-5-286 0</inkml:trace>
  <inkml:trace contextRef="#ctx0" brushRef="#br0" timeOffset="84609.19">25054 11345 648 0,'0'0'51'0,"0"0"-12"0,0 0 5 16,0 0 3-16,0 0-11 16,0 0-19-16,0 0-8 0,0 0-4 0,0 0 0 15,22 20 0-15,-18 3-2 0,-4 4-1 16,2 1-2-1,1-1 0-15,1 2 0 0,2-1 1 0,0-1-1 0,2-1-8 16,-1-1-29-16,3 0-21 0,2-2-25 16,-6-1-30-16,-3-7-110 0</inkml:trace>
  <inkml:trace contextRef="#ctx0" brushRef="#br0" timeOffset="85098.69">26573 11202 396 0,'0'0'60'0,"0"0"6"0,0 0 12 15,0 0-14-15,0 0-13 0,0 0-14 16,0 0-11-16,0 0-7 0,27 14 5 16,-21 8 5-16,2 6-9 0,7 4-3 15,-7 2-7-15,-4 2-5 0,4-2-3 16,1-3-1-16,-3-2 0 0,-2-1 0 15,-2-3-1-15,2-3 0 0,2-2 0 16,1-4-19-16,1-4-26 0,-4-5-38 0,-4-7-21 16,0-7-84-16,-8-9-255 0</inkml:trace>
  <inkml:trace contextRef="#ctx0" brushRef="#br0" timeOffset="85288.17">26629 10991 352 0,'0'0'247'0,"0"0"-189"0,0 0-46 0,0 0 9 15,0 0-3-15,0 0-6 0,0 0-9 16,0 0 0-16,0 0-3 0,33 26 0 16,-27-18 0-16,-4-3-21 0,4 1-32 15,2-4-43-15,-1-2-69 0</inkml:trace>
  <inkml:trace contextRef="#ctx0" brushRef="#br0" timeOffset="85554.68">26984 11401 432 0,'0'0'33'16,"0"0"3"-16,0 0 18 0,0 0 0 16,0 0-15-16,0 0-9 0,0 0-5 15,0 0-1-15,0 0-4 0,-4-21-6 16,19 20-5-16,-3-3-1 0,15 1-1 16,-2 1-2-16,4-2-3 0,-1 2-2 15,1-2 0-15,-2 1-19 0,0-1-60 16,-10-3-23-16,-1 2-118 0</inkml:trace>
  <inkml:trace contextRef="#ctx0" brushRef="#br0" timeOffset="85759.26">26999 11490 544 0,'0'0'66'0,"0"0"-43"0,0 0 11 16,0 0 20-16,4 58-13 0,-2-50-23 15,4 0-9-15,-2-4-3 0,4 3-1 0,1-3-2 16,-1 0-2-16,13-4 2 0,-1 0-2 16,5-7-1-16,6-2 0 15,4-3-25-15,0-4-44 0,3-2-31 0,-11-2-98 16</inkml:trace>
  <inkml:trace contextRef="#ctx0" brushRef="#br0" timeOffset="86011.16">27507 11229 59 0,'0'0'338'0,"0"0"-286"0,0 0 1 15,0 0-18-15,0 0 8 0,0 0 11 16,0 0-4-16,0 0-2 0,56-20-3 15,-33 15-9-15,2-1-8 0,3 0-7 16,6 1-3-16,-1 1-6 0,-2 0-5 16,-2 1-7-16,2 1 0 0,-5 0-1 15,-9 1 0-15,4-1-15 0,-15 1-22 16,0 0-34-16,-6-1-30 0,-6-1-109 0,-7-2-188 16</inkml:trace>
  <inkml:trace contextRef="#ctx0" brushRef="#br0" timeOffset="86452.38">27650 11162 529 0,'0'0'65'0,"0"0"-10"0,0 0-18 16,0 0 13 0,0 0-6-16,0 0-20 0,0 0-11 0,0 0-7 0,0 0-4 15,-21 28 0-15,17-14 0 0,0 1 2 16,2 1 1-16,0 2-2 0,-2 1-1 0,2 3 1 15,-1-4-1-15,3 2-1 16,0-1-1-16,0 1 1 0,-2-3 0 0,2-2 0 16,0-6-1-16,-2-1 0 0,2-5 1 15,0-1-1-15,0-2 1 0,0 0-1 16,0 0 2-16,0 0 0 0,0-1 0 16,0-2 2-16,2-2 0 0,3-1 7 15,1-4-3-15,-2-2-1 16,2 2 0-16,-2 0 0 0,0 0 1 0,5 2-2 15,3 2-3-15,-6 2 1 0,7 3-2 16,3 1 1-16,1 0 0 0,7 7 3 0,5 2 0 16,2 3-3-16,0 3 2 15,3 3 2-15,-6 2-1 0,-5 4 0 16,-4 2-3-16,-11 0 0 0,-6 1-3 0,-6 0 1 16,-4-3 1-16,-17-1 0 0,-2-1-2 15,-6-2-9-15,-4-4-14 0,0 1 0 16,-1-6-8-16,1 1-26 0,-2-3-68 15,4-2-49-15,4-3-226 0</inkml:trace>
  <inkml:trace contextRef="#ctx0" brushRef="#br0" timeOffset="92092.23">29297 11154 327 0,'0'0'73'0,"0"0"-11"16,0 0-2-16,0 0-5 0,-4-48-11 16,4 37-8-16,0 2-7 0,0 2 0 0,0 1-5 15,0 1 2-15,0 2 14 16,0 2-20-16,0 1-5 0,0 0-2 0,0 0-2 15,0 0-2-15,0 0-1 16,0 0-4-16,0 1-2 0,0 6-2 16,0 4-2-16,4 8 1 0,3 1 1 0,-1 6 2 15,-2-2-1-15,0 2 1 16,2 2-2-16,2-3 0 0,3 2 2 0,-5-2-2 16,0-2 0-16,0-1 0 0,5 2 0 15,-5-4 1-15,-2-1-1 0,-2-6 1 16,2-4-1-16,-2 0-1 15,-2-5-11-15,0-1-17 0,0-2-18 0,0-1-21 16,-4-1-5-16,-4-6-16 16,-4-3-87-16</inkml:trace>
  <inkml:trace contextRef="#ctx0" brushRef="#br0" timeOffset="92310.47">29138 10998 557 0,'0'0'71'16,"0"0"-19"-16,0 0-13 0,0 0 12 0,0 0-5 15,0 0-20-15,0 0-6 0,0 0-1 0,0 0-7 16,8-28-4-16,-8 27-5 0,0 1-3 16,0 0-1-16,0 1-9 0,2 5-29 15,1-2-23-15,1 2-29 0,-4-1-52 16,0-3-151-16</inkml:trace>
  <inkml:trace contextRef="#ctx0" brushRef="#br0" timeOffset="92703.42">29779 11035 627 0,'0'0'49'0,"0"0"1"15,0 0 7-15,0 0-7 0,0 0-17 16,0 0-14-16,0 0-2 0,0 0-1 16,0 0-1-16,33-40-3 0,-33 43-5 15,-2 3-4-15,-4 1-1 16,-7 6-2-16,1 5 0 0,-3 0 0 0,-3 2 1 16,5 1-1-16,-3 0 1 0,6 1-1 0,-7-1 0 15,7-1-1-15,4-3-6 0,-3 0-5 16,1-4 0-1,4-3 3-15,-2-2 2 0,6-2 0 0,0-2 3 16,0-1 4-16,0-3 0 0,0 0 1 0,0 0-1 16,0 0 0-16,0 1 0 0,8 0 0 15,-2-1 0-15,13 2 1 0,-1 0 3 16,5 0 1-16,4-1 1 0,4 0 1 16,2 4-5-16,4-3 1 0,-2 2-2 15,1 0 0-15,-3-1-1 0,-2 1 0 16,-7-1 0-16,1-1-10 15,-10 1-38-15,-5-1-56 16,-6-2-48-16,-4-1-171 0</inkml:trace>
  <inkml:trace contextRef="#ctx0" brushRef="#br0" timeOffset="92955.88">30130 11004 502 0,'0'0'14'0,"0"0"-6"0,0 0 30 31,0 0 32-31,0 0-19 0,0 0-8 0,0 0-1 0,0 0-6 16,0 0-13-16,-2-18-4 0,27 8-6 0,8 0 0 31,9-3-5-31,3-1-2 0,5 0-3 16,1 3-1-16,-5 0-1 0,1 1-1 15,-10-1-3-15,-3 3-57 0,-14-4-67 16,-7 1-51-16,-7 1-176 0</inkml:trace>
  <inkml:trace contextRef="#ctx0" brushRef="#br0" timeOffset="93413.46">30228 10900 609 0,'0'0'67'0,"0"0"-22"0,0 0 38 16,0 0-21-16,0 0-26 0,0 0-19 16,0 0-7-16,0 0 0 0,8 19-4 15,0-5 3-15,0 4-1 0,-4 3-2 16,5 1-2-16,-7 1-3 0,0 0 1 16,0-2-1-16,-2-2-1 0,2-2 0 0,-2-3 1 15,0-1-1-15,2-3 0 16,0-1 0-16,0-4 0 0,-2 0 1 0,2-2-2 15,-2-2 1-15,0-1 0 16,0 0 0-16,0 0 1 0,0 0-1 0,0 0 0 16,0-2 0-16,0-1 0 0,-2-3 0 15,2 2 0-15,-2-5 0 0,2 2 0 16,0 0 1-16,0 0-1 0,0 2 0 16,0-1 0-16,4-1 1 0,0 2 0 15,5 2 0-15,-1 0 0 0,2 2 0 16,5 1 2-16,1 0 0 0,5 4-3 0,0 4 3 15,-1 2 0-15,1 0-2 16,0 2-1-16,-7 1 0 0,-4-2 0 16,1 4 0-16,-7-3 0 0,-4 4 0 15,0-3 1-15,-4 2 0 0,-7 0-1 0,-7-1 1 16,1 0-1-16,-5-3-15 0,-5-1-17 16,2-1-4-16,-4-2-41 0,-4 3-75 15,6-1-148-15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19:36.532"/>
    </inkml:context>
    <inkml:brush xml:id="br0">
      <inkml:brushProperty name="width" value="0.05292" units="cm"/>
      <inkml:brushProperty name="height" value="0.05292" units="cm"/>
      <inkml:brushProperty name="color" value="#FF0000"/>
    </inkml:brush>
  </inkml:definitions>
  <inkml:trace contextRef="#ctx0" brushRef="#br0">4463 7594 56 0,'0'0'216'0,"0"0"-152"0,0 0-4 15,0 0 0-15,0 0 3 0,0 0-36 16,0 0 33-16,-17 3-22 0,17-3-8 15,0 0-5-15,0 0-1 0,0 0 0 0,0 0-1 16,0 0 0-16,5 0-3 16,-1-1-4-16,6 0-4 0,7-2 3 0,-3 0 2 15,9-1-2-15,-1 1-5 0,7 1-3 16,4 0-2-16,5 2-1 16,5-1-2-16,-2 1-1 0,9 0 0 0,-2 1 0 15,1 4 0-15,-3 1 0 0,-7 1-1 16,-2 2-16-16,-8 2-60 0,-10-3-92 15,-13-3-290-15</inkml:trace>
  <inkml:trace contextRef="#ctx0" brushRef="#br0" timeOffset="2744.48">11716 8885 363 0,'0'0'41'0,"0"0"20"0,0 0 0 16,0 0-12-16,0 0-10 0,0 0-6 15,-12-41-8-15,12 41 0 0,0-2 4 16,0 1-11-16,0 1-3 0,0 0-8 15,0 0-2-15,0 0-3 0,0 0-2 16,6 1 0-16,9 2 0 0,-1-1 0 0,11-1 0 16,8 0 1-16,6-1 0 0,9-1 2 15,-3-4 3 1,9-3 2-16,-6 1-3 0,1 1-2 0,-7 1-1 0,-9 4-1 16,-6 1 0-16,-13 0 0 0,-4 0-1 15,-1 3-5-15,-9 2-63 0,-11-3-48 16,-5-2-119-16</inkml:trace>
  <inkml:trace contextRef="#ctx0" brushRef="#br0" timeOffset="4108.79">9618 10067 218 0,'0'0'81'0,"0"0"-28"15,0 0-16-15,0 0 13 0,0 0 1 16,0 0-4-16,0 0-9 0,0 0-4 15,2-2-8-15,-2 2-3 16,0 0-1-16,0-3-1 0,0 3-3 0,2 0 0 16,-2 0-5-16,5 0-1 0,1-2-2 15,4-2 0-15,11 0 2 0,-1 0-2 16,7 0-3-16,6 0-6 0,9 1 1 16,9 3-2-16,7 0 0 0,4 5 0 15,11 5 0-15,-7 0-1 0,-15-4-114 16,-11-6-205-16</inkml:trace>
  <inkml:trace contextRef="#ctx0" brushRef="#br0" timeOffset="9924.07">5399 11336 305 0,'0'0'60'0,"0"0"-8"0,0 0-3 15,0 0 13-15,0 0-5 16,0 0-15-16,0 0-14 0,0-10-4 0,0 10-1 16,0 0-3-16,0 0-2 15,0 0-3-15,0 0-7 0,0 0-1 0,0 0-2 16,0 0-1-16,4 0-1 0,3 3-2 16,1-2-1-16,8 2 2 0,1-1 2 15,6 1 0-15,-1-1 1 0,3 0-1 16,4-1 0-16,2 0-2 0,-2 1 0 15,-4-2-1-15,-6 2-1 0,1 1 1 0,-7-1-1 16,-5-1 0-16,-4-1 0 16,0 0-7-16,-2 1-41 0,-2-1-21 15,0-2-36-15,0-6-102 0</inkml:trace>
  <inkml:trace contextRef="#ctx0" brushRef="#br0" timeOffset="34688.18">18647 6475 269 0,'0'0'167'0,"0"0"-150"0,0 0 10 16,0 0 29-16,0 0-14 0,0 0-9 15,0 0-7-15,0 0 2 0,0 0 1 16,0 4 12-16,0-4 4 0,0 0-41 16,5 1-1-16,5 4 0 0,-2 3 1 15,5 2 0 1,5 3-2-16,3 3 1 0,0 2-1 0,1 2 0 0,3 4-2 15,0 0 1-15,2 5 0 0,-2 2 1 16,1 2-2-16,-5 1 0 0,-2-3 0 16,-3-1 0-16,1-6-1 0,-7-5-65 15,-6-2-41-15,-2-8-77 0,-2-2-158 16</inkml:trace>
  <inkml:trace contextRef="#ctx0" brushRef="#br0" timeOffset="34888.85">18883 6585 585 0,'0'0'62'0,"15"-66"-12"16,-11 50 20-16,0 6-16 0,-2 4-22 15,0 1-9-15,-2 3-2 0,0 1-7 16,0 1-6-16,-2 3-5 0,0 6-3 16,-2 5 0-16,-7 6-3 0,-3 5 3 0,2 6 0 15,-3 1 2-15,3 3-1 0,3-1-1 16,-5 4-1-16,4 0-21 15,-1-3-36-15,-1-1-59 0,-3-5-85 0,3-6-278 16</inkml:trace>
  <inkml:trace contextRef="#ctx0" brushRef="#br0" timeOffset="35224.41">20264 6517 132 0,'0'0'420'16,"0"0"-366"-16,0 0-8 0,0 0 28 0,10-54-8 0,-10 54-25 15,0 0-9-15,0 0-6 0,0 0-12 0,2 5-9 16,3 6-5-16,-3 7-3 0,0 5 3 16,-2 4 0-1,0 3 0-15,2 2 1 0,-2 2 1 0,0 3-2 0,0 0 0 16,4-1-5-16,0-6-27 16,2-4-22-1,0-8-50-15,-6-9-64 0,0-5-180 16</inkml:trace>
  <inkml:trace contextRef="#ctx0" brushRef="#br0" timeOffset="35389.37">20283 6291 511 0,'0'0'74'15,"0"0"-58"-15,0 0 8 0,0 0 19 16,0 0-23-16,0 0-19 0,0 0-1 15,0 0-3-15,0 0 2 0,16 8-21 16,-12 6-29-16,5-2-36 0,-3-1-94 16</inkml:trace>
  <inkml:trace contextRef="#ctx0" brushRef="#br0" timeOffset="35749.36">20911 6471 627 0,'0'0'51'0,"0"0"-7"0,0 0 6 16,4-54 3-16,-10 49-34 0,-6 1-14 15,-3 1-1-15,-10 3 1 16,-2 1-5-16,-2 6 0 0,3 2 0 16,-3 5-3-16,2 0 3 0,0 4 0 0,6 1-1 15,3 0-1-15,5-1 0 16,3-2-6-16,2-3-5 0,6-1 5 0,2-2 3 15,4 0 2-15,6-1 1 0,4 3-2 16,5-2 3-16,4 2 0 0,6 0-1 16,2 1 2-16,0-2 1 0,-2 1-1 15,-4-3 5-15,-7 1 6 0,-5-2-1 16,-5 0-1-16,-2 0-3 0,-6-1-2 16,0 1-2-16,0 0 0 0,-8 2 0 0,-7 2 2 15,-1-1-1-15,-9 0 1 16,-2-2-4-16,4 0-16 0,-2-3-13 0,3-5-44 15,1-1-42-15,2 0-73 0</inkml:trace>
  <inkml:trace contextRef="#ctx0" brushRef="#br0" timeOffset="36238.1">21678 6470 624 0,'0'0'25'15,"0"0"-4"-15,0 0 10 0,0 0-3 0,0 0-19 16,0 0-8-16,0 0 0 0,0 0 0 16,-50 20-1-16,42-11 0 0,4-1 0 15,2 0-1-15,0-1 1 0,0 1 0 16,2-1 0-16,0-1 0 0,2-2-2 15,6 1-1-15,4-1 1 0,1 0 0 16,10 0 2-16,-1-4 5 0,3-1-2 0,2-2 8 16,-2-4-2-16,-2-2-5 15,-5-4 1-15,-3 0 1 0,-5-1 7 16,-4-2 5-16,-4 2-2 0,-2-3 0 0,-4 2-4 16,-6 3-3-16,-9 2-6 0,-4 3-3 15,-6 4 0-15,-2 3-1 16,0 0 0-16,-4 7 1 0,4 1-1 0,2 4 1 15,5 3 0-15,1 0 0 0,6 0 0 16,3 2 0-16,1 0 0 0,5 1 0 16,-2-2 0-16,8 2-3 0,0-2 2 15,2 0-1-15,6 2 0 0,2 0 0 0,7 3 0 16,7 2-1-16,7 0 1 16,0 0 1-16,8 0-1 15,-1-2-7-15,5-3-12 0,-4-7-16 0,0-6-30 0,1-4-10 16,-7-1-36-16,-7-7-85 15</inkml:trace>
  <inkml:trace contextRef="#ctx0" brushRef="#br0" timeOffset="36568.33">22042 6391 520 0,'0'0'71'0,"0"0"-41"15,0 0 5-15,0 0-2 0,0 0 6 16,0 0 3-16,41 65-7 0,-29-44-7 15,-5 1-9-15,-1 7-6 0,-2 0-4 16,4 2-6-16,3 0-1 16,-7-2 0-16,2-3-2 0,0-3 0 0,0-2 0 15,-4-4 0-15,5-5-2 0,-7-5-4 16,2-4-1-16,-2-3 3 0,0 0-2 16,0-5 6-16,0-7 4 0,4-3 2 15,0-8-5-15,6-6 2 16,3-5 2-16,-3-2-1 0,0-6 2 0,7-3 1 0,-5 0-3 15,5 5-2-15,-7 11-1 16,-4 12-1-16,-6 9-1 0,0 4 0 16,0 4 1-16,0 0 0 0,0 7-13 0,0 8-22 15,-6 4-16-15,4 5-19 0,-4 0-25 16,4-3-81-16,-4-2-234 16</inkml:trace>
  <inkml:trace contextRef="#ctx0" brushRef="#br0" timeOffset="37057.61">22670 6457 371 0,'0'0'17'0,"0"0"20"15,0 0 14-15,0 0 4 0,0 0-24 16,0 0-14-16,0 0-7 0,0 0-4 15,0 0-2-15,-31 5-1 0,27 4 3 16,2 0-2-16,-2 1 2 0,2 0-2 0,2 1-2 16,0 0-2-16,0-1 1 15,4-1 1 1,0-1-2-16,8-1 0 0,3-1 5 0,-3 0 3 0,5-3 4 16,-3-2-7-16,5-1 8 0,-7 0-3 0,9-4 1 15,-11-5 9-15,5-3 10 0,-3-3-11 16,-6 0 3-16,-2-3 0 0,1-1-7 15,-3 1-2-15,-2-1-4 0,0 2-4 16,-4 5 0-16,-3 0-3 16,-3 6 0-16,-9 2-1 0,5 0-1 0,-9 2 0 15,5 2-1-15,-5 6 1 0,-2 4-1 16,2 2 0-16,5 8 1 0,-5-1-1 0,4 3 1 16,1 2-2-16,1-1-1 0,3 1-10 31,3-2-6-31,-1 0 5 15,4-1-1-15,6 0-7 0,0-1-1 0,2 0 3 16,0 0 2-16,4 3 6 0,10 1 10 16,1 0 1-16,1 0-4 0,5-5-13 15,6-1 1-15,2-8-37 0,-4-4-24 16,1-4-75-16,-3-2-106 0</inkml:trace>
  <inkml:trace contextRef="#ctx0" brushRef="#br0" timeOffset="37563.86">22949 6483 36 0,'0'0'436'0,"0"0"-396"0,0 0-15 16,0 0 21-16,0 0-13 0,0 0-13 15,0 0-5-15,0 0 6 0,-10-24 0 16,14 19-4-16,4 1-4 0,3 1 7 0,-1 1 1 15,11 0 0-15,-9 2 1 0,11 0-4 16,-3 9 1-16,3-1-4 0,0 6-3 16,-5 0-6-16,1 2-3 0,-4 2-1 15,-3 3-1-15,-8 1 1 0,-2 2-1 16,-2-2 0-16,-2 2 0 0,-4-5-1 16,-7 0 0-16,3-4-3 0,2-5-4 15,0-3-7-15,-3-1 3 0,3-4 5 16,0-1 3-16,-5-1 3 0,1-3 0 15,2-1 0-15,-7-3-3 0,9-1 1 16,-5-5 0-16,1-3 0 0,6-3 2 0,0-7 0 16,-3-2 2-16,7-6 2 0,0-3 9 15,4 1 4-15,9 3-6 0,-3 7 0 16,4 9-3-16,3 5 5 16,-5 6-1-16,11 6-5 0,-5 0 2 0,7 8 1 15,6 5-3-15,0 4-1 0,-2 3 1 16,2 4-2-16,2 4 0 0,-6 1-3 15,-3 4-2-15,-9-1 1 16,-1 0 2-16,-4-1 0 0,-8-5-3 0,0-1 0 16,0-6-1-16,-8-3-1 0,-4-1-25 15,1-2-15-15,-9-5-38 0,1-1-119 0,-4-7-325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20:47.149"/>
    </inkml:context>
    <inkml:brush xml:id="br0">
      <inkml:brushProperty name="width" value="0.05292" units="cm"/>
      <inkml:brushProperty name="height" value="0.05292" units="cm"/>
      <inkml:brushProperty name="color" value="#FF0000"/>
    </inkml:brush>
  </inkml:definitions>
  <inkml:trace contextRef="#ctx0" brushRef="#br0">18523 7218 220 0,'0'0'151'0,"0"0"-147"0,0 0-1 15,0 0 2-15,0 0 16 0,0 0 5 16,0 0 6-16,0 0 8 0,0 0-3 16,-16-41-3-16,14 38 2 0,0 1-6 15,2 1-2-15,0 1-4 0,0 0-3 16,0-1-7-16,0 1-8 0,0 0-3 16,2 0 0-1,6 1-1-15,2-1-2 0,5 1 5 0,10-1 4 0,2-1 3 0,10 1 1 16,4 0 0-16,7-3-2 15,3-1-1-15,3 1-3 0,2 0-4 16,-2 0-3-16,-7 0 2 0,-1 1-2 16,-7 0 0-16,-6 1 0 0,-6-1 1 0,-8 2-1 15,-13 0 1 1,-2 0-1-16,-4 0 1 0,0 0-1 0,0 0 2 0,0 0-1 16,0 1-1-16,-6 0 0 0,-3-1-16 15,1 3-24-15,-8-3-15 0,-1 0-20 16,-4 0-6-16,5 0-100 0</inkml:trace>
  <inkml:trace contextRef="#ctx0" brushRef="#br0" timeOffset="1641.66">20359 6668 360 0,'0'0'81'0,"0"0"-43"0,0 0-12 0,0 0-5 0,0 0-11 16,0 0-4-16,0 0 2 15,0 0 7-15,33 38 1 0,-29-21 2 0,-2 2-2 0,-2 3-2 16,0 2-1-16,-2 3-6 0,-2-2-4 16,2 3-1-16,-2-3-2 0,4-3 1 15,-2-3 0-15,2-3-1 0,0-5 0 16,0-1-8-16,2-5-70 0,-2-4-61 0,0-1-87 15</inkml:trace>
  <inkml:trace contextRef="#ctx0" brushRef="#br0" timeOffset="1783.62">20345 6364 330 0,'0'0'51'0,"0"0"-44"0,0 0 15 16,51-3-8-16,-36 13-11 16,-5 4-3-16,0 1-3 0,-1 2-81 15,-3-1-140-15</inkml:trace>
  <inkml:trace contextRef="#ctx0" brushRef="#br0" timeOffset="2301.63">20539 6828 383 0,'0'0'46'0,"0"0"-28"16,0 0 41-16,2-57 5 0,-8 42-25 0,0-2-19 16,-1 2-5-16,3 1-4 0,0-1 5 15,0 2-2-15,2 3 11 0,2 2-9 16,0 0-9-16,4-3 5 0,2 1-3 15,5 2-4-15,3 1-4 0,1 3 5 16,9 1-1-16,1 3-5 0,8 2 0 16,4 4 0-16,1 5 0 0,-5 3 0 15,-9 4 0-15,-7 4 0 0,-2 3 0 16,-9 3 0-16,-6 3 0 0,0-3 1 16,-6 1 0-16,-5-3-1 0,-1-5-3 15,-1-1-8-15,-1-8 5 0,4-2 5 16,-3-4-1-16,3-3 1 0,2-3 1 15,-3 0 0-15,-1 0 0 0,6-6 0 0,-5-4 1 16,3-2 1-16,0-4-2 0,2-5 1 16,1-3-1-16,3-5 1 0,2 1-1 15,-2-1 2-15,8 5 1 0,3 2 0 16,3 4 6-16,5 5-4 0,1 3-3 16,1 4 1-16,10 5 0 0,2-1-3 15,0 5 1-15,0 3-1 0,-2 6 2 16,-4 3-2-16,-3 2 2 15,-3 3-1-15,-7 5-1 0,-1 2 0 0,-5 4 0 16,-4-3 2-16,-2-2-2 0,0-1 0 16,-4-4-30-16,-2 0-10 0,-1-3-45 0,1-4-37 15,2-1-109-15</inkml:trace>
  <inkml:trace contextRef="#ctx0" brushRef="#br0" timeOffset="2778.04">21312 6674 507 0,'0'0'82'15,"0"0"-44"-15,0 0-2 0,0 0-6 16,0 0-11-16,0 0-15 0,0 0 2 0,0 0 0 16,29 62 1-16,-29-30-5 0,-4 9 1 15,-2-1-2-15,1 4 0 0,1-3 0 16,2-3-1-16,4-3 1 0,-2-6-1 15,0-5 1-15,4-6 0 0,1-7-1 16,-1-5 0-16,-4-6 2 0,0 0-2 16,0-3 0-16,0-7 2 15,0-3 7-15,-9-7-9 0,1-7 1 0,2-7 0 16,-4-5-1-16,-7-7 0 16,9-4 1-16,-7 2-1 0,5 3 0 0,-2 2 1 15,-1 8-1-15,5 5 1 0,0 7 1 0,2 5 0 16,3 1 5-16,-1 4 8 0,4 4-5 15,0 1-3-15,4 1-2 0,7 0 0 16,-1 0-3-16,9 2-1 0,3 1-1 16,3 4 1-16,4 0-1 0,0 2 0 0,-2 5 0 15,-4 3 1-15,-7 3-1 16,-1 3 0-16,-3 3-1 0,-8 2 0 0,-4 0 1 16,0 2-1-16,-6 2 1 15,-8 1 0-15,-3-1 1 0,-4-3 0 16,3 1-1-16,-7-5-3 15,-2-2-12-15,6-6-6 0,1-2-20 0,1-4-13 0,7 0 2 16,-1-2-44-16,3-2-39 0,6-6-119 16</inkml:trace>
  <inkml:trace contextRef="#ctx0" brushRef="#br0" timeOffset="3138.75">21665 6627 446 0,'0'0'95'0,"0"0"-44"16,0 0-3-16,0 0-7 0,0 0-18 15,0 0-12-15,0 0-6 0,0 0 1 16,-4 11-4-16,2-3-1 16,0 3-1-16,0 2 0 0,0 1 1 15,4 4-1-15,-2 1 1 0,0 2-1 16,4 0 0-16,2-2 0 0,5-1 0 0,-3-3 1 15,7-3-1-15,-3 0 0 0,0-2 0 0,3-3 1 16,-5-2-1-16,3-5 2 16,-1-1 0-16,-4-7 2 15,5-4 18-15,-3-3 7 0,-4-4-12 0,5-3-3 0,-1-4-7 16,-8-6-3-16,2 0-2 16,0-2-2-16,-2 3 3 0,-2 6-2 0,0 6-1 15,0 8-2-15,0 4-24 0,0 5-14 16,-2 2-28-16,-4 2-25 0,-4 6-103 15</inkml:trace>
  <inkml:trace contextRef="#ctx0" brushRef="#br0" timeOffset="3406.4">22067 6581 507 0,'0'0'33'0,"0"0"33"0,2-54-14 16,-2 51 2-16,0 3-16 0,0 0-16 0,0 0-9 16,0 3-4-1,4 4-6-15,0 5-3 0,2 5 1 0,0 6 3 16,3 6 3-16,-9 4-2 0,2 1-3 16,-2 5-1-16,2-1-1 15,-2-1 1-15,4-2 0 0,-2-4 0 0,4-1-1 0,0-5-3 16,3-3-24-16,-7-4-31 0,-2-4-33 15,0-3-80-15,-7-8-147 0</inkml:trace>
  <inkml:trace contextRef="#ctx0" brushRef="#br0" timeOffset="3564.5">21880 6722 472 0,'0'0'131'0,"0"0"-107"16,0 0 1-16,0 0 34 15,60-24-25 1,-43 23-13-16,-1 0-6 0,1-1 4 16,4 2-10-16,6 0-7 0,-1 0 0 15,5 0-2-15,-2 4 0 0,0-2-18 16,0 0-69-16,-2-2-68 0,-2 0-208 16</inkml:trace>
  <inkml:trace contextRef="#ctx0" brushRef="#br0" timeOffset="3831.3">23063 6656 480 0,'0'0'75'0,"0"0"-20"16,0 0 3-16,0 0 4 0,0 0-13 15,0 0-18-15,0 0-10 0,0 0-4 0,0 0-12 16,31-27-4-16,-27 40 0 16,0 6 0-16,-2 4-1 0,-2 4 0 15,-2 1 2-15,-2 3-1 0,0 2-2 16,0-2 1-16,-5-2-18 0,1-1-26 0,0-7-72 16,-2-6-16-16,-3-5-164 0</inkml:trace>
  <inkml:trace contextRef="#ctx0" brushRef="#br0" timeOffset="3989.11">23022 6304 481 0,'0'0'11'0,"0"0"-8"16,0 0 0-16,0 0 10 0,55 18-9 15,-42 3-2-15,-9 3 0 0,-2 4-2 16,0-1-35-16,-2 0-65 0,0-2-140 0</inkml:trace>
  <inkml:trace contextRef="#ctx0" brushRef="#br0" timeOffset="4339.56">23497 6686 610 0,'0'0'28'0,"0"0"5"0,0 0 2 15,4-50 18-15,-10 46-29 0,-9 1-18 0,-3 2-5 16,-9 1 1-16,0 1-2 0,0 5 1 16,2 4 0-16,-1-1-1 0,7 4-1 15,2 0 0-15,5-1-4 0,0 2-1 16,5-3 1-16,5-1 0 0,2 2 3 16,0-4 0-16,9 5-1 0,1-1 0 15,6 3 2-15,3 3 0 0,0-1-1 16,5 1 2-16,-5 0 0 15,0-2 0-15,-3-4 2 0,-5-2 1 0,-5-3 3 16,0 1-3-16,-2 1 0 0,-2-1-1 16,-2-2 1-16,-6 4-1 15,-2-2 2-15,-7-1 5 0,-1-4-6 16,-3-3-3-16,-2-2-16 0,-1-6-47 0,-1-3-61 16,4-5-107-16</inkml:trace>
  <inkml:trace contextRef="#ctx0" brushRef="#br0" timeOffset="5122.83">24036 6739 621 0,'0'0'8'0,"0"0"-2"0,0 0 4 16,0 0 41-16,0 0-19 0,-18-51-23 15,8 48-5-15,-1 3 0 0,5 0-1 16,-4 0-3-16,-7 5 0 0,9 2 0 16,0 1 0-16,-5 0 0 0,7-1 0 15,2 2-1-15,2-2 1 0,2 2-1 16,0-1 0-16,2 0 0 0,4 1 0 0,6-3 0 16,5 0 1-16,4 0 0 15,-1-4 1-15,3 0 0 0,0-2-1 16,-7-7 3-16,7-3-2 0,-13-4 2 15,7-2 2-15,-11-8 2 16,-2 0 8-16,-4-2-11 0,-2 6-1 0,-4 1-2 16,-6 2 0-16,-1 4 1 15,5 0-1-15,-11 6-1 0,9 4 0 0,-9 3-3 16,5 3 2-16,-3 4 0 16,3 4 0-16,-1 2 0 0,-1 2 0 15,6 2 1-15,-7-1-1 0,9 3 0 0,4 1 1 16,0-1-1-16,-1 2 0 15,5 0 0-15,11 0 0 0,-3 0 0 16,6 0 1-16,5 1 0 0,6-3 0 0,2-2 1 0,0-2-2 16,4-8 2-16,0-5 0 0,0-2-1 15,2-6 0-15,-4-7-2 0,0-6 0 16,-3-6-1-16,-3-4 2 0,-2-6 0 16,0-2 1-16,-5-6 0 0,3 3 2 15,-9 4-2-15,7 7 1 0,-11 10 2 0,-2 8 5 31,-4 6 18-31,2 3-3 0,-2 1-8 0,2 1-7 0,0 5-8 16,2 6 0-16,-2 7-3 0,2 5 3 16,-4 5 1-16,0 1 0 0,2 2-1 0,5-1 0 15,-3-1 1-15,2-2-1 0,4-4 0 16,3-1 0 0,-5-2 0-16,4-1 0 0,3-4 1 15,-7-4-1-15,0-5 3 0,5-3-3 0,-3-3 0 0,-2-2 2 16,9-7 2-16,-7-6 0 15,7-6-2-15,-3-4 2 0,1-5 5 0,1-4 0 16,-7-6-4-16,3-2-2 0,-2 4 0 16,-6 3-2-16,-1 10 1 15,-3 10-2-15,0 6 0 0,0 4 0 0,0 3 0 0,-3 2 0 16,3 0 0-16,0 2-4 16,0 6-4-16,-2 2-20 0,2 8-29 0,-4 0-17 15,-4 2-26-15,0 2-75 16,-1-8-194-16</inkml:trace>
  <inkml:trace contextRef="#ctx0" brushRef="#br0" timeOffset="5520.12">24851 6598 574 0,'0'0'64'0,"0"0"-18"16,0 0 1-16,0 0-3 0,0 0-22 15,0 0-15-15,0-19-3 0,-2 25-3 16,-2 4 0-16,-5 1-1 0,3 3 0 16,-2 2 0-16,4 1 0 0,2 1 0 0,0 1 0 15,0-2 0-15,4-3 0 16,0 0 1-16,0-4-1 0,4-1 0 0,4-4 0 16,3-3 0-16,-3-2 1 15,7-2 0-15,-3-5 0 0,1-5 2 16,-3 0-1-16,-6-5 1 0,0-2 0 0,-4-1-2 15,1-1 1-15,-3 2-1 0,-5 4 0 16,-5 2 0-16,4 3-1 16,-9 3 0-16,3 4 0 0,-5 3-1 0,-1 2 0 15,-3 8 1-15,5 3-3 0,-7 4 2 16,8 0 1-16,-7 1-2 0,7 3 2 16,3-3 0-16,6 0 0 0,4 0-2 0,2-1 1 15,0 0-6-15,2 0-1 0,8-1-4 16,9 1-14-16,-5-4-11 15,9 0-6-15,0-1-25 0,-7-5-23 0,11-5-13 16,0-2-119-16</inkml:trace>
  <inkml:trace contextRef="#ctx0" brushRef="#br0" timeOffset="5944.92">25068 6643 380 0,'0'0'40'0,"0"0"19"15,0 0-10-15,0 0-3 0,0 0-20 16,-52-37-12-16,48 37-7 0,-2-2-3 15,0 2 9-15,4 0-9 0,0 0-2 16,0 0 0-16,2 0-2 16,0 0 0-16,0 0 0 0,4 2 0 0,6 1 1 15,-2 1 0-15,5 1 1 0,3 2 1 16,-1 0 9-16,3 2 8 0,-3 2-4 0,3 2-5 16,-5 3-5-16,5 3 2 15,-9 1-2-15,1 2 1 0,-4 3-3 16,-2 1-2-16,-4 1-1 0,-6-1 1 15,-4-5 0-15,4-3 0 0,-3-3 0 16,-1-6-1-16,2-2 0 0,2-5 0 0,-1-2 1 16,-5 0-1-16,2-6 0 0,3-3 0 15,-1-1 1-15,-4-5-1 16,3-4-1-16,5-3 1 0,-2-5 0 0,-2-3 0 16,6-5 1-16,0 1 5 0,2 1 12 15,6 2 1-15,6 6-2 0,-5 7 6 16,5 8-14-16,0 6-3 0,-1 4 0 15,7 1-2-15,-1 9-3 0,8 6 0 16,1 5-1-16,-3 6 2 0,0 3 0 16,-2 2-1-16,-13 1 0 0,-2 2-1 15,-4-2 0-15,-6-2 0 0,-4 0-1 0,-13-5-13 16,-4-3-49-16,-10-6-55 16,0-7-177-16</inkml:trace>
  <inkml:trace contextRef="#ctx0" brushRef="#br0" timeOffset="8806.58">20417 8161 316 0,'0'0'78'0,"0"0"-2"16,0 0-1 0,0-51-3-16,0 41-17 0,2 0-4 0,0 2-4 0,0 2-8 15,0 1-10-15,2 1-7 0,-4 2-5 16,2 1-3-16,-2 1-7 0,0 0-1 16,0 0-5-1,2 4-1-15,1 4 0 0,-1 6-2 0,0 4 2 0,0 2 0 16,2 4 2-16,-2 1 0 0,0 2-1 15,-2 0 0-15,2 0-1 0,-2-3 0 16,0-4-11-16,2-2-22 0,-2-4-12 16,0-2-37-16,-2-5-34 0,-4-4-77 15,-2-3-187-15</inkml:trace>
  <inkml:trace contextRef="#ctx0" brushRef="#br0" timeOffset="8968.71">20392 7851 349 0,'0'0'53'15,"0"0"3"-15,0 0 0 16,0 0-19-16,0 0-23 0,0 0-9 16,0 0-2-16,60 24 1 0,-54-12-4 0,7 0-31 0,-5-2-69 0,-2-1-109 15</inkml:trace>
  <inkml:trace contextRef="#ctx0" brushRef="#br0" timeOffset="9522.82">20655 8179 469 0,'0'0'54'0,"0"0"-10"0,0 0 3 15,-17-58-11-15,11 50-7 0,0-1-8 16,0 0-2-16,3 3-10 0,3 2-1 16,-2 0 0-16,2 1 1 0,0 0 2 0,0 0-2 15,5-3 0-15,3 1 1 16,2-2-1-16,5 3 5 0,5 2-2 16,1-1 3-16,4 3-2 0,6 1-3 15,2 6-6-15,0 1-1 0,-2 2-2 0,-8 2-1 16,-5 2 1-16,-1 2 0 0,-9 3 0 15,-4 0-1-15,-4 3 1 0,0 0 0 16,-2 1-1-16,-6-1 0 0,-2 1 1 16,-1-4-1-16,1-2-6 0,0-5 2 15,-1-1 3-15,7-4-12 0,-2-1 10 16,-2-2 3-16,1-3 0 0,-3-1 0 16,2-1 1-16,-3-6 0 0,-1-3 0 15,4-4 0-15,-1-6-1 0,-1-1 0 16,4-6 0-16,0 1 0 0,6-5 2 0,-2 4-2 15,2 3 3-15,4 0 4 16,4 7 2-16,2 2-2 0,5 4 0 0,1 3-4 16,3 1 2-1,6 4-2-15,2 3-2 0,4 3 0 0,-2 7-1 0,-2 3 1 16,-3 4 0-16,-5 3 0 0,-5 2 0 16,-3 3-1-16,1 1 2 0,-6 2-2 0,-2 1 0 15,-1-4 1-15,-3 0-1 16,0-1-6-16,0-5-17 0,0 1-11 0,0-3-25 15,-5-3-34-15,-1-3-56 16,-4-3-86-16</inkml:trace>
  <inkml:trace contextRef="#ctx0" brushRef="#br0" timeOffset="10107.91">21269 8190 274 0,'0'0'166'0,"0"0"-94"0,0 0 2 16,6-57-6-16,-6 50-7 15,0 3-9-15,2 2-12 0,-2 2-14 0,0 0-7 16,0 0-4-16,0 2-14 0,2 6-1 15,-2 2-5-15,2 8 5 0,2 2 0 0,0 5 0 16,-2 0 1-16,2 5 0 0,3 2 1 16,-7 2 0-16,4 0-1 15,0 0 0-15,0-3 0 0,-2-6 1 0,0-4-2 16,0-7 0-16,0-5 0 0,0-3 0 16,-2-4 1-16,0-2-1 0,0 0 0 15,0 0 2-15,0-6 1 0,-6-3 1 16,2-6-4-1,0-2 1-15,-4-7-1 0,-5-2 1 0,5-5-1 0,-2-7 0 16,-3-3-1-16,3-1-1 0,4 4 2 16,0 7 0-16,1 3 0 15,1 9 0-15,0 1 1 0,0 5 0 0,4 4-1 16,0 0 3-16,4 5-2 0,0-2 1 16,5 1-2-16,1 1 0 0,2 0 0 0,3 3 0 15,3 1 0 1,3 0 0-16,2-1 1 0,-3 5 0 0,3 4-1 0,0 1 1 15,-4 1-1-15,-1 2 0 16,-8 2-3-16,-3 3 3 0,-3 0 0 0,-4 1 0 16,2 1 1-16,-8 0-1 0,-5 2 0 0,1-4 2 15,-4-1-1-15,-1-3-1 0,-2 0-6 16,-1-2-17-16,-1-3-11 0,7-2-24 16,-3-1-20-16,5-3-5 0,0-1-44 15,-1-6-71-15</inkml:trace>
  <inkml:trace contextRef="#ctx0" brushRef="#br0" timeOffset="10483.12">21548 8133 422 0,'0'0'88'0,"0"0"0"0,0 0-23 0,0 0 1 0,0 0-14 16,0 0-14-16,0 0-14 0,0 0-8 15,18-26-7-15,-16 26-5 16,0 6-4-16,3 3 0 0,-3 1 0 16,0 4 0-16,2 1 1 0,0 3 0 15,0 2 0-15,0 2 0 0,2 0 1 0,3 3-1 16,1-3-1-16,2 0 0 0,1-4 2 16,-3-3-2-16,3-3 1 0,-3-5-1 15,4-4 0-15,3-3 1 0,-3-5 0 16,3-4 2-16,-3-3-1 0,-1 0 1 15,-3-4-2-15,-2-1 2 0,-1-5-2 16,-1-4 2-16,-2-4-2 0,-4-2 0 16,0-4 0-1,2 3 0-15,-2 4 0 0,-2 7 0 0,2 9-1 0,-4 6 0 16,-2 4-5-16,-5 3-17 0,5 2-12 16,-4 9-44-16,-7 4-37 0,5 2-57 0,-3-4-120 15</inkml:trace>
  <inkml:trace contextRef="#ctx0" brushRef="#br0" timeOffset="10735.78">21905 8032 489 0,'0'0'30'16,"0"0"43"-16,11-52-15 0,-9 49 16 15,0 0-14-15,-2 1-18 0,0 2-16 0,2 0-5 16,-2 5-13-16,0 4-7 0,4 5-1 15,0 7 3-15,-2 2 3 0,0 5 2 16,-2 3-1-16,2 1-2 0,-2 6-2 16,0 2 0-16,2-1-3 0,0 5 2 15,5-4-1-15,1-4 3 0,0-4-4 16,-2-7-11-16,-2-8-6 0,1-5-32 16,-3-7-34-1,-2-3-23-15,0-2-47 16,-7-5-94-16</inkml:trace>
  <inkml:trace contextRef="#ctx0" brushRef="#br0" timeOffset="10909.34">21785 8251 486 0,'0'0'59'0,"0"0"0"0,0 0-23 16,0 0 18-16,0 0 18 0,52-8-26 15,-37 8-12-15,1-3-4 0,5 2-10 16,-1 0-8-16,7 1-6 0,0 0-5 0,0-1 0 15,2 1 0-15,0 0 1 16,4 0-2-16,2-2-5 0,-2-3-51 16,-4-3-76-16,-2-1-103 0</inkml:trace>
  <inkml:trace contextRef="#ctx0" brushRef="#br0" timeOffset="11257.55">22914 8142 469 0,'0'0'86'16,"0"0"-20"-16,0 0-6 0,0 0 20 15,17-52-16-15,-15 48-23 0,-2 1-14 16,0 2-9-16,0 1-5 0,0 0-5 16,0 0-3-16,0 3-4 0,0 3-1 15,0 4-4-15,0 5 2 0,0 4 2 0,-2 3 2 16,0 1 0-16,2 0-2 16,0 1 1-16,0-2-1 0,2-1 0 15,2-6-13-15,0-4-20 0,0-2-18 0,-2-4-27 16,-2-4-20-16,-4-1-52 0,-2-7-257 15</inkml:trace>
  <inkml:trace contextRef="#ctx0" brushRef="#br0" timeOffset="11423.23">22916 7845 539 0,'0'0'55'15,"0"0"-12"-15,0 0-12 0,0 0 6 16,0 0-26-16,0 0-9 0,0 0-2 0,0 0-2 15,0 0 2-15,29 16 0 16,-23 0-23-16,3 0-37 0,-3-3-43 16,0-4-74-16</inkml:trace>
  <inkml:trace contextRef="#ctx0" brushRef="#br0" timeOffset="11759.6">23441 8064 559 0,'0'0'74'0,"0"0"-3"16,0 0-14-16,0 0-5 0,0 0-20 16,0 0-13-16,0 0-12 0,0 0-7 15,-52-31-1-15,26 31 1 0,3-1-1 0,4 1 1 16,-3 1 1-16,9 5-1 0,-3 1-3 16,7-2 3-16,5 2-2 0,0-1 0 15,4-1 0-15,0 1-1 16,0-2 0-16,6 5 1 0,5-1 1 15,7 3 1-15,3 2 0 0,6 2 0 0,6 3 0 16,2 3 4-16,4 2 5 0,-4 1-3 16,-4 0-5-16,-6-5 2 0,-4-2 2 0,-15-5-1 15,0 1-2-15,-6-1 1 16,0-1-1-16,-6 3-2 0,-4-4 4 16,-11 1-2-16,4-1 0 0,-1-3-2 15,-5-1 0-15,-2-3-23 0,3-3-16 0,-5 1-25 16,4-11-27-16,4 1-30 0,-1-4-75 15</inkml:trace>
  <inkml:trace contextRef="#ctx0" brushRef="#br0" timeOffset="12169.5">24328 8108 553 0,'0'0'83'0,"0"0"-58"0,0 0 11 16,0 0 30-16,-6-57-10 0,2 51-35 16,-1 1-8-16,-5 2-6 15,2 1-1-15,2 2-3 0,-3 0-2 0,-5 3 0 16,-1 2-1-16,-1 1 0 0,-1 2-1 16,-3 1 1-16,5 3 0 0,-5 0-1 0,7 1 1 15,-8 1 0-15,13 2 0 16,-4 1 0-16,4 0-1 0,1-1 0 15,3 0-1-15,2-1-3 0,2-2 3 16,0 0-3-16,2-2 4 0,9 2-1 0,3-1 1 16,-2-1 1-16,9-3 0 0,-4-4 0 15,7-3-1-15,7-1 1 0,-2-7 3 16,-4-1-1-16,-2-5 3 0,-2 0 3 16,-11-3 5-16,0-6 1 0,-1-1-7 15,-9-3-2-15,0-2-1 0,-11 0-2 16,1 0-2-16,0 4 0 15,-11 5-1-15,11 2-22 0,-13 5-4 0,8 5-13 16,-5 4-35-16,7 3-12 0,-5 2-38 0,7 3-93 16</inkml:trace>
  <inkml:trace contextRef="#ctx0" brushRef="#br0" timeOffset="13114.83">24950 7857 638 0,'0'0'48'0,"0"0"1"0,0 0 16 15,0 0-16-15,0 0-25 0,0 0-14 16,0 0-5-16,0 0-2 0,0 0-3 0,-8 7 0 16,-2 18 0-16,-1 4 1 0,5 5 0 15,-2 2 0-15,-3 4-1 0,5 1 0 16,4 0 1-16,2 0 0 0,0-3-1 15,4-4 1-15,5-5 1 0,1-4-2 16,-4-6 0-16,-2-2 1 0,0-6-1 16,0-5 1-16,-1-2-1 15,-1-4 1-15,0 0 0 0,2-2 2 0,-2-6 3 16,0-3-3-16,-2-3 0 0,0-6-2 0,-8-2 0 16,-5-4 0-16,1-2 0 15,-11 0-1-15,-2 0-1 0,-6 5 0 0,0 3 1 31,-2 5-2-31,0 5 0 0,2 7-1 0,2 3-2 0,2 3-3 16,3 6 1-16,5 4 2 0,4 2 0 0,7 1 2 16,2 2 1-16,-2-1 1 15,8-1 0-15,0 1 0 0,2 0 1 0,8 2-1 16,-4-2 1-16,9 1 0 0,3 1 0 16,5 2 1-16,0-2-1 0,2 0 4 15,4-3-3 1,2-6 4-16,0-2 1 15,0-5-1-15,0-3-2 0,2-5 1 16,0-6 1-16,0-5-1 0,-6-3-1 0,4-6 0 16,-4-2-1-16,0-6-2 0,1-3 2 15,3-4-2-15,-2-2 0 0,-6-1-4 16,4 3 4-16,-4 4 0 0,-5 5 0 16,-5 5 0-16,-7 7 2 0,-2 3 4 15,-2 3 6-15,-2 4-2 0,0 3-1 16,0 3-3-16,0 2-2 0,0-1 1 15,0 2-5-15,0 0 0 0,-4 1-2 0,2 7-2 16,-2 3 2-16,4 4 1 16,-4 3 0-16,0 5 1 0,-3 3 1 15,3 3 0-15,2 1 0 0,-2 1 0 0,2 0 0 16,0 1 0-16,0-2 0 16,2-1-1-16,0 0 2 0,2-7-2 0,-2-2 1 15,0 0 0-15,6-6-1 0,-2-2-1 16,4-4 1-16,-1-3 0 0,-5 0 1 15,0-3 0-15,2 0 0 0,-2-2 2 16,2-1-2-16,0-5 5 0,-2-6-3 16,0-4 0-16,-2-2-1 0,0-4 0 15,-4-3-1-15,-6-1-1 0,2 2 0 16,-11 2 1-16,0 3-2 0,-5 5 0 16,3 2-1-16,2 6 2 0,-1 6-2 15,7 3-1-15,-3 6 1 0,5 1-2 16,1 2 3-16,0 2-1 0,2-1 0 0,3 1 0 15,1 1 2-15,-2-2 0 0,2 5 0 16,0-3-2-16,2 2 2 0,2-1 0 16,0-1-1-16,4 2 0 0,8-2 1 15,-3-1 0-15,5 2 0 0,3-1 0 16,7 0 0-16,-5-2-2 0,4-4 2 0,4-3 0 16,-7-3 2-16,1-3 0 15,0 0 1-15,-9-6-3 0,-2-5-2 0,-1-4-34 16,-9-6-30-16,-11-6-100 15,-3-3-296-15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47:40.115"/>
    </inkml:context>
    <inkml:brush xml:id="br0">
      <inkml:brushProperty name="width" value="0.05292" units="cm"/>
      <inkml:brushProperty name="height" value="0.05292" units="cm"/>
      <inkml:brushProperty name="color" value="#FF0000"/>
    </inkml:brush>
  </inkml:definitions>
  <inkml:trace contextRef="#ctx0" brushRef="#br0">2613 6495 335 0,'0'0'2'16,"0"0"-2"-16,0 0-24 0,0 0 24 16,0 0 4-16,0 0-4 0,52-4 3 15,-42 1 0-15,4-1 4 0,-3 2 0 16,-1 0 7-16,2 1-5 0,1-1 2 16,5 2 0-16,-3 0-3 0,3-3 4 15,-1 3-3-15,8-3 0 0,-5 3 2 0,5-1 0 16,2-2 2-16,6 2-1 15,0 0-3-15,7-1 1 0,5 0-1 0,1-1-1 16,3 1 0-16,5 0 0 0,4 0-2 16,-4 0 0-16,1 2 1 0,5 0-3 15,4 2 1-15,-2-1-1 0,5 1-2 16,-1 2 4-16,4-2-2 0,0-2 1 16,3 0 0-16,1 0 1 0,2-2 1 15,-3-1-2-15,-1-1 3 0,3-1-1 16,-1 1-1-16,-2 0 3 0,-3 1-3 15,-3 0-2-15,-4 1-2 0,-4 0 1 0,-7 1-1 16,1-1 2-16,-7 0 0 0,-3 2-1 16,3 0 3-16,-8 0-1 0,-3 0-2 15,-3 0 0-15,-5-1-2 0,-1 1-1 16,0 0 1-16,-4-1 1 16,-5 0-2-16,1 0 0 0,-7-2 2 0,-4 3-2 15,-4 0 1-15,-2-3 0 0,0 3 1 16,0 0 5-16,0 0 14 0,0 0-5 15,0 0-5-15,0 0-5 0,0 0-3 16,0 0-1-16,0 0-2 0,0 0 1 16,0 0-2-16,0 0 1 0,0 0-1 15,0 0 0-15,0 0-2 0,-2 3-2 0,0 4-7 16,-2 1-11-16,2 3-13 0,0 2-25 16,-4-5-64-16,-5-5-70 0</inkml:trace>
  <inkml:trace contextRef="#ctx0" brushRef="#br0" timeOffset="3333.97">2714 7739 44 0,'0'0'215'0,"0"0"-214"0,0 0 0 0,0 0-1 15,0 0 11-15,0 0-5 0,0 0 1 0,31-8 11 0,-18 5 6 16,-3 1-7-16,0-2 2 0,7 1-8 15,-9 1-4-15,9 1 1 0,-3 1-3 16,5-1 1-16,-5 1 0 0,7 0 3 0,2 0 1 16,1 0-4-16,5 2 2 0,2 0-1 31,2 0-1-31,0 1 0 0,3 0-2 0,1-1-1 16,6 1 3-16,7 1 0 0,-1-1 0 0,7 0 3 0,6-3 1 15,2 0 0-15,2 0-2 0,7-2-4 16,1-3 0-16,9 2-2 0,-7-1 0 15,7 2 1-15,-4-2-1 0,-1 3-1 16,3-1 2-16,-5 1 0 16,-3 0 4-16,7-1 0 15,-5 1 2-15,-3 1-4 0,0-1 0 0,3 1-2 0,-5 0 0 0,-2-1 0 32,0 2 0-32,-1 2-1 0,-1-2 2 15,-4 0-2-15,0 1 0 16,-6 1-1-16,4 0 0 0,-5-1-1 0,1 1 0 15,-2-1 0-15,4 1 0 0,-2-1 2 16,-3 0 1-16,1-1-1 0,-6 2-1 16,-3-1 0-16,-8 0 0 0,-4 1 0 15,-6 0 0-15,-8-3-1 0,-3 2 0 16,-5-1 1-16,-7 2-1 0,-2-3 0 16,-2 0 1-16,0 0-1 0,0 0 6 15,0 0 13-15,0 0-7 0,0 0-6 16,-2 0-4-16,2 0-2 0,0 0 1 15,0 0 1-15,0 0-2 0,0 0 0 16,0 0 0-16,0 0-9 0,0 0-6 16,0 0-6-16,-2 3-9 0,-2 1-13 15,-5 1-23-15,-1-1-16 0,2-3-61 0</inkml:trace>
  <inkml:trace contextRef="#ctx0" brushRef="#br0" timeOffset="6101.46">2555 9231 368 0,'0'0'14'0,"0"0"-12"0,0 0 0 16,0 0 2-16,0 0-2 0,0 0-2 15,0 0-3-15,-8 2 0 0,12-2 1 16,0 0 2-16,2 3 5 0,-2-3 0 15,0 3-1-15,3-2 3 0,1 1 2 16,4 0-2-16,-3-1 3 0,9 1-3 16,-5 0 2-16,9 1 1 0,-1 1 3 0,4 0-5 15,6 0-2-15,0 0 2 0,0-1-2 16,4 1 0-16,0-3 0 16,9 1 0-16,3 0 2 0,-4-1-2 15,9 0 2-15,0-2-4 0,6 1 1 0,2 0-1 16,2 0-1-16,-2-1-1 0,6 0-1 15,4-1 1-15,2-2-2 0,5 1-1 16,1 0 1-16,5 1 1 0,0 0 1 16,4 2-2-16,1-3 0 0,-3 1 1 15,6 2 1-15,0 0 1 0,-2-1-2 16,-2-2-1-16,8 1-3 0,-4-2 2 16,0 2 1-16,-2 0 1 0,2 2-1 0,-4-1 3 15,-1 1-3-15,5-2 1 0,-2 0 0 16,-4-1-1-16,4 0-3 15,-9 1 3-15,3-3 0 0,-11 2 0 16,-3 0 0-16,-5 0 2 0,-2 3-2 16,-8-1 1-16,-7 1-1 0,-4 2 1 0,-7 1-1 15,-5 1 2-15,-2-1-2 0,-1 0-1 16,-5-1 0-16,-2 1 1 0,2-1 0 16,-3-1 0-16,-3-1 0 0,4 2 1 15,-7-2 0-15,0 0 4 0,-1 0 4 16,-5 0-2-16,-4 0-4 0,0 0 0 0,-2 0-2 15,-2 0 2-15,0 0 3 16,0 0 4-16,0 0-3 0,0 0-2 16,-2 0-5-16,-4 0 0 0,-2 0-11 15,-7 0-16-15,-3 0-23 0,-1 2-26 0,-1-1 10 16,-1-4-52-16</inkml:trace>
  <inkml:trace contextRef="#ctx0" brushRef="#br0" timeOffset="8360.03">4928 11893 141 0,'0'0'0'16,"0"0"-17"-16,0 0 11 0,0 0 6 15,0 0 19-15,0 0-1 0,0 0 2 16,-19-40 7-16,15 36-5 0,4-1-4 16,0 1-2-16,-2 1-2 0,2 2-5 15,0-1 3-15,-2-1-2 0,-4 2 7 16,4-1 8-16,0 0 1 0,0 0-3 16,-2 0 2-16,2 1 13 0,-1 1-4 15,3 0-6-15,-2 0-7 0,0 0-2 0,0 0-4 16,0 0-3-16,2 0-2 15,0 0-3-15,0 0-1 0,0 0-2 16,0-2 0-16,0 1-1 0,2 1 1 16,2 0-1-16,1 0-2 15,5 0 5-15,11 0-1 0,3-1 1 0,5 1 0 0,6 0-2 16,7-3-1-16,-3 0-1 0,4 0-2 16,1 0 3-1,-3 2-2-15,-6-2-1 0,-4 2-3 0,-6 1 3 0,-8 0 0 16,-3 0 2-16,-3 2-2 0,-9-2 1 15,-2 1 0-15,0-1 0 16,0 0 0-16,-2 7 1 0,-15 1 3 0,2 7-4 16,-9-1 2-16,1 1-3 0,-4-1-1 0,-2 0-21 15,0 0-16-15,2-7-32 0,0-6-34 16,7-4-65-16</inkml:trace>
  <inkml:trace contextRef="#ctx0" brushRef="#br0" timeOffset="10435.09">5067 13439 340 0,'0'0'0'0,"0"0"-25"0,0 0 25 0,0 0 15 15,0 0 1-15,0 0 3 0,0 0-1 16,0 0-1-16,-19-34 3 0,19 31-2 16,0 2 1-16,2 1-3 0,-2 0 0 15,2-1 2-15,0 1-3 0,4-2-5 16,7 1-4-16,1-2-1 0,9 2 0 16,4-1 3-16,10 0 0 0,4 1-2 15,9-4 0-15,6 2 3 0,6-1 1 16,6-1-2-16,0-1 0 0,5-1-1 15,1-1-1-15,-4 2 1 0,-6 1-3 16,-2 3 0-16,-8 1 2 16,-6 1-3-16,-7 0 1 0,-10 1-1 0,-8 3 0 0,-9 1 0 15,-8-4 0-15,-1 1-2 0,-5-2 1 16,0 0 0-16,0 0 2 0,0 2 6 16,0 3 2-16,-7 1-4 0,1 0-3 15,0 1-2-15,0-3 0 0,0 0-2 16,3-2 0-1,-3 2-1-15,0-2 0 0,4 3-8 0,-4 1-22 0,2-1-17 16,-9-4-56-16,3-1-75 16</inkml:trace>
  <inkml:trace contextRef="#ctx0" brushRef="#br0" timeOffset="13459.21">4916 14804 103 0,'0'0'118'15,"0"0"-110"-15,0 0-5 0,0 0 25 16,0 0 28-16,0 0-16 0,0 0-2 15,0 0-3-15,31-49-4 0,-31 43 1 16,0 3-6-16,0 0-6 0,2 0-1 16,-2 2-1-16,2 1-6 0,0-2-4 0,2 1-2 31,6-1 0-31,3 2 0 0,1 0 4 0,11 0 0 0,4 2 0 0,10 1-2 16,9 0 1-1,5 0-2-15,12-1 0 0,5 0-6 0,13 0 0 0,-5 0 0 16,5 0 1-16,-1 2 1 0,-7-1-1 15,3 3 0-15,-9 1-1 0,-9 1 2 16,-7 0 0 0,-7 0-1-16,-5 0 0 0,-10-1-1 0,-8-2 0 0,-9 0 0 15,-3-1 0-15,-1-1 3 0,-8-1 2 0,0-2 0 16,0 0 4-16,-2 0 1 0,2 0-3 16,-2 0-1-16,0 0 0 0,0 0-4 15,0 0 0-15,0 0-2 0,0 0 1 16,0 0 0-16,0 0 1 15,0 0-3 1,-2 0-8-16,-2 0-16 0,-4 0-22 16,4 0-30-16,-7 0-57 0,5-4-68 15</inkml:trace>
  <inkml:trace contextRef="#ctx0" brushRef="#br0" timeOffset="44290.74">20973 4282 141 0,'0'0'21'15,"0"0"6"-15,0 0-1 0,0 0 3 0,0 0 4 16,0 0 9-16,0 0 3 0,0 0-20 16,8-40 2-16,-10 37-5 0,0-1 6 15,0 1-4-15,-2 0-5 0,2 0-2 16,-2 1 0-16,2 1-7 0,-7 1-5 16,5 0-1-16,-2-2-3 0,-4 2 0 15,-1 0 0-15,3 0-1 0,-4 2 2 16,-1 1-2-16,3 0 1 0,-4 2 0 0,-1 0 1 15,1 1 4-15,-1-1 2 16,1 3-3-16,-5 0-1 0,5 1 0 16,-3 2-3-16,3 1 1 0,-1 1 0 15,3 0-1-15,-1-2-1 0,3 2 2 0,2 0-1 16,-1 0-1-16,1 1 0 0,4 1 0 16,0 1 1-16,0 1 0 0,2 1-1 15,2 0 1-15,0-1-1 0,0 3 0 16,2-3 0-16,6 0 1 0,0 1-1 15,3-2 0-15,1 2 0 0,5 0 0 16,-1-5 1-16,5 3-1 0,-1-3 0 0,5-4 0 16,0-2 0-16,2-3 3 15,0-4-2-15,-4 0-1 0,-1-4 2 0,1-3-1 16,-4-2 1-16,-1 0-2 0,-5 1 1 16,1-1 0-16,-4 0-1 0,1 2-5 15,1 0-15-15,-2 0-2 0,3 0 4 16,-1-1-54-16,-6-3-11 0,-1 1-61 15</inkml:trace>
  <inkml:trace contextRef="#ctx0" brushRef="#br0" timeOffset="44668.05">21517 4358 370 0,'0'0'19'0,"0"0"-14"0,0 0 9 0,0 0 28 15,0 0-16-15,0 0-11 0,0 0 8 16,-9-3-1-16,3 3-7 0,4 0 1 16,2 0-1-16,-4 0-3 0,2 0-2 15,2 0-1-15,0 0-5 0,0 0-3 16,2 0 1-16,4-2-2 16,5 1 4-16,9-3-3 0,3-2 6 0,4 0-3 15,0 0-4-15,2 1 1 0,-3 1 0 0,-1 1-1 16,-2 2-20-16,-4 1-31 15,-7 1-30-15,-10 5-34 0,-2 0-144 0</inkml:trace>
  <inkml:trace contextRef="#ctx0" brushRef="#br0" timeOffset="44842.27">21533 4503 468 0,'0'0'2'0,"0"0"4"0,0 0-3 16,0 0 37-16,0 0 2 0,48 6-11 15,-28-9-8-15,-1 0-10 16,4 1-6 0,4 0-5-16,2-1-2 0,0 1 0 0,2-1 1 0,4 0-1 0,-2 0-36 15,0-1-44-15,-2 0-68 0</inkml:trace>
  <inkml:trace contextRef="#ctx0" brushRef="#br0" timeOffset="45773.6">22724 4167 189 0,'0'0'105'15,"0"0"-75"-15,0 0 24 0,0 0 7 16,0 0-17-16,0 0-8 0,0 0-8 0,0 0 1 16,0 0-7-16,-50-33-6 0,44 31-6 15,6 1 2-15,-4 0-3 0,0 1 1 16,-2 0 0 0,1 0-3-16,1 0-1 0,-2 2-4 0,0 1-2 15,0 5 1-15,-3 1-1 0,3 2 0 0,0 5 0 16,2-2-1-16,2 2 1 0,-2 1-1 15,2-1 1 1,0 0 0-16,2-1 0 0,0-2-1 16,0-1 0-16,2-3 0 0,4 0 0 15,2 0-1-15,0 0 1 0,3-2-1 0,-3-2 1 0,2-1 0 16,5-2 0-16,-3-2 1 16,7 0-1-16,-5-4-1 0,7-3 2 0,-7 0 1 0,7 0 5 15,-9-4-3-15,5-2 1 0,-9 2 0 16,-2-2 2-16,-3 1 3 0,1-1 3 15,-4 1-4-15,0 4-1 0,0 0-2 32,-7 2-1-32,3 0-3 0,0 5 5 0,2 1-3 0,-6-2-1 0,2 2-2 15,-1 6-2-15,-1 4 1 0,2 4 0 16,-6 2 0-16,5 1 1 16,1 0 0-16,6-1-1 0,-2 0 1 0,2-3-1 15,0-1-1-15,2-2-1 0,0 1 2 0,7-3-2 16,3-3 1-1,0-2-2-15,5-3 4 0,4-3 0 0,1-6 3 0,5-4-1 16,-4-3 1-16,2-4 1 16,2-5 4-1,-3-1 1-15,-9-5 7 0,3-1-3 16,-7-3 4-16,-3-5-4 0,-2 0-4 0,-2-2-4 16,-6 0-2-16,-4 5 2 15,-6 5-3-15,-9 3-1 0,0 5 2 16,-10 2-2-16,-2 5 0 0,-10 5-1 15,2 3 0-15,-1 4 0 0,1 3-1 0,-3 2 1 16,5 4 0-16,0 7 0 0,-2 7 0 16,1 5-1-16,3 5 1 0,6 3 0 15,6-1-2-15,3 1 2 0,11-1-2 16,-1-1-1-16,8 3-1 0,4-2 2 16,0-1-1-16,8 3 1 0,6-2-2 15,1 2 2-15,6-1 0 0,3 1 1 16,-1-3-1-16,2 2 1 0,2-3 1 15,2-2 0-15,0-1 0 0,2-3 0 0,-4-4 0 16,1-4 1-16,1-5-1 0,-2-3 0 16,0-5 0-16,-4-2 2 0,-5-2-1 15,5-1 0-15,-10-3 1 0,3-3-1 16,-6-2-1-16,-3 1-2 0,1-4-15 16,-6-2-27-16,-2-1-17 0,0-6-32 15,-14-8-86-15,1 2-213 0</inkml:trace>
  <inkml:trace contextRef="#ctx0" brushRef="#br0" timeOffset="46120.87">22164 3848 261 0,'0'0'49'0,"0"0"-10"0,0 0 15 16,0 0 12-16,0 0-29 0,0 0-14 16,0 0-5-16,-11-7 4 0,11 7-2 15,0 0-3-15,0 0-2 0,0 0-1 16,0 0-4-16,0 0-5 0,0 1-3 15,2 3 0-15,0 3-1 0,3-1 2 16,-3 2-1-16,0 0-2 0,2 0 0 16,-2 1 4-16,0-1-4 0,2 2 0 0,2 1 1 15,1 0-1-15,1 0-13 16,-2 1-64-16,0-6-58 0,2-2-94 16</inkml:trace>
  <inkml:trace contextRef="#ctx0" brushRef="#br0" timeOffset="46420.4">23166 3748 174 0,'0'0'191'0,"0"0"-118"0,0 0 5 0,0 0 4 0,0 0-29 15,0 0-18-15,0 0-3 0,0 0-7 16,0 0-9-16,2-9-10 0,-2 11-4 16,-2 4-2-16,0 2 0 0,2 3 0 0,0 3 2 15,-2 4-2-15,0 3 0 16,0 2 0-16,2 5-1 0,0 1-56 0,-4-5-63 15,-4-8-154 1</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21:21.582"/>
    </inkml:context>
    <inkml:brush xml:id="br0">
      <inkml:brushProperty name="width" value="0.05292" units="cm"/>
      <inkml:brushProperty name="height" value="0.05292" units="cm"/>
      <inkml:brushProperty name="color" value="#FF0000"/>
    </inkml:brush>
  </inkml:definitions>
  <inkml:trace contextRef="#ctx0" brushRef="#br0">20954 6586 443 0,'0'0'50'0,"0"0"-12"16,0 0 14-16,0 0 8 15,-10-51-13-15,8 45-15 0,2 2 38 0,-2 4-57 16,2 0-8-16,0 0 0 16,0 0-3-16,0 8-2 15,-2 6-2-15,2 5 2 0,-2 5 0 0,2 1 1 0,2 4 0 16,-2 2 0-16,0 2-1 0,4 4-2 15,0-5 2-15,0 1 0 0,0-3 0 16,5-5 0-16,-1-2 0 0,0-5-39 16,-4-7-36-16,0-6-35 0,1-5-52 15,-5-5-89 1</inkml:trace>
  <inkml:trace contextRef="#ctx0" brushRef="#br0" timeOffset="156.87">20950 6319 226 0,'0'0'239'0,"0"0"-216"0,0 0 3 15,0 0 7-15,0 0-24 0,0 0-9 16,0 0 0-16,0 0 1 0,0 0-1 16,62 51-25-16,-47-33-73 0,-3-5-82 15</inkml:trace>
  <inkml:trace contextRef="#ctx0" brushRef="#br0" timeOffset="674.92">21217 6609 227 0,'0'0'136'16,"0"0"-117"-16,0 0 24 0,0 0-11 15,-56-52-2-15,48 47 3 0,4-2-11 16,2 2 0-16,0 1-1 0,2 1 3 16,0 0-4-16,0 1-6 0,4 1-4 15,4-1-3-15,4 2-3 0,1 0-2 16,7 3 1-16,3 6 0 0,2 3-1 16,4 3 1-1,-4 5-1-15,-5 3-1 0,-1 5 0 0,-7 3 0 0,1 5 0 0,-11-2 0 16,0-3-1-16,-2-3 0 0,2-6-1 15,-4-7 1-15,0-7 0 0,0-2 0 16,-2-3 1-16,0-2-1 0,-3-1 3 16,1 0-2-16,2 0 1 15,-4-4-1-15,-1-4 1 0,1-3 0 0,2-3-1 16,-2-4-1-16,-3-1 2 0,3-7-2 16,4 1 5-16,0-4 4 0,2 0 2 15,2 3-1-15,2 4 1 0,2 4 2 16,6 5-6-16,3 6-4 0,-1 0-2 15,7 4 0-15,1 2 0 0,5 1-1 16,2 5 0-16,0 6 1 0,0 5-1 16,-6 5-2-16,-1 4 2 0,-5 4 1 15,-5 2-1-15,0 1 0 0,-6 3 2 0,-1-2-2 16,-1-2 0-16,-2 1-23 16,0-6-21-16,0 1-54 0,-2-6 2 0,2-7-62 15</inkml:trace>
  <inkml:trace contextRef="#ctx0" brushRef="#br0" timeOffset="1162.12">21814 6667 536 0,'0'0'46'0,"0"0"1"15,0 0 18-15,0 0-9 16,0 0-26-16,0 0-17 0,0 0-4 0,0 0-6 15,4 12-2-15,-1 12-1 0,-1 9 1 16,-2 7-1-16,0 2 0 0,2 2 1 16,0-6-1-16,2-1 1 0,4-5-1 15,0-6 0-15,1-3 0 0,1-7-3 16,-4-8-7-16,-4-3 3 0,0-4 0 16,-2-1 4-1,0-1 3-15,-2-8 2 0,-2-3 0 0,0-5-2 0,-6-5 1 0,-1-2-1 16,-1-5 0-16,-3-6 0 15,-1-6 1-15,-5-2 0 0,5-1-1 0,-3 3 3 16,5 5-3-16,1 6 1 16,3 4 1-16,2 6-1 0,6 1 1 0,-3 4 2 15,3 2-1-15,2 1-2 16,2 3 2-16,7 2-3 0,1 0 1 0,9 0 0 16,-3 0-1-16,9 2 0 0,2 1-1 15,0 3 1-15,2 1 0 0,-5 0 0 16,3 6 0-16,-8 1 0 0,-5 3 0 15,-1 2 0-15,-1 3 1 0,-10 4 0 0,-2 1 0 16,-2 1-1-16,-8 2 1 16,-5-1 1-16,1-1-2 0,-3 1 1 0,1-5-1 15,-1 1-3-15,1-4-10 16,-1-2-22-16,1 1-22 0,-1-5-35 0,5-2-86 16,-5-2-167-16</inkml:trace>
  <inkml:trace contextRef="#ctx0" brushRef="#br0" timeOffset="1633.33">22248 6578 231 0,'0'0'148'16,"0"0"-93"-16,0 0 15 0,0 0-7 0,0 0-16 16,0 0-13-16,0 0-6 0,0 0-9 15,-12-22-6-15,12 22-7 16,0 0-2-16,0 0-3 0,0 5-1 0,2 5 0 15,-2 3 1-15,2 2 1 16,0 2-1-16,0 3 3 0,0 1-2 0,2 1 0 16,3 0-2-16,-1 1 0 0,2-2 0 15,-2-2 0-15,11 0 0 0,-5-5 0 16,5-3 0-16,1-4 1 0,7-4-1 16,-2-3 2-16,4-6-1 0,-2-7 2 15,4-1 1-15,-5-6 8 0,-5 0 9 16,-2-2-2-16,-5-3-3 0,-4-2 0 15,-4-1-6-15,-4-1-6 0,0 1 1 16,-6 5-4-16,-2 3-1 0,0 5 0 0,-3 5-1 16,1 4-2-16,2 4-23 15,-1 3-29-15,-3 9-27 0,2 4-42 16,-1 0-61-16</inkml:trace>
  <inkml:trace contextRef="#ctx0" brushRef="#br0" timeOffset="1868.34">22790 6396 558 0,'0'0'37'16,"0"0"10"-16,4-52 13 0,-4 49 13 0,0 3-27 16,0 0-24-16,0 1-10 15,-2 12-8-15,-4 6-4 0,0 7 0 16,-1 5 2-16,1 5 0 0,0 5-1 15,-2 4 0-15,2 5-1 0,-1 1 2 0,7 2-1 16,0-4-1-16,7-7-3 0,5-6-26 16,-4-7 7-16,3-6-44 0,-5-5-33 15,2-6-75-15,-6-6-145 0</inkml:trace>
  <inkml:trace contextRef="#ctx0" brushRef="#br0" timeOffset="2041.47">22558 6636 471 0,'0'0'68'0,"0"0"-8"0,0 0-6 16,0 0-3-16,0 0-27 0,0 0-8 15,0 0 4-15,50-32-2 0,-23 32-11 16,6 0-4-16,0 0-3 0,0 0 1 16,2 5 0-16,0 1 0 0,3 1-2 15,-1 0-22-15,2 2-54 0,-2-4-34 16,-10-2-85-16</inkml:trace>
  <inkml:trace contextRef="#ctx0" brushRef="#br0" timeOffset="2324.73">23427 6622 544 0,'0'0'31'0,"29"-50"19"0,-15 30 2 15,5 2 12-15,-11 6-15 0,2 3-21 16,3 4-3-16,-9 1-4 0,0 4-7 16,-2 0-7-16,2 4-3 0,2 6-2 15,-1 3-1-15,-3 5-1 0,-2 4 1 16,0 0 1-16,4 4-1 0,-4-2-1 16,0 1 1-16,0-1-2 0,2-2 2 0,0-4-2 15,0-2 1-15,2 0-11 16,-4-4-26-16,0-3-32 0,-4-1-42 0,0-4-95 15</inkml:trace>
  <inkml:trace contextRef="#ctx0" brushRef="#br0" timeOffset="2501.46">23522 6272 511 0,'0'0'67'0,"0"0"-37"0,0 0 4 0,0 0 26 15,0 0-14-15,0 0-43 0,0 0-3 16,0 0 0-16,0 0 0 0,43 31 1 16,-22-12-1-16,-7 3-5 0,9 0-72 15,-6 1-35-15,-1-2-83 0</inkml:trace>
  <inkml:trace contextRef="#ctx0" brushRef="#br0" timeOffset="2844.66">23985 6527 565 0,'0'0'62'0,"0"0"-16"15,2-52 11-15,-2 42 2 0,-6 0-31 0,-7 5-15 0,3 1-6 16,-5 1-1-16,-3 3-4 0,-1 2-2 16,3 2 0-16,-3 4 0 0,7 2 0 15,1 3 0-15,1-1-1 0,4 2 1 16,2 0-1-16,6 0 1 0,-2-1 0 15,2 0-1-15,6-1 0 0,7 0 1 16,-5 3 0-16,11-1 0 0,-5 2-1 16,5 3 1-16,-3-3 0 0,-1 0 0 15,-3-4-1-15,-1-1 1 0,-11-3 1 16,-2-1 0-16,0 0-1 0,-4 1 1 16,-11-1 3-16,1 1 3 0,-9 0-2 0,-4-3-4 15,-2 2 1-15,-2-1-2 0,6 0 1 16,-4 0-1-16,5-2-7 15,9 2-30-15,-3-2-41 0,9 0-23 0,1 0-86 16,-2-3-204-16</inkml:trace>
  <inkml:trace contextRef="#ctx0" brushRef="#br0" timeOffset="3380.54">24894 6538 177 0,'0'0'243'0,"0"0"-183"16,0 0 1-16,0 0 6 0,0 0-29 0,0 0-9 16,0 0-7-16,0 0-3 15,-18-38-3-15,16 42-7 0,-2 4-6 16,1 2-2-16,1 0 0 0,2 3-1 15,0-1 1-15,0 1 0 0,0 1-1 16,2-1 0-16,7-1 0 0,-3-1 0 0,2-2 0 31,5 1 1-31,1-2 0 0,3-1-1 0,-1-5 1 0,9-1 0 0,-6-1 1 16,3-5 0-16,-3-5 1 0,0-3 2 16,-1-2 3-16,-8 1 7 0,-3-5 0 15,-5 1 2-15,-4-1 0 0,0-3-8 16,-5 4-3-16,-5 0-6 0,-2 3 2 15,-1 4-2-15,-6 3 1 0,1 2 0 16,-1 3-1-16,-6 3 0 0,-4 4 0 16,0 8-2-16,-2 4 2 0,2 5-2 0,2 0 2 15,2 3 0-15,9-1-1 0,-3 2 2 32,9 0-2-32,-1-3 1 0,5 2-1 0,6-5 0 0,2 3 0 0,8 0 1 15,7-3-1-15,1 3 1 0,7-2 0 31,4-1 0-31,4 2-1 0,2-7 2 0,0 0-1 0,2-7 1 0,0-3-1 16,-2-3 2-16,-2-1-2 0,-2-7-23 16,-6-4-42-16,-2-6-32 0,1-8-67 15,-11-4-179-15</inkml:trace>
  <inkml:trace contextRef="#ctx0" brushRef="#br0" timeOffset="3710.83">25308 6395 477 0,'0'0'106'0,"0"0"-60"0,0 0 0 15,0 0 6-15,0 0-18 0,0 0-19 16,0 0 3-16,0 0 5 0,56 57-5 16,-42-31-6-16,-6 4-5 0,5 5-2 15,-1 4-2-15,-8 4 0 0,7-1-1 16,-3-6-2-16,0-6 0 0,-2-11 0 0,1-6 0 15,-1-5 0-15,-4-5 0 0,-2-2 1 16,4-1 0-16,-2-4 0 0,2-5 3 16,0-7 1-16,-2-3-3 0,5-5-1 15,-3-3 1-15,6-5-1 16,-2-5 0-16,-4-2 1 0,3-1-1 0,-1 5 2 16,-2 5-3-16,2 8-1 0,-4 8 1 15,-2 7 0-15,0 5 0 0,0 0 0 16,0 2 0-16,0 2-3 0,0 6-37 15,0 6-38-15,0 2-25 0,2 0-64 16,-4-5-181-16</inkml:trace>
  <inkml:trace contextRef="#ctx0" brushRef="#br0" timeOffset="4182.33">25920 6504 590 0,'0'0'4'16,"0"0"-1"-16,0 0 21 0,0 0 19 16,0 0-24-16,-46-52-7 0,38 49-4 0,-2 3 4 15,-1 0-5-15,7 3-3 0,-6 6-3 16,-3-2-1-16,5 2 1 0,6 1-1 16,-4 2 0-16,4-1 1 0,2 1-1 15,0 1 0-15,2 2 0 16,6-2 0-16,-2 3 1 0,9 2-1 0,-1 0 0 15,5 1 0-15,-3-7 0 0,7-1 1 16,-6-5-1-16,5-4 1 0,-5-2 0 16,2-5 0-16,1-7 15 0,-9-2 16 15,-3-3 4-15,-2 2-14 0,-6-5-9 16,0 1-3-16,-8 2-3 0,-3-1-3 16,-7 2-2-16,3 6-2 0,-7 1 0 15,7 5 2-15,-4 3-2 0,5 1 0 16,-5 8-1-16,5 4 1 0,-9 8-1 15,5 1-1-15,1 2 1 0,-2 2 0 0,5 0 1 16,-3 3-1-16,7-2 0 16,4 1-1-16,2 0-11 0,4-3 2 0,0 0 7 15,6-5 3-15,6 1 0 0,7-3 0 16,6-2 1-16,0-2-1 0,4-3 0 16,-3-2-7-16,5-3-27 0,-2-5-33 15,4-5 31-15,1-10-32 0,-3-4-44 16,-5-3-57-16</inkml:trace>
  <inkml:trace contextRef="#ctx0" brushRef="#br0" timeOffset="4607.59">26172 6543 503 0,'0'0'50'0,"0"0"6"0,0 0 3 0,0 0 2 0,6-50-11 15,2 42-14-15,3 5-7 0,-1 0-4 16,0 3-8-16,9 4-8 15,-5 9-4-15,9 5-2 0,2 5 0 0,-9 5-1 16,7 3 0-16,-15 1 0 0,1 3-2 16,-9-2 0-16,0 0 1 0,-4-2 0 15,-3-9 0-15,3-7-1 0,2-4 1 16,-2-5-1-16,0-3 2 0,-4-3-1 0,-1 0 0 16,3 0 1-16,-4-2-2 15,-3-4-1-15,5-3 1 0,2-1 1 0,-2-4-1 16,-3-1 0-16,3-3 0 0,2-3 2 15,0-2-2-15,-3-4 0 0,7-4 0 16,2 0 0-16,0 0 0 0,4 5 1 16,9 3-1-16,-7 7 3 0,9 4 1 15,1 3 0-15,5 6 9 0,-3 1-4 16,11 2-2-16,2 5 0 0,0 5 0 16,0 5-1-16,-4 4-1 0,-2 1-1 15,-4 4-2-15,-7 2 1 0,-4 2-3 16,-10 2 0-16,3 2 1 0,-16 0 0 0,-1 0 1 15,3-5-2-15,-7-3-18 16,7-1-10-16,-9-2-11 0,7 1-24 16,-9-5-72-16,5-3-110 0</inkml:trace>
  <inkml:trace contextRef="#ctx0" brushRef="#br0" timeOffset="12809.33">19673 7085 488 0,'0'0'0'0,"0"0"-73"16,0 0 73-16,0 0-4 0,0 0 4 0,0 0-95 16,0 0-99-16</inkml:trace>
  <inkml:trace contextRef="#ctx0" brushRef="#br0" timeOffset="13673.62">21054 8094 441 0,'0'0'155'16,"0"0"-149"-16,0 0 3 0,0 0 24 15,0 0-14-15,0 0-16 0,0 0-2 16,0 0 0-16,0 0 2 0,-2 13 13 15,2-5 6-15,2 3 1 0,-2 1-1 16,0 3-4-16,0 3-3 0,0 6-3 0,0 2-1 16,2 5-4-16,-2 3-5 0,0 2 0 15,2 2-1 1,4 0 0-16,-2-4 1 0,2-3-2 0,0-9 0 0,-3-1-23 16,1-9-61-16,-4-7-25 0,0-5-92 15,-2-4-187-15</inkml:trace>
  <inkml:trace contextRef="#ctx0" brushRef="#br0" timeOffset="13831.11">20907 7765 363 0,'0'0'10'15,"0"0"39"-15,0 0-2 0,0 0-32 16,0 0-10-16,0 0-3 0,58 65-1 15,-48-47-1-15,-4 1-122 0,-2-4-219 16</inkml:trace>
  <inkml:trace contextRef="#ctx0" brushRef="#br0" timeOffset="14320.48">21138 8175 497 0,'0'0'68'0,"0"0"-26"16,9-54 11-16,-7 41 7 0,-2 5-21 15,4-2-12-15,2 1-1 0,2-1-4 0,-4 4 0 16,3 3 16-16,-1 1-34 16,4 2-4-16,7 1-1 0,1 7-1 0,5 5 1 15,2 2 1-15,0 7 0 0,-5 4 0 16,1 4-1-16,-2 3 1 0,-3 2 0 15,-10 1 0-15,3 2 0 0,-9-5-1 16,0-2-23-16,0-8 1 0,-9-1-5 16,1-7-8-16,0-6 4 0,-5-5 3 31,3-4 13-31,0 2 16 0,-7-7 0 16,7-6 0-16,-3 0 0 0,1-5 2 15,2-2 3-15,-3-2-2 0,1-5 10 16,6-3 4-16,0-6-2 0,6-2 1 15,-5 1 5-15,10 4 4 0,5 6-17 0,-4 8-5 16,2 5 5-16,7 5-1 0,-1 1-2 16,11 4-3-16,8 2 2 0,-2-1-4 15,4 8 1-15,3 1 1 0,-5 5-2 16,0 3-3-16,-6 0 3 0,-5 3 0 16,-5 3 0-16,-5 0 0 0,-1 2 0 15,-7 0 0-15,-4 2 0 0,0 0 2 16,-2-3-2-16,-7 0-2 0,-3-2-60 0,2-2-33 15,1-5-29-15,-1-4-131 16</inkml:trace>
  <inkml:trace contextRef="#ctx0" brushRef="#br0" timeOffset="14806.75">21810 8089 598 0,'0'0'62'0,"0"0"-20"16,0 0 21-16,0 0-12 0,0 0-34 16,0 0-15-16,0 0-2 0,0 0 0 15,21 38 3-15,-19-12 2 0,2 7 3 16,-2 6-1-16,0 6-4 0,0 5 0 0,0 1 0 16,5-1-2-16,1-4 2 15,2-9-2-15,-2-6-1 0,-1-9-1 16,-1-6 1-16,0-7 0 0,-6-7 0 0,0-1 0 15,0-1 0-15,-4-4 1 16,-4-5-1-16,-1-6-2 0,3-3 2 0,-6-3 1 16,-3-9 0-16,3-5-1 0,-5-9 1 15,3-5-1-15,-1-1 2 0,5 1-2 16,0 6-3-16,-3 8 3 0,7 8 1 16,2 6-1-16,4 3 1 0,0 5 0 15,0 2 0-15,0 3 0 0,4 2-1 16,4 2 0-16,5 1-1 0,-1 0-1 15,9 2 1-15,4 1-2 0,4 1 2 0,2 4 1 16,2 3 0-16,-4 0-1 0,2 5 0 16,-5 2 0-16,-7 2 0 0,-4 5 0 15,-11 2 0-15,-4 3 0 0,-4 3 2 16,-11 0-1-16,-1-1 0 0,-7-2 1 16,4-1-1-16,-6-2-30 0,9-7-34 15,-1-1-18-15,-1-3 2 0,1-5-90 16,1-1-121-16</inkml:trace>
  <inkml:trace contextRef="#ctx0" brushRef="#br0" timeOffset="15152.77">22215 8107 514 0,'0'0'76'16,"0"0"-9"-16,0 0 6 0,0 0-2 15,0 0-28-15,0 0-18 0,0 0-6 16,0 0-7-16,0 0-8 0,17-9-4 16,-19 18-2-16,2 5 0 0,-2 4 2 15,-2 6 1-15,2 2 0 0,2 2 0 16,0 1 0-16,8 1 0 0,-2-1 0 16,2-5-1-16,11-3 0 0,-7-7 0 0,7-3 0 15,-7-7 0-15,9-2-1 0,-11-2 0 16,7-7 1-16,-1-3 1 0,-5-4-1 15,3-3 1-15,-6-3 1 0,3-4 0 16,-3-6-1-16,-2-5 1 0,0-4-1 16,-3-2-1-16,-3 3 0 0,0 8 1 15,-5 8-1-15,1 10-2 0,-6 6-20 16,6 5-11-16,0 1-14 0,2 6-46 16,-3 6-40-16,-3 1-97 0</inkml:trace>
  <inkml:trace contextRef="#ctx0" brushRef="#br0" timeOffset="15389.59">22697 7915 683 0,'0'0'59'0,"0"0"-7"16,21-51 4-16,-19 45-12 0,-2 6-3 15,0 2-35-15,6 8-6 0,-4 9-6 16,-2 10 1-16,0 10 3 0,-2 6 2 15,-6 3 1-15,1 1-1 16,3 1 1-16,2 2-1 0,2-1 2 0,0-4-2 0,11-3-30 16,1-9-4-16,0-4-24 0,1-11-42 15,-5-6-41-15,-8-8-113 0</inkml:trace>
  <inkml:trace contextRef="#ctx0" brushRef="#br0" timeOffset="15547.53">22542 8167 612 0,'0'0'36'0,"0"0"3"0,0 0 28 0,0 0-19 16,0 0-25-16,0 0-7 0,64-40-3 15,-41 40 0-15,0 0-5 0,5 0-4 16,6 2-2-16,5 1-2 0,4 0 2 16,-1 1-1-16,5-2-1 0,5-1-12 15,8-1-81-15,-9-7-118 0</inkml:trace>
  <inkml:trace contextRef="#ctx0" brushRef="#br0" timeOffset="15800.11">23507 8038 336 0,'0'0'282'0,"0"0"-269"0,0 0 7 16,21-52 52-16,-19 41 1 0,0 2-35 15,2 2-13-15,2 2 0 0,-1 3-3 16,-5 2-4-16,0 0-6 0,4 0-6 16,0 7-6-16,0 6-3 0,-2 10 0 15,2 3 3-15,-2 4 0 0,-2 1 1 16,0 1-1-16,0 1 1 0,-4 0 1 16,2-2-1-1,4-2-1-15,-2-1-29 0,0-6-28 0,-2-4-76 16,-4-9-25-16,-2-7-167 0</inkml:trace>
  <inkml:trace contextRef="#ctx0" brushRef="#br0" timeOffset="15973.19">23505 7662 429 0,'0'0'117'0,"0"0"-95"16,0 0-19-16,0 0 2 0,0 0-3 0,0 0 0 0,0 0-2 15,50 54 0-15,-46-35-2 0,-2-2-94 16,0-3-79-16</inkml:trace>
  <inkml:trace contextRef="#ctx0" brushRef="#br0" timeOffset="16304.34">23987 7896 631 0,'0'0'52'0,"0"0"-5"0,0 0-2 16,0 0 6-16,0 0-31 0,-60-35-18 31,39 35-2-31,3 3 0 0,-7 6-1 0,6 1 0 16,3 2 0-16,7-1 0 16,-1 1 0-16,4-2-1 0,2 0 0 15,4 1 1-15,0 0-1 0,12 3 1 16,1 1 0-16,5 6 1 0,5 1 1 15,4 3-1-15,2 0 0 0,0 0 1 16,-5-2 1-16,-1-3-2 0,0-2 1 16,-15-3 1-16,-2-3-1 0,-4-2-1 15,-2-1 0-15,-2-1 1 0,-8 0 1 16,0-1 0-16,-13-1 0 0,2 0 1 16,1-3-3-16,-7-1-17 0,2-2-29 0,2 0-34 15,3-5-37-15,-3-1-89 0</inkml:trace>
  <inkml:trace contextRef="#ctx0" brushRef="#br0" timeOffset="16604.23">24518 7663 545 0,'0'0'45'0,"15"-59"7"16,-3 44 14-16,-10 4 6 0,0 5-27 16,-2 2-20-16,2 3 0 0,-2-1-2 15,2 2-10-15,-2 6-11 0,2 3-2 16,7 8-2-16,3 6 2 0,-4 3 0 16,-2 6 2-16,3 4 1 15,3 4-1-15,-4 3 0 0,-1 2-1 0,1 1 0 16,2-2 1-16,-6 2-2 0,-2 1 2 15,0-1-1-15,1-1 0 0,1-5 0 0,0-4-1 16,2-4-40-16,-4-8-26 0,-2-4-66 16,0-12-99-16</inkml:trace>
  <inkml:trace contextRef="#ctx0" brushRef="#br0" timeOffset="17298.09">24731 7890 595 0,'0'0'50'16,"0"0"-4"-16,0 0-27 0,0 0 14 15,0 0-3-15,0 0-18 0,0 0-4 16,0 0-2-16,0 0-1 0,39 34-2 16,-39-21 0-16,0 0-2 0,7 1 0 15,-3-1 0-15,-2-2-1 0,4 0 0 16,6-2 0-16,5-1 1 0,12-2 1 15,-9 0 1-15,7-6-1 0,2 0-2 16,2-2 4-16,-2-4-4 0,2-1 2 16,-14-4-1-16,-1-2 1 0,-7-1 1 15,-1-5-1-15,-6 1-2 0,-2-5 3 0,-2 3 0 16,-8-1-1-16,-1 4 1 0,-10 3-3 16,1 2 0-16,-3 5 0 0,-8 4-1 15,0 3-3-15,4 3 2 0,4 6-1 16,5 4 1-16,-3 4-1 0,7 2 1 15,-5 1 0-15,7 3 2 0,3 1-1 16,1 2 0-16,6 1 1 16,2-1 0-16,0 4-3 0,10-3 3 15,3 1-1-15,12-2 1 0,-3 2 0 0,7 0 0 16,2-2 1-16,2-4-1 0,0-6 1 16,3-4 1-16,-3-6-1 15,0-4 1-15,0-2 0 0,-2-4-1 0,-2-6-1 0,0-6 1 16,0-6 7-16,-2-3 4 0,-7-5-2 15,1-3-1-15,-7-2 1 0,-1-4 0 16,-9 3-4-16,-4 4-2 0,-4 3-2 16,-9 7 0-16,1 3 1 0,4 6-2 15,-11 4-1-15,9 6 0 0,-11 3-3 16,5 8 0-16,-7 7-2 0,8 5 5 16,-5 0-1-16,11 2 1 0,-3 0 0 15,8-2-1-15,2 1 0 0,2-6 0 16,4 2-1-16,6 1 2 0,1 0-3 15,3 4 3-15,5-1 0 16,3 3 0-16,-1-1 0 0,4 1 2 0,2 0 0 0,-11-4 2 16,1-3-3-16,-13-4 1 15,-4-3 0-15,0-1-1 0,0 1 0 16,-8-1 1-16,-7 0 0 0,3-5 1 0,-5 0 0 16,1-2-3-16,-3-2-20 15,5 1-28-15,-3-8-33 0,3 0-19 0,3-2-34 16,-1-3-48-16</inkml:trace>
  <inkml:trace contextRef="#ctx0" brushRef="#br0" timeOffset="17677.3">25467 7982 530 0,'0'0'97'0,"0"0"-38"15,0 0 19-15,0 0-10 16,0 0-29-16,12-52-15 0,-18 50-13 0,0 1-4 15,-9 1-6 1,7 0-1-16,-8 1-2 0,1 6 1 0,-3 1 1 16,1 2 0-16,-2 2 0 0,7 1 0 0,6 1 0 15,-7-2-1-15,5 2 1 0,6-1 0 16,0 0-1-16,4 1 0 0,0 1 0 31,6 0-1-31,7 0 1 0,-1 2 1 0,9 5 0 0,0 3 0 0,2 1 0 16,2 1 0-16,-1-1-1 0,3-4 1 15,-12-5 0-15,1-3 1 0,-13-3 0 16,1-3-1-16,-4-2 1 16,-2 0-1-16,-2-1 1 0,-6 2 1 0,-1-2 0 15,-11-2 0-15,7 0 2 16,-7-3-4-16,3 0 0 0,-6-6 0 0,3 0-16 0,1-3-22 16,-8-4-21-16,0 0-41 0,2-3-10 15,5 2-86-15</inkml:trace>
  <inkml:trace contextRef="#ctx0" brushRef="#br0" timeOffset="18224.66">26108 7878 373 0,'0'0'47'0,"0"0"2"0,0 0 11 16,0 0 2-16,0 0-15 0,0 0-12 15,0 0-8-15,0 0-8 0,16-26-7 16,-12 31-3-16,1 3-2 0,1 3-2 16,-4 6 0-16,-2 1 2 0,4 6-1 15,-2 3 2-15,-2 3-3 0,4 3-3 16,2-1 0-16,1 5 0 0,1-1-1 15,0-2-1-15,2-2 0 0,3-1-30 16,-9-7-112-16,0-4-24 0,-4-8-151 16</inkml:trace>
  <inkml:trace contextRef="#ctx0" brushRef="#br0" timeOffset="18402.09">26042 8091 446 0,'0'0'33'0,"0"0"16"16,60-31-3-16,-40 25 16 0,5 0-17 0,4 1-22 16,2 1-7-16,2 1-10 15,-2-1-4-15,0 1-2 0,-4-2 1 16,-6 0-1-16,1-6-32 0,-13-2-71 16,3-4-87-16</inkml:trace>
  <inkml:trace contextRef="#ctx0" brushRef="#br0" timeOffset="18780.68">26374 7733 572 0,'0'0'55'0,"0"0"-29"16,0 0-3-16,0 0 6 0,0 0-6 15,31 50 19-15,-24-22-7 0,9 1-8 16,-6 5-10-16,-5 7-3 0,-1 3-5 16,0 3-4-16,0 1-3 0,0-2 1 15,0-3-1-15,2-4-2 0,-3-7 1 16,-3-3-1-16,0-7 0 0,0-6-12 0,0-5-23 15,0-4-2-15,-5-4-3 16,5-3 5-16,-4 0 9 0,2-6 26 0,-4-4 2 16,2-5 0-16,-2-4 0 0,6-3 0 15,0-5 5-15,0-2 9 0,0-3 3 16,6-2 2-16,4 1-2 0,1 4-4 16,-5 5 2-16,8 8-1 0,-8 7-12 15,1 5 0-15,-1 4 2 0,8 2-2 0,3 9-4 16,3 5 0-16,-5 7-2 15,10 5 2-15,-2 2 1 0,1 2 0 16,3-2 1-16,0 1-1 16,-6-2 0-16,-5-5 0 0,5-2 0 15,-9-3 0-15,-1-6 0 0,1-1-1 0,-6-5 0 16,0-5-37-16,1-2-25 0,5 0-18 0,0-11-30 16,13-6-55-16,-8 0-159 15</inkml:trace>
  <inkml:trace contextRef="#ctx0" brushRef="#br0" timeOffset="19207.28">27104 8004 525 0,'0'0'37'0,"0"0"18"0,-21-61-1 0,11 49 23 15,4 3-9-15,-4 4-32 0,-7 2-18 16,9 2-9-16,-11 1-6 0,5 2-2 16,-9 5-1-16,8 2 0 0,-5 3-1 15,5 2 1-15,-5 3-1 0,7 2 1 16,-3-1-1-16,7 2 1 0,-1 3 0 15,0 1 0-15,6-3-3 16,6 0 3-16,-2-6-1 0,4-2 0 16,4 3 0-16,2-5 0 15,-3 0 0-15,7-1 1 0,-1-4 0 0,-3-3 0 16,11-3 0-16,-3-1 1 0,1-7 0 16,1-5 1-16,-5 1-1 15,1-3 1-15,-3-3 0 0,-7-1 0 0,2-4 0 0,1 0 0 16,-3-1 0-16,-4 3 0 0,0 3 0 15,-2 8 1-15,0 6 18 0,0 3-16 16,0 1-5-16,0 8 0 0,-4 7-7 16,-5 7 2-1,-1 6 5-15,4-1 1 0,2 0-1 0,4 1 0 0,0-3 0 16,0-1 0-16,8-6-1 0,9-1 1 16,-5-4-15-16,5-1-5 0,-3-3 0 15,-2-6-19-15,5-3-26 0,-9 0-20 16,9-8-19-16,-7-3-20 0,0-1-11 15,3-4-57-15</inkml:trace>
  <inkml:trace contextRef="#ctx0" brushRef="#br0" timeOffset="19597.29">27197 8057 293 0,'0'0'89'0,"0"0"24"0,-23-69-57 0,19 53 8 0,0 1-10 16,2 3-12-16,2 4 0 0,0 1-8 16,0 4-11-16,0-2-7 0,0 4-4 15,2 0 2-15,2-1-4 0,5 2-3 16,3 0-3-16,0 6-2 0,9 5 2 15,-7 1 2-15,13 7 0 16,-2 7-2-16,-2 2-1 0,2 5 0 0,2 0-2 16,-7-1 0-16,-7 1 0 0,-7-3 0 0,-2-1-1 15,-4-6 0-15,0-4 2 0,0-3-1 16,-6-5-1-16,2-1 0 0,-7-4 1 16,-1-2 0-16,2 0-1 0,1-4 3 15,-5 0-3-15,8 0 0 0,-3-7 0 16,1-2 0-16,-2-6 1 0,4 0-1 15,1-4 0-15,1-2 1 0,0-1-1 16,0-6 0-16,0-3 0 0,4-1 0 16,-2-2 1-16,8 0 0 0,2 2-1 15,1 6 1-15,3 7 1 0,0 7 2 16,-3 8-4-16,3 4 0 0,5 2 0 16,-1 10 0-16,5 5-2 15,1 6 1-15,-3 5 1 0,6 4-1 16,-4 3 2-16,-7 0-1 0,5-2 0 0,-11 0 1 0,-4-4-1 15,-4-3 2-15,0-3-2 0,-8-6-22 16,-11-2-62-16,3-7-44 0,-5-5-99 16</inkml:trace>
  <inkml:trace contextRef="#ctx0" brushRef="#br0" timeOffset="20207.79">27954 7833 448 0,'0'0'45'0,"0"0"-2"16,0 0 7-16,0 0-2 0,0 0-16 15,-31-53-8 1,24 46-1-16,1-1 3 0,2 3-12 0,0 2-4 0,2 2 6 31,2 1-3-31,0-2-4 0,0 1 1 0,0-2 0 16,4-1-1-16,6-1 0 15,1-3-3-15,-1 3-2 0,11 0 1 0,-3 1-1 16,7 3-1-16,0 1-2 16,0 6 1-16,-3 5-2 0,5 1 2 0,0 4-2 15,-2 3 0-15,-10 2 0 0,3 1 0 16,-8 1-1-16,-5-1 1 0,-3 1 0 15,0-1 0-15,-6-4 1 0,-3-2-1 16,-5-2 1-16,-5-2 0 0,1-2 0 16,-5-3 0-16,-1-2-1 0,1-2-5 15,-2 0-15-15,4-2-3 0,5-1 5 0,2 0 8 16,-1-1 8-16,9 0 2 0,0-4 0 16,4 2 0-16,0-3 3 0,0-3 0 15,0 2-1-15,6 0 3 0,0 1 6 16,5 3 0-16,-1 2-4 0,2 1-3 0,7 3-1 15,0 8 1-15,5 4 2 16,7 5 2-16,0 7 1 0,0 1 1 0,0 3-2 16,-8 0-1-16,-6-1-1 15,-7-2-1-15,0-2-4 0,-10-2 1 0,0 0 1 16,-10-6 0-16,0 0-2 16,-3-8 1-16,-7-1 1 0,5-2-1 0,-5-4 2 15,-5-2-4-15,4-1 0 0,-4-1-26 16,-2-4-44-16,13-4 26 0,-1 1-42 15,5-4-21-15,2-4-81 0,-3 2-200 16</inkml:trace>
  <inkml:trace contextRef="#ctx0" brushRef="#br0" timeOffset="20592">28402 7950 14 0,'0'0'565'15,"0"0"-488"-15,0 0-23 0,0 0 18 0,48-53-13 16,-48 51-21-16,2-3-11 0,0 5-9 16,-2 0-2-16,0 0-4 0,-2 0-5 15,-2 3-7-15,-7 8-5 0,1 2 0 0,-4 4 4 16,-5 5 1-16,7 0 0 0,-3 4 1 16,5 2-1-16,-7-1-1 15,7 4 1-15,4-3 1 0,6-2-1 0,0 3 0 16,0-3-1-16,6-2 1 15,2-2 0-15,5-5 0 0,-3-4 0 0,2-3 0 16,5-3 1-16,4-4 0 0,-3-3 3 16,9 0-1-16,-4-7 0 0,-5-2-2 15,7-2 2-15,-10-3 2 0,3-3 16 16,-5-6-6-16,-1-8-1 0,-8-2-10 16,-4-6-4-16,-8-1 0 0,-13 0 0 15,-6 6 0-15,-2 6 0 0,-4 5 0 0,-2 9-28 16,2 6-13-16,2 8-14 15,-2 3-41-15,0 4-62 0,2 1-124 16</inkml:trace>
  <inkml:trace contextRef="#ctx0" brushRef="#br0" timeOffset="24578.35">20892 9667 212 0,'0'0'209'16,"0"0"-118"-16,0 0-25 0,0 0 14 15,-14-55-24-15,14 47-9 0,0 2-1 0,0 2-13 16,0 1-8-16,0 3-8 0,0-1-8 16,2 2-3-16,2 7-3 15,0 7-1-15,0 7 4 0,3 3 1 0,-5 4-5 16,0 3 1 0,-2 1-2-16,0-2 0 0,0-2 1 0,0-1-2 0,0-2 1 15,2-4-1-15,-4-1 0 0,0-5-15 16,-2-2-27-16,-3-5-30 0,1-5-49 15,-4-4-61-15,2-7-220 16</inkml:trace>
  <inkml:trace contextRef="#ctx0" brushRef="#br0" timeOffset="24744.1">20818 9371 542 0,'0'0'35'16,"0"0"28"-16,0 0-55 0,0 0 4 15,56-49-4-15,-46 49-6 0,-2 1 0 16,3 5-2-16,1 4 0 0,-2 0-25 16,3 3-74-16,-3 1-70 0,-6 0-179 15</inkml:trace>
  <inkml:trace contextRef="#ctx0" brushRef="#br0" timeOffset="25224.15">21031 9704 478 0,'0'0'58'16,"0"0"-13"-16,4-61 1 0,-2 44 6 0,0-1-12 15,0 0-7-15,-2 2-10 16,2-1 1-16,0 4-6 0,0 1-3 0,0 3-1 16,5 2 0-16,1 3-5 15,2 2-4-15,1 2-1 0,5 1-2 0,1 8-1 16,5 4-1-16,-1 5 1 0,0 3-1 15,2 2 1-15,-9 3 0 0,5 4 0 16,-9-3-1-16,-4 0 0 0,2 0 0 31,-6-5 0-31,3-2 0 0,-5-4-2 0,0-6-4 0,-7-2 0 0,1-2-7 16,0-4 13-16,0-2 0 0,-2 0-4 16,-3-3 0-16,-1-4 1 0,1-3 1 15,-5-1 0-15,6-3 1 0,-3-2 1 16,1-5 0-16,6-2 0 0,-1-3 0 15,1-4 2-15,6-3-2 16,0-2 3-16,6 2-1 0,3 5 8 0,1 9-3 0,2 6-1 16,3 5-2-16,8 3 3 0,1 5-1 15,7 1-2-15,2 11 1 16,3 5-2-16,-5 4 0 0,-2 5 0 0,-7 1-2 16,-1 5-1-16,-7 2-2 0,-1 1 2 15,-5 3 0-15,-4-1 0 0,0-2-13 16,-2-3-22-16,-2-7-13 0,0-4-59 0,0-7-23 15,0-5-80-15</inkml:trace>
  <inkml:trace contextRef="#ctx0" brushRef="#br0" timeOffset="25664.59">21575 9582 184 0,'0'0'443'0,"0"0"-396"16,0 0-17-16,0 0 8 0,0 0-11 0,0 0-13 16,51 7 2-16,-34 11 0 15,-7-1 0-15,2 7-6 0,-3 4-5 16,-7 7-2-16,0 3 0 0,-2 3-2 16,-4 0 1-16,-2-2-2 0,-3-2-4 15,3-8-14-15,2-5 0 0,2-8 5 0,2-6-3 16,0-7 7-16,0-3 2 15,0 0 6-15,0-3 1 0,0-6 4 0,0-7-1 16,-4-2-1-16,-2-7 0 0,-5-4 4 16,1-7 2-16,-5-6 0 0,1-8-4 15,2-5 2-15,3-3 9 0,1 4-1 16,4 6-11-16,2 10 6 0,2 11 1 16,0 7-2-16,0 3-1 0,4 5 1 0,2 1 4 15,2 3-7-15,1 1-3 16,5 1-2-16,5 3-2 0,6 2 2 15,3 1 0-15,1 4 0 0,0 7 0 16,0 4-1-16,-4 2 1 0,-2 0 0 0,-11 2 0 16,-1 2 0-16,-3 1 1 0,-8-1-1 15,0 4 1-15,-10 0-1 0,-1 0 1 16,-1 0-1-16,-5-4-6 0,3-1-20 16,-1-5-10-16,1 0-32 0,-1-7-34 15,1-3-3-15,4-3-76 0</inkml:trace>
  <inkml:trace contextRef="#ctx0" brushRef="#br0" timeOffset="25996.9">21835 9535 386 0,'0'0'112'16,"0"0"-38"-16,0 0-9 0,0 0-2 15,0 0-3-15,0 0-16 0,0 0-12 16,0 0-13-16,43-15-8 0,-41 30-4 15,3 3 0-15,-3 3-1 0,-2 1-3 16,0 3 0-16,0-2 0 0,2 2-2 16,0 2-1-16,6-1 1 0,-4 1-1 15,7-4 0-15,5-5 1 0,-4-4-1 0,9-6 0 16,-4-4 0-16,5-4 1 0,-1-4 1 16,4-7 1-16,-2-1-2 0,-5-5 1 15,-1-2 0-15,-7-2-1 0,-2-2 1 16,-3-5-1-16,-3-6 0 0,-2-3 0 15,-2-3-1-15,-3 6 0 0,1 5-1 0,2 7-17 16,2 9 0-16,0 5-8 16,0 3-9-16,0 5-26 15,2 1-14-15,0 7-45 0,0 2-82 0</inkml:trace>
  <inkml:trace contextRef="#ctx0" brushRef="#br0" timeOffset="26232.92">22461 9412 101 0,'0'0'540'0,"0"0"-470"0,9-53-9 15,-9 47 2-15,2 0-18 0,-2 5-25 16,0 1-11-16,0 1-6 16,0 11-3-16,0 5-1 0,0 8 1 15,-2 8 2-15,0 4-1 0,-5 3-1 0,1 5 1 16,4 2 1-16,0-1-2 0,2-2 0 15,8-4-4-15,-4-5-8 0,5-6-11 16,1-4-17-16,2-7-21 0,-7-2-16 16,-3-8-16-16,-2-7-76 0,-5-1-177 15</inkml:trace>
  <inkml:trace contextRef="#ctx0" brushRef="#br0" timeOffset="26406.07">22255 9633 490 0,'0'0'71'15,"0"0"7"-15,0 0-22 0,-5-52 2 0,18 47-12 0,-1 1-23 16,9 1-5-16,10 1 0 0,-2 1-4 16,10 1-5-16,3 0-5 0,3 0-1 15,0 0 0-15,3 2-3 16,2 1 1-16,-5 0-1 0,5-1-26 0,-3-2-54 16,3 0-73-16,-7-5-189 0</inkml:trace>
  <inkml:trace contextRef="#ctx0" brushRef="#br0" timeOffset="26627.47">23321 9454 726 0,'0'0'26'0,"0"0"9"0,0 0 6 16,0 0 8-16,0 0-26 15,0 0-17-15,0 0-2 0,0 0-1 0,0 0-1 16,33 47 1-16,-31-17 0 0,-2-1 0 15,2 4-2-15,-2 0-1 0,5-2 1 16,-1-4-1-16,2-3 0 0,0-6-25 0,2-5-15 16,-6-6-25-16,-2-6-54 15,0-2-52-15,-2-13-167 0</inkml:trace>
  <inkml:trace contextRef="#ctx0" brushRef="#br0" timeOffset="26785.77">23255 9231 624 0,'0'0'22'0,"0"0"3"0,0 0-8 16,0 0 7-16,0 0-20 0,0 0-4 0,0 0 0 15,0 0 0-15,48 34 0 0,-42-13-4 16,4-4-36-16,-4 2-31 16,-1-2-61-16,-1-5-91 15</inkml:trace>
  <inkml:trace contextRef="#ctx0" brushRef="#br0" timeOffset="27099.45">23650 9405 587 0,'0'0'48'0,"0"0"10"16,0 0-9-16,0 0 21 0,0 0-18 0,0 0-33 16,0 0-13-16,0 0-3 15,0 0-3-15,-39-28-1 0,30 37 1 0,1 1-2 16,4 1 2-16,2 3 0 0,-2-2-2 15,4 1 2-15,0 1 0 16,4-2-2-16,2 2 1 0,4 1 0 0,9 2 1 31,-2 3 0-31,3 2 0 0,7 0 0 0,-6 2 0 0,-3-4 1 0,-1-3 1 16,-5 0 0-16,-8-5 1 0,-4-1-1 16,0-1 1-16,-6 0-3 0,-6-1 2 15,-3 1 2-15,-1-1-4 0,-1-1 0 16,-3-1-5-16,3-3-17 0,-6 0-10 15,9-4-28-15,-5 0-30 16,7-4-33-16,-5-4-66 0,7-3-191 0</inkml:trace>
  <inkml:trace contextRef="#ctx0" brushRef="#br0" timeOffset="27570.74">24344 9484 652 0,'0'0'34'0,"0"0"-1"15,0 0 0-15,0 0 22 0,0 0-22 16,0 0-22-16,0 0-4 0,0 0-6 0,-33-18 0 16,25 27-1-16,4 2-1 15,0 3 1-15,0 0-1 0,4 1 1 0,0 1 0 16,0-1-2-16,4-3 2 0,2-1-1 15,4 0 1-15,1-3-1 16,3-2 0-16,5-2 1 0,-1 1 0 0,3-4 0 16,2-1 0-16,-2-1 0 0,-1-6 0 15,1-2 2-15,-11-6-1 0,1-1 1 16,-5-3-1-16,0-3 2 0,-8-3-1 0,-2-1 0 16,-5-1-1-16,-3 5 2 15,0 4-3-15,-5 3 1 0,-1 5-1 16,-3 3-1-16,-8 5 1 0,4 2-1 15,0 8 0-15,5 4-1 0,-5 7 1 0,10 3-2 16,-5 1 1-16,7 2 0 0,1 0 0 16,4 0 1-16,6-1-1 0,2 1 0 15,4-3 0-15,8 1 0 0,5-2 2 16,1 2-1-16,3-4 0 16,4 0 1-16,4-1-1 0,-5-5 1 0,7-3-1 15,-2-5 0-15,2-4-5 0,2-2-24 16,1-8-28-16,-1-5-15 0,-4-6-41 15,2-5-66-15</inkml:trace>
  <inkml:trace contextRef="#ctx0" brushRef="#br0" timeOffset="27901.56">24750 9364 530 0,'0'0'69'16,"0"0"-2"-16,0 0 6 0,0 0-9 15,0 0-41-15,0 0-18 0,0 0 7 16,0 0 14-16,37 54-7 0,-23-28-5 15,1 2-2-15,-1 7-1 0,1 3-6 0,-5 3-2 16,2 2-1-16,1-5-1 16,-7-2 0-16,6-3 0 0,1-4 0 15,-5-7-1-15,2-6 1 0,1-5-1 16,-5-4 0-16,-2-4 0 0,-2-3 1 0,2-5-1 16,7-4 3-16,-1-5 1 0,-4-6-2 15,0-3 0-15,3-6-1 16,3-5 0-16,-8-2 2 0,4-8-3 0,1-1 1 15,-5 2-1-15,6 4 0 0,-6 13 0 16,3 10-1-16,-3 8 1 0,0 6-3 16,-4 2-3-16,4 0-12 0,4 4-19 15,1 5-19-15,5 3-26 0,3 0-26 16,1-1-77-16,1-2-221 0</inkml:trace>
  <inkml:trace contextRef="#ctx0" brushRef="#br0" timeOffset="28313.38">25496 9496 572 0,'0'0'124'0,"0"0"-98"0,0 0-14 16,0 0 13-16,0 0 13 0,0 0-17 0,0 0-14 16,0 0-6-16,-10-12-1 15,5 20-1-15,3 3 1 0,0 0 0 16,0 1 0-16,2 2 0 0,0 0 0 15,2-3 0-15,0 3 0 0,9-3 0 0,3-2 0 16,-4-1 0-16,11-3 0 0,-6 0 0 16,5-2 1-16,-5-3 0 0,3 0 0 15,-7-3 1-15,1-7-1 0,-2-2 5 16,-5-4 3-16,-3-5-2 0,-2-1-1 16,-5-4-4-16,-1-1 1 0,-8-2-3 0,8 4 0 15,-11 6 0-15,1 3 1 16,-1 9-1-16,0 3 0 15,-3 4-2-15,3 7 1 0,-5 5 1 0,7 7-2 0,-4 0 0 16,9 4 2-16,-6 9-2 16,3-1 1-16,11 0 0 15,-2 0 1-15,4-7 0 16,4-3-1-16,2 4 1 0,7-3 0 0,3 2 0 0,-3-3 0 16,7 0 0-16,-3-5 0 0,4-2-3 15,3-4-22-15,1-2-16 0,0-2-16 16,2-5-17-16,4-1-22 0,0-4-46 15,0-8-129-15</inkml:trace>
  <inkml:trace contextRef="#ctx0" brushRef="#br0" timeOffset="28992.27">25957 9524 9 0,'0'0'110'15,"0"0"-61"-15,0 0 4 0,0 0 5 0,0 0-10 0,-56-9-2 16,46 6 0-16,1 2-2 0,5-2-3 16,2 2-6-1,0 0-10-15,0-1 18 0,0 2-1 0,0-1-13 0,0-2-7 16,2 0 2-16,0-3 3 15,-2-1-6-15,2-1-3 0,0 0-2 0,0-1-1 16,0-1 4-16,2 0-1 16,4 1-7-16,-2 1-1 0,0 3-1 0,5-1-2 0,1 1 0 15,0 2-2-15,-1 1-1 0,7 2-1 16,-4 0-1-16,9 0-1 0,-6 5 1 16,9 2-2-16,-1 5 5 0,-4 2-3 15,6 3 2-15,-7 2-1 0,1 2 0 31,1 1 0-31,-9-2 0 0,-1 2-2 0,0 0 1 0,-5 1-1 0,-5 0 0 32,0 0 1-32,-5 0 0 0,-1-4-1 15,-2-2 0-15,2-3 0 0,4-2-1 16,-7-5 0-16,1 0 0 0,0-4 0 0,2-1-1 16,2-2 0-16,-3 0 0 0,-5 0 0 15,4-4-1-15,4-3-3 0,-5-1 5 16,-1-3 0-16,2-2 0 0,2-1-2 15,-3-3 2-15,-1-7 1 16,4-5-1-16,0-2 0 0,6-3-1 16,-3 6 1-16,3-1 0 0,3 5 0 15,3 5 1-15,4 3 1 0,2 5 3 16,-3 3-3-16,3 4 0 0,5 4-2 16,-1 0 0-16,3 5 0 0,10 4 1 15,-4 3 2-15,1 2 1 0,1 5-1 0,2 2 1 16,0 1-1-16,-2 5 0 0,-10 2-1 15,1 0 0-15,-14 0 0 0,0 1-1 16,-4-2 0-16,-2 2-1 0,-6-2-1 16,-10-1-26-16,3-1-26 0,-10-6-49 15,2-5-96-15,5-10-352 0</inkml:trace>
  <inkml:trace contextRef="#ctx0" brushRef="#br0" timeOffset="31951.07">20857 11004 199 0,'0'0'45'0,"0"0"26"16,0 0-18-16,0 0 10 0,0 0-1 15,0 0 1-15,0 0-7 0,0 0-14 0,0 0-6 16,-2-25-4-16,2 25-7 16,0 0-2-16,2 0-7 0,7 1-7 0,-1 4 6 15,2 4 0-15,-2 2-3 0,3 6-5 16,-3 3-1-16,-4 3 3 16,-2 4-4-16,0 0 0 0,-2 2-3 0,0-3 0 15,-2-1 0-15,0-3-1 0,0-3-1 16,-2-4-20-16,-2-3-30 0,-3-3-40 15,-1-5-25-15,-2-3-84 0</inkml:trace>
  <inkml:trace contextRef="#ctx0" brushRef="#br0" timeOffset="32125">20756 10781 509 0,'0'0'23'15,"0"0"24"-15,62-39-13 0,-39 33-5 16,-3 3-14-16,-1 0-9 0,-7 1-5 16,3 2 1-16,-5 2-2 0,-6 5-53 15,0-2-91-15,-4-1-125 0</inkml:trace>
  <inkml:trace contextRef="#ctx0" brushRef="#br0" timeOffset="32647.96">21118 11064 467 0,'0'0'44'16,"-11"-51"-5"-16,7 33-4 0,0 2 15 0,2 2-7 15,0 0-6-15,2 3-7 0,0 2-7 16,0 2-6-16,2 1-4 0,0 2-5 15,4 1-3-15,1 2-1 0,-1 1-4 16,6 0 2-16,5 6-1 0,1 2 2 16,3 2-1-16,8 6 3 0,2 1-1 15,-2 3-2-15,-2 4 1 0,-7 1 0 16,1 3-2-16,-9-2 1 0,-3 1-2 16,-5-2 1-16,-4-2-1 0,0-2 0 15,-4-4 0-15,-5-1-1 0,-1-3-3 16,2-2-9-16,-3-4 13 0,3-4 0 0,2-3-7 31,0 0 6-31,2-2 1 0,-7-2 0 0,3-4-1 0,2-1 0 0,-2-3 1 16,-1-4 0-16,3-2 1 0,2-4-1 15,4-4 3-15,0-4 2 0,2-2 4 16,4-1-3-16,5 2 3 0,-1 6-2 16,0 6 1-16,3 4-2 0,-3 8-1 15,2 1-1-15,3 4 1 16,-3 2-1-16,9 4-1 0,-5 6-1 0,7 3 0 15,-4 3-2-15,2 6 1 0,-3 3-1 0,-3 4 1 32,1 2 1-32,-8 0-2 0,-3 2 1 15,-1-4-1-15,2-2-3 0,-4-3-17 16,0-4-7-16,0-3-8 0,-2-4-41 16,0-5-23-16,0-3-58 0,-4-5-125 15</inkml:trace>
  <inkml:trace contextRef="#ctx0" brushRef="#br0" timeOffset="33122.17">21694 10995 211 0,'0'0'423'0,"0"0"-386"16,0 0 11-16,0 0 6 0,0 0-13 0,0 0-25 15,0 0-8-15,0 0 1 16,21 24 6-16,-15-5 1 0,1 5-1 0,-3 6-6 15,0 3-1-15,0 4-3 16,-4 5-1-16,2 2-1 0,-2 3-3 0,0-1 0 16,0-2 0-16,0-3 0 15,0-9 2-15,2-5-4 0,0-11 2 0,0-6-2 16,-2-7-6-16,0-3-2 0,0-2 0 16,0-6 10-16,-4-6 2 0,-4-4 0 15,-3-7-1-15,-3-6-1 0,2-3 0 16,-5-6 0-16,5 1 0 0,-1-8 1 15,3-4-1-15,6-2 0 0,0-2 0 16,4 8 1-16,-2 8-1 0,2 10-1 0,4 9 1 16,0 4 2-16,0 5 2 15,4 4 0-15,3-2-2 0,-1 5-2 16,4 2 0-16,5 2 0 0,2 1 0 0,1 4-1 16,5 4 1-16,0 0 2 0,-4 4-1 15,-2 1 1-15,-5 1-1 0,-4 3-1 16,-1 4 1-16,-3 1-1 0,-8 3 1 15,0-1-1-15,-10 2 1 0,-1-1-1 16,-1-3-3-16,-5 0-6 0,3-6-6 0,-5-2-14 16,3-2-20-16,-1-6-42 0,7-1-41 15,-2-6-84-15</inkml:trace>
  <inkml:trace contextRef="#ctx0" brushRef="#br0" timeOffset="33483.49">22054 11015 517 0,'0'0'71'15,"0"0"-19"-15,0 0-1 0,0 0 21 16,0 0-16-16,0 0 1 16,0 0-39-16,0 0-8 0,2-10-3 0,-2 19-5 15,0 5-2-15,0 4 1 16,0 0 2-16,6 3-2 0,-4 0-1 0,3-1 1 15,-1 0 0-15,6-1-1 0,5-2 1 16,-3-2 0-16,9-1-1 0,-7-3 0 16,5-6-1-16,-5-2 1 0,5-3 1 15,-7-4 1-15,3-6 0 0,-3-3 0 16,-4-1 0-16,1-6 0 0,1-2-1 16,-6-3 1-16,0-2-2 0,-4-3 0 15,0 3 0-15,-6-1 0 0,2 3 0 16,-4 4 0-16,3 5-10 0,-1 4 5 15,2 6-20-15,2 4-3 16,-2 0-5-16,2 2-26 0,0 2-28 0,-4 5-34 0,-1 0-89 16</inkml:trace>
  <inkml:trace contextRef="#ctx0" brushRef="#br0" timeOffset="33718.74">22616 10865 629 0,'0'0'52'0,"0"0"8"16,0 0 6-16,-10-51-8 15,10 49-19-15,0 2-16 0,0 5-14 0,2 6-9 16,4 7-2-16,0 5 2 16,5 5 3-16,-5 4 0 0,4 3-1 0,1 2-1 15,-5-1 2-15,0 0-3 16,2 1 3-16,7-3-3 0,-7-1 0 0,-2-4-18 15,3-6-29-15,-5-4-39 0,-4-6-26 16,-9-7-70-16,-3-6-178 0</inkml:trace>
  <inkml:trace contextRef="#ctx0" brushRef="#br0" timeOffset="33891.82">22420 11089 448 0,'0'0'212'0,"0"0"-169"0,0 0-7 0,0 0-6 15,0 0 3-15,66-43-10 0,-35 38-6 16,0 2-3-16,2 3-4 0,-2-1-4 16,-2 1-4-16,0-1-2 0,-2 0-1 15,-4-4-51-15,-3-3-58 0,1-7-76 16,-9 0-157-16</inkml:trace>
  <inkml:trace contextRef="#ctx0" brushRef="#br0" timeOffset="34332.6">23728 10915 589 0,'0'0'57'0,"0"0"2"16,0 0-11-1,0 0 11-15,0 0-17 0,23-50-17 0,-19 50-12 0,-2 0-6 32,0 7-4-32,5 5-1 0,-3 4 0 0,2 8 2 0,0 1 1 0,-4 0-4 15,-2 0-1-15,2 0 2 0,-2-3 0 16,2-1-2-16,-2-2-17 0,0-5-23 0,2-2-25 15,1-5-35 1,-1-6-36-16,-2-1-70 0</inkml:trace>
  <inkml:trace contextRef="#ctx0" brushRef="#br0" timeOffset="34505.98">23739 10711 611 0,'0'0'16'0,"0"0"20"0,0 0-25 0,0 0 8 31,0 0-13-31,0 0-5 0,0 0-1 0,0 0-1 0,0 0 0 0,20 16-2 31,-17-4-24-31,-1 2-27 0,0-2-40 16,2-1-55-16,-2-2-122 0</inkml:trace>
  <inkml:trace contextRef="#ctx0" brushRef="#br0" timeOffset="34837.75">24161 10867 621 0,'0'0'62'15,"0"0"-9"-15,0 0-4 0,0 0 1 0,0 0-15 16,0 0-14-16,0 0-14 0,0 0-5 16,0 0-2-16,-34-46 0 0,24 46-1 15,-11 3 0-15,7 2 0 0,-5 3 0 16,9 1-1-16,-4 2-1 0,5-2 3 15,3 3 0-15,6-4 0 0,0 3-2 16,0 3 1-16,4 1 0 0,7 3 1 0,3 1-1 16,0 1 1-16,9 4 0 15,0-1 0-15,0 5 5 0,4 0-3 16,-1 4 1-16,3-1-1 0,-6-6 4 0,-6-3 0 16,-9-3-3-16,-4-6 0 0,-4 0 0 15,-8-4-2-15,0-1 0 0,-9-1 2 16,0-1-3-16,-3-5-3 0,3-1-27 15,-8-1-17-15,5-6-35 0,1-6-33 16,-4-2-84-16,11 0-235 0</inkml:trace>
  <inkml:trace contextRef="#ctx0" brushRef="#br0" timeOffset="35230.87">24818 10934 695 0,'0'0'9'0,"0"0"35"16,0 0-8-16,0 0 20 0,0 0-24 15,0 0-21-15,0 0-6 0,0 0 0 16,0 0-1-16,-37-13-4 0,24 18 0 16,-1 2 0-16,3 4 0 0,-7 1 0 15,7 2 0-15,-3 2 0 0,2-1 0 16,7 2 0-16,-1 0-1 0,4-1 0 0,2 0 0 15,4 3-1-15,3-2-1 0,5 2 1 16,9-1-3-16,6-6 1 0,-3-2-3 16,7-4 5-16,-2-6 2 0,0 0 2 15,0-7-2-15,-4-4 2 0,-11-4 1 16,3-3 5-16,-11-6 6 0,-4-2-4 16,-2-4-4-16,0-3-3 0,-4-3-2 15,-8 1-1-15,-3 3-1 0,1 6 1 0,-7 6-1 16,0 4-4-16,5 7-6 15,-3 3-11-15,7 6-4 0,-5 0-9 0,5 8-31 16,6 4-14-16,-7 0-36 0,1 1-57 16,6-4-147-16</inkml:trace>
  <inkml:trace contextRef="#ctx0" brushRef="#br0" timeOffset="36095.9">25442 10724 511 0,'0'0'31'0,"0"0"33"0,0 0-14 15,0 0 20-15,0 0 3 0,0 0-35 16,0 0-16-16,0 0-3 0,-16-38-6 16,16 45-9-16,0 5-3 0,0 5 0 15,0 3 2-15,0 5 2 0,0-2 0 16,0 6-1-16,0 3-2 0,-2 0-1 15,2 4 1-15,0-2 0 0,0-2-2 16,4 2 0-16,4-4 1 0,-2-4-1 16,-2-4 2-16,2-5-2 0,-1-6 0 15,-3-6 0-15,-2-1 0 0,0-4 0 0,0 0 1 16,2 0-1-16,-2-2 3 16,0-6 1-16,-2-5-1 0,-7-5-2 15,1-3 0-15,-13-3-1 0,3-3-1 16,-5 1 1-16,-8 0 0 15,0 6 0-15,2 3 0 0,2 6 0 0,7 5-1 0,-1 6 1 16,11 0-1-16,-3 7 0 16,3 3-1-16,4 6-1 0,4-1 2 0,0 4 1 15,2 2-2-15,2-3 1 0,2 3 1 16,8-2-2-16,5 0 1 0,1-1 0 16,5-2 0-16,4-1 0 15,6-4-1-15,2-3 2 16,2-2-1-16,5-3 1 0,-3-3 1 0,0 0 0 0,-4-6 0 15,0-5 0-15,-4-5 0 0,3-3 0 0,-3-6 2 16,-5-1-3-16,-1-4 2 16,0-4-2-16,2-1 0 0,-13-1 0 0,7-2 1 15,-9 3-1-15,1 1 1 0,-7 6 1 16,-4 6 5-16,-2 5 4 0,0 7 3 16,-2 3-1-16,0 2-5 0,0 5-4 15,-2 0-1-15,-7 10-3 0,-1 6-4 16,-4 8 1-16,-1 5 3 0,5 2 0 15,-3 3-1-15,9 0 1 0,4 1 0 0,2 1 0 16,2-4 0-16,-2 1 0 16,10 0 2-16,7-2-2 0,-7-1 0 15,11-5 2-15,-9-4-2 0,7-2 0 16,-9-6 0-16,-4-3 0 0,1-7 0 0,-5-1 0 16,4-2 1-16,-4-2 2 0,0-6-1 15,0-6 2-15,0-3-2 0,-2-6 2 16,-4-5-3-16,-8-7 0 0,-1-2 0 15,-8-2-1-15,1 3 0 16,-5 6-4-16,-2 7 3 0,11 8 0 0,-5 5 1 16,13 8 0-16,-7 3-2 0,3 11 0 15,4 4-1-15,-7 3 1 0,5 2 2 16,1 0 0-16,1 1 0 0,6-1 0 16,2-1 0-16,6 0-2 0,7-2 0 0,-3 0 2 15,11-2-2-15,1-3-1 0,1 0-3 16,4-4-4-16,4-1-5 15,2-3-11-15,2-5-19 0,0-2-57 0,5-17-79 16,-3-9-349-16</inkml:trace>
  <inkml:trace contextRef="#ctx0" brushRef="#br0" timeOffset="39122.71">3661 9042 309 0,'0'0'61'0,"0"0"-16"0,0 0-1 16,0 0-2-16,0 0-13 0,0 0-6 15,-35-6-1-15,33 5 0 0,0 0 2 16,0 0 0-16,-1 1-2 0,1 0-7 16,2 0-1-16,0 0 3 0,0 0 2 15,0 0-3-15,0 0 0 0,0 0-2 0,0 0-5 16,0 0-2-16,0 0-3 16,5 0 0-16,1 0-1 0,4 0-1 0,11 0 3 15,-3 0 2-15,9-2 2 16,4 0 1-16,4-2-1 0,9 1 0 15,-1-1-2-15,1 1-3 0,9-3 2 0,-3 3 0 16,10-2-2-16,2 1 0 0,2 3 0 16,2-2 0-16,4 2 0 0,-1-1-4 15,3-1-2-15,9 3 2 0,-5-1 0 16,9 1 3-16,-5 3 2 0,5-2 0 0,-4 5-2 16,-1-3 1-16,-1 2 0 15,-5-1 0-15,-5 0-1 0,-1-1-3 0,-4-1-6 16,-4-2 6-16,-4 0 2 0,-9 0-2 15,-5 1 1-15,-3-1 1 0,-14-1 0 16,-3 1 0-16,-3 0 0 16,-11 0 1-16,-4 0 0 0,-4 0 0 0,0 0 1 15,0 0 1-15,2 0-1 0,-2 0-2 16,0-2-2-16,0 2 0 0,0 0 0 16,0 0 0-16,0 0 1 0,0 0 0 15,0 0-1-15,0 0 0 16,0 0 0-16,0 0 0 0,-2 0 0 0,0 3-1 15,2 1 0-15,-2 1-3 0,0 3-4 16,2-1-6-16,-4 0-7 0,4 1-8 0,0 3-16 16,-2 0-23-16,0 1-18 0,-4 0-49 15,4-2-75-15</inkml:trace>
  <inkml:trace contextRef="#ctx0" brushRef="#br0" timeOffset="44075.81">5056 11689 232 0,'0'0'20'0,"0"0"17"0,0 0 7 16,0 0 5-16,0 0 0 0,0 0-11 15,0 0-9-15,0 0-3 16,-10-10-3-16,10 9 1 0,0-1 0 0,0 2-1 16,0 0 0-1,0 0-1-15,0 0 20 0,0 0-23 0,0 0-1 16,0 0-4-16,0 0-5 0,0 0-3 16,2 0-3-16,4-3-1 0,9 2-1 15,1-1 4-15,5 2-4 0,8 0 5 16,6-1-1-16,8-2 1 0,9-4 3 15,8 1 0-15,14-3-2 0,5 0 1 16,14 0-1-16,6 1 1 0,7 0-1 16,-1 1 2-16,7 4 1 0,-1 0-3 0,-5 3-1 15,-5 0-6-15,-6 1 0 16,-8 4 0-16,-11 1 4 0,-5 1 1 0,-9-4 1 16,-7 1 1-16,-11 1-1 0,-5-1 0 15,-10 0-2-15,-2-3-2 0,-11-1 2 16,1 0 5-16,-9 0-1 15,-2 0-6-15,-1 1 0 0,1 0 0 0,-4-1-1 16,0 0 1-16,-2 0-2 0,0 0 1 16,0 0 1-16,0 1 2 0,0-1 2 15,0 0-1-15,0 0 1 0,0 0 0 0,0 0-1 16,0-2-2-16,0 2-2 16,-2-1 0-16,-6 1 0 0,-1 0-1 15,-1 0 0-15,-7 0-5 0,3 0-14 0,-11 1-7 16,-2 1-5-16,0 2-20 15,-24-5-34-15,3-7-45 0</inkml:trace>
  <inkml:trace contextRef="#ctx0" brushRef="#br0" timeOffset="47083.01">3562 14459 41 0,'0'0'0'0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22:56.505"/>
    </inkml:context>
    <inkml:brush xml:id="br0">
      <inkml:brushProperty name="width" value="0.05292" units="cm"/>
      <inkml:brushProperty name="height" value="0.05292" units="cm"/>
      <inkml:brushProperty name="color" value="#FF0000"/>
    </inkml:brush>
  </inkml:definitions>
  <inkml:trace contextRef="#ctx0" brushRef="#br0">9389 7836 218 0,'0'0'43'0,"0"0"-6"0,0 0 6 15,0 0 13-15,0 0-11 0,0 0-6 16,0 0 0-16,0 0-13 0,-23-21-5 16,19 21-3-1,2 0-4-15,-2 2-3 0,4-1-1 16,0-1 2-16,0 0 2 0,0 0 3 0,0 0-4 0,0 0-4 16,2 0-1-16,6-1-4 0,5-5 1 15,1 3 6-15,3-2 2 0,1 2-4 16,7 1-1-16,2 0-2 0,6-1 4 15,4 1 9-15,4 1 0 16,3 0-11-16,1-2-4 0,9 0 0 0,2 2-1 16,2-3-3-1,2 3 1-15,2-1 2 0,0 1 0 16,2 0-1-16,-4 1-1 0,6 0 3 16,0-2 0-16,6 2 0 0,-3 0 1 15,3-2-1-15,-6 2 1 0,6 0-1 16,-1-1-1-16,-1 3-3 0,0-2-4 0,5-1 4 15,-5-1 3-15,-2 0-2 16,-2-2 3-16,1 0-1 0,-5 1-1 16,2 0 1-16,-7 0 0 0,-1 1 2 0,2-3-1 15,-6 3 1-15,-5-1-1 0,-5-1-4 16,-3 3 0-16,-8-2 0 0,-4 1 0 16,-4 1 0-16,-13 0 2 0,-2 0-1 15,-4 1 1-15,3 0 2 0,-5 0 0 16,0 0-1-16,-2 1 0 0,0-1-2 15,0 0 0-15,0 0 1 0,0 0-1 16,0 0 0-16,0 0 1 0,0 0 0 16,0 0 1-16,0 0-3 0,0 0 2 15,-2 0-1-15,-2 0 1 0,-3-1-2 0,1-1 0 16,-4 1-2-16,6 0-1 0,-7-1-12 16,3 3-13-16,-2-2-17 0,-1 0-27 15,-1-2-15-15,0-7-64 0,3-4-161 16</inkml:trace>
  <inkml:trace contextRef="#ctx0" brushRef="#br0" timeOffset="953.73">17327 7702 348 0,'0'0'8'0,"0"0"6"16,0 0 19-16,0 0 7 0,0 0-4 0,0 0-8 0,0 0 3 15,0 0 1-15,-21-17 2 16,19 17-2-16,2 0-7 0,0 0-4 0,0 0-2 16,0 0-4-16,0 0-3 15,0 0-2-15,0 0-4 0,0 0-1 0,4 0 0 16,2 1-5-16,5 1 1 0,11-2 4 16,1 1 8-16,8-1-3 0,8-1-1 15,7-1-3-15,10-3 4 0,10 1 0 16,8-3 4-16,9 1-4 0,10 1-4 15,10-2 0-15,5-2-1 0,3 2-3 16,-3-1 2-16,-1 0-1 0,-3 2-1 16,-5-2 0-16,-8 4 1 0,-8-1-1 0,-7 5 2 15,-10 0-4-15,-12 0-3 0,-19 0 3 16,-10 2 1-16,-15-1 0 16,-6 1-1-16,-4-2 1 0,0 0 1 15,0 0 3-15,-4 2 2 0,-2 1-6 16,-2 2 1-16,-7 2 2 0,3-4-4 0,-3 2 2 15,5-1-2-15,2-1 0 0,4 1-1 16,-3-1-3-16,1 3-25 0,6 0-7 16,0 1-16-16,0 2-12 0,0-3-4 15,0-2-46-15,0-4-52 0</inkml:trace>
  <inkml:trace contextRef="#ctx0" brushRef="#br0" timeOffset="1661.34">23921 7664 257 0,'0'0'43'0,"0"0"10"15,-56-23 9-15,41 16 12 0,-5 4-12 16,1-1-13-16,3-1-4 0,7 2-5 16,1 1 4-16,6 1-5 0,0 1-8 15,2-1-11-15,0 1-13 0,4 0-7 16,6 0 0-16,-3 2 0 0,9 1 6 0,5 2 13 16,4-2-2-16,6 2-6 15,2-2 6-15,6-1-8 0,6 0 0 0,5-2-2 16,4-1 1-16,8 4 1 15,6-1-4-15,11 3-3 0,-7-1-1 0,-2-1 1 32,-8 0-1-32,-12-1 0 0,-9-1 0 15,-22 0 0-15,-5-2 0 0,-12 1 0 16,-2 0 0-16,0 0 2 0,0 1 1 16,-2 1-3-16,-8 0-1 0,-2 3-2 15,-7-2 2-15,-2 3-2 0,-6 1-3 16,1 0-14-16,-3 0-6 0,0-2-16 0,0 3-12 15,-4 0-31-15,-7-3-24 16,5-1-80-16</inkml:trace>
  <inkml:trace contextRef="#ctx0" brushRef="#br0" timeOffset="3344.63">14577 7702 18 0,'0'0'36'0,"0"0"-5"0,0 0-25 16,0 0-5 0,0 0-1-16,-4-1 0 0,2 1-1 0,2-1-1 0,0 1 2 0,-2 0 3 15,2 0 0-15,0-1 9 0,0 0-3 16,-2 1 1-16,0 0 1 0,0 1 2 15,-2 0 6-15,-2 0 0 0,1 0-2 16,1 0 9-16,-2-1 15 0,6 0-12 16,-2 0-7-16,-2 0-3 0,2 0 4 15,0 0 1-15,2 0 1 0,-2 1 2 16,0 1-1-16,2-1 2 16,-5 2 0-16,5-3-6 0,0 2-2 0,0 0 0 15,0-1-8-15,0 0 0 16,0 1 1-16,5 1 4 0,-1-1-2 0,0-1 3 0,0-1 3 15,-2 0-3-15,8 0 3 0,3 0-2 16,-1 0-1-16,9 0-4 16,-5-1-1-16,7-1-3 0,0-1-2 0,-2 2-1 15,3 1 0-15,3 0-3 0,-4 0 0 16,0 0-2-16,2 0 2 0,-9 0-3 16,3 1 0-16,-9-1 2 0,4 1-2 15,-3 0-1-15,-3 0 1 0,2 1 0 16,-3-1-1-16,-1 1 0 15,-4 0 1-15,0-1-1 0,0-1 0 0,0 0 1 16,-2 0-1-16,0 0 2 0,0 0-2 16,0 0 1-16,0 0 2 0,0 0-3 0,-4 3-14 15,2-3-24 1,-4 0-22-16,-7 0-25 0,-1 0-33 0,3 0-102 0</inkml:trace>
  <inkml:trace contextRef="#ctx0" brushRef="#br0" timeOffset="6100.42">2789 7735 202 0,'0'0'12'0,"0"0"20"16,0 0 21-16,0 0-14 0,0 0-6 15,-52-8-1-15,46 6 5 0,-3 0 2 16,3-1 6-16,2 1-13 0,2 1 0 16,2 0-5-16,0 1-3 0,0 0-3 15,0 0-5-15,0 0-3 0,0 0-4 16,0 0-1-16,0 0-1 0,6 0-4 16,9 2 3-16,-7-1 11 0,13 0 1 15,-5-1 3-15,9-1 2 0,6 1-4 16,2-4-3-16,4-1 1 0,5-2-3 0,11 2-3 15,11 1-2-15,7-3-2 0,3 1 8 16,5 0-4-16,-5 2-3 0,-8 1-1 16,-4 1-5-16,-8 1-1 0,-2 1 1 15,-11-1 0-15,-8 2 0 0,-6 1 0 16,-8 2 2-16,-9 0-4 0,-8-1 2 16,-2 0 0-16,0 1-1 0,0 2 2 15,-6 2 1-15,-9-3 0 0,7 2-1 16,-4-1 1-16,-9-1-2 0,6-2 0 15,-3-2 1-15,8 1-2 0,-7-1 0 16,9-1 0-16,2 0-1 0,1 0 1 0,3 0-1 16,0 0 0-16,-2 0-1 15,2 0-4-15,0 0-26 0,2 0-4 0,-4 0-19 16,-4 0-38-16,-13-7-43 0,-2-3-138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51:22.043"/>
    </inkml:context>
    <inkml:brush xml:id="br0">
      <inkml:brushProperty name="width" value="0.05292" units="cm"/>
      <inkml:brushProperty name="height" value="0.05292" units="cm"/>
      <inkml:brushProperty name="color" value="#FF0000"/>
    </inkml:brush>
  </inkml:definitions>
  <inkml:trace contextRef="#ctx0" brushRef="#br0">25219 2255 343 0,'0'0'15'15,"0"0"8"-15,0 0 28 0,0 0 9 16,-2-56-13-16,2 49-10 0,-2 2 0 15,2-1-6-15,0 2-4 0,-2 2-2 16,2 0-2-16,0 1-3 0,0 1-2 16,0 0-4-16,0 0-11 15,0 0-2-15,0 3-1 0,0 3-2 0,0 5 1 16,0 4 0-16,0 5 1 0,0 1 0 16,0 2 0-16,0 6 0 0,0 3 0 15,2 3 0-15,-2 5 1 0,0 1-1 16,0 2 1-16,0 4 0 0,0 4 0 15,0 3 0-15,-4 0 1 0,-1 3 0 0,-5 1 1 32,2 1-1-32,2 2 0 0,4 0 3 0,-3 0-4 0,3 4 2 0,2-2-1 15,-2 3-2-15,4-2 0 0,0 1 1 16,3 0 0-16,-3 1 1 0,0 1 0 16,-2 2 1-1,0 3 1-15,0 3 1 0,-4-2 1 0,-9 3 0 0,-1 2-4 16,1 4 2-16,-7 5-4 15,5 0 0-15,-3 2 1 0,7 2 0 0,-3 1 0 16,8 3 1-16,1-1-2 0,5 3 2 0,3-2 1 16,-3 2-3-16,2 3-1 0,-2-2 1 15,4 3 1-15,-4-3 1 0,-4 1-1 16,-3-1 1-16,-1 0 0 0,-6 1 0 16,-1 2 3-16,-10 0-5 0,5 2 0 15,-1-1 0-15,-6 4 1 0,2 0-1 16,5 4 1-16,-3 3 0 0,2 1 1 15,5 5 0-15,-5 2-2 0,7 2 2 16,-7 1 1-16,11-1 6 0,-5-3 0 16,3-2-2-16,1 1-3 0,-7-4-4 15,7 0 0 1,-9-2 0-16,3-5 0 16,-8 2 3-16,-1-6-1 0,-1-1 0 0,0-5 0 15,2-1-2-15,-4-5-1 0,4-4 0 16,5-8 1-16,1-8 2 0,11-8-2 15,-7-4 1-15,9-4-1 0,2-6 1 16,0 0 0-16,0-2-1 0,-7-5 1 16,1-3-1-16,4-5 0 0,-7-5 0 15,1-1 0-15,4-4 0 0,-7-2 0 16,1 1 0-16,3-1 0 0,-5-2 0 16,6-2-1-16,1 0 0 0,-1-5-9 15,6-5-6-15,2-2-2 0,2-4-6 16,0-1-10-16,0-2-27 0,4-3-13 0,0-7-21 15,4-15-26-15,-4-6-81 16</inkml:trace>
  <inkml:trace contextRef="#ctx0" brushRef="#br0" timeOffset="1479.7">25126 1941 386 0,'0'0'1'0,"0"0"0"16,0 0 1-16,0 0 4 0,0 0-4 16,0 0-1-16,0 0-1 0,0 0 0 0,0 0 0 15,23 28 1-15,-13-23 1 0,11 2 2 16,-5-1 10-16,13-2 14 16,4-1 0-16,13-3-2 0,1 0-10 0,13 0-2 15,6 0-3-15,2-3-4 0,11-3-2 16,8-2-1-16,12 0 2 0,2 1 4 15,13-3 0-15,6 0-1 0,8 0-9 16,4 1 5-16,5 0 0 0,-1 2 4 16,5 1 1-16,1 0-1 0,-3 2-5 15,-7 0-1-15,-6 2-2 0,-12 1 0 16,0 1 3-16,-15-1-1 0,-6 1 4 16,-4 0 3-16,-4-2-6 0,-11 5 2 0,-8-3-3 15,-6 3 3-15,-14-2-2 0,-3 0-1 16,-6-2-1-16,-12 1 1 0,-6 0 0 15,-13 0-1-15,-4 0 0 0,-2 0 1 16,0 0 2 0,0 0 34-16,0 0-12 0,0 0-14 0,0 0-9 0,0 0-3 15,0 0 1-15,0 0-2 0,0 0 1 16,0 0-1-16,0 0 0 0,0 0 0 16,0 0 0-16,0 0 0 0,0 0 0 15,0 0 1-15,0 0-1 0,0 1 0 16,0 2-1-16,-2 3 0 0,0 1 1 0,0 2 1 15,2 2-1-15,-2 2 0 0,0 1 1 16,-1 5-1-16,1 1 0 0,-2 2 0 16,4 6 0-16,-4 1 1 0,0 3-1 15,0 2 2-15,2 4 1 0,-4 2-2 0,-1 6 1 16,-5 7 2-16,4 1-1 16,2 5 2-16,-5 2-3 0,3 5 1 15,0 3-2-15,8 5 0 0,-4 3 2 16,1 2-2-16,3 0 1 0,3 6-1 15,1 1 3-15,2 4-2 0,4 4-2 16,-2 2 0-16,1 0 0 16,-1 3 4-16,2 2 1 0,-1 1 1 0,-3-1 1 0,-6 5 2 15,0 3-2-15,2 3-3 0,-8 4-4 16,-1-1 1-16,-5 3 2 16,2-1 2-16,4 2-2 0,-5 4 2 0,1 2-2 15,4 1-3-15,-3 2-1 0,1 0 1 16,-2-2 2-16,6-2 0 15,2 0 1-15,2-2 0 0,-2-2-3 0,-1 1-3 0,1-4 3 16,-2-5 1-16,-2-2 0 0,-2 0 0 16,0-2 2-16,1-1-2 0,-5 0-1 15,-3-4-4-15,9-6 4 0,0-4 0 16,-4 0 1-16,1 0 1 0,5 1 3 16,0 5 0-16,0 4-2 0,-2 1-2 15,0 4-1 1,4-2 0-16,-3-2 1 0,1 0 0 0,0-6 2 0,2 1 0 15,-4-3-1-15,-4 0 1 0,-1 1-3 16,5-2-2-16,0-6 2 0,-5-6 0 16,5 10 1-16,2-7 1 15,-2-3 0-15,-2-4-1 0,-5-21 0 16,1-1 0-16,-1-2-1 16,-1-3-2-16,-3-4 2 0,1-1 1 0,6 3-1 0,-7-6 0 15,9 3 1-15,-3-2-1 0,1 0 0 16,0 0 0-16,4 0 1 0,-1-1 0 15,1-1-1-15,0 2-1 0,2-2 1 16,0-1 2-16,2 0-2 0,-2-3 0 16,4-4 0-16,0-3 0 0,-3-6-2 15,3-4 2-15,0-5-1 0,0-6 1 16,0-5-1-16,0-6 1 0,0 0-10 16,0 0-17-16,-4-12-7 0,-2-8-5 15,-10-19-20-15,-9-16-76 0,-4-1-126 16</inkml:trace>
  <inkml:trace contextRef="#ctx0" brushRef="#br0" timeOffset="1996.82">24003 10358 274 0,'0'0'8'0,"0"0"-6"0,0 0-1 16,0 0 21-16,0 0 20 0,0 0-3 16,64 45-5-16,-39-38 1 0,8-3 3 15,7-1-4-15,11-1-11 0,3-2 1 16,10 0-5-16,15-4-4 16,1 3-5-16,13-2 2 0,11-1 0 0,14 1 2 0,6-3 1 15,16 2 0-15,9-1-3 0,16 2-2 16,7-1-7-16,14 1 0 15,2 1 1-15,4 1 2 0,3 0 2 0,-5 2-8 16,-4 4 1-16,-15 0-1 0,-9 3 3 16,-18 1 0-16,-5 2-3 0,-13-1-5 31,-17 0 5-31,-13 0 3 0,-10-2 0 16,-15-3-2-16,-11-1-1 0,-13-4-1 15,-10-1 1-15,-14-6 1 0,-2-2-1 16,-15-3 1-16,-4-5-1 0,-4-3-10 15,-10-7-34-15,-11-4-26 0,-14-6-60 0,-9 0-87 16</inkml:trace>
  <inkml:trace contextRef="#ctx0" brushRef="#br0" timeOffset="3162.5">24109 1937 303 0,'0'0'7'0,"0"0"-4"16,0 0 8-16,0 0 25 0,0 0-5 15,14-53-7-15,-14 47 8 0,0 0 2 16,0 1 1-16,0-2 0 0,0 5-4 16,-4-3 2-16,4 2-8 0,-4 2-4 0,2-1-3 15,-4 2-6-15,0-1-2 0,-3 1-6 16,3 0 1-16,-6 2-2 15,-1 3-2-15,5 2-1 0,-9 2 0 0,5 2 0 16,-2-2 2-16,-1 7-2 0,5-1 0 16,-7 2 0-16,7 2-2 0,0-1 0 15,-1 2 2-15,3 2 0 16,4-2 0-16,0 1 0 0,-2-1 0 0,1 2 0 16,5 0 0-16,0 0 0 0,7 1-1 15,-1-2 1-15,0-1-1 0,6-1 0 16,3-3 1-16,1-2 0 0,3-2 1 0,4-4-1 15,-3-2 2-15,7-3-2 0,2-3 0 16,2-9 2-16,0-5-2 16,2-4 5-16,-2-4 20 0,0-3-2 15,-6 0-3-15,-2-3-3 0,0-2-3 0,-7-3 2 16,-1 1-1-16,-11 0-4 0,-2 0-5 16,-2 1 0-16,0 3 2 0,-11 2-2 15,-7 4-1-15,-3 4-3 0,-4 3 1 16,-4 1 0-16,-6 4-3 0,0 5 0 15,-4 5-1-15,6 0-3 0,8 6-12 16,-2 5-14-16,13 6-11 0,-1 1-18 16,7 6-17-16,-7 6-33 0,-1 1-55 0,-1-1-146 15</inkml:trace>
  <inkml:trace contextRef="#ctx0" brushRef="#br0" timeOffset="4391.6">25109 2575 104 0,'0'0'153'0,"0"0"-150"0,0 0-3 0,0 0 22 16,0 0 4-16,-41 6-17 0,39-5-2 15,-2 1 7-15,2-2 13 0,2 0-6 16,0 0 1-16,0 0 0 15,-2 0-3-15,2 0-6 0,0 0-8 0,0 0-3 16,0 3 0-16,2-1 2 16,2 1-1-16,4 1-2 0,0-1 7 0,5 0 12 15,7-2-4 1,-1 2 0-16,8-3-3 0,4 0 4 0,6 0-1 0,9 0-4 31,-3 0-1-31,15 1-3 0,2 2 3 0,6-1-2 16,6 0-3-16,5-1-3 0,10 2 0 15,-3 0-1-15,11-1 0 0,7 1 1 16,9 0-3-16,1-3 0 0,8 2 0 16,-2-2 1-16,6-2-1 0,-6 4 4 15,1-4-1-15,3 5 1 0,-10-3 1 16,6 0-4-16,-11 2 2 0,-3-2 0 16,-3 1 0-16,-6 1 1 0,-4-2-1 15,-14 2 2-15,1-2-3 0,-6 0-2 0,-7-2 0 16,-10-1 0-16,-3 0 2 15,-15-2 1-15,-6 1 2 0,-14 0 2 0,-5 1-2 16,-8 2 3-16,-4 0 8 0,0 0 20 16,-2 1 3-16,0 0-24 0,2 0-12 15,0 0-3-15,0 0 0 0,0 0 0 16,0 0-5-16,6 4-2 0,5 1 5 16,5 0 2-16,-3 1 0 0,7-1 0 15,-7 0 0-15,5-2 0 0,-9 0 1 16,-1 1-1-16,0-3 0 0,-4 2 0 15,-2-2 0-15,-2 1-1 0,-8 1-14 16,0-1-32-16,-7 3 23 0,-3-4-27 0,-7-1-22 16,-2 0-40-16,-4-7-108 15</inkml:trace>
  <inkml:trace contextRef="#ctx0" brushRef="#br0" timeOffset="5240.31">24487 2920 36 0,'0'0'96'0,"0"0"-89"0,0 0 5 16,6-54 2-16,-6 45 4 0,0 2-3 0,0 3 2 15,0 0 9-15,-2-1-2 0,-2 2 5 16,4 0 3 0,-2 1 5-16,2-2 2 0,-4 2-7 0,2 0 4 15,2-1-2-15,0 2-2 0,0-3-4 0,0 2 2 16,0 0-3-16,-2-1 0 0,2 1-2 15,-4 1-4-15,4 0 2 16,0 0-2-16,0 1-3 0,0 0-3 0,0 0-6 16,0 0-6-16,0 2-3 0,0 6-1 15,-2 2-4-15,0 7 4 0,-1 0 1 16,1-1 1-16,2 2 0 0,-4 0-1 16,4-1 0-16,0 0 3 0,0 2-3 15,4-2 0-15,1 0 0 0,-1 2 1 0,4-2-1 16,-4-1-3-16,-2 2-55 15,4-1-31-15,-4-7-55 0,-2-7-98 0</inkml:trace>
  <inkml:trace contextRef="#ctx0" brushRef="#br0" timeOffset="6210.65">25118 3394 75 0,'0'0'247'0,"0"0"-242"16,0 0-4-16,0 0 28 0,0 0 12 0,0 0-6 15,0 0-2-15,-2-26 6 0,-1 25-7 16,3 1-13-16,0-1-2 0,0 1-7 16,-2 0 1-16,2-1-9 0,0 1 0 15,0 0-2 1,2 0-1-16,-2 2 1 0,3-1 1 0,3 0-1 0,6-1 0 0,3 0 2 16,1 0 0-16,7 0 7 15,4 0-2-15,4 0 2 0,4 0-1 0,4-1 0 16,7-1-2-16,1 1 0 15,11 0-3-15,-2-1 2 0,6-3-3 0,10 0 2 16,5-1 0-16,-1-1 1 0,11-1 0 16,0 2-2-16,4 0-1 0,6-1-1 15,2 4-1 1,0-3 2-16,3 3 0 0,-5 1 1 0,0 0 0 0,-2 2 1 16,-4 0-2-16,-4-1 2 0,4 3-4 15,-11-1 1-15,3 0-1 0,-11 0 1 16,3 2 0-16,-5 1 1 0,5-2 0 15,-7-2-1-15,2 1 6 0,-4 1 2 16,2-1-1-16,-1-1-3 0,-1 2-4 16,0 0-1-16,-10-2 1 15,-7 0-1-15,-9 2 1 0,-9-1 0 0,-9-1 0 0,-15 0-1 16,-7 0 1-16,0 0-1 0,0 0 14 16,0 0 35-16,0 0-26 0,0 0-17 15,0 0-4-15,0 0-2 0,0 0 0 16,0 0 0-16,6 0-1 0,2 0 0 15,0 0 0 1,3 0 1-16,5 0 1 0,-3 0-1 0,-3 0 0 0,0 0 0 16,-2 3 0-16,-5-1 0 0,3 1 0 0,-6 0 0 15,0 1-1-15,0 0-2 16,0 0-22-16,0 1-10 0,-2 1-7 16,-2-3-10-1,-7 3-20-15,-5-5-41 0,1-1-67 16</inkml:trace>
  <inkml:trace contextRef="#ctx0" brushRef="#br0" timeOffset="6878.4">24526 4237 237 0,'0'0'153'0,"0"0"-147"16,0 0 3-16,0 0 49 0,0 0 7 0,-16-50-29 15,10 46-3-15,4 3-1 16,2 1-1-16,0 0-8 16,0 0-15-16,0 0-6 0,0 2-2 0,0 3 0 15,2 2 0-15,0 0 0 0,6 4 0 16,-4 3 0-16,0 3 1 0,7 0 0 0,5 2-1 15,-6 6-1-15,1 2-65 0,-1 0-72 16,-10-2-112-16</inkml:trace>
  <inkml:trace contextRef="#ctx0" brushRef="#br0" timeOffset="7083.58">24469 5314 596 0,'0'0'12'0,"20"52"-12"0,-9-47-5 16,-7-2 5-16,-4 0 4 0,0-3-3 16,0 0-1-16,0 0 15 0,0 0 9 15,0 2-13-15,0-2-1 0,0 1-5 16,0-1-1-16,0 1-3 0,0 2-1 16,-2 3 0-16,2 3-17 0,0 3-38 15,-2 0-71-15,2-1-65 0</inkml:trace>
  <inkml:trace contextRef="#ctx0" brushRef="#br0" timeOffset="7275.02">24582 5997 445 0,'0'0'3'15,"0"0"-2"-15,0 0 32 0,0 0 46 0,0 0-32 16,0 0-8-1,0 0-17-15,0 0-4 0,0 0-3 0,-18 13-5 0,18-13-6 16,0 0-4-16,0 1 0 0,0 5-6 16,2 4-52-16,0 2-26 0,-2 2-69 15,0-2-82-15</inkml:trace>
  <inkml:trace contextRef="#ctx0" brushRef="#br0" timeOffset="8296.78">24293 9547 360 0,'0'0'7'16,"0"0"-6"-16,0 0 2 0,0 0 0 15,0 0 6-15,0 0-4 16,0 0 4 0,39-24 5-16,-31 24 0 0,3 0 0 15,1 0-6-15,9-1 1 0,-5 1-3 16,9 0 2-16,4 2 3 0,4-1 5 15,11 0 2-15,7-1-2 0,3-1-3 0,8-1-2 16,6-4 4-16,13 1 1 16,1-1 0-16,11 1-1 0,13 1-1 0,10-1-3 15,4 1-2-15,6 0-7 16,2 3 2-16,4 0 3 0,0 0-2 0,5 1-1 16,5 0 3-16,1-2-4 0,-6 1-2 15,5-2 3-15,-5 0 3 0,1-1-2 16,-4 0 0-16,-1 0-1 0,-5 0-4 15,-6-2 2-15,0 2-1 0,-13-1 5 16,-5 1-2-16,-9 0 1 0,-8-1-1 16,-15 2-4-16,-10-1-4 0,-12 1 4 15,-11 1 0-15,-12 0 1 0,-7 2-1 16,-3 0 1-16,-5 0-2 0,-5 0 2 0,9 2-1 16,-6 4 0-16,7-2 0 15,4 2 1-15,3 2-1 0,3-2 0 16,-2 1 0-16,8-1 1 0,2-1-1 0,3 2 0 15,-1-3 1-15,-4 2-1 0,-4-4 1 16,-11 0 2-16,-1 2 4 16,-11-3-5-16,-4 0 0 0,-2-1-2 0,-4 0 3 15,-8-3-1-15,-7-3-2 0,-16-4-55 16,-19-6-75-16,3-5-198 0</inkml:trace>
  <inkml:trace contextRef="#ctx0" brushRef="#br0" timeOffset="9289.49">21665 9812 406 0,'0'0'5'0,"0"0"18"0,0 0 18 16,0 0 12-16,0 0-16 0,0 0-11 15,-28-18-3-15,28 18-8 0,0-1-2 0,0 1-9 16,0 0-2-16,0 0-2 0,-3 6 0 16,-5 2 0-16,0 2 0 0,0 1 1 15,-3 1-1-15,-3-2 1 0,4-2-1 16,-5 1 1-16,-1 0 0 0,-3-3 0 16,-4 2-1-16,-2 1 1 0,-6-1-1 15,0-1 0-15,-2-2-8 0,2-4-6 16,6-1 9-16,7-4 5 0,3-2 1 15,5-1-1-15,6-5 3 0,2 2 0 16,0-4 1-16,2 1-1 0,2 1-1 16,2 2 1-16,4 2 0 15,5-4 0-15,1 1 0 0,9 1 2 0,0-1 1 0,3 3 3 16,3 1-1-16,5 2 5 0,-3 5-3 16,0 2-3-16,-5 7-5 0,1 4-1 15,-12 6 0-15,-1 3 0 16,-1 6-1-16,-11 4 1 0,-2 1 2 0,-2 4-2 15,-13 1 2-15,-3 1-3 0,-7 1 1 16,2-2 1-16,0-4-2 0,1-7 1 16,7-6 0-16,-4-3 0 0,5-5 0 0,-3-2 0 15,5 0-1-15,2-5 1 16,-1 0-1-16,7-3 0 0,0-2 0 16,4 0 0-16,0-1 0 0,0 1 0 0,0 0 0 15,0-1 0 1,0 0-1-16,0 0 1 0,6-4 0 0,7 0 0 0,5-5 1 15,5 0 0-15,4 0 1 0,4-1 0 16,2-1-2-16,6 0 2 0,1-4-2 16,-1-1-1-16,4-1-10 15,1-4-48-15,-1-4-51 0,-10 0-148 16</inkml:trace>
  <inkml:trace contextRef="#ctx0" brushRef="#br0" timeOffset="9856.83">21810 9343 222 0,'0'0'148'15,"0"0"-135"-15,0 0 25 0,0 0 17 0,0 0-16 0,0 0-14 16,0 0 5-16,0 0 9 0,-8-15-8 16,12 11-16-1,0-1-6-15,4 1 1 0,5-1-1 0,-3 0-3 0,7 2-2 16,-1 2-1-16,1 0-1 16,1 1 0-16,-3 2-1 0,1 3 0 0,-5 2-1 15,1 0 0-15,-4 3 0 0,-1 3 0 0,-3 0 0 16,0 1 0-16,-2 4 0 15,0-3-2-15,-4 2-1 0,-6-1 0 16,1 0-1-16,-1-2 0 0,-8 1-2 0,1 2 4 16,-5-3-4-16,5 4-1 0,-6-5-3 15,9 0 6-15,2-2 4 0,1-5 0 16,5-2 0-16,2-1 0 0,2-3 0 16,0 0 0-1,0 0 0-15,2 0-4 0,0 0 1 0,7-2 2 0,3 1 1 16,0-1 13-16,7 1 5 0,-2 1-5 15,5-1 3-15,1 1 4 0,-4 0-3 16,1 3 0-16,-9 2-9 0,-3 2-4 0,-2 3-2 16,-4 1-1-16,-2 1 0 15,-2 5-1-15,-8-1 3 0,4-1 2 0,-9 2-2 16,3-3-3-16,1-1-1 0,-3-5-13 16,-1-3-2-1,7-1-11-15,-10-2-13 0,11 0 1 0,-1-2-1 0,0-7-17 16,4-3-30-1,-3-5-8-15,3-4-77 0</inkml:trace>
  <inkml:trace contextRef="#ctx0" brushRef="#br0" timeOffset="10344.61">22238 9254 648 0,'0'0'13'15,"0"0"-13"-15,0 0 2 0,0 0 3 16,0 0 8-16,0 0 0 0,0 0 10 16,0 0-5-16,6 4-11 15,-6-1-4-15,-4 3-3 0,0 1 1 0,-2 4 0 16,-9-1 0-16,3 1 2 0,-3-2-3 16,1-2-1-16,2-1-3 0,-5-1-8 15,7-3-2-15,4-2 4 0,-3 0 2 0,7-2 7 16,0-2 0-16,-2-3-1 0,2 0 1 15,0-2 1-15,2-3 0 0,0-2 1 16,0 1 3-16,4 0 5 0,6-2-8 16,1 4 4-16,1 0-1 0,11 0 1 15,-3 2-4-15,5 2 2 0,4 2-2 16,-2 5 0-16,-2 0 2 0,-11 4-2 16,5 4-1-16,-9 5-1 0,-8 4 1 15,0 4 0-15,-4 5 1 0,-4 2-1 16,-8 1 1-16,-3-1 1 0,-1-2 0 15,1-2 0-15,0-5-1 0,5-3-1 0,4-2 1 16,0-3-1-16,3-2 0 16,1-2-1-16,2-2 0 0,2-1 1 15,0-3 0-15,0-1-1 0,0 1 0 0,0-1 1 16,6 0 1-16,7 0-1 0,1-6 1 16,9 0 1-16,4-2-1 0,-2 3-1 15,6-1 0-15,4 0-43 0,2 3-69 16,-6 0-119-16</inkml:trace>
  <inkml:trace contextRef="#ctx0" brushRef="#br0" timeOffset="10631.91">22437 9935 558 0,'0'0'30'0,"0"0"-7"0,0 0-2 16,0 0 24-16,0 0-4 16,0 0-19-16,51-50 0 0,-45 47 0 0,1 0-7 15,-3 2-6-15,4-1-2 16,4 2-5-16,-1 0-2 0,1-1 0 0,9 0 0 15,4-1 2-15,8-3-2 0,0 0-7 16,6-4-52-16,0-8-59 0,-6-1-133 16</inkml:trace>
  <inkml:trace contextRef="#ctx0" brushRef="#br0" timeOffset="10911.2">23371 9475 613 0,'0'0'27'0,"0"0"13"16,0 0 37-16,0 0-7 0,0 0-25 16,0 0-9-16,0 0-12 0,0 0-3 15,0 0-10-15,4-33-8 0,-2 38-3 16,0 8-2-16,4 5 1 0,-2 10 1 15,1 2 0-15,-1 6 0 0,0 4 0 16,4 2 0-16,-4 4-7 0,5 3-30 16,-9 1-11-16,0 0-45 0,-13-6-76 0,-3-11-365 15</inkml:trace>
  <inkml:trace contextRef="#ctx0" brushRef="#br0" timeOffset="14567.15">1873 5596 122 0,'0'0'143'0,"0"0"-120"15,0 0 12-15,0 0 6 16,0 0-16-16,0 0-4 0,0 0 3 0,0 0 2 16,-33-44-3-16,33 39 0 0,-2 1-1 15,0 1 0-15,2 2-3 0,0 0 2 16,0 1 0-16,0-3-9 0,0 3-8 0,0 0-3 15,0 0 0-15,2 0-1 0,0 0 0 16,6 1-1-16,6 1 1 16,1 0 0-16,4 0 1 0,-3-2-1 15,9 1 2-15,0-1-2 0,0 0 1 0,3 0 1 16,3-3 5-16,5-2 4 0,-3 2 0 16,-2 0-2-16,-2-1-4 0,-5 1-1 15,-11 1-1-15,-1-1 0 0,-10 2-2 16,0 1 1-16,-2 0 1 15,0 0-1-15,0 0 3 0,0 0 0 16,0 0-2-16,0 0-1 0,0 0 0 0,0 0-2 0,0 0 2 16,0 0-2-16,0 0 0 0,0 0 1 15,0 0-1-15,-2 0 0 16,-4 1-6-16,0 5-17 0,-2 0-11 0,-1 1-15 16,-9 3-28-1,1-2-37-15,-3-2-95 0</inkml:trace>
  <inkml:trace contextRef="#ctx0" brushRef="#br0" timeOffset="15326.34">1904 5557 247 0,'0'0'170'0,"0"0"-166"16,0 0-2-16,0 0 26 0,0 0 16 15,0 0-15-15,0 0-14 0,0 0 7 16,-8-32-2-16,8 34-13 0,-3 2-6 0,-1 2 0 0,4 2-1 16,-2 4 0-16,2 0 0 0,0 1 0 15,0 4 0-15,2 2 0 0,2 6 0 16,-1 2 2-16,-3 1 0 0,0 1 1 15,0 2 3-15,0 1 1 0,-7 2-1 16,5-2 5-16,-2 4-2 16,0 1-5-16,-2 2 3 0,0 4-3 0,-7-2 1 15,5 0-1-15,0 0 1 0,-1-3-2 16,-3 0 0-16,2-2-2 0,6 0 1 16,-5-4-1-16,-1 2 1 0,2 0 0 0,4-2 0 15,-1 0 0-15,-1-1 1 0,2-4-1 16,0 3-1-1,2 0 3-15,-2-3-4 0,0 1 2 16,2-1-1-16,-1 1 1 0,3 0-1 0,-4 1 1 0,0 1 1 16,2 1-1-16,-4-2 1 0,2 2-3 15,0 0 2-15,0-1-1 0,4-5 2 16,0-1 0-16,0-2 3 0,0-2-2 16,0-1-2-1,0 1 0-15,0-2-1 0,0 1 0 0,0-3 0 0,-3 2-1 0,3-4 0 16,0 0 1-16,0-1-1 0,0-4 0 15,0 1 1-15,0-4-1 0,0 2 1 16,0 0 0-16,-2-4-1 16,2 0 1-16,0-3-1 0,0-1 1 0,0 0-1 15,0 0 1-15,0 1-1 0,0 1 0 16,0 0 0-16,0 1 1 0,0-1-1 16,0-2 1-16,0 3-1 0,0 1 0 15,0-1 0-15,0 0 1 0,0-2-1 16,0 1 1-16,2 0 0 0,-2 1 1 0,3 0 0 15,1 0 0-15,2 0 0 0,4-2 3 32,-2 0 5-32,3-1-1 0,9-1-5 0,-1-4 7 15,6-4-6-15,4 1-2 16,8 1-3-16,2-2 0 0,11 3-1 16,-5-7-55-16,3-5-72 0,-9-7-276 0</inkml:trace>
  <inkml:trace contextRef="#ctx0" brushRef="#br0" timeOffset="26868.34">8479 5221 13 0,'0'0'34'0,"0"0"8"0,0 0 11 0,0 0-12 16,7-17-2-16,-7 12-1 0,0 0 15 15,0-3-9-15,0 1-2 0,0 1-9 16,0-2 3-16,2 0 3 16,0-1 1-16,0-1-4 0,0 3-4 0,0 1 1 15,0 1-8-15,0 1-2 0,-2 2-5 16,2 2-6-16,-2 0-6 0,0 1-2 0,0 5-2 15,0 5-1-15,0 7 7 16,0 2 10-16,0 6-6 0,-2 2-2 16,0 4 0-16,-2 1-5 0,2-2-3 15,0 4-1-15,-2-2 0 0,4-1 0 16,-3-2 0-16,1-2-1 16,-2-3 0-16,4-5 0 0,-2-3 1 0,2 0 0 0,0-7-1 15,-2-1 0-15,2-4-1 16,0-2-40-16,0-2-11 0,0-1-7 0,0-3-18 15,2-7-12-15,6-6-71 0,-1-4-140 16</inkml:trace>
  <inkml:trace contextRef="#ctx0" brushRef="#br0" timeOffset="27296.49">8752 5173 427 0,'0'0'36'0,"0"0"8"15,0 0 25-15,0 0-16 0,0 0-22 16,0 0-6-16,0 0 2 0,0 0-8 16,0 0-9-16,-2-17-9 0,2 23 1 15,-4 5-3-15,0 1 1 0,0 5 0 16,-2 1-2-16,-1 3 2 0,3-1 0 16,0 1 0-16,4 0 1 15,-2-1 0-15,2 0 0 0,0 0-1 0,0 0 0 16,4-1 0-1,2-1 0-15,3-4 1 0,-1-1 0 0,2-4-1 0,5-1 0 16,-1-6 0-16,3-2 1 0,1-2-1 0,5-9 0 16,0-5 3-16,4-3 2 0,-3-4-1 15,-3-2-3-15,-2-5 1 0,-1-2 13 16,-5-3 3-16,-3-3-5 0,0 4-5 16,-8-2-2-16,-2 5-3 15,0 3 1-15,-12 4 0 0,-2 7-1 0,-7 1-2 16,-2 9-1-16,-2 4 0 0,-2 4-2 15,1-1 2-15,3 6 0 0,4 5-2 16,1 7-5-16,3 3-27 0,-1 7-8 0,1 1-7 16,5 3-20-16,0 0-19 0,3-5-56 15,1-5-79-15</inkml:trace>
  <inkml:trace contextRef="#ctx0" brushRef="#br0" timeOffset="27749.89">9317 5135 371 0,'0'0'20'0,"0"0"31"15,0 0 35-15,0 0-29 0,0 0-27 0,0 0-2 16,-27-51-1-16,25 47-4 0,0 2-5 15,-1 1-2-15,-1-1-1 0,4 2-2 32,-4 0-4-32,0 2-5 0,0 1-1 15,-4 5-3-15,1 4 0 0,1 2-1 16,0 0 1-16,0 3 0 0,0 1 0 16,-1 1 0-16,5 3 0 0,0 0 0 15,0-2-1-15,2 1 1 0,0 0 0 16,6-1 0-16,3-1 0 0,-1-1 0 15,4-6-1-15,1-1 1 0,3-5 0 0,1-5 0 16,4-1 1-16,-1-4 0 16,5-6 1-16,0-6 0 0,2-4 1 0,4-3 5 15,-7-3 15-15,1-3-8 0,-4-4 2 16,-2 0 1-16,-7-2-4 0,-6 2-2 16,-6 3-2-16,-4 1-3 0,-8 5-2 15,-9 4-1-15,-8 6-3 0,-4 7-1 16,-2 6-2-16,-2 1 0 0,1 8 0 15,3 3-3-15,0 5-44 0,2 2-12 16,4 5-30-16,-2 5-49 0,5-1-146 0</inkml:trace>
  <inkml:trace contextRef="#ctx0" brushRef="#br0" timeOffset="28871.81">8676 6332 123 0,'0'0'189'0,"0"0"-138"16,0 0-4-16,0 0 20 0,0 0 4 0,0 0-18 16,0-28-15-16,0 28-6 0,-2 0-1 15,2 0-1-15,0 0-8 0,0 0-12 16,0 9-7-16,0 1 1 0,-2 5-1 15,-3 2 4-15,5 3 6 0,-2 3-5 16,0 3-4 0,-2 4 0-16,2 1-3 0,-4 0 1 15,4-1 1-15,0-1-1 0,-2-3-1 0,2 0-1 0,-1-4 2 0,3 0-1 16,-2-5-1 0,0 0 1-16,2-5-1 0,0-3 0 0,0-2 2 15,0-1-2-15,0-5-2 0,0 1-31 0,7-2-14 16,-1-2-24-16,0-5-28 15,6-6-58-15,-3 2-120 0</inkml:trace>
  <inkml:trace contextRef="#ctx0" brushRef="#br0" timeOffset="29502.51">9104 6443 195 0,'0'0'32'0,"0"0"2"16,0 0 19-16,0 0 9 16,0 0-14-16,0 0-10 0,0 0 3 0,6-51-2 15,-6 44-9-15,0-1-3 0,0 1-6 16,-4 1-4-16,4 1 3 0,0 2-2 15,-4-3-2-15,4 3 2 0,-5 0-1 16,3 1-7-16,0 1-1 0,0 1-1 16,0-2-2-16,0 1-2 0,-2 1-1 15,2 0-3-15,-2 0 0 0,0 5-1 16,-1 4-1-16,-1 0-1 0,0 0 3 16,2 3-3-16,0 1 3 0,0 0-1 15,0-1 1-15,-1 1 0 0,1 0 1 16,2-2 1-16,-2 3-2 0,0-3 0 0,2 2 0 15,0-2 0-15,0 2 0 16,2-3 1-16,0 2-1 0,0-1 0 16,0-2-1-16,0-3 2 0,2 1-2 0,2 0 1 15,2-1 0-15,2 2 0 0,1-2 0 16,-3-3 0-16,6-1 1 0,3-2 0 16,-3 0 1-16,9-2-1 0,-1-4 2 15,3-3-1-15,2-3 0 0,-2 1 2 16,-3-2 1-16,1-1 2 0,-6 2 3 15,-3-4 5-15,-2 1-1 0,-6-2-2 16,3-2 1-16,-5 0 1 0,-2-5-3 16,-2 2-4-16,-5-3-3 0,-1 2 0 15,-4 1-3-15,-5 1 0 0,1 2 0 0,-1 3-1 16,1 4 1-16,-1 2-1 0,5 5 0 16,-1 2-1-16,1 3-2 0,-3 0 3 15,1 4-2-15,-3 6 0 16,3 5-2-16,2 5-6 0,-5 2-27 0,7 2-4 15,-5-1-14-15,7-1-14 0,2 0-14 16,2-5-19-16,-1 2-21 0,3-6-96 16</inkml:trace>
  <inkml:trace contextRef="#ctx0" brushRef="#br0" timeOffset="30511.85">9610 6241 190 0,'0'0'48'15,"0"0"-5"-15,0 0 12 0,0 0-1 0,0 0-6 0,0 0-3 0,0-26-3 16,0 24-11-16,0-2 0 16,0 2-2-16,0-2-6 0,-2 3-1 0,2-2 0 15,0 0-3-15,-2 2 0 16,2-1-6-16,-2 1-1 0,0 1-2 16,2 0-4-16,-2 0 0 15,0 0-2-15,2 0-2 0,-4 0-2 16,-1 4 0-16,3 2-2 0,-2 1 1 0,0 1 0 0,0 3 1 15,0 1 0-15,0 0 1 0,-3 2-1 16,5-2 1-16,-2 1-1 0,0 0 1 16,2-1-1-16,2 1 0 0,0-1 0 0,0 2 0 31,0-2 0-31,4 4 0 0,-2 0-1 0,4-1 1 0,-1 2 1 16,1-2-1-16,2-2 0 0,0 0 1 15,-1-1 0-15,1 0 0 16,0-1-1-16,2-2 0 0,1 0 0 0,1-4 0 15,1 0 0-15,-1-3 1 0,0-2-1 16,5-1 1-16,-1-7-1 0,5-3 2 0,-2-3 20 16,-1-1-1-16,-3-2-3 0,-3 1-1 15,-2-1 2-15,-3-1 0 0,-3-2-4 16,0-2-4-16,-4-1-3 0,0 1-2 16,-4-1-2-16,-7 2-1 0,-5 3-1 0,-1 1-1 15,-7 4-1-15,-5 6 0 16,-2 7-2-16,-7 1 0 0,1 12-3 15,4 1-26-15,4 6-25 0,2 2-37 0,7 2-61 16,-1 0-228 0</inkml:trace>
  <inkml:trace contextRef="#ctx0" brushRef="#br0" timeOffset="36674.75">7400 11799 192 0,'0'0'123'0,"0"0"-70"0,0 0-37 0,0-4 3 0,2 4 2 0,5 0-8 15,-5-2-5-15,8 1 14 0,-2-2 9 16,5 0-10-16,-3-4-2 0,-2 3 0 15,3 1-3-15,-1 0-1 0,0 2-5 16,1-1 3-16,3 0 0 0,1 1-1 16,3-1-5-1,1 1 1-15,6-1-1 0,1-1 0 16,3 1-2-16,4-3-1 16,0 2 2-16,3 1 1 0,-3 1 0 15,0 0-2-15,0 1-1 0,-8 0 3 16,2 0 0-16,-5 0-5 0,-5 0 3 15,-3 0-2-15,-5 1 0 0,-1 1 1 16,-6-1 0-16,4 1-1 0,-4-1 2 16,2 0 1-16,-2 1 1 0,0 0-1 0,-2 0-1 15,2 1 1-15,1-1-1 0,1-1-1 16,-4 0 3-16,4 1-3 0,-2 1 5 16,0 3 1-16,-2 1 0 0,0 0-1 15,4 1-1-15,-4 2 1 0,0 2-2 16,0 1-2-16,0 2 2 0,0 2-4 15,0 3 2-15,2 0-1 0,-2 4-3 16,2 5 2-16,0 3-2 0,2 3 0 16,-2 0-1-16,3 2 1 0,-1 1 1 0,2 0-2 15,-4 1 0-15,4-2 0 0,-2 4-2 16,3 0 2-16,-5 2-2 0,2 0 2 16,-2 0 0-16,2-2 0 15,0 2 0-15,2-1 0 0,-4 0 1 0,5 2 0 16,-3 1-1-16,0 1 2 0,4-2-2 15,-6 3 0-15,6-3 2 0,-3 0-2 16,-3 1 3-16,0-2-3 0,-2-1 1 16,2-2 1-16,-2-1-1 0,2-1 0 15,-2-3-1-15,0-1 1 0,2-3 0 16,-2-6-1-16,2-3 1 0,-2-4 0 0,0-1-1 16,0-3 1-16,0-2-1 0,0 0 1 15,0-3-1-15,0-1 2 0,0-1-2 16,0-1 1-16,0-1 1 0,0-2-2 15,0-1 0-15,0-1 1 0,0-1-1 16,0 0 4-16,0 0-2 0,0 0 3 16,0 0-5-16,0-1 6 0,0 1-5 15,0 0 3-15,0 0-1 0,0 0 0 16,0 0 3-16,0 0-2 0,0 0-4 16,0 0 3-16,-2 0-3 0,-4 1 8 0,-3 4-4 15,-11 2 2-15,-3 0-2 0,-8 3 2 16,-2-3-2-16,-4 3 1 15,-5-2-3-15,3 1 2 0,-2-1-2 0,2-1-1 16,3-3 0-16,5-1-1 16,9-2-2-16,7 2-3 0,5-3-3 0,8 0-19 15,2-4-3-15,2-9-16 0,12-11-28 16,3-16-88-16,-1-9-122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54:05.366"/>
    </inkml:context>
    <inkml:brush xml:id="br0">
      <inkml:brushProperty name="width" value="0.05292" units="cm"/>
      <inkml:brushProperty name="height" value="0.05292" units="cm"/>
      <inkml:brushProperty name="color" value="#FF0000"/>
    </inkml:brush>
  </inkml:definitions>
  <inkml:trace contextRef="#ctx0" brushRef="#br0">2342 6159 346 0,'0'0'43'0,"0"0"-41"0,0 0-1 16,0 0 3-16,0 0 4 0,0 0-6 0,0 0 6 16,0 0 27-16,-6 12 4 15,6-12-12-15,0 0-6 16,2 0-5-16,0 0-14 0,4 0-1 0,5 0 1 16,1 1 0-16,0 1 1 0,9-1 0 15,0 2 4-15,-3 0-2 16,9 0 1-16,4 1 2 0,4-1 0 0,9 0 2 15,12 0-2-15,-1-1 2 0,5-1-2 16,4 1-3-16,2 0 0 0,3 0 0 16,1 1 0-16,0-1 5 0,-2 0 1 15,-3 1 6-15,-8-1-5 0,-3 0-1 16,-2-1-3-16,-11 0-2 16,-6 1-1-16,-8-1-2 15,-10 2-3-15,-1 0 5 0,-9 0-1 0,-3-2-1 0,-4 2-1 0,0-1 0 16,0 0 0-16,0-1 1 0,0-1-2 15,0 0 1-15,0 0 0 0,0 0 1 16,0 0-1-16,0 0-1 0,2 0 0 16,-2 0 1-16,0 0-1 0,0 0 0 15,0-1-1-15,0 1 0 0,0-2 0 16,0 2-9-16,0 0-27 0,0-1-20 0,0-1-40 16,-4-4-78-16</inkml:trace>
  <inkml:trace contextRef="#ctx0" brushRef="#br0" timeOffset="3716.08">28059 6960 199 0,'0'0'49'0,"0"0"-5"0,0 0 13 0,0 0-10 16,0 0-9-16,0 0-9 0,0-13-5 16,0 12 0-16,0 0-4 15,0 0-3-15,0 1-2 0,0 0-3 0,-2 0 1 16,2 0-3-16,0 0-1 15,0 0-1-15,-2 0 0 0,2 0 0 0,0 0-2 16,0 0 0-16,0 0-1 0,0-1-2 16,0 0-1-16,0 0 2 0,0 1-1 15,0 0 1-15,0 0 8 0,2 0 9 16,0-1-4-16,4 1-5 0,9-1-1 16,-3-1-3-16,3 0-1 0,3 1 0 0,5-1-1 15,-2 2 0-15,8 0-1 16,0 0-2-16,6 2 1 0,0 1 0 0,-2 1 2 15,0 1 1-15,-6-1-2 16,-2-1-3-16,-11 0 2 0,3 0-3 16,-9-2-1-16,-6 1 0 0,-2 0 0 15,0-2 2-15,0 0-1 0,0 0 0 0,0 0-1 16,0 0 1-16,0 0-1 0,0 0 1 16,0 0 0-16,0 0-2 0,0 0 2 15,0 0-1-15,0 0 2 0,0 0-2 16,0 0 1-16,0 0 0 0,0 0 1 15,0 0-1-15,0 0 1 0,-2-1-2 16,-2 1-2-16,-2 0-2 0,-7 0-24 0,5 1-11 16,0 2-7-16,-11 0-32 15,5-3-55-15,-7 0-123 0</inkml:trace>
  <inkml:trace contextRef="#ctx0" brushRef="#br0" timeOffset="21129.15">24241 7992 103 0,'0'0'194'0,"0"0"-153"0,0 0 4 15,0 0 1-15,0 0 4 0,0 0-10 16,0 0-9-16,0 0-6 0,0 0 1 16,6-3-2-16,-6 0 3 0,2 2-9 15,0-1-4-15,-2 2 0 0,0-1-1 16,0 1 2-16,0 0-7 16,0 2-2-16,0 5-2 0,0 2-4 0,0 4 0 15,0 5 3-15,0 8 2 0,-2 3 5 0,-2 3-4 16,-2 6-3-16,0 2-2 15,0 2-1-15,2 0 2 0,1-1-1 0,1-5 0 32,2-2-1-32,0-7 1 0,2-3-1 0,1-6 0 0,-3-2-1 0,0-7 1 15,0-4 2 1,0-1-2-16,0-2-1 0,-3-2-55 0,1 0 6 0,-4-8-7 16,-4-5-59-16,2-4-108 0</inkml:trace>
  <inkml:trace contextRef="#ctx0" brushRef="#br0" timeOffset="21505.71">24115 8200 381 0,'0'0'53'0,"0"0"-17"0,0 0 6 32,48-39 11-32,-28 35-6 0,-5 0-12 15,7 2-1-15,3 1-2 0,-4 1-3 16,2 2-5-16,4 6-11 0,-7 2-3 15,-1 2-2-15,4 4-5 0,-9 3-1 0,0 4 0 16,1 0 0-16,-3 0-1 0,5 0-1 16,-7 0 1-16,9 1-1 0,-5-2 1 15,7 0 0-15,-9-1 0 0,11-2-1 16,-8 1 0-16,3-8-1 0,-7-3 2 16,-1-4-1-16,0-5 1 0,-4 0 1 15,1-5 0-15,3-7 2 0,4-6 2 16,-5-4 1-16,3-4 20 0,0-5-10 15,1 1-5-15,3-1 0 0,-5-1-7 16,1 2-3-16,-1 4-2 0,-7 4 1 16,-2 4 1-16,-2 3-1 0,2 5 0 0,-2 4 0 15,0 1 0-15,0 2-1 0,0 1 0 16,0 2 0-16,0 0 0 0,0 0-2 16,0 1-20-16,0 4-22 15,0 5-29-15,-4 4-28 0,-3 4-20 0,-3 0-80 16</inkml:trace>
  <inkml:trace contextRef="#ctx0" brushRef="#br0" timeOffset="21884">24981 8356 479 0,'0'0'52'15,"0"0"8"-15,0 0 0 0,0 0 13 16,0 0-23-16,33-52-17 15,-33 50-6-15,0-1 0 0,-4 0-11 0,-4 2-9 16,0-1-3-16,1 1-1 0,1 1-3 16,-2 0 0-16,-5 3-2 0,3 4 0 15,6 6 1-15,-8 2 0 0,1 4 1 16,5 0-1-16,0 2 2 0,2 0-3 16,0 1 2-16,4-4-1 0,0-1-2 15,8 1 2-15,-2-3 0 0,6-1-1 16,7-2 2-16,-7-2 0 0,9-7 0 0,-2-3 1 15,1-9 1-15,7-7 0 16,4-3 3-16,-4-2 1 0,-4-3 6 16,-4-1 0-16,-11 0 0 0,0-3 2 0,-6-2-1 15,-2 1-7-15,0 2-4 0,-10 6-2 16,2 3 0-16,-7 6 1 0,1 3-1 16,1 5-5-16,-10 4-24 0,1 12-22 15,-5 8-33-15,0 4-38 0,2-3-78 16</inkml:trace>
  <inkml:trace contextRef="#ctx0" brushRef="#br0" timeOffset="50094.37">24187 11162 174 0,'0'0'64'0,"0"0"-17"0,0 0 1 15,0 0 8-15,0 0-2 0,0 0-2 16,0 0-8-16,2-33-8 0,-2 28-7 15,-2 0 0-15,2 1 13 16,0 1-12-16,0 2-23 0,0 0 3 0,0 0-2 16,2 1-1-16,1 0-5 0,1 2-2 15,4 2 0-15,4 4 0 0,-5 2-1 0,5 1 1 32,2 6 0-32,-1 1 0 0,3 3 0 0,-3 1 1 0,7-2-1 0,-5 1 0 15,6-4 0-15,-7 1 0 0,5-3 0 16,-5-3 0-16,5-1 1 15,-9 0-1-15,5-4 0 0,-1 0 2 16,-6-2-1-16,5-3-1 0,-1-1-30 0,-6-1-20 16,3-9-13-16,-3-7-9 0,2-3-37 15,-4-3-83-15</inkml:trace>
  <inkml:trace contextRef="#ctx0" brushRef="#br0" timeOffset="50325.08">24487 11092 364 0,'0'0'92'16,"0"0"-24"-16,0 0-9 15,-18-57-4-15,18 52-6 0,0 2-10 0,0 2-8 16,0 0 4-16,0 1-6 0,0 0-5 16,0 0-11-16,0 4-5 0,0 4-8 15,0 8 3-15,-5 5-3 16,1 7 0-16,-2 10 1 16,-4 5-1-16,-9 8 1 0,5 3 1 0,-9 3-1 0,6-3-1 15,1-1 2-15,1-4-1 0,1-1-1 16,6-3 0-16,3-3-9 0,-3-7-16 15,6-8-19-15,2-2-21 0,0-8-12 16,0-6-39-16,-2-7-97 0</inkml:trace>
  <inkml:trace contextRef="#ctx0" brushRef="#br0" timeOffset="51105.64">24578 11296 310 0,'0'0'179'0,"0"0"-152"0,0 0-13 15,0 0 19-15,0 0 17 0,0 0-11 16,0 0-10-16,0 0 1 0,0 0-3 16,0-12-5-16,0 13-7 0,0 0-10 15,-2 0-5-15,2 2-2 0,0 4 0 16,0 0 2-16,2 3 0 0,-2 1 1 15,0 2 0-15,2 0 0 0,2-3-1 16,-4 0 0-16,2-2 0 0,2-1 0 16,3-3 0-16,-1-4 0 0,6 0 0 15,-3 0-1-15,9-7 1 0,-3-3 4 16,7-3-1-16,-3-4-2 0,2 0 2 0,-5 1-2 16,-1 1 1-16,-7 0-2 0,-4 3 1 15,0-1 1-15,-4 2 2 0,0 2-1 16,-6-1-1-16,-2 4 1 0,2-3 9 15,-9 3 3-15,3 3-10 0,1 1-3 16,-5 2-2-16,7 1 0 0,-7 3-1 16,4 6-1-16,3 3 0 0,-7 8-2 15,5 3 4-15,1 2-2 0,-2 4 1 16,5-3 1-16,5 1-1 0,0-1 0 16,2-4 1-16,4 2 0 0,7-5 0 0,5-2-2 15,-1 0 2-15,5-6-2 0,9-2 2 16,0-6 0-16,4-4-2 0,3-3 2 15,1-10 2-15,2-6 0 0,7-7 0 16,-1-7-1-16,-6-2 1 0,1 0 1 16,-5-2-2-16,-8-2-1 0,-1-1-1 15,-11 1 1-15,-1-1 2 0,-9 5 0 16,-5 3 0-16,0 7 0 0,0 3 0 16,-9 2 4-16,-1 3 12 0,2 5-9 15,1 2-3-15,3 6-1 0,-4 0-1 0,-2 4-4 16,1 1-2-16,3 9 0 0,-8 5 0 15,1 6-2-15,-3 3 3 0,3 5 1 16,3 0 1-16,-2 0-1 0,3-2 2 16,7-2-2-16,4-1-4 0,0-3 3 15,9 0-1-15,1-1 1 0,3-1 1 16,3-2 0-16,1-5 0 0,-3-1 0 16,-1 1 6-16,-1-3 2 0,-9-2-3 15,-1-1-1-15,-4 0 1 0,2-1 0 16,-2 3-3-16,-2-2 2 0,-2 2 2 0,-7 0 12 15,-5 1-5-15,1-1-6 0,-8 0-4 16,3-2-1-16,-1 3-1 0,-6-2-1 16,4-2 0-16,9-2-26 0,-5-2-15 15,9-1-25-15,2-3-69 0,-5-10-136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55:41.796"/>
    </inkml:context>
    <inkml:brush xml:id="br0">
      <inkml:brushProperty name="width" value="0.05292" units="cm"/>
      <inkml:brushProperty name="height" value="0.05292" units="cm"/>
      <inkml:brushProperty name="color" value="#FF0000"/>
    </inkml:brush>
  </inkml:definitions>
  <inkml:trace contextRef="#ctx0" brushRef="#br0">6656 12716 251 0,'0'0'35'0,"0"0"-9"0,0 0-8 15,0 0 0-15,0 0-3 0,0 0 1 16,0 0-4-16,0 0 8 0,-14 6 9 15,12-2-4-15,-3 0 0 16,3-2-4-16,-2 1-4 0,-2-1 1 0,-2 1-3 16,6 1-2-16,-2 0-7 0,2-1 8 15,-1 1-10-15,1 1-4 0,0 2 1 16,2-1 0-16,0 3 0 0,0-2-1 16,0-1-2-16,0 0 2 0,0 0 0 0,2-1 0 15,0 1-2-15,3-4 1 16,1 1 1-16,2 0 0 0,2 0 0 15,-1 0 0-15,7-3 2 0,1 0 2 0,3 0 2 16,-1 0 1-16,6-3 2 0,-2 0 3 16,-5 0-2-16,1 1-2 0,-5 0-2 15,1 0-3-15,-7 1-2 0,-2 1 0 16,-2 0 0-16,-4 0 0 16,0 0-1-16,7 1 0 0,-5 1 0 0,0 2 2 15,4-2-2-15,-2 3 0 0,2 0 0 16,0 0 0-16,5 1 1 15,-3-2-1-15,-2 1 0 0,2 1 0 0,1-2-9 16,-1 1-48-16,0 0-32 0,1-2-43 16,-1-1-96-16</inkml:trace>
  <inkml:trace contextRef="#ctx0" brushRef="#br0" timeOffset="1562.63">6551 11941 57 0,'0'0'27'0,"0"0"-1"0,0 0-7 15,0 0 1-15,0 0-3 0,-2-1-6 0,2 1-1 16,0 0-3-16,0 0 4 0,0-1 5 16,0 0 3-16,0 0 0 0,0 0 2 15,0 1 1-15,0 0 0 0,0-1-2 16,0 1-4-16,0 0-4 0,0 0-8 16,0 0 6-16,0 0 0 0,0 0 4 15,0 0-2-15,0 0-1 0,0 0 1 16,0 0 0-16,0 0 6 0,0 0 2 15,0 0 3-15,0 0-3 0,0 0-5 16,0 0-5-16,0 0-1 0,0 0-2 16,0 0-3-16,0 0 0 0,0 0-4 15,0 0 3-15,0 0-3 0,0 0 1 0,0 0-1 16,0 0 0-16,0 0-1 0,8 0 1 16,-4 0 0-16,2 0 1 0,0-1 0 15,3 1-1-15,1 0 2 0,-2 0-1 16,5 0 1-16,-1-1-1 0,3 1 0 15,1 0 1-15,1 0 1 0,1 0 0 16,3 1-1-16,2 3 0 0,4-1 5 16,-1 0 2-16,-1 2-3 0,6-1 0 15,-4 2-4-15,0-1 0 0,-2-1 1 16,-5 0-1-16,1-1-1 0,-6-2 1 16,-1 1-2-16,-6-2 1 0,-4 0 1 0,1 0-1 15,-3 0 0-15,-2 0-1 0,0 0 4 16,0 0-3-16,0 0 5 15,0 0 0-15,0 0 9 0,0 0-4 0,0 0 0 16,-2 0-5-16,-3 0-2 0,-3 0-1 16,0 0-3-16,-4 0-2 0,-1 0-3 15,1 0-25-15,-5 0-3 16,3 3-21-16,-5 1-33 0,3 2-34 0,-3-3-44 16</inkml:trace>
  <inkml:trace contextRef="#ctx0" brushRef="#br0" timeOffset="3251.81">6592 13718 160 0,'0'0'35'16,"0"0"5"-16,0 0-4 0,0 0 1 0,0 0 4 15,-52-4-10-15,46 4-4 0,4-2-1 16,-2 2 1-16,2-1 3 0,0-1-3 15,2 2-3-15,0 0-4 0,-2-1-3 16,2 1-3-16,0-1-2 0,0 0-2 16,0 0-4-16,0 0 1 0,0 0 0 15,0 1-3-15,2 0-2 0,-2 0-2 16,2 1-2-16,2 1-1 0,0 0 1 16,9 2 2-16,-1-1 0 0,5 1-1 0,3-1 1 15,-1 1 0-15,6-1 0 16,1 1 0-16,-1 0 0 0,6 0 0 15,0 3 1-15,-2-1 0 0,8 1-1 0,-1-3 0 16,-1 0 1-16,-2-1 0 0,-2 0-1 16,-4 1 0-16,-3-1-2 15,-3 1 2-15,-11-1 1 0,-3-1-1 0,-5 0 0 16,-2-2 3-16,0 0 0 0,0 0 2 16,0 0 0-16,0 0-3 0,0 0 0 0,-6 0-2 15,1 0 0-15,-1 1-3 16,-4 2-21-16,2 1-8 0,-1-2-2 15,5 0 0-15,0-1-67 0,-2-1-46 0,-2 0-102 16</inkml:trace>
  <inkml:trace contextRef="#ctx0" brushRef="#br0" timeOffset="6331.54">6697 14749 69 0,'0'0'61'0,"0"0"-41"16,0 0 11-16,0 0 4 0,-6 4 13 15,6-4-13-15,0 0-11 0,0-2-1 16,0 2-2-16,0-1 0 0,0 0 5 16,0 1 2-16,0 0-4 0,0 0 0 15,0 0-5-15,0 0 1 0,0 0-6 16,0 0-7-16,0 0-3 0,4 0-4 16,1 0 0-16,7 2 1 0,0 0-1 15,5-1 2-15,4 2-1 0,-3-2 2 0,5 0-1 16,4 2 0-16,0-3 0 0,2 0-2 15,0 0 1-15,2 0-1 16,2-3 0-16,-2 0 0 16,-5 3 0-16,-5-3 0 0,-6 2 2 0,-3 1-1 0,-6 0 1 15,-4 0 0-15,-2 0 0 0,0 0 0 16,-2 0 7-16,-2 0-3 0,-4 1-6 16,-3 5-22-16,-1 0-40 0,0 2-38 15,-1-3-73-15</inkml:trace>
  <inkml:trace contextRef="#ctx0" brushRef="#br0" timeOffset="7353.73">6549 15659 275 0,'0'0'14'0,"-52"-3"-11"0,29 3 0 0,5 0 19 16,-1 0 1-16,7 3-11 0,-3-1 3 16,9 1-4-16,2-1-3 0,0 0-4 15,4-1-2-15,0 0-2 0,0 1-2 16,2 1-6-16,2-1 6 0,0 2 1 16,2 0-2-16,-2 1-2 0,3-2-17 15,-3 1-1-15,2-3 0 0,-4 2 7 0,-2 0 10 16,0-2 5-16,0-1 1 15,0 0 2-15,0 0 5 16,0 0 9-16,0 0 3 0,0 0-2 0,0 0 5 16,0 0 3-1,0 0 4-15,0 0 4 0,0 0-4 0,0 0-3 0,0 0-3 0,0 0-8 32,0 0-1-32,0 0 1 0,0 0-4 0,0 0-4 0,0 0-3 0,0 0-4 15,0 0 0-15,0 0 0 0,2 0 0 16,0 1 0-16,2 1 0 0,2-1 0 0,1 1 1 15,1-1 1-15,-2 0 1 16,6-1 1-16,7 0 1 0,-4 0-2 0,11-2 1 16,3-4 1-16,2 1-1 15,5-4 2-15,1 0-2 0,2 0 1 0,2 0-1 32,3 0-1-32,-5 2 1 0,2 2-3 0,1 2 1 15,-7 2-2-15,-2 1-2 0,-2 0 2 0,-6 5 1 0,0 2 0 16,-3 0-1-16,-3 1 1 0,-1-1 0 15,-1-1 0-15,0 1 0 16,-3-2-1-16,3-1 0 0,-7-1 0 0,-4 0 2 16,4 0-2-1,-3-3 0-15,-5 0 1 0,0 0 2 16,-2 0-3-16,0 0 0 0,0 0 2 0,0 0-2 0,0 0 1 16,2 0 0-16,-2-3-1 0,2-3-18 0,0-2-40 15,4-6-3-15,-6-4-48 0,2-2-53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57:09.786"/>
    </inkml:context>
    <inkml:brush xml:id="br0">
      <inkml:brushProperty name="width" value="0.05292" units="cm"/>
      <inkml:brushProperty name="height" value="0.05292" units="cm"/>
      <inkml:brushProperty name="color" value="#FF0000"/>
    </inkml:brush>
  </inkml:definitions>
  <inkml:trace contextRef="#ctx0" brushRef="#br0">2596 12949 209 0,'0'0'68'0,"0"0"-26"16,0 0 6-16,-16-9 6 0,14 6-8 16,0 0-16-16,0 2-7 0,2 0-5 15,0 0-6-15,0-1-1 0,0 2-1 16,-3 0-1-16,3 0 0 0,0 1 5 15,0-1-1-15,0 0-2 0,0-2 1 16,0 1-7-16,0 1 1 0,0-2-1 16,0 2-3-16,0 0-1 0,3 0-1 0,3 0 0 15,2 0 0-15,4-3 2 0,1-1-2 16,10 0 0-16,6-2 1 16,4-1 1-16,4 0 0 0,6-1 0 15,11-2 1-15,2 3-1 0,0-1 1 0,6 2 1 16,0-1-1-16,4 1 0 0,0 0 1 15,0 0-2-15,-2 1 0 0,0 2-1 16,-2-1-1-16,-2 4-1 16,-2 0 1-16,-2-1 1 0,0 1 1 15,-13 3 3-15,-4 0 0 0,-6 0 2 0,-4 0-3 16,-2 0 2-16,-4-1 0 0,-6 1 0 0,-3-1 1 16,-4 0 0-16,-1 1 1 15,-3-2-3-15,4 0 0 0,-4 1-1 0,1-1 0 16,-1 0 0-16,6 0-4 15,-2-1 1-15,-3 1 1 0,1 0-1 0,2 0 0 16,-4-1-1-16,-3 1 0 0,1 1 0 16,-2-1 0-16,-2-1 0 0,0 0 0 15,0 1 1-15,0-1-1 0,0 0-1 16,0 0 1-16,0 0 0 0,0 0 0 0,0 5-2 16,0-3-1-16,0 2-5 0,0 3-10 15,0 2 0-15,-2 1-5 0,-2 1-7 16,-1-2-32-1,-9-1-44-15,2-8-80 0</inkml:trace>
  <inkml:trace contextRef="#ctx0" brushRef="#br0" timeOffset="24034.48">2636 14220 252 0,'0'0'13'0,"0"0"19"16,0 0 12 0,0 0-10-16,0 0 1 0,0 0-3 15,-2 3-9-15,2-3-1 0,0 0 1 0,0 0-8 0,0 0-7 16,0 0 7-16,0 0 8 0,0 0 0 0,0 0-10 16,0 0-1-16,0 0 4 15,0 0-4-15,0 0-2 0,0 0 1 0,0 0-4 16,0 0-4-16,0 0 2 15,0 0-1-15,0 0-3 16,0 0 0-16,0 0-1 0,2 0 0 0,0 0 0 0,4 0 2 16,0 0-2-16,4 0 2 0,-3 0 5 15,1 0 1-15,4 0 0 0,-1 2-1 16,-1-2 0-16,6 0-3 0,-3 0 0 16,5-2 0-16,-5 2-1 0,5 0 0 15,-3 2-1-15,-1-1-2 16,1 2 1-16,-7 1 0 0,9-1 0 0,-7 0-1 0,-2-1 0 15,7 0 1-15,-5 0-1 0,0 0 1 16,5 1-1-16,-5-3 1 16,9 0-1-16,-3 0 3 15,9 0 3-15,-6 0 18 0,4-2-19 16,-5 1 0-16,-3-3-1 0,1 3 0 0,-1 0 0 16,-5 1-3-16,9 0 2 0,-9 0-1 15,6-1 1-15,-3 1-3 16,3 0 2-16,-1 0-1 0,3-3 1 0,-1 2-2 15,4 0 0-15,-3-2 0 0,7 3 0 16,-2-3-3-16,0 1 2 0,1 1 1 0,5 0 1 16,-2-1-1-16,2 2 0 0,-4-3 0 15,4 1 0 1,-4-3 1-16,4 3-1 0,-5 0 0 0,-3 1 2 0,2 1-2 16,-3-2 0-16,-1 0 0 0,4 0 0 15,-9 1 0-15,9-2 0 0,-2 0 0 16,-7 1 0-16,11-1 0 0,-11-3 0 15,7 3 1-15,-4-1-1 0,3 2 0 16,1-1 1-16,-2-1-1 0,3 1 0 16,-3 0 0-16,2 0 0 0,-3 2 1 15,-1-3-1-15,1 2 2 0,-3 2-2 0,1-1 0 32,-3 1 0-32,-3-1 0 0,2 1 0 0,-3 0 0 0,-3 0 0 15,0 0-1-15,5 0 2 0,-3 0-1 0,-2 0 0 16,2 0 0-16,5 0 0 0,1 0 0 31,7 0 0-31,-7 2 0 0,9-1 0 0,-9-1 0 16,5 0 0-16,-7 0-1 0,9 0 0 0,-8 0 1 15,5 1 0-15,-5-2-1 16,3 2 1-16,-4-1 0 0,5 1 0 0,-5-1 0 16,3 0 1-1,4 0-1-15,-5 0 1 0,5 0 0 0,-1-1-1 16,1-2 1-16,-1 0-1 0,-1 2 1 0,6 1 0 15,-9 0 0-15,7 0-1 0,-9 0 1 16,9 0-1 0,-9 0 0-16,7-3 1 0,-9 3 0 0,7 0-1 0,-5 0-1 0,-2-1 1 15,3 1 2-15,-3 0-2 0,-1 0 0 16,5 0-1 0,-4 1 1-16,-1-1 0 15,5 0 2-15,-2 1-2 0,-3 1 0 16,5-2 0-16,-3 0 0 0,-3-2 0 0,6 4 1 15,-8-2-1-15,1 0 1 0,-5 0-1 16,2 1 1-16,2-1 0 16,-2 0 1-16,-2 0-1 0,0 0 3 0,0 0 5 15,0 0-3-15,3 0 0 16,-3 0-3-16,2 0 0 0,0 0-1 0,4 0-2 16,3 0 1-16,-3 0-1 0,4 0 1 15,1 0-1-15,-3-1 1 0,9 1-1 16,-5 0 1-16,5-3-1 0,-7 3 0 15,5 0 0-15,-5 0 0 0,-2 0 0 16,5 0 0-16,-5 0 0 0,0 0 0 16,7 0 1-16,-7 0-1 0,5 0-2 0,-1 0-1 15,1 0 3-15,-1 0 0 16,1 0 0-16,3 0 0 0,-5 0 0 16,5 0 1-16,-7 0-1 0,3 0 0 0,1 0 0 15,-1 0 0-15,-2 0 0 0,1-1 1 16,3 1-1-16,-3-2 1 0,3 1-1 15,-5 1 0-15,1 0 0 0,5-2 0 16,-7 1 1-16,4-1-1 0,-1 1 0 16,-3-1 0-16,7 0 0 0,-5 1 0 15,3 0 0-15,-3 1 0 0,-2 0 0 0,7 0 0 16,-3 0 0-16,5 0 0 0,-3-1 0 16,7-1 0-16,0-1 0 15,0 2 0-15,1-2 0 0,3 1 2 0,-2 1-2 16,-2 0-1-16,4 1 1 0,-2-2 1 15,-1 0-1-15,-1-1 0 0,4 0 1 16,-2 2-1-16,2 0 1 16,0-1 0-16,-3 1-1 0,9-2 0 0,-4 3 0 15,2-2 0-15,4 1 0 0,-4-2 0 16,5 0-1-16,1 0 0 0,-2-3 1 0,4 2-2 16,-4 1 2-16,1-3 0 15,1 3 1-15,-2 2-1 0,-4-1 0 16,2 2 2-16,-2 0-2 0,0 0-1 0,-2-1 1 15,-2 0 1-15,2 0 0 0,0-2-1 16,0 1 0-16,2 1 1 0,-2 0-1 16,-3 1 0-16,-1-1 2 0,6 1-2 15,-4 0 0-15,0 0 0 0,2 0 0 16,0 0 0-16,0-1 0 0,-2 1 0 0,4 0-2 16,-2 0 2-1,0-1 0-15,-1 1-1 0,1-3 1 0,0 1 0 0,-4 1 0 16,6 1 1-16,0-4 1 15,-2 2-2-15,4-2 0 0,-2 0 0 16,0 1 0-16,-2 0 1 0,-2 1 0 0,-4 0 0 16,2 1-1-16,-3 0 0 0,-3-1 1 15,-3 1-1-15,1-1 2 0,-3 2 0 0,-3-1-1 16,-5 0 1-16,0 1 0 16,-4 0-1-16,-2 0-1 0,0 0 0 15,0 0 0-15,0 0 1 0,0 0-1 16,0 0 0-16,2 0-1 0,0 0 1 15,3 0 1-15,-3 0-1 0,0 0 0 16,2 0 0-16,-2 1 0 0,2 0 0 0,0-1 0 16,-4 2 0-16,0-2 1 0,0 0 0 15,0 0-1-15,0 0 1 0,0 0 1 16,0 0-1-16,0 0 1 0,0 0-1 16,0 0 0-16,0 0-1 0,0 0 1 15,0 0-2-15,0 1 1 0,0-1 0 16,0 0 1-16,0 0-1 0,0 0-1 15,0 0-1-15,0 0-15 0,-2-1-6 0,-6-2-17 16,-3-6-23 0,-9-6-59-16,-5-3-137 0</inkml:trace>
  <inkml:trace contextRef="#ctx0" brushRef="#br0" timeOffset="28771.48">5178 9116 84 0,'0'0'49'0,"0"0"-12"0,0 0-7 0,0 0 3 31,0 0 5-31,0-9-4 0,0 9-1 0,0 0-7 0,0 0-1 0,0 0 1 16,0 0 10-16,0 0 0 0,0 0-4 15,0-1-5-15,0 1-8 0,0 0 1 16,0 0-6-16,0 0-2 0,0 0-4 15,0 0 0-15,0 0-4 0,0 0 2 16,0 0-2-16,0 0 2 16,2 1-1-16,4 0-2 0,7 0 9 0,1 0 4 15,9-1 1-15,-2 0-3 0,8 0-5 16,2-1 2-16,4-1-1 0,4 1-3 16,4-2-2-16,5 0-2 0,2-1-1 0,3 0 0 15,7-3 0-15,2 3 0 0,2-5 5 16,3 5-3-16,1-3 1 0,0 2 1 31,0 1 0-31,-2-1 0 0,0 2-4 16,-1 0-2-16,-3 1-2 0,-5 2 2 0,-5-1 1 0,2 7 0 0,-9 1 1 15,5 1 1-15,-5 0 0 0,-1 0 1 16,-1-2 1 0,-3 1 1-16,-3-2 4 0,-2-1 1 15,2-1-5-15,2-3 3 16,-3 0 4-16,5-4-3 0,-2-3-4 15,-4-1-2-15,2-1 0 0,-3 1-1 16,-3-1 0-16,-2 1 0 0,-13 3-1 0,5-1-1 16,-9 3 0-16,-6 2-1 0,-2 1 1 15,-4 0-1-15,0 0 2 16,0 0-2-16,0 0 1 0,0 0 0 0,0 0 0 16,0 0-1-16,0 0 1 0,-2 0 0 15,2 0-1-15,0 0 1 0,0 0-1 16,0 0 0-16,0 0 1 0,-2 0-1 15,-4 1-2-15,6-1-9 0,-2-7-10 16,-4-2-18-16,2-8-33 0,0-10-27 16,-5-4-98-16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4:59:31.315"/>
    </inkml:context>
    <inkml:brush xml:id="br0">
      <inkml:brushProperty name="width" value="0.05292" units="cm"/>
      <inkml:brushProperty name="height" value="0.05292" units="cm"/>
      <inkml:brushProperty name="color" value="#FF0000"/>
    </inkml:brush>
  </inkml:definitions>
  <inkml:trace contextRef="#ctx0" brushRef="#br0">4417 10889 241 0,'0'0'65'0,"0"0"-13"15,0 0 1-15,0 0 9 16,0 0-7-16,0-23-20 0,0 20-15 16,0-1 19-16,0 3-7 0,0-1-7 15,0 0-3-15,0 2 0 0,0 0 0 16,0 0-4-16,0 0-7 0,0 0-3 0,0 0-1 15,0 0-3-15,0 0-4 0,0 0 3 16,0 1-3-16,3 4-1 0,3 1 1 16,0 2 0-16,8 0 4 0,-3 1 8 15,-1 0 0-15,7 3-1 0,-5 2-3 0,9 2 1 16,-7 0 1-16,7 2-5 16,-1 1 3-16,-1 1-2 0,6 1-1 15,0 3-4-15,-5-1 4 0,7 1-3 16,-2-2 0-16,2 0 0 0,-4-1 0 15,-1 0-2-15,3-2 3 0,-6-3-2 0,4 0 0 16,-7-2 1-16,-1 0 0 16,-7-3-1-16,2-2 0 0,-6-3 1 0,-2-1-1 15,-2-4 0-15,0 1 0 0,0-2 0 16,0 0 1-16,0 0-1 0,0 0 1 16,0 0 1-16,0 0 0 15,0 0 0-15,0-1 0 0,-2-1-1 0,0-3-1 16,0 1-1-16,-4 0 0 0,2 0 0 15,2-2-3-15,0 2-13 0,-2-1-7 0,1-1-13 16,-3 2-17-16,0-3-34 0,-4 0-13 16,4-1-50-16,-1 0-85 0</inkml:trace>
  <inkml:trace contextRef="#ctx0" brushRef="#br0" timeOffset="615.31">4845 11001 253 0,'0'0'114'0,"0"0"-78"16,0 0 8-16,0 0 13 0,0 0-3 0,-20-53-20 16,18 48-8-16,0-1-1 0,-3 2-1 15,3 1 2-15,2 1-2 0,-2-1-1 16,0 0-1-16,2 0 6 0,-2 2-4 15,0 0-1-15,2 0-2 0,0 0 0 16,0 1 0-16,0 0-5 16,0 0-1-16,0 0-5 0,0-1 2 0,0 0-1 0,0 0 1 15,0 0-1-15,0 1-5 16,-2 0 1-16,2 0-2 0,0 0-1 16,0 0-2-16,0 0 0 0,-2 0-1 15,2 2 1-15,-6 1-2 0,2 2 0 0,-3 3 0 16,-3 4-1-16,-2 2 1 0,3 1 0 15,1 1 0-15,-2 3 1 0,-3 0-1 16,5 2 0-16,-4 1 1 0,-3-2 1 16,-1 4-1-16,-1-1 2 15,1 1-3-15,-3-2 0 0,5 0 0 0,-3 3 0 0,5-2 0 16,-5-4 0-16,9 3 0 16,-3-3 0-16,-1-1 0 15,4-2 0-15,0-2 0 16,-1 1 0-16,1-3 0 0,4-1 0 15,0-2 0-15,0 0 0 0,-1 1 0 0,-1-1 0 0,-4 0 0 0,4-2 0 32,2-2 0-32,2-1 0 0,-1-2 0 0,1 0 0 15,0 0 0-15,0-2 0 0,2 0 0 0,0 0 0 16,0 0 0-16,0 1 0 0,0-1 0 16,0 0 0-16,0 0 0 0,0 0 0 0,0 0 0 15,0 0 0-15,0 0 0 0,0 0 0 16,0 0 0-16,0 0-12 0,0 0-19 15,0 2-1-15,0-1-12 16,-2 2-25-16,-6 1-38 0,-2-2-64 0,-7-2-218 0</inkml:trace>
  <inkml:trace contextRef="#ctx0" brushRef="#br0" timeOffset="13351.1">6811 11050 282 0,'0'0'81'0,"0"0"22"0,0 0-83 16,0 0 5-16,0 0 11 0,0 0-2 16,0 0-6-16,0 0-4 0,-2-14-5 15,4 13-1-15,0-1-2 0,-2 2 6 16,2 0 22-16,4 0-13 0,-3 0-27 16,3 0 1-16,-2 0 1 0,2 0 4 15,0 0 0-15,5 2-3 0,-1 4 0 16,2 2-4-16,1 4 3 0,-1 1-1 15,5 5-1-15,-3 1 4 0,5 2 7 16,-1 1-9-16,3 0-5 0,-2 1 0 16,5 2 1-16,-1-1-1 15,-4 3-1-15,6-1-1 0,-5-1 1 0,-1-3 0 0,-3-2 0 16,-5-6 0-16,-3-3 1 0,2-3-1 16,-8-4 1-16,1-1 0 0,-3-1 1 15,0-1-2-15,0-1 0 16,0 0-23-16,-7-3-9 0,-1-6-9 0,-2-5-39 15,-3-3-35-15,1-4-69 16,2-1-136 0</inkml:trace>
  <inkml:trace contextRef="#ctx0" brushRef="#br0" timeOffset="13634.66">7156 11026 402 0,'0'0'79'0,"0"0"-20"0,0 0-4 0,0 0 2 16,0 0-9-16,0 0-7 0,0 0-2 16,0 0-4-16,0 0-9 0,-2-18-6 15,2 18-7-15,0 3-3 0,-4 6-3 16,-2 4-4-16,-6 3 3 0,1 3-2 16,-5 3 0-16,-1 3-3 0,-6 2 3 15,1 0-4-15,1 2 1 0,0-3 1 16,9-3-1-16,2-4-1 0,1-2-6 0,3 0 1 15,-2 3 5-15,-2-4-12 0,3-1-4 16,5-4-16-16,0-3-6 0,0-3 10 16,2-1-40-16,0-4-8 0,-2 0-32 15,2-7-46-15</inkml:trace>
  <inkml:trace contextRef="#ctx0" brushRef="#br0" timeOffset="13983.7">7210 11210 165 0,'0'0'86'0,"0"0"-55"0,0 0 7 15,0 0 13-15,0 0-10 0,0 0-2 16,0 0 14-16,0 0-2 0,0 0-9 15,-25 17-5-15,25-17-7 0,0-1-6 16,2-1-4-16,0 1-7 0,3 0 1 0,-1 1-1 16,2 0-2-16,8-4 12 0,3 1 8 15,6-2-9-15,-5-1-6 0,9-1-8 16,0 2-4-16,0 0-2 0,0 0-1 16,-2 0 1-16,-5 2-2 0,-1 2 0 15,-7 1 0-15,-8-1 1 0,1 1-1 16,-5 0-2-16,0 0-19 0,0-1-21 15,0-2-15-15,0-3-15 0,-7 0-16 0,-1-1-52 16,-2 2-160-16</inkml:trace>
  <inkml:trace contextRef="#ctx0" brushRef="#br0" timeOffset="14267.55">7334 11114 397 0,'0'0'112'0,"0"0"-36"0,0 0-45 15,0 0 22-15,0 0 0 0,0 0-6 16,0 0-9-16,0 0-9 0,0 0-9 16,6-17-1-16,-6 17-8 0,0 0-3 15,0 0-3-15,0 1-4 0,0 3-1 16,0 2 0 0,0 3-3-16,0 4 3 0,2 3 1 0,0 0 0 0,-2 5 0 15,0-1 1-15,0 0 0 0,0 1-2 16,5-3 0-16,-5 1 1 0,2 0-1 15,-2 1-1-15,0-2 1 0,0 1-3 16,0-5-36-16,2-3 17 0,-2-2-29 16,0-2-29-16,0-2-34 15,0-3-68-15,0-2-152 0</inkml:trace>
  <inkml:trace contextRef="#ctx0" brushRef="#br0" timeOffset="14692.04">7675 11114 351 0,'0'0'98'0,"0"0"-14"16,0 0-34-16,52-27 2 0,-48 26-8 0,-2 1-9 16,-2 0-5-16,2 0 0 0,0 0-4 15,-2 0-3-15,0 0-6 0,-2 0-2 16,2 0-3-1,-2 1-1-15,2 1-4 0,-2 1-1 0,0 2-3 0,0 3-1 16,-2 1 1-16,-2 3-3 0,-3 2 1 16,-1 0-1-16,2 0 1 0,-3 1 0 15,-1 1-1-15,4-1 1 0,-1 0 0 16,-1-2 0-16,4-2-1 0,-2 0 0 16,6-3-2-16,-3 0 2 0,3-2 1 15,2 0-1-15,0 0-1 0,0-3 0 0,0 2 0 16,0 0 0-16,9-2 0 0,-3 0-1 15,4-2 1-15,7-1 0 16,-1 0 1-16,9-5 1 0,2-2 0 0,0-1 2 16,-2-1-2-16,-7 1 0 0,1 2-1 15,-7 0 2-15,-1 1-4 0,-1-3-2 16,-4 0-25 0,-4-1-23-16,-2-1-39 0,0-1-33 15,-2-1-82-15</inkml:trace>
  <inkml:trace contextRef="#ctx0" brushRef="#br0" timeOffset="14926.84">7770 11078 509 0,'0'0'68'16,"0"0"-10"-16,0 0-7 0,0 0 26 0,0 0-20 16,0 0-22-16,0 0-12 0,0 0-5 15,0-9-6-15,0 14-7 0,0 3-3 16,2 2-2-16,0 3 4 0,5 4 9 15,-5 3-3-15,-2 2-4 0,2 1-1 16,0 1-3-16,-2 6 1 0,2 1-2 16,-2 3-1-16,0 2 0 0,0-3 0 15,2-1 0-15,-2-6 0 0,4-4-1 16,0-1-35-16,5-5-19 0,-1-3-47 16,-2-6-73-16,-4-4-200 0</inkml:trace>
  <inkml:trace contextRef="#ctx0" brushRef="#br0" timeOffset="15815.21">9445 10925 295 0,'0'0'64'0,"0"0"-31"16,0 0 15-16,0 0 28 0,0 0-21 0,0 0-19 16,0 0-4-16,-4-13 1 15,4 12-2-15,-3 1-5 0,3 0-3 0,0 0-3 16,0 0-3-16,0 0-2 16,0 0-5-16,0 0-3 0,0 0-2 0,0 0-4 15,0 1-1-15,5 4-2 0,-1 0 2 16,4 4 0-16,4 2 5 0,-1 2 4 15,5 4 0-15,1-2-1 0,-1 5-1 16,5 0-4-16,0 2 1 0,-1-1-2 16,1-1 0-16,-4-1 2 0,-1 0-3 0,-1-3 0 15,-1 1-1-15,-4-4 2 0,1-3-2 16,-1-1 1-16,-4-2 0 0,-2-3-1 16,1 0 0-16,-3-4-8 15,0 0-46-15,0-5-26 0,-2-5-17 16,0-6-46-16,-2 0-141 0</inkml:trace>
  <inkml:trace contextRef="#ctx0" brushRef="#br0" timeOffset="16082.29">9738 10891 359 0,'0'0'172'15,"0"0"-78"-15,0 0-46 0,0 0 10 16,0 0-4-16,0 0-16 15,0 0-15-15,0 0-7 0,0 0-8 0,0 1-2 16,-4 6-1-16,-4 4-1 0,-3 5-2 16,3 3 5-16,-6 3-4 0,-1 1 1 15,5 0-2-15,-7 0 0 0,3 5-2 16,-5 0 2-16,1-1-2 0,-1 0-2 16,5-6 2-16,1-3 0 0,3-2-1 15,2-2-2-15,-1-2-25 0,5-3-24 0,0-1-28 16,0-2-14-16,0-3-16 0,4-3-76 15</inkml:trace>
  <inkml:trace contextRef="#ctx0" brushRef="#br0" timeOffset="16429.25">9897 11023 231 0,'0'0'152'0,"0"0"-80"0,0 0-14 0,0 0-4 16,0 0-38 0,0 0-2-16,0 0 2 0,0 0 0 0,-45 2 4 0,41-2-2 15,-2 0-2-15,6 0 0 0,0 0 0 16,0 0-5-16,0 0-1 0,0 0-1 15,0 0-2-15,4 0 0 0,6-1-3 16,5-2 1 0,3-2 9-16,9 1 9 0,2-1-10 0,-2 2-8 0,0-1-2 0,-7 1-3 15,-1 0 0-15,-9 1 0 0,-4 0 0 32,-3-2-15-32,1 0-52 0,-4-2-16 15,-4 0-22-15,-5 1-85 0</inkml:trace>
  <inkml:trace contextRef="#ctx0" brushRef="#br0" timeOffset="16666.18">9937 10879 495 0,'0'0'69'0,"0"0"-9"0,0 0-3 0,0 0-4 15,0 0-22-15,0 0-15 0,0 0-5 16,0 0-5-16,0 0-1 0,2 36 14 15,0-19 2-15,-2 2-8 0,2 1-4 16,-2 2-2-16,-2 4-1 0,0 3-1 16,-2 2-2-16,-1 0-1 0,-1 1-1 15,2-3 1-15,2-3-2 0,2-1 1 16,0-7-2-16,2-2-21 0,0-3-43 16,0-6-26-16,4-2-51 0,-3-5-127 0</inkml:trace>
  <inkml:trace contextRef="#ctx0" brushRef="#br0" timeOffset="17254.64">10230 10948 432 0,'0'0'105'15,"0"0"-66"-15,0 0 7 0,0 0 9 0,0 0-13 16,0 0-14-16,0 0-11 15,0 0-9-15,0 0-2 0,-33-29-4 0,23 29-1 16,-1 0 0-16,5 0-1 0,-2 0 0 16,0 3-1-16,-3 3 1 0,5 0-3 15,0 1 2-15,4 0 1 0,-4 0-1 16,2 4 1-16,1-2-2 0,3 1 1 16,0 0 0-16,0-1 0 0,7 0 0 15,-1 1-1-15,2 2 1 0,2 0 1 16,5 1 1-16,2 0 0 0,5 1 3 15,-1 1 7-15,2 1-2 0,1 1-2 0,-1-1-1 16,-4 0 0-16,-1-3-2 0,-5 0 1 16,-3-4 1-16,-2 1-6 0,-6 0 2 15,1-3-2-15,-3 2 2 0,0-1 0 16,-5-1 1-16,-5 1-1 0,0-1 0 16,-1-3-1-16,-1-1-1 15,-2-3-18-15,-3 1-4 0,0-1 0 16,1-4-7-16,-1-4 3 0,1-1 1 0,-1 1 12 0,9-4 12 15,-8-1 1-15,7-4 1 16,3 1 0-16,4-2 5 0,-4 2 11 0,6 0 6 16,0 0-1-16,6 0-3 15,-4 1 2-15,4 0-1 0,0-1-2 0,3 3-5 16,1 0 4 0,-6 1 3-16,0-1-6 0,3 0-2 0,-1 1-4 0,-2-4-3 15,-2 3-3-15,-2-1-2 0,0 0 2 16,0 3-2-16,-4 0 0 0,-2 2 1 15,-3 2-2-15,-1 1-7 0,-13 1-19 16,-2 1-28-16,-8 1-55 0,-8-2-65 16,4 0-232-16</inkml:trace>
  <inkml:trace contextRef="#ctx0" brushRef="#br0" timeOffset="18479.09">11425 10959 291 0,'0'0'67'15,"0"0"-22"-15,0 0 4 0,0 0 11 16,0 0-15-16,-12-17-10 0,12 16-5 0,0 1-2 16,0-1 1-16,0 0 0 0,0-1 0 15,0 2 0-15,0-1-3 0,0 1-8 16,0 0-5-16,0 0-5 0,0 0-2 15,0 0-1-15,0 1-5 0,6 4-1 16,-4 1 1-16,4 1 1 0,6 3-1 0,3 1 5 16,-5 4 1-16,5-1-1 15,-1 3-1-15,5 5-3 0,-1 3 0 16,3 4-1-16,-6 4 1 0,3 1 0 16,-5-1 3-16,1-1-4 0,0-3 2 0,-5-2-2 15,1-7-1-15,0-1 1 0,-5-6 1 16,-1-1-1-16,2-4 0 0,-4-5-25 15,0-2-35-15,-2-2-24 0,0-9-23 16,-4-6-47-16,-4-5-140 16</inkml:trace>
  <inkml:trace contextRef="#ctx0" brushRef="#br0" timeOffset="18757.45">11617 10947 292 0,'0'0'248'15,"0"0"-191"-15,0 0-21 0,0 0 21 16,0 0 2-16,0 0-11 0,0 0-15 16,0 0-7-16,6-25-6 0,-6 25-7 15,0 0 0-15,0 0-4 0,0 4-4 16,-2 2-5-16,-2 5 1 0,-6 4-1 16,-3 3 5-16,5 3-3 0,-10 2 1 0,3 2-2 15,-3 3 0-15,3 3 1 16,-6 2-2-16,7 2 1 0,-5-2 0 15,7-2-1-15,0-6-2 0,1-1-19 16,5-2-19-16,2-4-16 0,2-2-13 16,-4-6-15-16,6-4-58 0,-5-3-82 15</inkml:trace>
  <inkml:trace contextRef="#ctx0" brushRef="#br0" timeOffset="19076.88">11727 11101 388 0,'0'0'93'0,"0"0"-33"15,0 0-3-15,0 0-3 0,0 0-13 16,0 0-8-16,0 0-5 0,0 0-11 15,0 0-5-15,2 0-6 0,-2 0-3 16,0-1-3-16,0 1 0 0,2 0 0 16,4 0 0-16,9 0 1 0,-3 0 11 15,13-5 17-15,6-1-12 0,0-4-7 16,2 3-4-16,-8-3-3 0,2 5-1 16,-7-1-2-16,-1 0 2 0,-7 3-2 0,-8 0-1 15,-2 1-33-15,-2 0-31 16,0-1-21-16,-4-2-10 0,-10-1-75 0,1 0-212 15</inkml:trace>
  <inkml:trace contextRef="#ctx0" brushRef="#br0" timeOffset="19313.32">11876 10974 479 0,'0'0'63'0,"0"0"2"0,0 0-4 0,0 0 11 15,0 0-12-15,0 0-21 0,0 0-9 16,0 0-8-16,0 0-9 0,-2-12-6 15,2 16-6-15,2 3 0 0,6 5-1 16,-6 4 1-16,2 3 0 0,-4 1 2 16,2 1-2-16,-2 0 2 0,0 1-1 15,0 0-2-15,0 4 2 16,-2 2-2-16,2 0 0 0,0-3 1 0,0-4-1 16,0-3-3-16,0-4-50 0,0-2-2 15,0-5-32-15,2-5-20 0,2-2-29 16,0-3-97-16</inkml:trace>
  <inkml:trace contextRef="#ctx0" brushRef="#br0" timeOffset="19596.32">12272 10917 447 0,'0'0'104'0,"0"0"-45"15,0 0-11-15,0 0 2 16,0 0-8-16,0 0-5 0,0 0-12 0,0 0-10 16,0 0-2-16,13-2-8 0,-13 12 0 15,2 1-2-15,-2 3 2 0,0 2-3 16,0 3 1-16,-2 0-1 0,0 0 0 16,0 1 0-16,0 1-1 0,-5-2 0 15,7 0-1-15,0-2 1 16,0 1-1-16,0-3 0 0,7-2-31 0,-3-1-28 15,0-3-30-15,-4-3-73 0,6-5-64 16</inkml:trace>
  <inkml:trace contextRef="#ctx0" brushRef="#br0" timeOffset="20099.58">12446 10948 498 0,'0'0'79'0,"0"0"-20"0,0 0-22 0,0 0 1 16,0 0 0-16,0 0-9 0,0 0-5 16,0 0-7-16,0 0-1 0,37-14-5 15,-37 15-1-15,0 2-4 16,0 1-4-16,0 1-1 0,0 2 0 0,-4-2 1 16,-4 1 0-16,0 1-1 0,-3 0 2 0,-3 2-1 15,1-3 1-15,1-1-3 16,-7-3-7-16,7 1-4 0,-7-3-5 15,9 0 2-15,2 0 8 0,0-4 3 0,1-1 2 16,3-2 1-16,2 1 0 16,0-2 0-16,2-2 0 0,2 0 1 0,2 1 2 15,5 0 0-15,-1 2 1 0,0 0 1 16,-2 3 1-16,7 1-2 0,1 2 0 16,5 1 0-16,4 0-1 0,-1 3-3 15,-3 4 2-15,-3 2-1 0,-3 4 0 16,-7 1-1-16,0 2 1 0,-6 6 0 15,-8-1 1-15,-4 3 2 0,-1 0-1 16,-5-5-3-16,7 1-2 0,-1-5-8 0,1 0 9 16,5-5 1-16,2-1 0 0,2 1 1 15,0-2-1-15,0-2-2 16,2 0 1-16,0-1-1 16,0 1 1-16,4-1 0 0,-2-1 0 0,4 0-1 0,5-1 1 15,3-1 1 1,-6-2 2-16,9 0-2 0,-3-4 0 0,5-2 0 0,0 1-9 0,3-2-62 15,-1-4-58-15,-2 1-107 16</inkml:trace>
  <inkml:trace contextRef="#ctx0" brushRef="#br0" timeOffset="20761.41">14532 11149 440 0,'0'0'70'0,"0"0"-26"16,0 0 0-16,0 0 3 0,0 0-9 15,0 0-2-15,0 0-4 0,-4-12-10 16,4 10-10-16,0 1-3 0,0 1-6 15,0 0-3-15,4 1-1 0,0 1-3 16,-2 4 2-16,8-2 2 0,7 2 0 16,-3-3 0-16,9-4 0 0,4 1-64 15,0-4-25-15,0-8-82 0,-2-4-194 16</inkml:trace>
  <inkml:trace contextRef="#ctx0" brushRef="#br0" timeOffset="20965.7">15985 10996 631 0,'0'0'40'15,"0"0"-34"-15,0 0 5 0,0 0 27 16,0 0 4-16,0 0-18 0,0 0-8 16,0 0 1-16,0 0-7 0,2 22-7 15,-2-22-1-15,0 0-2 0,0 0 0 16,4-3-4-16,-2-1-3 0,9-2-22 0,7 1-19 15,-1-2-44-15,8-6-70 16,-3 1-147-16</inkml:trace>
  <inkml:trace contextRef="#ctx0" brushRef="#br0" timeOffset="21186.29">16926 10929 561 0,'0'0'89'0,"0"0"-39"15,0 0 9-15,0 0 7 0,0 0-22 16,0 0-24-16,0 0-14 0,0 0-5 16,0 0 1-16,4 11-2 0,-2-11 1 0,-2 0 0 15,0 0-1-15,2 0 0 0,4-1-2 16,0-1-7-16,-2 2-30 0,3-1-28 16,-1-1-34-16,2-3-46 0,0-2-151 15</inkml:trace>
  <inkml:trace contextRef="#ctx0" brushRef="#br0" timeOffset="21328.29">18021 11018 570 0,'0'0'62'16,"0"0"-62"-16,0 0-12 15,0 0 12-15,0 0 0 0,0 0-82 0,60 19-42 16,-45-31-87-16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0:38.777"/>
    </inkml:context>
    <inkml:brush xml:id="br0">
      <inkml:brushProperty name="width" value="0.05292" units="cm"/>
      <inkml:brushProperty name="height" value="0.05292" units="cm"/>
      <inkml:brushProperty name="color" value="#FF0000"/>
    </inkml:brush>
  </inkml:definitions>
  <inkml:trace contextRef="#ctx0" brushRef="#br0">7363 6382 174 0,'0'0'66'0,"0"0"-21"0,0 0 0 0,0 0-4 15,0 0-9-15,0 0-5 16,0 0-2-16,0 0 2 0,-54-12 1 15,44 12-1 1,0 1-2-16,-3 1 5 0,7-1 0 0,0 0-7 0,4 0-4 0,0-1-3 16,0 1-1-16,2-1-2 15,0 0-5-15,0 0-1 0,0 0-1 0,2 0 0 32,0 0 1-32,4 1-1 0,2 0-2 0,11 0 3 0,6-1 12 0,10 0 3 15,4-2-5-15,7-1-3 0,1 1-3 16,-1 1-4-16,3-1-3 0,-5 0 1 15,-3 2 0-15,-8 0 2 16,-4 0-3-16,-6 0-2 0,-11-1 0 0,-6 2-2 0,-2-1 1 16,-4 0-1-16,0 0 1 0,0 0 0 15,0 0-1 1,0 0 2-16,0 0-1 16,0 3-1-16,-2-3 1 0,0 2-1 15,0-2-1-15,0 1-7 0,-2 0-7 16,2 0-8-16,0 1-10 0,2 0-19 15,-2 0-12-15,2 1-29 0,-2-2-86 0,2-1-195 16</inkml:trace>
  <inkml:trace contextRef="#ctx0" brushRef="#br0" timeOffset="630.19">9118 6354 119 0,'0'0'232'15,"0"0"-177"-15,0 0 1 0,0 0 13 16,0 0-12-16,0 0-17 0,0 0-7 0,0 0 2 16,-16-15-4-16,16 15-9 15,0 0-8-15,0 0 0 0,0 0-1 16,2 2-7-16,0 1-2 0,4 1 1 15,-2 1 7-15,8 0 1 0,3 3-1 16,1-4 0-16,9 1 4 0,4-1-2 0,4-1 0 16,2-1-2-16,5-2 2 0,-1 0-4 15,-4 0-3-15,-2 0 0 16,-8 0-3-16,-9 0-4 0,-3 1 2 0,-5 2-1 16,-4-2 1-16,0 5-2 0,-4-3-2 15,0 4 2-15,0 1-4 0,0 1-22 16,0 3-31-16,-10-6-35 0,-2-8-72 15,-9-14-258-15</inkml:trace>
  <inkml:trace contextRef="#ctx0" brushRef="#br0" timeOffset="16872.89">7948 9531 303 0,'0'0'24'16,"0"0"-6"-16,0 0 8 0,0 0 8 16,0 0 0-16,0 0-5 0,0 0 1 0,0 0-6 15,2-20-7-15,-2 20-1 0,0-1 2 16,0 0-3-16,0-2 4 0,0 3-2 16,0 0-2-1,0 0-5-15,0 0-1 0,0 0-3 0,0 0-2 16,0 0-3-16,0 0 1 0,2 0-2 0,2 0 0 15,0 0-1-15,7-2 1 0,1-1 0 16,5 3 0-16,5 0 1 0,1 0 0 0,4 0 1 16,6-1 1-16,6-3 3 15,5 0 4-15,1 0-2 0,5-1 2 16,2 0-4-16,6 1-1 0,4-1-3 16,6-2 1-16,8 2 2 0,5-1 4 0,6 1 3 15,-1-1-3-15,5 0 0 0,-6 1-6 16,-2 2 0-16,-13 3-3 0,-6-1 4 15,-10 1-2-15,-11 4 2 0,-10 0 1 16,-10 0-4-16,-8 1 3 0,-5-3-2 16,-6 1 2-1,0-1-1-15,-2-1 1 0,0-1-1 0,3 0 4 0,-1 0-1 16,0 0-1-16,0 0-2 0,2 0 3 16,0 0 2-16,1 0 4 0,-3 0-3 15,-2 0-3-15,0 0-3 0,0 0 1 16,-2-1-2-16,0 1-1 0,0-2 0 0,0 2 0 31,0 0-1-31,0 0-1 0,0 0 1 0,0 0-1 16,0 0 0-16,0 0 0 0,2 0 0 0,2 2 1 0,-2-2 0 15,0 0 1-15,0 1-1 0,2-1 0 16,-2 0 0-16,1 1 0 0,-3 1-1 16,0-1-2-16,0 1-21 0,-5 1-8 0,-7 2-19 15,-5 0-10-15,-5-2-37 0,-7-6-92 16,0-9-196-1</inkml:trace>
  <inkml:trace contextRef="#ctx0" brushRef="#br0" timeOffset="18960.06">7043 7933 125 0,'0'0'96'0,"0"0"-56"0,0 0 23 0,0 0 7 15,0 0-19-15,0 0-10 16,0 0-5 0,-23-29-4-16,21 28-6 0,-2 1-2 0,2-1-5 15,2 1-3-15,0 0 1 0,0-2 11 16,0 2-19-16,0 0-1 0,0 0 0 16,0 0-4-16,0 0 1 0,0 0 0 15,0 2 1-15,0 0 2 0,0 3-4 16,8 0 0-16,0 2 5 0,3 0 15 15,1 2-9-15,2 1-7 0,-1 0 5 16,5 2-2-16,3-2-1 0,-2 3-3 16,3 1 1-16,-3 2 0 0,8 0-1 15,-2 2 0-15,0 0-2 0,-5-1-1 0,1-1 0 16,-5 3-1-16,3-2 0 0,-5-2-2 16,1 0 1-16,-7-2 0 0,3-4-1 15,-3-1 1-15,0-3-2 0,-6 0 2 16,2-3-2-16,-4 3 0 0,2-3 2 15,-2-2-2-15,0 0 1 0,0 0 1 16,0 0 0-16,0 0 0 0,0 0 0 16,0 0 1-16,0 0-1 0,0-5-2 15,0 1-11-15,-4-3-15 0,0 1-15 16,2-1-17-16,-4-1-30 0,-2-1-14 0,1-2-73 16,1 3-173-16</inkml:trace>
  <inkml:trace contextRef="#ctx0" brushRef="#br0" timeOffset="19413.56">7402 7927 334 0,'0'0'131'16,"0"0"-53"-16,0 0-17 0,0 0 2 15,0 0-17-15,0 0-5 0,0 0-2 0,7-50-1 16,-10 49-11-16,-1-1-3 0,2-1-3 15,0 2-5-15,0-2 0 0,0 3 0 16,2 0-2-16,0-3-4 0,0 3-2 16,0 0-3-16,0 0-1 0,-2 1-3 15,-2 5 0-15,-6 5-1 0,-5 4 0 16,-4 3 0-16,3 3 1 0,-1-1 1 16,-3 3-1-16,-3 4 2 0,-2 1-1 15,0 2 0-15,-1 4 0 0,-3 0 2 16,0-1-3-16,4-1 1 0,-6 0-1 15,10-3 0-15,-4 0 1 16,5-3 3-16,1-4-5 0,-2 1 0 0,3-3 0 0,3-4 0 16,5-2 0-16,2-4 0 15,-1-3 0-15,7-3 0 0,2-2 0 16,-2-1 0-16,2-1 0 0,0 0 0 0,0 0 0 16,0 0 0-16,0 0 0 0,0-1 0 15,-2-1 0-15,0 2 0 16,0-4 0-16,0 1 0 0,2 0 0 15,-2 2 0-15,2 1-13 0,0 0-29 0,0 0-18 16,4 2-43-16,-2 2-77 0,-2 0-94 0</inkml:trace>
  <inkml:trace contextRef="#ctx0" brushRef="#br0" timeOffset="24839.67">11714 7969 148 0,'0'0'29'0,"0"0"-1"0,0 0 12 15,0 0-11-15,0 0-8 16,0 0 0-16,0 0-7 0,-43-17 1 0,41 14 7 15,-2 1 2-15,0 0-1 0,2-1-5 0,-1 1 1 16,1-1-4-16,-2 1 0 16,-4 2 1-16,4-2 3 0,0 1 3 15,2-1-1-15,0 0 7 0,0-1-2 0,2-1 1 16,0 0-3-16,-3-1 2 0,3-1 3 16,0 3-3-16,0-1-1 15,3 1-2-15,-1 2-5 0,0-2-1 0,0 1-5 16,2 1-2-16,-2 0-2 0,2 1-4 15,2-2-1-15,-2 2 0 0,1 0 0 16,5 1-3-16,-2 5 4 0,7 3-3 16,-3 1 0-16,5 5 2 0,1 1 1 15,5 4 4 1,4 3-1-16,4 1-2 0,-4 3-1 0,0-1-2 0,-1 3 0 0,-1-2-1 16,2 1-1-16,-10-1 1 0,3-5 0 15,-3-1 2-15,-5-7-2 0,-3-3-1 16,-3-4 0-16,-2-3 0 0,-2-2 1 15,-2-1-1 1,0 0 1-16,0 0 0 0,0-1 1 16,0 0 0-16,-2 0 2 0,-4-5-2 15,-3-3-2-15,-5-5-13 0,-3-2-22 16,7-2-12-16,-9 0-21 0,11-2-3 0,2 1 12 0,-2 1-42 0,4-2-31 16,-1 5-50-16</inkml:trace>
  <inkml:trace contextRef="#ctx0" brushRef="#br0" timeOffset="25181.04">11948 7981 130 0,'0'0'200'0,"0"0"-132"16,0 0-1-16,0 0 5 0,0 0-15 15,0 0-12-15,0 0-5 16,12-50 1-16,-12 47-2 0,0 2-1 0,0 1-1 0,0 0-7 15,0 0-6-15,-4 0-6 0,0 2-3 16,-2 3-8-16,-7 0 0 0,-1 3-6 31,-3 4 1-31,1 1 3 0,-9 5-3 0,0 0-1 0,-2 3-1 16,5 0 3-16,-3 0-2 0,4-1-1 16,3-1 0-1,-1 0 1-15,5-2-1 0,-3-2 0 0,3-1 1 16,7 0-1-16,-5-2 0 0,2 0 0 15,3-3-1-15,1 1-13 16,-2-2-2-16,4-2-11 0,0-2-17 16,4-1-11-16,0-3-17 0,4 0-4 0,10-10-70 15,-3-2-25-15</inkml:trace>
  <inkml:trace contextRef="#ctx0" brushRef="#br0" timeOffset="25423.85">12055 8056 431 0,'0'0'82'0,"0"0"-5"0,0 0-13 16,0 0-14-16,0 0-11 0,0 0-2 16,0 0-7-16,13-8-8 0,-11 8-5 15,2 0-4-15,6 0-7 0,-3 0 3 16,9 1 0-16,3-1 3 0,8 0-1 15,2 0-3-15,-5-2-4 0,9-1-1 16,-4 1-3-16,4-1 2 0,-4-1-1 0,-2 1-1 16,-2 0 0-16,-15 2-18 0,1-2-27 15,-9-2-26-15,-2 0-31 16,-11-2-19-16,-1-4-47 0</inkml:trace>
  <inkml:trace contextRef="#ctx0" brushRef="#br0" timeOffset="25659.1">12155 7862 434 0,'0'0'73'0,"0"0"-1"0,0 0 2 16,0 0-3-16,0 0-13 0,0 0-15 15,0 0-8-15,0 0-8 0,0 0-8 16,24-6-4-16,-19 18-3 0,-1 7 0 16,4 2-5-16,-4 4-1 0,0 4 0 15,-2 5-4-15,-2 2 0 0,0 4-1 16,0-4 0-16,-4-1 1 0,2-4-1 15,0-5-1-15,2-3 0 0,0-6-11 0,0-5-13 16,0-5-19-16,0-3-27 0,0-4-41 16,2-1-40-16,2-7-88 0</inkml:trace>
  <inkml:trace contextRef="#ctx0" brushRef="#br0" timeOffset="26005.33">12471 7852 493 0,'0'0'106'0,"0"0"-40"16,0 0-5-16,0 0 24 16,0 0-30-16,0 0-29 0,0 0-11 0,0 0-5 15,0 0-6-15,8-7-1 0,-16 20 1 16,0 2-1-16,-3 2-1 0,7 2 0 16,-8 1-2-16,4 0 2 0,-1-1-2 15,5-1 0-15,-6-2 0 0,6-2 0 16,0-2 0-16,1-4 0 0,3 2 0 15,-2-3-1-15,2-3 1 16,0 1-2-16,0 0 0 0,0 0 2 0,5-1-1 16,1-2 0-16,4-1 1 0,0-1-1 15,11-1 0-15,0-5 1 0,6-3 0 16,2-1-1-16,6-1 1 0,0-2 0 16,-2 3 0-16,-2-1 0 0,-4 3 0 0,-11-1 0 15,1 1-1-15,-7-1-18 0,-2-1-12 16,-8 0-33-16,-4-4-36 0,-8 1-51 15,-3 0-74-15</inkml:trace>
  <inkml:trace contextRef="#ctx0" brushRef="#br0" timeOffset="26209.73">12537 7810 502 0,'0'0'71'0,"0"0"9"16,0 0 4-16,0 0-1 0,0 0-22 15,0 0-21-15,0 0-10 0,0 0-8 0,0 0-8 16,6 10-5-16,0 9 4 0,1 3 1 15,-1 4-14-15,0 5 0 0,2 0 0 16,-6 6 0-16,3 2 0 0,-5-2 0 16,0 1 0-16,0-3 0 0,-3-2 0 15,-1 0 0-15,-2-4 0 16,2 0-21-16,0-3-32 0,-2-3-33 0,-1-7-104 16,-7-9-335-16</inkml:trace>
  <inkml:trace contextRef="#ctx0" brushRef="#br0" timeOffset="28822.6">14329 8010 148 0,'0'0'89'0,"0"0"-37"0,0 0 3 16,0 0-9-16,0 0-4 0,0 0-8 0,0 0-3 16,0 0-6-16,-25-47-5 15,21 39 7-15,2 3-2 0,-2 0 6 16,2-1 1-16,2 4-10 0,0-3-1 0,0 1 6 16,0 0 0-16,0 0-3 15,0-1 2-15,0 2-4 16,0 0-3-16,4 2-2 0,-2 0-5 15,-2 1-3-15,2 0-3 0,2 0 0 0,-1 1-2 16,5 4-1-16,2 2-2 0,3 2 1 0,-1 4-2 0,4 3 3 16,-1 1-2-16,8 1 1 15,-7 2 2-15,3-1-4 0,8 0 2 16,-9 0-1-16,5-1 2 16,2-2 0-16,0 2 1 0,-5-1 1 0,5-1-3 0,-8-1-1 15,1 1-1-15,1-4 1 0,-7-2 0 16,-1 0 1-16,-1-1-2 0,-2-3 0 15,-8-2 2-15,2-2-1 0,0-2-1 16,-2 0 0-16,0 0-1 0,0-2-6 16,-4-1-6-16,0-3-1 0,-6-2-9 15,1-4-24-15,3-1-23 0,0-1-10 0,-4-3-34 16,4 2-33 0,-3 4-53-16</inkml:trace>
  <inkml:trace contextRef="#ctx0" brushRef="#br0" timeOffset="29124.79">14584 7961 188 0,'0'0'248'15,"0"0"-186"-15,0 0-8 0,0 0 26 16,18-57-23-16,-16 50-8 0,-2 3-3 0,0 1-5 16,0 1-10-16,0 2 0 0,0 0-9 15,0 0-10-15,0 2-2 0,0-2-2 16,-2 3-4-16,0 3-3 15,-4 3 0-15,-7 5-1 0,3 4 0 0,-4 4-1 16,-3 0 1-16,7 2 1 0,-9 1 0 16,7 0-1-1,-3 0 0-15,3-1 1 0,2-4-1 16,-3-2 0-16,7-3 0 0,2-5-4 0,-2 2-3 0,4-5-3 0,-5 2-4 16,1-3-10-1,4 0-18 1,0-2-25-16,0-3-14 0,2-1-48 0,0-7-36 15,0-4-238-15</inkml:trace>
  <inkml:trace contextRef="#ctx0" brushRef="#br0" timeOffset="29456.08">14887 7957 336 0,'0'0'103'16,"0"0"-51"-16,0 0-8 16,0 0 10-16,0 0-11 0,0 0-22 0,0 0 2 15,0 0-8-15,0 0-4 0,-33 22 6 16,27-20 0-16,2 0-6 0,2 0-2 16,2-1-2-16,-2-1 5 0,2 0 2 15,0 0-4-15,0 0 2 0,6 0-1 16,2 0 5-16,7 0 2 0,10-6 17 15,1-3-9-15,12-1-7 0,-1 1-5 0,0 0-7 16,-4 2-2-16,-4 2-4 0,-8 1 0 16,-1 2-1-16,-3-1-1 0,-5 2 0 15,-10 0-9-15,1 1-18 0,-3-2-9 16,0-1-2-16,-5 1-13 0,-3-3-38 16,-6 2-35-16,3 0-74 0</inkml:trace>
  <inkml:trace contextRef="#ctx0" brushRef="#br0" timeOffset="29707.95">14962 7829 379 0,'0'0'126'0,"0"0"-57"15,0 0 10-15,0 0-12 0,0 0-4 16,0 0-20-16,0 0-9 0,0 0-7 16,0 0-7-16,-4-15-2 0,4 19-8 15,0 1-5-15,2 2-4 0,0 5 2 16,2 1-1-16,-2 5 0 0,0 5 0 15,0 2 0-15,-2 3-2 0,0 1 1 16,0 0 1-16,0 0 0 0,0-2-2 16,0 0 0-16,2-3 0 0,0-5 0 15,0-1-6-15,0-4-13 0,0-2-8 0,3-3-15 16,-1-5-16-16,0-2-34 0,-4-2-52 16,2-3-43-16</inkml:trace>
  <inkml:trace contextRef="#ctx0" brushRef="#br0" timeOffset="30465.07">15342 7840 70 0,'0'0'320'0,"0"0"-261"16,0 0 15-16,0 0-3 0,0 0-14 15,0 0-15-15,-2-54-6 0,2 47 1 0,0 2-2 16,0-1-7-16,0 1-6 0,-4 2-4 15,2 0-3-15,-2 0-6 0,-5 2-4 16,-3-1-3-16,2 1 0 0,4 1-1 16,-7 0-1-16,5 3 0 0,2 2-1 15,4 3 1 1,-5 0-1-16,1 1 0 0,2 1 0 0,2 1 0 0,2 0 1 16,0 2-2-16,0 4 2 0,6-2-2 0,2 3 1 15,1 0 1-15,7-2-1 16,-1 3 1-16,3 0 1 0,-1 1 1 0,8 0 1 15,-5-1 0-15,1-2 2 0,0 3-1 16,-5-5 0-16,1 2-1 0,-7 1-2 16,-4-1 1-16,3-1-2 15,-5-3 4-15,-4 0-4 0,0-1 0 0,0 0 2 16,-4-1 0-16,-1-1-1 0,-1 0 0 16,0-3 0-16,0-3 0 0,-7-1-1 15,1-2-4-15,2-1 1 0,-7 0 0 0,7-2-1 16,-5-4 1-16,5-1 1 15,2-3 2-15,-3 0 0 0,1-2-1 16,4 2 1-16,2 2 0 0,0-1 0 16,4 1 1-16,0-2-1 0,0 1 1 15,-2-1 4-15,8 0 1 16,-2-4-3-16,8 0 3 0,5-3 0 0,-5 1 3 0,7-2-1 16,-7 0 3-16,7 2 0 0,-11 0 0 15,2 1-2-15,1 0 0 0,-7 1-1 16,-4 4-1-16,0 0-7 0,0 1 0 15,-4 0 0-15,-7 1 0 0,3 0 0 16,2 1 0-16,-11-1 0 16,5 0 0-16,0 1 0 0,-5 2 0 0,5-1-12 0,-5 5-7 31,7-1-4-31,-3 2-6 0,-1 5-10 0,2 2-22 0,-5 4-52 0,-2 0-72 16,-3-1-269-16</inkml:trace>
  <inkml:trace contextRef="#ctx0" brushRef="#br0" timeOffset="36388.21">5614 10168 211 0,'0'0'78'0,"0"0"40"15,0 0-58-15,0 0-4 0,0 0-11 0,0 0-7 0,-16-55-5 16,16 49-2-16,0-1-3 0,0 3 3 16,0 0 11-16,0-1-21 0,0 4-3 15,2-1-3-15,4 1-5 0,0 1-4 16,3 0 1-16,5 7 0 0,-2 3 1 15,7 3 0-15,-2 2 0 16,3 4 0-16,-1 1-2 0,4 2-3 0,-3-2-1 16,1 3 1-1,2-1-2-15,-1 3 0 0,-3-3 2 0,0-1-3 0,-3-1 2 0,3-2-2 16,-9-4 0-16,2-2-1 0,-5-1 1 16,-1-5 0-16,-4-2 0 0,-2-2-11 15,0-1-17-15,0-1-3 0,0 0-11 16,-2 0-3-16,-6-8 4 0,-3-2-33 15,5-6-59-15,-2 0-45 16</inkml:trace>
  <inkml:trace contextRef="#ctx0" brushRef="#br0" timeOffset="36632.68">5893 10134 380 0,'0'0'52'15,"0"0"31"-15,0-51-4 0,-4 42-8 0,2 3-13 0,2 3-5 0,-2-2-7 16,2 1-8-16,0 2-6 0,-2 2-9 31,0 0-7-31,2 0-2 0,0 0-6 16,-4 2-6-16,0 7-2 0,-9 8 0 15,-3 5 2-15,-1 5-1 0,-3 2 0 16,-5 2-1-16,6 0 1 0,-2-2 0 16,1-1 0-16,7 0-1 0,3-5-1 15,0-1-2-15,6-4-14 0,2-2-9 16,-1 0-13-16,3-6-10 0,0 1-17 0,0-5-19 15,3-3-39-15,-3-3-98 0</inkml:trace>
  <inkml:trace contextRef="#ctx0" brushRef="#br0" timeOffset="36925.6">6092 10236 324 0,'0'0'122'16,"0"0"-28"-16,0 0-33 0,0 0-14 0,0 0-10 15,0 0-4-15,0 0-2 0,0 0 0 16,0 0-1-16,-6-2-8 0,6 2-7 16,0 0-2-16,0 0-6 0,0 0-4 15,10 0-1-15,-2 0 0 0,5 0 2 0,5 1 7 16,-1-1-5-16,3 0-5 15,1 0-1-15,-4 0 0 0,-1 0 1 16,-3-1-1-16,-3-1-22 0,-2 1-21 0,-4-1-24 16,-4-1-11-16,0 1-15 0,0-2-49 15,-8-1-86-15</inkml:trace>
  <inkml:trace contextRef="#ctx0" brushRef="#br0" timeOffset="37163.74">6193 10127 376 0,'0'0'86'0,"0"0"-7"16,0 0-11-16,0 0 5 0,0 0-3 0,0 0-15 16,0 0-16-16,0 0-7 0,0 0-6 15,-25-34-11-15,25 34-7 16,0 0-1-16,0 1-4 0,0 6-3 0,0 6-1 16,0 1 1-16,2 5 1 0,-2 3 0 0,0 3 1 15,0 4 0-15,0-1-2 0,0 3 1 16,0 3 0-16,0-1-1 0,0 0 0 15,-2-3-10-15,2-2-25 0,0-4-5 16,0-4-38-16,0-4-19 0,0-2-22 0,0-6-67 16,0-5-184-1</inkml:trace>
  <inkml:trace contextRef="#ctx0" brushRef="#br0" timeOffset="37448.25">6557 10089 491 0,'0'0'80'16,"0"0"5"-16,0 0-21 0,0 0 5 0,0 0-22 16,0 0-22-16,0 0-4 15,50-33-5-15,-48 39-9 0,0 0-2 0,0 5-2 0,-2 3-3 16,0 3 1-16,0 5 0 15,-4 1-1-15,-3 3 2 0,5 0-1 0,-2 0 1 16,0-1-1-16,2-2-1 0,0-1 0 16,2-2-16-16,0-1-19 0,0-3-16 15,0 0-27-15,-4-5 8 0,2-4-55 0,-2-4-121 16</inkml:trace>
  <inkml:trace contextRef="#ctx0" brushRef="#br0" timeOffset="37985.5">6836 10064 271 0,'0'0'245'0,"0"0"-150"16,0 0-28-16,54-21 0 16,-46 21-11-16,-4 0-25 0,0 0-7 15,-4 0-7-15,0 3-6 0,0 2-4 0,0 0-4 16,0 3-1-16,-4-1-2 0,0 1 0 0,-4 0 2 15,-3 1-1-15,5-3 0 16,-2 0 1-16,-2-2-2 0,1-1 1 0,-1 0-1 16,4-2 0-1,-5 1 0-15,-1-2 0 0,4 0-2 0,-5-3 1 0,1-2-3 16,2-1 1-16,1-2 1 0,1-1 2 16,2 1-3-16,2-3 2 0,0 1 0 15,4-1 0-15,0 3-1 0,0 0 2 0,4 1 0 16,0 0 1-16,2 1 0 15,9 2-1-15,-3 1 1 0,7 0 1 16,1 3-2-16,1-1 0 0,6 6 4 0,-9 4-2 16,5 2 1-16,-6 3 0 0,-5 2-1 15,-10 4 2-15,-2 2-4 0,-2 2 0 16,-10 2 0 0,-5 2 1-16,-6-5-1 15,7 1-1-15,-5-1-2 0,0 0 0 16,3 0 0-16,5-6 3 0,1-1-1 15,6-4 1-15,2-3 0 0,2-2-2 0,0-2 2 16,2-4 0-16,0 2 2 0,0-3-1 16,4 1 4-16,2-1 5 0,0 0 5 15,11 0-1-15,-3-4 3 0,7-2 0 16,4 2-6-16,-3 0-6 0,5-1-2 16,-2 0-2-16,0 3-1 0,-2 0 0 0,1-1-18 15,-1 0-42-15,-4-5-32 16,1-10-112-16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01T05:02:52.203"/>
    </inkml:context>
    <inkml:brush xml:id="br0">
      <inkml:brushProperty name="width" value="0.05292" units="cm"/>
      <inkml:brushProperty name="height" value="0.05292" units="cm"/>
      <inkml:brushProperty name="color" value="#FF0000"/>
    </inkml:brush>
  </inkml:definitions>
  <inkml:trace contextRef="#ctx0" brushRef="#br0">10052 7832 420 0,'0'0'10'0,"0"0"16"16,0 0 13-16,0 0 5 0,0 0-10 0,0 0-6 15,0 0-1-15,0 0-3 16,0 0-6-16,-47-11-8 0,47 15-3 0,0 1 2 16,0 1 3-16,0-2-4 0,4 4-4 15,8 1 2-15,5-2-3 0,2-1 3 16,7 1 0-16,7-3 2 0,7 0 3 15,7-5 9-15,5 1-5 0,12 0-1 16,4-3-2-16,11 0-5 0,1-1 2 0,5 0-5 16,-2-1 1-16,2 3-5 0,-9-1-1 15,-1 0 1-15,-9 2 0 0,-6 1 1 16,-7-1-1-16,-9 0 1 0,-9 1 2 16,-8 0-2-16,-7 3 0 0,-13-2-1 15,-5 0 0-15,-2 0 0 0,0 0 2 16,0 0 2-16,0-1-1 0,-2 0-1 15,-2 1 1-15,-7 3-3 0,-3 1 0 16,-1-1 0-16,-7 0-18 0,5 0-5 16,-2-1-19-16,1 0-12 0,1 0-19 15,3-3-55-15,-1 0-115 0</inkml:trace>
  <inkml:trace contextRef="#ctx0" brushRef="#br0" timeOffset="817.18">19743 7806 320 0,'0'0'40'0,"0"0"14"0,0 0-15 16,0 0 3-16,0 0 7 0,0 0-20 15,0 0-14-15,0 0-9 16,-19-11-2-16,19 11 0 0,0 1 0 0,0 3-3 16,0 2 7-16,3 1 4 0,1 0-1 15,0-1-2-15,4 0 5 0,2 1 3 0,5-3 1 16,6 0 3-16,3-1 0 0,11-2 0 16,7-1-4-16,7 0-1 15,11 0-5-15,9-1-1 0,3 1 3 16,11 0-4-16,-3 0-5 0,3 1 1 0,-2-2-3 15,-1 1 0-15,-7 0 2 0,-9-1-4 16,-9 1-2-16,-11 0 1 0,-11 0 1 16,-14 0 0-16,-9 0 0 0,-6 0 0 15,-4 0 1-15,0 0-1 0,-6 0 4 16,-9 0-4-16,-5 1-14 0,-11 5-17 16,-5 3-21-16,-3 3-1 0,-4 4-10 15,4-5-43-15,-1 0-56 0,5-5-155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Every variable must be declared before its use. The declaration must specify the type of the variable.</a:t>
            </a:r>
          </a:p>
        </p:txBody>
      </p:sp>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200977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only observable behavior of the main routine in LHS is the return value, which is always one. Therefore, when optimizations are enabled, the compiler can transform the code in LHS to the code in RHS.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251096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‘&amp;’ operator is used to get the address of the variable (i.e., the address at which the variable is stored in the RAM). The </a:t>
            </a:r>
            <a:r>
              <a:rPr lang="en-US" dirty="0" err="1"/>
              <a:t>scanf</a:t>
            </a:r>
            <a:r>
              <a:rPr lang="en-US" dirty="0"/>
              <a:t> routine will read the input from the keyboard and store it in the address of n. After the </a:t>
            </a:r>
            <a:r>
              <a:rPr lang="en-US" dirty="0" err="1"/>
              <a:t>scanf</a:t>
            </a:r>
            <a:r>
              <a:rPr lang="en-US" dirty="0"/>
              <a:t> returns that when we print the value of n, it will print the value entered by the user.</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114690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variables are stored in RAM. Each byte of the RAM has a unique address. Suppose you have 4GB RAM; the total number of bytes would be 4*1024*1024*1024. Now, if the address of the first byte of the RAM is zero, the address of the second byte would be one, and so on. Similarly, the address of the 4*1024*1024*1024th byte would be 4*1024*1024*1024 -1. When you write a program, you don’t decide at which address the variable will be stored in the RAM. It is decided by the compiler and the OS. However, all the bytes corresponding to a data type are stored at consecutive addresses. For example, the size of a variable, say "x", of type “int” is four bytes. If the compiler decides to store  “x” at an address “</a:t>
            </a:r>
            <a:r>
              <a:rPr lang="en-US" dirty="0" err="1"/>
              <a:t>xa</a:t>
            </a:r>
            <a:r>
              <a:rPr lang="en-US" dirty="0"/>
              <a:t>”, then the first byte of “x” is stored at address “</a:t>
            </a:r>
            <a:r>
              <a:rPr lang="en-US" dirty="0" err="1"/>
              <a:t>xa</a:t>
            </a:r>
            <a:r>
              <a:rPr lang="en-US" dirty="0"/>
              <a:t>”, the second byte of “x” is stored at “xa+1”, the third byte at “xa+2”, and the fourth byte at “xa+3”.</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276381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address of the variable c can’t be ia+3 because the variable </a:t>
            </a:r>
            <a:r>
              <a:rPr lang="en-US" dirty="0" err="1"/>
              <a:t>i</a:t>
            </a:r>
            <a:r>
              <a:rPr lang="en-US" dirty="0"/>
              <a:t> is four bytes long, and the addresses </a:t>
            </a:r>
            <a:r>
              <a:rPr lang="en-US" dirty="0" err="1"/>
              <a:t>ia</a:t>
            </a:r>
            <a:r>
              <a:rPr lang="en-US" dirty="0"/>
              <a:t> to ia+3 are occupied by </a:t>
            </a:r>
            <a:r>
              <a:rPr lang="en-US" dirty="0" err="1"/>
              <a:t>i</a:t>
            </a:r>
            <a:r>
              <a:rPr lang="en-US" dirty="0"/>
              <a: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404619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compiler/OS can store the variable d at any address. There is no correlation between ca and the address of 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98097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elements of an array are stored at consecutive addresses.</a:t>
            </a:r>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3971937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elements of a two-dimensional array are stored at consecutive addresses. If we know the address of any element of the array, we can calculate the address of the other elements of the array. All the elements in the rows are stored at consecutive addresses. Rows are also stored at consecutive addresses.</a:t>
            </a:r>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191891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define the main routine in two ways, as listed on this slide. The first definition is needed when your program takes command line input. Here, </a:t>
            </a:r>
            <a:r>
              <a:rPr lang="en-US" dirty="0" err="1"/>
              <a:t>argc</a:t>
            </a:r>
            <a:r>
              <a:rPr lang="en-US" dirty="0"/>
              <a:t> corresponds to the number of arguments, and </a:t>
            </a:r>
            <a:r>
              <a:rPr lang="en-US" dirty="0" err="1"/>
              <a:t>argv</a:t>
            </a:r>
            <a:r>
              <a:rPr lang="en-US" dirty="0"/>
              <a:t> is an array that contains the argument strings.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218649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2287253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342793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9C2A-B7ED-472D-AFD2-CC903889D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83F0B-F82F-4EC2-969E-4DAB1C43B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32EDCC-0B2B-4ECB-B22A-BD677DB50898}"/>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183EEB5E-7D53-4D83-B515-882106B72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F231F-0857-4D8A-ABD3-535DC34629CA}"/>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36621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29B0-D03E-44BD-8189-D1223017AB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43790-E45C-4BC4-8F06-D40713003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A56D3-3496-4F18-ADE0-B22CF8E65F43}"/>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DAC1FCC1-884A-4F2C-B5ED-50AF85931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9C9F5-EC2A-4992-8B15-09F68BF9FA2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4363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87147-CC17-4198-9369-3961D2B2CD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CE6FC0-168F-4081-BDBE-7DDF8E7B4A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50C84-5036-4F8A-A690-7EDDF19984D6}"/>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7956A7EF-0A38-4F50-8A44-7319827F4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3B6E7-53E4-4E02-A2B5-ADB8DE4C854A}"/>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428945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72FD-E553-4E0F-B93D-6C4497601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DFD1A-D738-478E-A28E-64901ED38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3052A-4D9D-4F39-AC22-9A86A62389DA}"/>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3C87A749-FC2F-45D5-AC0B-6B793E9F4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0D68B-7816-4767-B866-1790B0877C3C}"/>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33850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4A1A-B6F6-4B10-B54B-A52D1CEC0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843171-7230-45CB-A458-B370FA75E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7D91C-0C21-4D6B-A9CB-8557224C785F}"/>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C5049891-2010-4803-93D2-6E7519829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F4F7C-B702-48CA-9356-4CFD37A5AB76}"/>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88082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3C59-7211-4426-8BE0-3BCCB02893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48B66-FCF7-4715-97D5-B7CB1F582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76146-980D-44C7-A616-5BBED3FFF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113E8-09B1-45B4-BCCC-4006380EC07C}"/>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6" name="Footer Placeholder 5">
            <a:extLst>
              <a:ext uri="{FF2B5EF4-FFF2-40B4-BE49-F238E27FC236}">
                <a16:creationId xmlns:a16="http://schemas.microsoft.com/office/drawing/2014/main" id="{7AF3AD27-0E22-4546-B8DA-4E741DA22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25C3A-20B1-45CB-B989-4636C3031473}"/>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2268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0FDD-2158-41D4-8853-EE382AC3AC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46ED82-420C-4B51-9EAE-F02C85023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10C45-F28E-4F56-8623-166DF31EB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2CE048-803A-4E7E-BBD2-07D3CB29F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EECD5-9530-4D55-B3EC-9364F12C2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382AA7-B6A5-4059-A468-24BC1417BAEF}"/>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8" name="Footer Placeholder 7">
            <a:extLst>
              <a:ext uri="{FF2B5EF4-FFF2-40B4-BE49-F238E27FC236}">
                <a16:creationId xmlns:a16="http://schemas.microsoft.com/office/drawing/2014/main" id="{CA308279-BEE5-46B4-9FAD-96A347F01B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9C2226-D8B1-4969-AA4D-F471BDB9041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56484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B657-D57A-4CFD-A23E-3DD45F087D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052B6-303A-4494-BDCC-8E826D4C7ADA}"/>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4" name="Footer Placeholder 3">
            <a:extLst>
              <a:ext uri="{FF2B5EF4-FFF2-40B4-BE49-F238E27FC236}">
                <a16:creationId xmlns:a16="http://schemas.microsoft.com/office/drawing/2014/main" id="{9B16FB44-193F-4C86-8927-1AC959907A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4DA718-4EB0-4CAA-9788-31087DD5E1EB}"/>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60174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C127C-4928-43DF-9296-D468A644AC82}"/>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3" name="Footer Placeholder 2">
            <a:extLst>
              <a:ext uri="{FF2B5EF4-FFF2-40B4-BE49-F238E27FC236}">
                <a16:creationId xmlns:a16="http://schemas.microsoft.com/office/drawing/2014/main" id="{9E55A8EB-1AE5-4B80-BD1B-3E007704FA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AEB300-1494-4AFA-9B91-C9226A325C32}"/>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6135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4176-347C-4843-B5C5-97D53A90F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DE067E-5634-441D-8D72-B2BAD4E30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AD4342-D42D-41BB-906A-F40EC22D0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74B0A-F944-4FFF-9CCA-B30E56E41307}"/>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6" name="Footer Placeholder 5">
            <a:extLst>
              <a:ext uri="{FF2B5EF4-FFF2-40B4-BE49-F238E27FC236}">
                <a16:creationId xmlns:a16="http://schemas.microsoft.com/office/drawing/2014/main" id="{C19007DF-834F-4563-A372-DD0CBC391F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149F0-D411-463D-9D96-494472D4E374}"/>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404757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95B7-39E0-4279-A8F4-583A88503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B4CA1-4B6B-4AD3-A2FE-8F0CCD99E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B9B760-7CFB-4447-885B-B6D590DE5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0A8F2-FF8E-4A4D-B9E6-01367E71E2EF}"/>
              </a:ext>
            </a:extLst>
          </p:cNvPr>
          <p:cNvSpPr>
            <a:spLocks noGrp="1"/>
          </p:cNvSpPr>
          <p:nvPr>
            <p:ph type="dt" sz="half" idx="10"/>
          </p:nvPr>
        </p:nvSpPr>
        <p:spPr/>
        <p:txBody>
          <a:bodyPr/>
          <a:lstStyle/>
          <a:p>
            <a:fld id="{D2B9099C-EF96-45FC-ADEA-22E3C63D86CF}" type="datetimeFigureOut">
              <a:rPr lang="en-IN" smtClean="0"/>
              <a:t>11-07-2023</a:t>
            </a:fld>
            <a:endParaRPr lang="en-IN"/>
          </a:p>
        </p:txBody>
      </p:sp>
      <p:sp>
        <p:nvSpPr>
          <p:cNvPr id="6" name="Footer Placeholder 5">
            <a:extLst>
              <a:ext uri="{FF2B5EF4-FFF2-40B4-BE49-F238E27FC236}">
                <a16:creationId xmlns:a16="http://schemas.microsoft.com/office/drawing/2014/main" id="{54D20ACF-FE5E-4F59-97E9-EE0205DB1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8762B-666B-40D0-9BC5-9E3719FE2DCC}"/>
              </a:ext>
            </a:extLst>
          </p:cNvPr>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3712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DBA78-B709-4E4E-B67B-6BF84EC8C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725AB-F88E-4C5A-8782-66F5BAF63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994DE-DF03-4510-A7D0-75AEB2AB6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11-07-2023</a:t>
            </a:fld>
            <a:endParaRPr lang="en-IN"/>
          </a:p>
        </p:txBody>
      </p:sp>
      <p:sp>
        <p:nvSpPr>
          <p:cNvPr id="5" name="Footer Placeholder 4">
            <a:extLst>
              <a:ext uri="{FF2B5EF4-FFF2-40B4-BE49-F238E27FC236}">
                <a16:creationId xmlns:a16="http://schemas.microsoft.com/office/drawing/2014/main" id="{858CDABB-FD32-48BE-8F30-EA957D964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AE1D41-9E50-468B-8D47-0BB14B0C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2443053583"/>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sers.cs.cf.ac.uk/Dave.Marshall/C/C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2830-FF37-C16E-9FBA-6231702A04C1}"/>
              </a:ext>
            </a:extLst>
          </p:cNvPr>
          <p:cNvSpPr>
            <a:spLocks noGrp="1"/>
          </p:cNvSpPr>
          <p:nvPr>
            <p:ph type="title"/>
          </p:nvPr>
        </p:nvSpPr>
        <p:spPr/>
        <p:txBody>
          <a:bodyPr/>
          <a:lstStyle/>
          <a:p>
            <a:r>
              <a:rPr lang="en-US" dirty="0"/>
              <a:t>“char” type</a:t>
            </a:r>
            <a:endParaRPr lang="en-IN" dirty="0"/>
          </a:p>
        </p:txBody>
      </p:sp>
      <p:sp>
        <p:nvSpPr>
          <p:cNvPr id="3" name="Content Placeholder 2">
            <a:extLst>
              <a:ext uri="{FF2B5EF4-FFF2-40B4-BE49-F238E27FC236}">
                <a16:creationId xmlns:a16="http://schemas.microsoft.com/office/drawing/2014/main" id="{02A299F0-6A20-A2B0-4A65-28C6C429DD75}"/>
              </a:ext>
            </a:extLst>
          </p:cNvPr>
          <p:cNvSpPr>
            <a:spLocks noGrp="1"/>
          </p:cNvSpPr>
          <p:nvPr>
            <p:ph idx="1"/>
          </p:nvPr>
        </p:nvSpPr>
        <p:spPr/>
        <p:txBody>
          <a:bodyPr/>
          <a:lstStyle/>
          <a:p>
            <a:r>
              <a:rPr lang="en-US" dirty="0"/>
              <a:t>The size of a variable of type “char” is one byte</a:t>
            </a:r>
          </a:p>
          <a:p>
            <a:endParaRPr lang="en-US" dirty="0"/>
          </a:p>
          <a:p>
            <a:r>
              <a:rPr lang="en-US" dirty="0"/>
              <a:t>“char” can store one alphabetic letter or symbol</a:t>
            </a:r>
          </a:p>
          <a:p>
            <a:pPr marL="914400" lvl="2" indent="0">
              <a:buNone/>
            </a:pPr>
            <a:endParaRPr lang="en-US" dirty="0"/>
          </a:p>
          <a:p>
            <a:pPr marL="914400" lvl="2" indent="0">
              <a:buNone/>
            </a:pPr>
            <a:endParaRPr lang="en-US" dirty="0"/>
          </a:p>
          <a:p>
            <a:pPr marL="914400" lvl="2" indent="0">
              <a:buNone/>
            </a:pPr>
            <a:r>
              <a:rPr lang="en-US" dirty="0"/>
              <a:t>char </a:t>
            </a:r>
            <a:r>
              <a:rPr lang="en-US" dirty="0" err="1"/>
              <a:t>ch</a:t>
            </a:r>
            <a:r>
              <a:rPr lang="en-US" dirty="0"/>
              <a:t>;</a:t>
            </a:r>
          </a:p>
          <a:p>
            <a:pPr marL="914400" lvl="2" indent="0">
              <a:buNone/>
            </a:pPr>
            <a:r>
              <a:rPr lang="en-US" dirty="0" err="1"/>
              <a:t>ch</a:t>
            </a:r>
            <a:r>
              <a:rPr lang="en-US" dirty="0"/>
              <a:t> = ‘a’;  // valid</a:t>
            </a:r>
          </a:p>
          <a:p>
            <a:pPr marL="914400" lvl="2" indent="0">
              <a:buNone/>
            </a:pPr>
            <a:r>
              <a:rPr lang="en-US" dirty="0" err="1"/>
              <a:t>ch</a:t>
            </a:r>
            <a:r>
              <a:rPr lang="en-US" dirty="0"/>
              <a:t> = ‘A’;  // valid</a:t>
            </a:r>
          </a:p>
          <a:p>
            <a:pPr marL="914400" lvl="2" indent="0">
              <a:buNone/>
            </a:pPr>
            <a:r>
              <a:rPr lang="en-US" dirty="0" err="1"/>
              <a:t>ch</a:t>
            </a:r>
            <a:r>
              <a:rPr lang="en-US" dirty="0"/>
              <a:t> = ‘@’;  // valid</a:t>
            </a:r>
          </a:p>
          <a:p>
            <a:pPr marL="914400" lvl="2" indent="0">
              <a:buNone/>
            </a:pPr>
            <a:r>
              <a:rPr lang="en-US" dirty="0" err="1"/>
              <a:t>ch</a:t>
            </a:r>
            <a:r>
              <a:rPr lang="en-US" dirty="0"/>
              <a:t> = ‘ab’; // invalid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6AD5042-9C52-59BD-F1E2-1D15EEE14AF9}"/>
                  </a:ext>
                </a:extLst>
              </p14:cNvPr>
              <p14:cNvContentPartPr/>
              <p14:nvPr/>
            </p14:nvContentPartPr>
            <p14:xfrm>
              <a:off x="2302560" y="4295880"/>
              <a:ext cx="306000" cy="1361160"/>
            </p14:xfrm>
          </p:contentPart>
        </mc:Choice>
        <mc:Fallback xmlns="">
          <p:pic>
            <p:nvPicPr>
              <p:cNvPr id="4" name="Ink 3">
                <a:extLst>
                  <a:ext uri="{FF2B5EF4-FFF2-40B4-BE49-F238E27FC236}">
                    <a16:creationId xmlns:a16="http://schemas.microsoft.com/office/drawing/2014/main" id="{46AD5042-9C52-59BD-F1E2-1D15EEE14AF9}"/>
                  </a:ext>
                </a:extLst>
              </p:cNvPr>
              <p:cNvPicPr/>
              <p:nvPr/>
            </p:nvPicPr>
            <p:blipFill>
              <a:blip r:embed="rId3"/>
              <a:stretch>
                <a:fillRect/>
              </a:stretch>
            </p:blipFill>
            <p:spPr>
              <a:xfrm>
                <a:off x="2293200" y="4286520"/>
                <a:ext cx="324720" cy="1379880"/>
              </a:xfrm>
              <a:prstGeom prst="rect">
                <a:avLst/>
              </a:prstGeom>
            </p:spPr>
          </p:pic>
        </mc:Fallback>
      </mc:AlternateContent>
    </p:spTree>
    <p:extLst>
      <p:ext uri="{BB962C8B-B14F-4D97-AF65-F5344CB8AC3E}">
        <p14:creationId xmlns:p14="http://schemas.microsoft.com/office/powerpoint/2010/main" val="37021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BA34-F868-513A-4B08-1CC6822E453E}"/>
              </a:ext>
            </a:extLst>
          </p:cNvPr>
          <p:cNvSpPr>
            <a:spLocks noGrp="1"/>
          </p:cNvSpPr>
          <p:nvPr>
            <p:ph type="title"/>
          </p:nvPr>
        </p:nvSpPr>
        <p:spPr/>
        <p:txBody>
          <a:bodyPr/>
          <a:lstStyle/>
          <a:p>
            <a:r>
              <a:rPr lang="en-IN" dirty="0"/>
              <a:t>“char” type</a:t>
            </a:r>
          </a:p>
        </p:txBody>
      </p:sp>
      <p:sp>
        <p:nvSpPr>
          <p:cNvPr id="3" name="Content Placeholder 2">
            <a:extLst>
              <a:ext uri="{FF2B5EF4-FFF2-40B4-BE49-F238E27FC236}">
                <a16:creationId xmlns:a16="http://schemas.microsoft.com/office/drawing/2014/main" id="{4DF64EFD-E8ED-FED0-7631-3235BB3FD1EA}"/>
              </a:ext>
            </a:extLst>
          </p:cNvPr>
          <p:cNvSpPr>
            <a:spLocks noGrp="1"/>
          </p:cNvSpPr>
          <p:nvPr>
            <p:ph idx="1"/>
          </p:nvPr>
        </p:nvSpPr>
        <p:spPr/>
        <p:txBody>
          <a:bodyPr/>
          <a:lstStyle/>
          <a:p>
            <a:r>
              <a:rPr lang="en-IN" dirty="0"/>
              <a:t>How can we store a character in one byte?</a:t>
            </a:r>
          </a:p>
        </p:txBody>
      </p:sp>
    </p:spTree>
    <p:extLst>
      <p:ext uri="{BB962C8B-B14F-4D97-AF65-F5344CB8AC3E}">
        <p14:creationId xmlns:p14="http://schemas.microsoft.com/office/powerpoint/2010/main" val="85941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BA34-F868-513A-4B08-1CC6822E453E}"/>
              </a:ext>
            </a:extLst>
          </p:cNvPr>
          <p:cNvSpPr>
            <a:spLocks noGrp="1"/>
          </p:cNvSpPr>
          <p:nvPr>
            <p:ph type="title"/>
          </p:nvPr>
        </p:nvSpPr>
        <p:spPr/>
        <p:txBody>
          <a:bodyPr/>
          <a:lstStyle/>
          <a:p>
            <a:r>
              <a:rPr lang="en-IN" dirty="0"/>
              <a:t>“char” type</a:t>
            </a:r>
          </a:p>
        </p:txBody>
      </p:sp>
      <p:sp>
        <p:nvSpPr>
          <p:cNvPr id="3" name="Content Placeholder 2">
            <a:extLst>
              <a:ext uri="{FF2B5EF4-FFF2-40B4-BE49-F238E27FC236}">
                <a16:creationId xmlns:a16="http://schemas.microsoft.com/office/drawing/2014/main" id="{4DF64EFD-E8ED-FED0-7631-3235BB3FD1EA}"/>
              </a:ext>
            </a:extLst>
          </p:cNvPr>
          <p:cNvSpPr>
            <a:spLocks noGrp="1"/>
          </p:cNvSpPr>
          <p:nvPr>
            <p:ph idx="1"/>
          </p:nvPr>
        </p:nvSpPr>
        <p:spPr/>
        <p:txBody>
          <a:bodyPr/>
          <a:lstStyle/>
          <a:p>
            <a:r>
              <a:rPr lang="en-IN" dirty="0"/>
              <a:t>How can we store a character in one byte?</a:t>
            </a:r>
          </a:p>
          <a:p>
            <a:pPr lvl="1"/>
            <a:r>
              <a:rPr lang="en-IN" dirty="0"/>
              <a:t>We can store -128 to 127 in one byte</a:t>
            </a:r>
          </a:p>
          <a:p>
            <a:pPr lvl="1"/>
            <a:r>
              <a:rPr lang="en-IN" dirty="0"/>
              <a:t>Total number of characters is less than 127</a:t>
            </a:r>
          </a:p>
          <a:p>
            <a:pPr lvl="1"/>
            <a:r>
              <a:rPr lang="en-IN" dirty="0"/>
              <a:t>We can assign a unique value between 0-127 to each of the characters</a:t>
            </a:r>
          </a:p>
          <a:p>
            <a:pPr lvl="1"/>
            <a:r>
              <a:rPr lang="en-IN" dirty="0"/>
              <a:t>The corresponding encoding is also called ASCII code, e.g.,</a:t>
            </a:r>
          </a:p>
          <a:p>
            <a:pPr lvl="2"/>
            <a:r>
              <a:rPr lang="en-IN" dirty="0"/>
              <a:t>ASCII value of ‘$’ is 36</a:t>
            </a:r>
          </a:p>
          <a:p>
            <a:pPr lvl="2"/>
            <a:r>
              <a:rPr lang="en-IN" dirty="0"/>
              <a:t>ASCII value to ‘A’ is 65, ‘B’ is 66, and so on.</a:t>
            </a:r>
          </a:p>
          <a:p>
            <a:pPr lvl="2"/>
            <a:r>
              <a:rPr lang="en-IN" dirty="0"/>
              <a:t>ASCII value of ‘a’ is 97, ‘b’ is 98, and so on.</a:t>
            </a:r>
          </a:p>
          <a:p>
            <a:pPr lvl="2"/>
            <a:r>
              <a:rPr lang="en-IN" dirty="0"/>
              <a:t>ASCII value of ‘&lt;’ is 60</a:t>
            </a:r>
          </a:p>
          <a:p>
            <a:pPr lvl="2"/>
            <a:r>
              <a:rPr lang="en-IN" dirty="0"/>
              <a:t>etc.</a:t>
            </a:r>
          </a:p>
        </p:txBody>
      </p:sp>
    </p:spTree>
    <p:extLst>
      <p:ext uri="{BB962C8B-B14F-4D97-AF65-F5344CB8AC3E}">
        <p14:creationId xmlns:p14="http://schemas.microsoft.com/office/powerpoint/2010/main" val="386765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BABE-79F4-474A-A55D-B9B2905DA76C}"/>
              </a:ext>
            </a:extLst>
          </p:cNvPr>
          <p:cNvSpPr>
            <a:spLocks noGrp="1"/>
          </p:cNvSpPr>
          <p:nvPr>
            <p:ph type="title"/>
          </p:nvPr>
        </p:nvSpPr>
        <p:spPr/>
        <p:txBody>
          <a:bodyPr/>
          <a:lstStyle/>
          <a:p>
            <a:r>
              <a:rPr lang="en-US" dirty="0"/>
              <a:t>Array type</a:t>
            </a:r>
            <a:endParaRPr lang="en-IN" dirty="0"/>
          </a:p>
        </p:txBody>
      </p:sp>
      <p:sp>
        <p:nvSpPr>
          <p:cNvPr id="3" name="Content Placeholder 2">
            <a:extLst>
              <a:ext uri="{FF2B5EF4-FFF2-40B4-BE49-F238E27FC236}">
                <a16:creationId xmlns:a16="http://schemas.microsoft.com/office/drawing/2014/main" id="{F060A639-7555-4BC1-8EF2-7C19722C9C08}"/>
              </a:ext>
            </a:extLst>
          </p:cNvPr>
          <p:cNvSpPr>
            <a:spLocks noGrp="1"/>
          </p:cNvSpPr>
          <p:nvPr>
            <p:ph idx="1"/>
          </p:nvPr>
        </p:nvSpPr>
        <p:spPr/>
        <p:txBody>
          <a:bodyPr/>
          <a:lstStyle/>
          <a:p>
            <a:r>
              <a:rPr lang="en-US" dirty="0"/>
              <a:t>An array is a collection of elements of the same type</a:t>
            </a:r>
          </a:p>
          <a:p>
            <a:endParaRPr lang="en-US" dirty="0"/>
          </a:p>
          <a:p>
            <a:pPr marL="0" indent="0">
              <a:buNone/>
            </a:pP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arr</a:t>
            </a:r>
            <a:r>
              <a:rPr lang="en-US" sz="2400" dirty="0">
                <a:latin typeface="Courier New" panose="02070309020205020404" pitchFamily="49" charset="0"/>
                <a:cs typeface="Courier New" panose="02070309020205020404" pitchFamily="49" charset="0"/>
              </a:rPr>
              <a:t>[100]; // declaring an array of 100 elements</a:t>
            </a:r>
          </a:p>
          <a:p>
            <a:pPr marL="0" indent="0">
              <a:buNone/>
            </a:pPr>
            <a:r>
              <a:rPr lang="en-US" sz="2400" dirty="0">
                <a:latin typeface="Courier New" panose="02070309020205020404" pitchFamily="49" charset="0"/>
                <a:cs typeface="Courier New" panose="02070309020205020404" pitchFamily="49" charset="0"/>
              </a:rPr>
              <a:t>// the first element is indexed using 0, second is 1,</a:t>
            </a:r>
          </a:p>
          <a:p>
            <a:pPr marL="0" indent="0">
              <a:buNone/>
            </a:pPr>
            <a:r>
              <a:rPr lang="en-US" sz="2400" dirty="0">
                <a:latin typeface="Courier New" panose="02070309020205020404" pitchFamily="49" charset="0"/>
                <a:cs typeface="Courier New" panose="02070309020205020404" pitchFamily="49" charset="0"/>
              </a:rPr>
              <a:t>// and so on ..</a:t>
            </a:r>
          </a:p>
          <a:p>
            <a:pPr marL="0" indent="0">
              <a:buNone/>
            </a:pPr>
            <a:r>
              <a:rPr lang="en-US" sz="2400" dirty="0">
                <a:latin typeface="Courier New" panose="02070309020205020404" pitchFamily="49" charset="0"/>
                <a:cs typeface="Courier New" panose="02070309020205020404" pitchFamily="49" charset="0"/>
              </a:rPr>
              <a:t>a[2] = 20; // updating the 3</a:t>
            </a:r>
            <a:r>
              <a:rPr lang="en-US" sz="2400" baseline="30000" dirty="0">
                <a:latin typeface="Courier New" panose="02070309020205020404" pitchFamily="49" charset="0"/>
                <a:cs typeface="Courier New" panose="02070309020205020404" pitchFamily="49" charset="0"/>
              </a:rPr>
              <a:t>rd</a:t>
            </a:r>
            <a:r>
              <a:rPr lang="en-US" sz="2400" dirty="0">
                <a:latin typeface="Courier New" panose="02070309020205020404" pitchFamily="49" charset="0"/>
                <a:cs typeface="Courier New" panose="02070309020205020404" pitchFamily="49" charset="0"/>
              </a:rPr>
              <a:t> element</a:t>
            </a:r>
          </a:p>
          <a:p>
            <a:pPr marL="0" indent="0">
              <a:buNone/>
            </a:pPr>
            <a:r>
              <a:rPr lang="en-US" sz="2400" dirty="0">
                <a:latin typeface="Courier New" panose="02070309020205020404" pitchFamily="49" charset="0"/>
                <a:cs typeface="Courier New" panose="02070309020205020404" pitchFamily="49" charset="0"/>
              </a:rPr>
              <a:t>a[139] = 2; // allowed but the behavior is undefined</a:t>
            </a:r>
          </a:p>
          <a:p>
            <a:pPr marL="0" indent="0">
              <a:buNone/>
            </a:pPr>
            <a:r>
              <a:rPr lang="en-US" sz="2400" dirty="0">
                <a:latin typeface="Courier New" panose="02070309020205020404" pitchFamily="49" charset="0"/>
                <a:cs typeface="Courier New" panose="02070309020205020404" pitchFamily="49" charset="0"/>
              </a:rPr>
              <a:t>// it might corrupt the values of the other variables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98A14CE-CDF5-355E-FAE1-F54949DF92D0}"/>
                  </a:ext>
                </a:extLst>
              </p14:cNvPr>
              <p14:cNvContentPartPr/>
              <p14:nvPr/>
            </p14:nvContentPartPr>
            <p14:xfrm>
              <a:off x="925560" y="3219120"/>
              <a:ext cx="1825920" cy="1911240"/>
            </p14:xfrm>
          </p:contentPart>
        </mc:Choice>
        <mc:Fallback xmlns="">
          <p:pic>
            <p:nvPicPr>
              <p:cNvPr id="4" name="Ink 3">
                <a:extLst>
                  <a:ext uri="{FF2B5EF4-FFF2-40B4-BE49-F238E27FC236}">
                    <a16:creationId xmlns:a16="http://schemas.microsoft.com/office/drawing/2014/main" id="{798A14CE-CDF5-355E-FAE1-F54949DF92D0}"/>
                  </a:ext>
                </a:extLst>
              </p:cNvPr>
              <p:cNvPicPr/>
              <p:nvPr/>
            </p:nvPicPr>
            <p:blipFill>
              <a:blip r:embed="rId3"/>
              <a:stretch>
                <a:fillRect/>
              </a:stretch>
            </p:blipFill>
            <p:spPr>
              <a:xfrm>
                <a:off x="916200" y="3209760"/>
                <a:ext cx="1844640" cy="1929960"/>
              </a:xfrm>
              <a:prstGeom prst="rect">
                <a:avLst/>
              </a:prstGeom>
            </p:spPr>
          </p:pic>
        </mc:Fallback>
      </mc:AlternateContent>
    </p:spTree>
    <p:extLst>
      <p:ext uri="{BB962C8B-B14F-4D97-AF65-F5344CB8AC3E}">
        <p14:creationId xmlns:p14="http://schemas.microsoft.com/office/powerpoint/2010/main" val="269390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75FA-D208-473D-90A5-7E83851A8DFD}"/>
              </a:ext>
            </a:extLst>
          </p:cNvPr>
          <p:cNvSpPr>
            <a:spLocks noGrp="1"/>
          </p:cNvSpPr>
          <p:nvPr>
            <p:ph type="title"/>
          </p:nvPr>
        </p:nvSpPr>
        <p:spPr/>
        <p:txBody>
          <a:bodyPr/>
          <a:lstStyle/>
          <a:p>
            <a:r>
              <a:rPr lang="en-US" dirty="0"/>
              <a:t>One-dimensional array</a:t>
            </a:r>
            <a:endParaRPr lang="en-IN" dirty="0"/>
          </a:p>
        </p:txBody>
      </p:sp>
      <p:sp>
        <p:nvSpPr>
          <p:cNvPr id="3" name="Content Placeholder 2">
            <a:extLst>
              <a:ext uri="{FF2B5EF4-FFF2-40B4-BE49-F238E27FC236}">
                <a16:creationId xmlns:a16="http://schemas.microsoft.com/office/drawing/2014/main" id="{5736A10A-3E9C-491C-9A6A-F65C4637C608}"/>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[10]; // 1-d array</a:t>
            </a:r>
            <a:endParaRPr lang="en-IN" dirty="0">
              <a:latin typeface="Courier New" panose="02070309020205020404" pitchFamily="49" charset="0"/>
              <a:cs typeface="Courier New" panose="02070309020205020404" pitchFamily="49" charset="0"/>
            </a:endParaRPr>
          </a:p>
        </p:txBody>
      </p:sp>
      <p:graphicFrame>
        <p:nvGraphicFramePr>
          <p:cNvPr id="12" name="Table 12">
            <a:extLst>
              <a:ext uri="{FF2B5EF4-FFF2-40B4-BE49-F238E27FC236}">
                <a16:creationId xmlns:a16="http://schemas.microsoft.com/office/drawing/2014/main" id="{6F6572ED-E495-437E-934A-5416EC1A10BB}"/>
              </a:ext>
            </a:extLst>
          </p:cNvPr>
          <p:cNvGraphicFramePr>
            <a:graphicFrameLocks noGrp="1"/>
          </p:cNvGraphicFramePr>
          <p:nvPr>
            <p:extLst>
              <p:ext uri="{D42A27DB-BD31-4B8C-83A1-F6EECF244321}">
                <p14:modId xmlns:p14="http://schemas.microsoft.com/office/powerpoint/2010/main" val="3601500330"/>
              </p:ext>
            </p:extLst>
          </p:nvPr>
        </p:nvGraphicFramePr>
        <p:xfrm>
          <a:off x="1785423" y="3452594"/>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370601350"/>
                    </a:ext>
                  </a:extLst>
                </a:gridCol>
                <a:gridCol w="812800">
                  <a:extLst>
                    <a:ext uri="{9D8B030D-6E8A-4147-A177-3AD203B41FA5}">
                      <a16:colId xmlns:a16="http://schemas.microsoft.com/office/drawing/2014/main" val="698221300"/>
                    </a:ext>
                  </a:extLst>
                </a:gridCol>
                <a:gridCol w="812800">
                  <a:extLst>
                    <a:ext uri="{9D8B030D-6E8A-4147-A177-3AD203B41FA5}">
                      <a16:colId xmlns:a16="http://schemas.microsoft.com/office/drawing/2014/main" val="2524369540"/>
                    </a:ext>
                  </a:extLst>
                </a:gridCol>
                <a:gridCol w="812800">
                  <a:extLst>
                    <a:ext uri="{9D8B030D-6E8A-4147-A177-3AD203B41FA5}">
                      <a16:colId xmlns:a16="http://schemas.microsoft.com/office/drawing/2014/main" val="1395907722"/>
                    </a:ext>
                  </a:extLst>
                </a:gridCol>
                <a:gridCol w="812800">
                  <a:extLst>
                    <a:ext uri="{9D8B030D-6E8A-4147-A177-3AD203B41FA5}">
                      <a16:colId xmlns:a16="http://schemas.microsoft.com/office/drawing/2014/main" val="661793821"/>
                    </a:ext>
                  </a:extLst>
                </a:gridCol>
                <a:gridCol w="812800">
                  <a:extLst>
                    <a:ext uri="{9D8B030D-6E8A-4147-A177-3AD203B41FA5}">
                      <a16:colId xmlns:a16="http://schemas.microsoft.com/office/drawing/2014/main" val="1280832649"/>
                    </a:ext>
                  </a:extLst>
                </a:gridCol>
                <a:gridCol w="812800">
                  <a:extLst>
                    <a:ext uri="{9D8B030D-6E8A-4147-A177-3AD203B41FA5}">
                      <a16:colId xmlns:a16="http://schemas.microsoft.com/office/drawing/2014/main" val="3710772418"/>
                    </a:ext>
                  </a:extLst>
                </a:gridCol>
                <a:gridCol w="812800">
                  <a:extLst>
                    <a:ext uri="{9D8B030D-6E8A-4147-A177-3AD203B41FA5}">
                      <a16:colId xmlns:a16="http://schemas.microsoft.com/office/drawing/2014/main" val="3813977798"/>
                    </a:ext>
                  </a:extLst>
                </a:gridCol>
                <a:gridCol w="812800">
                  <a:extLst>
                    <a:ext uri="{9D8B030D-6E8A-4147-A177-3AD203B41FA5}">
                      <a16:colId xmlns:a16="http://schemas.microsoft.com/office/drawing/2014/main" val="3222226268"/>
                    </a:ext>
                  </a:extLst>
                </a:gridCol>
                <a:gridCol w="812800">
                  <a:extLst>
                    <a:ext uri="{9D8B030D-6E8A-4147-A177-3AD203B41FA5}">
                      <a16:colId xmlns:a16="http://schemas.microsoft.com/office/drawing/2014/main" val="4156169226"/>
                    </a:ext>
                  </a:extLst>
                </a:gridCol>
              </a:tblGrid>
              <a:tr h="370840">
                <a:tc>
                  <a:txBody>
                    <a:bodyPr/>
                    <a:lstStyle/>
                    <a:p>
                      <a:pPr algn="ctr"/>
                      <a:r>
                        <a:rPr lang="en-US" dirty="0">
                          <a:latin typeface="Courier New" panose="02070309020205020404" pitchFamily="49" charset="0"/>
                          <a:cs typeface="Courier New" panose="02070309020205020404" pitchFamily="49" charset="0"/>
                        </a:rPr>
                        <a:t>a[0]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a[3]</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a[4]</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a[5]</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a[6]</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a[7]</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a[8]</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a[9]</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0820763"/>
                  </a:ext>
                </a:extLst>
              </a:tr>
            </a:tbl>
          </a:graphicData>
        </a:graphic>
      </p:graphicFrame>
      <p:sp>
        <p:nvSpPr>
          <p:cNvPr id="5" name="TextBox 4">
            <a:extLst>
              <a:ext uri="{FF2B5EF4-FFF2-40B4-BE49-F238E27FC236}">
                <a16:creationId xmlns:a16="http://schemas.microsoft.com/office/drawing/2014/main" id="{7EB356F3-F338-1BB8-6B96-C80E04E7D980}"/>
              </a:ext>
            </a:extLst>
          </p:cNvPr>
          <p:cNvSpPr txBox="1"/>
          <p:nvPr/>
        </p:nvSpPr>
        <p:spPr>
          <a:xfrm>
            <a:off x="1785423" y="4827639"/>
            <a:ext cx="6591659" cy="646331"/>
          </a:xfrm>
          <a:prstGeom prst="rect">
            <a:avLst/>
          </a:prstGeom>
          <a:noFill/>
        </p:spPr>
        <p:txBody>
          <a:bodyPr wrap="square" rtlCol="0">
            <a:spAutoFit/>
          </a:bodyPr>
          <a:lstStyle/>
          <a:p>
            <a:r>
              <a:rPr lang="en-US" dirty="0">
                <a:latin typeface="Consolas" panose="020B0609020204030204" pitchFamily="49" charset="0"/>
              </a:rPr>
              <a:t>Let’s say the starting address of the array is X; what is the address of each element of the array?</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4090F65-41B0-5046-2A2A-9C714CC5E926}"/>
                  </a:ext>
                </a:extLst>
              </p14:cNvPr>
              <p14:cNvContentPartPr/>
              <p14:nvPr/>
            </p14:nvContentPartPr>
            <p14:xfrm>
              <a:off x="1585800" y="3907440"/>
              <a:ext cx="4929120" cy="238320"/>
            </p14:xfrm>
          </p:contentPart>
        </mc:Choice>
        <mc:Fallback xmlns="">
          <p:pic>
            <p:nvPicPr>
              <p:cNvPr id="4" name="Ink 3">
                <a:extLst>
                  <a:ext uri="{FF2B5EF4-FFF2-40B4-BE49-F238E27FC236}">
                    <a16:creationId xmlns:a16="http://schemas.microsoft.com/office/drawing/2014/main" id="{04090F65-41B0-5046-2A2A-9C714CC5E926}"/>
                  </a:ext>
                </a:extLst>
              </p:cNvPr>
              <p:cNvPicPr/>
              <p:nvPr/>
            </p:nvPicPr>
            <p:blipFill>
              <a:blip r:embed="rId4"/>
              <a:stretch>
                <a:fillRect/>
              </a:stretch>
            </p:blipFill>
            <p:spPr>
              <a:xfrm>
                <a:off x="1576440" y="3898080"/>
                <a:ext cx="4947840" cy="257040"/>
              </a:xfrm>
              <a:prstGeom prst="rect">
                <a:avLst/>
              </a:prstGeom>
            </p:spPr>
          </p:pic>
        </mc:Fallback>
      </mc:AlternateContent>
    </p:spTree>
    <p:extLst>
      <p:ext uri="{BB962C8B-B14F-4D97-AF65-F5344CB8AC3E}">
        <p14:creationId xmlns:p14="http://schemas.microsoft.com/office/powerpoint/2010/main" val="165989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75FA-D208-473D-90A5-7E83851A8DFD}"/>
              </a:ext>
            </a:extLst>
          </p:cNvPr>
          <p:cNvSpPr>
            <a:spLocks noGrp="1"/>
          </p:cNvSpPr>
          <p:nvPr>
            <p:ph type="title"/>
          </p:nvPr>
        </p:nvSpPr>
        <p:spPr/>
        <p:txBody>
          <a:bodyPr/>
          <a:lstStyle/>
          <a:p>
            <a:r>
              <a:rPr lang="en-US" dirty="0"/>
              <a:t>Two-dimensional array</a:t>
            </a:r>
            <a:endParaRPr lang="en-IN" dirty="0"/>
          </a:p>
        </p:txBody>
      </p:sp>
      <p:sp>
        <p:nvSpPr>
          <p:cNvPr id="3" name="Content Placeholder 2">
            <a:extLst>
              <a:ext uri="{FF2B5EF4-FFF2-40B4-BE49-F238E27FC236}">
                <a16:creationId xmlns:a16="http://schemas.microsoft.com/office/drawing/2014/main" id="{5736A10A-3E9C-491C-9A6A-F65C4637C608}"/>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[5][3]; // 2-d array</a:t>
            </a:r>
            <a:endParaRPr lang="en-IN" dirty="0">
              <a:latin typeface="Courier New" panose="02070309020205020404" pitchFamily="49" charset="0"/>
              <a:cs typeface="Courier New" panose="02070309020205020404" pitchFamily="49" charset="0"/>
            </a:endParaRPr>
          </a:p>
        </p:txBody>
      </p:sp>
      <p:graphicFrame>
        <p:nvGraphicFramePr>
          <p:cNvPr id="5" name="Table 5">
            <a:extLst>
              <a:ext uri="{FF2B5EF4-FFF2-40B4-BE49-F238E27FC236}">
                <a16:creationId xmlns:a16="http://schemas.microsoft.com/office/drawing/2014/main" id="{7DC6AAE9-133D-4E30-B102-461D998E578E}"/>
              </a:ext>
            </a:extLst>
          </p:cNvPr>
          <p:cNvGraphicFramePr>
            <a:graphicFrameLocks noGrp="1"/>
          </p:cNvGraphicFramePr>
          <p:nvPr>
            <p:extLst>
              <p:ext uri="{D42A27DB-BD31-4B8C-83A1-F6EECF244321}">
                <p14:modId xmlns:p14="http://schemas.microsoft.com/office/powerpoint/2010/main" val="1818346377"/>
              </p:ext>
            </p:extLst>
          </p:nvPr>
        </p:nvGraphicFramePr>
        <p:xfrm>
          <a:off x="2730643" y="3072448"/>
          <a:ext cx="3613761" cy="1854200"/>
        </p:xfrm>
        <a:graphic>
          <a:graphicData uri="http://schemas.openxmlformats.org/drawingml/2006/table">
            <a:tbl>
              <a:tblPr bandRow="1">
                <a:tableStyleId>{5C22544A-7EE6-4342-B048-85BDC9FD1C3A}</a:tableStyleId>
              </a:tblPr>
              <a:tblGrid>
                <a:gridCol w="1204587">
                  <a:extLst>
                    <a:ext uri="{9D8B030D-6E8A-4147-A177-3AD203B41FA5}">
                      <a16:colId xmlns:a16="http://schemas.microsoft.com/office/drawing/2014/main" val="2686019224"/>
                    </a:ext>
                  </a:extLst>
                </a:gridCol>
                <a:gridCol w="1204587">
                  <a:extLst>
                    <a:ext uri="{9D8B030D-6E8A-4147-A177-3AD203B41FA5}">
                      <a16:colId xmlns:a16="http://schemas.microsoft.com/office/drawing/2014/main" val="1043173712"/>
                    </a:ext>
                  </a:extLst>
                </a:gridCol>
                <a:gridCol w="1204587">
                  <a:extLst>
                    <a:ext uri="{9D8B030D-6E8A-4147-A177-3AD203B41FA5}">
                      <a16:colId xmlns:a16="http://schemas.microsoft.com/office/drawing/2014/main" val="3112973392"/>
                    </a:ext>
                  </a:extLst>
                </a:gridCol>
              </a:tblGrid>
              <a:tr h="370840">
                <a:tc>
                  <a:txBody>
                    <a:bodyPr/>
                    <a:lstStyle/>
                    <a:p>
                      <a:pPr algn="ctr"/>
                      <a:r>
                        <a:rPr lang="en-US" dirty="0">
                          <a:latin typeface="Courier New" panose="02070309020205020404" pitchFamily="49" charset="0"/>
                          <a:cs typeface="Courier New" panose="02070309020205020404" pitchFamily="49" charset="0"/>
                        </a:rPr>
                        <a:t>a[0][0]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a[0][1]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a[0][2]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078595"/>
                  </a:ext>
                </a:extLst>
              </a:tr>
              <a:tr h="370840">
                <a:tc>
                  <a:txBody>
                    <a:bodyPr/>
                    <a:lstStyle/>
                    <a:p>
                      <a:pPr algn="ctr"/>
                      <a:r>
                        <a:rPr lang="en-US" dirty="0">
                          <a:latin typeface="Courier New" panose="02070309020205020404" pitchFamily="49" charset="0"/>
                          <a:cs typeface="Courier New" panose="02070309020205020404" pitchFamily="49" charset="0"/>
                        </a:rPr>
                        <a:t>a[1][0]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a[1][1]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a[1][2]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16711"/>
                  </a:ext>
                </a:extLst>
              </a:tr>
              <a:tr h="370840">
                <a:tc>
                  <a:txBody>
                    <a:bodyPr/>
                    <a:lstStyle/>
                    <a:p>
                      <a:pPr algn="ctr"/>
                      <a:r>
                        <a:rPr lang="en-US" dirty="0">
                          <a:latin typeface="Courier New" panose="02070309020205020404" pitchFamily="49" charset="0"/>
                          <a:cs typeface="Courier New" panose="02070309020205020404" pitchFamily="49" charset="0"/>
                        </a:rPr>
                        <a:t>a[2][0]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a[2][1]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a[2][2]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774795"/>
                  </a:ext>
                </a:extLst>
              </a:tr>
              <a:tr h="370840">
                <a:tc>
                  <a:txBody>
                    <a:bodyPr/>
                    <a:lstStyle/>
                    <a:p>
                      <a:pPr algn="ctr"/>
                      <a:r>
                        <a:rPr lang="en-US" dirty="0">
                          <a:latin typeface="Courier New" panose="02070309020205020404" pitchFamily="49" charset="0"/>
                          <a:cs typeface="Courier New" panose="02070309020205020404" pitchFamily="49" charset="0"/>
                        </a:rPr>
                        <a:t>a[3][0]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a[3][1]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a[3][2]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214674"/>
                  </a:ext>
                </a:extLst>
              </a:tr>
              <a:tr h="370840">
                <a:tc>
                  <a:txBody>
                    <a:bodyPr/>
                    <a:lstStyle/>
                    <a:p>
                      <a:pPr algn="ctr"/>
                      <a:r>
                        <a:rPr lang="en-US" dirty="0">
                          <a:latin typeface="Courier New" panose="02070309020205020404" pitchFamily="49" charset="0"/>
                          <a:cs typeface="Courier New" panose="02070309020205020404" pitchFamily="49" charset="0"/>
                        </a:rPr>
                        <a:t>a[4][0]</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a[4][1]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a[4][2]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405911"/>
                  </a:ext>
                </a:extLst>
              </a:tr>
            </a:tbl>
          </a:graphicData>
        </a:graphic>
      </p:graphicFrame>
      <p:sp>
        <p:nvSpPr>
          <p:cNvPr id="6" name="TextBox 5">
            <a:extLst>
              <a:ext uri="{FF2B5EF4-FFF2-40B4-BE49-F238E27FC236}">
                <a16:creationId xmlns:a16="http://schemas.microsoft.com/office/drawing/2014/main" id="{39F226A3-66F3-3D13-B36B-1A80B7CBA84F}"/>
              </a:ext>
            </a:extLst>
          </p:cNvPr>
          <p:cNvSpPr txBox="1"/>
          <p:nvPr/>
        </p:nvSpPr>
        <p:spPr>
          <a:xfrm>
            <a:off x="2021398" y="5417575"/>
            <a:ext cx="6591659" cy="646331"/>
          </a:xfrm>
          <a:prstGeom prst="rect">
            <a:avLst/>
          </a:prstGeom>
          <a:noFill/>
        </p:spPr>
        <p:txBody>
          <a:bodyPr wrap="square" rtlCol="0">
            <a:spAutoFit/>
          </a:bodyPr>
          <a:lstStyle/>
          <a:p>
            <a:r>
              <a:rPr lang="en-US" dirty="0">
                <a:latin typeface="Consolas" panose="020B0609020204030204" pitchFamily="49" charset="0"/>
              </a:rPr>
              <a:t>Let’s say the starting address of the array </a:t>
            </a:r>
            <a:r>
              <a:rPr lang="en-US">
                <a:latin typeface="Consolas" panose="020B0609020204030204" pitchFamily="49" charset="0"/>
              </a:rPr>
              <a:t>is X; </a:t>
            </a:r>
            <a:r>
              <a:rPr lang="en-US" dirty="0">
                <a:latin typeface="Consolas" panose="020B0609020204030204" pitchFamily="49" charset="0"/>
              </a:rPr>
              <a:t>what is the address of each element of the array?</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8BCB187-8034-FDAA-D15C-3A927C63C9EB}"/>
                  </a:ext>
                </a:extLst>
              </p14:cNvPr>
              <p14:cNvContentPartPr/>
              <p14:nvPr/>
            </p14:nvContentPartPr>
            <p14:xfrm>
              <a:off x="2015280" y="2282040"/>
              <a:ext cx="3558960" cy="1507320"/>
            </p14:xfrm>
          </p:contentPart>
        </mc:Choice>
        <mc:Fallback xmlns="">
          <p:pic>
            <p:nvPicPr>
              <p:cNvPr id="4" name="Ink 3">
                <a:extLst>
                  <a:ext uri="{FF2B5EF4-FFF2-40B4-BE49-F238E27FC236}">
                    <a16:creationId xmlns:a16="http://schemas.microsoft.com/office/drawing/2014/main" id="{38BCB187-8034-FDAA-D15C-3A927C63C9EB}"/>
                  </a:ext>
                </a:extLst>
              </p:cNvPr>
              <p:cNvPicPr/>
              <p:nvPr/>
            </p:nvPicPr>
            <p:blipFill>
              <a:blip r:embed="rId4"/>
              <a:stretch>
                <a:fillRect/>
              </a:stretch>
            </p:blipFill>
            <p:spPr>
              <a:xfrm>
                <a:off x="2005920" y="2272680"/>
                <a:ext cx="3577680" cy="1526040"/>
              </a:xfrm>
              <a:prstGeom prst="rect">
                <a:avLst/>
              </a:prstGeom>
            </p:spPr>
          </p:pic>
        </mc:Fallback>
      </mc:AlternateContent>
    </p:spTree>
    <p:extLst>
      <p:ext uri="{BB962C8B-B14F-4D97-AF65-F5344CB8AC3E}">
        <p14:creationId xmlns:p14="http://schemas.microsoft.com/office/powerpoint/2010/main" val="320840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8746-F477-47F9-B1A2-AF0302582FB5}"/>
              </a:ext>
            </a:extLst>
          </p:cNvPr>
          <p:cNvSpPr>
            <a:spLocks noGrp="1"/>
          </p:cNvSpPr>
          <p:nvPr>
            <p:ph type="title"/>
          </p:nvPr>
        </p:nvSpPr>
        <p:spPr/>
        <p:txBody>
          <a:bodyPr/>
          <a:lstStyle/>
          <a:p>
            <a:r>
              <a:rPr lang="en-US" dirty="0"/>
              <a:t>n-dimension array</a:t>
            </a:r>
            <a:endParaRPr lang="en-IN" dirty="0"/>
          </a:p>
        </p:txBody>
      </p:sp>
      <p:sp>
        <p:nvSpPr>
          <p:cNvPr id="3" name="Content Placeholder 2">
            <a:extLst>
              <a:ext uri="{FF2B5EF4-FFF2-40B4-BE49-F238E27FC236}">
                <a16:creationId xmlns:a16="http://schemas.microsoft.com/office/drawing/2014/main" id="{88DDD741-6BB7-4BD2-BFF9-B31DADD4DF51}"/>
              </a:ext>
            </a:extLst>
          </p:cNvPr>
          <p:cNvSpPr>
            <a:spLocks noGrp="1"/>
          </p:cNvSpPr>
          <p:nvPr>
            <p:ph idx="1"/>
          </p:nvPr>
        </p:nvSpPr>
        <p:spPr/>
        <p:txBody>
          <a:bodyPr/>
          <a:lstStyle/>
          <a:p>
            <a:r>
              <a:rPr lang="en-US" dirty="0"/>
              <a:t>Similarly, you can have n-dimensional array</a:t>
            </a:r>
            <a:endParaRPr lang="en-IN" dirty="0"/>
          </a:p>
        </p:txBody>
      </p:sp>
    </p:spTree>
    <p:extLst>
      <p:ext uri="{BB962C8B-B14F-4D97-AF65-F5344CB8AC3E}">
        <p14:creationId xmlns:p14="http://schemas.microsoft.com/office/powerpoint/2010/main" val="428950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CF4D-6FB9-437E-9318-2B194B0BE791}"/>
              </a:ext>
            </a:extLst>
          </p:cNvPr>
          <p:cNvSpPr>
            <a:spLocks noGrp="1"/>
          </p:cNvSpPr>
          <p:nvPr>
            <p:ph type="title"/>
          </p:nvPr>
        </p:nvSpPr>
        <p:spPr/>
        <p:txBody>
          <a:bodyPr/>
          <a:lstStyle/>
          <a:p>
            <a:r>
              <a:rPr lang="en-US" dirty="0"/>
              <a:t>Type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3762E1-9A52-48D9-BB5D-1DDED1DF064A}"/>
                  </a:ext>
                </a:extLst>
              </p:cNvPr>
              <p:cNvSpPr>
                <a:spLocks noGrp="1"/>
              </p:cNvSpPr>
              <p:nvPr>
                <p:ph idx="1"/>
              </p:nvPr>
            </p:nvSpPr>
            <p:spPr/>
            <p:txBody>
              <a:bodyPr/>
              <a:lstStyle/>
              <a:p>
                <a:r>
                  <a:rPr lang="en-US" dirty="0"/>
                  <a:t>All variables and functions must be declared before their use </a:t>
                </a:r>
              </a:p>
              <a:p>
                <a:r>
                  <a:rPr lang="en-US" dirty="0"/>
                  <a:t>The function declaration contains the types of arguments and the return value</a:t>
                </a:r>
              </a:p>
              <a:p>
                <a:r>
                  <a:rPr lang="en-US" dirty="0"/>
                  <a:t>Every </a:t>
                </a:r>
                <a14:m>
                  <m:oMath xmlns:m="http://schemas.openxmlformats.org/officeDocument/2006/math">
                    <m:r>
                      <a:rPr lang="en-US" b="0" i="1" smtClean="0">
                        <a:latin typeface="Cambria Math" panose="02040503050406030204" pitchFamily="18" charset="0"/>
                      </a:rPr>
                      <m:t>𝐶</m:t>
                    </m:r>
                  </m:oMath>
                </a14:m>
                <a:r>
                  <a:rPr lang="en-US" dirty="0"/>
                  <a:t> program must have the </a:t>
                </a:r>
                <a14:m>
                  <m:oMath xmlns:m="http://schemas.openxmlformats.org/officeDocument/2006/math">
                    <m:r>
                      <a:rPr lang="en-US" b="0" i="1" smtClean="0">
                        <a:latin typeface="Cambria Math" panose="02040503050406030204" pitchFamily="18" charset="0"/>
                      </a:rPr>
                      <m:t>𝑚𝑎𝑖𝑛</m:t>
                    </m:r>
                  </m:oMath>
                </a14:m>
                <a:r>
                  <a:rPr lang="en-US" dirty="0"/>
                  <a:t> function </a:t>
                </a:r>
                <a:endParaRPr lang="en-IN" dirty="0"/>
              </a:p>
            </p:txBody>
          </p:sp>
        </mc:Choice>
        <mc:Fallback xmlns="">
          <p:sp>
            <p:nvSpPr>
              <p:cNvPr id="3" name="Content Placeholder 2">
                <a:extLst>
                  <a:ext uri="{FF2B5EF4-FFF2-40B4-BE49-F238E27FC236}">
                    <a16:creationId xmlns:a16="http://schemas.microsoft.com/office/drawing/2014/main" id="{AE3762E1-9A52-48D9-BB5D-1DDED1DF064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46621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69A1-1E4F-431E-8509-BF3709C699B7}"/>
              </a:ext>
            </a:extLst>
          </p:cNvPr>
          <p:cNvSpPr>
            <a:spLocks noGrp="1"/>
          </p:cNvSpPr>
          <p:nvPr>
            <p:ph type="title"/>
          </p:nvPr>
        </p:nvSpPr>
        <p:spPr/>
        <p:txBody>
          <a:bodyPr/>
          <a:lstStyle/>
          <a:p>
            <a:r>
              <a:rPr lang="en-US" dirty="0"/>
              <a:t>The main routine</a:t>
            </a:r>
            <a:endParaRPr lang="en-IN" dirty="0"/>
          </a:p>
        </p:txBody>
      </p:sp>
      <p:sp>
        <p:nvSpPr>
          <p:cNvPr id="3" name="Content Placeholder 2">
            <a:extLst>
              <a:ext uri="{FF2B5EF4-FFF2-40B4-BE49-F238E27FC236}">
                <a16:creationId xmlns:a16="http://schemas.microsoft.com/office/drawing/2014/main" id="{238720E3-0D79-41FD-9681-5BD706FE7559}"/>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IN" dirty="0">
                <a:latin typeface="Consolas" panose="020B0609020204030204" pitchFamily="49" charset="0"/>
                <a:cs typeface="Courier New" panose="02070309020205020404" pitchFamily="49" charset="0"/>
              </a:rPr>
              <a:t>int main(int </a:t>
            </a:r>
            <a:r>
              <a:rPr lang="en-IN" dirty="0" err="1">
                <a:latin typeface="Consolas" panose="020B0609020204030204" pitchFamily="49" charset="0"/>
                <a:cs typeface="Courier New" panose="02070309020205020404" pitchFamily="49" charset="0"/>
              </a:rPr>
              <a:t>argc</a:t>
            </a:r>
            <a:r>
              <a:rPr lang="en-IN" dirty="0">
                <a:latin typeface="Consolas" panose="020B0609020204030204" pitchFamily="49" charset="0"/>
                <a:cs typeface="Courier New" panose="02070309020205020404" pitchFamily="49" charset="0"/>
              </a:rPr>
              <a:t>, </a:t>
            </a:r>
            <a:r>
              <a:rPr lang="en-IN" dirty="0" err="1">
                <a:latin typeface="Consolas" panose="020B0609020204030204" pitchFamily="49" charset="0"/>
                <a:cs typeface="Courier New" panose="02070309020205020404" pitchFamily="49" charset="0"/>
              </a:rPr>
              <a:t>const</a:t>
            </a:r>
            <a:r>
              <a:rPr lang="en-IN" dirty="0">
                <a:latin typeface="Consolas" panose="020B0609020204030204" pitchFamily="49" charset="0"/>
                <a:cs typeface="Courier New" panose="02070309020205020404" pitchFamily="49" charset="0"/>
              </a:rPr>
              <a:t> char *</a:t>
            </a:r>
            <a:r>
              <a:rPr lang="en-IN" dirty="0" err="1">
                <a:latin typeface="Consolas" panose="020B0609020204030204" pitchFamily="49" charset="0"/>
                <a:cs typeface="Courier New" panose="02070309020205020404" pitchFamily="49" charset="0"/>
              </a:rPr>
              <a:t>argv</a:t>
            </a:r>
            <a:r>
              <a:rPr lang="en-IN" dirty="0">
                <a:latin typeface="Consolas" panose="020B0609020204030204" pitchFamily="49" charset="0"/>
                <a:cs typeface="Courier New" panose="02070309020205020404" pitchFamily="49" charset="0"/>
              </a:rPr>
              <a:t>[]) {</a:t>
            </a:r>
          </a:p>
          <a:p>
            <a:pPr marL="0" indent="0">
              <a:buNone/>
            </a:pPr>
            <a:r>
              <a:rPr lang="en-IN" dirty="0">
                <a:latin typeface="Consolas" panose="020B0609020204030204" pitchFamily="49" charset="0"/>
                <a:cs typeface="Courier New" panose="02070309020205020404" pitchFamily="49" charset="0"/>
              </a:rPr>
              <a:t>   return 0;</a:t>
            </a:r>
          </a:p>
          <a:p>
            <a:pPr marL="0" indent="0">
              <a:buNone/>
            </a:pPr>
            <a:r>
              <a:rPr lang="en-IN" dirty="0">
                <a:latin typeface="Consolas" panose="020B0609020204030204" pitchFamily="49" charset="0"/>
                <a:cs typeface="Courier New" panose="02070309020205020404" pitchFamily="49" charset="0"/>
              </a:rPr>
              <a:t>}</a:t>
            </a:r>
          </a:p>
          <a:p>
            <a:pPr marL="0" indent="0">
              <a:buNone/>
            </a:pPr>
            <a:endParaRPr lang="en-IN" dirty="0">
              <a:latin typeface="Consolas" panose="020B0609020204030204" pitchFamily="49" charset="0"/>
              <a:cs typeface="Courier New" panose="02070309020205020404" pitchFamily="49" charset="0"/>
            </a:endParaRPr>
          </a:p>
          <a:p>
            <a:pPr marL="0" indent="0">
              <a:buNone/>
            </a:pPr>
            <a:r>
              <a:rPr lang="en-IN" dirty="0">
                <a:latin typeface="Consolas" panose="020B0609020204030204" pitchFamily="49" charset="0"/>
                <a:cs typeface="Courier New" panose="02070309020205020404" pitchFamily="49" charset="0"/>
              </a:rPr>
              <a:t>int main() {</a:t>
            </a:r>
          </a:p>
          <a:p>
            <a:pPr marL="0" indent="0">
              <a:buNone/>
            </a:pPr>
            <a:r>
              <a:rPr lang="en-IN" dirty="0">
                <a:latin typeface="Consolas" panose="020B0609020204030204" pitchFamily="49" charset="0"/>
                <a:cs typeface="Courier New" panose="02070309020205020404" pitchFamily="49" charset="0"/>
              </a:rPr>
              <a:t>   return 0;</a:t>
            </a:r>
          </a:p>
          <a:p>
            <a:pPr marL="0" indent="0">
              <a:buNone/>
            </a:pPr>
            <a:r>
              <a:rPr lang="en-IN" dirty="0">
                <a:latin typeface="Consolas" panose="020B06090202040302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C5956D-BF68-BFB1-CCAC-B8A754AC0A71}"/>
                  </a:ext>
                </a:extLst>
              </p14:cNvPr>
              <p14:cNvContentPartPr/>
              <p14:nvPr/>
            </p14:nvContentPartPr>
            <p14:xfrm>
              <a:off x="3601800" y="2806200"/>
              <a:ext cx="3904200" cy="45720"/>
            </p14:xfrm>
          </p:contentPart>
        </mc:Choice>
        <mc:Fallback xmlns="">
          <p:pic>
            <p:nvPicPr>
              <p:cNvPr id="4" name="Ink 3">
                <a:extLst>
                  <a:ext uri="{FF2B5EF4-FFF2-40B4-BE49-F238E27FC236}">
                    <a16:creationId xmlns:a16="http://schemas.microsoft.com/office/drawing/2014/main" id="{6CC5956D-BF68-BFB1-CCAC-B8A754AC0A71}"/>
                  </a:ext>
                </a:extLst>
              </p:cNvPr>
              <p:cNvPicPr/>
              <p:nvPr/>
            </p:nvPicPr>
            <p:blipFill>
              <a:blip r:embed="rId4"/>
              <a:stretch>
                <a:fillRect/>
              </a:stretch>
            </p:blipFill>
            <p:spPr>
              <a:xfrm>
                <a:off x="3592440" y="2796840"/>
                <a:ext cx="3922920" cy="64440"/>
              </a:xfrm>
              <a:prstGeom prst="rect">
                <a:avLst/>
              </a:prstGeom>
            </p:spPr>
          </p:pic>
        </mc:Fallback>
      </mc:AlternateContent>
    </p:spTree>
    <p:extLst>
      <p:ext uri="{BB962C8B-B14F-4D97-AF65-F5344CB8AC3E}">
        <p14:creationId xmlns:p14="http://schemas.microsoft.com/office/powerpoint/2010/main" val="332471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BCB1-5926-494E-B46C-44035B133370}"/>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3FCCCB32-3CFD-46B3-9A9D-74EEB293802D}"/>
              </a:ext>
            </a:extLst>
          </p:cNvPr>
          <p:cNvSpPr>
            <a:spLocks noGrp="1"/>
          </p:cNvSpPr>
          <p:nvPr>
            <p:ph idx="1"/>
          </p:nvPr>
        </p:nvSpPr>
        <p:spPr/>
        <p:txBody>
          <a:bodyPr/>
          <a:lstStyle/>
          <a:p>
            <a:pPr marL="0" indent="0">
              <a:buNone/>
            </a:pPr>
            <a:endParaRPr lang="en-US" dirty="0">
              <a:latin typeface="Consolas" panose="020B0609020204030204" pitchFamily="49" charset="0"/>
              <a:cs typeface="Courier New" panose="02070309020205020404" pitchFamily="49" charset="0"/>
            </a:endParaRPr>
          </a:p>
          <a:p>
            <a:pPr marL="0" indent="0">
              <a:buNone/>
            </a:pPr>
            <a:r>
              <a:rPr lang="en-IN" dirty="0">
                <a:latin typeface="Consolas" panose="020B0609020204030204" pitchFamily="49" charset="0"/>
                <a:cs typeface="Courier New" panose="02070309020205020404" pitchFamily="49" charset="0"/>
              </a:rPr>
              <a:t>int main(){</a:t>
            </a:r>
          </a:p>
          <a:p>
            <a:pPr marL="0" indent="0">
              <a:buNone/>
            </a:pPr>
            <a:r>
              <a:rPr lang="en-IN" dirty="0">
                <a:latin typeface="Consolas" panose="020B0609020204030204" pitchFamily="49" charset="0"/>
                <a:cs typeface="Courier New" panose="02070309020205020404" pitchFamily="49" charset="0"/>
              </a:rPr>
              <a:t>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(“Hello World!”);</a:t>
            </a:r>
          </a:p>
          <a:p>
            <a:pPr marL="0" indent="0">
              <a:buNone/>
            </a:pPr>
            <a:r>
              <a:rPr lang="en-IN" dirty="0">
                <a:latin typeface="Consolas" panose="020B0609020204030204" pitchFamily="49" charset="0"/>
                <a:cs typeface="Courier New" panose="02070309020205020404" pitchFamily="49" charset="0"/>
              </a:rPr>
              <a:t>   //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 prints to console</a:t>
            </a:r>
          </a:p>
          <a:p>
            <a:pPr marL="0" indent="0">
              <a:buNone/>
            </a:pPr>
            <a:r>
              <a:rPr lang="en-IN" dirty="0">
                <a:latin typeface="Consolas" panose="020B0609020204030204" pitchFamily="49" charset="0"/>
                <a:cs typeface="Courier New" panose="02070309020205020404" pitchFamily="49" charset="0"/>
              </a:rPr>
              <a:t>   return 0;</a:t>
            </a:r>
          </a:p>
          <a:p>
            <a:pPr marL="0" indent="0">
              <a:buNone/>
            </a:pPr>
            <a:r>
              <a:rPr lang="en-IN" dirty="0">
                <a:latin typeface="Consolas" panose="020B06090202040302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6EBF4E-8DC2-678A-0DD8-B94A28FEBA8C}"/>
                  </a:ext>
                </a:extLst>
              </p14:cNvPr>
              <p14:cNvContentPartPr/>
              <p14:nvPr/>
            </p14:nvContentPartPr>
            <p14:xfrm>
              <a:off x="1432440" y="3264480"/>
              <a:ext cx="1229760" cy="68760"/>
            </p14:xfrm>
          </p:contentPart>
        </mc:Choice>
        <mc:Fallback xmlns="">
          <p:pic>
            <p:nvPicPr>
              <p:cNvPr id="4" name="Ink 3">
                <a:extLst>
                  <a:ext uri="{FF2B5EF4-FFF2-40B4-BE49-F238E27FC236}">
                    <a16:creationId xmlns:a16="http://schemas.microsoft.com/office/drawing/2014/main" id="{B96EBF4E-8DC2-678A-0DD8-B94A28FEBA8C}"/>
                  </a:ext>
                </a:extLst>
              </p:cNvPr>
              <p:cNvPicPr/>
              <p:nvPr/>
            </p:nvPicPr>
            <p:blipFill>
              <a:blip r:embed="rId3"/>
              <a:stretch>
                <a:fillRect/>
              </a:stretch>
            </p:blipFill>
            <p:spPr>
              <a:xfrm>
                <a:off x="1423080" y="3255120"/>
                <a:ext cx="1248480" cy="87480"/>
              </a:xfrm>
              <a:prstGeom prst="rect">
                <a:avLst/>
              </a:prstGeom>
            </p:spPr>
          </p:pic>
        </mc:Fallback>
      </mc:AlternateContent>
    </p:spTree>
    <p:extLst>
      <p:ext uri="{BB962C8B-B14F-4D97-AF65-F5344CB8AC3E}">
        <p14:creationId xmlns:p14="http://schemas.microsoft.com/office/powerpoint/2010/main" val="130694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0BA7-69C2-4D65-BF8D-704F2AC5DC9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39B77E2-8DFD-4BFE-AB5D-376780CDC891}"/>
              </a:ext>
            </a:extLst>
          </p:cNvPr>
          <p:cNvSpPr>
            <a:spLocks noGrp="1"/>
          </p:cNvSpPr>
          <p:nvPr>
            <p:ph idx="1"/>
          </p:nvPr>
        </p:nvSpPr>
        <p:spPr/>
        <p:txBody>
          <a:bodyPr>
            <a:normAutofit lnSpcReduction="10000"/>
          </a:bodyPr>
          <a:lstStyle/>
          <a:p>
            <a:r>
              <a:rPr lang="en-US" dirty="0"/>
              <a:t>Introduction to Algorithms, Third Edition</a:t>
            </a:r>
          </a:p>
          <a:p>
            <a:pPr lvl="1"/>
            <a:r>
              <a:rPr lang="en-US" dirty="0"/>
              <a:t>Thomas H. </a:t>
            </a:r>
            <a:r>
              <a:rPr lang="en-US" dirty="0" err="1"/>
              <a:t>Cormen</a:t>
            </a:r>
            <a:r>
              <a:rPr lang="en-US" dirty="0"/>
              <a:t>. Charles E. </a:t>
            </a:r>
            <a:r>
              <a:rPr lang="en-US" dirty="0" err="1"/>
              <a:t>Leiserson</a:t>
            </a:r>
            <a:r>
              <a:rPr lang="en-US" dirty="0"/>
              <a:t>. Ronald L. Rivest, Clifford Stein</a:t>
            </a:r>
          </a:p>
          <a:p>
            <a:pPr lvl="1"/>
            <a:endParaRPr lang="en-US" dirty="0"/>
          </a:p>
          <a:p>
            <a:r>
              <a:rPr lang="en-US" dirty="0"/>
              <a:t>Data Structures &amp; Algorithms Analysis in C, Second Edition</a:t>
            </a:r>
          </a:p>
          <a:p>
            <a:pPr lvl="1"/>
            <a:r>
              <a:rPr lang="en-US" dirty="0"/>
              <a:t>Mark Allen Weiss</a:t>
            </a:r>
          </a:p>
          <a:p>
            <a:pPr lvl="1"/>
            <a:endParaRPr lang="en-US" dirty="0"/>
          </a:p>
          <a:p>
            <a:r>
              <a:rPr lang="en-US" dirty="0"/>
              <a:t>Data Structures &amp; Algorithms Made Easy</a:t>
            </a:r>
          </a:p>
          <a:p>
            <a:pPr lvl="1"/>
            <a:r>
              <a:rPr lang="en-US" dirty="0"/>
              <a:t>Narasimha </a:t>
            </a:r>
            <a:r>
              <a:rPr lang="en-US" dirty="0" err="1"/>
              <a:t>Karumanchi</a:t>
            </a:r>
            <a:endParaRPr lang="en-US" dirty="0"/>
          </a:p>
          <a:p>
            <a:pPr lvl="1"/>
            <a:endParaRPr lang="en-IN" dirty="0"/>
          </a:p>
          <a:p>
            <a:r>
              <a:rPr lang="en-IN" dirty="0"/>
              <a:t>Online C reference: </a:t>
            </a:r>
            <a:r>
              <a:rPr lang="en-IN" dirty="0">
                <a:hlinkClick r:id="rId2"/>
              </a:rPr>
              <a:t>https://users.cs.cf.ac.uk/Dave.Marshall/C/CE.html</a:t>
            </a:r>
            <a:endParaRPr lang="en-IN" dirty="0"/>
          </a:p>
        </p:txBody>
      </p:sp>
      <p:sp>
        <p:nvSpPr>
          <p:cNvPr id="4" name="Right Brace 3">
            <a:extLst>
              <a:ext uri="{FF2B5EF4-FFF2-40B4-BE49-F238E27FC236}">
                <a16:creationId xmlns:a16="http://schemas.microsoft.com/office/drawing/2014/main" id="{3A1B305B-53AF-4103-BD4F-232D5C05E930}"/>
              </a:ext>
            </a:extLst>
          </p:cNvPr>
          <p:cNvSpPr/>
          <p:nvPr/>
        </p:nvSpPr>
        <p:spPr>
          <a:xfrm>
            <a:off x="2352782" y="2239766"/>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2847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BCB1-5926-494E-B46C-44035B133370}"/>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3FCCCB32-3CFD-46B3-9A9D-74EEB293802D}"/>
              </a:ext>
            </a:extLst>
          </p:cNvPr>
          <p:cNvSpPr>
            <a:spLocks noGrp="1"/>
          </p:cNvSpPr>
          <p:nvPr>
            <p:ph idx="1"/>
          </p:nvPr>
        </p:nvSpPr>
        <p:spPr/>
        <p:txBody>
          <a:bodyPr/>
          <a:lstStyle/>
          <a:p>
            <a:pPr marL="0" indent="0">
              <a:buNone/>
            </a:pPr>
            <a:endParaRPr lang="en-US" dirty="0">
              <a:latin typeface="Consolas" panose="020B0609020204030204" pitchFamily="49" charset="0"/>
              <a:cs typeface="Courier New" panose="02070309020205020404" pitchFamily="49" charset="0"/>
            </a:endParaRPr>
          </a:p>
          <a:p>
            <a:pPr marL="0" indent="0">
              <a:buNone/>
            </a:pPr>
            <a:r>
              <a:rPr lang="en-IN" dirty="0">
                <a:latin typeface="Consolas" panose="020B0609020204030204" pitchFamily="49" charset="0"/>
                <a:cs typeface="Courier New" panose="02070309020205020404" pitchFamily="49" charset="0"/>
              </a:rPr>
              <a:t>int main(){</a:t>
            </a:r>
          </a:p>
          <a:p>
            <a:pPr marL="0" indent="0">
              <a:buNone/>
            </a:pPr>
            <a:r>
              <a:rPr lang="en-IN" dirty="0">
                <a:latin typeface="Consolas" panose="020B0609020204030204" pitchFamily="49" charset="0"/>
                <a:cs typeface="Courier New" panose="02070309020205020404" pitchFamily="49" charset="0"/>
              </a:rPr>
              <a:t>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(“Hello World!”);</a:t>
            </a:r>
          </a:p>
          <a:p>
            <a:pPr marL="0" indent="0">
              <a:buNone/>
            </a:pPr>
            <a:r>
              <a:rPr lang="en-IN" dirty="0">
                <a:latin typeface="Consolas" panose="020B0609020204030204" pitchFamily="49" charset="0"/>
                <a:cs typeface="Courier New" panose="02070309020205020404" pitchFamily="49" charset="0"/>
              </a:rPr>
              <a:t>   //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 prints to console</a:t>
            </a:r>
          </a:p>
          <a:p>
            <a:pPr marL="0" indent="0">
              <a:buNone/>
            </a:pPr>
            <a:r>
              <a:rPr lang="en-IN" dirty="0">
                <a:latin typeface="Consolas" panose="020B0609020204030204" pitchFamily="49" charset="0"/>
                <a:cs typeface="Courier New" panose="02070309020205020404" pitchFamily="49" charset="0"/>
              </a:rPr>
              <a:t>   // compiler gives a warning because</a:t>
            </a:r>
          </a:p>
          <a:p>
            <a:pPr marL="0" indent="0">
              <a:buNone/>
            </a:pPr>
            <a:r>
              <a:rPr lang="en-IN" dirty="0">
                <a:latin typeface="Consolas" panose="020B0609020204030204" pitchFamily="49" charset="0"/>
                <a:cs typeface="Courier New" panose="02070309020205020404" pitchFamily="49" charset="0"/>
              </a:rPr>
              <a:t>   //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 is not declared</a:t>
            </a:r>
          </a:p>
          <a:p>
            <a:pPr marL="0" indent="0">
              <a:buNone/>
            </a:pPr>
            <a:r>
              <a:rPr lang="en-IN" dirty="0">
                <a:latin typeface="Consolas" panose="020B0609020204030204" pitchFamily="49" charset="0"/>
                <a:cs typeface="Courier New" panose="02070309020205020404" pitchFamily="49" charset="0"/>
              </a:rPr>
              <a:t>   return 0;</a:t>
            </a:r>
          </a:p>
          <a:p>
            <a:pPr marL="0" indent="0">
              <a:buNone/>
            </a:pPr>
            <a:r>
              <a:rPr lang="en-IN"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56980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BCB1-5926-494E-B46C-44035B133370}"/>
              </a:ext>
            </a:extLst>
          </p:cNvPr>
          <p:cNvSpPr>
            <a:spLocks noGrp="1"/>
          </p:cNvSpPr>
          <p:nvPr>
            <p:ph type="title"/>
          </p:nvPr>
        </p:nvSpPr>
        <p:spPr/>
        <p:txBody>
          <a:bodyPr/>
          <a:lstStyle/>
          <a:p>
            <a:r>
              <a:rPr lang="en-US" dirty="0"/>
              <a:t>Hello world!</a:t>
            </a:r>
            <a:endParaRPr lang="en-IN" dirty="0"/>
          </a:p>
        </p:txBody>
      </p:sp>
      <p:sp>
        <p:nvSpPr>
          <p:cNvPr id="3" name="Content Placeholder 2">
            <a:extLst>
              <a:ext uri="{FF2B5EF4-FFF2-40B4-BE49-F238E27FC236}">
                <a16:creationId xmlns:a16="http://schemas.microsoft.com/office/drawing/2014/main" id="{3FCCCB32-3CFD-46B3-9A9D-74EEB293802D}"/>
              </a:ext>
            </a:extLst>
          </p:cNvPr>
          <p:cNvSpPr>
            <a:spLocks noGrp="1"/>
          </p:cNvSpPr>
          <p:nvPr>
            <p:ph idx="1"/>
          </p:nvPr>
        </p:nvSpPr>
        <p:spPr/>
        <p:txBody>
          <a:bodyPr/>
          <a:lstStyle/>
          <a:p>
            <a:pPr marL="0" indent="0">
              <a:buNone/>
            </a:pPr>
            <a:r>
              <a:rPr lang="en-US" dirty="0">
                <a:latin typeface="Consolas" panose="020B0609020204030204" pitchFamily="49" charset="0"/>
                <a:cs typeface="Courier New" panose="02070309020205020404" pitchFamily="49" charset="0"/>
              </a:rPr>
              <a:t>#include &lt;</a:t>
            </a:r>
            <a:r>
              <a:rPr lang="en-US" dirty="0" err="1">
                <a:latin typeface="Consolas" panose="020B0609020204030204" pitchFamily="49" charset="0"/>
                <a:cs typeface="Courier New" panose="02070309020205020404" pitchFamily="49" charset="0"/>
              </a:rPr>
              <a:t>stdio.h</a:t>
            </a:r>
            <a:r>
              <a:rPr lang="en-US" dirty="0">
                <a:latin typeface="Consolas" panose="020B0609020204030204" pitchFamily="49" charset="0"/>
                <a:cs typeface="Courier New" panose="02070309020205020404" pitchFamily="49" charset="0"/>
              </a:rPr>
              <a:t>&gt;</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stdio.h</a:t>
            </a:r>
            <a:r>
              <a:rPr lang="en-US" dirty="0">
                <a:latin typeface="Consolas" panose="020B0609020204030204" pitchFamily="49" charset="0"/>
                <a:cs typeface="Courier New" panose="02070309020205020404" pitchFamily="49" charset="0"/>
              </a:rPr>
              <a:t> contains a declaration for </a:t>
            </a:r>
            <a:r>
              <a:rPr lang="en-US" dirty="0" err="1">
                <a:latin typeface="Consolas" panose="020B0609020204030204" pitchFamily="49" charset="0"/>
                <a:cs typeface="Courier New" panose="02070309020205020404" pitchFamily="49" charset="0"/>
              </a:rPr>
              <a:t>printf</a:t>
            </a: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IN" dirty="0">
                <a:latin typeface="Consolas" panose="020B0609020204030204" pitchFamily="49" charset="0"/>
                <a:cs typeface="Courier New" panose="02070309020205020404" pitchFamily="49" charset="0"/>
              </a:rPr>
              <a:t>int main(){</a:t>
            </a:r>
          </a:p>
          <a:p>
            <a:pPr marL="0" indent="0">
              <a:buNone/>
            </a:pPr>
            <a:r>
              <a:rPr lang="en-IN" dirty="0">
                <a:latin typeface="Consolas" panose="020B0609020204030204" pitchFamily="49" charset="0"/>
                <a:cs typeface="Courier New" panose="02070309020205020404" pitchFamily="49" charset="0"/>
              </a:rPr>
              <a:t>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(“Hello World!”);</a:t>
            </a:r>
          </a:p>
          <a:p>
            <a:pPr marL="0" indent="0">
              <a:buNone/>
            </a:pPr>
            <a:r>
              <a:rPr lang="en-IN" dirty="0">
                <a:latin typeface="Consolas" panose="020B0609020204030204" pitchFamily="49" charset="0"/>
                <a:cs typeface="Courier New" panose="02070309020205020404" pitchFamily="49" charset="0"/>
              </a:rPr>
              <a:t>   // </a:t>
            </a:r>
            <a:r>
              <a:rPr lang="en-IN" dirty="0" err="1">
                <a:latin typeface="Consolas" panose="020B0609020204030204" pitchFamily="49" charset="0"/>
                <a:cs typeface="Courier New" panose="02070309020205020404" pitchFamily="49" charset="0"/>
              </a:rPr>
              <a:t>printf</a:t>
            </a:r>
            <a:r>
              <a:rPr lang="en-IN" dirty="0">
                <a:latin typeface="Consolas" panose="020B0609020204030204" pitchFamily="49" charset="0"/>
                <a:cs typeface="Courier New" panose="02070309020205020404" pitchFamily="49" charset="0"/>
              </a:rPr>
              <a:t> prints to console</a:t>
            </a:r>
          </a:p>
          <a:p>
            <a:pPr marL="0" indent="0">
              <a:buNone/>
            </a:pPr>
            <a:r>
              <a:rPr lang="en-IN" dirty="0">
                <a:latin typeface="Consolas" panose="020B0609020204030204" pitchFamily="49" charset="0"/>
                <a:cs typeface="Courier New" panose="02070309020205020404" pitchFamily="49" charset="0"/>
              </a:rPr>
              <a:t>   return 0;</a:t>
            </a:r>
          </a:p>
          <a:p>
            <a:pPr marL="0" indent="0">
              <a:buNone/>
            </a:pPr>
            <a:r>
              <a:rPr lang="en-IN" dirty="0">
                <a:latin typeface="Consolas" panose="020B06090202040302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8091488-B6F6-47C5-9932-BA317BB4B405}"/>
                  </a:ext>
                </a:extLst>
              </p14:cNvPr>
              <p14:cNvContentPartPr/>
              <p14:nvPr/>
            </p14:nvContentPartPr>
            <p14:xfrm>
              <a:off x="2804760" y="2223000"/>
              <a:ext cx="713880" cy="18360"/>
            </p14:xfrm>
          </p:contentPart>
        </mc:Choice>
        <mc:Fallback xmlns="">
          <p:pic>
            <p:nvPicPr>
              <p:cNvPr id="4" name="Ink 3">
                <a:extLst>
                  <a:ext uri="{FF2B5EF4-FFF2-40B4-BE49-F238E27FC236}">
                    <a16:creationId xmlns:a16="http://schemas.microsoft.com/office/drawing/2014/main" id="{58091488-B6F6-47C5-9932-BA317BB4B405}"/>
                  </a:ext>
                </a:extLst>
              </p:cNvPr>
              <p:cNvPicPr/>
              <p:nvPr/>
            </p:nvPicPr>
            <p:blipFill>
              <a:blip r:embed="rId3"/>
              <a:stretch>
                <a:fillRect/>
              </a:stretch>
            </p:blipFill>
            <p:spPr>
              <a:xfrm>
                <a:off x="2795400" y="2213640"/>
                <a:ext cx="732600" cy="37080"/>
              </a:xfrm>
              <a:prstGeom prst="rect">
                <a:avLst/>
              </a:prstGeom>
            </p:spPr>
          </p:pic>
        </mc:Fallback>
      </mc:AlternateContent>
    </p:spTree>
    <p:extLst>
      <p:ext uri="{BB962C8B-B14F-4D97-AF65-F5344CB8AC3E}">
        <p14:creationId xmlns:p14="http://schemas.microsoft.com/office/powerpoint/2010/main" val="35124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3B3D-05DA-4B6A-9836-866F23B5D439}"/>
              </a:ext>
            </a:extLst>
          </p:cNvPr>
          <p:cNvSpPr>
            <a:spLocks noGrp="1"/>
          </p:cNvSpPr>
          <p:nvPr>
            <p:ph type="title"/>
          </p:nvPr>
        </p:nvSpPr>
        <p:spPr/>
        <p:txBody>
          <a:bodyPr/>
          <a:lstStyle/>
          <a:p>
            <a:r>
              <a:rPr lang="en-US" dirty="0"/>
              <a:t>Compiling and running</a:t>
            </a:r>
            <a:endParaRPr lang="en-IN" dirty="0"/>
          </a:p>
        </p:txBody>
      </p:sp>
      <p:sp>
        <p:nvSpPr>
          <p:cNvPr id="3" name="Content Placeholder 2">
            <a:extLst>
              <a:ext uri="{FF2B5EF4-FFF2-40B4-BE49-F238E27FC236}">
                <a16:creationId xmlns:a16="http://schemas.microsoft.com/office/drawing/2014/main" id="{3D2DBBB3-F8CC-4990-B50D-BB8CF029187C}"/>
              </a:ext>
            </a:extLst>
          </p:cNvPr>
          <p:cNvSpPr>
            <a:spLocks noGrp="1"/>
          </p:cNvSpPr>
          <p:nvPr>
            <p:ph idx="1"/>
          </p:nvPr>
        </p:nvSpPr>
        <p:spPr/>
        <p:txBody>
          <a:bodyPr/>
          <a:lstStyle/>
          <a:p>
            <a:pPr marL="0" indent="0">
              <a:buNone/>
            </a:pPr>
            <a:r>
              <a:rPr lang="en-US" dirty="0" err="1">
                <a:latin typeface="Consolas" panose="020B0609020204030204" pitchFamily="49" charset="0"/>
                <a:cs typeface="Courier New" panose="02070309020205020404" pitchFamily="49" charset="0"/>
              </a:rPr>
              <a:t>gcc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hello.c</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a.out</a:t>
            </a: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err="1">
                <a:latin typeface="Consolas" panose="020B0609020204030204" pitchFamily="49" charset="0"/>
                <a:cs typeface="Courier New" panose="02070309020205020404" pitchFamily="49" charset="0"/>
              </a:rPr>
              <a:t>gcc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hello.c</a:t>
            </a:r>
            <a:r>
              <a:rPr lang="en-US" dirty="0">
                <a:latin typeface="Consolas" panose="020B0609020204030204" pitchFamily="49" charset="0"/>
                <a:cs typeface="Courier New" panose="02070309020205020404" pitchFamily="49" charset="0"/>
              </a:rPr>
              <a:t> –o hello</a:t>
            </a:r>
          </a:p>
          <a:p>
            <a:pPr marL="0" indent="0">
              <a:buNone/>
            </a:pPr>
            <a:r>
              <a:rPr lang="en-US" dirty="0">
                <a:latin typeface="Consolas" panose="020B0609020204030204" pitchFamily="49" charset="0"/>
                <a:cs typeface="Courier New" panose="02070309020205020404" pitchFamily="49" charset="0"/>
              </a:rPr>
              <a:t>./hello</a:t>
            </a:r>
            <a:endParaRPr lang="en-IN" dirty="0">
              <a:latin typeface="Consolas" panose="020B06090202040302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B8A17F1-111E-492F-1BB0-409AA6E8C07B}"/>
                  </a:ext>
                </a:extLst>
              </p14:cNvPr>
              <p14:cNvContentPartPr/>
              <p14:nvPr/>
            </p14:nvContentPartPr>
            <p14:xfrm>
              <a:off x="865440" y="1967040"/>
              <a:ext cx="4607640" cy="2369160"/>
            </p14:xfrm>
          </p:contentPart>
        </mc:Choice>
        <mc:Fallback xmlns="">
          <p:pic>
            <p:nvPicPr>
              <p:cNvPr id="4" name="Ink 3">
                <a:extLst>
                  <a:ext uri="{FF2B5EF4-FFF2-40B4-BE49-F238E27FC236}">
                    <a16:creationId xmlns:a16="http://schemas.microsoft.com/office/drawing/2014/main" id="{DB8A17F1-111E-492F-1BB0-409AA6E8C07B}"/>
                  </a:ext>
                </a:extLst>
              </p:cNvPr>
              <p:cNvPicPr/>
              <p:nvPr/>
            </p:nvPicPr>
            <p:blipFill>
              <a:blip r:embed="rId4"/>
              <a:stretch>
                <a:fillRect/>
              </a:stretch>
            </p:blipFill>
            <p:spPr>
              <a:xfrm>
                <a:off x="856080" y="1957680"/>
                <a:ext cx="4626360" cy="2387880"/>
              </a:xfrm>
              <a:prstGeom prst="rect">
                <a:avLst/>
              </a:prstGeom>
            </p:spPr>
          </p:pic>
        </mc:Fallback>
      </mc:AlternateContent>
    </p:spTree>
    <p:extLst>
      <p:ext uri="{BB962C8B-B14F-4D97-AF65-F5344CB8AC3E}">
        <p14:creationId xmlns:p14="http://schemas.microsoft.com/office/powerpoint/2010/main" val="115265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3B3D-05DA-4B6A-9836-866F23B5D439}"/>
              </a:ext>
            </a:extLst>
          </p:cNvPr>
          <p:cNvSpPr>
            <a:spLocks noGrp="1"/>
          </p:cNvSpPr>
          <p:nvPr>
            <p:ph type="title"/>
          </p:nvPr>
        </p:nvSpPr>
        <p:spPr/>
        <p:txBody>
          <a:bodyPr/>
          <a:lstStyle/>
          <a:p>
            <a:r>
              <a:rPr lang="en-US" dirty="0"/>
              <a:t>Compiling and running</a:t>
            </a:r>
            <a:endParaRPr lang="en-IN" dirty="0"/>
          </a:p>
        </p:txBody>
      </p:sp>
      <p:sp>
        <p:nvSpPr>
          <p:cNvPr id="3" name="Content Placeholder 2">
            <a:extLst>
              <a:ext uri="{FF2B5EF4-FFF2-40B4-BE49-F238E27FC236}">
                <a16:creationId xmlns:a16="http://schemas.microsoft.com/office/drawing/2014/main" id="{3D2DBBB3-F8CC-4990-B50D-BB8CF029187C}"/>
              </a:ext>
            </a:extLst>
          </p:cNvPr>
          <p:cNvSpPr>
            <a:spLocks noGrp="1"/>
          </p:cNvSpPr>
          <p:nvPr>
            <p:ph idx="1"/>
          </p:nvPr>
        </p:nvSpPr>
        <p:spPr/>
        <p:txBody>
          <a:bodyPr/>
          <a:lstStyle/>
          <a:p>
            <a:pPr marL="0" indent="0">
              <a:buNone/>
            </a:pPr>
            <a:r>
              <a:rPr lang="en-US" dirty="0" err="1">
                <a:latin typeface="Consolas" panose="020B0609020204030204" pitchFamily="49" charset="0"/>
                <a:cs typeface="Courier New" panose="02070309020205020404" pitchFamily="49" charset="0"/>
              </a:rPr>
              <a:t>gcc</a:t>
            </a:r>
            <a:r>
              <a:rPr lang="en-US" dirty="0">
                <a:latin typeface="Consolas" panose="020B0609020204030204" pitchFamily="49" charset="0"/>
                <a:cs typeface="Courier New" panose="02070309020205020404" pitchFamily="49" charset="0"/>
              </a:rPr>
              <a:t> –O3 </a:t>
            </a:r>
            <a:r>
              <a:rPr lang="en-US" dirty="0" err="1">
                <a:latin typeface="Consolas" panose="020B0609020204030204" pitchFamily="49" charset="0"/>
                <a:cs typeface="Courier New" panose="02070309020205020404" pitchFamily="49" charset="0"/>
              </a:rPr>
              <a:t>hello.c</a:t>
            </a:r>
            <a:r>
              <a:rPr lang="en-US"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 </a:t>
            </a:r>
            <a:r>
              <a:rPr lang="en-US" sz="2000" b="1" dirty="0">
                <a:solidFill>
                  <a:srgbClr val="FF0000"/>
                </a:solidFill>
                <a:latin typeface="Consolas" panose="020B0609020204030204" pitchFamily="49" charset="0"/>
                <a:cs typeface="Courier New" panose="02070309020205020404" pitchFamily="49" charset="0"/>
              </a:rPr>
              <a:t>-O3 </a:t>
            </a:r>
            <a:r>
              <a:rPr lang="en-US" sz="2000" dirty="0">
                <a:latin typeface="Consolas" panose="020B0609020204030204" pitchFamily="49" charset="0"/>
                <a:cs typeface="Courier New" panose="02070309020205020404" pitchFamily="49" charset="0"/>
              </a:rPr>
              <a:t>corresponds to the optimization level</a:t>
            </a:r>
          </a:p>
          <a:p>
            <a:pPr marL="0" indent="0">
              <a:buNone/>
            </a:pP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a.out</a:t>
            </a: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err="1">
                <a:latin typeface="Consolas" panose="020B0609020204030204" pitchFamily="49" charset="0"/>
                <a:cs typeface="Courier New" panose="02070309020205020404" pitchFamily="49" charset="0"/>
              </a:rPr>
              <a:t>gcc</a:t>
            </a:r>
            <a:r>
              <a:rPr lang="en-US" dirty="0">
                <a:latin typeface="Consolas" panose="020B0609020204030204" pitchFamily="49" charset="0"/>
                <a:cs typeface="Courier New" panose="02070309020205020404" pitchFamily="49" charset="0"/>
              </a:rPr>
              <a:t> –O3 </a:t>
            </a:r>
            <a:r>
              <a:rPr lang="en-US" dirty="0" err="1">
                <a:latin typeface="Consolas" panose="020B0609020204030204" pitchFamily="49" charset="0"/>
                <a:cs typeface="Courier New" panose="02070309020205020404" pitchFamily="49" charset="0"/>
              </a:rPr>
              <a:t>hello.c</a:t>
            </a:r>
            <a:r>
              <a:rPr lang="en-US" dirty="0">
                <a:latin typeface="Consolas" panose="020B0609020204030204" pitchFamily="49" charset="0"/>
                <a:cs typeface="Courier New" panose="02070309020205020404" pitchFamily="49" charset="0"/>
              </a:rPr>
              <a:t> –o hello</a:t>
            </a:r>
          </a:p>
          <a:p>
            <a:pPr marL="0" indent="0">
              <a:buNone/>
            </a:pPr>
            <a:r>
              <a:rPr lang="en-US" dirty="0">
                <a:latin typeface="Consolas" panose="020B0609020204030204" pitchFamily="49" charset="0"/>
                <a:cs typeface="Courier New" panose="02070309020205020404" pitchFamily="49" charset="0"/>
              </a:rPr>
              <a:t>./hello</a:t>
            </a:r>
            <a:endParaRPr lang="en-IN"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21623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F2E-5E07-8DC1-BB37-6A855DB05C29}"/>
              </a:ext>
            </a:extLst>
          </p:cNvPr>
          <p:cNvSpPr>
            <a:spLocks noGrp="1"/>
          </p:cNvSpPr>
          <p:nvPr>
            <p:ph type="title"/>
          </p:nvPr>
        </p:nvSpPr>
        <p:spPr/>
        <p:txBody>
          <a:bodyPr/>
          <a:lstStyle/>
          <a:p>
            <a:r>
              <a:rPr lang="en-IN" dirty="0"/>
              <a:t>Compiler optimizations</a:t>
            </a:r>
          </a:p>
        </p:txBody>
      </p:sp>
      <p:sp>
        <p:nvSpPr>
          <p:cNvPr id="3" name="Content Placeholder 2">
            <a:extLst>
              <a:ext uri="{FF2B5EF4-FFF2-40B4-BE49-F238E27FC236}">
                <a16:creationId xmlns:a16="http://schemas.microsoft.com/office/drawing/2014/main" id="{7FAB7696-CA53-8C01-76AA-C53CEECE0A5E}"/>
              </a:ext>
            </a:extLst>
          </p:cNvPr>
          <p:cNvSpPr>
            <a:spLocks noGrp="1"/>
          </p:cNvSpPr>
          <p:nvPr>
            <p:ph idx="1"/>
          </p:nvPr>
        </p:nvSpPr>
        <p:spPr/>
        <p:txBody>
          <a:bodyPr>
            <a:normAutofit lnSpcReduction="10000"/>
          </a:bodyPr>
          <a:lstStyle/>
          <a:p>
            <a:pPr marL="0" indent="0">
              <a:buNone/>
            </a:pPr>
            <a:endParaRPr lang="en-IN" dirty="0"/>
          </a:p>
          <a:p>
            <a:pPr marL="0" indent="0">
              <a:buNone/>
            </a:pPr>
            <a:r>
              <a:rPr lang="en-IN" dirty="0"/>
              <a:t>int main() {</a:t>
            </a:r>
          </a:p>
          <a:p>
            <a:pPr marL="0" indent="0">
              <a:buNone/>
            </a:pPr>
            <a:r>
              <a:rPr lang="en-IN" dirty="0"/>
              <a:t>   int x;</a:t>
            </a:r>
          </a:p>
          <a:p>
            <a:pPr marL="0" indent="0">
              <a:buNone/>
            </a:pPr>
            <a:r>
              <a:rPr lang="en-IN" dirty="0"/>
              <a:t>   x = 10;</a:t>
            </a:r>
          </a:p>
          <a:p>
            <a:pPr marL="0" indent="0">
              <a:buNone/>
            </a:pPr>
            <a:r>
              <a:rPr lang="en-IN" dirty="0"/>
              <a:t>   x = x * x * x;</a:t>
            </a:r>
          </a:p>
          <a:p>
            <a:pPr marL="0" indent="0">
              <a:buNone/>
            </a:pPr>
            <a:r>
              <a:rPr lang="en-IN" dirty="0"/>
              <a:t>   x = x + x;</a:t>
            </a:r>
          </a:p>
          <a:p>
            <a:pPr marL="0" indent="0">
              <a:buNone/>
            </a:pPr>
            <a:r>
              <a:rPr lang="en-IN" dirty="0"/>
              <a:t>   x = x / x;</a:t>
            </a:r>
          </a:p>
          <a:p>
            <a:pPr marL="0" indent="0">
              <a:buNone/>
            </a:pPr>
            <a:r>
              <a:rPr lang="en-IN" dirty="0"/>
              <a:t>   return x;</a:t>
            </a:r>
          </a:p>
          <a:p>
            <a:pPr marL="0" indent="0">
              <a:buNone/>
            </a:pPr>
            <a:r>
              <a:rPr lang="en-IN"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BB7268-4442-A612-1227-0E454344074B}"/>
                  </a:ext>
                </a:extLst>
              </p14:cNvPr>
              <p14:cNvContentPartPr/>
              <p14:nvPr/>
            </p14:nvContentPartPr>
            <p14:xfrm>
              <a:off x="1600560" y="3104640"/>
              <a:ext cx="1615320" cy="1964520"/>
            </p14:xfrm>
          </p:contentPart>
        </mc:Choice>
        <mc:Fallback xmlns="">
          <p:pic>
            <p:nvPicPr>
              <p:cNvPr id="4" name="Ink 3">
                <a:extLst>
                  <a:ext uri="{FF2B5EF4-FFF2-40B4-BE49-F238E27FC236}">
                    <a16:creationId xmlns:a16="http://schemas.microsoft.com/office/drawing/2014/main" id="{72BB7268-4442-A612-1227-0E454344074B}"/>
                  </a:ext>
                </a:extLst>
              </p:cNvPr>
              <p:cNvPicPr/>
              <p:nvPr/>
            </p:nvPicPr>
            <p:blipFill>
              <a:blip r:embed="rId3"/>
              <a:stretch>
                <a:fillRect/>
              </a:stretch>
            </p:blipFill>
            <p:spPr>
              <a:xfrm>
                <a:off x="1591200" y="3095280"/>
                <a:ext cx="1634040" cy="1983240"/>
              </a:xfrm>
              <a:prstGeom prst="rect">
                <a:avLst/>
              </a:prstGeom>
            </p:spPr>
          </p:pic>
        </mc:Fallback>
      </mc:AlternateContent>
    </p:spTree>
    <p:extLst>
      <p:ext uri="{BB962C8B-B14F-4D97-AF65-F5344CB8AC3E}">
        <p14:creationId xmlns:p14="http://schemas.microsoft.com/office/powerpoint/2010/main" val="3111048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F2E-5E07-8DC1-BB37-6A855DB05C29}"/>
              </a:ext>
            </a:extLst>
          </p:cNvPr>
          <p:cNvSpPr>
            <a:spLocks noGrp="1"/>
          </p:cNvSpPr>
          <p:nvPr>
            <p:ph type="title"/>
          </p:nvPr>
        </p:nvSpPr>
        <p:spPr/>
        <p:txBody>
          <a:bodyPr/>
          <a:lstStyle/>
          <a:p>
            <a:r>
              <a:rPr lang="en-IN" dirty="0"/>
              <a:t>Compiler optimizations</a:t>
            </a:r>
          </a:p>
        </p:txBody>
      </p:sp>
      <p:sp>
        <p:nvSpPr>
          <p:cNvPr id="3" name="Content Placeholder 2">
            <a:extLst>
              <a:ext uri="{FF2B5EF4-FFF2-40B4-BE49-F238E27FC236}">
                <a16:creationId xmlns:a16="http://schemas.microsoft.com/office/drawing/2014/main" id="{7FAB7696-CA53-8C01-76AA-C53CEECE0A5E}"/>
              </a:ext>
            </a:extLst>
          </p:cNvPr>
          <p:cNvSpPr>
            <a:spLocks noGrp="1"/>
          </p:cNvSpPr>
          <p:nvPr>
            <p:ph idx="1"/>
          </p:nvPr>
        </p:nvSpPr>
        <p:spPr>
          <a:xfrm>
            <a:off x="838200" y="1825625"/>
            <a:ext cx="2927555" cy="4351338"/>
          </a:xfrm>
        </p:spPr>
        <p:txBody>
          <a:bodyPr>
            <a:normAutofit lnSpcReduction="10000"/>
          </a:bodyPr>
          <a:lstStyle/>
          <a:p>
            <a:pPr marL="0" indent="0">
              <a:buNone/>
            </a:pPr>
            <a:endParaRPr lang="en-IN" dirty="0"/>
          </a:p>
          <a:p>
            <a:pPr marL="0" indent="0">
              <a:buNone/>
            </a:pPr>
            <a:r>
              <a:rPr lang="en-IN" dirty="0"/>
              <a:t>int main() {</a:t>
            </a:r>
          </a:p>
          <a:p>
            <a:pPr marL="0" indent="0">
              <a:buNone/>
            </a:pPr>
            <a:r>
              <a:rPr lang="en-IN" dirty="0"/>
              <a:t>   int x;</a:t>
            </a:r>
          </a:p>
          <a:p>
            <a:pPr marL="0" indent="0">
              <a:buNone/>
            </a:pPr>
            <a:r>
              <a:rPr lang="en-IN" dirty="0"/>
              <a:t>   x = 10;</a:t>
            </a:r>
          </a:p>
          <a:p>
            <a:pPr marL="0" indent="0">
              <a:buNone/>
            </a:pPr>
            <a:r>
              <a:rPr lang="en-IN" dirty="0"/>
              <a:t>   x = x * x * x;</a:t>
            </a:r>
          </a:p>
          <a:p>
            <a:pPr marL="0" indent="0">
              <a:buNone/>
            </a:pPr>
            <a:r>
              <a:rPr lang="en-IN" dirty="0"/>
              <a:t>   x = x + x;</a:t>
            </a:r>
          </a:p>
          <a:p>
            <a:pPr marL="0" indent="0">
              <a:buNone/>
            </a:pPr>
            <a:r>
              <a:rPr lang="en-IN" dirty="0"/>
              <a:t>   x = x / x;</a:t>
            </a:r>
          </a:p>
          <a:p>
            <a:pPr marL="0" indent="0">
              <a:buNone/>
            </a:pPr>
            <a:r>
              <a:rPr lang="en-IN" dirty="0"/>
              <a:t>   return x;</a:t>
            </a:r>
          </a:p>
          <a:p>
            <a:pPr marL="0" indent="0">
              <a:buNone/>
            </a:pPr>
            <a:r>
              <a:rPr lang="en-IN" dirty="0"/>
              <a:t>}</a:t>
            </a:r>
          </a:p>
        </p:txBody>
      </p:sp>
      <p:sp>
        <p:nvSpPr>
          <p:cNvPr id="4" name="Content Placeholder 2">
            <a:extLst>
              <a:ext uri="{FF2B5EF4-FFF2-40B4-BE49-F238E27FC236}">
                <a16:creationId xmlns:a16="http://schemas.microsoft.com/office/drawing/2014/main" id="{EB6CAAC3-B241-47BB-5E08-55CF1AE2BFD1}"/>
              </a:ext>
            </a:extLst>
          </p:cNvPr>
          <p:cNvSpPr txBox="1">
            <a:spLocks/>
          </p:cNvSpPr>
          <p:nvPr/>
        </p:nvSpPr>
        <p:spPr>
          <a:xfrm>
            <a:off x="5405302" y="2695781"/>
            <a:ext cx="2927555" cy="18565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a:p>
            <a:pPr marL="0" indent="0">
              <a:buFont typeface="Arial" panose="020B0604020202020204" pitchFamily="34" charset="0"/>
              <a:buNone/>
            </a:pPr>
            <a:r>
              <a:rPr lang="en-IN" dirty="0"/>
              <a:t>int main() {</a:t>
            </a:r>
          </a:p>
          <a:p>
            <a:pPr marL="0" indent="0">
              <a:buFont typeface="Arial" panose="020B0604020202020204" pitchFamily="34" charset="0"/>
              <a:buNone/>
            </a:pPr>
            <a:r>
              <a:rPr lang="en-IN" dirty="0"/>
              <a:t>   return 1;</a:t>
            </a:r>
          </a:p>
          <a:p>
            <a:pPr marL="0" indent="0">
              <a:buFont typeface="Arial" panose="020B0604020202020204" pitchFamily="34" charset="0"/>
              <a:buNone/>
            </a:pPr>
            <a:r>
              <a:rPr lang="en-IN" dirty="0"/>
              <a:t>}</a:t>
            </a:r>
          </a:p>
        </p:txBody>
      </p:sp>
      <p:sp>
        <p:nvSpPr>
          <p:cNvPr id="5" name="Arrow: Right 4">
            <a:extLst>
              <a:ext uri="{FF2B5EF4-FFF2-40B4-BE49-F238E27FC236}">
                <a16:creationId xmlns:a16="http://schemas.microsoft.com/office/drawing/2014/main" id="{112B7063-F6E7-7289-A531-148669D645E7}"/>
              </a:ext>
            </a:extLst>
          </p:cNvPr>
          <p:cNvSpPr/>
          <p:nvPr/>
        </p:nvSpPr>
        <p:spPr>
          <a:xfrm>
            <a:off x="3765755"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816375-A136-CBDA-9911-895FD4E28F37}"/>
              </a:ext>
            </a:extLst>
          </p:cNvPr>
          <p:cNvSpPr txBox="1"/>
          <p:nvPr/>
        </p:nvSpPr>
        <p:spPr>
          <a:xfrm>
            <a:off x="3696929" y="2812027"/>
            <a:ext cx="1047234" cy="646331"/>
          </a:xfrm>
          <a:prstGeom prst="rect">
            <a:avLst/>
          </a:prstGeom>
          <a:noFill/>
        </p:spPr>
        <p:txBody>
          <a:bodyPr wrap="square" rtlCol="0">
            <a:spAutoFit/>
          </a:bodyPr>
          <a:lstStyle/>
          <a:p>
            <a:r>
              <a:rPr lang="en-IN" b="1" dirty="0">
                <a:solidFill>
                  <a:srgbClr val="FF0000"/>
                </a:solidFill>
              </a:rPr>
              <a:t>AFTER</a:t>
            </a:r>
          </a:p>
          <a:p>
            <a:r>
              <a:rPr lang="en-IN" b="1" dirty="0">
                <a:solidFill>
                  <a:srgbClr val="FF0000"/>
                </a:solidFill>
              </a:rPr>
              <a:t>  O3</a:t>
            </a:r>
          </a:p>
        </p:txBody>
      </p:sp>
    </p:spTree>
    <p:extLst>
      <p:ext uri="{BB962C8B-B14F-4D97-AF65-F5344CB8AC3E}">
        <p14:creationId xmlns:p14="http://schemas.microsoft.com/office/powerpoint/2010/main" val="224102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AE7B-327E-475F-9FE6-99D9F022617A}"/>
              </a:ext>
            </a:extLst>
          </p:cNvPr>
          <p:cNvSpPr>
            <a:spLocks noGrp="1"/>
          </p:cNvSpPr>
          <p:nvPr>
            <p:ph type="title"/>
          </p:nvPr>
        </p:nvSpPr>
        <p:spPr/>
        <p:txBody>
          <a:bodyPr/>
          <a:lstStyle/>
          <a:p>
            <a:r>
              <a:rPr lang="en-US" dirty="0"/>
              <a:t>Input from user</a:t>
            </a:r>
            <a:endParaRPr lang="en-IN" dirty="0"/>
          </a:p>
        </p:txBody>
      </p:sp>
      <p:sp>
        <p:nvSpPr>
          <p:cNvPr id="3" name="Content Placeholder 2">
            <a:extLst>
              <a:ext uri="{FF2B5EF4-FFF2-40B4-BE49-F238E27FC236}">
                <a16:creationId xmlns:a16="http://schemas.microsoft.com/office/drawing/2014/main" id="{E9FB27A5-81C5-4D1A-9335-F01B193AB017}"/>
              </a:ext>
            </a:extLst>
          </p:cNvPr>
          <p:cNvSpPr>
            <a:spLocks noGrp="1"/>
          </p:cNvSpPr>
          <p:nvPr>
            <p:ph idx="1"/>
          </p:nvPr>
        </p:nvSpPr>
        <p:spPr/>
        <p:txBody>
          <a:bodyPr/>
          <a:lstStyle/>
          <a:p>
            <a:pPr marL="0" indent="0">
              <a:buNone/>
            </a:pPr>
            <a:r>
              <a:rPr lang="en-US" dirty="0">
                <a:latin typeface="Consolas" panose="020B0609020204030204" pitchFamily="49" charset="0"/>
                <a:cs typeface="Courier New" panose="02070309020205020404" pitchFamily="49" charset="0"/>
              </a:rPr>
              <a:t>int n;</a:t>
            </a:r>
          </a:p>
          <a:p>
            <a:pPr marL="0" indent="0">
              <a:buNone/>
            </a:pPr>
            <a:r>
              <a:rPr lang="en-US" dirty="0" err="1">
                <a:latin typeface="Consolas" panose="020B0609020204030204" pitchFamily="49" charset="0"/>
                <a:cs typeface="Courier New" panose="02070309020205020404" pitchFamily="49" charset="0"/>
              </a:rPr>
              <a:t>printf</a:t>
            </a:r>
            <a:r>
              <a:rPr lang="en-US" dirty="0">
                <a:latin typeface="Consolas" panose="020B0609020204030204" pitchFamily="49" charset="0"/>
                <a:cs typeface="Courier New" panose="02070309020205020404" pitchFamily="49" charset="0"/>
              </a:rPr>
              <a:t>(“Enter a number\n”);</a:t>
            </a:r>
          </a:p>
          <a:p>
            <a:pPr marL="0" indent="0">
              <a:buNone/>
            </a:pPr>
            <a:r>
              <a:rPr lang="en-US" dirty="0" err="1">
                <a:latin typeface="Consolas" panose="020B0609020204030204" pitchFamily="49" charset="0"/>
                <a:cs typeface="Courier New" panose="02070309020205020404" pitchFamily="49" charset="0"/>
              </a:rPr>
              <a:t>scanf</a:t>
            </a:r>
            <a:r>
              <a:rPr lang="en-US" dirty="0">
                <a:latin typeface="Consolas" panose="020B0609020204030204" pitchFamily="49" charset="0"/>
                <a:cs typeface="Courier New" panose="02070309020205020404" pitchFamily="49" charset="0"/>
              </a:rPr>
              <a:t>(“%d”, &amp;n);</a:t>
            </a:r>
          </a:p>
          <a:p>
            <a:pPr marL="0" indent="0">
              <a:buNone/>
            </a:pPr>
            <a:r>
              <a:rPr lang="en-US" dirty="0" err="1">
                <a:latin typeface="Consolas" panose="020B0609020204030204" pitchFamily="49" charset="0"/>
                <a:cs typeface="Courier New" panose="02070309020205020404" pitchFamily="49" charset="0"/>
              </a:rPr>
              <a:t>printf</a:t>
            </a:r>
            <a:r>
              <a:rPr lang="en-US" dirty="0">
                <a:latin typeface="Consolas" panose="020B0609020204030204" pitchFamily="49" charset="0"/>
                <a:cs typeface="Courier New" panose="02070309020205020404" pitchFamily="49" charset="0"/>
              </a:rPr>
              <a:t>(“The number is: %d\n”, n);</a:t>
            </a:r>
            <a:endParaRPr lang="en-IN" dirty="0">
              <a:latin typeface="Consolas" panose="020B06090202040302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F9978B5-CD18-354F-589D-4FB720AF5919}"/>
                  </a:ext>
                </a:extLst>
              </p14:cNvPr>
              <p14:cNvContentPartPr/>
              <p14:nvPr/>
            </p14:nvContentPartPr>
            <p14:xfrm>
              <a:off x="2283840" y="2241000"/>
              <a:ext cx="6877080" cy="1296360"/>
            </p14:xfrm>
          </p:contentPart>
        </mc:Choice>
        <mc:Fallback xmlns="">
          <p:pic>
            <p:nvPicPr>
              <p:cNvPr id="4" name="Ink 3">
                <a:extLst>
                  <a:ext uri="{FF2B5EF4-FFF2-40B4-BE49-F238E27FC236}">
                    <a16:creationId xmlns:a16="http://schemas.microsoft.com/office/drawing/2014/main" id="{FF9978B5-CD18-354F-589D-4FB720AF5919}"/>
                  </a:ext>
                </a:extLst>
              </p:cNvPr>
              <p:cNvPicPr/>
              <p:nvPr/>
            </p:nvPicPr>
            <p:blipFill>
              <a:blip r:embed="rId4"/>
              <a:stretch>
                <a:fillRect/>
              </a:stretch>
            </p:blipFill>
            <p:spPr>
              <a:xfrm>
                <a:off x="2274480" y="2231640"/>
                <a:ext cx="6895800" cy="1315080"/>
              </a:xfrm>
              <a:prstGeom prst="rect">
                <a:avLst/>
              </a:prstGeom>
            </p:spPr>
          </p:pic>
        </mc:Fallback>
      </mc:AlternateContent>
    </p:spTree>
    <p:extLst>
      <p:ext uri="{BB962C8B-B14F-4D97-AF65-F5344CB8AC3E}">
        <p14:creationId xmlns:p14="http://schemas.microsoft.com/office/powerpoint/2010/main" val="202651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7034-87FC-4A29-8B1D-09A6BE936B68}"/>
              </a:ext>
            </a:extLst>
          </p:cNvPr>
          <p:cNvSpPr>
            <a:spLocks noGrp="1"/>
          </p:cNvSpPr>
          <p:nvPr>
            <p:ph type="title"/>
          </p:nvPr>
        </p:nvSpPr>
        <p:spPr/>
        <p:txBody>
          <a:bodyPr/>
          <a:lstStyle/>
          <a:p>
            <a:r>
              <a:rPr lang="en-US" dirty="0"/>
              <a:t>Loop (for)</a:t>
            </a:r>
            <a:endParaRPr lang="en-IN" dirty="0"/>
          </a:p>
        </p:txBody>
      </p:sp>
      <p:sp>
        <p:nvSpPr>
          <p:cNvPr id="3" name="Content Placeholder 2">
            <a:extLst>
              <a:ext uri="{FF2B5EF4-FFF2-40B4-BE49-F238E27FC236}">
                <a16:creationId xmlns:a16="http://schemas.microsoft.com/office/drawing/2014/main" id="{78682725-3585-4BD7-9778-4F21392EF075}"/>
              </a:ext>
            </a:extLst>
          </p:cNvPr>
          <p:cNvSpPr>
            <a:spLocks noGrp="1"/>
          </p:cNvSpPr>
          <p:nvPr>
            <p:ph idx="1"/>
          </p:nvPr>
        </p:nvSpPr>
        <p:spPr/>
        <p:txBody>
          <a:bodyPr/>
          <a:lstStyle/>
          <a:p>
            <a:pPr marL="0" indent="0">
              <a:buNone/>
            </a:pPr>
            <a:r>
              <a:rPr lang="en-US" dirty="0">
                <a:latin typeface="Consolas" panose="020B0609020204030204" pitchFamily="49" charset="0"/>
                <a:cs typeface="Courier New" panose="02070309020205020404" pitchFamily="49" charset="0"/>
              </a:rPr>
              <a:t>for (initialization; condition; update) {</a:t>
            </a:r>
          </a:p>
          <a:p>
            <a:pPr marL="0" indent="0">
              <a:buNone/>
            </a:pPr>
            <a:r>
              <a:rPr lang="en-US" dirty="0">
                <a:latin typeface="Consolas" panose="020B0609020204030204" pitchFamily="49" charset="0"/>
                <a:cs typeface="Courier New" panose="02070309020205020404" pitchFamily="49" charset="0"/>
              </a:rPr>
              <a:t>   // body of the for loop</a:t>
            </a:r>
          </a:p>
          <a:p>
            <a:pPr marL="0" indent="0">
              <a:buNone/>
            </a:pPr>
            <a:r>
              <a:rPr lang="en-US" dirty="0">
                <a:latin typeface="Consolas" panose="020B0609020204030204" pitchFamily="49" charset="0"/>
                <a:cs typeface="Courier New" panose="02070309020205020404" pitchFamily="49" charset="0"/>
              </a:rPr>
              <a:t>}</a:t>
            </a:r>
            <a:endParaRPr lang="en-IN" dirty="0">
              <a:latin typeface="Consolas" panose="020B06090202040302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2137664-B599-4641-431C-058EFF593ECA}"/>
                  </a:ext>
                </a:extLst>
              </p14:cNvPr>
              <p14:cNvContentPartPr/>
              <p14:nvPr/>
            </p14:nvContentPartPr>
            <p14:xfrm>
              <a:off x="2066400" y="2194560"/>
              <a:ext cx="2273760" cy="63000"/>
            </p14:xfrm>
          </p:contentPart>
        </mc:Choice>
        <mc:Fallback xmlns="">
          <p:pic>
            <p:nvPicPr>
              <p:cNvPr id="4" name="Ink 3">
                <a:extLst>
                  <a:ext uri="{FF2B5EF4-FFF2-40B4-BE49-F238E27FC236}">
                    <a16:creationId xmlns:a16="http://schemas.microsoft.com/office/drawing/2014/main" id="{A2137664-B599-4641-431C-058EFF593ECA}"/>
                  </a:ext>
                </a:extLst>
              </p:cNvPr>
              <p:cNvPicPr/>
              <p:nvPr/>
            </p:nvPicPr>
            <p:blipFill>
              <a:blip r:embed="rId3"/>
              <a:stretch>
                <a:fillRect/>
              </a:stretch>
            </p:blipFill>
            <p:spPr>
              <a:xfrm>
                <a:off x="2057040" y="2185200"/>
                <a:ext cx="2292480" cy="81720"/>
              </a:xfrm>
              <a:prstGeom prst="rect">
                <a:avLst/>
              </a:prstGeom>
            </p:spPr>
          </p:pic>
        </mc:Fallback>
      </mc:AlternateContent>
    </p:spTree>
    <p:extLst>
      <p:ext uri="{BB962C8B-B14F-4D97-AF65-F5344CB8AC3E}">
        <p14:creationId xmlns:p14="http://schemas.microsoft.com/office/powerpoint/2010/main" val="200163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7034-87FC-4A29-8B1D-09A6BE936B68}"/>
              </a:ext>
            </a:extLst>
          </p:cNvPr>
          <p:cNvSpPr>
            <a:spLocks noGrp="1"/>
          </p:cNvSpPr>
          <p:nvPr>
            <p:ph type="title"/>
          </p:nvPr>
        </p:nvSpPr>
        <p:spPr/>
        <p:txBody>
          <a:bodyPr/>
          <a:lstStyle/>
          <a:p>
            <a:r>
              <a:rPr lang="en-US" dirty="0"/>
              <a:t>Loop (for)</a:t>
            </a:r>
            <a:endParaRPr lang="en-IN" dirty="0"/>
          </a:p>
        </p:txBody>
      </p:sp>
      <p:sp>
        <p:nvSpPr>
          <p:cNvPr id="3" name="Content Placeholder 2">
            <a:extLst>
              <a:ext uri="{FF2B5EF4-FFF2-40B4-BE49-F238E27FC236}">
                <a16:creationId xmlns:a16="http://schemas.microsoft.com/office/drawing/2014/main" id="{78682725-3585-4BD7-9778-4F21392EF075}"/>
              </a:ext>
            </a:extLst>
          </p:cNvPr>
          <p:cNvSpPr>
            <a:spLocks noGrp="1"/>
          </p:cNvSpPr>
          <p:nvPr>
            <p:ph idx="1"/>
          </p:nvPr>
        </p:nvSpPr>
        <p:spPr/>
        <p:txBody>
          <a:bodyPr>
            <a:noAutofit/>
          </a:bodyPr>
          <a:lstStyle/>
          <a:p>
            <a:pPr marL="0" indent="0">
              <a:buNone/>
            </a:pPr>
            <a:r>
              <a:rPr lang="en-US" sz="2400" dirty="0">
                <a:latin typeface="Consolas" panose="020B0609020204030204" pitchFamily="49" charset="0"/>
                <a:cs typeface="Courier New" panose="02070309020205020404" pitchFamily="49" charset="0"/>
              </a:rPr>
              <a:t>int </a:t>
            </a:r>
            <a:r>
              <a:rPr lang="en-US" sz="2400" dirty="0" err="1">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a:t>
            </a:r>
          </a:p>
          <a:p>
            <a:pPr marL="0" indent="0">
              <a:buNone/>
            </a:pPr>
            <a:r>
              <a:rPr lang="en-US" sz="2400" dirty="0">
                <a:latin typeface="Consolas" panose="020B0609020204030204" pitchFamily="49" charset="0"/>
                <a:cs typeface="Courier New" panose="02070309020205020404" pitchFamily="49" charset="0"/>
              </a:rPr>
              <a:t>for (</a:t>
            </a:r>
            <a:r>
              <a:rPr lang="en-US" sz="2400" dirty="0" err="1">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 = 0; </a:t>
            </a:r>
            <a:r>
              <a:rPr lang="en-US" sz="2400" dirty="0" err="1">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 &lt; 5; </a:t>
            </a:r>
            <a:r>
              <a:rPr lang="en-US" sz="2400" dirty="0" err="1">
                <a:latin typeface="Consolas" panose="020B0609020204030204" pitchFamily="49" charset="0"/>
                <a:cs typeface="Courier New" panose="02070309020205020404" pitchFamily="49" charset="0"/>
              </a:rPr>
              <a:t>i</a:t>
            </a:r>
            <a:r>
              <a:rPr lang="en-US" sz="2400" dirty="0">
                <a:latin typeface="Consolas" panose="020B0609020204030204" pitchFamily="49" charset="0"/>
                <a:cs typeface="Courier New" panose="02070309020205020404" pitchFamily="49" charset="0"/>
              </a:rPr>
              <a:t> += 1) {</a:t>
            </a:r>
          </a:p>
          <a:p>
            <a:pPr marL="0" indent="0">
              <a:buNone/>
            </a:pP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printf</a:t>
            </a:r>
            <a:r>
              <a:rPr lang="en-US" sz="2400" dirty="0">
                <a:latin typeface="Consolas" panose="020B0609020204030204" pitchFamily="49" charset="0"/>
                <a:cs typeface="Courier New" panose="02070309020205020404" pitchFamily="49" charset="0"/>
              </a:rPr>
              <a:t>(“Hello world!”);</a:t>
            </a:r>
          </a:p>
          <a:p>
            <a:pPr marL="0" indent="0">
              <a:buNone/>
            </a:pPr>
            <a:r>
              <a:rPr lang="en-US" sz="2400" dirty="0">
                <a:latin typeface="Consolas" panose="020B0609020204030204" pitchFamily="49" charset="0"/>
                <a:cs typeface="Courier New" panose="02070309020205020404" pitchFamily="49" charset="0"/>
              </a:rPr>
              <a:t>}</a:t>
            </a:r>
          </a:p>
          <a:p>
            <a:pPr marL="0" indent="0">
              <a:buNone/>
            </a:pPr>
            <a:endParaRPr lang="en-US" sz="2400" dirty="0">
              <a:latin typeface="Consolas" panose="020B0609020204030204" pitchFamily="49" charset="0"/>
              <a:cs typeface="Courier New" panose="02070309020205020404" pitchFamily="49" charset="0"/>
            </a:endParaRPr>
          </a:p>
          <a:p>
            <a:pPr marL="0" indent="0">
              <a:buNone/>
            </a:pPr>
            <a:r>
              <a:rPr lang="en-US" sz="2400" dirty="0">
                <a:latin typeface="Consolas" panose="020B0609020204030204" pitchFamily="49" charset="0"/>
                <a:cs typeface="Courier New" panose="02070309020205020404" pitchFamily="49" charset="0"/>
              </a:rPr>
              <a:t>The initialization is done only once on entry</a:t>
            </a:r>
          </a:p>
          <a:p>
            <a:pPr marL="0" indent="0">
              <a:buNone/>
            </a:pPr>
            <a:r>
              <a:rPr lang="en-US" sz="2400" dirty="0">
                <a:latin typeface="Consolas" panose="020B0609020204030204" pitchFamily="49" charset="0"/>
                <a:cs typeface="Courier New" panose="02070309020205020404" pitchFamily="49" charset="0"/>
              </a:rPr>
              <a:t>The loop body is executed if the condition is satisfied</a:t>
            </a:r>
          </a:p>
          <a:p>
            <a:pPr marL="0" indent="0">
              <a:buNone/>
            </a:pPr>
            <a:r>
              <a:rPr lang="en-US" sz="2400" dirty="0">
                <a:latin typeface="Consolas" panose="020B0609020204030204" pitchFamily="49" charset="0"/>
                <a:cs typeface="Courier New" panose="02070309020205020404" pitchFamily="49" charset="0"/>
              </a:rPr>
              <a:t>The update is done after the execution of the loop body</a:t>
            </a:r>
          </a:p>
          <a:p>
            <a:pPr marL="0" indent="0">
              <a:buNone/>
            </a:pPr>
            <a:r>
              <a:rPr lang="en-US" sz="2400" dirty="0">
                <a:latin typeface="Consolas" panose="020B0609020204030204" pitchFamily="49" charset="0"/>
                <a:cs typeface="Courier New" panose="02070309020205020404" pitchFamily="49" charset="0"/>
              </a:rPr>
              <a:t>The loop condition is again checked after the update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IN" sz="2400"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ECB3D5-35A7-68A6-6823-1CF7FCDC6F1B}"/>
                  </a:ext>
                </a:extLst>
              </p14:cNvPr>
              <p14:cNvContentPartPr/>
              <p14:nvPr/>
            </p14:nvContentPartPr>
            <p14:xfrm>
              <a:off x="1062720" y="612360"/>
              <a:ext cx="10297440" cy="3495960"/>
            </p14:xfrm>
          </p:contentPart>
        </mc:Choice>
        <mc:Fallback xmlns="">
          <p:pic>
            <p:nvPicPr>
              <p:cNvPr id="4" name="Ink 3">
                <a:extLst>
                  <a:ext uri="{FF2B5EF4-FFF2-40B4-BE49-F238E27FC236}">
                    <a16:creationId xmlns:a16="http://schemas.microsoft.com/office/drawing/2014/main" id="{2CECB3D5-35A7-68A6-6823-1CF7FCDC6F1B}"/>
                  </a:ext>
                </a:extLst>
              </p:cNvPr>
              <p:cNvPicPr/>
              <p:nvPr/>
            </p:nvPicPr>
            <p:blipFill>
              <a:blip r:embed="rId3"/>
              <a:stretch>
                <a:fillRect/>
              </a:stretch>
            </p:blipFill>
            <p:spPr>
              <a:xfrm>
                <a:off x="1053360" y="603000"/>
                <a:ext cx="10316160" cy="3514680"/>
              </a:xfrm>
              <a:prstGeom prst="rect">
                <a:avLst/>
              </a:prstGeom>
            </p:spPr>
          </p:pic>
        </mc:Fallback>
      </mc:AlternateContent>
    </p:spTree>
    <p:extLst>
      <p:ext uri="{BB962C8B-B14F-4D97-AF65-F5344CB8AC3E}">
        <p14:creationId xmlns:p14="http://schemas.microsoft.com/office/powerpoint/2010/main" val="2722629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7034-87FC-4A29-8B1D-09A6BE936B68}"/>
              </a:ext>
            </a:extLst>
          </p:cNvPr>
          <p:cNvSpPr>
            <a:spLocks noGrp="1"/>
          </p:cNvSpPr>
          <p:nvPr>
            <p:ph type="title"/>
          </p:nvPr>
        </p:nvSpPr>
        <p:spPr/>
        <p:txBody>
          <a:bodyPr/>
          <a:lstStyle/>
          <a:p>
            <a:r>
              <a:rPr lang="en-US" dirty="0"/>
              <a:t>Loop (while)</a:t>
            </a:r>
            <a:endParaRPr lang="en-IN" dirty="0"/>
          </a:p>
        </p:txBody>
      </p:sp>
      <p:sp>
        <p:nvSpPr>
          <p:cNvPr id="3" name="Content Placeholder 2">
            <a:extLst>
              <a:ext uri="{FF2B5EF4-FFF2-40B4-BE49-F238E27FC236}">
                <a16:creationId xmlns:a16="http://schemas.microsoft.com/office/drawing/2014/main" id="{78682725-3585-4BD7-9778-4F21392EF075}"/>
              </a:ext>
            </a:extLst>
          </p:cNvPr>
          <p:cNvSpPr>
            <a:spLocks noGrp="1"/>
          </p:cNvSpPr>
          <p:nvPr>
            <p:ph idx="1"/>
          </p:nvPr>
        </p:nvSpPr>
        <p:spPr/>
        <p:txBody>
          <a:bodyPr/>
          <a:lstStyle/>
          <a:p>
            <a:pPr marL="0" indent="0">
              <a:buNone/>
            </a:pPr>
            <a:r>
              <a:rPr lang="en-US" dirty="0">
                <a:latin typeface="Consolas" panose="020B0609020204030204" pitchFamily="49" charset="0"/>
                <a:cs typeface="Courier New" panose="02070309020205020404" pitchFamily="49" charset="0"/>
              </a:rPr>
              <a:t>while (condition) {</a:t>
            </a:r>
          </a:p>
          <a:p>
            <a:pPr marL="0" indent="0">
              <a:buNone/>
            </a:pPr>
            <a:r>
              <a:rPr lang="en-US" dirty="0">
                <a:latin typeface="Consolas" panose="020B0609020204030204" pitchFamily="49" charset="0"/>
                <a:cs typeface="Courier New" panose="02070309020205020404" pitchFamily="49" charset="0"/>
              </a:rPr>
              <a:t>   // body of the while loop</a:t>
            </a:r>
          </a:p>
          <a:p>
            <a:pPr marL="0" indent="0">
              <a:buNone/>
            </a:pPr>
            <a:r>
              <a:rPr lang="en-US" dirty="0">
                <a:latin typeface="Consolas" panose="020B0609020204030204" pitchFamily="49" charset="0"/>
                <a:cs typeface="Courier New" panose="02070309020205020404" pitchFamily="49" charset="0"/>
              </a:rPr>
              <a:t>}</a:t>
            </a:r>
            <a:endParaRPr lang="en-IN"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68387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C4E2-7CE9-13B8-EDD3-BDD71307981F}"/>
              </a:ext>
            </a:extLst>
          </p:cNvPr>
          <p:cNvSpPr>
            <a:spLocks noGrp="1"/>
          </p:cNvSpPr>
          <p:nvPr>
            <p:ph type="title"/>
          </p:nvPr>
        </p:nvSpPr>
        <p:spPr/>
        <p:txBody>
          <a:bodyPr/>
          <a:lstStyle/>
          <a:p>
            <a:r>
              <a:rPr lang="en-US" dirty="0"/>
              <a:t>Intro to C</a:t>
            </a:r>
            <a:endParaRPr lang="en-IN" dirty="0"/>
          </a:p>
        </p:txBody>
      </p:sp>
      <p:sp>
        <p:nvSpPr>
          <p:cNvPr id="3" name="Text Placeholder 2">
            <a:extLst>
              <a:ext uri="{FF2B5EF4-FFF2-40B4-BE49-F238E27FC236}">
                <a16:creationId xmlns:a16="http://schemas.microsoft.com/office/drawing/2014/main" id="{8441C241-D20A-0D5C-7EF4-A6FDB751649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8493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A4D8-8479-40AB-9D4A-8595487FFBDB}"/>
              </a:ext>
            </a:extLst>
          </p:cNvPr>
          <p:cNvSpPr>
            <a:spLocks noGrp="1"/>
          </p:cNvSpPr>
          <p:nvPr>
            <p:ph type="title"/>
          </p:nvPr>
        </p:nvSpPr>
        <p:spPr/>
        <p:txBody>
          <a:bodyPr/>
          <a:lstStyle/>
          <a:p>
            <a:r>
              <a:rPr lang="en-US" dirty="0"/>
              <a:t>Loop (while)</a:t>
            </a:r>
            <a:endParaRPr lang="en-IN" dirty="0"/>
          </a:p>
        </p:txBody>
      </p:sp>
      <p:sp>
        <p:nvSpPr>
          <p:cNvPr id="3" name="Content Placeholder 2">
            <a:extLst>
              <a:ext uri="{FF2B5EF4-FFF2-40B4-BE49-F238E27FC236}">
                <a16:creationId xmlns:a16="http://schemas.microsoft.com/office/drawing/2014/main" id="{91BA74C0-6975-42EA-8CFF-2285E9AECB1C}"/>
              </a:ext>
            </a:extLst>
          </p:cNvPr>
          <p:cNvSpPr>
            <a:spLocks noGrp="1"/>
          </p:cNvSpPr>
          <p:nvPr>
            <p:ph idx="1"/>
          </p:nvPr>
        </p:nvSpPr>
        <p:spPr/>
        <p:txBody>
          <a:bodyPr/>
          <a:lstStyle/>
          <a:p>
            <a:pPr marL="0" indent="0">
              <a:buNone/>
            </a:pPr>
            <a:r>
              <a:rPr lang="en-US" dirty="0">
                <a:latin typeface="Consolas" panose="020B0609020204030204" pitchFamily="49" charset="0"/>
                <a:cs typeface="Courier New" panose="02070309020205020404" pitchFamily="49" charset="0"/>
              </a:rPr>
              <a:t>int </a:t>
            </a:r>
            <a:r>
              <a:rPr lang="en-US" dirty="0" err="1">
                <a:latin typeface="Consolas" panose="020B0609020204030204" pitchFamily="49" charset="0"/>
                <a:cs typeface="Courier New" panose="02070309020205020404" pitchFamily="49" charset="0"/>
              </a:rPr>
              <a:t>i</a:t>
            </a:r>
            <a:r>
              <a:rPr lang="en-US" dirty="0">
                <a:latin typeface="Consolas" panose="020B0609020204030204" pitchFamily="49" charset="0"/>
                <a:cs typeface="Courier New" panose="02070309020205020404" pitchFamily="49" charset="0"/>
              </a:rPr>
              <a:t> = 0;</a:t>
            </a:r>
          </a:p>
          <a:p>
            <a:pPr marL="0" indent="0">
              <a:buNone/>
            </a:pPr>
            <a:r>
              <a:rPr lang="en-US" dirty="0">
                <a:latin typeface="Consolas" panose="020B0609020204030204" pitchFamily="49" charset="0"/>
                <a:cs typeface="Courier New" panose="02070309020205020404" pitchFamily="49" charset="0"/>
              </a:rPr>
              <a:t>while (</a:t>
            </a:r>
            <a:r>
              <a:rPr lang="en-US" dirty="0" err="1">
                <a:latin typeface="Consolas" panose="020B0609020204030204" pitchFamily="49" charset="0"/>
                <a:cs typeface="Courier New" panose="02070309020205020404" pitchFamily="49" charset="0"/>
              </a:rPr>
              <a:t>i</a:t>
            </a:r>
            <a:r>
              <a:rPr lang="en-US" dirty="0">
                <a:latin typeface="Consolas" panose="020B0609020204030204" pitchFamily="49" charset="0"/>
                <a:cs typeface="Courier New" panose="02070309020205020404" pitchFamily="49" charset="0"/>
              </a:rPr>
              <a:t> &lt; 5) {</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printf</a:t>
            </a:r>
            <a:r>
              <a:rPr lang="en-US" dirty="0">
                <a:latin typeface="Consolas" panose="020B0609020204030204" pitchFamily="49" charset="0"/>
                <a:cs typeface="Courier New" panose="02070309020205020404" pitchFamily="49" charset="0"/>
              </a:rPr>
              <a:t>(“Hello world!”);</a:t>
            </a: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i</a:t>
            </a:r>
            <a:r>
              <a:rPr lang="en-US" dirty="0">
                <a:latin typeface="Consolas" panose="020B0609020204030204" pitchFamily="49" charset="0"/>
                <a:cs typeface="Courier New" panose="02070309020205020404" pitchFamily="49" charset="0"/>
              </a:rPr>
              <a:t> += 1;</a:t>
            </a:r>
          </a:p>
          <a:p>
            <a:pPr marL="0" indent="0">
              <a:buNone/>
            </a:pPr>
            <a:r>
              <a:rPr lang="en-US" dirty="0">
                <a:latin typeface="Consolas" panose="020B0609020204030204" pitchFamily="49" charset="0"/>
                <a:cs typeface="Courier New" panose="02070309020205020404" pitchFamily="49" charset="0"/>
              </a:rPr>
              <a:t>}</a:t>
            </a:r>
          </a:p>
          <a:p>
            <a:pPr marL="0" indent="0">
              <a:buNone/>
            </a:pPr>
            <a:r>
              <a:rPr lang="en-IN" dirty="0">
                <a:latin typeface="Consolas" panose="020B0609020204030204" pitchFamily="49" charset="0"/>
                <a:cs typeface="Courier New" panose="02070309020205020404" pitchFamily="49" charset="0"/>
              </a:rPr>
              <a:t>Loop body is executed if the condition is true</a:t>
            </a:r>
          </a:p>
          <a:p>
            <a:pPr marL="0" indent="0">
              <a:buNone/>
            </a:pPr>
            <a:r>
              <a:rPr lang="en-IN" dirty="0">
                <a:latin typeface="Consolas" panose="020B0609020204030204" pitchFamily="49" charset="0"/>
                <a:cs typeface="Courier New" panose="02070309020205020404" pitchFamily="49" charset="0"/>
              </a:rPr>
              <a:t>Condition is again checked after the execution of the loop body</a:t>
            </a:r>
            <a:endParaRPr lang="en-US" dirty="0">
              <a:latin typeface="Consolas" panose="020B06090202040302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0025B4E-387B-CF01-0AB5-0423D0FC313D}"/>
                  </a:ext>
                </a:extLst>
              </p14:cNvPr>
              <p14:cNvContentPartPr/>
              <p14:nvPr/>
            </p14:nvContentPartPr>
            <p14:xfrm>
              <a:off x="2432520" y="206640"/>
              <a:ext cx="8653680" cy="4037760"/>
            </p14:xfrm>
          </p:contentPart>
        </mc:Choice>
        <mc:Fallback xmlns="">
          <p:pic>
            <p:nvPicPr>
              <p:cNvPr id="4" name="Ink 3">
                <a:extLst>
                  <a:ext uri="{FF2B5EF4-FFF2-40B4-BE49-F238E27FC236}">
                    <a16:creationId xmlns:a16="http://schemas.microsoft.com/office/drawing/2014/main" id="{C0025B4E-387B-CF01-0AB5-0423D0FC313D}"/>
                  </a:ext>
                </a:extLst>
              </p:cNvPr>
              <p:cNvPicPr/>
              <p:nvPr/>
            </p:nvPicPr>
            <p:blipFill>
              <a:blip r:embed="rId3"/>
              <a:stretch>
                <a:fillRect/>
              </a:stretch>
            </p:blipFill>
            <p:spPr>
              <a:xfrm>
                <a:off x="2423160" y="197280"/>
                <a:ext cx="8672400" cy="4056480"/>
              </a:xfrm>
              <a:prstGeom prst="rect">
                <a:avLst/>
              </a:prstGeom>
            </p:spPr>
          </p:pic>
        </mc:Fallback>
      </mc:AlternateContent>
    </p:spTree>
    <p:extLst>
      <p:ext uri="{BB962C8B-B14F-4D97-AF65-F5344CB8AC3E}">
        <p14:creationId xmlns:p14="http://schemas.microsoft.com/office/powerpoint/2010/main" val="107647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E170-3114-477E-A1E7-AAA397E78153}"/>
              </a:ext>
            </a:extLst>
          </p:cNvPr>
          <p:cNvSpPr>
            <a:spLocks noGrp="1"/>
          </p:cNvSpPr>
          <p:nvPr>
            <p:ph type="title"/>
          </p:nvPr>
        </p:nvSpPr>
        <p:spPr/>
        <p:txBody>
          <a:bodyPr/>
          <a:lstStyle/>
          <a:p>
            <a:r>
              <a:rPr lang="en-US" dirty="0"/>
              <a:t>Conditional</a:t>
            </a:r>
            <a:endParaRPr lang="en-IN" dirty="0"/>
          </a:p>
        </p:txBody>
      </p:sp>
      <p:sp>
        <p:nvSpPr>
          <p:cNvPr id="3" name="Content Placeholder 2">
            <a:extLst>
              <a:ext uri="{FF2B5EF4-FFF2-40B4-BE49-F238E27FC236}">
                <a16:creationId xmlns:a16="http://schemas.microsoft.com/office/drawing/2014/main" id="{5F9DDA58-C1E9-4B7D-B967-E4300AEF03F6}"/>
              </a:ext>
            </a:extLst>
          </p:cNvPr>
          <p:cNvSpPr>
            <a:spLocks noGrp="1"/>
          </p:cNvSpPr>
          <p:nvPr>
            <p:ph idx="1"/>
          </p:nvPr>
        </p:nvSpPr>
        <p:spPr>
          <a:xfrm>
            <a:off x="838200" y="1825625"/>
            <a:ext cx="4144766" cy="4351338"/>
          </a:xfrm>
        </p:spPr>
        <p:txBody>
          <a:bodyPr>
            <a:normAutofit fontScale="92500" lnSpcReduction="20000"/>
          </a:bodyPr>
          <a:lstStyle/>
          <a:p>
            <a:pPr marL="0" indent="0">
              <a:buNone/>
            </a:pPr>
            <a:r>
              <a:rPr lang="en-US" dirty="0">
                <a:latin typeface="Consolas" panose="020B0609020204030204" pitchFamily="49" charset="0"/>
                <a:cs typeface="Courier New" panose="02070309020205020404" pitchFamily="49" charset="0"/>
              </a:rPr>
              <a:t>if (condition) {</a:t>
            </a:r>
          </a:p>
          <a:p>
            <a:pPr marL="0" indent="0">
              <a:buNone/>
            </a:pPr>
            <a:r>
              <a:rPr lang="en-US" dirty="0">
                <a:latin typeface="Consolas" panose="020B0609020204030204" pitchFamily="49" charset="0"/>
                <a:cs typeface="Courier New" panose="02070309020205020404" pitchFamily="49" charset="0"/>
              </a:rPr>
              <a:t>  // if body</a:t>
            </a:r>
          </a:p>
          <a:p>
            <a:pPr marL="0" indent="0">
              <a:buNone/>
            </a:pPr>
            <a:r>
              <a:rPr lang="en-US" dirty="0">
                <a:latin typeface="Consolas" panose="020B0609020204030204" pitchFamily="49" charset="0"/>
                <a:cs typeface="Courier New" panose="02070309020205020404" pitchFamily="49" charset="0"/>
              </a:rPr>
              <a:t>}</a:t>
            </a:r>
          </a:p>
          <a:p>
            <a:pPr marL="0" indent="0">
              <a:buNone/>
            </a:pP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if (condition) {</a:t>
            </a:r>
          </a:p>
          <a:p>
            <a:pPr marL="0" indent="0">
              <a:buNone/>
            </a:pPr>
            <a:r>
              <a:rPr lang="en-US" dirty="0">
                <a:latin typeface="Consolas" panose="020B0609020204030204" pitchFamily="49" charset="0"/>
                <a:cs typeface="Courier New" panose="02070309020205020404" pitchFamily="49" charset="0"/>
              </a:rPr>
              <a:t>  // if body</a:t>
            </a:r>
          </a:p>
          <a:p>
            <a:pPr marL="0" indent="0">
              <a:buNone/>
            </a:pPr>
            <a:r>
              <a:rPr lang="en-US" dirty="0">
                <a:latin typeface="Consolas" panose="020B0609020204030204" pitchFamily="49" charset="0"/>
                <a:cs typeface="Courier New" panose="02070309020205020404" pitchFamily="49" charset="0"/>
              </a:rPr>
              <a:t>}</a:t>
            </a:r>
          </a:p>
          <a:p>
            <a:pPr marL="0" indent="0">
              <a:buNone/>
            </a:pPr>
            <a:r>
              <a:rPr lang="en-US" dirty="0">
                <a:latin typeface="Consolas" panose="020B0609020204030204" pitchFamily="49" charset="0"/>
                <a:cs typeface="Courier New" panose="02070309020205020404" pitchFamily="49" charset="0"/>
              </a:rPr>
              <a:t>else {</a:t>
            </a:r>
          </a:p>
          <a:p>
            <a:pPr marL="0" indent="0">
              <a:buNone/>
            </a:pPr>
            <a:r>
              <a:rPr lang="en-US" dirty="0">
                <a:latin typeface="Consolas" panose="020B0609020204030204" pitchFamily="49" charset="0"/>
                <a:cs typeface="Courier New" panose="02070309020205020404" pitchFamily="49" charset="0"/>
              </a:rPr>
              <a:t>  // else body</a:t>
            </a:r>
          </a:p>
          <a:p>
            <a:pPr marL="0" indent="0">
              <a:buNone/>
            </a:pPr>
            <a:r>
              <a:rPr lang="en-US" dirty="0">
                <a:latin typeface="Consolas" panose="020B06090202040302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E19BE971-8F06-482D-B24A-E0B73348176B}"/>
              </a:ext>
            </a:extLst>
          </p:cNvPr>
          <p:cNvSpPr txBox="1">
            <a:spLocks/>
          </p:cNvSpPr>
          <p:nvPr/>
        </p:nvSpPr>
        <p:spPr>
          <a:xfrm>
            <a:off x="5983852" y="1751997"/>
            <a:ext cx="4711546"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if (condition) {</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  // if body</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else if (condition) {</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  // else-if body</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else {</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  // else-body</a:t>
            </a:r>
          </a:p>
          <a:p>
            <a:pPr marL="0" indent="0">
              <a:buFont typeface="Arial" panose="020B0604020202020204" pitchFamily="34" charset="0"/>
              <a:buNone/>
            </a:pPr>
            <a:r>
              <a:rPr lang="en-US"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469706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8AC-704D-1DEA-B595-3F57712043F8}"/>
              </a:ext>
            </a:extLst>
          </p:cNvPr>
          <p:cNvSpPr>
            <a:spLocks noGrp="1"/>
          </p:cNvSpPr>
          <p:nvPr>
            <p:ph type="title"/>
          </p:nvPr>
        </p:nvSpPr>
        <p:spPr/>
        <p:txBody>
          <a:bodyPr/>
          <a:lstStyle/>
          <a:p>
            <a:r>
              <a:rPr lang="en-IN" dirty="0"/>
              <a:t>Conditional</a:t>
            </a:r>
          </a:p>
        </p:txBody>
      </p:sp>
      <p:sp>
        <p:nvSpPr>
          <p:cNvPr id="3" name="Content Placeholder 2">
            <a:extLst>
              <a:ext uri="{FF2B5EF4-FFF2-40B4-BE49-F238E27FC236}">
                <a16:creationId xmlns:a16="http://schemas.microsoft.com/office/drawing/2014/main" id="{4D6C77CD-7C07-CBF8-F76E-FAEB1D6C4356}"/>
              </a:ext>
            </a:extLst>
          </p:cNvPr>
          <p:cNvSpPr>
            <a:spLocks noGrp="1"/>
          </p:cNvSpPr>
          <p:nvPr>
            <p:ph idx="1"/>
          </p:nvPr>
        </p:nvSpPr>
        <p:spPr/>
        <p:txBody>
          <a:bodyPr>
            <a:normAutofit lnSpcReduction="10000"/>
          </a:bodyPr>
          <a:lstStyle/>
          <a:p>
            <a:pPr marL="0" indent="0">
              <a:buNone/>
            </a:pPr>
            <a:r>
              <a:rPr lang="en-IN" dirty="0"/>
              <a:t>int main() {</a:t>
            </a:r>
          </a:p>
          <a:p>
            <a:pPr marL="0" indent="0">
              <a:buNone/>
            </a:pPr>
            <a:r>
              <a:rPr lang="en-IN" dirty="0"/>
              <a:t>   int x;</a:t>
            </a:r>
          </a:p>
          <a:p>
            <a:pPr marL="0" indent="0">
              <a:buNone/>
            </a:pPr>
            <a:r>
              <a:rPr lang="en-IN" dirty="0"/>
              <a:t>   </a:t>
            </a:r>
            <a:r>
              <a:rPr lang="en-IN" dirty="0" err="1"/>
              <a:t>printf</a:t>
            </a:r>
            <a:r>
              <a:rPr lang="en-IN" dirty="0"/>
              <a:t>(“Enter a number\n”);</a:t>
            </a:r>
          </a:p>
          <a:p>
            <a:pPr marL="0" indent="0">
              <a:buNone/>
            </a:pPr>
            <a:r>
              <a:rPr lang="en-IN" dirty="0"/>
              <a:t>   </a:t>
            </a:r>
            <a:r>
              <a:rPr lang="en-IN" dirty="0" err="1"/>
              <a:t>scanf</a:t>
            </a:r>
            <a:r>
              <a:rPr lang="en-IN" dirty="0"/>
              <a:t>(“%d”, &amp;x);</a:t>
            </a:r>
          </a:p>
          <a:p>
            <a:pPr marL="0" indent="0">
              <a:buNone/>
            </a:pPr>
            <a:r>
              <a:rPr lang="en-IN" dirty="0"/>
              <a:t>   if ((x % 2) == 0) {</a:t>
            </a:r>
          </a:p>
          <a:p>
            <a:pPr marL="0" indent="0">
              <a:buNone/>
            </a:pPr>
            <a:r>
              <a:rPr lang="en-IN" dirty="0"/>
              <a:t>       </a:t>
            </a:r>
            <a:r>
              <a:rPr lang="en-IN" dirty="0" err="1"/>
              <a:t>printf</a:t>
            </a:r>
            <a:r>
              <a:rPr lang="en-IN" dirty="0"/>
              <a:t>(“x is even\n”);</a:t>
            </a:r>
          </a:p>
          <a:p>
            <a:pPr marL="0" indent="0">
              <a:buNone/>
            </a:pPr>
            <a:r>
              <a:rPr lang="en-IN" dirty="0"/>
              <a:t>   }</a:t>
            </a:r>
          </a:p>
          <a:p>
            <a:pPr marL="0" indent="0">
              <a:buNone/>
            </a:pPr>
            <a:r>
              <a:rPr lang="en-IN" dirty="0"/>
              <a:t>   return 0;</a:t>
            </a:r>
          </a:p>
          <a:p>
            <a:pPr marL="0" indent="0">
              <a:buNone/>
            </a:pPr>
            <a:r>
              <a:rPr lang="en-IN" dirty="0"/>
              <a:t>}</a:t>
            </a:r>
          </a:p>
        </p:txBody>
      </p:sp>
      <p:sp>
        <p:nvSpPr>
          <p:cNvPr id="4" name="TextBox 3">
            <a:extLst>
              <a:ext uri="{FF2B5EF4-FFF2-40B4-BE49-F238E27FC236}">
                <a16:creationId xmlns:a16="http://schemas.microsoft.com/office/drawing/2014/main" id="{1903AE1E-0D26-C8D6-651F-C0BD187EAFBF}"/>
              </a:ext>
            </a:extLst>
          </p:cNvPr>
          <p:cNvSpPr txBox="1"/>
          <p:nvPr/>
        </p:nvSpPr>
        <p:spPr>
          <a:xfrm>
            <a:off x="5801032" y="1690688"/>
            <a:ext cx="4955458" cy="1477328"/>
          </a:xfrm>
          <a:prstGeom prst="rect">
            <a:avLst/>
          </a:prstGeom>
          <a:noFill/>
        </p:spPr>
        <p:txBody>
          <a:bodyPr wrap="square" rtlCol="0">
            <a:spAutoFit/>
          </a:bodyPr>
          <a:lstStyle/>
          <a:p>
            <a:r>
              <a:rPr lang="en-IN" dirty="0">
                <a:latin typeface="Consolas" panose="020B0609020204030204" pitchFamily="49" charset="0"/>
              </a:rPr>
              <a:t>What will be the output when input is</a:t>
            </a:r>
            <a:r>
              <a:rPr lang="en-IN" dirty="0"/>
              <a:t>:</a:t>
            </a:r>
          </a:p>
          <a:p>
            <a:endParaRPr lang="en-IN" dirty="0"/>
          </a:p>
          <a:p>
            <a:r>
              <a:rPr lang="en-IN" dirty="0"/>
              <a:t>10</a:t>
            </a:r>
          </a:p>
          <a:p>
            <a:endParaRPr lang="en-IN" dirty="0"/>
          </a:p>
          <a:p>
            <a:r>
              <a:rPr lang="en-IN" dirty="0"/>
              <a:t>13</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41D1516-D532-C916-935E-1FCC7DFEE876}"/>
                  </a:ext>
                </a:extLst>
              </p14:cNvPr>
              <p14:cNvContentPartPr/>
              <p14:nvPr/>
            </p14:nvContentPartPr>
            <p14:xfrm>
              <a:off x="1600560" y="2264760"/>
              <a:ext cx="6796080" cy="1823400"/>
            </p14:xfrm>
          </p:contentPart>
        </mc:Choice>
        <mc:Fallback xmlns="">
          <p:pic>
            <p:nvPicPr>
              <p:cNvPr id="5" name="Ink 4">
                <a:extLst>
                  <a:ext uri="{FF2B5EF4-FFF2-40B4-BE49-F238E27FC236}">
                    <a16:creationId xmlns:a16="http://schemas.microsoft.com/office/drawing/2014/main" id="{641D1516-D532-C916-935E-1FCC7DFEE876}"/>
                  </a:ext>
                </a:extLst>
              </p:cNvPr>
              <p:cNvPicPr/>
              <p:nvPr/>
            </p:nvPicPr>
            <p:blipFill>
              <a:blip r:embed="rId3"/>
              <a:stretch>
                <a:fillRect/>
              </a:stretch>
            </p:blipFill>
            <p:spPr>
              <a:xfrm>
                <a:off x="1591200" y="2255400"/>
                <a:ext cx="6814800" cy="1842120"/>
              </a:xfrm>
              <a:prstGeom prst="rect">
                <a:avLst/>
              </a:prstGeom>
            </p:spPr>
          </p:pic>
        </mc:Fallback>
      </mc:AlternateContent>
    </p:spTree>
    <p:extLst>
      <p:ext uri="{BB962C8B-B14F-4D97-AF65-F5344CB8AC3E}">
        <p14:creationId xmlns:p14="http://schemas.microsoft.com/office/powerpoint/2010/main" val="89566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8AC-704D-1DEA-B595-3F57712043F8}"/>
              </a:ext>
            </a:extLst>
          </p:cNvPr>
          <p:cNvSpPr>
            <a:spLocks noGrp="1"/>
          </p:cNvSpPr>
          <p:nvPr>
            <p:ph type="title"/>
          </p:nvPr>
        </p:nvSpPr>
        <p:spPr/>
        <p:txBody>
          <a:bodyPr/>
          <a:lstStyle/>
          <a:p>
            <a:r>
              <a:rPr lang="en-IN" dirty="0"/>
              <a:t>Conditional</a:t>
            </a:r>
          </a:p>
        </p:txBody>
      </p:sp>
      <p:sp>
        <p:nvSpPr>
          <p:cNvPr id="3" name="Content Placeholder 2">
            <a:extLst>
              <a:ext uri="{FF2B5EF4-FFF2-40B4-BE49-F238E27FC236}">
                <a16:creationId xmlns:a16="http://schemas.microsoft.com/office/drawing/2014/main" id="{4D6C77CD-7C07-CBF8-F76E-FAEB1D6C4356}"/>
              </a:ext>
            </a:extLst>
          </p:cNvPr>
          <p:cNvSpPr>
            <a:spLocks noGrp="1"/>
          </p:cNvSpPr>
          <p:nvPr>
            <p:ph idx="1"/>
          </p:nvPr>
        </p:nvSpPr>
        <p:spPr>
          <a:xfrm>
            <a:off x="267928" y="1671024"/>
            <a:ext cx="6142704" cy="5044409"/>
          </a:xfrm>
        </p:spPr>
        <p:txBody>
          <a:bodyPr>
            <a:normAutofit fontScale="85000" lnSpcReduction="10000"/>
          </a:bodyPr>
          <a:lstStyle/>
          <a:p>
            <a:pPr marL="0" indent="0">
              <a:buNone/>
            </a:pPr>
            <a:r>
              <a:rPr lang="en-IN" dirty="0">
                <a:latin typeface="Consolas" panose="020B0609020204030204" pitchFamily="49" charset="0"/>
              </a:rPr>
              <a:t>int main() {</a:t>
            </a:r>
          </a:p>
          <a:p>
            <a:pPr marL="0" indent="0">
              <a:buNone/>
            </a:pPr>
            <a:r>
              <a:rPr lang="en-IN" dirty="0">
                <a:latin typeface="Consolas" panose="020B0609020204030204" pitchFamily="49" charset="0"/>
              </a:rPr>
              <a:t>   int x;</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(“Enter a number\n”);</a:t>
            </a:r>
          </a:p>
          <a:p>
            <a:pPr marL="0" indent="0">
              <a:buNone/>
            </a:pPr>
            <a:r>
              <a:rPr lang="en-IN" dirty="0">
                <a:latin typeface="Consolas" panose="020B0609020204030204" pitchFamily="49" charset="0"/>
              </a:rPr>
              <a:t>   </a:t>
            </a:r>
            <a:r>
              <a:rPr lang="en-IN" dirty="0" err="1">
                <a:latin typeface="Consolas" panose="020B0609020204030204" pitchFamily="49" charset="0"/>
              </a:rPr>
              <a:t>scanf</a:t>
            </a:r>
            <a:r>
              <a:rPr lang="en-IN" dirty="0">
                <a:latin typeface="Consolas" panose="020B0609020204030204" pitchFamily="49" charset="0"/>
              </a:rPr>
              <a:t>(“%d”, &amp;x);</a:t>
            </a:r>
          </a:p>
          <a:p>
            <a:pPr marL="0" indent="0">
              <a:buNone/>
            </a:pPr>
            <a:r>
              <a:rPr lang="en-IN" dirty="0">
                <a:latin typeface="Consolas" panose="020B0609020204030204" pitchFamily="49" charset="0"/>
              </a:rPr>
              <a:t>   if ((x % 2) == 0)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(“input is even\n”);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else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(“input is odd\n”);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0;</a:t>
            </a:r>
          </a:p>
          <a:p>
            <a:pPr marL="0" indent="0">
              <a:buNone/>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1903AE1E-0D26-C8D6-651F-C0BD187EAFBF}"/>
              </a:ext>
            </a:extLst>
          </p:cNvPr>
          <p:cNvSpPr txBox="1"/>
          <p:nvPr/>
        </p:nvSpPr>
        <p:spPr>
          <a:xfrm>
            <a:off x="6597447" y="1690688"/>
            <a:ext cx="4955458" cy="1477328"/>
          </a:xfrm>
          <a:prstGeom prst="rect">
            <a:avLst/>
          </a:prstGeom>
          <a:noFill/>
        </p:spPr>
        <p:txBody>
          <a:bodyPr wrap="square" rtlCol="0">
            <a:spAutoFit/>
          </a:bodyPr>
          <a:lstStyle/>
          <a:p>
            <a:r>
              <a:rPr lang="en-IN" dirty="0">
                <a:latin typeface="Consolas" panose="020B0609020204030204" pitchFamily="49" charset="0"/>
              </a:rPr>
              <a:t>What will be the output when input is</a:t>
            </a:r>
            <a:r>
              <a:rPr lang="en-IN" dirty="0"/>
              <a:t>:</a:t>
            </a:r>
          </a:p>
          <a:p>
            <a:endParaRPr lang="en-IN" dirty="0"/>
          </a:p>
          <a:p>
            <a:r>
              <a:rPr lang="en-IN" dirty="0"/>
              <a:t>10</a:t>
            </a:r>
          </a:p>
          <a:p>
            <a:endParaRPr lang="en-IN" dirty="0"/>
          </a:p>
          <a:p>
            <a:r>
              <a:rPr lang="en-IN" dirty="0"/>
              <a:t>13</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FD55C25-E6B4-0058-FEAB-9334995BDAAB}"/>
                  </a:ext>
                </a:extLst>
              </p14:cNvPr>
              <p14:cNvContentPartPr/>
              <p14:nvPr/>
            </p14:nvContentPartPr>
            <p14:xfrm>
              <a:off x="6661080" y="2269440"/>
              <a:ext cx="2436840" cy="790920"/>
            </p14:xfrm>
          </p:contentPart>
        </mc:Choice>
        <mc:Fallback xmlns="">
          <p:pic>
            <p:nvPicPr>
              <p:cNvPr id="5" name="Ink 4">
                <a:extLst>
                  <a:ext uri="{FF2B5EF4-FFF2-40B4-BE49-F238E27FC236}">
                    <a16:creationId xmlns:a16="http://schemas.microsoft.com/office/drawing/2014/main" id="{4FD55C25-E6B4-0058-FEAB-9334995BDAAB}"/>
                  </a:ext>
                </a:extLst>
              </p:cNvPr>
              <p:cNvPicPr/>
              <p:nvPr/>
            </p:nvPicPr>
            <p:blipFill>
              <a:blip r:embed="rId3"/>
              <a:stretch>
                <a:fillRect/>
              </a:stretch>
            </p:blipFill>
            <p:spPr>
              <a:xfrm>
                <a:off x="6651720" y="2260080"/>
                <a:ext cx="2455560" cy="809640"/>
              </a:xfrm>
              <a:prstGeom prst="rect">
                <a:avLst/>
              </a:prstGeom>
            </p:spPr>
          </p:pic>
        </mc:Fallback>
      </mc:AlternateContent>
    </p:spTree>
    <p:extLst>
      <p:ext uri="{BB962C8B-B14F-4D97-AF65-F5344CB8AC3E}">
        <p14:creationId xmlns:p14="http://schemas.microsoft.com/office/powerpoint/2010/main" val="300912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8AC-704D-1DEA-B595-3F57712043F8}"/>
              </a:ext>
            </a:extLst>
          </p:cNvPr>
          <p:cNvSpPr>
            <a:spLocks noGrp="1"/>
          </p:cNvSpPr>
          <p:nvPr>
            <p:ph type="title"/>
          </p:nvPr>
        </p:nvSpPr>
        <p:spPr/>
        <p:txBody>
          <a:bodyPr/>
          <a:lstStyle/>
          <a:p>
            <a:r>
              <a:rPr lang="en-IN" dirty="0"/>
              <a:t>Conditional</a:t>
            </a:r>
          </a:p>
        </p:txBody>
      </p:sp>
      <p:sp>
        <p:nvSpPr>
          <p:cNvPr id="3" name="Content Placeholder 2">
            <a:extLst>
              <a:ext uri="{FF2B5EF4-FFF2-40B4-BE49-F238E27FC236}">
                <a16:creationId xmlns:a16="http://schemas.microsoft.com/office/drawing/2014/main" id="{4D6C77CD-7C07-CBF8-F76E-FAEB1D6C4356}"/>
              </a:ext>
            </a:extLst>
          </p:cNvPr>
          <p:cNvSpPr>
            <a:spLocks noGrp="1"/>
          </p:cNvSpPr>
          <p:nvPr>
            <p:ph idx="1"/>
          </p:nvPr>
        </p:nvSpPr>
        <p:spPr>
          <a:xfrm>
            <a:off x="267928" y="1671024"/>
            <a:ext cx="6142704" cy="5044409"/>
          </a:xfrm>
        </p:spPr>
        <p:txBody>
          <a:bodyPr>
            <a:normAutofit fontScale="62500" lnSpcReduction="20000"/>
          </a:bodyPr>
          <a:lstStyle/>
          <a:p>
            <a:pPr marL="0" indent="0">
              <a:buNone/>
            </a:pPr>
            <a:r>
              <a:rPr lang="en-IN" dirty="0">
                <a:latin typeface="Consolas" panose="020B0609020204030204" pitchFamily="49" charset="0"/>
              </a:rPr>
              <a:t>int main() {</a:t>
            </a:r>
          </a:p>
          <a:p>
            <a:pPr marL="0" indent="0">
              <a:buNone/>
            </a:pPr>
            <a:r>
              <a:rPr lang="en-IN" dirty="0">
                <a:latin typeface="Consolas" panose="020B0609020204030204" pitchFamily="49" charset="0"/>
              </a:rPr>
              <a:t>   int x;</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(“Enter a number\n”);</a:t>
            </a:r>
          </a:p>
          <a:p>
            <a:pPr marL="0" indent="0">
              <a:buNone/>
            </a:pPr>
            <a:r>
              <a:rPr lang="en-IN" dirty="0">
                <a:latin typeface="Consolas" panose="020B0609020204030204" pitchFamily="49" charset="0"/>
              </a:rPr>
              <a:t>   </a:t>
            </a:r>
            <a:r>
              <a:rPr lang="en-IN" dirty="0" err="1">
                <a:latin typeface="Consolas" panose="020B0609020204030204" pitchFamily="49" charset="0"/>
              </a:rPr>
              <a:t>scanf</a:t>
            </a:r>
            <a:r>
              <a:rPr lang="en-IN" dirty="0">
                <a:latin typeface="Consolas" panose="020B0609020204030204" pitchFamily="49" charset="0"/>
              </a:rPr>
              <a:t>(“%d”, &amp;x);</a:t>
            </a:r>
          </a:p>
          <a:p>
            <a:pPr marL="0" indent="0">
              <a:buNone/>
            </a:pPr>
            <a:r>
              <a:rPr lang="en-IN" dirty="0">
                <a:latin typeface="Consolas" panose="020B0609020204030204" pitchFamily="49" charset="0"/>
              </a:rPr>
              <a:t>   if ((x % 2) == 0)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(“input is even\n”);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else if (x &lt; 30)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(“input is less than 30\n”);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else {</a:t>
            </a:r>
          </a:p>
          <a:p>
            <a:pPr marL="0" indent="0">
              <a:buNone/>
            </a:pPr>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(“input is odd\n”);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0;</a:t>
            </a:r>
          </a:p>
          <a:p>
            <a:pPr marL="0" indent="0">
              <a:buNone/>
            </a:pPr>
            <a:r>
              <a:rPr lang="en-IN" dirty="0">
                <a:latin typeface="Consolas" panose="020B0609020204030204" pitchFamily="49" charset="0"/>
              </a:rPr>
              <a:t>}</a:t>
            </a:r>
          </a:p>
        </p:txBody>
      </p:sp>
      <p:sp>
        <p:nvSpPr>
          <p:cNvPr id="4" name="TextBox 3">
            <a:extLst>
              <a:ext uri="{FF2B5EF4-FFF2-40B4-BE49-F238E27FC236}">
                <a16:creationId xmlns:a16="http://schemas.microsoft.com/office/drawing/2014/main" id="{1903AE1E-0D26-C8D6-651F-C0BD187EAFBF}"/>
              </a:ext>
            </a:extLst>
          </p:cNvPr>
          <p:cNvSpPr txBox="1"/>
          <p:nvPr/>
        </p:nvSpPr>
        <p:spPr>
          <a:xfrm>
            <a:off x="6597447" y="1690688"/>
            <a:ext cx="4955458" cy="2585323"/>
          </a:xfrm>
          <a:prstGeom prst="rect">
            <a:avLst/>
          </a:prstGeom>
          <a:noFill/>
        </p:spPr>
        <p:txBody>
          <a:bodyPr wrap="square" rtlCol="0">
            <a:spAutoFit/>
          </a:bodyPr>
          <a:lstStyle/>
          <a:p>
            <a:r>
              <a:rPr lang="en-IN" dirty="0">
                <a:latin typeface="Consolas" panose="020B0609020204030204" pitchFamily="49" charset="0"/>
              </a:rPr>
              <a:t>What will be the output when input is</a:t>
            </a:r>
            <a:r>
              <a:rPr lang="en-IN" dirty="0"/>
              <a:t>:</a:t>
            </a:r>
          </a:p>
          <a:p>
            <a:endParaRPr lang="en-IN" dirty="0"/>
          </a:p>
          <a:p>
            <a:r>
              <a:rPr lang="en-IN" dirty="0"/>
              <a:t>10</a:t>
            </a:r>
          </a:p>
          <a:p>
            <a:endParaRPr lang="en-IN" dirty="0"/>
          </a:p>
          <a:p>
            <a:r>
              <a:rPr lang="en-IN" dirty="0"/>
              <a:t>13</a:t>
            </a:r>
          </a:p>
          <a:p>
            <a:endParaRPr lang="en-IN" dirty="0"/>
          </a:p>
          <a:p>
            <a:r>
              <a:rPr lang="en-IN" dirty="0"/>
              <a:t>50</a:t>
            </a:r>
          </a:p>
          <a:p>
            <a:endParaRPr lang="en-IN" dirty="0"/>
          </a:p>
          <a:p>
            <a:r>
              <a:rPr lang="en-IN" dirty="0"/>
              <a:t>51</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10C0139-3304-37A6-326B-6E642C31B825}"/>
                  </a:ext>
                </a:extLst>
              </p14:cNvPr>
              <p14:cNvContentPartPr/>
              <p14:nvPr/>
            </p14:nvContentPartPr>
            <p14:xfrm>
              <a:off x="1282320" y="2257920"/>
              <a:ext cx="9008280" cy="2947680"/>
            </p14:xfrm>
          </p:contentPart>
        </mc:Choice>
        <mc:Fallback xmlns="">
          <p:pic>
            <p:nvPicPr>
              <p:cNvPr id="5" name="Ink 4">
                <a:extLst>
                  <a:ext uri="{FF2B5EF4-FFF2-40B4-BE49-F238E27FC236}">
                    <a16:creationId xmlns:a16="http://schemas.microsoft.com/office/drawing/2014/main" id="{B10C0139-3304-37A6-326B-6E642C31B825}"/>
                  </a:ext>
                </a:extLst>
              </p:cNvPr>
              <p:cNvPicPr/>
              <p:nvPr/>
            </p:nvPicPr>
            <p:blipFill>
              <a:blip r:embed="rId3"/>
              <a:stretch>
                <a:fillRect/>
              </a:stretch>
            </p:blipFill>
            <p:spPr>
              <a:xfrm>
                <a:off x="1272960" y="2248560"/>
                <a:ext cx="9027000" cy="2966400"/>
              </a:xfrm>
              <a:prstGeom prst="rect">
                <a:avLst/>
              </a:prstGeom>
            </p:spPr>
          </p:pic>
        </mc:Fallback>
      </mc:AlternateContent>
    </p:spTree>
    <p:extLst>
      <p:ext uri="{BB962C8B-B14F-4D97-AF65-F5344CB8AC3E}">
        <p14:creationId xmlns:p14="http://schemas.microsoft.com/office/powerpoint/2010/main" val="2624342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4F3-EC9A-4163-8776-E61105E91D1D}"/>
              </a:ext>
            </a:extLst>
          </p:cNvPr>
          <p:cNvSpPr>
            <a:spLocks noGrp="1"/>
          </p:cNvSpPr>
          <p:nvPr>
            <p:ph type="title"/>
          </p:nvPr>
        </p:nvSpPr>
        <p:spPr/>
        <p:txBody>
          <a:bodyPr/>
          <a:lstStyle/>
          <a:p>
            <a:r>
              <a:rPr lang="en-US" dirty="0"/>
              <a:t>Function declaration</a:t>
            </a:r>
            <a:endParaRPr lang="en-IN" dirty="0"/>
          </a:p>
        </p:txBody>
      </p:sp>
      <p:sp>
        <p:nvSpPr>
          <p:cNvPr id="3" name="Content Placeholder 2">
            <a:extLst>
              <a:ext uri="{FF2B5EF4-FFF2-40B4-BE49-F238E27FC236}">
                <a16:creationId xmlns:a16="http://schemas.microsoft.com/office/drawing/2014/main" id="{6A2F876A-B684-4C2F-B0A5-63B4D668C5AB}"/>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IN" dirty="0">
                <a:latin typeface="Consolas" panose="020B0609020204030204" pitchFamily="49" charset="0"/>
                <a:cs typeface="Courier New" panose="02070309020205020404" pitchFamily="49" charset="0"/>
              </a:rPr>
              <a:t>int foo(int arg1[2], char arg2, float arg3);</a:t>
            </a:r>
          </a:p>
          <a:p>
            <a:pPr marL="0" indent="0">
              <a:buNone/>
            </a:pPr>
            <a:r>
              <a:rPr lang="en-IN" dirty="0">
                <a:latin typeface="Consolas" panose="020B0609020204030204" pitchFamily="49" charset="0"/>
                <a:cs typeface="Courier New" panose="02070309020205020404" pitchFamily="49" charset="0"/>
              </a:rPr>
              <a:t>A function must be declared/defined before its use</a:t>
            </a:r>
          </a:p>
        </p:txBody>
      </p:sp>
      <p:sp>
        <p:nvSpPr>
          <p:cNvPr id="4" name="TextBox 3">
            <a:extLst>
              <a:ext uri="{FF2B5EF4-FFF2-40B4-BE49-F238E27FC236}">
                <a16:creationId xmlns:a16="http://schemas.microsoft.com/office/drawing/2014/main" id="{A74CFAB4-4F6B-42A8-A426-E2BD5B6B2634}"/>
              </a:ext>
            </a:extLst>
          </p:cNvPr>
          <p:cNvSpPr txBox="1"/>
          <p:nvPr/>
        </p:nvSpPr>
        <p:spPr>
          <a:xfrm>
            <a:off x="606177" y="1489758"/>
            <a:ext cx="1047964" cy="646331"/>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RETURN</a:t>
            </a:r>
          </a:p>
          <a:p>
            <a:r>
              <a:rPr lang="en-US" dirty="0">
                <a:solidFill>
                  <a:srgbClr val="FF0000"/>
                </a:solidFill>
                <a:latin typeface="Courier New" panose="02070309020205020404" pitchFamily="49" charset="0"/>
                <a:cs typeface="Courier New" panose="02070309020205020404" pitchFamily="49" charset="0"/>
              </a:rPr>
              <a:t>TYPE</a:t>
            </a:r>
            <a:endParaRPr lang="en-IN" dirty="0">
              <a:solidFill>
                <a:srgbClr val="FF0000"/>
              </a:solidFill>
            </a:endParaRPr>
          </a:p>
        </p:txBody>
      </p:sp>
      <p:sp>
        <p:nvSpPr>
          <p:cNvPr id="5" name="TextBox 4">
            <a:extLst>
              <a:ext uri="{FF2B5EF4-FFF2-40B4-BE49-F238E27FC236}">
                <a16:creationId xmlns:a16="http://schemas.microsoft.com/office/drawing/2014/main" id="{E6ABD734-8E46-47E0-8652-0E2BD2F3BA06}"/>
              </a:ext>
            </a:extLst>
          </p:cNvPr>
          <p:cNvSpPr txBox="1"/>
          <p:nvPr/>
        </p:nvSpPr>
        <p:spPr>
          <a:xfrm>
            <a:off x="2782581" y="1477768"/>
            <a:ext cx="1047964" cy="646331"/>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ARG1</a:t>
            </a:r>
          </a:p>
          <a:p>
            <a:r>
              <a:rPr lang="en-US" dirty="0">
                <a:solidFill>
                  <a:srgbClr val="FF0000"/>
                </a:solidFill>
                <a:latin typeface="Courier New" panose="02070309020205020404" pitchFamily="49" charset="0"/>
                <a:cs typeface="Courier New" panose="02070309020205020404" pitchFamily="49" charset="0"/>
              </a:rPr>
              <a:t>TYPE</a:t>
            </a:r>
            <a:endParaRPr lang="en-IN" dirty="0">
              <a:solidFill>
                <a:srgbClr val="FF0000"/>
              </a:solidFill>
            </a:endParaRPr>
          </a:p>
        </p:txBody>
      </p:sp>
      <p:sp>
        <p:nvSpPr>
          <p:cNvPr id="6" name="TextBox 5">
            <a:extLst>
              <a:ext uri="{FF2B5EF4-FFF2-40B4-BE49-F238E27FC236}">
                <a16:creationId xmlns:a16="http://schemas.microsoft.com/office/drawing/2014/main" id="{73E08E0F-7D51-40D6-9051-E021ABCDEEE0}"/>
              </a:ext>
            </a:extLst>
          </p:cNvPr>
          <p:cNvSpPr txBox="1"/>
          <p:nvPr/>
        </p:nvSpPr>
        <p:spPr>
          <a:xfrm>
            <a:off x="5585709" y="1445241"/>
            <a:ext cx="1047964" cy="646331"/>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ARG2</a:t>
            </a:r>
          </a:p>
          <a:p>
            <a:r>
              <a:rPr lang="en-US" dirty="0">
                <a:solidFill>
                  <a:srgbClr val="FF0000"/>
                </a:solidFill>
                <a:latin typeface="Courier New" panose="02070309020205020404" pitchFamily="49" charset="0"/>
                <a:cs typeface="Courier New" panose="02070309020205020404" pitchFamily="49" charset="0"/>
              </a:rPr>
              <a:t>TYPE</a:t>
            </a:r>
            <a:endParaRPr lang="en-IN" dirty="0">
              <a:solidFill>
                <a:srgbClr val="FF0000"/>
              </a:solidFill>
            </a:endParaRPr>
          </a:p>
        </p:txBody>
      </p:sp>
      <p:sp>
        <p:nvSpPr>
          <p:cNvPr id="7" name="TextBox 6">
            <a:extLst>
              <a:ext uri="{FF2B5EF4-FFF2-40B4-BE49-F238E27FC236}">
                <a16:creationId xmlns:a16="http://schemas.microsoft.com/office/drawing/2014/main" id="{59FF6A9F-15BC-4D76-BBE7-B77A967D5EDD}"/>
              </a:ext>
            </a:extLst>
          </p:cNvPr>
          <p:cNvSpPr txBox="1"/>
          <p:nvPr/>
        </p:nvSpPr>
        <p:spPr>
          <a:xfrm>
            <a:off x="7669658" y="1464066"/>
            <a:ext cx="1047964" cy="646331"/>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ARG3</a:t>
            </a:r>
          </a:p>
          <a:p>
            <a:r>
              <a:rPr lang="en-US" dirty="0">
                <a:solidFill>
                  <a:srgbClr val="FF0000"/>
                </a:solidFill>
                <a:latin typeface="Courier New" panose="02070309020205020404" pitchFamily="49" charset="0"/>
                <a:cs typeface="Courier New" panose="02070309020205020404" pitchFamily="49" charset="0"/>
              </a:rPr>
              <a:t>TYPE</a:t>
            </a:r>
            <a:endParaRPr lang="en-IN" dirty="0">
              <a:solidFill>
                <a:srgbClr val="FF0000"/>
              </a:solidFill>
            </a:endParaRPr>
          </a:p>
        </p:txBody>
      </p:sp>
      <p:cxnSp>
        <p:nvCxnSpPr>
          <p:cNvPr id="13" name="Straight Arrow Connector 12">
            <a:extLst>
              <a:ext uri="{FF2B5EF4-FFF2-40B4-BE49-F238E27FC236}">
                <a16:creationId xmlns:a16="http://schemas.microsoft.com/office/drawing/2014/main" id="{2A87BA1F-9620-4EC4-ADF7-F85FAB334689}"/>
              </a:ext>
            </a:extLst>
          </p:cNvPr>
          <p:cNvCxnSpPr/>
          <p:nvPr/>
        </p:nvCxnSpPr>
        <p:spPr>
          <a:xfrm>
            <a:off x="1027417" y="2136089"/>
            <a:ext cx="226030" cy="28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F413A9-3089-40F1-A389-74C6C5793D9D}"/>
              </a:ext>
            </a:extLst>
          </p:cNvPr>
          <p:cNvCxnSpPr>
            <a:cxnSpLocks/>
          </p:cNvCxnSpPr>
          <p:nvPr/>
        </p:nvCxnSpPr>
        <p:spPr>
          <a:xfrm flipH="1">
            <a:off x="5753539" y="2091572"/>
            <a:ext cx="181502" cy="302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6659E5-D047-42CC-A65A-478BDB2E449D}"/>
              </a:ext>
            </a:extLst>
          </p:cNvPr>
          <p:cNvCxnSpPr>
            <a:cxnSpLocks/>
          </p:cNvCxnSpPr>
          <p:nvPr/>
        </p:nvCxnSpPr>
        <p:spPr>
          <a:xfrm>
            <a:off x="7977882" y="2110397"/>
            <a:ext cx="41087" cy="31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02C14A-2680-44DB-9D51-6AAF664F4D4C}"/>
              </a:ext>
            </a:extLst>
          </p:cNvPr>
          <p:cNvCxnSpPr>
            <a:stCxn id="5" idx="2"/>
          </p:cNvCxnSpPr>
          <p:nvPr/>
        </p:nvCxnSpPr>
        <p:spPr>
          <a:xfrm flipH="1">
            <a:off x="2967524" y="2124099"/>
            <a:ext cx="339039" cy="26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AE9297-EE0A-4840-8BB1-E7176D4941B8}"/>
              </a:ext>
            </a:extLst>
          </p:cNvPr>
          <p:cNvCxnSpPr>
            <a:stCxn id="5" idx="2"/>
          </p:cNvCxnSpPr>
          <p:nvPr/>
        </p:nvCxnSpPr>
        <p:spPr>
          <a:xfrm>
            <a:off x="3306563" y="2124099"/>
            <a:ext cx="1203792" cy="26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F0AA1587-DFED-5E74-E3DB-F4AADE5F159F}"/>
                  </a:ext>
                </a:extLst>
              </p14:cNvPr>
              <p14:cNvContentPartPr/>
              <p14:nvPr/>
            </p14:nvContentPartPr>
            <p14:xfrm>
              <a:off x="975600" y="2734920"/>
              <a:ext cx="7898040" cy="86400"/>
            </p14:xfrm>
          </p:contentPart>
        </mc:Choice>
        <mc:Fallback xmlns="">
          <p:pic>
            <p:nvPicPr>
              <p:cNvPr id="8" name="Ink 7">
                <a:extLst>
                  <a:ext uri="{FF2B5EF4-FFF2-40B4-BE49-F238E27FC236}">
                    <a16:creationId xmlns:a16="http://schemas.microsoft.com/office/drawing/2014/main" id="{F0AA1587-DFED-5E74-E3DB-F4AADE5F159F}"/>
                  </a:ext>
                </a:extLst>
              </p:cNvPr>
              <p:cNvPicPr/>
              <p:nvPr/>
            </p:nvPicPr>
            <p:blipFill>
              <a:blip r:embed="rId3"/>
              <a:stretch>
                <a:fillRect/>
              </a:stretch>
            </p:blipFill>
            <p:spPr>
              <a:xfrm>
                <a:off x="966240" y="2725560"/>
                <a:ext cx="7916760" cy="105120"/>
              </a:xfrm>
              <a:prstGeom prst="rect">
                <a:avLst/>
              </a:prstGeom>
            </p:spPr>
          </p:pic>
        </mc:Fallback>
      </mc:AlternateContent>
    </p:spTree>
    <p:extLst>
      <p:ext uri="{BB962C8B-B14F-4D97-AF65-F5344CB8AC3E}">
        <p14:creationId xmlns:p14="http://schemas.microsoft.com/office/powerpoint/2010/main" val="4138670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4F3-EC9A-4163-8776-E61105E91D1D}"/>
              </a:ext>
            </a:extLst>
          </p:cNvPr>
          <p:cNvSpPr>
            <a:spLocks noGrp="1"/>
          </p:cNvSpPr>
          <p:nvPr>
            <p:ph type="title"/>
          </p:nvPr>
        </p:nvSpPr>
        <p:spPr/>
        <p:txBody>
          <a:bodyPr/>
          <a:lstStyle/>
          <a:p>
            <a:r>
              <a:rPr lang="en-US" dirty="0"/>
              <a:t>Function definition</a:t>
            </a:r>
            <a:endParaRPr lang="en-IN" dirty="0"/>
          </a:p>
        </p:txBody>
      </p:sp>
      <p:sp>
        <p:nvSpPr>
          <p:cNvPr id="3" name="Content Placeholder 2">
            <a:extLst>
              <a:ext uri="{FF2B5EF4-FFF2-40B4-BE49-F238E27FC236}">
                <a16:creationId xmlns:a16="http://schemas.microsoft.com/office/drawing/2014/main" id="{6A2F876A-B684-4C2F-B0A5-63B4D668C5AB}"/>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IN" dirty="0">
                <a:latin typeface="Consolas" panose="020B0609020204030204" pitchFamily="49" charset="0"/>
                <a:cs typeface="Courier New" panose="02070309020205020404" pitchFamily="49" charset="0"/>
              </a:rPr>
              <a:t>int foo(int arg1[2], char arg2, float arg3) {</a:t>
            </a:r>
          </a:p>
          <a:p>
            <a:pPr marL="0" indent="0">
              <a:buNone/>
            </a:pPr>
            <a:r>
              <a:rPr lang="en-IN" dirty="0">
                <a:latin typeface="Consolas" panose="020B0609020204030204" pitchFamily="49" charset="0"/>
                <a:cs typeface="Courier New" panose="02070309020205020404" pitchFamily="49" charset="0"/>
              </a:rPr>
              <a:t>  // function body</a:t>
            </a:r>
          </a:p>
          <a:p>
            <a:pPr marL="0" indent="0">
              <a:buNone/>
            </a:pPr>
            <a:r>
              <a:rPr lang="en-IN" dirty="0">
                <a:latin typeface="Consolas" panose="020B0609020204030204" pitchFamily="49" charset="0"/>
                <a:cs typeface="Courier New" panose="02070309020205020404" pitchFamily="49" charset="0"/>
              </a:rPr>
              <a:t>}</a:t>
            </a:r>
          </a:p>
          <a:p>
            <a:pPr marL="0" indent="0">
              <a:buNone/>
            </a:pPr>
            <a:r>
              <a:rPr lang="en-IN" dirty="0">
                <a:latin typeface="Consolas" panose="020B0609020204030204" pitchFamily="49" charset="0"/>
                <a:cs typeface="Courier New" panose="02070309020205020404" pitchFamily="49" charset="0"/>
              </a:rPr>
              <a:t>A function must be declared/defined before its use</a:t>
            </a:r>
          </a:p>
        </p:txBody>
      </p:sp>
    </p:spTree>
    <p:extLst>
      <p:ext uri="{BB962C8B-B14F-4D97-AF65-F5344CB8AC3E}">
        <p14:creationId xmlns:p14="http://schemas.microsoft.com/office/powerpoint/2010/main" val="358645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0E62-8B6B-4950-93A1-C22050819684}"/>
              </a:ext>
            </a:extLst>
          </p:cNvPr>
          <p:cNvSpPr>
            <a:spLocks noGrp="1"/>
          </p:cNvSpPr>
          <p:nvPr>
            <p:ph type="title"/>
          </p:nvPr>
        </p:nvSpPr>
        <p:spPr/>
        <p:txBody>
          <a:bodyPr/>
          <a:lstStyle/>
          <a:p>
            <a:r>
              <a:rPr lang="en-US" dirty="0"/>
              <a:t>Intro to C</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CB9FD-D390-4861-BDB5-AB9F31CE89D0}"/>
                  </a:ext>
                </a:extLst>
              </p:cNvPr>
              <p:cNvSpPr>
                <a:spLocks noGrp="1"/>
              </p:cNvSpPr>
              <p:nvPr>
                <p:ph idx="1"/>
              </p:nvPr>
            </p:nvSpPr>
            <p:spPr/>
            <p:txBody>
              <a:bodyPr/>
              <a:lstStyle/>
              <a:p>
                <a:r>
                  <a:rPr lang="en-US" dirty="0"/>
                  <a:t>Types</a:t>
                </a:r>
              </a:p>
              <a:p>
                <a:pPr lvl="1"/>
                <a:r>
                  <a:rPr lang="en-US" dirty="0"/>
                  <a:t>Every variable in a </a:t>
                </a:r>
                <a14:m>
                  <m:oMath xmlns:m="http://schemas.openxmlformats.org/officeDocument/2006/math">
                    <m:r>
                      <a:rPr lang="en-US" b="0" i="1" smtClean="0">
                        <a:latin typeface="Cambria Math" panose="02040503050406030204" pitchFamily="18" charset="0"/>
                      </a:rPr>
                      <m:t>𝐶</m:t>
                    </m:r>
                  </m:oMath>
                </a14:m>
                <a:r>
                  <a:rPr lang="en-US" dirty="0"/>
                  <a:t> program needs a type declaration</a:t>
                </a:r>
              </a:p>
              <a:p>
                <a:pPr lvl="2"/>
                <a:r>
                  <a:rPr lang="en-US" dirty="0"/>
                  <a:t>Unlike Python, in which types are automatically inferred by the compiler</a:t>
                </a:r>
              </a:p>
              <a:p>
                <a:pPr lvl="2"/>
                <a:endParaRPr lang="en-US" dirty="0"/>
              </a:p>
              <a:p>
                <a:pPr lvl="1"/>
                <a:r>
                  <a:rPr lang="en-US" dirty="0"/>
                  <a:t>Variables of the same type follow some common properties</a:t>
                </a:r>
              </a:p>
              <a:p>
                <a:pPr lvl="2"/>
                <a:r>
                  <a:rPr lang="en-US" dirty="0"/>
                  <a:t>e.g., all the variables of type </a:t>
                </a:r>
                <a14:m>
                  <m:oMath xmlns:m="http://schemas.openxmlformats.org/officeDocument/2006/math">
                    <m:r>
                      <a:rPr lang="en-US" b="0" i="1" smtClean="0">
                        <a:latin typeface="Cambria Math" panose="02040503050406030204" pitchFamily="18" charset="0"/>
                      </a:rPr>
                      <m:t>𝑖𝑛𝑡</m:t>
                    </m:r>
                  </m:oMath>
                </a14:m>
                <a:r>
                  <a:rPr lang="en-US" dirty="0"/>
                  <a:t> store a 4-byte integer value</a:t>
                </a:r>
              </a:p>
              <a:p>
                <a:pPr lvl="2"/>
                <a:r>
                  <a:rPr lang="en-US" dirty="0"/>
                  <a:t>You can use </a:t>
                </a:r>
                <a14:m>
                  <m:oMath xmlns:m="http://schemas.openxmlformats.org/officeDocument/2006/math">
                    <m:r>
                      <a:rPr lang="en-US" b="0" i="1" smtClean="0">
                        <a:latin typeface="Cambria Math" panose="02040503050406030204" pitchFamily="18" charset="0"/>
                      </a:rPr>
                      <m:t>𝑠𝑖𝑧𝑒𝑜𝑓</m:t>
                    </m:r>
                    <m:r>
                      <a:rPr lang="en-US" b="0" i="1" smtClean="0">
                        <a:latin typeface="Cambria Math" panose="02040503050406030204" pitchFamily="18" charset="0"/>
                      </a:rPr>
                      <m:t>(</m:t>
                    </m:r>
                    <m:r>
                      <a:rPr lang="en-US" b="0" i="1" smtClean="0">
                        <a:latin typeface="Cambria Math" panose="02040503050406030204" pitchFamily="18" charset="0"/>
                      </a:rPr>
                      <m:t>𝑡𝑦</m:t>
                    </m:r>
                    <m:r>
                      <a:rPr lang="en-US" b="0" i="1" smtClean="0">
                        <a:latin typeface="Cambria Math" panose="02040503050406030204" pitchFamily="18" charset="0"/>
                      </a:rPr>
                      <m:t>)</m:t>
                    </m:r>
                  </m:oMath>
                </a14:m>
                <a:r>
                  <a:rPr lang="en-US" dirty="0"/>
                  <a:t> to obtain the size of a given type </a:t>
                </a:r>
                <a14:m>
                  <m:oMath xmlns:m="http://schemas.openxmlformats.org/officeDocument/2006/math">
                    <m:r>
                      <a:rPr lang="en-US" b="0" i="1" smtClean="0">
                        <a:latin typeface="Cambria Math" panose="02040503050406030204" pitchFamily="18" charset="0"/>
                      </a:rPr>
                      <m:t>𝑡𝑦</m:t>
                    </m:r>
                  </m:oMath>
                </a14:m>
                <a:endParaRPr lang="en-IN" dirty="0"/>
              </a:p>
            </p:txBody>
          </p:sp>
        </mc:Choice>
        <mc:Fallback xmlns="">
          <p:sp>
            <p:nvSpPr>
              <p:cNvPr id="3" name="Content Placeholder 2">
                <a:extLst>
                  <a:ext uri="{FF2B5EF4-FFF2-40B4-BE49-F238E27FC236}">
                    <a16:creationId xmlns:a16="http://schemas.microsoft.com/office/drawing/2014/main" id="{8ECCB9FD-D390-4861-BDB5-AB9F31CE89D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61894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02A-FA97-408A-B593-F3188DDC545F}"/>
              </a:ext>
            </a:extLst>
          </p:cNvPr>
          <p:cNvSpPr>
            <a:spLocks noGrp="1"/>
          </p:cNvSpPr>
          <p:nvPr>
            <p:ph type="title"/>
          </p:nvPr>
        </p:nvSpPr>
        <p:spPr/>
        <p:txBody>
          <a:bodyPr/>
          <a:lstStyle/>
          <a:p>
            <a:r>
              <a:rPr lang="en-US" dirty="0"/>
              <a:t>Basic types</a:t>
            </a:r>
            <a:endParaRPr lang="en-IN" dirty="0"/>
          </a:p>
        </p:txBody>
      </p:sp>
      <p:graphicFrame>
        <p:nvGraphicFramePr>
          <p:cNvPr id="10" name="Table 10">
            <a:extLst>
              <a:ext uri="{FF2B5EF4-FFF2-40B4-BE49-F238E27FC236}">
                <a16:creationId xmlns:a16="http://schemas.microsoft.com/office/drawing/2014/main" id="{54A697AD-50F0-4EC9-AB06-F3A1F3D78DF1}"/>
              </a:ext>
            </a:extLst>
          </p:cNvPr>
          <p:cNvGraphicFramePr>
            <a:graphicFrameLocks noGrp="1"/>
          </p:cNvGraphicFramePr>
          <p:nvPr>
            <p:ph idx="1"/>
            <p:extLst>
              <p:ext uri="{D42A27DB-BD31-4B8C-83A1-F6EECF244321}">
                <p14:modId xmlns:p14="http://schemas.microsoft.com/office/powerpoint/2010/main" val="3608541983"/>
              </p:ext>
            </p:extLst>
          </p:nvPr>
        </p:nvGraphicFramePr>
        <p:xfrm>
          <a:off x="838200" y="1825625"/>
          <a:ext cx="10515597" cy="4079240"/>
        </p:xfrm>
        <a:graphic>
          <a:graphicData uri="http://schemas.openxmlformats.org/drawingml/2006/table">
            <a:tbl>
              <a:tblPr firstRow="1" bandRow="1">
                <a:tableStyleId>{5C22544A-7EE6-4342-B048-85BDC9FD1C3A}</a:tableStyleId>
              </a:tblPr>
              <a:tblGrid>
                <a:gridCol w="2696110">
                  <a:extLst>
                    <a:ext uri="{9D8B030D-6E8A-4147-A177-3AD203B41FA5}">
                      <a16:colId xmlns:a16="http://schemas.microsoft.com/office/drawing/2014/main" val="779852438"/>
                    </a:ext>
                  </a:extLst>
                </a:gridCol>
                <a:gridCol w="2958957">
                  <a:extLst>
                    <a:ext uri="{9D8B030D-6E8A-4147-A177-3AD203B41FA5}">
                      <a16:colId xmlns:a16="http://schemas.microsoft.com/office/drawing/2014/main" val="2495245263"/>
                    </a:ext>
                  </a:extLst>
                </a:gridCol>
                <a:gridCol w="4860530">
                  <a:extLst>
                    <a:ext uri="{9D8B030D-6E8A-4147-A177-3AD203B41FA5}">
                      <a16:colId xmlns:a16="http://schemas.microsoft.com/office/drawing/2014/main" val="4207572984"/>
                    </a:ext>
                  </a:extLst>
                </a:gridCol>
              </a:tblGrid>
              <a:tr h="370840">
                <a:tc>
                  <a:txBody>
                    <a:bodyPr/>
                    <a:lstStyle/>
                    <a:p>
                      <a:pPr algn="ctr"/>
                      <a:r>
                        <a:rPr lang="en-US" dirty="0">
                          <a:latin typeface="Courier New" panose="02070309020205020404" pitchFamily="49" charset="0"/>
                          <a:cs typeface="Courier New" panose="02070309020205020404" pitchFamily="49" charset="0"/>
                        </a:rPr>
                        <a:t>TYPE</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SIZE (TYPICAL SIZE)</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RANGE (TYPICAL SIZE)</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973984"/>
                  </a:ext>
                </a:extLst>
              </a:tr>
              <a:tr h="370840">
                <a:tc>
                  <a:txBody>
                    <a:bodyPr/>
                    <a:lstStyle/>
                    <a:p>
                      <a:pPr algn="ctr"/>
                      <a:r>
                        <a:rPr lang="en-US" dirty="0">
                          <a:latin typeface="Courier New" panose="02070309020205020404" pitchFamily="49" charset="0"/>
                          <a:cs typeface="Courier New" panose="02070309020205020404" pitchFamily="49" charset="0"/>
                        </a:rPr>
                        <a:t>char</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-128 to 127</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120110"/>
                  </a:ext>
                </a:extLst>
              </a:tr>
              <a:tr h="370840">
                <a:tc>
                  <a:txBody>
                    <a:bodyPr/>
                    <a:lstStyle/>
                    <a:p>
                      <a:pPr algn="ctr"/>
                      <a:r>
                        <a:rPr lang="en-US" dirty="0">
                          <a:latin typeface="Courier New" panose="02070309020205020404" pitchFamily="49" charset="0"/>
                          <a:cs typeface="Courier New" panose="02070309020205020404" pitchFamily="49" charset="0"/>
                        </a:rPr>
                        <a:t>unsigned char</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 to 255</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417234"/>
                  </a:ext>
                </a:extLst>
              </a:tr>
              <a:tr h="370840">
                <a:tc>
                  <a:txBody>
                    <a:bodyPr/>
                    <a:lstStyle/>
                    <a:p>
                      <a:pPr algn="ctr"/>
                      <a:r>
                        <a:rPr lang="en-US" dirty="0">
                          <a:latin typeface="Courier New" panose="02070309020205020404" pitchFamily="49" charset="0"/>
                          <a:cs typeface="Courier New" panose="02070309020205020404" pitchFamily="49" charset="0"/>
                        </a:rPr>
                        <a:t>short int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-32,768 to 32,767</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16550"/>
                  </a:ext>
                </a:extLst>
              </a:tr>
              <a:tr h="370840">
                <a:tc>
                  <a:txBody>
                    <a:bodyPr/>
                    <a:lstStyle/>
                    <a:p>
                      <a:pPr algn="ctr"/>
                      <a:r>
                        <a:rPr lang="en-US" dirty="0">
                          <a:latin typeface="Courier New" panose="02070309020205020404" pitchFamily="49" charset="0"/>
                          <a:cs typeface="Courier New" panose="02070309020205020404" pitchFamily="49" charset="0"/>
                        </a:rPr>
                        <a:t>unsigned short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2</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 to 65,535</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850724"/>
                  </a:ext>
                </a:extLst>
              </a:tr>
              <a:tr h="370840">
                <a:tc>
                  <a:txBody>
                    <a:bodyPr/>
                    <a:lstStyle/>
                    <a:p>
                      <a:pPr algn="ctr"/>
                      <a:r>
                        <a:rPr lang="en-US" dirty="0">
                          <a:latin typeface="Courier New" panose="02070309020205020404" pitchFamily="49" charset="0"/>
                          <a:cs typeface="Courier New" panose="02070309020205020404" pitchFamily="49" charset="0"/>
                        </a:rPr>
                        <a:t>int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&gt;=2 (4)</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-2,147,483,648 to 2,147,483,647</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048133"/>
                  </a:ext>
                </a:extLst>
              </a:tr>
              <a:tr h="370840">
                <a:tc>
                  <a:txBody>
                    <a:bodyPr/>
                    <a:lstStyle/>
                    <a:p>
                      <a:pPr algn="ctr"/>
                      <a:r>
                        <a:rPr lang="en-US" dirty="0">
                          <a:latin typeface="Courier New" panose="02070309020205020404" pitchFamily="49" charset="0"/>
                          <a:cs typeface="Courier New" panose="02070309020205020404" pitchFamily="49" charset="0"/>
                        </a:rPr>
                        <a:t>unsigned int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&gt;=2 (4)</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 to 4,294,967,295</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351870"/>
                  </a:ext>
                </a:extLst>
              </a:tr>
              <a:tr h="370840">
                <a:tc>
                  <a:txBody>
                    <a:bodyPr/>
                    <a:lstStyle/>
                    <a:p>
                      <a:pPr algn="ct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long</a:t>
                      </a:r>
                      <a:r>
                        <a:rPr lang="en-US" dirty="0">
                          <a:latin typeface="Courier New" panose="02070309020205020404" pitchFamily="49" charset="0"/>
                          <a:cs typeface="Courier New" panose="02070309020205020404" pitchFamily="49" charset="0"/>
                        </a:rPr>
                        <a:t> int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-2</a:t>
                      </a:r>
                      <a:r>
                        <a:rPr lang="en-US" baseline="30000" dirty="0">
                          <a:latin typeface="Courier New" panose="02070309020205020404" pitchFamily="49" charset="0"/>
                          <a:cs typeface="Courier New" panose="02070309020205020404" pitchFamily="49" charset="0"/>
                        </a:rPr>
                        <a:t>63</a:t>
                      </a:r>
                      <a:r>
                        <a:rPr lang="en-US" dirty="0">
                          <a:latin typeface="Courier New" panose="02070309020205020404" pitchFamily="49" charset="0"/>
                          <a:cs typeface="Courier New" panose="02070309020205020404" pitchFamily="49" charset="0"/>
                        </a:rPr>
                        <a:t> to 2</a:t>
                      </a:r>
                      <a:r>
                        <a:rPr lang="en-US" baseline="30000" dirty="0">
                          <a:latin typeface="Courier New" panose="02070309020205020404" pitchFamily="49" charset="0"/>
                          <a:cs typeface="Courier New" panose="02070309020205020404" pitchFamily="49" charset="0"/>
                        </a:rPr>
                        <a:t>63</a:t>
                      </a:r>
                      <a:r>
                        <a:rPr lang="en-US" baseline="0"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784245"/>
                  </a:ext>
                </a:extLst>
              </a:tr>
              <a:tr h="370840">
                <a:tc>
                  <a:txBody>
                    <a:bodyPr/>
                    <a:lstStyle/>
                    <a:p>
                      <a:pPr algn="ctr"/>
                      <a:r>
                        <a:rPr lang="en-US" dirty="0">
                          <a:latin typeface="Courier New" panose="02070309020205020404" pitchFamily="49" charset="0"/>
                          <a:cs typeface="Courier New" panose="02070309020205020404" pitchFamily="49" charset="0"/>
                        </a:rPr>
                        <a:t>unsigned long </a:t>
                      </a:r>
                      <a:r>
                        <a:rPr lang="en-US" dirty="0" err="1">
                          <a:latin typeface="Courier New" panose="02070309020205020404" pitchFamily="49" charset="0"/>
                          <a:cs typeface="Courier New" panose="02070309020205020404" pitchFamily="49" charset="0"/>
                        </a:rPr>
                        <a:t>long</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0 to 2</a:t>
                      </a:r>
                      <a:r>
                        <a:rPr lang="en-US" baseline="30000" dirty="0">
                          <a:latin typeface="Courier New" panose="02070309020205020404" pitchFamily="49" charset="0"/>
                          <a:cs typeface="Courier New" panose="02070309020205020404" pitchFamily="49" charset="0"/>
                        </a:rPr>
                        <a:t>64</a:t>
                      </a:r>
                      <a:r>
                        <a:rPr lang="en-US" baseline="0" dirty="0">
                          <a:latin typeface="Courier New" panose="02070309020205020404" pitchFamily="49" charset="0"/>
                          <a:cs typeface="Courier New" panose="02070309020205020404" pitchFamily="49" charset="0"/>
                        </a:rPr>
                        <a:t>-1</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163974"/>
                  </a:ext>
                </a:extLst>
              </a:tr>
              <a:tr h="370840">
                <a:tc>
                  <a:txBody>
                    <a:bodyPr/>
                    <a:lstStyle/>
                    <a:p>
                      <a:pPr algn="ctr"/>
                      <a:r>
                        <a:rPr lang="en-US" dirty="0">
                          <a:latin typeface="Courier New" panose="02070309020205020404" pitchFamily="49" charset="0"/>
                          <a:cs typeface="Courier New" panose="02070309020205020404" pitchFamily="49" charset="0"/>
                        </a:rPr>
                        <a:t>float</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4</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1.175494e-38 to 3.402823e+38 </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815792"/>
                  </a:ext>
                </a:extLst>
              </a:tr>
              <a:tr h="370840">
                <a:tc>
                  <a:txBody>
                    <a:bodyPr/>
                    <a:lstStyle/>
                    <a:p>
                      <a:pPr algn="ctr"/>
                      <a:r>
                        <a:rPr lang="en-US" dirty="0">
                          <a:latin typeface="Courier New" panose="02070309020205020404" pitchFamily="49" charset="0"/>
                          <a:cs typeface="Courier New" panose="02070309020205020404" pitchFamily="49" charset="0"/>
                        </a:rPr>
                        <a:t>double</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8</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anose="02070309020205020404" pitchFamily="49" charset="0"/>
                          <a:cs typeface="Courier New" panose="02070309020205020404" pitchFamily="49" charset="0"/>
                        </a:rPr>
                        <a:t>2.225074e-308 to 1.797693e+308</a:t>
                      </a:r>
                      <a:endParaRPr lang="en-IN"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17457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D77D19D-AA3E-435F-ABB3-5BDDB60E7CB3}"/>
                  </a:ext>
                </a:extLst>
              </p14:cNvPr>
              <p14:cNvContentPartPr/>
              <p14:nvPr/>
            </p14:nvContentPartPr>
            <p14:xfrm>
              <a:off x="1617840" y="3250080"/>
              <a:ext cx="883080" cy="2313720"/>
            </p14:xfrm>
          </p:contentPart>
        </mc:Choice>
        <mc:Fallback xmlns="">
          <p:pic>
            <p:nvPicPr>
              <p:cNvPr id="3" name="Ink 2">
                <a:extLst>
                  <a:ext uri="{FF2B5EF4-FFF2-40B4-BE49-F238E27FC236}">
                    <a16:creationId xmlns:a16="http://schemas.microsoft.com/office/drawing/2014/main" id="{7D77D19D-AA3E-435F-ABB3-5BDDB60E7CB3}"/>
                  </a:ext>
                </a:extLst>
              </p:cNvPr>
              <p:cNvPicPr/>
              <p:nvPr/>
            </p:nvPicPr>
            <p:blipFill>
              <a:blip r:embed="rId3"/>
              <a:stretch>
                <a:fillRect/>
              </a:stretch>
            </p:blipFill>
            <p:spPr>
              <a:xfrm>
                <a:off x="1608480" y="3240720"/>
                <a:ext cx="901800" cy="2332440"/>
              </a:xfrm>
              <a:prstGeom prst="rect">
                <a:avLst/>
              </a:prstGeom>
            </p:spPr>
          </p:pic>
        </mc:Fallback>
      </mc:AlternateContent>
    </p:spTree>
    <p:extLst>
      <p:ext uri="{BB962C8B-B14F-4D97-AF65-F5344CB8AC3E}">
        <p14:creationId xmlns:p14="http://schemas.microsoft.com/office/powerpoint/2010/main" val="426732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E7E9-6832-4D3B-898E-67B65EEA22ED}"/>
              </a:ext>
            </a:extLst>
          </p:cNvPr>
          <p:cNvSpPr>
            <a:spLocks noGrp="1"/>
          </p:cNvSpPr>
          <p:nvPr>
            <p:ph type="title"/>
          </p:nvPr>
        </p:nvSpPr>
        <p:spPr/>
        <p:txBody>
          <a:bodyPr/>
          <a:lstStyle/>
          <a:p>
            <a:r>
              <a:rPr lang="en-US" dirty="0"/>
              <a:t>Variable declaration</a:t>
            </a:r>
            <a:endParaRPr lang="en-IN" dirty="0"/>
          </a:p>
        </p:txBody>
      </p:sp>
      <p:sp>
        <p:nvSpPr>
          <p:cNvPr id="3" name="Content Placeholder 2">
            <a:extLst>
              <a:ext uri="{FF2B5EF4-FFF2-40B4-BE49-F238E27FC236}">
                <a16:creationId xmlns:a16="http://schemas.microsoft.com/office/drawing/2014/main" id="{37862C3E-BA89-47ED-A1FB-A410ABA7025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char c;</a:t>
            </a:r>
          </a:p>
          <a:p>
            <a:pPr marL="0" indent="0">
              <a:buNone/>
            </a:pPr>
            <a:r>
              <a:rPr lang="en-US" dirty="0">
                <a:latin typeface="Courier New" panose="02070309020205020404" pitchFamily="49" charset="0"/>
                <a:cs typeface="Courier New" panose="02070309020205020404" pitchFamily="49" charset="0"/>
              </a:rPr>
              <a:t>float f;</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c = ‘a’;</a:t>
            </a:r>
          </a:p>
          <a:p>
            <a:pPr marL="0" indent="0">
              <a:buNone/>
            </a:pPr>
            <a:r>
              <a:rPr lang="en-US" dirty="0">
                <a:latin typeface="Courier New" panose="02070309020205020404" pitchFamily="49" charset="0"/>
                <a:cs typeface="Courier New" panose="02070309020205020404" pitchFamily="49" charset="0"/>
              </a:rPr>
              <a:t>f = 1.0;</a:t>
            </a:r>
          </a:p>
          <a:p>
            <a:pPr marL="0" indent="0">
              <a:buNone/>
            </a:pPr>
            <a:endParaRPr lang="en-IN"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ACC8487-0025-06BE-9327-DC4799BD8C0F}"/>
                  </a:ext>
                </a:extLst>
              </p14:cNvPr>
              <p14:cNvContentPartPr/>
              <p14:nvPr/>
            </p14:nvContentPartPr>
            <p14:xfrm>
              <a:off x="916920" y="1346040"/>
              <a:ext cx="7423920" cy="3994200"/>
            </p14:xfrm>
          </p:contentPart>
        </mc:Choice>
        <mc:Fallback xmlns="">
          <p:pic>
            <p:nvPicPr>
              <p:cNvPr id="4" name="Ink 3">
                <a:extLst>
                  <a:ext uri="{FF2B5EF4-FFF2-40B4-BE49-F238E27FC236}">
                    <a16:creationId xmlns:a16="http://schemas.microsoft.com/office/drawing/2014/main" id="{AACC8487-0025-06BE-9327-DC4799BD8C0F}"/>
                  </a:ext>
                </a:extLst>
              </p:cNvPr>
              <p:cNvPicPr/>
              <p:nvPr/>
            </p:nvPicPr>
            <p:blipFill>
              <a:blip r:embed="rId4"/>
              <a:stretch>
                <a:fillRect/>
              </a:stretch>
            </p:blipFill>
            <p:spPr>
              <a:xfrm>
                <a:off x="907560" y="1336680"/>
                <a:ext cx="7442640" cy="4012920"/>
              </a:xfrm>
              <a:prstGeom prst="rect">
                <a:avLst/>
              </a:prstGeom>
            </p:spPr>
          </p:pic>
        </mc:Fallback>
      </mc:AlternateContent>
    </p:spTree>
    <p:extLst>
      <p:ext uri="{BB962C8B-B14F-4D97-AF65-F5344CB8AC3E}">
        <p14:creationId xmlns:p14="http://schemas.microsoft.com/office/powerpoint/2010/main" val="166475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204-3820-00A9-F572-F3931002558D}"/>
              </a:ext>
            </a:extLst>
          </p:cNvPr>
          <p:cNvSpPr>
            <a:spLocks noGrp="1"/>
          </p:cNvSpPr>
          <p:nvPr>
            <p:ph type="title"/>
          </p:nvPr>
        </p:nvSpPr>
        <p:spPr/>
        <p:txBody>
          <a:bodyPr/>
          <a:lstStyle/>
          <a:p>
            <a:r>
              <a:rPr lang="en-US" dirty="0"/>
              <a:t>Address of a variable</a:t>
            </a:r>
            <a:endParaRPr lang="en-IN" dirty="0"/>
          </a:p>
        </p:txBody>
      </p:sp>
      <p:sp>
        <p:nvSpPr>
          <p:cNvPr id="3" name="Content Placeholder 2">
            <a:extLst>
              <a:ext uri="{FF2B5EF4-FFF2-40B4-BE49-F238E27FC236}">
                <a16:creationId xmlns:a16="http://schemas.microsoft.com/office/drawing/2014/main" id="{D3EBC174-B2B4-EF71-054E-196DCA4F7E9A}"/>
              </a:ext>
            </a:extLst>
          </p:cNvPr>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char c;</a:t>
            </a:r>
          </a:p>
          <a:p>
            <a:pPr marL="0" indent="0">
              <a:buNone/>
            </a:pPr>
            <a:r>
              <a:rPr lang="en-US" dirty="0">
                <a:latin typeface="Courier New" panose="02070309020205020404" pitchFamily="49" charset="0"/>
                <a:cs typeface="Courier New" panose="02070309020205020404" pitchFamily="49" charset="0"/>
              </a:rPr>
              <a:t>char d;</a:t>
            </a:r>
          </a:p>
          <a:p>
            <a:pPr marL="0" indent="0">
              <a:buNone/>
            </a:pPr>
            <a:r>
              <a:rPr lang="en-US" dirty="0">
                <a:latin typeface="Courier New" panose="02070309020205020404" pitchFamily="49" charset="0"/>
                <a:cs typeface="Courier New" panose="02070309020205020404" pitchFamily="49" charset="0"/>
              </a:rPr>
              <a:t>float f;</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c = ‘a’;</a:t>
            </a:r>
          </a:p>
          <a:p>
            <a:pPr marL="0" indent="0">
              <a:buNone/>
            </a:pPr>
            <a:r>
              <a:rPr lang="en-US" dirty="0">
                <a:latin typeface="Courier New" panose="02070309020205020404" pitchFamily="49" charset="0"/>
                <a:cs typeface="Courier New" panose="02070309020205020404" pitchFamily="49" charset="0"/>
              </a:rPr>
              <a:t>d = ‘B’;</a:t>
            </a:r>
          </a:p>
          <a:p>
            <a:pPr marL="0" indent="0">
              <a:buNone/>
            </a:pPr>
            <a:r>
              <a:rPr lang="en-US" dirty="0">
                <a:latin typeface="Courier New" panose="02070309020205020404" pitchFamily="49" charset="0"/>
                <a:cs typeface="Courier New" panose="02070309020205020404" pitchFamily="49" charset="0"/>
              </a:rPr>
              <a:t>f = 1.0;</a:t>
            </a: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024ED89-2E2A-A3B6-BE67-FA7F1C009C28}"/>
                  </a:ext>
                </a:extLst>
              </p14:cNvPr>
              <p14:cNvContentPartPr/>
              <p14:nvPr/>
            </p14:nvContentPartPr>
            <p14:xfrm>
              <a:off x="613800" y="653760"/>
              <a:ext cx="9677520" cy="4219560"/>
            </p14:xfrm>
          </p:contentPart>
        </mc:Choice>
        <mc:Fallback xmlns="">
          <p:pic>
            <p:nvPicPr>
              <p:cNvPr id="4" name="Ink 3">
                <a:extLst>
                  <a:ext uri="{FF2B5EF4-FFF2-40B4-BE49-F238E27FC236}">
                    <a16:creationId xmlns:a16="http://schemas.microsoft.com/office/drawing/2014/main" id="{6024ED89-2E2A-A3B6-BE67-FA7F1C009C28}"/>
                  </a:ext>
                </a:extLst>
              </p:cNvPr>
              <p:cNvPicPr/>
              <p:nvPr/>
            </p:nvPicPr>
            <p:blipFill>
              <a:blip r:embed="rId4"/>
              <a:stretch>
                <a:fillRect/>
              </a:stretch>
            </p:blipFill>
            <p:spPr>
              <a:xfrm>
                <a:off x="604440" y="644400"/>
                <a:ext cx="9696240" cy="4238280"/>
              </a:xfrm>
              <a:prstGeom prst="rect">
                <a:avLst/>
              </a:prstGeom>
            </p:spPr>
          </p:pic>
        </mc:Fallback>
      </mc:AlternateContent>
    </p:spTree>
    <p:extLst>
      <p:ext uri="{BB962C8B-B14F-4D97-AF65-F5344CB8AC3E}">
        <p14:creationId xmlns:p14="http://schemas.microsoft.com/office/powerpoint/2010/main" val="413749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204-3820-00A9-F572-F3931002558D}"/>
              </a:ext>
            </a:extLst>
          </p:cNvPr>
          <p:cNvSpPr>
            <a:spLocks noGrp="1"/>
          </p:cNvSpPr>
          <p:nvPr>
            <p:ph type="title"/>
          </p:nvPr>
        </p:nvSpPr>
        <p:spPr/>
        <p:txBody>
          <a:bodyPr/>
          <a:lstStyle/>
          <a:p>
            <a:r>
              <a:rPr lang="en-US" dirty="0"/>
              <a:t>Address of a variable</a:t>
            </a:r>
            <a:endParaRPr lang="en-IN" dirty="0"/>
          </a:p>
        </p:txBody>
      </p:sp>
      <p:sp>
        <p:nvSpPr>
          <p:cNvPr id="3" name="Content Placeholder 2">
            <a:extLst>
              <a:ext uri="{FF2B5EF4-FFF2-40B4-BE49-F238E27FC236}">
                <a16:creationId xmlns:a16="http://schemas.microsoft.com/office/drawing/2014/main" id="{D3EBC174-B2B4-EF71-054E-196DCA4F7E9A}"/>
              </a:ext>
            </a:extLst>
          </p:cNvPr>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char c;</a:t>
            </a:r>
          </a:p>
          <a:p>
            <a:pPr marL="0" indent="0">
              <a:buNone/>
            </a:pPr>
            <a:r>
              <a:rPr lang="en-US" dirty="0">
                <a:latin typeface="Courier New" panose="02070309020205020404" pitchFamily="49" charset="0"/>
                <a:cs typeface="Courier New" panose="02070309020205020404" pitchFamily="49" charset="0"/>
              </a:rPr>
              <a:t>char d;</a:t>
            </a:r>
          </a:p>
          <a:p>
            <a:pPr marL="0" indent="0">
              <a:buNone/>
            </a:pPr>
            <a:r>
              <a:rPr lang="en-US" dirty="0">
                <a:latin typeface="Courier New" panose="02070309020205020404" pitchFamily="49" charset="0"/>
                <a:cs typeface="Courier New" panose="02070309020205020404" pitchFamily="49" charset="0"/>
              </a:rPr>
              <a:t>float f;</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c = ‘a’;</a:t>
            </a:r>
          </a:p>
          <a:p>
            <a:pPr marL="0" indent="0">
              <a:buNone/>
            </a:pPr>
            <a:r>
              <a:rPr lang="en-US" dirty="0">
                <a:latin typeface="Courier New" panose="02070309020205020404" pitchFamily="49" charset="0"/>
                <a:cs typeface="Courier New" panose="02070309020205020404" pitchFamily="49" charset="0"/>
              </a:rPr>
              <a:t>d = ‘B’;</a:t>
            </a:r>
          </a:p>
          <a:p>
            <a:pPr marL="0" indent="0">
              <a:buNone/>
            </a:pPr>
            <a:r>
              <a:rPr lang="en-US" dirty="0">
                <a:latin typeface="Courier New" panose="02070309020205020404" pitchFamily="49" charset="0"/>
                <a:cs typeface="Courier New" panose="02070309020205020404" pitchFamily="49" charset="0"/>
              </a:rPr>
              <a:t>f = 1.0;</a:t>
            </a:r>
          </a:p>
          <a:p>
            <a:pPr marL="0" indent="0">
              <a:buNone/>
            </a:pPr>
            <a:endParaRPr lang="en-IN" dirty="0"/>
          </a:p>
        </p:txBody>
      </p:sp>
      <p:sp>
        <p:nvSpPr>
          <p:cNvPr id="4" name="TextBox 3">
            <a:extLst>
              <a:ext uri="{FF2B5EF4-FFF2-40B4-BE49-F238E27FC236}">
                <a16:creationId xmlns:a16="http://schemas.microsoft.com/office/drawing/2014/main" id="{CA6E1605-6ABB-7210-5762-E698DB7C52AF}"/>
              </a:ext>
            </a:extLst>
          </p:cNvPr>
          <p:cNvSpPr txBox="1"/>
          <p:nvPr/>
        </p:nvSpPr>
        <p:spPr>
          <a:xfrm>
            <a:off x="5958348" y="2222090"/>
            <a:ext cx="4788310" cy="2031325"/>
          </a:xfrm>
          <a:prstGeom prst="rect">
            <a:avLst/>
          </a:prstGeom>
          <a:noFill/>
        </p:spPr>
        <p:txBody>
          <a:bodyPr wrap="square" rtlCol="0">
            <a:spAutoFit/>
          </a:bodyPr>
          <a:lstStyle/>
          <a:p>
            <a:r>
              <a:rPr lang="en-US" dirty="0">
                <a:latin typeface="Consolas" panose="020B0609020204030204" pitchFamily="49" charset="0"/>
              </a:rPr>
              <a:t>If the address of variable </a:t>
            </a:r>
            <a:r>
              <a:rPr lang="en-US" dirty="0" err="1">
                <a:latin typeface="Consolas" panose="020B0609020204030204" pitchFamily="49" charset="0"/>
              </a:rPr>
              <a:t>i</a:t>
            </a:r>
            <a:r>
              <a:rPr lang="en-US" dirty="0">
                <a:latin typeface="Consolas" panose="020B0609020204030204" pitchFamily="49" charset="0"/>
              </a:rPr>
              <a:t> is </a:t>
            </a:r>
            <a:r>
              <a:rPr lang="en-US" dirty="0" err="1">
                <a:latin typeface="Consolas" panose="020B0609020204030204" pitchFamily="49" charset="0"/>
              </a:rPr>
              <a:t>ia</a:t>
            </a:r>
            <a:r>
              <a:rPr lang="en-US" dirty="0">
                <a:latin typeface="Consolas" panose="020B0609020204030204" pitchFamily="49" charset="0"/>
              </a:rPr>
              <a:t>, is it possible that the address of variable c is ia+3?</a:t>
            </a:r>
          </a:p>
          <a:p>
            <a:endParaRPr lang="en-US" dirty="0">
              <a:latin typeface="Consolas" panose="020B0609020204030204" pitchFamily="49" charset="0"/>
            </a:endParaRPr>
          </a:p>
          <a:p>
            <a:r>
              <a:rPr lang="en-US" dirty="0">
                <a:latin typeface="Consolas" panose="020B0609020204030204" pitchFamily="49" charset="0"/>
              </a:rPr>
              <a:t>If the address of variable </a:t>
            </a:r>
            <a:r>
              <a:rPr lang="en-US" dirty="0" err="1">
                <a:latin typeface="Consolas" panose="020B0609020204030204" pitchFamily="49" charset="0"/>
              </a:rPr>
              <a:t>i</a:t>
            </a:r>
            <a:r>
              <a:rPr lang="en-US" dirty="0">
                <a:latin typeface="Consolas" panose="020B0609020204030204" pitchFamily="49" charset="0"/>
              </a:rPr>
              <a:t> is </a:t>
            </a:r>
            <a:r>
              <a:rPr lang="en-US" dirty="0" err="1">
                <a:latin typeface="Consolas" panose="020B0609020204030204" pitchFamily="49" charset="0"/>
              </a:rPr>
              <a:t>ia</a:t>
            </a:r>
            <a:r>
              <a:rPr lang="en-US" dirty="0">
                <a:latin typeface="Consolas" panose="020B0609020204030204" pitchFamily="49" charset="0"/>
              </a:rPr>
              <a:t>, is it possible that the address of variable c is ia+7?</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25610A4-D3EE-C595-AEF9-11E7E1DEC637}"/>
                  </a:ext>
                </a:extLst>
              </p14:cNvPr>
              <p14:cNvContentPartPr/>
              <p14:nvPr/>
            </p14:nvContentPartPr>
            <p14:xfrm>
              <a:off x="840960" y="2217240"/>
              <a:ext cx="9403560" cy="2014920"/>
            </p14:xfrm>
          </p:contentPart>
        </mc:Choice>
        <mc:Fallback xmlns="">
          <p:pic>
            <p:nvPicPr>
              <p:cNvPr id="5" name="Ink 4">
                <a:extLst>
                  <a:ext uri="{FF2B5EF4-FFF2-40B4-BE49-F238E27FC236}">
                    <a16:creationId xmlns:a16="http://schemas.microsoft.com/office/drawing/2014/main" id="{C25610A4-D3EE-C595-AEF9-11E7E1DEC637}"/>
                  </a:ext>
                </a:extLst>
              </p:cNvPr>
              <p:cNvPicPr/>
              <p:nvPr/>
            </p:nvPicPr>
            <p:blipFill>
              <a:blip r:embed="rId4"/>
              <a:stretch>
                <a:fillRect/>
              </a:stretch>
            </p:blipFill>
            <p:spPr>
              <a:xfrm>
                <a:off x="831600" y="2207880"/>
                <a:ext cx="9422280" cy="2033640"/>
              </a:xfrm>
              <a:prstGeom prst="rect">
                <a:avLst/>
              </a:prstGeom>
            </p:spPr>
          </p:pic>
        </mc:Fallback>
      </mc:AlternateContent>
    </p:spTree>
    <p:extLst>
      <p:ext uri="{BB962C8B-B14F-4D97-AF65-F5344CB8AC3E}">
        <p14:creationId xmlns:p14="http://schemas.microsoft.com/office/powerpoint/2010/main" val="302894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204-3820-00A9-F572-F3931002558D}"/>
              </a:ext>
            </a:extLst>
          </p:cNvPr>
          <p:cNvSpPr>
            <a:spLocks noGrp="1"/>
          </p:cNvSpPr>
          <p:nvPr>
            <p:ph type="title"/>
          </p:nvPr>
        </p:nvSpPr>
        <p:spPr/>
        <p:txBody>
          <a:bodyPr/>
          <a:lstStyle/>
          <a:p>
            <a:r>
              <a:rPr lang="en-US" dirty="0"/>
              <a:t>Address of a variable</a:t>
            </a:r>
            <a:endParaRPr lang="en-IN" dirty="0"/>
          </a:p>
        </p:txBody>
      </p:sp>
      <p:sp>
        <p:nvSpPr>
          <p:cNvPr id="3" name="Content Placeholder 2">
            <a:extLst>
              <a:ext uri="{FF2B5EF4-FFF2-40B4-BE49-F238E27FC236}">
                <a16:creationId xmlns:a16="http://schemas.microsoft.com/office/drawing/2014/main" id="{D3EBC174-B2B4-EF71-054E-196DCA4F7E9A}"/>
              </a:ext>
            </a:extLst>
          </p:cNvPr>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char c;</a:t>
            </a:r>
          </a:p>
          <a:p>
            <a:pPr marL="0" indent="0">
              <a:buNone/>
            </a:pPr>
            <a:r>
              <a:rPr lang="en-US" dirty="0">
                <a:latin typeface="Courier New" panose="02070309020205020404" pitchFamily="49" charset="0"/>
                <a:cs typeface="Courier New" panose="02070309020205020404" pitchFamily="49" charset="0"/>
              </a:rPr>
              <a:t>char d;</a:t>
            </a:r>
          </a:p>
          <a:p>
            <a:pPr marL="0" indent="0">
              <a:buNone/>
            </a:pPr>
            <a:r>
              <a:rPr lang="en-US" dirty="0">
                <a:latin typeface="Courier New" panose="02070309020205020404" pitchFamily="49" charset="0"/>
                <a:cs typeface="Courier New" panose="02070309020205020404" pitchFamily="49" charset="0"/>
              </a:rPr>
              <a:t>float f;</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c = ‘a’;</a:t>
            </a:r>
          </a:p>
          <a:p>
            <a:pPr marL="0" indent="0">
              <a:buNone/>
            </a:pPr>
            <a:r>
              <a:rPr lang="en-US" dirty="0">
                <a:latin typeface="Courier New" panose="02070309020205020404" pitchFamily="49" charset="0"/>
                <a:cs typeface="Courier New" panose="02070309020205020404" pitchFamily="49" charset="0"/>
              </a:rPr>
              <a:t>d = ‘B’;</a:t>
            </a:r>
          </a:p>
          <a:p>
            <a:pPr marL="0" indent="0">
              <a:buNone/>
            </a:pPr>
            <a:r>
              <a:rPr lang="en-US" dirty="0">
                <a:latin typeface="Courier New" panose="02070309020205020404" pitchFamily="49" charset="0"/>
                <a:cs typeface="Courier New" panose="02070309020205020404" pitchFamily="49" charset="0"/>
              </a:rPr>
              <a:t>f = 1.0;</a:t>
            </a:r>
          </a:p>
          <a:p>
            <a:pPr marL="0" indent="0">
              <a:buNone/>
            </a:pPr>
            <a:endParaRPr lang="en-IN" dirty="0"/>
          </a:p>
        </p:txBody>
      </p:sp>
      <p:sp>
        <p:nvSpPr>
          <p:cNvPr id="4" name="TextBox 3">
            <a:extLst>
              <a:ext uri="{FF2B5EF4-FFF2-40B4-BE49-F238E27FC236}">
                <a16:creationId xmlns:a16="http://schemas.microsoft.com/office/drawing/2014/main" id="{CA6E1605-6ABB-7210-5762-E698DB7C52AF}"/>
              </a:ext>
            </a:extLst>
          </p:cNvPr>
          <p:cNvSpPr txBox="1"/>
          <p:nvPr/>
        </p:nvSpPr>
        <p:spPr>
          <a:xfrm>
            <a:off x="5958348" y="2222090"/>
            <a:ext cx="4788310" cy="923330"/>
          </a:xfrm>
          <a:prstGeom prst="rect">
            <a:avLst/>
          </a:prstGeom>
          <a:noFill/>
        </p:spPr>
        <p:txBody>
          <a:bodyPr wrap="square" rtlCol="0">
            <a:spAutoFit/>
          </a:bodyPr>
          <a:lstStyle/>
          <a:p>
            <a:r>
              <a:rPr lang="en-US" dirty="0">
                <a:latin typeface="Consolas" panose="020B0609020204030204" pitchFamily="49" charset="0"/>
              </a:rPr>
              <a:t>If the address of variable c is ca, can we obtain the address of variable d from ca?</a:t>
            </a:r>
            <a:endParaRPr lang="en-IN" dirty="0">
              <a:latin typeface="Consolas" panose="020B0609020204030204" pitchFamily="49" charset="0"/>
            </a:endParaRPr>
          </a:p>
        </p:txBody>
      </p:sp>
    </p:spTree>
    <p:extLst>
      <p:ext uri="{BB962C8B-B14F-4D97-AF65-F5344CB8AC3E}">
        <p14:creationId xmlns:p14="http://schemas.microsoft.com/office/powerpoint/2010/main" val="110308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1682</TotalTime>
  <Words>2268</Words>
  <Application>Microsoft Office PowerPoint</Application>
  <PresentationFormat>Widescreen</PresentationFormat>
  <Paragraphs>387</Paragraphs>
  <Slides>36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Consolas</vt:lpstr>
      <vt:lpstr>Courier New</vt:lpstr>
      <vt:lpstr>Office Theme</vt:lpstr>
      <vt:lpstr>PowerPoint Presentation</vt:lpstr>
      <vt:lpstr>References</vt:lpstr>
      <vt:lpstr>Intro to C</vt:lpstr>
      <vt:lpstr>Intro to C</vt:lpstr>
      <vt:lpstr>Basic types</vt:lpstr>
      <vt:lpstr>Variable declaration</vt:lpstr>
      <vt:lpstr>Address of a variable</vt:lpstr>
      <vt:lpstr>Address of a variable</vt:lpstr>
      <vt:lpstr>Address of a variable</vt:lpstr>
      <vt:lpstr>“char” type</vt:lpstr>
      <vt:lpstr>“char” type</vt:lpstr>
      <vt:lpstr>“char” type</vt:lpstr>
      <vt:lpstr>Array type</vt:lpstr>
      <vt:lpstr>One-dimensional array</vt:lpstr>
      <vt:lpstr>Two-dimensional array</vt:lpstr>
      <vt:lpstr>n-dimension array</vt:lpstr>
      <vt:lpstr>Type</vt:lpstr>
      <vt:lpstr>The main routine</vt:lpstr>
      <vt:lpstr>Hello world!</vt:lpstr>
      <vt:lpstr>Hello world!</vt:lpstr>
      <vt:lpstr>Hello world!</vt:lpstr>
      <vt:lpstr>Compiling and running</vt:lpstr>
      <vt:lpstr>Compiling and running</vt:lpstr>
      <vt:lpstr>Compiler optimizations</vt:lpstr>
      <vt:lpstr>Compiler optimizations</vt:lpstr>
      <vt:lpstr>Input from user</vt:lpstr>
      <vt:lpstr>Loop (for)</vt:lpstr>
      <vt:lpstr>Loop (for)</vt:lpstr>
      <vt:lpstr>Loop (while)</vt:lpstr>
      <vt:lpstr>Loop (while)</vt:lpstr>
      <vt:lpstr>Conditional</vt:lpstr>
      <vt:lpstr>Conditional</vt:lpstr>
      <vt:lpstr>Conditional</vt:lpstr>
      <vt:lpstr>Conditional</vt:lpstr>
      <vt:lpstr>Function declaration</vt:lpstr>
      <vt:lpstr>Function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Keshav Bhalotia</cp:lastModifiedBy>
  <cp:revision>106</cp:revision>
  <dcterms:created xsi:type="dcterms:W3CDTF">2022-04-19T05:26:15Z</dcterms:created>
  <dcterms:modified xsi:type="dcterms:W3CDTF">2023-07-11T08:04:51Z</dcterms:modified>
</cp:coreProperties>
</file>