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notesSlides/notesSlide3.xml" ContentType="application/vnd.openxmlformats-officedocument.presentationml.notesSlide+xml"/>
  <Override PartName="/ppt/ink/ink7.xml" ContentType="application/inkml+xml"/>
  <Override PartName="/ppt/notesSlides/notesSlide4.xml" ContentType="application/vnd.openxmlformats-officedocument.presentationml.notesSlide+xml"/>
  <Override PartName="/ppt/ink/ink8.xml" ContentType="application/inkml+xml"/>
  <Override PartName="/ppt/notesSlides/notesSlide5.xml" ContentType="application/vnd.openxmlformats-officedocument.presentationml.notesSlide+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notesSlides/notesSlide7.xml" ContentType="application/vnd.openxmlformats-officedocument.presentationml.notesSlide+xml"/>
  <Override PartName="/ppt/ink/ink12.xml" ContentType="application/inkml+xml"/>
  <Override PartName="/ppt/ink/ink13.xml" ContentType="application/inkml+xml"/>
  <Override PartName="/ppt/notesSlides/notesSlide8.xml" ContentType="application/vnd.openxmlformats-officedocument.presentationml.notesSlide+xml"/>
  <Override PartName="/ppt/ink/ink1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5.xml" ContentType="application/inkml+xml"/>
  <Override PartName="/ppt/notesSlides/notesSlide11.xml" ContentType="application/vnd.openxmlformats-officedocument.presentationml.notesSlide+xml"/>
  <Override PartName="/ppt/ink/ink16.xml" ContentType="application/inkml+xml"/>
  <Override PartName="/ppt/notesSlides/notesSlide12.xml" ContentType="application/vnd.openxmlformats-officedocument.presentationml.notesSlide+xml"/>
  <Override PartName="/ppt/ink/ink17.xml" ContentType="application/inkml+xml"/>
  <Override PartName="/ppt/notesSlides/notesSlide13.xml" ContentType="application/vnd.openxmlformats-officedocument.presentationml.notesSlide+xml"/>
  <Override PartName="/ppt/ink/ink18.xml" ContentType="application/inkml+xml"/>
  <Override PartName="/ppt/notesSlides/notesSlide14.xml" ContentType="application/vnd.openxmlformats-officedocument.presentationml.notesSlide+xml"/>
  <Override PartName="/ppt/ink/ink19.xml" ContentType="application/inkml+xml"/>
  <Override PartName="/ppt/notesSlides/notesSlide15.xml" ContentType="application/vnd.openxmlformats-officedocument.presentationml.notesSlide+xml"/>
  <Override PartName="/ppt/ink/ink20.xml" ContentType="application/inkml+xml"/>
  <Override PartName="/ppt/ink/ink2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2.xml" ContentType="application/inkml+xml"/>
  <Override PartName="/ppt/notesSlides/notesSlide18.xml" ContentType="application/vnd.openxmlformats-officedocument.presentationml.notesSlide+xml"/>
  <Override PartName="/ppt/ink/ink2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82"/>
  </p:notesMasterIdLst>
  <p:sldIdLst>
    <p:sldId id="256" r:id="rId2"/>
    <p:sldId id="623" r:id="rId3"/>
    <p:sldId id="879" r:id="rId4"/>
    <p:sldId id="880" r:id="rId5"/>
    <p:sldId id="867" r:id="rId6"/>
    <p:sldId id="869" r:id="rId7"/>
    <p:sldId id="870" r:id="rId8"/>
    <p:sldId id="871" r:id="rId9"/>
    <p:sldId id="872" r:id="rId10"/>
    <p:sldId id="868" r:id="rId11"/>
    <p:sldId id="873" r:id="rId12"/>
    <p:sldId id="903" r:id="rId13"/>
    <p:sldId id="904" r:id="rId14"/>
    <p:sldId id="881" r:id="rId15"/>
    <p:sldId id="633" r:id="rId16"/>
    <p:sldId id="886" r:id="rId17"/>
    <p:sldId id="619" r:id="rId18"/>
    <p:sldId id="905" r:id="rId19"/>
    <p:sldId id="906" r:id="rId20"/>
    <p:sldId id="917" r:id="rId21"/>
    <p:sldId id="621" r:id="rId22"/>
    <p:sldId id="907" r:id="rId23"/>
    <p:sldId id="622" r:id="rId24"/>
    <p:sldId id="884" r:id="rId25"/>
    <p:sldId id="918" r:id="rId26"/>
    <p:sldId id="919" r:id="rId27"/>
    <p:sldId id="908" r:id="rId28"/>
    <p:sldId id="626" r:id="rId29"/>
    <p:sldId id="627" r:id="rId30"/>
    <p:sldId id="695" r:id="rId31"/>
    <p:sldId id="910" r:id="rId32"/>
    <p:sldId id="909" r:id="rId33"/>
    <p:sldId id="635" r:id="rId34"/>
    <p:sldId id="893" r:id="rId35"/>
    <p:sldId id="637" r:id="rId36"/>
    <p:sldId id="641" r:id="rId37"/>
    <p:sldId id="642" r:id="rId38"/>
    <p:sldId id="643" r:id="rId39"/>
    <p:sldId id="644" r:id="rId40"/>
    <p:sldId id="645" r:id="rId41"/>
    <p:sldId id="646" r:id="rId42"/>
    <p:sldId id="638" r:id="rId43"/>
    <p:sldId id="894" r:id="rId44"/>
    <p:sldId id="693" r:id="rId45"/>
    <p:sldId id="920" r:id="rId46"/>
    <p:sldId id="639" r:id="rId47"/>
    <p:sldId id="647" r:id="rId48"/>
    <p:sldId id="648" r:id="rId49"/>
    <p:sldId id="634" r:id="rId50"/>
    <p:sldId id="895" r:id="rId51"/>
    <p:sldId id="640" r:id="rId52"/>
    <p:sldId id="911" r:id="rId53"/>
    <p:sldId id="921" r:id="rId54"/>
    <p:sldId id="649" r:id="rId55"/>
    <p:sldId id="650" r:id="rId56"/>
    <p:sldId id="651" r:id="rId57"/>
    <p:sldId id="652" r:id="rId58"/>
    <p:sldId id="653" r:id="rId59"/>
    <p:sldId id="636" r:id="rId60"/>
    <p:sldId id="897" r:id="rId61"/>
    <p:sldId id="898" r:id="rId62"/>
    <p:sldId id="896" r:id="rId63"/>
    <p:sldId id="655" r:id="rId64"/>
    <p:sldId id="656" r:id="rId65"/>
    <p:sldId id="912" r:id="rId66"/>
    <p:sldId id="657" r:id="rId67"/>
    <p:sldId id="658" r:id="rId68"/>
    <p:sldId id="662" r:id="rId69"/>
    <p:sldId id="663" r:id="rId70"/>
    <p:sldId id="664" r:id="rId71"/>
    <p:sldId id="665" r:id="rId72"/>
    <p:sldId id="913" r:id="rId73"/>
    <p:sldId id="667" r:id="rId74"/>
    <p:sldId id="686" r:id="rId75"/>
    <p:sldId id="927" r:id="rId76"/>
    <p:sldId id="671" r:id="rId77"/>
    <p:sldId id="672" r:id="rId78"/>
    <p:sldId id="914" r:id="rId79"/>
    <p:sldId id="673" r:id="rId80"/>
    <p:sldId id="674"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90B493-BBAF-48AB-8DF3-2C2488761886}" v="170" dt="2023-03-31T09:16:42.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F590B493-BBAF-48AB-8DF3-2C2488761886}"/>
    <pc:docChg chg="undo custSel addSld delSld modSld">
      <pc:chgData name="Piyus Kedia" userId="02ae6dfbcf425881" providerId="LiveId" clId="{F590B493-BBAF-48AB-8DF3-2C2488761886}" dt="2023-03-31T12:03:09.921" v="14374" actId="20577"/>
      <pc:docMkLst>
        <pc:docMk/>
      </pc:docMkLst>
      <pc:sldChg chg="del">
        <pc:chgData name="Piyus Kedia" userId="02ae6dfbcf425881" providerId="LiveId" clId="{F590B493-BBAF-48AB-8DF3-2C2488761886}" dt="2023-03-30T13:12:30.319" v="76" actId="47"/>
        <pc:sldMkLst>
          <pc:docMk/>
          <pc:sldMk cId="1154320242" sldId="562"/>
        </pc:sldMkLst>
      </pc:sldChg>
      <pc:sldChg chg="del">
        <pc:chgData name="Piyus Kedia" userId="02ae6dfbcf425881" providerId="LiveId" clId="{F590B493-BBAF-48AB-8DF3-2C2488761886}" dt="2023-03-30T13:12:30.475" v="77" actId="47"/>
        <pc:sldMkLst>
          <pc:docMk/>
          <pc:sldMk cId="2566158617" sldId="563"/>
        </pc:sldMkLst>
      </pc:sldChg>
      <pc:sldChg chg="del">
        <pc:chgData name="Piyus Kedia" userId="02ae6dfbcf425881" providerId="LiveId" clId="{F590B493-BBAF-48AB-8DF3-2C2488761886}" dt="2023-03-30T13:12:30.948" v="85" actId="47"/>
        <pc:sldMkLst>
          <pc:docMk/>
          <pc:sldMk cId="1124139250" sldId="572"/>
        </pc:sldMkLst>
      </pc:sldChg>
      <pc:sldChg chg="del">
        <pc:chgData name="Piyus Kedia" userId="02ae6dfbcf425881" providerId="LiveId" clId="{F590B493-BBAF-48AB-8DF3-2C2488761886}" dt="2023-03-30T13:12:32.127" v="100" actId="47"/>
        <pc:sldMkLst>
          <pc:docMk/>
          <pc:sldMk cId="2270961756" sldId="575"/>
        </pc:sldMkLst>
      </pc:sldChg>
      <pc:sldChg chg="del">
        <pc:chgData name="Piyus Kedia" userId="02ae6dfbcf425881" providerId="LiveId" clId="{F590B493-BBAF-48AB-8DF3-2C2488761886}" dt="2023-03-30T13:12:32.177" v="102" actId="47"/>
        <pc:sldMkLst>
          <pc:docMk/>
          <pc:sldMk cId="391390884" sldId="578"/>
        </pc:sldMkLst>
      </pc:sldChg>
      <pc:sldChg chg="del">
        <pc:chgData name="Piyus Kedia" userId="02ae6dfbcf425881" providerId="LiveId" clId="{F590B493-BBAF-48AB-8DF3-2C2488761886}" dt="2023-03-30T13:12:32.252" v="105" actId="47"/>
        <pc:sldMkLst>
          <pc:docMk/>
          <pc:sldMk cId="2451330379" sldId="598"/>
        </pc:sldMkLst>
      </pc:sldChg>
      <pc:sldChg chg="del">
        <pc:chgData name="Piyus Kedia" userId="02ae6dfbcf425881" providerId="LiveId" clId="{F590B493-BBAF-48AB-8DF3-2C2488761886}" dt="2023-03-30T13:12:32.943" v="108" actId="47"/>
        <pc:sldMkLst>
          <pc:docMk/>
          <pc:sldMk cId="3461318552" sldId="600"/>
        </pc:sldMkLst>
      </pc:sldChg>
      <pc:sldChg chg="del">
        <pc:chgData name="Piyus Kedia" userId="02ae6dfbcf425881" providerId="LiveId" clId="{F590B493-BBAF-48AB-8DF3-2C2488761886}" dt="2023-03-30T13:12:33.997" v="111" actId="47"/>
        <pc:sldMkLst>
          <pc:docMk/>
          <pc:sldMk cId="77106204" sldId="602"/>
        </pc:sldMkLst>
      </pc:sldChg>
      <pc:sldChg chg="del">
        <pc:chgData name="Piyus Kedia" userId="02ae6dfbcf425881" providerId="LiveId" clId="{F590B493-BBAF-48AB-8DF3-2C2488761886}" dt="2023-03-30T13:12:32.284" v="106" actId="47"/>
        <pc:sldMkLst>
          <pc:docMk/>
          <pc:sldMk cId="2184396800" sldId="603"/>
        </pc:sldMkLst>
      </pc:sldChg>
      <pc:sldChg chg="del">
        <pc:chgData name="Piyus Kedia" userId="02ae6dfbcf425881" providerId="LiveId" clId="{F590B493-BBAF-48AB-8DF3-2C2488761886}" dt="2023-03-30T13:12:32.315" v="107" actId="47"/>
        <pc:sldMkLst>
          <pc:docMk/>
          <pc:sldMk cId="1886923060" sldId="604"/>
        </pc:sldMkLst>
      </pc:sldChg>
      <pc:sldChg chg="del">
        <pc:chgData name="Piyus Kedia" userId="02ae6dfbcf425881" providerId="LiveId" clId="{F590B493-BBAF-48AB-8DF3-2C2488761886}" dt="2023-03-30T13:12:33.242" v="109" actId="47"/>
        <pc:sldMkLst>
          <pc:docMk/>
          <pc:sldMk cId="3275649399" sldId="605"/>
        </pc:sldMkLst>
      </pc:sldChg>
      <pc:sldChg chg="del">
        <pc:chgData name="Piyus Kedia" userId="02ae6dfbcf425881" providerId="LiveId" clId="{F590B493-BBAF-48AB-8DF3-2C2488761886}" dt="2023-03-30T13:12:33.699" v="110" actId="47"/>
        <pc:sldMkLst>
          <pc:docMk/>
          <pc:sldMk cId="4268736045" sldId="607"/>
        </pc:sldMkLst>
      </pc:sldChg>
      <pc:sldChg chg="del">
        <pc:chgData name="Piyus Kedia" userId="02ae6dfbcf425881" providerId="LiveId" clId="{F590B493-BBAF-48AB-8DF3-2C2488761886}" dt="2023-03-30T13:12:32.221" v="104" actId="47"/>
        <pc:sldMkLst>
          <pc:docMk/>
          <pc:sldMk cId="3263571034" sldId="609"/>
        </pc:sldMkLst>
      </pc:sldChg>
      <pc:sldChg chg="del">
        <pc:chgData name="Piyus Kedia" userId="02ae6dfbcf425881" providerId="LiveId" clId="{F590B493-BBAF-48AB-8DF3-2C2488761886}" dt="2023-03-30T13:12:34.248" v="113" actId="47"/>
        <pc:sldMkLst>
          <pc:docMk/>
          <pc:sldMk cId="1303701154" sldId="612"/>
        </pc:sldMkLst>
      </pc:sldChg>
      <pc:sldChg chg="del">
        <pc:chgData name="Piyus Kedia" userId="02ae6dfbcf425881" providerId="LiveId" clId="{F590B493-BBAF-48AB-8DF3-2C2488761886}" dt="2023-03-30T13:12:34.233" v="112" actId="47"/>
        <pc:sldMkLst>
          <pc:docMk/>
          <pc:sldMk cId="513454556" sldId="614"/>
        </pc:sldMkLst>
      </pc:sldChg>
      <pc:sldChg chg="modSp mod">
        <pc:chgData name="Piyus Kedia" userId="02ae6dfbcf425881" providerId="LiveId" clId="{F590B493-BBAF-48AB-8DF3-2C2488761886}" dt="2023-03-30T13:29:47.182" v="1465" actId="20577"/>
        <pc:sldMkLst>
          <pc:docMk/>
          <pc:sldMk cId="1516073286" sldId="619"/>
        </pc:sldMkLst>
        <pc:spChg chg="mod">
          <ac:chgData name="Piyus Kedia" userId="02ae6dfbcf425881" providerId="LiveId" clId="{F590B493-BBAF-48AB-8DF3-2C2488761886}" dt="2023-03-30T13:29:47.182" v="1465" actId="20577"/>
          <ac:spMkLst>
            <pc:docMk/>
            <pc:sldMk cId="1516073286" sldId="619"/>
            <ac:spMk id="3" creationId="{1994E1E3-0E42-0263-F7E4-839AFF20F116}"/>
          </ac:spMkLst>
        </pc:spChg>
      </pc:sldChg>
      <pc:sldChg chg="addSp modSp mod modNotesTx">
        <pc:chgData name="Piyus Kedia" userId="02ae6dfbcf425881" providerId="LiveId" clId="{F590B493-BBAF-48AB-8DF3-2C2488761886}" dt="2023-03-31T11:29:43.586" v="13773"/>
        <pc:sldMkLst>
          <pc:docMk/>
          <pc:sldMk cId="1645383730" sldId="621"/>
        </pc:sldMkLst>
        <pc:spChg chg="mod">
          <ac:chgData name="Piyus Kedia" userId="02ae6dfbcf425881" providerId="LiveId" clId="{F590B493-BBAF-48AB-8DF3-2C2488761886}" dt="2023-03-30T16:23:50.901" v="6791" actId="20577"/>
          <ac:spMkLst>
            <pc:docMk/>
            <pc:sldMk cId="1645383730" sldId="621"/>
            <ac:spMk id="6" creationId="{8DC61090-D0F7-7A7E-EC74-C1158AFB55BE}"/>
          </ac:spMkLst>
        </pc:spChg>
        <pc:graphicFrameChg chg="modGraphic">
          <ac:chgData name="Piyus Kedia" userId="02ae6dfbcf425881" providerId="LiveId" clId="{F590B493-BBAF-48AB-8DF3-2C2488761886}" dt="2023-03-30T16:24:25.687" v="6798" actId="20577"/>
          <ac:graphicFrameMkLst>
            <pc:docMk/>
            <pc:sldMk cId="1645383730" sldId="621"/>
            <ac:graphicFrameMk id="5" creationId="{AAC5119F-3988-1666-CCE0-702BD31430E0}"/>
          </ac:graphicFrameMkLst>
        </pc:graphicFrameChg>
        <pc:inkChg chg="add">
          <ac:chgData name="Piyus Kedia" userId="02ae6dfbcf425881" providerId="LiveId" clId="{F590B493-BBAF-48AB-8DF3-2C2488761886}" dt="2023-03-31T05:22:03.261" v="8037"/>
          <ac:inkMkLst>
            <pc:docMk/>
            <pc:sldMk cId="1645383730" sldId="621"/>
            <ac:inkMk id="3" creationId="{CABBC166-7FFE-9109-8C31-ACF45ACAE561}"/>
          </ac:inkMkLst>
        </pc:inkChg>
      </pc:sldChg>
      <pc:sldChg chg="addSp modSp mod modNotesTx">
        <pc:chgData name="Piyus Kedia" userId="02ae6dfbcf425881" providerId="LiveId" clId="{F590B493-BBAF-48AB-8DF3-2C2488761886}" dt="2023-03-31T11:31:24.217" v="13776" actId="20577"/>
        <pc:sldMkLst>
          <pc:docMk/>
          <pc:sldMk cId="1386547454" sldId="622"/>
        </pc:sldMkLst>
        <pc:spChg chg="mod">
          <ac:chgData name="Piyus Kedia" userId="02ae6dfbcf425881" providerId="LiveId" clId="{F590B493-BBAF-48AB-8DF3-2C2488761886}" dt="2023-03-30T13:39:59.998" v="2535" actId="20577"/>
          <ac:spMkLst>
            <pc:docMk/>
            <pc:sldMk cId="1386547454" sldId="622"/>
            <ac:spMk id="6" creationId="{8DC61090-D0F7-7A7E-EC74-C1158AFB55BE}"/>
          </ac:spMkLst>
        </pc:spChg>
        <pc:inkChg chg="add">
          <ac:chgData name="Piyus Kedia" userId="02ae6dfbcf425881" providerId="LiveId" clId="{F590B493-BBAF-48AB-8DF3-2C2488761886}" dt="2023-03-31T05:22:03.261" v="8037"/>
          <ac:inkMkLst>
            <pc:docMk/>
            <pc:sldMk cId="1386547454" sldId="622"/>
            <ac:inkMk id="3" creationId="{A6446636-56E6-8CD5-9772-2767FC20886C}"/>
          </ac:inkMkLst>
        </pc:inkChg>
      </pc:sldChg>
      <pc:sldChg chg="modSp mod">
        <pc:chgData name="Piyus Kedia" userId="02ae6dfbcf425881" providerId="LiveId" clId="{F590B493-BBAF-48AB-8DF3-2C2488761886}" dt="2023-03-30T13:11:33.245" v="74" actId="20577"/>
        <pc:sldMkLst>
          <pc:docMk/>
          <pc:sldMk cId="2425322371" sldId="623"/>
        </pc:sldMkLst>
        <pc:spChg chg="mod">
          <ac:chgData name="Piyus Kedia" userId="02ae6dfbcf425881" providerId="LiveId" clId="{F590B493-BBAF-48AB-8DF3-2C2488761886}" dt="2023-03-30T13:11:33.245" v="74" actId="20577"/>
          <ac:spMkLst>
            <pc:docMk/>
            <pc:sldMk cId="2425322371" sldId="623"/>
            <ac:spMk id="3" creationId="{7C52FFB1-630E-096E-9F3A-48C660870652}"/>
          </ac:spMkLst>
        </pc:spChg>
      </pc:sldChg>
      <pc:sldChg chg="addSp">
        <pc:chgData name="Piyus Kedia" userId="02ae6dfbcf425881" providerId="LiveId" clId="{F590B493-BBAF-48AB-8DF3-2C2488761886}" dt="2023-03-31T05:22:03.261" v="8037"/>
        <pc:sldMkLst>
          <pc:docMk/>
          <pc:sldMk cId="2858586869" sldId="627"/>
        </pc:sldMkLst>
        <pc:inkChg chg="add">
          <ac:chgData name="Piyus Kedia" userId="02ae6dfbcf425881" providerId="LiveId" clId="{F590B493-BBAF-48AB-8DF3-2C2488761886}" dt="2023-03-31T05:22:03.261" v="8037"/>
          <ac:inkMkLst>
            <pc:docMk/>
            <pc:sldMk cId="2858586869" sldId="627"/>
            <ac:inkMk id="4" creationId="{D59AA885-CD0F-79D4-DAB3-10A6BFD35125}"/>
          </ac:inkMkLst>
        </pc:inkChg>
      </pc:sldChg>
      <pc:sldChg chg="modSp mod">
        <pc:chgData name="Piyus Kedia" userId="02ae6dfbcf425881" providerId="LiveId" clId="{F590B493-BBAF-48AB-8DF3-2C2488761886}" dt="2023-03-30T16:21:43.479" v="6789" actId="20577"/>
        <pc:sldMkLst>
          <pc:docMk/>
          <pc:sldMk cId="1479980694" sldId="633"/>
        </pc:sldMkLst>
        <pc:spChg chg="mod">
          <ac:chgData name="Piyus Kedia" userId="02ae6dfbcf425881" providerId="LiveId" clId="{F590B493-BBAF-48AB-8DF3-2C2488761886}" dt="2023-03-30T16:21:43.479" v="6789" actId="20577"/>
          <ac:spMkLst>
            <pc:docMk/>
            <pc:sldMk cId="1479980694" sldId="633"/>
            <ac:spMk id="3" creationId="{1E89A0BD-8A82-77A8-9EE5-8FD00FA051E8}"/>
          </ac:spMkLst>
        </pc:spChg>
      </pc:sldChg>
      <pc:sldChg chg="addSp delSp modSp add del mod modNotesTx">
        <pc:chgData name="Piyus Kedia" userId="02ae6dfbcf425881" providerId="LiveId" clId="{F590B493-BBAF-48AB-8DF3-2C2488761886}" dt="2023-03-31T11:40:17.808" v="14172"/>
        <pc:sldMkLst>
          <pc:docMk/>
          <pc:sldMk cId="3414142260" sldId="634"/>
        </pc:sldMkLst>
        <pc:spChg chg="mod">
          <ac:chgData name="Piyus Kedia" userId="02ae6dfbcf425881" providerId="LiveId" clId="{F590B493-BBAF-48AB-8DF3-2C2488761886}" dt="2023-03-30T16:33:48.702" v="7001" actId="20577"/>
          <ac:spMkLst>
            <pc:docMk/>
            <pc:sldMk cId="3414142260" sldId="634"/>
            <ac:spMk id="4" creationId="{273C89D8-3DE4-1F76-C376-C518D39ABEAF}"/>
          </ac:spMkLst>
        </pc:spChg>
        <pc:spChg chg="mod">
          <ac:chgData name="Piyus Kedia" userId="02ae6dfbcf425881" providerId="LiveId" clId="{F590B493-BBAF-48AB-8DF3-2C2488761886}" dt="2023-03-30T15:24:03.955" v="5654" actId="20577"/>
          <ac:spMkLst>
            <pc:docMk/>
            <pc:sldMk cId="3414142260" sldId="634"/>
            <ac:spMk id="5" creationId="{AC480397-6BA6-572B-BB94-A563EBA59907}"/>
          </ac:spMkLst>
        </pc:spChg>
        <pc:inkChg chg="del">
          <ac:chgData name="Piyus Kedia" userId="02ae6dfbcf425881" providerId="LiveId" clId="{F590B493-BBAF-48AB-8DF3-2C2488761886}" dt="2023-03-30T14:15:47.031" v="4148" actId="478"/>
          <ac:inkMkLst>
            <pc:docMk/>
            <pc:sldMk cId="3414142260" sldId="634"/>
            <ac:inkMk id="3" creationId="{4F89031C-A6B1-F645-705A-79879DF145A7}"/>
          </ac:inkMkLst>
        </pc:inkChg>
        <pc:inkChg chg="add">
          <ac:chgData name="Piyus Kedia" userId="02ae6dfbcf425881" providerId="LiveId" clId="{F590B493-BBAF-48AB-8DF3-2C2488761886}" dt="2023-03-31T05:22:03.261" v="8037"/>
          <ac:inkMkLst>
            <pc:docMk/>
            <pc:sldMk cId="3414142260" sldId="634"/>
            <ac:inkMk id="3" creationId="{D538E3A1-7897-97C0-AA34-A25755144969}"/>
          </ac:inkMkLst>
        </pc:inkChg>
      </pc:sldChg>
      <pc:sldChg chg="addSp delSp modSp mod modNotesTx">
        <pc:chgData name="Piyus Kedia" userId="02ae6dfbcf425881" providerId="LiveId" clId="{F590B493-BBAF-48AB-8DF3-2C2488761886}" dt="2023-03-31T11:36:21.897" v="14164"/>
        <pc:sldMkLst>
          <pc:docMk/>
          <pc:sldMk cId="1566652419" sldId="635"/>
        </pc:sldMkLst>
        <pc:spChg chg="add del mod">
          <ac:chgData name="Piyus Kedia" userId="02ae6dfbcf425881" providerId="LiveId" clId="{F590B493-BBAF-48AB-8DF3-2C2488761886}" dt="2023-03-30T13:56:37.039" v="4119" actId="478"/>
          <ac:spMkLst>
            <pc:docMk/>
            <pc:sldMk cId="1566652419" sldId="635"/>
            <ac:spMk id="3" creationId="{149775D4-CC88-1B82-BCA0-96A3B5DDF8D8}"/>
          </ac:spMkLst>
        </pc:spChg>
        <pc:spChg chg="mod">
          <ac:chgData name="Piyus Kedia" userId="02ae6dfbcf425881" providerId="LiveId" clId="{F590B493-BBAF-48AB-8DF3-2C2488761886}" dt="2023-03-30T16:31:58.252" v="6938" actId="113"/>
          <ac:spMkLst>
            <pc:docMk/>
            <pc:sldMk cId="1566652419" sldId="635"/>
            <ac:spMk id="4" creationId="{35255DFD-A81C-4777-BC75-D7E173A83E45}"/>
          </ac:spMkLst>
        </pc:spChg>
        <pc:inkChg chg="add">
          <ac:chgData name="Piyus Kedia" userId="02ae6dfbcf425881" providerId="LiveId" clId="{F590B493-BBAF-48AB-8DF3-2C2488761886}" dt="2023-03-31T05:22:03.261" v="8037"/>
          <ac:inkMkLst>
            <pc:docMk/>
            <pc:sldMk cId="1566652419" sldId="635"/>
            <ac:inkMk id="3" creationId="{06D035FA-3CFB-4F15-3BD3-6ABCD33DF655}"/>
          </ac:inkMkLst>
        </pc:inkChg>
      </pc:sldChg>
      <pc:sldChg chg="addSp delSp modSp add del mod modNotesTx">
        <pc:chgData name="Piyus Kedia" userId="02ae6dfbcf425881" providerId="LiveId" clId="{F590B493-BBAF-48AB-8DF3-2C2488761886}" dt="2023-03-31T11:59:08.778" v="14324" actId="20577"/>
        <pc:sldMkLst>
          <pc:docMk/>
          <pc:sldMk cId="731653197" sldId="636"/>
        </pc:sldMkLst>
        <pc:spChg chg="del">
          <ac:chgData name="Piyus Kedia" userId="02ae6dfbcf425881" providerId="LiveId" clId="{F590B493-BBAF-48AB-8DF3-2C2488761886}" dt="2023-03-30T15:03:54.190" v="4638" actId="478"/>
          <ac:spMkLst>
            <pc:docMk/>
            <pc:sldMk cId="731653197" sldId="636"/>
            <ac:spMk id="2" creationId="{88DCAF05-CFD8-54D6-9C17-97483BD463D1}"/>
          </ac:spMkLst>
        </pc:spChg>
        <pc:spChg chg="mod">
          <ac:chgData name="Piyus Kedia" userId="02ae6dfbcf425881" providerId="LiveId" clId="{F590B493-BBAF-48AB-8DF3-2C2488761886}" dt="2023-03-30T15:06:01.134" v="4891" actId="20577"/>
          <ac:spMkLst>
            <pc:docMk/>
            <pc:sldMk cId="731653197" sldId="636"/>
            <ac:spMk id="4" creationId="{273C89D8-3DE4-1F76-C376-C518D39ABEAF}"/>
          </ac:spMkLst>
        </pc:spChg>
        <pc:spChg chg="mod">
          <ac:chgData name="Piyus Kedia" userId="02ae6dfbcf425881" providerId="LiveId" clId="{F590B493-BBAF-48AB-8DF3-2C2488761886}" dt="2023-03-30T15:23:53.064" v="5638" actId="20577"/>
          <ac:spMkLst>
            <pc:docMk/>
            <pc:sldMk cId="731653197" sldId="636"/>
            <ac:spMk id="5" creationId="{688A4F98-7106-2155-3294-CD6F41CC1027}"/>
          </ac:spMkLst>
        </pc:spChg>
        <pc:spChg chg="add del mod">
          <ac:chgData name="Piyus Kedia" userId="02ae6dfbcf425881" providerId="LiveId" clId="{F590B493-BBAF-48AB-8DF3-2C2488761886}" dt="2023-03-30T15:03:56.673" v="4639" actId="478"/>
          <ac:spMkLst>
            <pc:docMk/>
            <pc:sldMk cId="731653197" sldId="636"/>
            <ac:spMk id="6" creationId="{4C21CF9D-452C-0585-CE3E-6072252BB003}"/>
          </ac:spMkLst>
        </pc:spChg>
        <pc:spChg chg="add mod">
          <ac:chgData name="Piyus Kedia" userId="02ae6dfbcf425881" providerId="LiveId" clId="{F590B493-BBAF-48AB-8DF3-2C2488761886}" dt="2023-03-30T15:09:47.451" v="5034" actId="1035"/>
          <ac:spMkLst>
            <pc:docMk/>
            <pc:sldMk cId="731653197" sldId="636"/>
            <ac:spMk id="7" creationId="{34E84AE8-A134-627B-F5AF-8AD86BA6D89D}"/>
          </ac:spMkLst>
        </pc:spChg>
        <pc:inkChg chg="add">
          <ac:chgData name="Piyus Kedia" userId="02ae6dfbcf425881" providerId="LiveId" clId="{F590B493-BBAF-48AB-8DF3-2C2488761886}" dt="2023-03-31T05:22:03.261" v="8037"/>
          <ac:inkMkLst>
            <pc:docMk/>
            <pc:sldMk cId="731653197" sldId="636"/>
            <ac:inkMk id="2" creationId="{0E12DEFE-796B-164D-51C1-C4CA83742A5B}"/>
          </ac:inkMkLst>
        </pc:inkChg>
      </pc:sldChg>
      <pc:sldChg chg="addSp modSp add mod modNotesTx">
        <pc:chgData name="Piyus Kedia" userId="02ae6dfbcf425881" providerId="LiveId" clId="{F590B493-BBAF-48AB-8DF3-2C2488761886}" dt="2023-03-31T11:55:43.237" v="14309"/>
        <pc:sldMkLst>
          <pc:docMk/>
          <pc:sldMk cId="3056357693" sldId="637"/>
        </pc:sldMkLst>
        <pc:spChg chg="add mod">
          <ac:chgData name="Piyus Kedia" userId="02ae6dfbcf425881" providerId="LiveId" clId="{F590B493-BBAF-48AB-8DF3-2C2488761886}" dt="2023-03-30T14:11:59.731" v="4131" actId="14100"/>
          <ac:spMkLst>
            <pc:docMk/>
            <pc:sldMk cId="3056357693" sldId="637"/>
            <ac:spMk id="9" creationId="{079DAE23-9EB0-77DD-11D2-431D0BC5F5E7}"/>
          </ac:spMkLst>
        </pc:spChg>
        <pc:inkChg chg="add">
          <ac:chgData name="Piyus Kedia" userId="02ae6dfbcf425881" providerId="LiveId" clId="{F590B493-BBAF-48AB-8DF3-2C2488761886}" dt="2023-03-31T05:22:03.261" v="8037"/>
          <ac:inkMkLst>
            <pc:docMk/>
            <pc:sldMk cId="3056357693" sldId="637"/>
            <ac:inkMk id="16" creationId="{6DE5F5A6-7A7E-866A-D347-7A0B0CA595D4}"/>
          </ac:inkMkLst>
        </pc:inkChg>
      </pc:sldChg>
      <pc:sldChg chg="del">
        <pc:chgData name="Piyus Kedia" userId="02ae6dfbcf425881" providerId="LiveId" clId="{F590B493-BBAF-48AB-8DF3-2C2488761886}" dt="2023-03-30T14:10:58.481" v="4127" actId="2696"/>
        <pc:sldMkLst>
          <pc:docMk/>
          <pc:sldMk cId="3658515287" sldId="637"/>
        </pc:sldMkLst>
      </pc:sldChg>
      <pc:sldChg chg="del">
        <pc:chgData name="Piyus Kedia" userId="02ae6dfbcf425881" providerId="LiveId" clId="{F590B493-BBAF-48AB-8DF3-2C2488761886}" dt="2023-03-30T14:10:58.481" v="4127" actId="2696"/>
        <pc:sldMkLst>
          <pc:docMk/>
          <pc:sldMk cId="1700864763" sldId="638"/>
        </pc:sldMkLst>
      </pc:sldChg>
      <pc:sldChg chg="addSp add">
        <pc:chgData name="Piyus Kedia" userId="02ae6dfbcf425881" providerId="LiveId" clId="{F590B493-BBAF-48AB-8DF3-2C2488761886}" dt="2023-03-31T05:22:03.261" v="8037"/>
        <pc:sldMkLst>
          <pc:docMk/>
          <pc:sldMk cId="2080449120" sldId="638"/>
        </pc:sldMkLst>
        <pc:inkChg chg="add">
          <ac:chgData name="Piyus Kedia" userId="02ae6dfbcf425881" providerId="LiveId" clId="{F590B493-BBAF-48AB-8DF3-2C2488761886}" dt="2023-03-31T05:22:03.261" v="8037"/>
          <ac:inkMkLst>
            <pc:docMk/>
            <pc:sldMk cId="2080449120" sldId="638"/>
            <ac:inkMk id="3" creationId="{FF8ACA1F-2C43-04DF-A27B-A2A7F36716EF}"/>
          </ac:inkMkLst>
        </pc:inkChg>
      </pc:sldChg>
      <pc:sldChg chg="modNotesTx">
        <pc:chgData name="Piyus Kedia" userId="02ae6dfbcf425881" providerId="LiveId" clId="{F590B493-BBAF-48AB-8DF3-2C2488761886}" dt="2023-03-31T10:36:46.123" v="11023" actId="20577"/>
        <pc:sldMkLst>
          <pc:docMk/>
          <pc:sldMk cId="2844503390" sldId="640"/>
        </pc:sldMkLst>
      </pc:sldChg>
      <pc:sldChg chg="del">
        <pc:chgData name="Piyus Kedia" userId="02ae6dfbcf425881" providerId="LiveId" clId="{F590B493-BBAF-48AB-8DF3-2C2488761886}" dt="2023-03-30T14:10:58.481" v="4127" actId="2696"/>
        <pc:sldMkLst>
          <pc:docMk/>
          <pc:sldMk cId="1327382808" sldId="641"/>
        </pc:sldMkLst>
      </pc:sldChg>
      <pc:sldChg chg="addSp modSp add">
        <pc:chgData name="Piyus Kedia" userId="02ae6dfbcf425881" providerId="LiveId" clId="{F590B493-BBAF-48AB-8DF3-2C2488761886}" dt="2023-03-30T14:12:07.407" v="4132"/>
        <pc:sldMkLst>
          <pc:docMk/>
          <pc:sldMk cId="2626155029" sldId="641"/>
        </pc:sldMkLst>
        <pc:spChg chg="add mod">
          <ac:chgData name="Piyus Kedia" userId="02ae6dfbcf425881" providerId="LiveId" clId="{F590B493-BBAF-48AB-8DF3-2C2488761886}" dt="2023-03-30T14:12:07.407" v="4132"/>
          <ac:spMkLst>
            <pc:docMk/>
            <pc:sldMk cId="2626155029" sldId="641"/>
            <ac:spMk id="9" creationId="{8DF405D9-A435-B525-F2AB-AEC2AE372E24}"/>
          </ac:spMkLst>
        </pc:spChg>
      </pc:sldChg>
      <pc:sldChg chg="addSp modSp add">
        <pc:chgData name="Piyus Kedia" userId="02ae6dfbcf425881" providerId="LiveId" clId="{F590B493-BBAF-48AB-8DF3-2C2488761886}" dt="2023-03-30T14:12:11.641" v="4133"/>
        <pc:sldMkLst>
          <pc:docMk/>
          <pc:sldMk cId="1142238745" sldId="642"/>
        </pc:sldMkLst>
        <pc:spChg chg="add mod">
          <ac:chgData name="Piyus Kedia" userId="02ae6dfbcf425881" providerId="LiveId" clId="{F590B493-BBAF-48AB-8DF3-2C2488761886}" dt="2023-03-30T14:12:11.641" v="4133"/>
          <ac:spMkLst>
            <pc:docMk/>
            <pc:sldMk cId="1142238745" sldId="642"/>
            <ac:spMk id="9" creationId="{821E5328-4A4D-608C-8F4C-1E8EBF60593E}"/>
          </ac:spMkLst>
        </pc:spChg>
      </pc:sldChg>
      <pc:sldChg chg="del">
        <pc:chgData name="Piyus Kedia" userId="02ae6dfbcf425881" providerId="LiveId" clId="{F590B493-BBAF-48AB-8DF3-2C2488761886}" dt="2023-03-30T14:10:58.481" v="4127" actId="2696"/>
        <pc:sldMkLst>
          <pc:docMk/>
          <pc:sldMk cId="3673455770" sldId="642"/>
        </pc:sldMkLst>
      </pc:sldChg>
      <pc:sldChg chg="del">
        <pc:chgData name="Piyus Kedia" userId="02ae6dfbcf425881" providerId="LiveId" clId="{F590B493-BBAF-48AB-8DF3-2C2488761886}" dt="2023-03-30T14:10:58.481" v="4127" actId="2696"/>
        <pc:sldMkLst>
          <pc:docMk/>
          <pc:sldMk cId="2299222464" sldId="643"/>
        </pc:sldMkLst>
      </pc:sldChg>
      <pc:sldChg chg="addSp modSp add">
        <pc:chgData name="Piyus Kedia" userId="02ae6dfbcf425881" providerId="LiveId" clId="{F590B493-BBAF-48AB-8DF3-2C2488761886}" dt="2023-03-30T14:12:15.146" v="4134"/>
        <pc:sldMkLst>
          <pc:docMk/>
          <pc:sldMk cId="3025827217" sldId="643"/>
        </pc:sldMkLst>
        <pc:spChg chg="add mod">
          <ac:chgData name="Piyus Kedia" userId="02ae6dfbcf425881" providerId="LiveId" clId="{F590B493-BBAF-48AB-8DF3-2C2488761886}" dt="2023-03-30T14:12:15.146" v="4134"/>
          <ac:spMkLst>
            <pc:docMk/>
            <pc:sldMk cId="3025827217" sldId="643"/>
            <ac:spMk id="9" creationId="{3FFBF40B-C1DD-FD4B-184D-F6E6CF2EC6AD}"/>
          </ac:spMkLst>
        </pc:spChg>
      </pc:sldChg>
      <pc:sldChg chg="addSp modSp add">
        <pc:chgData name="Piyus Kedia" userId="02ae6dfbcf425881" providerId="LiveId" clId="{F590B493-BBAF-48AB-8DF3-2C2488761886}" dt="2023-03-30T14:12:18.780" v="4135"/>
        <pc:sldMkLst>
          <pc:docMk/>
          <pc:sldMk cId="154028856" sldId="644"/>
        </pc:sldMkLst>
        <pc:spChg chg="add mod">
          <ac:chgData name="Piyus Kedia" userId="02ae6dfbcf425881" providerId="LiveId" clId="{F590B493-BBAF-48AB-8DF3-2C2488761886}" dt="2023-03-30T14:12:18.780" v="4135"/>
          <ac:spMkLst>
            <pc:docMk/>
            <pc:sldMk cId="154028856" sldId="644"/>
            <ac:spMk id="9" creationId="{DF096B95-F9DB-2178-4E96-C06F17C73F6E}"/>
          </ac:spMkLst>
        </pc:spChg>
      </pc:sldChg>
      <pc:sldChg chg="del">
        <pc:chgData name="Piyus Kedia" userId="02ae6dfbcf425881" providerId="LiveId" clId="{F590B493-BBAF-48AB-8DF3-2C2488761886}" dt="2023-03-30T14:10:58.481" v="4127" actId="2696"/>
        <pc:sldMkLst>
          <pc:docMk/>
          <pc:sldMk cId="3279408862" sldId="644"/>
        </pc:sldMkLst>
      </pc:sldChg>
      <pc:sldChg chg="del">
        <pc:chgData name="Piyus Kedia" userId="02ae6dfbcf425881" providerId="LiveId" clId="{F590B493-BBAF-48AB-8DF3-2C2488761886}" dt="2023-03-30T14:10:58.481" v="4127" actId="2696"/>
        <pc:sldMkLst>
          <pc:docMk/>
          <pc:sldMk cId="845902926" sldId="645"/>
        </pc:sldMkLst>
      </pc:sldChg>
      <pc:sldChg chg="addSp modSp add">
        <pc:chgData name="Piyus Kedia" userId="02ae6dfbcf425881" providerId="LiveId" clId="{F590B493-BBAF-48AB-8DF3-2C2488761886}" dt="2023-03-30T14:12:26" v="4136"/>
        <pc:sldMkLst>
          <pc:docMk/>
          <pc:sldMk cId="1714082747" sldId="645"/>
        </pc:sldMkLst>
        <pc:spChg chg="add mod">
          <ac:chgData name="Piyus Kedia" userId="02ae6dfbcf425881" providerId="LiveId" clId="{F590B493-BBAF-48AB-8DF3-2C2488761886}" dt="2023-03-30T14:12:26" v="4136"/>
          <ac:spMkLst>
            <pc:docMk/>
            <pc:sldMk cId="1714082747" sldId="645"/>
            <ac:spMk id="9" creationId="{8E516876-FD9F-35C4-0246-A8606CC1944E}"/>
          </ac:spMkLst>
        </pc:spChg>
      </pc:sldChg>
      <pc:sldChg chg="del">
        <pc:chgData name="Piyus Kedia" userId="02ae6dfbcf425881" providerId="LiveId" clId="{F590B493-BBAF-48AB-8DF3-2C2488761886}" dt="2023-03-30T14:10:58.481" v="4127" actId="2696"/>
        <pc:sldMkLst>
          <pc:docMk/>
          <pc:sldMk cId="3017656873" sldId="646"/>
        </pc:sldMkLst>
      </pc:sldChg>
      <pc:sldChg chg="addSp modSp add">
        <pc:chgData name="Piyus Kedia" userId="02ae6dfbcf425881" providerId="LiveId" clId="{F590B493-BBAF-48AB-8DF3-2C2488761886}" dt="2023-03-30T14:12:29.711" v="4137"/>
        <pc:sldMkLst>
          <pc:docMk/>
          <pc:sldMk cId="3954247557" sldId="646"/>
        </pc:sldMkLst>
        <pc:spChg chg="add mod">
          <ac:chgData name="Piyus Kedia" userId="02ae6dfbcf425881" providerId="LiveId" clId="{F590B493-BBAF-48AB-8DF3-2C2488761886}" dt="2023-03-30T14:12:29.711" v="4137"/>
          <ac:spMkLst>
            <pc:docMk/>
            <pc:sldMk cId="3954247557" sldId="646"/>
            <ac:spMk id="9" creationId="{C97F8019-5692-6686-747A-8D0D98FCA07A}"/>
          </ac:spMkLst>
        </pc:spChg>
      </pc:sldChg>
      <pc:sldChg chg="addSp delSp mod">
        <pc:chgData name="Piyus Kedia" userId="02ae6dfbcf425881" providerId="LiveId" clId="{F590B493-BBAF-48AB-8DF3-2C2488761886}" dt="2023-03-30T14:13:27.827" v="4141" actId="478"/>
        <pc:sldMkLst>
          <pc:docMk/>
          <pc:sldMk cId="4070901159" sldId="649"/>
        </pc:sldMkLst>
        <pc:spChg chg="add del">
          <ac:chgData name="Piyus Kedia" userId="02ae6dfbcf425881" providerId="LiveId" clId="{F590B493-BBAF-48AB-8DF3-2C2488761886}" dt="2023-03-30T14:13:27.827" v="4141" actId="478"/>
          <ac:spMkLst>
            <pc:docMk/>
            <pc:sldMk cId="4070901159" sldId="649"/>
            <ac:spMk id="18" creationId="{D73EF4AB-CA4D-C2B9-8117-9DC6622C789B}"/>
          </ac:spMkLst>
        </pc:spChg>
      </pc:sldChg>
      <pc:sldChg chg="modSp del mod">
        <pc:chgData name="Piyus Kedia" userId="02ae6dfbcf425881" providerId="LiveId" clId="{F590B493-BBAF-48AB-8DF3-2C2488761886}" dt="2023-03-30T13:52:52.923" v="3871" actId="47"/>
        <pc:sldMkLst>
          <pc:docMk/>
          <pc:sldMk cId="1932829828" sldId="654"/>
        </pc:sldMkLst>
        <pc:spChg chg="mod">
          <ac:chgData name="Piyus Kedia" userId="02ae6dfbcf425881" providerId="LiveId" clId="{F590B493-BBAF-48AB-8DF3-2C2488761886}" dt="2023-03-30T13:51:57.922" v="3793" actId="20577"/>
          <ac:spMkLst>
            <pc:docMk/>
            <pc:sldMk cId="1932829828" sldId="654"/>
            <ac:spMk id="2" creationId="{FFDB4BF4-0433-B0D6-790B-DE9B497A128B}"/>
          </ac:spMkLst>
        </pc:spChg>
      </pc:sldChg>
      <pc:sldChg chg="addSp modSp mod modNotesTx">
        <pc:chgData name="Piyus Kedia" userId="02ae6dfbcf425881" providerId="LiveId" clId="{F590B493-BBAF-48AB-8DF3-2C2488761886}" dt="2023-03-31T11:44:56.389" v="14301"/>
        <pc:sldMkLst>
          <pc:docMk/>
          <pc:sldMk cId="1406417991" sldId="655"/>
        </pc:sldMkLst>
        <pc:spChg chg="mod">
          <ac:chgData name="Piyus Kedia" userId="02ae6dfbcf425881" providerId="LiveId" clId="{F590B493-BBAF-48AB-8DF3-2C2488761886}" dt="2023-03-30T16:35:34.342" v="7030" actId="20577"/>
          <ac:spMkLst>
            <pc:docMk/>
            <pc:sldMk cId="1406417991" sldId="655"/>
            <ac:spMk id="3" creationId="{EB988CE9-2648-FD16-448A-231C4B3364AF}"/>
          </ac:spMkLst>
        </pc:spChg>
        <pc:inkChg chg="add">
          <ac:chgData name="Piyus Kedia" userId="02ae6dfbcf425881" providerId="LiveId" clId="{F590B493-BBAF-48AB-8DF3-2C2488761886}" dt="2023-03-31T05:22:03.261" v="8037"/>
          <ac:inkMkLst>
            <pc:docMk/>
            <pc:sldMk cId="1406417991" sldId="655"/>
            <ac:inkMk id="15" creationId="{0F63B74D-C88A-8B9F-998F-422F53D29C44}"/>
          </ac:inkMkLst>
        </pc:inkChg>
      </pc:sldChg>
      <pc:sldChg chg="addSp modSp mod modNotesTx">
        <pc:chgData name="Piyus Kedia" userId="02ae6dfbcf425881" providerId="LiveId" clId="{F590B493-BBAF-48AB-8DF3-2C2488761886}" dt="2023-03-31T12:01:14.563" v="14325"/>
        <pc:sldMkLst>
          <pc:docMk/>
          <pc:sldMk cId="2181925182" sldId="656"/>
        </pc:sldMkLst>
        <pc:spChg chg="mod">
          <ac:chgData name="Piyus Kedia" userId="02ae6dfbcf425881" providerId="LiveId" clId="{F590B493-BBAF-48AB-8DF3-2C2488761886}" dt="2023-03-30T16:36:25.809" v="7091" actId="1037"/>
          <ac:spMkLst>
            <pc:docMk/>
            <pc:sldMk cId="2181925182" sldId="656"/>
            <ac:spMk id="38" creationId="{BFE768EE-9115-F40F-7EC4-0E2E4FC0B8D7}"/>
          </ac:spMkLst>
        </pc:spChg>
        <pc:inkChg chg="add">
          <ac:chgData name="Piyus Kedia" userId="02ae6dfbcf425881" providerId="LiveId" clId="{F590B493-BBAF-48AB-8DF3-2C2488761886}" dt="2023-03-31T05:22:03.261" v="8037"/>
          <ac:inkMkLst>
            <pc:docMk/>
            <pc:sldMk cId="2181925182" sldId="656"/>
            <ac:inkMk id="3" creationId="{D242969C-62E3-6950-770D-EDC7C998C6A0}"/>
          </ac:inkMkLst>
        </pc:inkChg>
      </pc:sldChg>
      <pc:sldChg chg="addSp delSp modSp mod modNotesTx">
        <pc:chgData name="Piyus Kedia" userId="02ae6dfbcf425881" providerId="LiveId" clId="{F590B493-BBAF-48AB-8DF3-2C2488761886}" dt="2023-03-31T11:47:22.019" v="14303"/>
        <pc:sldMkLst>
          <pc:docMk/>
          <pc:sldMk cId="2659578301" sldId="665"/>
        </pc:sldMkLst>
        <pc:spChg chg="del">
          <ac:chgData name="Piyus Kedia" userId="02ae6dfbcf425881" providerId="LiveId" clId="{F590B493-BBAF-48AB-8DF3-2C2488761886}" dt="2023-03-30T14:18:27.075" v="4291" actId="478"/>
          <ac:spMkLst>
            <pc:docMk/>
            <pc:sldMk cId="2659578301" sldId="665"/>
            <ac:spMk id="2" creationId="{88DCAF05-CFD8-54D6-9C17-97483BD463D1}"/>
          </ac:spMkLst>
        </pc:spChg>
        <pc:spChg chg="mod">
          <ac:chgData name="Piyus Kedia" userId="02ae6dfbcf425881" providerId="LiveId" clId="{F590B493-BBAF-48AB-8DF3-2C2488761886}" dt="2023-03-30T16:38:00.819" v="7099" actId="20577"/>
          <ac:spMkLst>
            <pc:docMk/>
            <pc:sldMk cId="2659578301" sldId="665"/>
            <ac:spMk id="4" creationId="{273C89D8-3DE4-1F76-C376-C518D39ABEAF}"/>
          </ac:spMkLst>
        </pc:spChg>
        <pc:spChg chg="add del mod">
          <ac:chgData name="Piyus Kedia" userId="02ae6dfbcf425881" providerId="LiveId" clId="{F590B493-BBAF-48AB-8DF3-2C2488761886}" dt="2023-03-30T14:18:30.019" v="4292" actId="478"/>
          <ac:spMkLst>
            <pc:docMk/>
            <pc:sldMk cId="2659578301" sldId="665"/>
            <ac:spMk id="5" creationId="{3F46B7DE-6543-036A-76C9-6D1CAA914FF6}"/>
          </ac:spMkLst>
        </pc:spChg>
        <pc:spChg chg="add mod">
          <ac:chgData name="Piyus Kedia" userId="02ae6dfbcf425881" providerId="LiveId" clId="{F590B493-BBAF-48AB-8DF3-2C2488761886}" dt="2023-03-30T14:20:08.816" v="4447" actId="20577"/>
          <ac:spMkLst>
            <pc:docMk/>
            <pc:sldMk cId="2659578301" sldId="665"/>
            <ac:spMk id="6" creationId="{5B3559AA-D524-C8D9-97D1-010D7DB23628}"/>
          </ac:spMkLst>
        </pc:spChg>
        <pc:spChg chg="add mod">
          <ac:chgData name="Piyus Kedia" userId="02ae6dfbcf425881" providerId="LiveId" clId="{F590B493-BBAF-48AB-8DF3-2C2488761886}" dt="2023-03-30T15:23:18.699" v="5504" actId="20577"/>
          <ac:spMkLst>
            <pc:docMk/>
            <pc:sldMk cId="2659578301" sldId="665"/>
            <ac:spMk id="7" creationId="{51BCC284-9F99-77B8-9FCD-88A5AD44822C}"/>
          </ac:spMkLst>
        </pc:spChg>
        <pc:inkChg chg="add">
          <ac:chgData name="Piyus Kedia" userId="02ae6dfbcf425881" providerId="LiveId" clId="{F590B493-BBAF-48AB-8DF3-2C2488761886}" dt="2023-03-31T05:22:03.261" v="8037"/>
          <ac:inkMkLst>
            <pc:docMk/>
            <pc:sldMk cId="2659578301" sldId="665"/>
            <ac:inkMk id="2" creationId="{BFDD4A53-15D6-8C12-0AED-06123FE7A741}"/>
          </ac:inkMkLst>
        </pc:inkChg>
      </pc:sldChg>
      <pc:sldChg chg="addSp modNotesTx">
        <pc:chgData name="Piyus Kedia" userId="02ae6dfbcf425881" providerId="LiveId" clId="{F590B493-BBAF-48AB-8DF3-2C2488761886}" dt="2023-03-31T11:48:04.573" v="14304"/>
        <pc:sldMkLst>
          <pc:docMk/>
          <pc:sldMk cId="1462592255" sldId="667"/>
        </pc:sldMkLst>
        <pc:inkChg chg="add">
          <ac:chgData name="Piyus Kedia" userId="02ae6dfbcf425881" providerId="LiveId" clId="{F590B493-BBAF-48AB-8DF3-2C2488761886}" dt="2023-03-31T05:22:03.261" v="8037"/>
          <ac:inkMkLst>
            <pc:docMk/>
            <pc:sldMk cId="1462592255" sldId="667"/>
            <ac:inkMk id="16" creationId="{698984AB-CA87-3E6A-0FFD-6BE440988E83}"/>
          </ac:inkMkLst>
        </pc:inkChg>
      </pc:sldChg>
      <pc:sldChg chg="delSp modSp mod modNotesTx">
        <pc:chgData name="Piyus Kedia" userId="02ae6dfbcf425881" providerId="LiveId" clId="{F590B493-BBAF-48AB-8DF3-2C2488761886}" dt="2023-03-31T11:49:12.227" v="14305"/>
        <pc:sldMkLst>
          <pc:docMk/>
          <pc:sldMk cId="2698831707" sldId="671"/>
        </pc:sldMkLst>
        <pc:spChg chg="mod">
          <ac:chgData name="Piyus Kedia" userId="02ae6dfbcf425881" providerId="LiveId" clId="{F590B493-BBAF-48AB-8DF3-2C2488761886}" dt="2023-03-30T16:39:14.459" v="7103" actId="20577"/>
          <ac:spMkLst>
            <pc:docMk/>
            <pc:sldMk cId="2698831707" sldId="671"/>
            <ac:spMk id="30" creationId="{6D17921B-FB47-DFE0-C420-0114FA0E0701}"/>
          </ac:spMkLst>
        </pc:spChg>
        <pc:inkChg chg="del mod">
          <ac:chgData name="Piyus Kedia" userId="02ae6dfbcf425881" providerId="LiveId" clId="{F590B493-BBAF-48AB-8DF3-2C2488761886}" dt="2023-03-30T13:58:35.013" v="4126" actId="478"/>
          <ac:inkMkLst>
            <pc:docMk/>
            <pc:sldMk cId="2698831707" sldId="671"/>
            <ac:inkMk id="9" creationId="{AAB61787-C814-2217-CBF0-046B4525690B}"/>
          </ac:inkMkLst>
        </pc:inkChg>
      </pc:sldChg>
      <pc:sldChg chg="addSp delSp mod modNotesTx">
        <pc:chgData name="Piyus Kedia" userId="02ae6dfbcf425881" providerId="LiveId" clId="{F590B493-BBAF-48AB-8DF3-2C2488761886}" dt="2023-03-31T11:49:35.106" v="14306"/>
        <pc:sldMkLst>
          <pc:docMk/>
          <pc:sldMk cId="1868046191" sldId="672"/>
        </pc:sldMkLst>
        <pc:spChg chg="del">
          <ac:chgData name="Piyus Kedia" userId="02ae6dfbcf425881" providerId="LiveId" clId="{F590B493-BBAF-48AB-8DF3-2C2488761886}" dt="2023-03-30T15:25:02.063" v="5656" actId="478"/>
          <ac:spMkLst>
            <pc:docMk/>
            <pc:sldMk cId="1868046191" sldId="672"/>
            <ac:spMk id="9" creationId="{A23A9318-915B-0C13-B07D-BDE3D84445D1}"/>
          </ac:spMkLst>
        </pc:spChg>
        <pc:spChg chg="del">
          <ac:chgData name="Piyus Kedia" userId="02ae6dfbcf425881" providerId="LiveId" clId="{F590B493-BBAF-48AB-8DF3-2C2488761886}" dt="2023-03-30T15:25:02.063" v="5656" actId="478"/>
          <ac:spMkLst>
            <pc:docMk/>
            <pc:sldMk cId="1868046191" sldId="672"/>
            <ac:spMk id="16" creationId="{5F54E163-52CF-CF84-4676-05FE25C67078}"/>
          </ac:spMkLst>
        </pc:spChg>
        <pc:inkChg chg="add">
          <ac:chgData name="Piyus Kedia" userId="02ae6dfbcf425881" providerId="LiveId" clId="{F590B493-BBAF-48AB-8DF3-2C2488761886}" dt="2023-03-31T05:22:03.261" v="8037"/>
          <ac:inkMkLst>
            <pc:docMk/>
            <pc:sldMk cId="1868046191" sldId="672"/>
            <ac:inkMk id="9" creationId="{C5E4548C-AFD3-1BC7-E389-710B42FD44DD}"/>
          </ac:inkMkLst>
        </pc:inkChg>
      </pc:sldChg>
      <pc:sldChg chg="addSp delSp modSp mod modNotesTx">
        <pc:chgData name="Piyus Kedia" userId="02ae6dfbcf425881" providerId="LiveId" clId="{F590B493-BBAF-48AB-8DF3-2C2488761886}" dt="2023-03-31T12:03:09.921" v="14374" actId="20577"/>
        <pc:sldMkLst>
          <pc:docMk/>
          <pc:sldMk cId="3215275085" sldId="674"/>
        </pc:sldMkLst>
        <pc:spChg chg="del">
          <ac:chgData name="Piyus Kedia" userId="02ae6dfbcf425881" providerId="LiveId" clId="{F590B493-BBAF-48AB-8DF3-2C2488761886}" dt="2023-03-30T15:15:13.603" v="5217" actId="478"/>
          <ac:spMkLst>
            <pc:docMk/>
            <pc:sldMk cId="3215275085" sldId="674"/>
            <ac:spMk id="3" creationId="{1A9EC283-0FC2-6C68-9FCB-17097DB237A5}"/>
          </ac:spMkLst>
        </pc:spChg>
        <pc:spChg chg="mod">
          <ac:chgData name="Piyus Kedia" userId="02ae6dfbcf425881" providerId="LiveId" clId="{F590B493-BBAF-48AB-8DF3-2C2488761886}" dt="2023-03-30T15:22:24.230" v="5448" actId="1038"/>
          <ac:spMkLst>
            <pc:docMk/>
            <pc:sldMk cId="3215275085" sldId="674"/>
            <ac:spMk id="4" creationId="{5CFDE2F2-9DDD-2624-B0D5-9C92D45E7932}"/>
          </ac:spMkLst>
        </pc:spChg>
        <pc:spChg chg="add mod">
          <ac:chgData name="Piyus Kedia" userId="02ae6dfbcf425881" providerId="LiveId" clId="{F590B493-BBAF-48AB-8DF3-2C2488761886}" dt="2023-03-30T15:23:35.921" v="5623" actId="20577"/>
          <ac:spMkLst>
            <pc:docMk/>
            <pc:sldMk cId="3215275085" sldId="674"/>
            <ac:spMk id="6" creationId="{CB410C43-6A6D-F70C-4AAF-8EF7B17D1C1C}"/>
          </ac:spMkLst>
        </pc:spChg>
        <pc:inkChg chg="add">
          <ac:chgData name="Piyus Kedia" userId="02ae6dfbcf425881" providerId="LiveId" clId="{F590B493-BBAF-48AB-8DF3-2C2488761886}" dt="2023-03-31T05:22:03.261" v="8037"/>
          <ac:inkMkLst>
            <pc:docMk/>
            <pc:sldMk cId="3215275085" sldId="674"/>
            <ac:inkMk id="3" creationId="{971EACD2-8BDE-FE8A-0461-E2F3031F88E8}"/>
          </ac:inkMkLst>
        </pc:inkChg>
        <pc:inkChg chg="del mod">
          <ac:chgData name="Piyus Kedia" userId="02ae6dfbcf425881" providerId="LiveId" clId="{F590B493-BBAF-48AB-8DF3-2C2488761886}" dt="2023-03-30T15:15:09.478" v="5216" actId="478"/>
          <ac:inkMkLst>
            <pc:docMk/>
            <pc:sldMk cId="3215275085" sldId="674"/>
            <ac:inkMk id="5" creationId="{97D4677A-CDBB-12E7-7861-248B42AEF616}"/>
          </ac:inkMkLst>
        </pc:inkChg>
      </pc:sldChg>
      <pc:sldChg chg="delSp modSp del mod">
        <pc:chgData name="Piyus Kedia" userId="02ae6dfbcf425881" providerId="LiveId" clId="{F590B493-BBAF-48AB-8DF3-2C2488761886}" dt="2023-03-31T11:26:47.422" v="13740" actId="47"/>
        <pc:sldMkLst>
          <pc:docMk/>
          <pc:sldMk cId="156664083" sldId="675"/>
        </pc:sldMkLst>
        <pc:spChg chg="mod">
          <ac:chgData name="Piyus Kedia" userId="02ae6dfbcf425881" providerId="LiveId" clId="{F590B493-BBAF-48AB-8DF3-2C2488761886}" dt="2023-03-30T16:40:32.458" v="7118" actId="14100"/>
          <ac:spMkLst>
            <pc:docMk/>
            <pc:sldMk cId="156664083" sldId="675"/>
            <ac:spMk id="28" creationId="{3D60151C-B3D5-CC57-669D-A9AC45F9878A}"/>
          </ac:spMkLst>
        </pc:spChg>
        <pc:inkChg chg="del">
          <ac:chgData name="Piyus Kedia" userId="02ae6dfbcf425881" providerId="LiveId" clId="{F590B493-BBAF-48AB-8DF3-2C2488761886}" dt="2023-03-30T15:26:12.259" v="5698" actId="478"/>
          <ac:inkMkLst>
            <pc:docMk/>
            <pc:sldMk cId="156664083" sldId="675"/>
            <ac:inkMk id="16" creationId="{D8C0D492-5B7C-76A2-4334-2F3876F57C1A}"/>
          </ac:inkMkLst>
        </pc:inkChg>
      </pc:sldChg>
      <pc:sldChg chg="del">
        <pc:chgData name="Piyus Kedia" userId="02ae6dfbcf425881" providerId="LiveId" clId="{F590B493-BBAF-48AB-8DF3-2C2488761886}" dt="2023-03-31T11:26:48.087" v="13742" actId="47"/>
        <pc:sldMkLst>
          <pc:docMk/>
          <pc:sldMk cId="1204190047" sldId="676"/>
        </pc:sldMkLst>
      </pc:sldChg>
      <pc:sldChg chg="del">
        <pc:chgData name="Piyus Kedia" userId="02ae6dfbcf425881" providerId="LiveId" clId="{F590B493-BBAF-48AB-8DF3-2C2488761886}" dt="2023-03-31T11:26:48.338" v="13743" actId="47"/>
        <pc:sldMkLst>
          <pc:docMk/>
          <pc:sldMk cId="3195657509" sldId="678"/>
        </pc:sldMkLst>
      </pc:sldChg>
      <pc:sldChg chg="del">
        <pc:chgData name="Piyus Kedia" userId="02ae6dfbcf425881" providerId="LiveId" clId="{F590B493-BBAF-48AB-8DF3-2C2488761886}" dt="2023-03-31T11:26:48.559" v="13744" actId="47"/>
        <pc:sldMkLst>
          <pc:docMk/>
          <pc:sldMk cId="3512677166" sldId="679"/>
        </pc:sldMkLst>
      </pc:sldChg>
      <pc:sldChg chg="delSp del mod">
        <pc:chgData name="Piyus Kedia" userId="02ae6dfbcf425881" providerId="LiveId" clId="{F590B493-BBAF-48AB-8DF3-2C2488761886}" dt="2023-03-31T11:26:48.779" v="13745" actId="47"/>
        <pc:sldMkLst>
          <pc:docMk/>
          <pc:sldMk cId="2147185974" sldId="680"/>
        </pc:sldMkLst>
        <pc:inkChg chg="del">
          <ac:chgData name="Piyus Kedia" userId="02ae6dfbcf425881" providerId="LiveId" clId="{F590B493-BBAF-48AB-8DF3-2C2488761886}" dt="2023-03-30T15:27:31.385" v="5780" actId="478"/>
          <ac:inkMkLst>
            <pc:docMk/>
            <pc:sldMk cId="2147185974" sldId="680"/>
            <ac:inkMk id="18" creationId="{F4AE101E-AF0E-7260-8610-EFE1C6EC26CE}"/>
          </ac:inkMkLst>
        </pc:inkChg>
      </pc:sldChg>
      <pc:sldChg chg="del">
        <pc:chgData name="Piyus Kedia" userId="02ae6dfbcf425881" providerId="LiveId" clId="{F590B493-BBAF-48AB-8DF3-2C2488761886}" dt="2023-03-31T11:26:48.985" v="13746" actId="47"/>
        <pc:sldMkLst>
          <pc:docMk/>
          <pc:sldMk cId="2994072286" sldId="681"/>
        </pc:sldMkLst>
      </pc:sldChg>
      <pc:sldChg chg="addSp delSp modSp del mod">
        <pc:chgData name="Piyus Kedia" userId="02ae6dfbcf425881" providerId="LiveId" clId="{F590B493-BBAF-48AB-8DF3-2C2488761886}" dt="2023-03-31T11:26:49.206" v="13747" actId="47"/>
        <pc:sldMkLst>
          <pc:docMk/>
          <pc:sldMk cId="3428175248" sldId="682"/>
        </pc:sldMkLst>
        <pc:spChg chg="del">
          <ac:chgData name="Piyus Kedia" userId="02ae6dfbcf425881" providerId="LiveId" clId="{F590B493-BBAF-48AB-8DF3-2C2488761886}" dt="2023-03-30T15:38:20.928" v="5783" actId="478"/>
          <ac:spMkLst>
            <pc:docMk/>
            <pc:sldMk cId="3428175248" sldId="682"/>
            <ac:spMk id="2" creationId="{ADA1914C-8CA7-14D8-6561-D6F667645B8D}"/>
          </ac:spMkLst>
        </pc:spChg>
        <pc:spChg chg="del">
          <ac:chgData name="Piyus Kedia" userId="02ae6dfbcf425881" providerId="LiveId" clId="{F590B493-BBAF-48AB-8DF3-2C2488761886}" dt="2023-03-30T15:38:14.158" v="5781" actId="478"/>
          <ac:spMkLst>
            <pc:docMk/>
            <pc:sldMk cId="3428175248" sldId="682"/>
            <ac:spMk id="3" creationId="{02E0C127-D718-D133-4F13-CFBBE46A841F}"/>
          </ac:spMkLst>
        </pc:spChg>
        <pc:spChg chg="add del mod">
          <ac:chgData name="Piyus Kedia" userId="02ae6dfbcf425881" providerId="LiveId" clId="{F590B493-BBAF-48AB-8DF3-2C2488761886}" dt="2023-03-30T15:38:16.607" v="5782" actId="478"/>
          <ac:spMkLst>
            <pc:docMk/>
            <pc:sldMk cId="3428175248" sldId="682"/>
            <ac:spMk id="6" creationId="{DFBD85CD-AA5A-CD81-9785-19131F508EA0}"/>
          </ac:spMkLst>
        </pc:spChg>
        <pc:spChg chg="add del mod">
          <ac:chgData name="Piyus Kedia" userId="02ae6dfbcf425881" providerId="LiveId" clId="{F590B493-BBAF-48AB-8DF3-2C2488761886}" dt="2023-03-30T15:38:25.528" v="5785" actId="478"/>
          <ac:spMkLst>
            <pc:docMk/>
            <pc:sldMk cId="3428175248" sldId="682"/>
            <ac:spMk id="8" creationId="{2B89DBC5-16C9-284F-8D51-0A3EED4F7D8A}"/>
          </ac:spMkLst>
        </pc:spChg>
        <pc:spChg chg="add mod">
          <ac:chgData name="Piyus Kedia" userId="02ae6dfbcf425881" providerId="LiveId" clId="{F590B493-BBAF-48AB-8DF3-2C2488761886}" dt="2023-03-30T15:39:21.281" v="5854" actId="2711"/>
          <ac:spMkLst>
            <pc:docMk/>
            <pc:sldMk cId="3428175248" sldId="682"/>
            <ac:spMk id="9" creationId="{587B621A-066D-68EC-A4FE-4EF635D233DE}"/>
          </ac:spMkLst>
        </pc:spChg>
        <pc:spChg chg="add mod">
          <ac:chgData name="Piyus Kedia" userId="02ae6dfbcf425881" providerId="LiveId" clId="{F590B493-BBAF-48AB-8DF3-2C2488761886}" dt="2023-03-30T15:40:55.548" v="5953" actId="1038"/>
          <ac:spMkLst>
            <pc:docMk/>
            <pc:sldMk cId="3428175248" sldId="682"/>
            <ac:spMk id="10" creationId="{A9E47EDA-7760-9995-9C6B-C2FEAD7A750B}"/>
          </ac:spMkLst>
        </pc:spChg>
        <pc:spChg chg="add mod">
          <ac:chgData name="Piyus Kedia" userId="02ae6dfbcf425881" providerId="LiveId" clId="{F590B493-BBAF-48AB-8DF3-2C2488761886}" dt="2023-03-30T15:41:43.127" v="6002" actId="20577"/>
          <ac:spMkLst>
            <pc:docMk/>
            <pc:sldMk cId="3428175248" sldId="682"/>
            <ac:spMk id="11" creationId="{2D5CF2A4-68E4-4E05-A7F7-CABCB0505EDB}"/>
          </ac:spMkLst>
        </pc:spChg>
        <pc:spChg chg="add mod">
          <ac:chgData name="Piyus Kedia" userId="02ae6dfbcf425881" providerId="LiveId" clId="{F590B493-BBAF-48AB-8DF3-2C2488761886}" dt="2023-03-30T15:41:23.706" v="5954"/>
          <ac:spMkLst>
            <pc:docMk/>
            <pc:sldMk cId="3428175248" sldId="682"/>
            <ac:spMk id="12" creationId="{D6BF5F5E-0C97-77D8-0311-EAA160398E73}"/>
          </ac:spMkLst>
        </pc:spChg>
        <pc:inkChg chg="del">
          <ac:chgData name="Piyus Kedia" userId="02ae6dfbcf425881" providerId="LiveId" clId="{F590B493-BBAF-48AB-8DF3-2C2488761886}" dt="2023-03-30T15:38:23.334" v="5784" actId="478"/>
          <ac:inkMkLst>
            <pc:docMk/>
            <pc:sldMk cId="3428175248" sldId="682"/>
            <ac:inkMk id="4" creationId="{37E16BEB-A10E-78AF-0536-82A36750DC5B}"/>
          </ac:inkMkLst>
        </pc:inkChg>
      </pc:sldChg>
      <pc:sldChg chg="delSp modSp del mod">
        <pc:chgData name="Piyus Kedia" userId="02ae6dfbcf425881" providerId="LiveId" clId="{F590B493-BBAF-48AB-8DF3-2C2488761886}" dt="2023-03-31T11:26:50.059" v="13750" actId="47"/>
        <pc:sldMkLst>
          <pc:docMk/>
          <pc:sldMk cId="4180949248" sldId="684"/>
        </pc:sldMkLst>
        <pc:spChg chg="mod">
          <ac:chgData name="Piyus Kedia" userId="02ae6dfbcf425881" providerId="LiveId" clId="{F590B493-BBAF-48AB-8DF3-2C2488761886}" dt="2023-03-31T03:20:25.387" v="7177" actId="20577"/>
          <ac:spMkLst>
            <pc:docMk/>
            <pc:sldMk cId="4180949248" sldId="684"/>
            <ac:spMk id="34" creationId="{EFA07784-AC96-D01B-DBE3-C39ABA13F40F}"/>
          </ac:spMkLst>
        </pc:spChg>
        <pc:inkChg chg="del">
          <ac:chgData name="Piyus Kedia" userId="02ae6dfbcf425881" providerId="LiveId" clId="{F590B493-BBAF-48AB-8DF3-2C2488761886}" dt="2023-03-30T15:46:13.951" v="6372" actId="478"/>
          <ac:inkMkLst>
            <pc:docMk/>
            <pc:sldMk cId="4180949248" sldId="684"/>
            <ac:inkMk id="20" creationId="{D67BD1C3-8B01-4DBF-3733-A1B26587437E}"/>
          </ac:inkMkLst>
        </pc:inkChg>
      </pc:sldChg>
      <pc:sldChg chg="modSp del mod">
        <pc:chgData name="Piyus Kedia" userId="02ae6dfbcf425881" providerId="LiveId" clId="{F590B493-BBAF-48AB-8DF3-2C2488761886}" dt="2023-03-31T11:26:49.792" v="13749" actId="47"/>
        <pc:sldMkLst>
          <pc:docMk/>
          <pc:sldMk cId="2398202153" sldId="685"/>
        </pc:sldMkLst>
        <pc:spChg chg="mod">
          <ac:chgData name="Piyus Kedia" userId="02ae6dfbcf425881" providerId="LiveId" clId="{F590B493-BBAF-48AB-8DF3-2C2488761886}" dt="2023-03-30T15:42:48.639" v="6067" actId="20577"/>
          <ac:spMkLst>
            <pc:docMk/>
            <pc:sldMk cId="2398202153" sldId="685"/>
            <ac:spMk id="2" creationId="{88DCAF05-CFD8-54D6-9C17-97483BD463D1}"/>
          </ac:spMkLst>
        </pc:spChg>
        <pc:spChg chg="mod">
          <ac:chgData name="Piyus Kedia" userId="02ae6dfbcf425881" providerId="LiveId" clId="{F590B493-BBAF-48AB-8DF3-2C2488761886}" dt="2023-03-30T16:41:31.744" v="7120" actId="207"/>
          <ac:spMkLst>
            <pc:docMk/>
            <pc:sldMk cId="2398202153" sldId="685"/>
            <ac:spMk id="4" creationId="{273C89D8-3DE4-1F76-C376-C518D39ABEAF}"/>
          </ac:spMkLst>
        </pc:spChg>
      </pc:sldChg>
      <pc:sldChg chg="addSp delSp modSp mod">
        <pc:chgData name="Piyus Kedia" userId="02ae6dfbcf425881" providerId="LiveId" clId="{F590B493-BBAF-48AB-8DF3-2C2488761886}" dt="2023-03-31T05:22:03.261" v="8037"/>
        <pc:sldMkLst>
          <pc:docMk/>
          <pc:sldMk cId="3950852362" sldId="686"/>
        </pc:sldMkLst>
        <pc:spChg chg="mod">
          <ac:chgData name="Piyus Kedia" userId="02ae6dfbcf425881" providerId="LiveId" clId="{F590B493-BBAF-48AB-8DF3-2C2488761886}" dt="2023-03-30T15:01:31.055" v="4508" actId="6549"/>
          <ac:spMkLst>
            <pc:docMk/>
            <pc:sldMk cId="3950852362" sldId="686"/>
            <ac:spMk id="4" creationId="{273C89D8-3DE4-1F76-C376-C518D39ABEAF}"/>
          </ac:spMkLst>
        </pc:spChg>
        <pc:inkChg chg="del mod">
          <ac:chgData name="Piyus Kedia" userId="02ae6dfbcf425881" providerId="LiveId" clId="{F590B493-BBAF-48AB-8DF3-2C2488761886}" dt="2023-03-30T13:58:21.129" v="4121" actId="478"/>
          <ac:inkMkLst>
            <pc:docMk/>
            <pc:sldMk cId="3950852362" sldId="686"/>
            <ac:inkMk id="3" creationId="{63BBEFFA-ACD7-0206-3E1A-69586EBA9C1F}"/>
          </ac:inkMkLst>
        </pc:inkChg>
        <pc:inkChg chg="add">
          <ac:chgData name="Piyus Kedia" userId="02ae6dfbcf425881" providerId="LiveId" clId="{F590B493-BBAF-48AB-8DF3-2C2488761886}" dt="2023-03-31T05:22:03.261" v="8037"/>
          <ac:inkMkLst>
            <pc:docMk/>
            <pc:sldMk cId="3950852362" sldId="686"/>
            <ac:inkMk id="3" creationId="{C7993DF2-C5F1-761D-3EAF-EAF3BD8AD2CA}"/>
          </ac:inkMkLst>
        </pc:inkChg>
      </pc:sldChg>
      <pc:sldChg chg="del">
        <pc:chgData name="Piyus Kedia" userId="02ae6dfbcf425881" providerId="LiveId" clId="{F590B493-BBAF-48AB-8DF3-2C2488761886}" dt="2023-03-31T11:26:51.383" v="13753" actId="47"/>
        <pc:sldMkLst>
          <pc:docMk/>
          <pc:sldMk cId="3927019243" sldId="687"/>
        </pc:sldMkLst>
      </pc:sldChg>
      <pc:sldChg chg="del">
        <pc:chgData name="Piyus Kedia" userId="02ae6dfbcf425881" providerId="LiveId" clId="{F590B493-BBAF-48AB-8DF3-2C2488761886}" dt="2023-03-31T11:26:51.594" v="13754" actId="47"/>
        <pc:sldMkLst>
          <pc:docMk/>
          <pc:sldMk cId="3636372177" sldId="688"/>
        </pc:sldMkLst>
      </pc:sldChg>
      <pc:sldChg chg="delSp modSp del mod">
        <pc:chgData name="Piyus Kedia" userId="02ae6dfbcf425881" providerId="LiveId" clId="{F590B493-BBAF-48AB-8DF3-2C2488761886}" dt="2023-03-31T11:26:52.187" v="13755" actId="47"/>
        <pc:sldMkLst>
          <pc:docMk/>
          <pc:sldMk cId="350649767" sldId="689"/>
        </pc:sldMkLst>
        <pc:inkChg chg="del mod">
          <ac:chgData name="Piyus Kedia" userId="02ae6dfbcf425881" providerId="LiveId" clId="{F590B493-BBAF-48AB-8DF3-2C2488761886}" dt="2023-03-30T15:46:45.912" v="6376" actId="478"/>
          <ac:inkMkLst>
            <pc:docMk/>
            <pc:sldMk cId="350649767" sldId="689"/>
            <ac:inkMk id="20" creationId="{B173B812-3BB6-4F70-2C3C-928D938F7B5F}"/>
          </ac:inkMkLst>
        </pc:inkChg>
      </pc:sldChg>
      <pc:sldChg chg="del">
        <pc:chgData name="Piyus Kedia" userId="02ae6dfbcf425881" providerId="LiveId" clId="{F590B493-BBAF-48AB-8DF3-2C2488761886}" dt="2023-03-31T11:26:52.471" v="13756" actId="47"/>
        <pc:sldMkLst>
          <pc:docMk/>
          <pc:sldMk cId="4145681567" sldId="690"/>
        </pc:sldMkLst>
      </pc:sldChg>
      <pc:sldChg chg="addSp delSp modSp del mod">
        <pc:chgData name="Piyus Kedia" userId="02ae6dfbcf425881" providerId="LiveId" clId="{F590B493-BBAF-48AB-8DF3-2C2488761886}" dt="2023-03-31T11:26:53.525" v="13757" actId="47"/>
        <pc:sldMkLst>
          <pc:docMk/>
          <pc:sldMk cId="1933534675" sldId="691"/>
        </pc:sldMkLst>
        <pc:spChg chg="add mod">
          <ac:chgData name="Piyus Kedia" userId="02ae6dfbcf425881" providerId="LiveId" clId="{F590B493-BBAF-48AB-8DF3-2C2488761886}" dt="2023-03-30T16:05:16.985" v="6642" actId="1038"/>
          <ac:spMkLst>
            <pc:docMk/>
            <pc:sldMk cId="1933534675" sldId="691"/>
            <ac:spMk id="3" creationId="{E0FC6708-85B0-CE79-7031-A14239BDA1FB}"/>
          </ac:spMkLst>
        </pc:spChg>
        <pc:spChg chg="add mod">
          <ac:chgData name="Piyus Kedia" userId="02ae6dfbcf425881" providerId="LiveId" clId="{F590B493-BBAF-48AB-8DF3-2C2488761886}" dt="2023-03-30T16:07:47.334" v="6728" actId="1035"/>
          <ac:spMkLst>
            <pc:docMk/>
            <pc:sldMk cId="1933534675" sldId="691"/>
            <ac:spMk id="4" creationId="{C5ED81E8-E59C-A6E1-FB6E-115395ED145A}"/>
          </ac:spMkLst>
        </pc:spChg>
        <pc:spChg chg="add mod">
          <ac:chgData name="Piyus Kedia" userId="02ae6dfbcf425881" providerId="LiveId" clId="{F590B493-BBAF-48AB-8DF3-2C2488761886}" dt="2023-03-30T16:06:44.684" v="6694" actId="1038"/>
          <ac:spMkLst>
            <pc:docMk/>
            <pc:sldMk cId="1933534675" sldId="691"/>
            <ac:spMk id="5" creationId="{29FA3FB1-2B96-7C37-D8CD-9B60BC7DE01D}"/>
          </ac:spMkLst>
        </pc:spChg>
        <pc:spChg chg="del mod">
          <ac:chgData name="Piyus Kedia" userId="02ae6dfbcf425881" providerId="LiveId" clId="{F590B493-BBAF-48AB-8DF3-2C2488761886}" dt="2023-03-30T16:05:20.741" v="6644" actId="478"/>
          <ac:spMkLst>
            <pc:docMk/>
            <pc:sldMk cId="1933534675" sldId="691"/>
            <ac:spMk id="6" creationId="{568888EC-63DA-494F-8951-347D6A431F33}"/>
          </ac:spMkLst>
        </pc:spChg>
        <pc:spChg chg="mod">
          <ac:chgData name="Piyus Kedia" userId="02ae6dfbcf425881" providerId="LiveId" clId="{F590B493-BBAF-48AB-8DF3-2C2488761886}" dt="2023-03-30T16:05:05.411" v="6574" actId="1036"/>
          <ac:spMkLst>
            <pc:docMk/>
            <pc:sldMk cId="1933534675" sldId="691"/>
            <ac:spMk id="7" creationId="{2AFD1BAB-AE50-2F85-E0AD-AD93AAEB741B}"/>
          </ac:spMkLst>
        </pc:spChg>
        <pc:inkChg chg="del">
          <ac:chgData name="Piyus Kedia" userId="02ae6dfbcf425881" providerId="LiveId" clId="{F590B493-BBAF-48AB-8DF3-2C2488761886}" dt="2023-03-30T16:05:39.687" v="6645" actId="478"/>
          <ac:inkMkLst>
            <pc:docMk/>
            <pc:sldMk cId="1933534675" sldId="691"/>
            <ac:inkMk id="2" creationId="{63F99979-5C7C-1823-1010-A135E693283F}"/>
          </ac:inkMkLst>
        </pc:inkChg>
      </pc:sldChg>
      <pc:sldChg chg="del">
        <pc:chgData name="Piyus Kedia" userId="02ae6dfbcf425881" providerId="LiveId" clId="{F590B493-BBAF-48AB-8DF3-2C2488761886}" dt="2023-03-30T13:58:28.470" v="4124" actId="47"/>
        <pc:sldMkLst>
          <pc:docMk/>
          <pc:sldMk cId="2606973245" sldId="692"/>
        </pc:sldMkLst>
      </pc:sldChg>
      <pc:sldChg chg="addSp modNotesTx">
        <pc:chgData name="Piyus Kedia" userId="02ae6dfbcf425881" providerId="LiveId" clId="{F590B493-BBAF-48AB-8DF3-2C2488761886}" dt="2023-03-31T11:38:28.223" v="14166"/>
        <pc:sldMkLst>
          <pc:docMk/>
          <pc:sldMk cId="2057627798" sldId="693"/>
        </pc:sldMkLst>
        <pc:inkChg chg="add">
          <ac:chgData name="Piyus Kedia" userId="02ae6dfbcf425881" providerId="LiveId" clId="{F590B493-BBAF-48AB-8DF3-2C2488761886}" dt="2023-03-31T05:22:03.261" v="8037"/>
          <ac:inkMkLst>
            <pc:docMk/>
            <pc:sldMk cId="2057627798" sldId="693"/>
            <ac:inkMk id="14" creationId="{CDF8934A-58B0-2697-FFBD-A341DB741CE3}"/>
          </ac:inkMkLst>
        </pc:inkChg>
      </pc:sldChg>
      <pc:sldChg chg="modSp del mod">
        <pc:chgData name="Piyus Kedia" userId="02ae6dfbcf425881" providerId="LiveId" clId="{F590B493-BBAF-48AB-8DF3-2C2488761886}" dt="2023-03-30T16:24:29.466" v="6799" actId="47"/>
        <pc:sldMkLst>
          <pc:docMk/>
          <pc:sldMk cId="2546310932" sldId="694"/>
        </pc:sldMkLst>
        <pc:spChg chg="mod">
          <ac:chgData name="Piyus Kedia" userId="02ae6dfbcf425881" providerId="LiveId" clId="{F590B493-BBAF-48AB-8DF3-2C2488761886}" dt="2023-03-30T16:24:03.575" v="6792" actId="20577"/>
          <ac:spMkLst>
            <pc:docMk/>
            <pc:sldMk cId="2546310932" sldId="694"/>
            <ac:spMk id="6" creationId="{8DC61090-D0F7-7A7E-EC74-C1158AFB55BE}"/>
          </ac:spMkLst>
        </pc:spChg>
      </pc:sldChg>
      <pc:sldChg chg="addSp modSp mod modNotesTx">
        <pc:chgData name="Piyus Kedia" userId="02ae6dfbcf425881" providerId="LiveId" clId="{F590B493-BBAF-48AB-8DF3-2C2488761886}" dt="2023-03-31T11:34:21.806" v="14162"/>
        <pc:sldMkLst>
          <pc:docMk/>
          <pc:sldMk cId="2938584364" sldId="695"/>
        </pc:sldMkLst>
        <pc:spChg chg="mod">
          <ac:chgData name="Piyus Kedia" userId="02ae6dfbcf425881" providerId="LiveId" clId="{F590B493-BBAF-48AB-8DF3-2C2488761886}" dt="2023-03-30T16:30:42.334" v="6935" actId="20577"/>
          <ac:spMkLst>
            <pc:docMk/>
            <pc:sldMk cId="2938584364" sldId="695"/>
            <ac:spMk id="3" creationId="{DF329F8D-AC4E-1A32-8CD0-30285113A99C}"/>
          </ac:spMkLst>
        </pc:spChg>
        <pc:inkChg chg="add">
          <ac:chgData name="Piyus Kedia" userId="02ae6dfbcf425881" providerId="LiveId" clId="{F590B493-BBAF-48AB-8DF3-2C2488761886}" dt="2023-03-31T05:22:03.261" v="8037"/>
          <ac:inkMkLst>
            <pc:docMk/>
            <pc:sldMk cId="2938584364" sldId="695"/>
            <ac:inkMk id="11" creationId="{98DE8C8B-DAA4-AF16-E34F-231D57D42692}"/>
          </ac:inkMkLst>
        </pc:inkChg>
      </pc:sldChg>
      <pc:sldChg chg="addSp modSp add del mod">
        <pc:chgData name="Piyus Kedia" userId="02ae6dfbcf425881" providerId="LiveId" clId="{F590B493-BBAF-48AB-8DF3-2C2488761886}" dt="2023-03-31T11:26:55.704" v="13759" actId="47"/>
        <pc:sldMkLst>
          <pc:docMk/>
          <pc:sldMk cId="699085358" sldId="696"/>
        </pc:sldMkLst>
        <pc:spChg chg="add mod">
          <ac:chgData name="Piyus Kedia" userId="02ae6dfbcf425881" providerId="LiveId" clId="{F590B493-BBAF-48AB-8DF3-2C2488761886}" dt="2023-03-31T03:24:54.086" v="7389" actId="113"/>
          <ac:spMkLst>
            <pc:docMk/>
            <pc:sldMk cId="699085358" sldId="696"/>
            <ac:spMk id="20" creationId="{210B4527-E2A0-85BF-5313-131E76E22DF4}"/>
          </ac:spMkLst>
        </pc:spChg>
        <pc:spChg chg="add mod">
          <ac:chgData name="Piyus Kedia" userId="02ae6dfbcf425881" providerId="LiveId" clId="{F590B493-BBAF-48AB-8DF3-2C2488761886}" dt="2023-03-31T03:25:02.803" v="7437" actId="1037"/>
          <ac:spMkLst>
            <pc:docMk/>
            <pc:sldMk cId="699085358" sldId="696"/>
            <ac:spMk id="21" creationId="{0259F375-B5EF-21D4-2C68-7AF2ADE187A1}"/>
          </ac:spMkLst>
        </pc:spChg>
        <pc:spChg chg="add mod">
          <ac:chgData name="Piyus Kedia" userId="02ae6dfbcf425881" providerId="LiveId" clId="{F590B493-BBAF-48AB-8DF3-2C2488761886}" dt="2023-03-31T03:25:10.455" v="7499" actId="20577"/>
          <ac:spMkLst>
            <pc:docMk/>
            <pc:sldMk cId="699085358" sldId="696"/>
            <ac:spMk id="22" creationId="{87C16BA7-3ACC-5022-E9FB-E320BF6A839B}"/>
          </ac:spMkLst>
        </pc:spChg>
        <pc:spChg chg="add mod">
          <ac:chgData name="Piyus Kedia" userId="02ae6dfbcf425881" providerId="LiveId" clId="{F590B493-BBAF-48AB-8DF3-2C2488761886}" dt="2023-03-31T03:25:18.503" v="7547" actId="20577"/>
          <ac:spMkLst>
            <pc:docMk/>
            <pc:sldMk cId="699085358" sldId="696"/>
            <ac:spMk id="23" creationId="{DBC9D6D9-6DA9-F9E6-6D0F-FCCD1C79A746}"/>
          </ac:spMkLst>
        </pc:spChg>
        <pc:spChg chg="add mod">
          <ac:chgData name="Piyus Kedia" userId="02ae6dfbcf425881" providerId="LiveId" clId="{F590B493-BBAF-48AB-8DF3-2C2488761886}" dt="2023-03-31T03:25:25.495" v="7597" actId="20577"/>
          <ac:spMkLst>
            <pc:docMk/>
            <pc:sldMk cId="699085358" sldId="696"/>
            <ac:spMk id="24" creationId="{D8792D67-A079-4186-08B1-7054ECCC8DA7}"/>
          </ac:spMkLst>
        </pc:spChg>
        <pc:spChg chg="add mod">
          <ac:chgData name="Piyus Kedia" userId="02ae6dfbcf425881" providerId="LiveId" clId="{F590B493-BBAF-48AB-8DF3-2C2488761886}" dt="2023-03-31T03:25:32.943" v="7688" actId="1035"/>
          <ac:spMkLst>
            <pc:docMk/>
            <pc:sldMk cId="699085358" sldId="696"/>
            <ac:spMk id="26" creationId="{326DA2A5-97DB-FE46-8037-8E4874BAEBCE}"/>
          </ac:spMkLst>
        </pc:spChg>
        <pc:spChg chg="add mod">
          <ac:chgData name="Piyus Kedia" userId="02ae6dfbcf425881" providerId="LiveId" clId="{F590B493-BBAF-48AB-8DF3-2C2488761886}" dt="2023-03-31T03:25:40.429" v="7755" actId="20577"/>
          <ac:spMkLst>
            <pc:docMk/>
            <pc:sldMk cId="699085358" sldId="696"/>
            <ac:spMk id="27" creationId="{8356054A-9E8F-C6E2-2E32-3A7CABF40E83}"/>
          </ac:spMkLst>
        </pc:spChg>
        <pc:spChg chg="add mod">
          <ac:chgData name="Piyus Kedia" userId="02ae6dfbcf425881" providerId="LiveId" clId="{F590B493-BBAF-48AB-8DF3-2C2488761886}" dt="2023-03-31T03:25:47.065" v="7811" actId="20577"/>
          <ac:spMkLst>
            <pc:docMk/>
            <pc:sldMk cId="699085358" sldId="696"/>
            <ac:spMk id="28" creationId="{C1CFD807-4F81-0DC1-6733-5B173CD07343}"/>
          </ac:spMkLst>
        </pc:spChg>
        <pc:spChg chg="add mod">
          <ac:chgData name="Piyus Kedia" userId="02ae6dfbcf425881" providerId="LiveId" clId="{F590B493-BBAF-48AB-8DF3-2C2488761886}" dt="2023-03-31T03:25:53.567" v="7859" actId="20577"/>
          <ac:spMkLst>
            <pc:docMk/>
            <pc:sldMk cId="699085358" sldId="696"/>
            <ac:spMk id="30" creationId="{1CABA375-FDF6-1E2E-3D57-A67056A7F6BF}"/>
          </ac:spMkLst>
        </pc:spChg>
        <pc:spChg chg="add mod">
          <ac:chgData name="Piyus Kedia" userId="02ae6dfbcf425881" providerId="LiveId" clId="{F590B493-BBAF-48AB-8DF3-2C2488761886}" dt="2023-03-31T03:26:00.929" v="7916" actId="20577"/>
          <ac:spMkLst>
            <pc:docMk/>
            <pc:sldMk cId="699085358" sldId="696"/>
            <ac:spMk id="31" creationId="{499953CD-9F6E-463C-BC04-43E1E69C9B97}"/>
          </ac:spMkLst>
        </pc:spChg>
      </pc:sldChg>
      <pc:sldChg chg="delSp modSp del mod">
        <pc:chgData name="Piyus Kedia" userId="02ae6dfbcf425881" providerId="LiveId" clId="{F590B493-BBAF-48AB-8DF3-2C2488761886}" dt="2023-03-31T03:22:31.641" v="7180" actId="2696"/>
        <pc:sldMkLst>
          <pc:docMk/>
          <pc:sldMk cId="780080116" sldId="696"/>
        </pc:sldMkLst>
        <pc:inkChg chg="del mod">
          <ac:chgData name="Piyus Kedia" userId="02ae6dfbcf425881" providerId="LiveId" clId="{F590B493-BBAF-48AB-8DF3-2C2488761886}" dt="2023-03-30T16:08:12.822" v="6730" actId="478"/>
          <ac:inkMkLst>
            <pc:docMk/>
            <pc:sldMk cId="780080116" sldId="696"/>
            <ac:inkMk id="20" creationId="{B3EB6E18-6AEF-1A38-2725-C1797D8C4830}"/>
          </ac:inkMkLst>
        </pc:inkChg>
      </pc:sldChg>
      <pc:sldChg chg="add del">
        <pc:chgData name="Piyus Kedia" userId="02ae6dfbcf425881" providerId="LiveId" clId="{F590B493-BBAF-48AB-8DF3-2C2488761886}" dt="2023-03-31T11:26:57.234" v="13761" actId="47"/>
        <pc:sldMkLst>
          <pc:docMk/>
          <pc:sldMk cId="1094191713" sldId="697"/>
        </pc:sldMkLst>
      </pc:sldChg>
      <pc:sldChg chg="delSp add del mod">
        <pc:chgData name="Piyus Kedia" userId="02ae6dfbcf425881" providerId="LiveId" clId="{F590B493-BBAF-48AB-8DF3-2C2488761886}" dt="2023-03-31T11:26:58.037" v="13762" actId="47"/>
        <pc:sldMkLst>
          <pc:docMk/>
          <pc:sldMk cId="2017639986" sldId="698"/>
        </pc:sldMkLst>
        <pc:inkChg chg="del">
          <ac:chgData name="Piyus Kedia" userId="02ae6dfbcf425881" providerId="LiveId" clId="{F590B493-BBAF-48AB-8DF3-2C2488761886}" dt="2023-03-31T03:28:50.152" v="7986" actId="478"/>
          <ac:inkMkLst>
            <pc:docMk/>
            <pc:sldMk cId="2017639986" sldId="698"/>
            <ac:inkMk id="9" creationId="{7E97B311-83EB-1B42-1E5C-60030D934FC8}"/>
          </ac:inkMkLst>
        </pc:inkChg>
      </pc:sldChg>
      <pc:sldChg chg="add del">
        <pc:chgData name="Piyus Kedia" userId="02ae6dfbcf425881" providerId="LiveId" clId="{F590B493-BBAF-48AB-8DF3-2C2488761886}" dt="2023-03-31T11:26:58.619" v="13763" actId="47"/>
        <pc:sldMkLst>
          <pc:docMk/>
          <pc:sldMk cId="1341772603" sldId="699"/>
        </pc:sldMkLst>
      </pc:sldChg>
      <pc:sldChg chg="add del">
        <pc:chgData name="Piyus Kedia" userId="02ae6dfbcf425881" providerId="LiveId" clId="{F590B493-BBAF-48AB-8DF3-2C2488761886}" dt="2023-03-31T11:26:59.233" v="13764" actId="47"/>
        <pc:sldMkLst>
          <pc:docMk/>
          <pc:sldMk cId="516339828" sldId="700"/>
        </pc:sldMkLst>
      </pc:sldChg>
      <pc:sldChg chg="add del">
        <pc:chgData name="Piyus Kedia" userId="02ae6dfbcf425881" providerId="LiveId" clId="{F590B493-BBAF-48AB-8DF3-2C2488761886}" dt="2023-03-31T11:26:59.755" v="13765" actId="47"/>
        <pc:sldMkLst>
          <pc:docMk/>
          <pc:sldMk cId="721588384" sldId="701"/>
        </pc:sldMkLst>
      </pc:sldChg>
      <pc:sldChg chg="add del">
        <pc:chgData name="Piyus Kedia" userId="02ae6dfbcf425881" providerId="LiveId" clId="{F590B493-BBAF-48AB-8DF3-2C2488761886}" dt="2023-03-31T11:27:00.366" v="13766" actId="47"/>
        <pc:sldMkLst>
          <pc:docMk/>
          <pc:sldMk cId="2067707290" sldId="702"/>
        </pc:sldMkLst>
      </pc:sldChg>
      <pc:sldChg chg="add del">
        <pc:chgData name="Piyus Kedia" userId="02ae6dfbcf425881" providerId="LiveId" clId="{F590B493-BBAF-48AB-8DF3-2C2488761886}" dt="2023-03-31T11:27:00.855" v="13767" actId="47"/>
        <pc:sldMkLst>
          <pc:docMk/>
          <pc:sldMk cId="3215198215" sldId="703"/>
        </pc:sldMkLst>
      </pc:sldChg>
      <pc:sldChg chg="add del">
        <pc:chgData name="Piyus Kedia" userId="02ae6dfbcf425881" providerId="LiveId" clId="{F590B493-BBAF-48AB-8DF3-2C2488761886}" dt="2023-03-31T11:27:01.407" v="13768" actId="47"/>
        <pc:sldMkLst>
          <pc:docMk/>
          <pc:sldMk cId="611047843" sldId="704"/>
        </pc:sldMkLst>
      </pc:sldChg>
      <pc:sldChg chg="add del">
        <pc:chgData name="Piyus Kedia" userId="02ae6dfbcf425881" providerId="LiveId" clId="{F590B493-BBAF-48AB-8DF3-2C2488761886}" dt="2023-03-31T11:27:01.975" v="13769" actId="47"/>
        <pc:sldMkLst>
          <pc:docMk/>
          <pc:sldMk cId="1649808402" sldId="705"/>
        </pc:sldMkLst>
      </pc:sldChg>
      <pc:sldChg chg="delSp modSp add del mod">
        <pc:chgData name="Piyus Kedia" userId="02ae6dfbcf425881" providerId="LiveId" clId="{F590B493-BBAF-48AB-8DF3-2C2488761886}" dt="2023-03-31T11:27:04.192" v="13772" actId="47"/>
        <pc:sldMkLst>
          <pc:docMk/>
          <pc:sldMk cId="4204937212" sldId="706"/>
        </pc:sldMkLst>
        <pc:spChg chg="mod">
          <ac:chgData name="Piyus Kedia" userId="02ae6dfbcf425881" providerId="LiveId" clId="{F590B493-BBAF-48AB-8DF3-2C2488761886}" dt="2023-03-31T03:30:20.420" v="8036" actId="20577"/>
          <ac:spMkLst>
            <pc:docMk/>
            <pc:sldMk cId="4204937212" sldId="706"/>
            <ac:spMk id="4" creationId="{23F531EF-0ACA-915B-D88D-70CC4CA85523}"/>
          </ac:spMkLst>
        </pc:spChg>
        <pc:inkChg chg="del">
          <ac:chgData name="Piyus Kedia" userId="02ae6dfbcf425881" providerId="LiveId" clId="{F590B493-BBAF-48AB-8DF3-2C2488761886}" dt="2023-03-31T03:29:27.627" v="7987" actId="478"/>
          <ac:inkMkLst>
            <pc:docMk/>
            <pc:sldMk cId="4204937212" sldId="706"/>
            <ac:inkMk id="3" creationId="{18DB6B47-9A42-4B9B-BEED-57C6F1668AB2}"/>
          </ac:inkMkLst>
        </pc:inkChg>
      </pc:sldChg>
      <pc:sldChg chg="add del">
        <pc:chgData name="Piyus Kedia" userId="02ae6dfbcf425881" providerId="LiveId" clId="{F590B493-BBAF-48AB-8DF3-2C2488761886}" dt="2023-03-31T11:27:02.516" v="13770" actId="47"/>
        <pc:sldMkLst>
          <pc:docMk/>
          <pc:sldMk cId="509386687" sldId="707"/>
        </pc:sldMkLst>
      </pc:sldChg>
      <pc:sldChg chg="add del">
        <pc:chgData name="Piyus Kedia" userId="02ae6dfbcf425881" providerId="LiveId" clId="{F590B493-BBAF-48AB-8DF3-2C2488761886}" dt="2023-03-31T11:27:03.045" v="13771" actId="47"/>
        <pc:sldMkLst>
          <pc:docMk/>
          <pc:sldMk cId="2060710838" sldId="708"/>
        </pc:sldMkLst>
      </pc:sldChg>
      <pc:sldChg chg="del">
        <pc:chgData name="Piyus Kedia" userId="02ae6dfbcf425881" providerId="LiveId" clId="{F590B493-BBAF-48AB-8DF3-2C2488761886}" dt="2023-03-30T13:58:27.567" v="4123" actId="47"/>
        <pc:sldMkLst>
          <pc:docMk/>
          <pc:sldMk cId="347234081" sldId="716"/>
        </pc:sldMkLst>
      </pc:sldChg>
      <pc:sldChg chg="del">
        <pc:chgData name="Piyus Kedia" userId="02ae6dfbcf425881" providerId="LiveId" clId="{F590B493-BBAF-48AB-8DF3-2C2488761886}" dt="2023-03-30T14:13:03.329" v="4139" actId="47"/>
        <pc:sldMkLst>
          <pc:docMk/>
          <pc:sldMk cId="392875702" sldId="738"/>
        </pc:sldMkLst>
      </pc:sldChg>
      <pc:sldChg chg="del">
        <pc:chgData name="Piyus Kedia" userId="02ae6dfbcf425881" providerId="LiveId" clId="{F590B493-BBAF-48AB-8DF3-2C2488761886}" dt="2023-03-30T13:12:34.264" v="114" actId="47"/>
        <pc:sldMkLst>
          <pc:docMk/>
          <pc:sldMk cId="3386047334" sldId="770"/>
        </pc:sldMkLst>
      </pc:sldChg>
      <pc:sldChg chg="del">
        <pc:chgData name="Piyus Kedia" userId="02ae6dfbcf425881" providerId="LiveId" clId="{F590B493-BBAF-48AB-8DF3-2C2488761886}" dt="2023-03-30T13:12:34.296" v="115" actId="47"/>
        <pc:sldMkLst>
          <pc:docMk/>
          <pc:sldMk cId="3507909088" sldId="772"/>
        </pc:sldMkLst>
      </pc:sldChg>
      <pc:sldChg chg="del">
        <pc:chgData name="Piyus Kedia" userId="02ae6dfbcf425881" providerId="LiveId" clId="{F590B493-BBAF-48AB-8DF3-2C2488761886}" dt="2023-03-30T13:12:34.382" v="118" actId="47"/>
        <pc:sldMkLst>
          <pc:docMk/>
          <pc:sldMk cId="1143904176" sldId="773"/>
        </pc:sldMkLst>
      </pc:sldChg>
      <pc:sldChg chg="del">
        <pc:chgData name="Piyus Kedia" userId="02ae6dfbcf425881" providerId="LiveId" clId="{F590B493-BBAF-48AB-8DF3-2C2488761886}" dt="2023-03-30T13:12:34.358" v="117" actId="47"/>
        <pc:sldMkLst>
          <pc:docMk/>
          <pc:sldMk cId="3088322362" sldId="775"/>
        </pc:sldMkLst>
      </pc:sldChg>
      <pc:sldChg chg="del">
        <pc:chgData name="Piyus Kedia" userId="02ae6dfbcf425881" providerId="LiveId" clId="{F590B493-BBAF-48AB-8DF3-2C2488761886}" dt="2023-03-30T13:12:36.262" v="121" actId="47"/>
        <pc:sldMkLst>
          <pc:docMk/>
          <pc:sldMk cId="47790902" sldId="777"/>
        </pc:sldMkLst>
      </pc:sldChg>
      <pc:sldChg chg="del">
        <pc:chgData name="Piyus Kedia" userId="02ae6dfbcf425881" providerId="LiveId" clId="{F590B493-BBAF-48AB-8DF3-2C2488761886}" dt="2023-03-30T13:12:36.656" v="123" actId="47"/>
        <pc:sldMkLst>
          <pc:docMk/>
          <pc:sldMk cId="1466800354" sldId="778"/>
        </pc:sldMkLst>
      </pc:sldChg>
      <pc:sldChg chg="del">
        <pc:chgData name="Piyus Kedia" userId="02ae6dfbcf425881" providerId="LiveId" clId="{F590B493-BBAF-48AB-8DF3-2C2488761886}" dt="2023-03-30T13:12:36.923" v="124" actId="47"/>
        <pc:sldMkLst>
          <pc:docMk/>
          <pc:sldMk cId="2929624744" sldId="779"/>
        </pc:sldMkLst>
      </pc:sldChg>
      <pc:sldChg chg="del">
        <pc:chgData name="Piyus Kedia" userId="02ae6dfbcf425881" providerId="LiveId" clId="{F590B493-BBAF-48AB-8DF3-2C2488761886}" dt="2023-03-30T13:12:34.406" v="119" actId="47"/>
        <pc:sldMkLst>
          <pc:docMk/>
          <pc:sldMk cId="3529449659" sldId="780"/>
        </pc:sldMkLst>
      </pc:sldChg>
      <pc:sldChg chg="del">
        <pc:chgData name="Piyus Kedia" userId="02ae6dfbcf425881" providerId="LiveId" clId="{F590B493-BBAF-48AB-8DF3-2C2488761886}" dt="2023-03-30T13:12:37.287" v="126" actId="47"/>
        <pc:sldMkLst>
          <pc:docMk/>
          <pc:sldMk cId="2902354733" sldId="781"/>
        </pc:sldMkLst>
      </pc:sldChg>
      <pc:sldChg chg="del">
        <pc:chgData name="Piyus Kedia" userId="02ae6dfbcf425881" providerId="LiveId" clId="{F590B493-BBAF-48AB-8DF3-2C2488761886}" dt="2023-03-30T13:12:37.337" v="127" actId="47"/>
        <pc:sldMkLst>
          <pc:docMk/>
          <pc:sldMk cId="3348585021" sldId="783"/>
        </pc:sldMkLst>
      </pc:sldChg>
      <pc:sldChg chg="del">
        <pc:chgData name="Piyus Kedia" userId="02ae6dfbcf425881" providerId="LiveId" clId="{F590B493-BBAF-48AB-8DF3-2C2488761886}" dt="2023-03-30T13:12:38.274" v="129" actId="47"/>
        <pc:sldMkLst>
          <pc:docMk/>
          <pc:sldMk cId="2260286724" sldId="784"/>
        </pc:sldMkLst>
      </pc:sldChg>
      <pc:sldChg chg="del">
        <pc:chgData name="Piyus Kedia" userId="02ae6dfbcf425881" providerId="LiveId" clId="{F590B493-BBAF-48AB-8DF3-2C2488761886}" dt="2023-03-30T13:12:38.389" v="130" actId="47"/>
        <pc:sldMkLst>
          <pc:docMk/>
          <pc:sldMk cId="1182137027" sldId="785"/>
        </pc:sldMkLst>
      </pc:sldChg>
      <pc:sldChg chg="del">
        <pc:chgData name="Piyus Kedia" userId="02ae6dfbcf425881" providerId="LiveId" clId="{F590B493-BBAF-48AB-8DF3-2C2488761886}" dt="2023-03-30T13:12:38.952" v="132" actId="47"/>
        <pc:sldMkLst>
          <pc:docMk/>
          <pc:sldMk cId="3929200756" sldId="786"/>
        </pc:sldMkLst>
      </pc:sldChg>
      <pc:sldChg chg="del">
        <pc:chgData name="Piyus Kedia" userId="02ae6dfbcf425881" providerId="LiveId" clId="{F590B493-BBAF-48AB-8DF3-2C2488761886}" dt="2023-03-30T13:12:39.661" v="134" actId="47"/>
        <pc:sldMkLst>
          <pc:docMk/>
          <pc:sldMk cId="3109527657" sldId="789"/>
        </pc:sldMkLst>
      </pc:sldChg>
      <pc:sldChg chg="del">
        <pc:chgData name="Piyus Kedia" userId="02ae6dfbcf425881" providerId="LiveId" clId="{F590B493-BBAF-48AB-8DF3-2C2488761886}" dt="2023-03-30T13:12:39.395" v="133" actId="47"/>
        <pc:sldMkLst>
          <pc:docMk/>
          <pc:sldMk cId="839411683" sldId="790"/>
        </pc:sldMkLst>
      </pc:sldChg>
      <pc:sldChg chg="del">
        <pc:chgData name="Piyus Kedia" userId="02ae6dfbcf425881" providerId="LiveId" clId="{F590B493-BBAF-48AB-8DF3-2C2488761886}" dt="2023-03-30T13:12:39.883" v="135" actId="47"/>
        <pc:sldMkLst>
          <pc:docMk/>
          <pc:sldMk cId="3838947400" sldId="792"/>
        </pc:sldMkLst>
      </pc:sldChg>
      <pc:sldChg chg="del">
        <pc:chgData name="Piyus Kedia" userId="02ae6dfbcf425881" providerId="LiveId" clId="{F590B493-BBAF-48AB-8DF3-2C2488761886}" dt="2023-03-30T13:12:40.829" v="138" actId="47"/>
        <pc:sldMkLst>
          <pc:docMk/>
          <pc:sldMk cId="211503116" sldId="793"/>
        </pc:sldMkLst>
      </pc:sldChg>
      <pc:sldChg chg="del">
        <pc:chgData name="Piyus Kedia" userId="02ae6dfbcf425881" providerId="LiveId" clId="{F590B493-BBAF-48AB-8DF3-2C2488761886}" dt="2023-03-30T13:12:40.118" v="136" actId="47"/>
        <pc:sldMkLst>
          <pc:docMk/>
          <pc:sldMk cId="1493328156" sldId="794"/>
        </pc:sldMkLst>
      </pc:sldChg>
      <pc:sldChg chg="del">
        <pc:chgData name="Piyus Kedia" userId="02ae6dfbcf425881" providerId="LiveId" clId="{F590B493-BBAF-48AB-8DF3-2C2488761886}" dt="2023-03-30T13:12:30.760" v="78" actId="47"/>
        <pc:sldMkLst>
          <pc:docMk/>
          <pc:sldMk cId="979935583" sldId="831"/>
        </pc:sldMkLst>
      </pc:sldChg>
      <pc:sldChg chg="del">
        <pc:chgData name="Piyus Kedia" userId="02ae6dfbcf425881" providerId="LiveId" clId="{F590B493-BBAF-48AB-8DF3-2C2488761886}" dt="2023-03-30T13:12:30.792" v="79" actId="47"/>
        <pc:sldMkLst>
          <pc:docMk/>
          <pc:sldMk cId="1024430566" sldId="832"/>
        </pc:sldMkLst>
      </pc:sldChg>
      <pc:sldChg chg="del">
        <pc:chgData name="Piyus Kedia" userId="02ae6dfbcf425881" providerId="LiveId" clId="{F590B493-BBAF-48AB-8DF3-2C2488761886}" dt="2023-03-30T13:12:30.823" v="81" actId="47"/>
        <pc:sldMkLst>
          <pc:docMk/>
          <pc:sldMk cId="1783729025" sldId="836"/>
        </pc:sldMkLst>
      </pc:sldChg>
      <pc:sldChg chg="del">
        <pc:chgData name="Piyus Kedia" userId="02ae6dfbcf425881" providerId="LiveId" clId="{F590B493-BBAF-48AB-8DF3-2C2488761886}" dt="2023-03-30T13:12:30.886" v="83" actId="47"/>
        <pc:sldMkLst>
          <pc:docMk/>
          <pc:sldMk cId="1794219450" sldId="839"/>
        </pc:sldMkLst>
      </pc:sldChg>
      <pc:sldChg chg="del">
        <pc:chgData name="Piyus Kedia" userId="02ae6dfbcf425881" providerId="LiveId" clId="{F590B493-BBAF-48AB-8DF3-2C2488761886}" dt="2023-03-30T13:12:30.917" v="84" actId="47"/>
        <pc:sldMkLst>
          <pc:docMk/>
          <pc:sldMk cId="3608282261" sldId="840"/>
        </pc:sldMkLst>
      </pc:sldChg>
      <pc:sldChg chg="del">
        <pc:chgData name="Piyus Kedia" userId="02ae6dfbcf425881" providerId="LiveId" clId="{F590B493-BBAF-48AB-8DF3-2C2488761886}" dt="2023-03-30T13:12:30.980" v="86" actId="47"/>
        <pc:sldMkLst>
          <pc:docMk/>
          <pc:sldMk cId="1586667820" sldId="841"/>
        </pc:sldMkLst>
      </pc:sldChg>
      <pc:sldChg chg="del">
        <pc:chgData name="Piyus Kedia" userId="02ae6dfbcf425881" providerId="LiveId" clId="{F590B493-BBAF-48AB-8DF3-2C2488761886}" dt="2023-03-30T13:12:31.027" v="88" actId="47"/>
        <pc:sldMkLst>
          <pc:docMk/>
          <pc:sldMk cId="365464179" sldId="842"/>
        </pc:sldMkLst>
      </pc:sldChg>
      <pc:sldChg chg="del">
        <pc:chgData name="Piyus Kedia" userId="02ae6dfbcf425881" providerId="LiveId" clId="{F590B493-BBAF-48AB-8DF3-2C2488761886}" dt="2023-03-30T13:12:31.058" v="89" actId="47"/>
        <pc:sldMkLst>
          <pc:docMk/>
          <pc:sldMk cId="4104022826" sldId="843"/>
        </pc:sldMkLst>
      </pc:sldChg>
      <pc:sldChg chg="del">
        <pc:chgData name="Piyus Kedia" userId="02ae6dfbcf425881" providerId="LiveId" clId="{F590B493-BBAF-48AB-8DF3-2C2488761886}" dt="2023-03-30T13:12:31.090" v="90" actId="47"/>
        <pc:sldMkLst>
          <pc:docMk/>
          <pc:sldMk cId="420979160" sldId="844"/>
        </pc:sldMkLst>
      </pc:sldChg>
      <pc:sldChg chg="del">
        <pc:chgData name="Piyus Kedia" userId="02ae6dfbcf425881" providerId="LiveId" clId="{F590B493-BBAF-48AB-8DF3-2C2488761886}" dt="2023-03-30T13:12:31.121" v="91" actId="47"/>
        <pc:sldMkLst>
          <pc:docMk/>
          <pc:sldMk cId="3058658588" sldId="845"/>
        </pc:sldMkLst>
      </pc:sldChg>
      <pc:sldChg chg="del">
        <pc:chgData name="Piyus Kedia" userId="02ae6dfbcf425881" providerId="LiveId" clId="{F590B493-BBAF-48AB-8DF3-2C2488761886}" dt="2023-03-30T13:12:31.152" v="92" actId="47"/>
        <pc:sldMkLst>
          <pc:docMk/>
          <pc:sldMk cId="1740236731" sldId="846"/>
        </pc:sldMkLst>
      </pc:sldChg>
      <pc:sldChg chg="del">
        <pc:chgData name="Piyus Kedia" userId="02ae6dfbcf425881" providerId="LiveId" clId="{F590B493-BBAF-48AB-8DF3-2C2488761886}" dt="2023-03-30T13:12:31.627" v="93" actId="47"/>
        <pc:sldMkLst>
          <pc:docMk/>
          <pc:sldMk cId="3849444245" sldId="847"/>
        </pc:sldMkLst>
      </pc:sldChg>
      <pc:sldChg chg="del">
        <pc:chgData name="Piyus Kedia" userId="02ae6dfbcf425881" providerId="LiveId" clId="{F590B493-BBAF-48AB-8DF3-2C2488761886}" dt="2023-03-30T13:12:31.860" v="94" actId="47"/>
        <pc:sldMkLst>
          <pc:docMk/>
          <pc:sldMk cId="235761423" sldId="848"/>
        </pc:sldMkLst>
      </pc:sldChg>
      <pc:sldChg chg="del">
        <pc:chgData name="Piyus Kedia" userId="02ae6dfbcf425881" providerId="LiveId" clId="{F590B493-BBAF-48AB-8DF3-2C2488761886}" dt="2023-03-30T13:12:31.877" v="95" actId="47"/>
        <pc:sldMkLst>
          <pc:docMk/>
          <pc:sldMk cId="2264183638" sldId="849"/>
        </pc:sldMkLst>
      </pc:sldChg>
      <pc:sldChg chg="del">
        <pc:chgData name="Piyus Kedia" userId="02ae6dfbcf425881" providerId="LiveId" clId="{F590B493-BBAF-48AB-8DF3-2C2488761886}" dt="2023-03-30T13:12:30.854" v="82" actId="47"/>
        <pc:sldMkLst>
          <pc:docMk/>
          <pc:sldMk cId="3104716695" sldId="856"/>
        </pc:sldMkLst>
      </pc:sldChg>
      <pc:sldChg chg="del">
        <pc:chgData name="Piyus Kedia" userId="02ae6dfbcf425881" providerId="LiveId" clId="{F590B493-BBAF-48AB-8DF3-2C2488761886}" dt="2023-03-30T13:12:31.907" v="96" actId="47"/>
        <pc:sldMkLst>
          <pc:docMk/>
          <pc:sldMk cId="774909562" sldId="857"/>
        </pc:sldMkLst>
      </pc:sldChg>
      <pc:sldChg chg="del">
        <pc:chgData name="Piyus Kedia" userId="02ae6dfbcf425881" providerId="LiveId" clId="{F590B493-BBAF-48AB-8DF3-2C2488761886}" dt="2023-03-30T13:12:32.158" v="101" actId="47"/>
        <pc:sldMkLst>
          <pc:docMk/>
          <pc:sldMk cId="2548829173" sldId="858"/>
        </pc:sldMkLst>
      </pc:sldChg>
      <pc:sldChg chg="del">
        <pc:chgData name="Piyus Kedia" userId="02ae6dfbcf425881" providerId="LiveId" clId="{F590B493-BBAF-48AB-8DF3-2C2488761886}" dt="2023-03-30T13:12:32.205" v="103" actId="47"/>
        <pc:sldMkLst>
          <pc:docMk/>
          <pc:sldMk cId="683536028" sldId="859"/>
        </pc:sldMkLst>
      </pc:sldChg>
      <pc:sldChg chg="del">
        <pc:chgData name="Piyus Kedia" userId="02ae6dfbcf425881" providerId="LiveId" clId="{F590B493-BBAF-48AB-8DF3-2C2488761886}" dt="2023-03-30T13:12:30.084" v="75" actId="47"/>
        <pc:sldMkLst>
          <pc:docMk/>
          <pc:sldMk cId="1438126527" sldId="860"/>
        </pc:sldMkLst>
      </pc:sldChg>
      <pc:sldChg chg="del">
        <pc:chgData name="Piyus Kedia" userId="02ae6dfbcf425881" providerId="LiveId" clId="{F590B493-BBAF-48AB-8DF3-2C2488761886}" dt="2023-03-30T13:12:30.807" v="80" actId="47"/>
        <pc:sldMkLst>
          <pc:docMk/>
          <pc:sldMk cId="788746785" sldId="861"/>
        </pc:sldMkLst>
      </pc:sldChg>
      <pc:sldChg chg="del">
        <pc:chgData name="Piyus Kedia" userId="02ae6dfbcf425881" providerId="LiveId" clId="{F590B493-BBAF-48AB-8DF3-2C2488761886}" dt="2023-03-30T13:12:30.996" v="87" actId="47"/>
        <pc:sldMkLst>
          <pc:docMk/>
          <pc:sldMk cId="3798924573" sldId="862"/>
        </pc:sldMkLst>
      </pc:sldChg>
      <pc:sldChg chg="del">
        <pc:chgData name="Piyus Kedia" userId="02ae6dfbcf425881" providerId="LiveId" clId="{F590B493-BBAF-48AB-8DF3-2C2488761886}" dt="2023-03-30T13:12:34.327" v="116" actId="47"/>
        <pc:sldMkLst>
          <pc:docMk/>
          <pc:sldMk cId="166938187" sldId="863"/>
        </pc:sldMkLst>
      </pc:sldChg>
      <pc:sldChg chg="del">
        <pc:chgData name="Piyus Kedia" userId="02ae6dfbcf425881" providerId="LiveId" clId="{F590B493-BBAF-48AB-8DF3-2C2488761886}" dt="2023-03-30T13:12:35.304" v="120" actId="47"/>
        <pc:sldMkLst>
          <pc:docMk/>
          <pc:sldMk cId="230448337" sldId="864"/>
        </pc:sldMkLst>
      </pc:sldChg>
      <pc:sldChg chg="del">
        <pc:chgData name="Piyus Kedia" userId="02ae6dfbcf425881" providerId="LiveId" clId="{F590B493-BBAF-48AB-8DF3-2C2488761886}" dt="2023-03-30T13:12:36.435" v="122" actId="47"/>
        <pc:sldMkLst>
          <pc:docMk/>
          <pc:sldMk cId="1710173338" sldId="865"/>
        </pc:sldMkLst>
      </pc:sldChg>
      <pc:sldChg chg="del">
        <pc:chgData name="Piyus Kedia" userId="02ae6dfbcf425881" providerId="LiveId" clId="{F590B493-BBAF-48AB-8DF3-2C2488761886}" dt="2023-03-30T13:12:37.945" v="128" actId="47"/>
        <pc:sldMkLst>
          <pc:docMk/>
          <pc:sldMk cId="2154327362" sldId="866"/>
        </pc:sldMkLst>
      </pc:sldChg>
      <pc:sldChg chg="addSp modSp mod">
        <pc:chgData name="Piyus Kedia" userId="02ae6dfbcf425881" providerId="LiveId" clId="{F590B493-BBAF-48AB-8DF3-2C2488761886}" dt="2023-03-31T05:22:03.261" v="8037"/>
        <pc:sldMkLst>
          <pc:docMk/>
          <pc:sldMk cId="765683311" sldId="867"/>
        </pc:sldMkLst>
        <pc:spChg chg="mod">
          <ac:chgData name="Piyus Kedia" userId="02ae6dfbcf425881" providerId="LiveId" clId="{F590B493-BBAF-48AB-8DF3-2C2488761886}" dt="2023-03-30T13:14:29.080" v="184" actId="20577"/>
          <ac:spMkLst>
            <pc:docMk/>
            <pc:sldMk cId="765683311" sldId="867"/>
            <ac:spMk id="3" creationId="{CAC85E22-E20D-26B9-B3E3-E4C2515ADE5F}"/>
          </ac:spMkLst>
        </pc:spChg>
        <pc:inkChg chg="add">
          <ac:chgData name="Piyus Kedia" userId="02ae6dfbcf425881" providerId="LiveId" clId="{F590B493-BBAF-48AB-8DF3-2C2488761886}" dt="2023-03-31T05:22:03.261" v="8037"/>
          <ac:inkMkLst>
            <pc:docMk/>
            <pc:sldMk cId="765683311" sldId="867"/>
            <ac:inkMk id="4" creationId="{C5500695-8E08-1287-E0C1-B2688E1CF0E6}"/>
          </ac:inkMkLst>
        </pc:inkChg>
      </pc:sldChg>
      <pc:sldChg chg="addSp">
        <pc:chgData name="Piyus Kedia" userId="02ae6dfbcf425881" providerId="LiveId" clId="{F590B493-BBAF-48AB-8DF3-2C2488761886}" dt="2023-03-31T05:22:03.261" v="8037"/>
        <pc:sldMkLst>
          <pc:docMk/>
          <pc:sldMk cId="156645188" sldId="869"/>
        </pc:sldMkLst>
        <pc:inkChg chg="add">
          <ac:chgData name="Piyus Kedia" userId="02ae6dfbcf425881" providerId="LiveId" clId="{F590B493-BBAF-48AB-8DF3-2C2488761886}" dt="2023-03-31T05:22:03.261" v="8037"/>
          <ac:inkMkLst>
            <pc:docMk/>
            <pc:sldMk cId="156645188" sldId="869"/>
            <ac:inkMk id="4" creationId="{D40DBCCD-0E30-A5A0-84A1-EAEE4126BF1C}"/>
          </ac:inkMkLst>
        </pc:inkChg>
      </pc:sldChg>
      <pc:sldChg chg="modSp mod">
        <pc:chgData name="Piyus Kedia" userId="02ae6dfbcf425881" providerId="LiveId" clId="{F590B493-BBAF-48AB-8DF3-2C2488761886}" dt="2023-03-30T13:21:34.659" v="796" actId="207"/>
        <pc:sldMkLst>
          <pc:docMk/>
          <pc:sldMk cId="3740980222" sldId="870"/>
        </pc:sldMkLst>
        <pc:spChg chg="mod">
          <ac:chgData name="Piyus Kedia" userId="02ae6dfbcf425881" providerId="LiveId" clId="{F590B493-BBAF-48AB-8DF3-2C2488761886}" dt="2023-03-30T13:21:34.659" v="796" actId="207"/>
          <ac:spMkLst>
            <pc:docMk/>
            <pc:sldMk cId="3740980222" sldId="870"/>
            <ac:spMk id="3" creationId="{B8A7F587-6AF3-65CA-1035-C2398C6FE40D}"/>
          </ac:spMkLst>
        </pc:spChg>
      </pc:sldChg>
      <pc:sldChg chg="addSp delSp modSp mod">
        <pc:chgData name="Piyus Kedia" userId="02ae6dfbcf425881" providerId="LiveId" clId="{F590B493-BBAF-48AB-8DF3-2C2488761886}" dt="2023-03-31T09:05:06.755" v="8094" actId="478"/>
        <pc:sldMkLst>
          <pc:docMk/>
          <pc:sldMk cId="4171697942" sldId="871"/>
        </pc:sldMkLst>
        <pc:spChg chg="mod">
          <ac:chgData name="Piyus Kedia" userId="02ae6dfbcf425881" providerId="LiveId" clId="{F590B493-BBAF-48AB-8DF3-2C2488761886}" dt="2023-03-31T09:04:42.081" v="8093" actId="20577"/>
          <ac:spMkLst>
            <pc:docMk/>
            <pc:sldMk cId="4171697942" sldId="871"/>
            <ac:spMk id="3" creationId="{15FE3CBF-0A36-888B-0478-7D49E4C4F6A6}"/>
          </ac:spMkLst>
        </pc:spChg>
        <pc:inkChg chg="add del">
          <ac:chgData name="Piyus Kedia" userId="02ae6dfbcf425881" providerId="LiveId" clId="{F590B493-BBAF-48AB-8DF3-2C2488761886}" dt="2023-03-31T09:05:06.755" v="8094" actId="478"/>
          <ac:inkMkLst>
            <pc:docMk/>
            <pc:sldMk cId="4171697942" sldId="871"/>
            <ac:inkMk id="4" creationId="{20DB8127-5560-AE93-0700-A5D92A880A44}"/>
          </ac:inkMkLst>
        </pc:inkChg>
      </pc:sldChg>
      <pc:sldChg chg="addSp modSp mod">
        <pc:chgData name="Piyus Kedia" userId="02ae6dfbcf425881" providerId="LiveId" clId="{F590B493-BBAF-48AB-8DF3-2C2488761886}" dt="2023-03-31T05:22:03.261" v="8037"/>
        <pc:sldMkLst>
          <pc:docMk/>
          <pc:sldMk cId="636840539" sldId="872"/>
        </pc:sldMkLst>
        <pc:spChg chg="mod">
          <ac:chgData name="Piyus Kedia" userId="02ae6dfbcf425881" providerId="LiveId" clId="{F590B493-BBAF-48AB-8DF3-2C2488761886}" dt="2023-03-30T13:19:46.301" v="794" actId="20577"/>
          <ac:spMkLst>
            <pc:docMk/>
            <pc:sldMk cId="636840539" sldId="872"/>
            <ac:spMk id="3" creationId="{BD8F5B31-30CE-2415-E2A9-61C8A26B4C48}"/>
          </ac:spMkLst>
        </pc:spChg>
        <pc:inkChg chg="add">
          <ac:chgData name="Piyus Kedia" userId="02ae6dfbcf425881" providerId="LiveId" clId="{F590B493-BBAF-48AB-8DF3-2C2488761886}" dt="2023-03-31T05:22:03.261" v="8037"/>
          <ac:inkMkLst>
            <pc:docMk/>
            <pc:sldMk cId="636840539" sldId="872"/>
            <ac:inkMk id="4" creationId="{ABEFB86B-8AA9-2205-90CD-159016DC1AF7}"/>
          </ac:inkMkLst>
        </pc:inkChg>
      </pc:sldChg>
      <pc:sldChg chg="del">
        <pc:chgData name="Piyus Kedia" userId="02ae6dfbcf425881" providerId="LiveId" clId="{F590B493-BBAF-48AB-8DF3-2C2488761886}" dt="2023-03-30T13:12:40.565" v="137" actId="47"/>
        <pc:sldMkLst>
          <pc:docMk/>
          <pc:sldMk cId="3805327340" sldId="874"/>
        </pc:sldMkLst>
      </pc:sldChg>
      <pc:sldChg chg="del">
        <pc:chgData name="Piyus Kedia" userId="02ae6dfbcf425881" providerId="LiveId" clId="{F590B493-BBAF-48AB-8DF3-2C2488761886}" dt="2023-03-30T13:12:38.651" v="131" actId="47"/>
        <pc:sldMkLst>
          <pc:docMk/>
          <pc:sldMk cId="1790307338" sldId="875"/>
        </pc:sldMkLst>
      </pc:sldChg>
      <pc:sldChg chg="del">
        <pc:chgData name="Piyus Kedia" userId="02ae6dfbcf425881" providerId="LiveId" clId="{F590B493-BBAF-48AB-8DF3-2C2488761886}" dt="2023-03-30T13:12:37.174" v="125" actId="47"/>
        <pc:sldMkLst>
          <pc:docMk/>
          <pc:sldMk cId="1026474589" sldId="876"/>
        </pc:sldMkLst>
      </pc:sldChg>
      <pc:sldChg chg="del">
        <pc:chgData name="Piyus Kedia" userId="02ae6dfbcf425881" providerId="LiveId" clId="{F590B493-BBAF-48AB-8DF3-2C2488761886}" dt="2023-03-30T13:12:41.064" v="139" actId="47"/>
        <pc:sldMkLst>
          <pc:docMk/>
          <pc:sldMk cId="3342454284" sldId="877"/>
        </pc:sldMkLst>
      </pc:sldChg>
      <pc:sldChg chg="modSp mod">
        <pc:chgData name="Piyus Kedia" userId="02ae6dfbcf425881" providerId="LiveId" clId="{F590B493-BBAF-48AB-8DF3-2C2488761886}" dt="2023-03-30T13:13:27.026" v="167" actId="20577"/>
        <pc:sldMkLst>
          <pc:docMk/>
          <pc:sldMk cId="43015030" sldId="880"/>
        </pc:sldMkLst>
        <pc:spChg chg="mod">
          <ac:chgData name="Piyus Kedia" userId="02ae6dfbcf425881" providerId="LiveId" clId="{F590B493-BBAF-48AB-8DF3-2C2488761886}" dt="2023-03-30T13:13:27.026" v="167" actId="20577"/>
          <ac:spMkLst>
            <pc:docMk/>
            <pc:sldMk cId="43015030" sldId="880"/>
            <ac:spMk id="3" creationId="{36EF577C-3E90-DE83-8E72-6A2C4F5F15B9}"/>
          </ac:spMkLst>
        </pc:spChg>
      </pc:sldChg>
      <pc:sldChg chg="modSp del mod">
        <pc:chgData name="Piyus Kedia" userId="02ae6dfbcf425881" providerId="LiveId" clId="{F590B493-BBAF-48AB-8DF3-2C2488761886}" dt="2023-03-30T13:29:52.376" v="1466" actId="47"/>
        <pc:sldMkLst>
          <pc:docMk/>
          <pc:sldMk cId="1304424738" sldId="882"/>
        </pc:sldMkLst>
        <pc:spChg chg="mod">
          <ac:chgData name="Piyus Kedia" userId="02ae6dfbcf425881" providerId="LiveId" clId="{F590B493-BBAF-48AB-8DF3-2C2488761886}" dt="2023-03-30T13:29:29.011" v="1457" actId="21"/>
          <ac:spMkLst>
            <pc:docMk/>
            <pc:sldMk cId="1304424738" sldId="882"/>
            <ac:spMk id="3" creationId="{FEDF5C2A-5B2B-4AFE-6569-73364BE4E02C}"/>
          </ac:spMkLst>
        </pc:spChg>
      </pc:sldChg>
      <pc:sldChg chg="del">
        <pc:chgData name="Piyus Kedia" userId="02ae6dfbcf425881" providerId="LiveId" clId="{F590B493-BBAF-48AB-8DF3-2C2488761886}" dt="2023-03-30T16:25:04.539" v="6801" actId="47"/>
        <pc:sldMkLst>
          <pc:docMk/>
          <pc:sldMk cId="4119792732" sldId="883"/>
        </pc:sldMkLst>
      </pc:sldChg>
      <pc:sldChg chg="modSp mod">
        <pc:chgData name="Piyus Kedia" userId="02ae6dfbcf425881" providerId="LiveId" clId="{F590B493-BBAF-48AB-8DF3-2C2488761886}" dt="2023-03-30T16:28:10.216" v="6845" actId="20577"/>
        <pc:sldMkLst>
          <pc:docMk/>
          <pc:sldMk cId="3731985525" sldId="884"/>
        </pc:sldMkLst>
        <pc:spChg chg="mod">
          <ac:chgData name="Piyus Kedia" userId="02ae6dfbcf425881" providerId="LiveId" clId="{F590B493-BBAF-48AB-8DF3-2C2488761886}" dt="2023-03-30T16:28:10.216" v="6845" actId="20577"/>
          <ac:spMkLst>
            <pc:docMk/>
            <pc:sldMk cId="3731985525" sldId="884"/>
            <ac:spMk id="3" creationId="{01662A71-5763-CD97-308D-3FF8D17A3E11}"/>
          </ac:spMkLst>
        </pc:spChg>
      </pc:sldChg>
      <pc:sldChg chg="del">
        <pc:chgData name="Piyus Kedia" userId="02ae6dfbcf425881" providerId="LiveId" clId="{F590B493-BBAF-48AB-8DF3-2C2488761886}" dt="2023-03-30T13:44:32.407" v="3007" actId="47"/>
        <pc:sldMkLst>
          <pc:docMk/>
          <pc:sldMk cId="2682238577" sldId="885"/>
        </pc:sldMkLst>
      </pc:sldChg>
      <pc:sldChg chg="del">
        <pc:chgData name="Piyus Kedia" userId="02ae6dfbcf425881" providerId="LiveId" clId="{F590B493-BBAF-48AB-8DF3-2C2488761886}" dt="2023-03-30T13:12:31.939" v="97" actId="47"/>
        <pc:sldMkLst>
          <pc:docMk/>
          <pc:sldMk cId="2354138310" sldId="887"/>
        </pc:sldMkLst>
      </pc:sldChg>
      <pc:sldChg chg="del">
        <pc:chgData name="Piyus Kedia" userId="02ae6dfbcf425881" providerId="LiveId" clId="{F590B493-BBAF-48AB-8DF3-2C2488761886}" dt="2023-03-30T13:12:31.970" v="98" actId="47"/>
        <pc:sldMkLst>
          <pc:docMk/>
          <pc:sldMk cId="491836451" sldId="888"/>
        </pc:sldMkLst>
      </pc:sldChg>
      <pc:sldChg chg="del">
        <pc:chgData name="Piyus Kedia" userId="02ae6dfbcf425881" providerId="LiveId" clId="{F590B493-BBAF-48AB-8DF3-2C2488761886}" dt="2023-03-30T13:12:32.002" v="99" actId="47"/>
        <pc:sldMkLst>
          <pc:docMk/>
          <pc:sldMk cId="1411735901" sldId="889"/>
        </pc:sldMkLst>
      </pc:sldChg>
      <pc:sldChg chg="del">
        <pc:chgData name="Piyus Kedia" userId="02ae6dfbcf425881" providerId="LiveId" clId="{F590B493-BBAF-48AB-8DF3-2C2488761886}" dt="2023-03-30T13:58:26.036" v="4122" actId="47"/>
        <pc:sldMkLst>
          <pc:docMk/>
          <pc:sldMk cId="4079367742" sldId="891"/>
        </pc:sldMkLst>
      </pc:sldChg>
      <pc:sldChg chg="del">
        <pc:chgData name="Piyus Kedia" userId="02ae6dfbcf425881" providerId="LiveId" clId="{F590B493-BBAF-48AB-8DF3-2C2488761886}" dt="2023-03-30T16:32:39.075" v="6939" actId="47"/>
        <pc:sldMkLst>
          <pc:docMk/>
          <pc:sldMk cId="4086488062" sldId="892"/>
        </pc:sldMkLst>
      </pc:sldChg>
      <pc:sldChg chg="del">
        <pc:chgData name="Piyus Kedia" userId="02ae6dfbcf425881" providerId="LiveId" clId="{F590B493-BBAF-48AB-8DF3-2C2488761886}" dt="2023-03-30T14:10:58.481" v="4127" actId="2696"/>
        <pc:sldMkLst>
          <pc:docMk/>
          <pc:sldMk cId="817019754" sldId="893"/>
        </pc:sldMkLst>
      </pc:sldChg>
      <pc:sldChg chg="add">
        <pc:chgData name="Piyus Kedia" userId="02ae6dfbcf425881" providerId="LiveId" clId="{F590B493-BBAF-48AB-8DF3-2C2488761886}" dt="2023-03-30T14:11:21.555" v="4128"/>
        <pc:sldMkLst>
          <pc:docMk/>
          <pc:sldMk cId="4080935275" sldId="893"/>
        </pc:sldMkLst>
      </pc:sldChg>
      <pc:sldChg chg="del">
        <pc:chgData name="Piyus Kedia" userId="02ae6dfbcf425881" providerId="LiveId" clId="{F590B493-BBAF-48AB-8DF3-2C2488761886}" dt="2023-03-30T14:19:39.900" v="4434" actId="47"/>
        <pc:sldMkLst>
          <pc:docMk/>
          <pc:sldMk cId="2460823936" sldId="899"/>
        </pc:sldMkLst>
      </pc:sldChg>
      <pc:sldChg chg="del">
        <pc:chgData name="Piyus Kedia" userId="02ae6dfbcf425881" providerId="LiveId" clId="{F590B493-BBAF-48AB-8DF3-2C2488761886}" dt="2023-03-30T14:19:40.696" v="4435" actId="47"/>
        <pc:sldMkLst>
          <pc:docMk/>
          <pc:sldMk cId="306912384" sldId="900"/>
        </pc:sldMkLst>
      </pc:sldChg>
      <pc:sldChg chg="del">
        <pc:chgData name="Piyus Kedia" userId="02ae6dfbcf425881" providerId="LiveId" clId="{F590B493-BBAF-48AB-8DF3-2C2488761886}" dt="2023-03-30T14:19:41.676" v="4436" actId="47"/>
        <pc:sldMkLst>
          <pc:docMk/>
          <pc:sldMk cId="914847589" sldId="901"/>
        </pc:sldMkLst>
      </pc:sldChg>
      <pc:sldChg chg="del">
        <pc:chgData name="Piyus Kedia" userId="02ae6dfbcf425881" providerId="LiveId" clId="{F590B493-BBAF-48AB-8DF3-2C2488761886}" dt="2023-03-30T14:19:43.654" v="4437" actId="47"/>
        <pc:sldMkLst>
          <pc:docMk/>
          <pc:sldMk cId="122294222" sldId="902"/>
        </pc:sldMkLst>
      </pc:sldChg>
      <pc:sldChg chg="modSp new mod">
        <pc:chgData name="Piyus Kedia" userId="02ae6dfbcf425881" providerId="LiveId" clId="{F590B493-BBAF-48AB-8DF3-2C2488761886}" dt="2023-03-30T13:25:45.745" v="1109" actId="20577"/>
        <pc:sldMkLst>
          <pc:docMk/>
          <pc:sldMk cId="3106954895" sldId="903"/>
        </pc:sldMkLst>
        <pc:spChg chg="mod">
          <ac:chgData name="Piyus Kedia" userId="02ae6dfbcf425881" providerId="LiveId" clId="{F590B493-BBAF-48AB-8DF3-2C2488761886}" dt="2023-03-30T13:22:44.511" v="810" actId="20577"/>
          <ac:spMkLst>
            <pc:docMk/>
            <pc:sldMk cId="3106954895" sldId="903"/>
            <ac:spMk id="2" creationId="{3323A659-75DD-130B-48A6-A015CD39FE25}"/>
          </ac:spMkLst>
        </pc:spChg>
        <pc:spChg chg="mod">
          <ac:chgData name="Piyus Kedia" userId="02ae6dfbcf425881" providerId="LiveId" clId="{F590B493-BBAF-48AB-8DF3-2C2488761886}" dt="2023-03-30T13:25:45.745" v="1109" actId="20577"/>
          <ac:spMkLst>
            <pc:docMk/>
            <pc:sldMk cId="3106954895" sldId="903"/>
            <ac:spMk id="3" creationId="{27B24D3E-1C20-B143-F9C6-9AFA26FDDF0D}"/>
          </ac:spMkLst>
        </pc:spChg>
      </pc:sldChg>
      <pc:sldChg chg="modSp new mod">
        <pc:chgData name="Piyus Kedia" userId="02ae6dfbcf425881" providerId="LiveId" clId="{F590B493-BBAF-48AB-8DF3-2C2488761886}" dt="2023-03-31T09:06:09.361" v="8111" actId="20577"/>
        <pc:sldMkLst>
          <pc:docMk/>
          <pc:sldMk cId="4135070903" sldId="904"/>
        </pc:sldMkLst>
        <pc:spChg chg="mod">
          <ac:chgData name="Piyus Kedia" userId="02ae6dfbcf425881" providerId="LiveId" clId="{F590B493-BBAF-48AB-8DF3-2C2488761886}" dt="2023-03-31T09:06:09.361" v="8111" actId="20577"/>
          <ac:spMkLst>
            <pc:docMk/>
            <pc:sldMk cId="4135070903" sldId="904"/>
            <ac:spMk id="2" creationId="{B0F2D313-876D-3ACC-4920-DE9ADE60EE85}"/>
          </ac:spMkLst>
        </pc:spChg>
        <pc:spChg chg="mod">
          <ac:chgData name="Piyus Kedia" userId="02ae6dfbcf425881" providerId="LiveId" clId="{F590B493-BBAF-48AB-8DF3-2C2488761886}" dt="2023-03-31T09:06:04.555" v="8097" actId="6549"/>
          <ac:spMkLst>
            <pc:docMk/>
            <pc:sldMk cId="4135070903" sldId="904"/>
            <ac:spMk id="3" creationId="{A128873C-F4B7-CA18-6E3B-91191F500F05}"/>
          </ac:spMkLst>
        </pc:spChg>
      </pc:sldChg>
      <pc:sldChg chg="modSp new mod">
        <pc:chgData name="Piyus Kedia" userId="02ae6dfbcf425881" providerId="LiveId" clId="{F590B493-BBAF-48AB-8DF3-2C2488761886}" dt="2023-03-30T13:34:12.150" v="1769" actId="20577"/>
        <pc:sldMkLst>
          <pc:docMk/>
          <pc:sldMk cId="3676869058" sldId="905"/>
        </pc:sldMkLst>
        <pc:spChg chg="mod">
          <ac:chgData name="Piyus Kedia" userId="02ae6dfbcf425881" providerId="LiveId" clId="{F590B493-BBAF-48AB-8DF3-2C2488761886}" dt="2023-03-30T13:30:12.006" v="1473" actId="20577"/>
          <ac:spMkLst>
            <pc:docMk/>
            <pc:sldMk cId="3676869058" sldId="905"/>
            <ac:spMk id="2" creationId="{D9B0F17A-E2F0-BFF3-4467-DB8CF600B7E8}"/>
          </ac:spMkLst>
        </pc:spChg>
        <pc:spChg chg="mod">
          <ac:chgData name="Piyus Kedia" userId="02ae6dfbcf425881" providerId="LiveId" clId="{F590B493-BBAF-48AB-8DF3-2C2488761886}" dt="2023-03-30T13:34:12.150" v="1769" actId="20577"/>
          <ac:spMkLst>
            <pc:docMk/>
            <pc:sldMk cId="3676869058" sldId="905"/>
            <ac:spMk id="3" creationId="{C5A55945-E37E-DFD6-25D6-0C8E77CF788F}"/>
          </ac:spMkLst>
        </pc:spChg>
      </pc:sldChg>
      <pc:sldChg chg="modSp new mod">
        <pc:chgData name="Piyus Kedia" userId="02ae6dfbcf425881" providerId="LiveId" clId="{F590B493-BBAF-48AB-8DF3-2C2488761886}" dt="2023-03-30T16:23:27.694" v="6790" actId="20577"/>
        <pc:sldMkLst>
          <pc:docMk/>
          <pc:sldMk cId="1632246334" sldId="906"/>
        </pc:sldMkLst>
        <pc:spChg chg="mod">
          <ac:chgData name="Piyus Kedia" userId="02ae6dfbcf425881" providerId="LiveId" clId="{F590B493-BBAF-48AB-8DF3-2C2488761886}" dt="2023-03-30T13:34:24.406" v="1776" actId="20577"/>
          <ac:spMkLst>
            <pc:docMk/>
            <pc:sldMk cId="1632246334" sldId="906"/>
            <ac:spMk id="2" creationId="{542428F8-B0DF-2C59-106C-471476FB48F5}"/>
          </ac:spMkLst>
        </pc:spChg>
        <pc:spChg chg="mod">
          <ac:chgData name="Piyus Kedia" userId="02ae6dfbcf425881" providerId="LiveId" clId="{F590B493-BBAF-48AB-8DF3-2C2488761886}" dt="2023-03-30T16:23:27.694" v="6790" actId="20577"/>
          <ac:spMkLst>
            <pc:docMk/>
            <pc:sldMk cId="1632246334" sldId="906"/>
            <ac:spMk id="3" creationId="{C9C13279-04FB-6942-F239-EF29C06CEF41}"/>
          </ac:spMkLst>
        </pc:spChg>
      </pc:sldChg>
      <pc:sldChg chg="add">
        <pc:chgData name="Piyus Kedia" userId="02ae6dfbcf425881" providerId="LiveId" clId="{F590B493-BBAF-48AB-8DF3-2C2488761886}" dt="2023-03-31T09:16:42.404" v="8705"/>
        <pc:sldMkLst>
          <pc:docMk/>
          <pc:sldMk cId="1584270813" sldId="907"/>
        </pc:sldMkLst>
      </pc:sldChg>
      <pc:sldChg chg="add del">
        <pc:chgData name="Piyus Kedia" userId="02ae6dfbcf425881" providerId="LiveId" clId="{F590B493-BBAF-48AB-8DF3-2C2488761886}" dt="2023-03-31T09:16:38.541" v="8704" actId="2696"/>
        <pc:sldMkLst>
          <pc:docMk/>
          <pc:sldMk cId="2516128895" sldId="907"/>
        </pc:sldMkLst>
      </pc:sldChg>
      <pc:sldChg chg="modSp new mod">
        <pc:chgData name="Piyus Kedia" userId="02ae6dfbcf425881" providerId="LiveId" clId="{F590B493-BBAF-48AB-8DF3-2C2488761886}" dt="2023-03-31T09:27:33.085" v="8953" actId="20577"/>
        <pc:sldMkLst>
          <pc:docMk/>
          <pc:sldMk cId="2765269607" sldId="908"/>
        </pc:sldMkLst>
        <pc:spChg chg="mod">
          <ac:chgData name="Piyus Kedia" userId="02ae6dfbcf425881" providerId="LiveId" clId="{F590B493-BBAF-48AB-8DF3-2C2488761886}" dt="2023-03-30T13:44:39.721" v="3019" actId="20577"/>
          <ac:spMkLst>
            <pc:docMk/>
            <pc:sldMk cId="2765269607" sldId="908"/>
            <ac:spMk id="2" creationId="{F121D0D9-8C8C-AF1A-8C62-27C10EA47FA1}"/>
          </ac:spMkLst>
        </pc:spChg>
        <pc:spChg chg="mod">
          <ac:chgData name="Piyus Kedia" userId="02ae6dfbcf425881" providerId="LiveId" clId="{F590B493-BBAF-48AB-8DF3-2C2488761886}" dt="2023-03-31T09:27:33.085" v="8953" actId="20577"/>
          <ac:spMkLst>
            <pc:docMk/>
            <pc:sldMk cId="2765269607" sldId="908"/>
            <ac:spMk id="3" creationId="{D43E9185-B6B8-F5AA-4558-5B94FB1EA181}"/>
          </ac:spMkLst>
        </pc:spChg>
      </pc:sldChg>
      <pc:sldChg chg="addSp modSp new mod modNotesTx">
        <pc:chgData name="Piyus Kedia" userId="02ae6dfbcf425881" providerId="LiveId" clId="{F590B493-BBAF-48AB-8DF3-2C2488761886}" dt="2023-03-31T11:35:07.750" v="14163"/>
        <pc:sldMkLst>
          <pc:docMk/>
          <pc:sldMk cId="737832008" sldId="909"/>
        </pc:sldMkLst>
        <pc:spChg chg="mod">
          <ac:chgData name="Piyus Kedia" userId="02ae6dfbcf425881" providerId="LiveId" clId="{F590B493-BBAF-48AB-8DF3-2C2488761886}" dt="2023-03-30T13:52:08.538" v="3798" actId="20577"/>
          <ac:spMkLst>
            <pc:docMk/>
            <pc:sldMk cId="737832008" sldId="909"/>
            <ac:spMk id="2" creationId="{C37A2CB3-4132-6B5F-6721-AA01CB3B8571}"/>
          </ac:spMkLst>
        </pc:spChg>
        <pc:spChg chg="mod">
          <ac:chgData name="Piyus Kedia" userId="02ae6dfbcf425881" providerId="LiveId" clId="{F590B493-BBAF-48AB-8DF3-2C2488761886}" dt="2023-03-30T13:52:49.503" v="3870" actId="20577"/>
          <ac:spMkLst>
            <pc:docMk/>
            <pc:sldMk cId="737832008" sldId="909"/>
            <ac:spMk id="3" creationId="{557F6183-6B3A-5CAB-0CE3-31C645A00FE3}"/>
          </ac:spMkLst>
        </pc:spChg>
        <pc:inkChg chg="add">
          <ac:chgData name="Piyus Kedia" userId="02ae6dfbcf425881" providerId="LiveId" clId="{F590B493-BBAF-48AB-8DF3-2C2488761886}" dt="2023-03-31T05:22:03.261" v="8037"/>
          <ac:inkMkLst>
            <pc:docMk/>
            <pc:sldMk cId="737832008" sldId="909"/>
            <ac:inkMk id="4" creationId="{27D9E94F-CECD-5DA9-B09D-CE4B97B716EE}"/>
          </ac:inkMkLst>
        </pc:inkChg>
      </pc:sldChg>
      <pc:sldChg chg="modSp new mod">
        <pc:chgData name="Piyus Kedia" userId="02ae6dfbcf425881" providerId="LiveId" clId="{F590B493-BBAF-48AB-8DF3-2C2488761886}" dt="2023-03-31T03:08:32.233" v="7124" actId="207"/>
        <pc:sldMkLst>
          <pc:docMk/>
          <pc:sldMk cId="2739906923" sldId="910"/>
        </pc:sldMkLst>
        <pc:spChg chg="mod">
          <ac:chgData name="Piyus Kedia" userId="02ae6dfbcf425881" providerId="LiveId" clId="{F590B493-BBAF-48AB-8DF3-2C2488761886}" dt="2023-03-30T13:55:32.215" v="3948" actId="20577"/>
          <ac:spMkLst>
            <pc:docMk/>
            <pc:sldMk cId="2739906923" sldId="910"/>
            <ac:spMk id="2" creationId="{09C15D8D-8319-939B-ACC2-4FCF42BB16E7}"/>
          </ac:spMkLst>
        </pc:spChg>
        <pc:spChg chg="mod">
          <ac:chgData name="Piyus Kedia" userId="02ae6dfbcf425881" providerId="LiveId" clId="{F590B493-BBAF-48AB-8DF3-2C2488761886}" dt="2023-03-31T03:08:32.233" v="7124" actId="207"/>
          <ac:spMkLst>
            <pc:docMk/>
            <pc:sldMk cId="2739906923" sldId="910"/>
            <ac:spMk id="3" creationId="{0A6852BA-B47B-A2CA-0DB8-A215AEA8B575}"/>
          </ac:spMkLst>
        </pc:spChg>
      </pc:sldChg>
      <pc:sldChg chg="add del">
        <pc:chgData name="Piyus Kedia" userId="02ae6dfbcf425881" providerId="LiveId" clId="{F590B493-BBAF-48AB-8DF3-2C2488761886}" dt="2023-03-30T13:54:32.659" v="3936" actId="47"/>
        <pc:sldMkLst>
          <pc:docMk/>
          <pc:sldMk cId="3479741881" sldId="910"/>
        </pc:sldMkLst>
      </pc:sldChg>
      <pc:sldChg chg="addSp delSp add mod modNotesTx">
        <pc:chgData name="Piyus Kedia" userId="02ae6dfbcf425881" providerId="LiveId" clId="{F590B493-BBAF-48AB-8DF3-2C2488761886}" dt="2023-03-31T11:58:17.066" v="14310"/>
        <pc:sldMkLst>
          <pc:docMk/>
          <pc:sldMk cId="1249852326" sldId="911"/>
        </pc:sldMkLst>
        <pc:spChg chg="del">
          <ac:chgData name="Piyus Kedia" userId="02ae6dfbcf425881" providerId="LiveId" clId="{F590B493-BBAF-48AB-8DF3-2C2488761886}" dt="2023-03-30T14:13:41.230" v="4144" actId="478"/>
          <ac:spMkLst>
            <pc:docMk/>
            <pc:sldMk cId="1249852326" sldId="911"/>
            <ac:spMk id="14" creationId="{5CCB6DCD-7D15-E3B8-64DA-7CE92C6B37BB}"/>
          </ac:spMkLst>
        </pc:spChg>
        <pc:spChg chg="del">
          <ac:chgData name="Piyus Kedia" userId="02ae6dfbcf425881" providerId="LiveId" clId="{F590B493-BBAF-48AB-8DF3-2C2488761886}" dt="2023-03-30T14:13:38.653" v="4143" actId="478"/>
          <ac:spMkLst>
            <pc:docMk/>
            <pc:sldMk cId="1249852326" sldId="911"/>
            <ac:spMk id="18" creationId="{D73EF4AB-CA4D-C2B9-8117-9DC6622C789B}"/>
          </ac:spMkLst>
        </pc:spChg>
        <pc:inkChg chg="add">
          <ac:chgData name="Piyus Kedia" userId="02ae6dfbcf425881" providerId="LiveId" clId="{F590B493-BBAF-48AB-8DF3-2C2488761886}" dt="2023-03-31T05:22:03.261" v="8037"/>
          <ac:inkMkLst>
            <pc:docMk/>
            <pc:sldMk cId="1249852326" sldId="911"/>
            <ac:inkMk id="14" creationId="{55DB5774-00EF-2C3B-9C84-EFD2711856B4}"/>
          </ac:inkMkLst>
        </pc:inkChg>
      </pc:sldChg>
      <pc:sldChg chg="delSp add mod">
        <pc:chgData name="Piyus Kedia" userId="02ae6dfbcf425881" providerId="LiveId" clId="{F590B493-BBAF-48AB-8DF3-2C2488761886}" dt="2023-03-30T14:16:46.934" v="4151" actId="478"/>
        <pc:sldMkLst>
          <pc:docMk/>
          <pc:sldMk cId="3586200870" sldId="912"/>
        </pc:sldMkLst>
        <pc:spChg chg="del">
          <ac:chgData name="Piyus Kedia" userId="02ae6dfbcf425881" providerId="LiveId" clId="{F590B493-BBAF-48AB-8DF3-2C2488761886}" dt="2023-03-30T14:16:46.934" v="4151" actId="478"/>
          <ac:spMkLst>
            <pc:docMk/>
            <pc:sldMk cId="3586200870" sldId="912"/>
            <ac:spMk id="3" creationId="{E12F7108-341E-C04A-F7E8-7FBE4F67AC6D}"/>
          </ac:spMkLst>
        </pc:spChg>
        <pc:spChg chg="del">
          <ac:chgData name="Piyus Kedia" userId="02ae6dfbcf425881" providerId="LiveId" clId="{F590B493-BBAF-48AB-8DF3-2C2488761886}" dt="2023-03-30T14:16:44.362" v="4150" actId="478"/>
          <ac:spMkLst>
            <pc:docMk/>
            <pc:sldMk cId="3586200870" sldId="912"/>
            <ac:spMk id="21" creationId="{4BC49B01-FC71-F887-8A23-53CD941BDC07}"/>
          </ac:spMkLst>
        </pc:spChg>
      </pc:sldChg>
      <pc:sldChg chg="modSp new mod">
        <pc:chgData name="Piyus Kedia" userId="02ae6dfbcf425881" providerId="LiveId" clId="{F590B493-BBAF-48AB-8DF3-2C2488761886}" dt="2023-03-30T14:19:57.058" v="4444" actId="20577"/>
        <pc:sldMkLst>
          <pc:docMk/>
          <pc:sldMk cId="2824839507" sldId="913"/>
        </pc:sldMkLst>
        <pc:spChg chg="mod">
          <ac:chgData name="Piyus Kedia" userId="02ae6dfbcf425881" providerId="LiveId" clId="{F590B493-BBAF-48AB-8DF3-2C2488761886}" dt="2023-03-30T14:19:57.058" v="4444" actId="20577"/>
          <ac:spMkLst>
            <pc:docMk/>
            <pc:sldMk cId="2824839507" sldId="913"/>
            <ac:spMk id="2" creationId="{A06E3920-5682-5396-7837-A433AEBF2A28}"/>
          </ac:spMkLst>
        </pc:spChg>
      </pc:sldChg>
      <pc:sldChg chg="add">
        <pc:chgData name="Piyus Kedia" userId="02ae6dfbcf425881" providerId="LiveId" clId="{F590B493-BBAF-48AB-8DF3-2C2488761886}" dt="2023-03-30T15:24:49.330" v="5655"/>
        <pc:sldMkLst>
          <pc:docMk/>
          <pc:sldMk cId="3600756121" sldId="914"/>
        </pc:sldMkLst>
      </pc:sldChg>
      <pc:sldChg chg="delSp modSp add del mod">
        <pc:chgData name="Piyus Kedia" userId="02ae6dfbcf425881" providerId="LiveId" clId="{F590B493-BBAF-48AB-8DF3-2C2488761886}" dt="2023-03-31T11:26:47.817" v="13741" actId="47"/>
        <pc:sldMkLst>
          <pc:docMk/>
          <pc:sldMk cId="1462107137" sldId="915"/>
        </pc:sldMkLst>
        <pc:spChg chg="del">
          <ac:chgData name="Piyus Kedia" userId="02ae6dfbcf425881" providerId="LiveId" clId="{F590B493-BBAF-48AB-8DF3-2C2488761886}" dt="2023-03-30T15:27:16.144" v="5776" actId="478"/>
          <ac:spMkLst>
            <pc:docMk/>
            <pc:sldMk cId="1462107137" sldId="915"/>
            <ac:spMk id="9" creationId="{A23A9318-915B-0C13-B07D-BDE3D84445D1}"/>
          </ac:spMkLst>
        </pc:spChg>
        <pc:spChg chg="del">
          <ac:chgData name="Piyus Kedia" userId="02ae6dfbcf425881" providerId="LiveId" clId="{F590B493-BBAF-48AB-8DF3-2C2488761886}" dt="2023-03-30T15:27:22.634" v="5779" actId="478"/>
          <ac:spMkLst>
            <pc:docMk/>
            <pc:sldMk cId="1462107137" sldId="915"/>
            <ac:spMk id="16" creationId="{5F54E163-52CF-CF84-4676-05FE25C67078}"/>
          </ac:spMkLst>
        </pc:spChg>
        <pc:spChg chg="del mod">
          <ac:chgData name="Piyus Kedia" userId="02ae6dfbcf425881" providerId="LiveId" clId="{F590B493-BBAF-48AB-8DF3-2C2488761886}" dt="2023-03-30T15:27:20.176" v="5778" actId="478"/>
          <ac:spMkLst>
            <pc:docMk/>
            <pc:sldMk cId="1462107137" sldId="915"/>
            <ac:spMk id="17" creationId="{E22131ED-FE0C-D9BA-8193-F56BE7B2B050}"/>
          </ac:spMkLst>
        </pc:spChg>
      </pc:sldChg>
      <pc:sldChg chg="add del">
        <pc:chgData name="Piyus Kedia" userId="02ae6dfbcf425881" providerId="LiveId" clId="{F590B493-BBAF-48AB-8DF3-2C2488761886}" dt="2023-03-30T15:27:06.938" v="5774" actId="47"/>
        <pc:sldMkLst>
          <pc:docMk/>
          <pc:sldMk cId="3763816465" sldId="915"/>
        </pc:sldMkLst>
      </pc:sldChg>
      <pc:sldChg chg="delSp add del mod">
        <pc:chgData name="Piyus Kedia" userId="02ae6dfbcf425881" providerId="LiveId" clId="{F590B493-BBAF-48AB-8DF3-2C2488761886}" dt="2023-03-31T11:26:50.405" v="13751" actId="47"/>
        <pc:sldMkLst>
          <pc:docMk/>
          <pc:sldMk cId="3815386084" sldId="916"/>
        </pc:sldMkLst>
        <pc:spChg chg="del">
          <ac:chgData name="Piyus Kedia" userId="02ae6dfbcf425881" providerId="LiveId" clId="{F590B493-BBAF-48AB-8DF3-2C2488761886}" dt="2023-03-30T16:42:08.175" v="7122" actId="478"/>
          <ac:spMkLst>
            <pc:docMk/>
            <pc:sldMk cId="3815386084" sldId="916"/>
            <ac:spMk id="18" creationId="{5ED56711-8826-3A5B-C1AA-DBAB213955E6}"/>
          </ac:spMkLst>
        </pc:spChg>
        <pc:spChg chg="del">
          <ac:chgData name="Piyus Kedia" userId="02ae6dfbcf425881" providerId="LiveId" clId="{F590B493-BBAF-48AB-8DF3-2C2488761886}" dt="2023-03-30T16:42:11.341" v="7123" actId="478"/>
          <ac:spMkLst>
            <pc:docMk/>
            <pc:sldMk cId="3815386084" sldId="916"/>
            <ac:spMk id="19" creationId="{36A1B8E9-4266-A9DD-E78D-B11BAC724E65}"/>
          </ac:spMkLst>
        </pc:spChg>
        <pc:spChg chg="del">
          <ac:chgData name="Piyus Kedia" userId="02ae6dfbcf425881" providerId="LiveId" clId="{F590B493-BBAF-48AB-8DF3-2C2488761886}" dt="2023-03-30T15:46:34.926" v="6374" actId="478"/>
          <ac:spMkLst>
            <pc:docMk/>
            <pc:sldMk cId="3815386084" sldId="916"/>
            <ac:spMk id="21" creationId="{2817DFA9-EE0D-17F0-856B-7AEBD6C6792A}"/>
          </ac:spMkLst>
        </pc:spChg>
      </pc:sldChg>
      <pc:sldChg chg="add del">
        <pc:chgData name="Piyus Kedia" userId="02ae6dfbcf425881" providerId="LiveId" clId="{F590B493-BBAF-48AB-8DF3-2C2488761886}" dt="2023-03-31T09:13:17.536" v="8628" actId="2696"/>
        <pc:sldMkLst>
          <pc:docMk/>
          <pc:sldMk cId="777815694" sldId="917"/>
        </pc:sldMkLst>
      </pc:sldChg>
      <pc:sldChg chg="add">
        <pc:chgData name="Piyus Kedia" userId="02ae6dfbcf425881" providerId="LiveId" clId="{F590B493-BBAF-48AB-8DF3-2C2488761886}" dt="2023-03-31T09:13:19.396" v="8629"/>
        <pc:sldMkLst>
          <pc:docMk/>
          <pc:sldMk cId="1115046527" sldId="917"/>
        </pc:sldMkLst>
      </pc:sldChg>
      <pc:sldChg chg="modSp add mod">
        <pc:chgData name="Piyus Kedia" userId="02ae6dfbcf425881" providerId="LiveId" clId="{F590B493-BBAF-48AB-8DF3-2C2488761886}" dt="2023-03-30T16:27:50.488" v="6843" actId="20577"/>
        <pc:sldMkLst>
          <pc:docMk/>
          <pc:sldMk cId="600211500" sldId="918"/>
        </pc:sldMkLst>
        <pc:spChg chg="mod">
          <ac:chgData name="Piyus Kedia" userId="02ae6dfbcf425881" providerId="LiveId" clId="{F590B493-BBAF-48AB-8DF3-2C2488761886}" dt="2023-03-30T16:27:50.488" v="6843" actId="20577"/>
          <ac:spMkLst>
            <pc:docMk/>
            <pc:sldMk cId="600211500" sldId="918"/>
            <ac:spMk id="3" creationId="{01662A71-5763-CD97-308D-3FF8D17A3E11}"/>
          </ac:spMkLst>
        </pc:spChg>
      </pc:sldChg>
      <pc:sldChg chg="modSp add mod">
        <pc:chgData name="Piyus Kedia" userId="02ae6dfbcf425881" providerId="LiveId" clId="{F590B493-BBAF-48AB-8DF3-2C2488761886}" dt="2023-03-30T16:28:41.016" v="6917" actId="20577"/>
        <pc:sldMkLst>
          <pc:docMk/>
          <pc:sldMk cId="3879950801" sldId="919"/>
        </pc:sldMkLst>
        <pc:spChg chg="mod">
          <ac:chgData name="Piyus Kedia" userId="02ae6dfbcf425881" providerId="LiveId" clId="{F590B493-BBAF-48AB-8DF3-2C2488761886}" dt="2023-03-30T16:28:41.016" v="6917" actId="20577"/>
          <ac:spMkLst>
            <pc:docMk/>
            <pc:sldMk cId="3879950801" sldId="919"/>
            <ac:spMk id="3" creationId="{01662A71-5763-CD97-308D-3FF8D17A3E11}"/>
          </ac:spMkLst>
        </pc:spChg>
      </pc:sldChg>
      <pc:sldChg chg="addSp add">
        <pc:chgData name="Piyus Kedia" userId="02ae6dfbcf425881" providerId="LiveId" clId="{F590B493-BBAF-48AB-8DF3-2C2488761886}" dt="2023-03-31T05:22:03.261" v="8037"/>
        <pc:sldMkLst>
          <pc:docMk/>
          <pc:sldMk cId="1611698628" sldId="920"/>
        </pc:sldMkLst>
        <pc:inkChg chg="add">
          <ac:chgData name="Piyus Kedia" userId="02ae6dfbcf425881" providerId="LiveId" clId="{F590B493-BBAF-48AB-8DF3-2C2488761886}" dt="2023-03-31T05:22:03.261" v="8037"/>
          <ac:inkMkLst>
            <pc:docMk/>
            <pc:sldMk cId="1611698628" sldId="920"/>
            <ac:inkMk id="14" creationId="{16B0D357-432C-538D-3F0D-4ECC6F1B89C8}"/>
          </ac:inkMkLst>
        </pc:inkChg>
      </pc:sldChg>
      <pc:sldChg chg="add">
        <pc:chgData name="Piyus Kedia" userId="02ae6dfbcf425881" providerId="LiveId" clId="{F590B493-BBAF-48AB-8DF3-2C2488761886}" dt="2023-03-30T16:34:23.560" v="7002"/>
        <pc:sldMkLst>
          <pc:docMk/>
          <pc:sldMk cId="1772650787" sldId="921"/>
        </pc:sldMkLst>
      </pc:sldChg>
      <pc:sldChg chg="add del">
        <pc:chgData name="Piyus Kedia" userId="02ae6dfbcf425881" providerId="LiveId" clId="{F590B493-BBAF-48AB-8DF3-2C2488761886}" dt="2023-03-31T11:26:51.115" v="13752" actId="47"/>
        <pc:sldMkLst>
          <pc:docMk/>
          <pc:sldMk cId="402285951" sldId="922"/>
        </pc:sldMkLst>
      </pc:sldChg>
      <pc:sldChg chg="modSp new del mod">
        <pc:chgData name="Piyus Kedia" userId="02ae6dfbcf425881" providerId="LiveId" clId="{F590B493-BBAF-48AB-8DF3-2C2488761886}" dt="2023-03-31T11:26:55.027" v="13758" actId="47"/>
        <pc:sldMkLst>
          <pc:docMk/>
          <pc:sldMk cId="1652690403" sldId="923"/>
        </pc:sldMkLst>
        <pc:spChg chg="mod">
          <ac:chgData name="Piyus Kedia" userId="02ae6dfbcf425881" providerId="LiveId" clId="{F590B493-BBAF-48AB-8DF3-2C2488761886}" dt="2023-03-31T03:22:43.749" v="7204" actId="20577"/>
          <ac:spMkLst>
            <pc:docMk/>
            <pc:sldMk cId="1652690403" sldId="923"/>
            <ac:spMk id="2" creationId="{CFBF23A1-CC77-0611-7453-B77BD4ADC430}"/>
          </ac:spMkLst>
        </pc:spChg>
      </pc:sldChg>
      <pc:sldChg chg="add del">
        <pc:chgData name="Piyus Kedia" userId="02ae6dfbcf425881" providerId="LiveId" clId="{F590B493-BBAF-48AB-8DF3-2C2488761886}" dt="2023-03-31T03:28:27.817" v="7985" actId="47"/>
        <pc:sldMkLst>
          <pc:docMk/>
          <pc:sldMk cId="1502523168" sldId="924"/>
        </pc:sldMkLst>
      </pc:sldChg>
      <pc:sldChg chg="modSp new del mod">
        <pc:chgData name="Piyus Kedia" userId="02ae6dfbcf425881" providerId="LiveId" clId="{F590B493-BBAF-48AB-8DF3-2C2488761886}" dt="2023-03-31T11:26:49.475" v="13748" actId="47"/>
        <pc:sldMkLst>
          <pc:docMk/>
          <pc:sldMk cId="939819429" sldId="925"/>
        </pc:sldMkLst>
        <pc:spChg chg="mod">
          <ac:chgData name="Piyus Kedia" userId="02ae6dfbcf425881" providerId="LiveId" clId="{F590B493-BBAF-48AB-8DF3-2C2488761886}" dt="2023-03-31T03:23:10.022" v="7240" actId="20577"/>
          <ac:spMkLst>
            <pc:docMk/>
            <pc:sldMk cId="939819429" sldId="925"/>
            <ac:spMk id="2" creationId="{921E1F45-D204-598A-F605-6D21C4CD0FD8}"/>
          </ac:spMkLst>
        </pc:spChg>
      </pc:sldChg>
      <pc:sldChg chg="modSp new del mod">
        <pc:chgData name="Piyus Kedia" userId="02ae6dfbcf425881" providerId="LiveId" clId="{F590B493-BBAF-48AB-8DF3-2C2488761886}" dt="2023-03-31T11:26:46.761" v="13739" actId="47"/>
        <pc:sldMkLst>
          <pc:docMk/>
          <pc:sldMk cId="131155444" sldId="926"/>
        </pc:sldMkLst>
        <pc:spChg chg="mod">
          <ac:chgData name="Piyus Kedia" userId="02ae6dfbcf425881" providerId="LiveId" clId="{F590B493-BBAF-48AB-8DF3-2C2488761886}" dt="2023-03-31T03:23:35.990" v="7281" actId="20577"/>
          <ac:spMkLst>
            <pc:docMk/>
            <pc:sldMk cId="131155444" sldId="926"/>
            <ac:spMk id="2" creationId="{BFE8F5BA-ED56-9BB0-D0CF-8DC1F93BA0B0}"/>
          </ac:spMkLst>
        </pc:spChg>
      </pc:sldChg>
      <pc:sldChg chg="modSp add mod">
        <pc:chgData name="Piyus Kedia" userId="02ae6dfbcf425881" providerId="LiveId" clId="{F590B493-BBAF-48AB-8DF3-2C2488761886}" dt="2023-03-31T03:23:51.084" v="7291" actId="20577"/>
        <pc:sldMkLst>
          <pc:docMk/>
          <pc:sldMk cId="2498110430" sldId="927"/>
        </pc:sldMkLst>
        <pc:spChg chg="mod">
          <ac:chgData name="Piyus Kedia" userId="02ae6dfbcf425881" providerId="LiveId" clId="{F590B493-BBAF-48AB-8DF3-2C2488761886}" dt="2023-03-31T03:23:51.084" v="7291" actId="20577"/>
          <ac:spMkLst>
            <pc:docMk/>
            <pc:sldMk cId="2498110430" sldId="927"/>
            <ac:spMk id="2" creationId="{BFE8F5BA-ED56-9BB0-D0CF-8DC1F93BA0B0}"/>
          </ac:spMkLst>
        </pc:spChg>
      </pc:sldChg>
      <pc:sldChg chg="addSp delSp modSp add del mod">
        <pc:chgData name="Piyus Kedia" userId="02ae6dfbcf425881" providerId="LiveId" clId="{F590B493-BBAF-48AB-8DF3-2C2488761886}" dt="2023-03-31T11:26:56.587" v="13760" actId="47"/>
        <pc:sldMkLst>
          <pc:docMk/>
          <pc:sldMk cId="56934141" sldId="928"/>
        </pc:sldMkLst>
        <pc:spChg chg="del mod">
          <ac:chgData name="Piyus Kedia" userId="02ae6dfbcf425881" providerId="LiveId" clId="{F590B493-BBAF-48AB-8DF3-2C2488761886}" dt="2023-03-31T03:26:53.562" v="7959" actId="478"/>
          <ac:spMkLst>
            <pc:docMk/>
            <pc:sldMk cId="56934141" sldId="928"/>
            <ac:spMk id="3" creationId="{8C240A57-F856-1E5C-0520-76E9B3C4D670}"/>
          </ac:spMkLst>
        </pc:spChg>
        <pc:spChg chg="mod">
          <ac:chgData name="Piyus Kedia" userId="02ae6dfbcf425881" providerId="LiveId" clId="{F590B493-BBAF-48AB-8DF3-2C2488761886}" dt="2023-03-31T03:27:02.849" v="7984" actId="1035"/>
          <ac:spMkLst>
            <pc:docMk/>
            <pc:sldMk cId="56934141" sldId="928"/>
            <ac:spMk id="14" creationId="{4615FC24-8940-D0C9-0940-7462DC40EB94}"/>
          </ac:spMkLst>
        </pc:spChg>
        <pc:spChg chg="mod">
          <ac:chgData name="Piyus Kedia" userId="02ae6dfbcf425881" providerId="LiveId" clId="{F590B493-BBAF-48AB-8DF3-2C2488761886}" dt="2023-03-31T03:27:02.849" v="7984" actId="1035"/>
          <ac:spMkLst>
            <pc:docMk/>
            <pc:sldMk cId="56934141" sldId="928"/>
            <ac:spMk id="20" creationId="{210B4527-E2A0-85BF-5313-131E76E22DF4}"/>
          </ac:spMkLst>
        </pc:spChg>
        <pc:spChg chg="mod">
          <ac:chgData name="Piyus Kedia" userId="02ae6dfbcf425881" providerId="LiveId" clId="{F590B493-BBAF-48AB-8DF3-2C2488761886}" dt="2023-03-31T03:27:02.849" v="7984" actId="1035"/>
          <ac:spMkLst>
            <pc:docMk/>
            <pc:sldMk cId="56934141" sldId="928"/>
            <ac:spMk id="21" creationId="{0259F375-B5EF-21D4-2C68-7AF2ADE187A1}"/>
          </ac:spMkLst>
        </pc:spChg>
        <pc:spChg chg="mod">
          <ac:chgData name="Piyus Kedia" userId="02ae6dfbcf425881" providerId="LiveId" clId="{F590B493-BBAF-48AB-8DF3-2C2488761886}" dt="2023-03-31T03:27:02.849" v="7984" actId="1035"/>
          <ac:spMkLst>
            <pc:docMk/>
            <pc:sldMk cId="56934141" sldId="928"/>
            <ac:spMk id="22" creationId="{87C16BA7-3ACC-5022-E9FB-E320BF6A839B}"/>
          </ac:spMkLst>
        </pc:spChg>
        <pc:spChg chg="mod">
          <ac:chgData name="Piyus Kedia" userId="02ae6dfbcf425881" providerId="LiveId" clId="{F590B493-BBAF-48AB-8DF3-2C2488761886}" dt="2023-03-31T03:27:02.849" v="7984" actId="1035"/>
          <ac:spMkLst>
            <pc:docMk/>
            <pc:sldMk cId="56934141" sldId="928"/>
            <ac:spMk id="23" creationId="{DBC9D6D9-6DA9-F9E6-6D0F-FCCD1C79A746}"/>
          </ac:spMkLst>
        </pc:spChg>
        <pc:spChg chg="mod">
          <ac:chgData name="Piyus Kedia" userId="02ae6dfbcf425881" providerId="LiveId" clId="{F590B493-BBAF-48AB-8DF3-2C2488761886}" dt="2023-03-31T03:27:02.849" v="7984" actId="1035"/>
          <ac:spMkLst>
            <pc:docMk/>
            <pc:sldMk cId="56934141" sldId="928"/>
            <ac:spMk id="24" creationId="{D8792D67-A079-4186-08B1-7054ECCC8DA7}"/>
          </ac:spMkLst>
        </pc:spChg>
        <pc:spChg chg="add del mod">
          <ac:chgData name="Piyus Kedia" userId="02ae6dfbcf425881" providerId="LiveId" clId="{F590B493-BBAF-48AB-8DF3-2C2488761886}" dt="2023-03-31T03:26:56.550" v="7960" actId="478"/>
          <ac:spMkLst>
            <pc:docMk/>
            <pc:sldMk cId="56934141" sldId="928"/>
            <ac:spMk id="33" creationId="{9A6513A8-90BE-F3C2-BCAD-21D6098D8C18}"/>
          </ac:spMkLst>
        </pc:spChg>
        <pc:graphicFrameChg chg="mod">
          <ac:chgData name="Piyus Kedia" userId="02ae6dfbcf425881" providerId="LiveId" clId="{F590B493-BBAF-48AB-8DF3-2C2488761886}" dt="2023-03-31T03:27:02.849" v="7984" actId="1035"/>
          <ac:graphicFrameMkLst>
            <pc:docMk/>
            <pc:sldMk cId="56934141" sldId="928"/>
            <ac:graphicFrameMk id="4" creationId="{1C553ED9-158E-7862-A9CD-F13EE1800D1F}"/>
          </ac:graphicFrameMkLst>
        </pc:graphicFrameChg>
        <pc:graphicFrameChg chg="mod">
          <ac:chgData name="Piyus Kedia" userId="02ae6dfbcf425881" providerId="LiveId" clId="{F590B493-BBAF-48AB-8DF3-2C2488761886}" dt="2023-03-31T03:27:02.849" v="7984" actId="1035"/>
          <ac:graphicFrameMkLst>
            <pc:docMk/>
            <pc:sldMk cId="56934141" sldId="928"/>
            <ac:graphicFrameMk id="5" creationId="{914D4991-7F4F-9FD7-1B3E-DBEC25E01FDA}"/>
          </ac:graphicFrameMkLst>
        </pc:graphicFrameChg>
        <pc:graphicFrameChg chg="mod">
          <ac:chgData name="Piyus Kedia" userId="02ae6dfbcf425881" providerId="LiveId" clId="{F590B493-BBAF-48AB-8DF3-2C2488761886}" dt="2023-03-31T03:27:02.849" v="7984" actId="1035"/>
          <ac:graphicFrameMkLst>
            <pc:docMk/>
            <pc:sldMk cId="56934141" sldId="928"/>
            <ac:graphicFrameMk id="6" creationId="{949E6BE4-5370-090F-8387-3A419208290B}"/>
          </ac:graphicFrameMkLst>
        </pc:graphicFrameChg>
        <pc:graphicFrameChg chg="mod">
          <ac:chgData name="Piyus Kedia" userId="02ae6dfbcf425881" providerId="LiveId" clId="{F590B493-BBAF-48AB-8DF3-2C2488761886}" dt="2023-03-31T03:27:02.849" v="7984" actId="1035"/>
          <ac:graphicFrameMkLst>
            <pc:docMk/>
            <pc:sldMk cId="56934141" sldId="928"/>
            <ac:graphicFrameMk id="7" creationId="{06E51824-81C9-C0F2-4146-B42212DE1035}"/>
          </ac:graphicFrameMkLst>
        </pc:graphicFrameChg>
        <pc:graphicFrameChg chg="mod">
          <ac:chgData name="Piyus Kedia" userId="02ae6dfbcf425881" providerId="LiveId" clId="{F590B493-BBAF-48AB-8DF3-2C2488761886}" dt="2023-03-31T03:27:02.849" v="7984" actId="1035"/>
          <ac:graphicFrameMkLst>
            <pc:docMk/>
            <pc:sldMk cId="56934141" sldId="928"/>
            <ac:graphicFrameMk id="8" creationId="{2250977E-F62B-9E56-7B94-7BDD3D6EDD8C}"/>
          </ac:graphicFrameMkLst>
        </pc:graphicFrameChg>
        <pc:cxnChg chg="mod">
          <ac:chgData name="Piyus Kedia" userId="02ae6dfbcf425881" providerId="LiveId" clId="{F590B493-BBAF-48AB-8DF3-2C2488761886}" dt="2023-03-31T03:27:02.849" v="7984" actId="1035"/>
          <ac:cxnSpMkLst>
            <pc:docMk/>
            <pc:sldMk cId="56934141" sldId="928"/>
            <ac:cxnSpMk id="9" creationId="{813CEE59-1663-C449-2E40-3F076B666071}"/>
          </ac:cxnSpMkLst>
        </pc:cxnChg>
        <pc:cxnChg chg="mod">
          <ac:chgData name="Piyus Kedia" userId="02ae6dfbcf425881" providerId="LiveId" clId="{F590B493-BBAF-48AB-8DF3-2C2488761886}" dt="2023-03-31T03:27:02.849" v="7984" actId="1035"/>
          <ac:cxnSpMkLst>
            <pc:docMk/>
            <pc:sldMk cId="56934141" sldId="928"/>
            <ac:cxnSpMk id="10" creationId="{9A30D25D-E56C-27A0-452A-24E658743F7F}"/>
          </ac:cxnSpMkLst>
        </pc:cxnChg>
        <pc:cxnChg chg="mod">
          <ac:chgData name="Piyus Kedia" userId="02ae6dfbcf425881" providerId="LiveId" clId="{F590B493-BBAF-48AB-8DF3-2C2488761886}" dt="2023-03-31T03:27:02.849" v="7984" actId="1035"/>
          <ac:cxnSpMkLst>
            <pc:docMk/>
            <pc:sldMk cId="56934141" sldId="928"/>
            <ac:cxnSpMk id="11" creationId="{80372360-BB6B-AAD3-951B-B5983D57922C}"/>
          </ac:cxnSpMkLst>
        </pc:cxnChg>
        <pc:cxnChg chg="mod">
          <ac:chgData name="Piyus Kedia" userId="02ae6dfbcf425881" providerId="LiveId" clId="{F590B493-BBAF-48AB-8DF3-2C2488761886}" dt="2023-03-31T03:27:02.849" v="7984" actId="1035"/>
          <ac:cxnSpMkLst>
            <pc:docMk/>
            <pc:sldMk cId="56934141" sldId="928"/>
            <ac:cxnSpMk id="12" creationId="{080C54DE-2EAC-AE53-03E3-53893EB82D09}"/>
          </ac:cxnSpMkLst>
        </pc:cxnChg>
        <pc:cxnChg chg="mod">
          <ac:chgData name="Piyus Kedia" userId="02ae6dfbcf425881" providerId="LiveId" clId="{F590B493-BBAF-48AB-8DF3-2C2488761886}" dt="2023-03-31T03:27:02.849" v="7984" actId="1035"/>
          <ac:cxnSpMkLst>
            <pc:docMk/>
            <pc:sldMk cId="56934141" sldId="928"/>
            <ac:cxnSpMk id="13" creationId="{B8B2A018-F3AE-3ABA-28FC-A16105CE8FE1}"/>
          </ac:cxnSpMkLst>
        </pc:cxn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03:11.093"/>
    </inkml:context>
    <inkml:brush xml:id="br0">
      <inkml:brushProperty name="width" value="0.05292" units="cm"/>
      <inkml:brushProperty name="height" value="0.05292" units="cm"/>
      <inkml:brushProperty name="color" value="#0070C0"/>
    </inkml:brush>
  </inkml:definitions>
  <inkml:trace contextRef="#ctx0" brushRef="#br0">14129 15015 161 0,'0'0'2'0,"0"0"0"16,-64 6-2-16,39 0 3 0,2-1 2 0,5-1-3 16,1-4 0-16,9 0 1 0,4 0 4 0,2 0 5 15,-1-3 13-15,3-1-2 0,0 2 2 16,-4 0 13-16,4-1-10 0,-4 3-3 16,2-1-2-16,2 1-1 0,-2 0 4 15,2 0 5-15,0 0-7 0,0 0-18 16,0 0-6-16,8 1-2 0,1-1 1 15,1 3 1-15,11-2 1 0,5-2-1 0,1 1 2 16,13-3 3-16,3-3-1 16,-2-2 4-16,7 1 0 0,-1-3-3 0,5-1-2 15,-4 1 0-15,-1 1 2 0,3 0-1 16,-3 2-2-16,5-2 2 16,-4-1-2-16,5 2 3 15,5-2-1-15,-2 0 3 0,4 2 5 16,0-1-1-16,2 1-1 0,-2 1-1 0,-8-1 0 0,1 2 3 15,-9-1-2-15,-5 5-1 16,-2-2-2-16,-16 1 0 0,-3-2 0 0,-9 2-2 16,-7 1-2-16,0 0 2 0,-2 1-1 15,0 1 6-15,0-1 1 0,0 1-5 16,0 0-3-16,0 0-3 0,0 3 0 0,-4 0-8 16,0 4-1-16,-7 3-5 0,-5 3-2 15,5 2-5-15,-5 1-5 0,6 1-21 16,5 2-19-16,1-5-24 0,2-6-36 15,0-8-90-15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28:37.817"/>
    </inkml:context>
    <inkml:brush xml:id="br0">
      <inkml:brushProperty name="width" value="0.05292" units="cm"/>
      <inkml:brushProperty name="height" value="0.05292" units="cm"/>
      <inkml:brushProperty name="color" value="#0070C0"/>
    </inkml:brush>
  </inkml:definitions>
  <inkml:trace contextRef="#ctx0" brushRef="#br0">3669 11776 87 0,'0'0'356'16,"0"0"-306"-16,0 0 4 15,0 0-11-15,21-54 52 0,-19 49-83 0,0 2-5 16,-2 2 11-16,0 0 23 0,0 1-28 16,0 2-12-16,2 4 1 0,-2 6 12 0,4 6-13 15,0 7 2-15,5 5 2 16,-7 8 2-16,4 9-1 0,-4 6-2 0,0 7-2 15,-2 2 0-15,2-1 0 0,0-2-2 16,-2-8 2-16,6-6-2 16,-6-8 0-16,0-7-1 0,0-6 1 0,2-8 0 15,-2-6 0-15,0-4 1 0,0-6-1 16,0 1 0-16,0-1 1 0,0-4 2 31,0-6 3-31,0-9 1 0,-4-6-2 16,0-6 0-16,4-2-3 0,-4-4 0 15,4-6-2-15,-2-5 0 0,0-6 0 16,2-5 2-16,2 1-2 0,4-1-2 16,4 2 2-16,5 6 0 0,-7 3 0 15,2 8 0-15,5 7 0 0,-9 5 0 16,-2 6 0-16,3 5 0 0,1 4 1 16,-4 2-1-16,2 3 0 0,-4 3-1 0,2 0 1 15,0 2 0-15,1 2 0 0,-1 1-3 16,4 2-1-16,-2 10 0 0,0 5-1 15,-1 7 2-15,-3 6 1 0,-2 5 2 16,-2 0 0-16,-3 2-1 0,-3-2 1 16,0-5-1-16,-5-1-1 0,7-8 1 15,0-1-1-15,0-2-2 0,-4-3-9 0,5 0-6 16,1-4-8-16,0 0-12 16,2-1-4-16,0-2-1 0,2-2-10 0,0-3-26 15,2-2-31-15,0-1-69 16</inkml:trace>
  <inkml:trace contextRef="#ctx0" brushRef="#br0" timeOffset="378.35">4054 11804 539 0,'0'0'88'0,"0"0"-22"0,0 0-9 15,0 0-8-15,8-54-25 16,-6 49-12-16,0 2-1 0,0 2-4 15,-2 0-2-15,4 1-3 0,0 0-1 16,3 2 0-16,-1 5-1 0,2 1-1 0,7 3 1 16,-1 7 0-16,3 3 1 0,-3 4 0 15,-2 1-1-15,3 3 1 0,-9 3 0 16,-2 1-1-16,-4 0 0 0,0-1-6 16,-2-4-3-16,-2-4-1 0,0-7 1 15,-2-2 4-15,4-6 0 0,-5-4 1 16,5 0 2-16,2-4 2 0,-2 0 0 15,-2-1 1-15,4-1 2 0,-4-6 0 16,0-3 8-16,0-2 0 0,0-5-1 0,2-5-2 16,-5-3 0-16,5-6-1 15,0 0-1-15,2 2-4 0,0 3 0 0,2 5-2 16,9 2 0-16,-3 6-4 0,0 1-21 16,9 5-17-16,-1 5-37 0,5 2-29 15,-5 3-59-15,5 1-116 0</inkml:trace>
  <inkml:trace contextRef="#ctx0" brushRef="#br0" timeOffset="569.43">4486 11853 363 0,'0'0'281'16,"0"0"-196"-16,0 0-15 0,0 0-13 16,0 0-12-16,0 0-20 0,0 0-8 0,0 0-8 15,-21-24-4-15,21 31-5 0,0 4 0 16,0 7-3-16,0 4 3 0,0 2 0 15,0 0 1-15,0 1-1 0,6-4 0 16,-2-1-23-16,0-1-15 0,3-6-27 16,-5-2-49-16,-2-8-44 0,0-3-117 15</inkml:trace>
  <inkml:trace contextRef="#ctx0" brushRef="#br0" timeOffset="709.62">4320 11726 574 0,'0'0'23'16,"0"0"-16"-16,0 0-1 16,0 0-1-16,0 0-4 0,0 0-1 0,64-47-7 15,-51 54-51-15,3 3-61 0,-5-2-115 16</inkml:trace>
  <inkml:trace contextRef="#ctx0" brushRef="#br0" timeOffset="1355.11">4583 12000 323 0,'0'0'197'15,"0"0"-141"-15,0 0-20 0,-19-54 19 16,15 32 0-16,2-2-17 0,0-2-14 16,0 1-2-16,2 2-6 0,0 2-2 15,4 5 2-15,2 5-10 0,5 4-3 16,1 3-2-16,7 4 0 0,-1 4 0 0,9 5 0 15,-4 7-1-15,-5 3 0 16,5 5 1-16,-10 2-1 0,3-1 0 0,-6-1 0 16,-1 0-2-16,5-4-7 15,-8 1-7-15,3-3-1 16,1-4 4-16,0 0-2 0,-4-3 5 0,1-2 3 16,-3-4-9-16,2-2 14 0,-2-3 0 0,-4 0 1 15,0-2 1-15,4-2 1 0,-4-4 2 16,0-3-3-16,0-2 6 0,0-2 5 15,0-3-4-15,0-1 1 0,0 0 7 16,0 1-1-16,0 6-5 16,4 1-4-16,-2 6-3 0,-2 4-2 0,5 0-1 15,-1 1 1-15,0 7-2 0,8 4 0 16,-1 2 2-16,-1 3 0 0,9 2 0 0,-7-3 0 16,9 2 0-16,-5-5 0 0,7-3 1 15,0-1-1-15,1-2 0 0,-3-5-1 16,6 2 1-16,-4-3-5 0,-7 0 4 15,3-4 0-15,-7-7-2 0,-3-2 3 16,5-4 3 0,-8-4 3-16,0-2 10 0,-4-5-1 0,-2-2 3 0,0-3-9 0,-6-2-3 15,-6-2 0-15,-3-2 1 16,5 2 0-16,-6 4 3 0,7 9-2 0,3 9-3 16,4 8 2-16,0 4 2 15,0 3-3-15,0 0-3 16,0 10-3-16,0 8-2 0,0 10-1 0,2 6 2 15,0 3-1-15,2 1 2 0,6 0 0 0,2-2 0 16,5-4-2-16,-3-2 2 0,-2-3-8 16,9 1-10-16,-7-3-4 0,3-3-12 15,-5-3-22-15,-4-5-32 0,-3-4-27 16,-3-5-75-16,-5-5-169 0</inkml:trace>
  <inkml:trace contextRef="#ctx0" brushRef="#br0" timeOffset="1497.33">5004 11889 253 0,'0'0'314'0,"0"0"-237"0,0 0-33 0,0 0-6 16,11-52-5-16,1 46-24 0,11 0-4 15,8 0-2-15,6 1 1 0,11-1 0 16,1 2-4 0,5-2-3-16,-2 2 3 0,4-4-35 0,-13 0-70 0,-6-3-129 15</inkml:trace>
  <inkml:trace contextRef="#ctx0" brushRef="#br0" timeOffset="1844.17">5538 11802 664 0,'0'0'58'0,"0"0"-13"16,0 0-17-16,0 0-23 0,0 0 4 0,0 0 5 31,43 56 5-31,-28-37 0 0,1 5-7 16,1 5-5-16,-3 4-3 0,-3 2-3 15,3 0 0-15,-6-4 1 0,-1-4-1 16,-1-8 1-16,0-1-2 0,-2-7 0 16,0-5-7-16,-2-2-1 0,-2-2 2 15,0-2 1-15,0 0 3 0,-2-2 2 16,-2-6 0-16,-6-4-1 0,6-4 1 0,-5-3 0 16,1-2 1-16,-4-1 0 15,3-6 3-15,1-4 7 0,-2-7 2 16,-3-5 0-16,7-7 6 0,2-1-7 0,2-1-8 15,2 8-2-15,0 9-1 0,4 11-1 16,4 7 0-16,-3 8-2 0,5 4 1 16,0 4-7-16,3 2-15 0,3 7-12 15,-3 4-13-15,1 8-29 0,-6 4-25 16,-4 4-48-16,-4-2-152 0</inkml:trace>
  <inkml:trace contextRef="#ctx0" brushRef="#br0" timeOffset="2016.24">5490 11990 576 0,'0'0'63'0,"0"0"-9"15,0 0-19-15,0 0 20 0,0 0-21 0,0 0-20 16,0 0-5-16,0 0-2 0,0 0-2 16,46-39-4-16,-24 34-1 0,7-1 0 15,5 0 0-15,-1-2-6 0,2-3-45 16,4 0-50-16,-10-3-123 0</inkml:trace>
  <inkml:trace contextRef="#ctx0" brushRef="#br0" timeOffset="2316.12">6468 11521 448 0,'0'0'35'16,"0"0"50"-16,0 0-40 16,-62-52-2-16,45 50-11 0,1 0-1 0,1 1 3 15,1 1-16-15,-3 1-3 0,5 4-1 16,0 6-9-16,1 2-2 0,1 5-2 16,2 3 0-16,2 5-1 0,-1 4-1 15,3 4 1-15,4 5-1 0,0 3 1 16,4 3-1-16,5 1 0 0,3-1 1 15,7 4-1-15,-3-2 0 0,7 2-5 16,-2 0-50-16,-1-4 2 0,5-6-35 0,2-6-63 16,-11-9-166-16</inkml:trace>
  <inkml:trace contextRef="#ctx0" brushRef="#br0" timeOffset="2898.61">6790 11557 502 0,'0'0'60'0,"0"0"14"0,0 0-30 16,0 0 2-16,0 0-13 0,0 0-15 15,0 0-2-15,0 0-4 0,17-2-2 16,-11 15-3-16,5 0 0 0,-1 3-4 16,-4 2-1-16,0-1-1 0,3 1 0 15,-3 0-1-15,2-1-1 0,2-2-19 0,1-5-21 16,-1-4-18-16,2-3-5 0,3-3-15 16,-3 0-12-16,-3-3-1 0,3-3-64 15,-4-4 73-15,1-3 52 0,-7 2 31 16,4-5 88-16,-4 3 22 0,-2-5-24 0,0 1 4 15,0-2 3-15,-2 1-19 0,-4 3-13 16,6 5 1-16,-2 3-11 16,2 4-10-16,0 3-15 0,0 0-13 15,0 0-7-15,0 2-6 0,0 3 0 16,0 5-2-16,2 5-1 0,8 3 3 0,-4 1-1 16,2 1 1-16,1 1-7 0,-1 1-21 15,0 0-21 1,-6-2-59-16,0-2-78 0,0-4-263 0</inkml:trace>
  <inkml:trace contextRef="#ctx0" brushRef="#br0" timeOffset="3150.15">7500 11686 533 0,'0'0'22'15,"-5"-58"46"1,3 44-16-16,0 7 15 0,0 3-14 0,-2 4-12 0,4 0-8 16,-2 0-10-16,2 4-10 0,-2 7-8 0,2 2-5 15,-4 9 2-15,4 1 0 16,0 6-1-16,0 4 0 0,0 0-1 0,0 1 0 16,0 2 0-16,-2 0-5 15,2 2-34-15,0-4-28 0,-2-2-68 16,-2-8-93-16</inkml:trace>
  <inkml:trace contextRef="#ctx0" brushRef="#br0" timeOffset="3322.19">7154 11890 663 0,'0'0'43'0,"0"0"-9"15,0 0-13-15,17-51 29 0,-11 46-24 16,4 2-9-16,-1 1-6 0,-5 2-5 15,2 0-5-15,-2 1 0 0,6 4-1 16,-3-1-3-16,-3-1-30 0,4 1-26 16,2 1-35-16,3-3-54 0,-1-3-103 0</inkml:trace>
  <inkml:trace contextRef="#ctx0" brushRef="#br0" timeOffset="3510.35">7741 11763 147 0,'0'0'520'0,"0"0"-428"16,0 0-29-16,0 0-22 16,0 0-11-16,0 0-14 0,0 0-7 15,0 0-3-15,0 0-5 0,-4-6 0 16,4 6-1-16,-2 1 0 0,0 2-2 16,2 2-17-16,0 0-16 0,-2-1-19 15,2 1-36-15,-2-2-24 0,0-3-172 16</inkml:trace>
  <inkml:trace contextRef="#ctx0" brushRef="#br0" timeOffset="4014.05">8196 11640 388 0,'0'0'128'0,"0"0"-76"0,0 0 2 0,0 0 5 16,0 0 4 0,0 0-14-16,0 0-12 0,0 0-9 0,0 0-9 15,-16-47-10-15,16 54-4 0,0 3-4 0,4 2 0 16,-2 7 0-16,0 0 1 0,2 4 0 16,-4 4 0-16,0-1-2 0,-2 6 1 15,0 1 0-15,-2 0 0 0,0-1-1 16,2-1 0-16,2 0-2 0,0-4-5 15,0-4-8-15,0-5 10 0,2-6-8 16,-2-3-8-16,2-6 4 0,0-2 2 16,-2-1 6-16,0 0 9 0,0 0 1 15,-2-4 3-15,-5-5 0 0,-1-2-2 16,-2-1-1-16,0-2 0 0,-5-3 0 0,3 0 2 16,-7-2 3-16,5 3-1 15,-1 3 1 1,1 2 8-16,3 4-9 0,-1 4-3 0,2 3-1 0,-1 0-1 0,3 6-3 15,-4 5 3-15,3 0-3 0,1 2 0 16,2 0 0-16,4 2 2 0,2-1-2 16,0 1-7-16,0-3 4 0,2-1 1 15,4-2 1-15,2 0-7 0,3-1 2 16,3-1-2-16,3-4 0 16,7-3-12-16,-3 0-15 15,2-6-19-15,0-3-41 0,-7-1-88 16</inkml:trace>
  <inkml:trace contextRef="#ctx0" brushRef="#br0" timeOffset="4235.7">8465 11433 459 0,'0'0'103'16,"0"0"-27"-16,0 0-11 0,0 0 12 15,0 0-23-15,0 0-20 0,0 0-11 16,0 0-7-16,-4-47-7 0,4 50-8 16,0 6-1-16,0 4 0 0,0 5 1 15,0-1-1-15,0 1 0 0,0-1-3 16,4-2-24-16,0 0-25 0,-2-5-42 16,2-1-33-16,-4-3-114 0</inkml:trace>
  <inkml:trace contextRef="#ctx0" brushRef="#br0" timeOffset="4408.25">8595 11379 580 0,'0'0'92'15,"0"0"-18"-15,0 0-2 0,0 0-22 0,0 0-26 16,0 0-15-16,0 0-4 0,0 0-1 16,0 0-3-16,12-14 0 0,-9 32 0 15,1 4 0-15,0 3-1 0,-4-1 0 16,2 1-8-16,0-1-20 0,0 1-23 15,-2 1-44-15,0-3-42 0,0-3-158 16</inkml:trace>
  <inkml:trace contextRef="#ctx0" brushRef="#br0" timeOffset="4677.92">8899 12105 524 0,'0'0'111'15,"0"0"-49"-15,0 0-10 0,0 0 17 16,0 0-20-16,0 0-21 0,0 0-7 0,0 0-3 16,0 0-5-16,16-26-9 0,-16 32-3 15,0 1-1-15,0 5 1 0,0 0 0 16,-2 1-1-16,-4-1-2 0,0 2-18 15,-4 1-10-15,-3 1-22 16,-7-5-49-16,1 1-62 0,-4-5-184 0</inkml:trace>
  <inkml:trace contextRef="#ctx0" brushRef="#br0" timeOffset="5351.49">9660 11657 537 0,'0'0'22'0,"0"0"-13"16,0 0-2-16,0 0 1 0,0 0 13 16,0 0 9-16,0 0 0 0,0 0-7 15,0 0-5-15,0 25 0 0,6-24 0 16,2-1 0-16,2 0-1 0,3 0-1 15,1-3-8-15,5-1-4 0,-3-2-2 16,3 0-1-16,-2-1 0 0,1 0 0 0,-3-2-1 16,-1-1 1-16,-1-2-1 0,-3-1 0 15,0-2-1-15,-6-5 0 0,1-2 0 16,-5-2 1-16,-3-2 1 0,-3-1 0 16,-6 4 0-16,4 3 0 0,-3 5 1 15,1 3 6-15,4 4 2 16,-1 4 11-16,3 4-6 15,-2 1-8-15,-2 11-4 0,-2 4-3 0,-1 8-1 0,1 4 1 16,0 4-1-16,3 4 2 0,3-1-2 16,0 3 1-16,2 0 0 0,2 1-1 15,0 1 1-15,2-1 0 16,6-2 0-16,-1-1 0 0,3-6 0 0,-2-5-1 0,0-6-12 16,1-2 1-16,-3-6 1 15,0-7 2-15,-4 0 2 0,-2-3-1 16,2 0 4-16,-2-1 1 0,4-2 3 0,-2-3 0 15,0-5 1-15,1-3-1 0,-1 0 1 16,-2-6 0-16,0 0-1 0,0-3 4 16,0-2 4-16,-2 1 0 0,2-1-2 15,0 5 7-15,0 3-6 0,0 4-1 16,4 3 1-16,2-1-4 0,2 4 0 16,-2 2-3-16,5-1 0 0,7 5 0 15,-3 0 0-15,10-1 0 0,-1 11 0 16,1 1 1-16,2 4 0 0,-2 4 1 15,-2 1-2-15,-7 1 1 16,1 1 0-16,-9 0 0 0,-2 1-1 0,-2-1 0 16,-2 0-5-16,0-2-17 0,-2-1-13 15,0-3-19-15,2-4-25 0,7-2-36 0,-3-6-73 16,4-4-131-16</inkml:trace>
  <inkml:trace contextRef="#ctx0" brushRef="#br0" timeOffset="6518.07">10327 11647 647 0,'0'0'56'15,"0"0"0"-15,0 0-3 0,0 0-27 0,0 0-20 16,0 0-4-16,0 0 2 0,0 0 4 16,-14 4-5-16,18 8 1 0,0 1-2 15,2-2 0-15,-4 2 0 0,3 0-2 16,-3-3 1-16,4 2 0 0,2-5-2 15,4 2 2-15,3-2-1 0,4-3 0 16,5-1 0-16,3-2 0 0,2-2-3 0,2 1 0 16,-2-4-6-16,-2-3 2 0,-6-4 3 15,-5 1 3 1,-8-1-2-16,-1-1 3 0,-7 0 0 0,0-4 3 16,-7 1-2-1,-3 1 1-15,-2-2 1 0,-3 7 1 0,3 0 1 0,-11 6 3 0,5 1 1 16,-5 2-1-1,-2 4-3-15,4 6-4 16,1 2-1-16,3 4-1 0,5 0 1 0,-1 4-2 0,3-2 2 0,2 1 0 16,8-1-1-16,-2 1 0 15,2 1 1-15,2-3-1 0,6 0 0 0,8-1-1 16,1 0 1-16,8 0-3 0,6-2 4 0,0-3-6 16,4-1-7-16,0-5-4 15,-2-3 10-15,0-2-14 0,0-5 1 0,2-4 2 16,-1-6 5-16,-3 0 9 0,-5-1 4 31,-5 1 0-31,-2-1 0 0,-7-2 0 16,3-4 3-16,-9-2 18 0,-2-1 11 15,0 2-5-15,-4 0-3 0,0 3-6 16,-2 3-5-16,-4 5 0 0,4 3-1 16,-2 4 1-16,-5 3-10 0,1 2-2 0,-2 9 0 15,1 5-1-15,-7 7-1 0,6 1 1 16,-3 0-1-16,5 0 0 15,0-2 1-15,6 1-1 0,-3-1 1 16,3-2 0-16,2-2-1 0,-2-4-2 16,2 0-1-16,0-1-2 0,0-4-1 0,0-2 0 15,2-4 1-15,-2-1-2 0,4 0-1 16,-1 0 3-16,3-1 1 0,2-5-7 16,2-3 11-16,-1-3 1 0,-3-2 0 15,2-4 0-15,5 0 0 0,-9-1 0 16,-2-1 1-16,4 4-1 0,-2 5 2 0,0 4-2 15,-2 4 1-15,0 3 2 0,-2 0-3 16,7 5 0-16,-5 9-2 0,0 2 2 16,2 4 0-16,2-1 0 15,4 1 0-15,1-3 0 0,-1-1 0 0,4-1 0 16,5-3 0-16,2-2-1 0,-5-5 0 16,5-5 2-16,0-1-1 0,-1-8 1 15,5-6-1-15,-2-3 1 0,-2-5-1 16,1-4 1-16,-3-4-1 0,-3-3 1 15,-1-6 0-15,-1-5-1 0,-3-2 0 16,-1-4 0-16,-2 0 0 0,-4 2 2 16,1 3-1-16,-5 8 5 0,0 9-1 15,0 11 4-15,0 7 0 0,-3 5-1 16,1 5-2-16,0 1-1 0,-6 4-4 0,-2 10-1 16,-1 6 0-16,-1 3-2 15,2 7 1-15,1 2-1 0,5 5 2 16,-4-2 0-16,6 0-1 0,2 2 1 0,0-3 0 15,6 3 0-15,-2-5 0 0,2-2 0 16,1-4 0-16,1-3 0 0,0-4 0 16,-4-6 0-16,0-5 0 0,-1-1 0 15,-3-5-1-15,2 0-7 0,0-2 1 16,0 0 2-16,0-5 1 0,-2-4 4 16,0-3 0-16,0-4 1 0,-8-4 0 15,-3-5-1-15,-7-5-1 0,3 0 0 16,-8 2-2-16,9 3 2 0,-3 8 1 15,9 5 0-15,-4 6 0 0,1 5 0 0,1 3 0 16,0 9 0-16,-7 6-1 16,11 4-2-16,-6 2 2 0,3-1 1 15,3 0-1-15,6 0 0 0,0-3 0 0,0 0 1 16,10-4-1-16,5-2-1 0,-5-1 2 16,13-2-1-16,-2-3 0 0,1-4 1 15,7-1 0-15,0-2-11 0,-4-3-25 16,0-6-67-16,0-6-51 0,-1-4-213 15</inkml:trace>
  <inkml:trace contextRef="#ctx0" brushRef="#br0" timeOffset="6753.62">11588 11604 619 0,'0'0'32'16,"0"0"-15"-16,0 0 8 0,0 0 1 15,0 0-9-15,0 0-7 0,-10 13 4 0,10-12 2 16,0-1 0-16,0 0-6 16,0 0-1-16,6 1-3 0,0 3-1 15,5-2-2-15,9-2-1 0,3-2 0 16,6 2-2-16,2-4 1 0,-2 1-1 0,-2-3-4 16,2 2-41-16,-9-2-34 15,-1-3-45-15,-4-1-99 0</inkml:trace>
  <inkml:trace contextRef="#ctx0" brushRef="#br0" timeOffset="7069.51">11659 11443 557 0,'0'0'89'16,"0"0"-30"-16,0 0 13 0,-50-13-23 0,44 11-20 16,6 2-2-16,-2 0-11 15,2 0-7-15,0 4-4 0,0 0-4 16,4 5 0-16,8 1-1 0,-4 0 2 15,11 2 0-15,2-2 0 0,6 4 2 0,6-3-3 16,0 1 0-16,8 1 0 0,9 1 0 16,-5 3-1-16,9 0 1 0,-9-1 0 15,3 2 0-15,-5-1 0 0,-10-3-1 16,-12-1 0-16,-8-4 1 0,-9-1-2 16,-4 3 1-16,-7 1-3 15,-9 2 3-15,1-1-1 0,-7 3 1 0,1-2-1 16,2 4-1-16,-3-2-5 0,3 1-5 0,-4-1-7 15,7-1-7-15,-1-2-3 16,9 1-20-16,-4-2-34 0,1 0-20 16,5-2-64-16,4-3-150 0</inkml:trace>
  <inkml:trace contextRef="#ctx0" brushRef="#br0" timeOffset="7463.98">12411 11518 506 0,'0'0'128'0,"0"0"-87"15,0 0-4-15,0 0 0 0,0 0 6 0,0 0-12 16,0 0-9-16,0 0-5 0,-6-28-9 16,16 30-2-16,-6 4-1 0,11 4-1 15,1 5 2 1,1 4-3-16,1 3 3 0,-1 2-3 0,-1 2-2 0,-1 1 0 15,-1 2 1-15,-3 1-2 16,1-1 1-16,-2-4-1 0,-1-2 0 0,1-5-2 16,3-3-2-16,-7-6-1 0,-2-4-1 15,4-3 4-15,-4-2 1 0,5 0 2 16,-3-4-2-16,-4-4 2 0,10-3 1 0,-6-3-1 31,7-4 1-31,-7 0 3 0,2-6 2 0,-2-2 3 0,7-4-2 16,-7-4-3-16,6-2-1 0,1 0-4 0,-3 2 1 15,7 7-1 1,-7 8 0-16,5 6-1 0,-1 6-8 0,-4 4-9 0,5 3-6 16,-3 0-19-16,5 6-33 0,-1 6-21 15,5 1-44-15,-7 3-105 16</inkml:trace>
  <inkml:trace contextRef="#ctx0" brushRef="#br0" timeOffset="8142.19">13250 11571 590 0,'0'0'61'16,"0"0"-8"-16,2-57 3 0,-8 39-6 15,-2 0-23-15,-5 1-14 16,1 4-1-16,6 4 1 0,-7 3-4 0,3 5-7 0,4 1-2 16,-4 5 0-16,-7 7 0 15,5 4-1 1,-5 8-1-16,5-1 2 0,-3 7-2 0,5-3 0 0,4 0-12 15,-1-1-4-15,-1-1 4 0,4-4 2 0,2-2 0 16,0-2-4-16,2-2-1 0,2-2 2 16,-2 1 0-16,4-5 0 0,2-1-12 15,3-3 25-15,-1-2 0 0,8-3 0 16,-1 0 2-16,8-5 1 16,-5-4 0-16,3-4 0 0,-3-2 0 0,-1 1 3 15,-5-3 3-15,1 2 4 0,-7-4 3 0,-4-1 2 16,2 2 2-16,-2 4-4 15,0 3 3-15,-2 4-2 16,0 2 9-16,0 4-17 0,0 1-5 0,0 2-1 0,0 5-1 16,-6 8 0-16,4 3-1 15,-2 3 0 1,2 1-1-16,2 0 1 0,2-1 1 16,4-1-1-16,7-4 0 0,1-3 1 15,-4-1 1-15,11-3 0 0,-9-1-1 16,7-4 0-16,-7-4 0 0,9-1 0 15,-6-3 1-15,5-6 0 0,-3-6 1 16,6-4 5-16,-9-6 9 0,5-5-3 16,-7-4-7-16,2-2 1 0,-7-4 3 15,-1-1-1-15,0-3-1 0,-4-3 1 0,-4-4-1 16,2-1 5-16,-4 0-5 16,-4 7 4-16,1 8-6 0,-3 11-4 0,0 10 0 15,4 5-2-15,-7 8 0 0,-1 4 0 16,1 6 1-16,-9 13-1 0,5 6-3 15,-4 8 2-15,1 4 0 0,7 3 1 16,7-2-1-16,4 3-2 0,2 2 2 16,2 2 0-16,4 0-1 0,5-3 1 0,3-2 1 15,-1-5-1-15,3-4 1 0,-4-4 0 16,1-4 0-16,-1-7 0 0,-3-4-3 16,-3-3-21-16,0-4-7 15,-2-5-6-15,0 0-26 0,-4-4-63 0,-4-8-53 16,-4-1-251-16</inkml:trace>
  <inkml:trace contextRef="#ctx0" brushRef="#br0" timeOffset="9511.89">13812 11042 12 0,'0'0'44'0,"0"0"-8"15,0 0 8-15,0 0 14 0,-20-16-1 0,14 12 11 16,-1 0-7-16,3-1-4 0,4 2-2 16,0 0 1-16,0 0-1 15,0 2-7-15,0-1-9 0,0 2-2 16,0 0-10-16,0 0-7 0,4 0-1 0,7 4-9 15,3 7 1-15,3 3 2 0,3 3 6 16,9 8 0-16,0 4-2 16,-4 7-4-16,0 5-4 0,0 3-2 15,-9 3-1-15,1 0-2 0,-13 3-3 0,-2 4-1 16,-2 0 2-16,-6 5-2 0,-15-4-2 16,3-1 1-16,-9-5-14 15,2-8-11-15,0-9-25 0,4-6-33 0,-3-8-39 16,7-5-112-16</inkml:trace>
  <inkml:trace contextRef="#ctx0" brushRef="#br0" timeOffset="9810.44">14329 11666 391 0,'0'0'74'0,"0"0"-11"0,0 0 10 0,0 0-4 0,0 0-16 0,0 0-8 32,0 0-7-32,0 0-9 0,0 0-6 15,37 3-8-15,-32 6-2 0,-5 3-5 16,0 2-2-16,0-1-3 0,0 0 0 15,-5 2-2-15,-1-2 0 0,-6 0-1 16,2-4-8-16,-3 0-26 0,-3-3-32 16,5-4-61-16,-5-2-89 0</inkml:trace>
  <inkml:trace contextRef="#ctx0" brushRef="#br0" timeOffset="9987.07">14540 11257 350 0,'0'0'374'0,"0"0"-344"16,0 0-13-16,0 0 9 0,0 0-14 15,0 0-9-15,0 0-3 0,0 0-4 16,0 0-22-16,-37-10-17 0,25 22-23 16,-7 0-46-16,11-5-90 0</inkml:trace>
  <inkml:trace contextRef="#ctx0" brushRef="#br0" timeOffset="11717.33">11433 12539 472 0,'0'0'96'0,"0"0"-31"0,0 0-27 0,0 0 11 0,0 0-15 0,0 0-11 16,0-6-4 0,0 6-7-16,0 3-3 0,0 3-4 0,4 2 0 15,-2 6-3 1,-2 5 4-16,3 4 1 0,-3 3 2 15,0 1-2-15,-5 2-2 0,3 1-4 16,0 0 0-16,-2 1 0 0,2-6-1 16,0 1 0-16,0-1-8 0,0-3-32 15,2-4-24-15,0-4-18 0,6-4-31 16,0-5-72-16,3-5-102 0</inkml:trace>
  <inkml:trace contextRef="#ctx0" brushRef="#br0" timeOffset="12078.69">11876 12510 489 0,'0'0'61'0,"0"0"1"16,0 0-13-16,0 0 1 0,0 0-8 15,0 0-11-15,0 0-6 0,0 0-7 16,0 0-8-16,-46-6-4 0,36 14-2 0,-5 3 1 15,1 3-1-15,-1 2 0 16,-3 4-3-16,3 3 0 0,1 0 0 0,1 4 0 16,-1 3-1-16,4 0 0 0,3-1 1 15,-1-2-1-15,8-2 0 0,0-4 0 16,6-1 0-16,3-3-1 0,3-4 1 16,9-1 0-16,8-4-1 0,4-4 0 15,4-4 2-15,4-6 2 0,9-6 3 16,-9-5 0-16,-8-2 0 0,-4 0-2 15,-12-2-1-15,-11-2 0 0,-8-2 3 16,-15-2-2-16,-7 2-3 0,-16 2-1 16,-9 4-7-16,-17 10-37 0,-5 8-50 15,-9 4-48-15,11 6-104 0</inkml:trace>
  <inkml:trace contextRef="#ctx0" brushRef="#br0" timeOffset="36370.28">18184 11118 216 0,'0'0'36'16,"0"0"14"-16,0 0 11 15,0 0-4-15,0 0 4 0,13-53-12 0,-15 40-17 16,0 0-7-16,-7 1 0 16,5-1 13-1,-2 0-19-15,2 2-12 0,-4 3 3 0,-1 0 5 16,3 0-1-16,-4 4-5 0,0 1-4 0,-7 3-4 0,-4 1-1 16,3 4 0-16,-9 6 0 0,2 2-2 15,6 2 0-15,1 3 2 0,5-2 0 16,-1 4-2-16,8-3 0 0,2 1 1 15,2 0 0-15,2-1 1 0,0-2-2 0,8 3 1 32,-2-4 0-32,11 1 1 0,-5 0 0 0,7-1 0 15,-1 1 0-15,7-1 2 0,2 4 1 16,2-4 6-16,0 1 0 0,-2 1 0 0,-5-2-1 0,1-2 1 16,-8-1-1-16,-1 1-3 15,-8-1-2-15,0-2-1 0,-6 3 0 0,-4 3-1 16,-6 0 5-16,-13 5-3 0,1-4-1 15,-5 0 1-15,-6-3-2 16,-5-1-1-16,9-2 0 0,-4-7-4 0,9-1-8 16,-1-2-4-16,10-2-1 0,5-1-1 15,2-5-13-15,4-3-11 0,1-3-8 16,3-4-7-16,7-5-4 0,11-4-26 16,5-7-57-16,2 2-99 0</inkml:trace>
  <inkml:trace contextRef="#ctx0" brushRef="#br0" timeOffset="36604.98">18596 10970 370 0,'0'0'184'0,"0"0"-122"0,0 0-13 16,0 0 3-16,0 0-9 0,0 0-24 16,0 0-9-16,0 0-6 0,4 5-3 0,-4 7 0 15,0 5 0-15,0 7 2 16,0 1 1-16,0 7-1 0,2 3-2 0,2 2 0 15,0 2 0-15,2-1-1 16,7-3 0-16,-5-1 0 0,5-5-1 16,1-4-10-1,-2-2-58-15,1-5-24 0,-3-5-51 16,-4-6-81-16</inkml:trace>
  <inkml:trace contextRef="#ctx0" brushRef="#br0" timeOffset="37017.32">18402 11239 501 0,'0'0'60'0,"0"0"-6"16,0 0-19-16,0 0-2 0,2-52-2 0,6 44-9 15,4 0-1 1,3 1-3-16,3 0-4 0,3-1-2 0,4 1-2 16,6 1 1-16,0-1-4 0,0 2-2 15,0 1-3-15,0 2-1 0,0 2 0 0,-4 0-1 16,4-1 1-16,-6 5-1 0,1-2 0 0,-7 2-1 15,-2-1 0-15,-3 1 1 16,3 4-1 0,-5 1 0-16,0 2-1 0,1 2 2 15,-1 4 0-15,3-2 0 0,-7 1-1 16,2 3 1-16,1-2 0 0,-3 2 0 16,-4-2 0-16,2-1 0 0,-4 2 0 15,-2-2 0-15,0-1 1 0,0 0-1 16,-2-5 0-16,-4-1-4 0,2-4-2 15,0-1 1-15,-5-2 3 0,1-2 0 0,0-3 2 16,2-2 2-16,-1-3-2 0,-1-2 1 16,4-4 1-16,2-3 0 0,0-3 2 15,2-8 1-15,0-5 2 0,6-8-3 16,11 0-2-16,-1 2-1 0,5 2-1 0,4 10 0 16,2 9-4-16,-1 5-25 15,8 8-27-15,-1 3-25 0,0 1-36 0,-6 8-69 16</inkml:trace>
  <inkml:trace contextRef="#ctx0" brushRef="#br0" timeOffset="37365.33">19290 11217 573 0,'0'0'47'0,"0"0"5"15,0 0 15-15,7-58-7 16,-7 51-26-16,0 1-17 0,0 3-1 0,0 2-4 15,0-1-2-15,0 2-6 16,0 0-3-16,0 2-1 0,-2 7 0 16,-1 2-2-16,-1 3 2 0,2 3 0 0,2-1 0 15,0 2 0-15,0-2 0 16,9-1 0-16,-1-1-4 0,6-2 2 16,3 0-1-16,1-5 2 0,1 0 1 15,2-3 0-15,-3-4 0 0,-1 0 0 0,-1-4 1 0,-1-3 0 16,-7-3 0-16,2-2 0 15,-3 0 0-15,-3-3 1 0,-2 0-1 16,0-2-1-16,-2 0 2 0,0 1-2 0,-2 1 1 16,0 6-1-16,0 2-1 0,2 3 1 15,0 3-6-15,0 1-10 0,0 0-14 16,0 5-17-16,0 4-32 0,4 3 1 16,4 3-12-16,4-3-35 0,3-2-84 15</inkml:trace>
  <inkml:trace contextRef="#ctx0" brushRef="#br0" timeOffset="37840.17">19894 11146 291 0,'0'0'261'0,"0"0"-197"0,-19-57-3 16,13 45 6-16,2 2-12 0,0 3-19 0,2 2-12 16,0 2-9-16,2 2-4 0,-2 1-5 15,0 0-3-15,-3 2-3 0,-1 3-1 16,0 5 0-16,-2 1 1 0,0 2 0 15,-3 0 2-15,3 0-2 0,0 4 0 16,1-2 0-16,1 0 0 0,2 3 0 16,4 0-1-16,0 4-1 0,8 1 0 15,3 0-2-15,3 0-3 0,5-2-2 16,1-1 1-16,1-5-4 0,2-6 6 0,4-4 4 16,-4-5 1-16,1 0-3 0,1-9 1 15,2-2 3-15,0-5 0 0,0-2 1 16,-5-3 0-1,7-5 0-15,-4-3-1 0,-4-3 2 0,-2-6-2 0,-3-7 2 16,1-4-1-16,-7-7 4 0,-2 2 1 16,-4 3-5-16,-4 9 1 0,0 9-1 0,-6 9 1 15,-4 8 1 1,4 4 2-16,-5 6 0 0,1 4 0 0,0 2-3 0,-3 8-2 16,-1 6-1-16,1 7 0 0,-3 2 0 15,5 4 1-15,1 2 0 0,4 5 0 16,4 4-1-16,2 3 1 0,0-2 0 15,6 2 1 1,6-1-1-16,3-2 1 0,1-3-1 0,3-3 0 16,2-2-2-16,-3-6-10 15,-1-5-47-15,-3-3-49 0,-3-8-61 0,-7-5-158 0</inkml:trace>
  <inkml:trace contextRef="#ctx0" brushRef="#br0" timeOffset="38023.49">19933 11062 668 0,'0'0'60'0,"0"0"1"16,0 0-14-16,0 0-25 0,0 0-14 15,0 0-3-15,0 0 1 0,0 0 3 16,42-27-1-16,-13 22-1 0,4-2-5 16,10-2-2-16,0 2 0 15,5-2 0-15,2 2-23 16,-3 2-29-16,5-1-56 0,-9 2-95 0</inkml:trace>
  <inkml:trace contextRef="#ctx0" brushRef="#br0" timeOffset="42922.08">20975 10916 376 0,'0'0'80'16,"0"0"-10"-16,0 0-13 0,0 0-1 15,0 0-11-15,0 0-5 0,0 0-11 16,-10-52-2-16,10 48-5 0,2-2-5 16,0 4-5-16,-2-1-4 0,4 1-4 15,-2 2-1-15,0 0-2 0,4 3-1 0,1 6-2 16,3 6-1-16,0 5 2 0,-4 5 1 16,-1 6 0-16,-1-1 0 15,-2 4 0-15,0-3 0 0,-2-2 1 0,0-5 0 16,2-1-1-16,-2-5 0 0,0-3 0 15,0-5 0-15,2-3 0 0,-2-4-1 16,0-2 0-16,0 0 1 0,2-1-1 16,-2 0 1-1,0 0 0-15,0-4 0 0,0-4 2 0,2-9 0 16,0-4-2-16,0-4 0 0,0-4 0 16,2-2 0-16,-2-3 0 0,3 1 1 0,3-1-1 0,2 3-1 15,-2 6 1-15,-1 5 0 0,3 6 0 16,-4 6 0-16,0 4 0 15,1 4-1-15,1 1-1 0,0 4-1 16,5 8-1-16,-3 4 1 0,6 3 3 0,-3 4 0 16,-1-1 0-16,5 1 1 15,-7 0-1-15,3-2-1 0,1-3 1 0,0-1 0 16,3-4-1-16,4-1-1 0,-5-2 1 16,9-3-1-16,-4-5-1 0,1-2 1 15,3-2-4-15,-2-3 2 0,0-4 0 16,-3-5 1-16,-1-1 0 0,-2-2 1 0,-1-2 0 15,-1 1 1-15,-5-3 0 16,2-1 1-16,-8-1 1 0,3-4-1 0,-5 1 1 16,0 0 1-16,-2 6 4 0,0 5 7 15,-2 4 1-15,-2 4-5 0,-1 2-2 16,1 1 0-16,-2 3-3 0,0 0-4 16,0 9 0-16,-1 1-3 15,1 2 0-15,4 5 2 0,-4-2 0 0,2 4 1 16,2 0 0-16,-2 1 0 0,6 1 0 15,-2 0 0-15,4 0-1 0,6 2 0 16,1-3 0-16,-3 2 0 0,6-4 1 16,1-3 0-16,3-2 0 0,-5-6 0 15,1-3-1-15,-3-4 1 16,-3 0 0-16,2-6 0 0,3-5 2 0,-5-3-1 16,-2-2-1-16,0-3 1 15,-6-1 0-15,0-5 1 0,-2-6 0 0,-8-1-1 0,-1-5 2 16,-5 5-2-1,6 4 3-15,-3 9-1 0,3 10-3 0,6 5 2 0,2 4-1 16,2 0-1-16,-2 6-2 0,0 8-3 16,-1 4 1-1,3 7-2-15,5-2-12 0,5 1-11 0,6 2-19 0,5-3-13 0,6-3 6 16,6-2-9-16,6-6 7 0,5-3 7 16,1-7-29-16,9-4 23 0,-4-9 27 15,3-8-29-15,-1-2 8 0,-2-7 18 16,-9 0 4-16,-6 2 26 0,-8 1 2 15,-10 2 46-15,-9 0 74 16,-4-1-16-16,-4-4 9 0,0-4-15 0,-2 1-26 16,-2 3-9-16,-5 3-4 0,5 10-26 15,-2 6-5-15,2 4-1 0,4 5-9 16,0 0-4-16,0 0-4 0,0 3-8 16,0 6-2-16,0 4-4 0,0 8 2 15,0 3 2-15,0 4 1 0,-2 3-1 16,0 4 0-16,0 0 0 0,0 1 0 0,2-2 1 15,0-2 0-15,4-1-1 16,0-3-1-16,0-5 1 0,2-2-4 0,1-7-5 16,1-3 3-16,-4-5 1 0,-2-4 1 15,0-1 2-15,-2-1 1 0,2-3 1 32,-2-6 1-32,0-2 0 0,0-3 1 0,-2-7-2 15,-6-1 2-15,-7-3-2 0,5-3 0 0,-4 5 1 0,-3 1-1 16,5 5 2-1,-11 6-1-15,6 3-1 0,1 6 2 0,-3 2-2 0,5 4-1 0,-3 7 1 16,5 2-2-16,4 2 1 0,1 1 0 16,-1-1 1-16,6 3-1 0,0 0 1 15,2 0-1-15,0 0 0 16,4-3 1 0,6 2-2-16,1-3 2 0,3-2-2 15,3 1 0-15,8-2 1 0,1-1-3 16,3-5 2-16,2-2-1 0,2-2-9 15,3-1-5-15,-1-7-5 0,4-5-2 16,-4-1-13-16,4-2-1 0,-1-3-11 16,-3 1 16-16,-2-2 4 0,-4-1 14 0,-4 1 12 15,-9-4 3-15,1-1 1 0,-9-4 8 16,-2-1 16-16,0-2 23 16,-4 4-6-16,0 1-4 0,-4 9-2 0,0 3-5 15,-4 5 0-15,0 3-6 0,4 2-4 16,-2 3-9-16,-5 1-3 0,1 4-3 15,-2 6-6-15,-1 4 0 0,-5 3-1 16,1 2 1-16,-5 1 0 0,7 3 0 16,-5 0 0-16,5 1 0 0,1 0 0 15,4 1 0-15,2-1 0 0,6-2 0 16,0-4-1-16,2 0-1 0,8-3-2 0,6-1-5 16,-1-3-1-16,8-3 5 0,-1-2-4 15,-3-3-8-15,6-3-15 0,-2 0-7 16,-9-6-20-16,7 1-23 0,-11-3-10 15,5 0-57-15,-5 0-85 0</inkml:trace>
  <inkml:trace contextRef="#ctx0" brushRef="#br0" timeOffset="43664.28">23234 10846 333 0,'0'0'64'16,"0"0"12"-16,0 0-9 0,0 0 5 16,-4-50-16-16,4 44-6 0,0 0-5 15,0 1-7-15,0 0-8 0,0 3-3 16,0 0-6-16,2 1-9 0,0 1-4 15,1 0-2-15,5 0-4 0,2 6 0 16,-2 3-2-16,9 3 0 0,-3 6 1 0,-1-2-1 16,3 3 1-16,-7 1-1 15,3-1 0-15,-2 0-2 0,-3-4-16 0,-5-4-10 16,2-1-10-16,-2-4-14 0,-2-2-2 16,0-3 3-16,0-1 12 0,0 0 16 15,0-1 13-15,0-7 9 0,0-2 1 16,2-3 12-16,-2 0 5 0,0-4 7 15,-2 0 7-15,2 0 1 0,-2 0 1 16,-2 0-1-16,2-1-5 0,-3 5-4 0,-3 2-2 16,4 2-2-16,-2 4-3 0,2 2-7 15,2 0-5-15,0 3-1 0,-1 0-1 16,-1 5-2-16,-6 5-1 16,0 3 0-16,1 6-1 0,3 0 1 0,-2 2-1 15,2 1 0-15,2-1-5 0,-1-2-3 16,5-1-3-16,-2-3-2 0,2-2 1 15,0 1-2-15,0-5 0 0,0-4-5 16,0-2 15-16,0-2 5 0,0-1 1 16,2-1 0-16,3-5 0 0,-1-5 8 0,0-2 11 15,0-1-6-15,0-2-2 0,0-5 2 16,-2-2 0-16,2-1-1 0,-1-4-1 16,1 0-2-16,2 4 1 15,0 4 1-15,-2 8 0 0,-2 6-6 16,-2 3 1-16,0 3-1 0,0 0-3 0,0 3-2 15,0 4-1-15,-8 6-1 0,0 6 1 16,2 2-1-16,-3 3 1 0,1 2-4 16,0-2-2-16,2 0-2 0,1-3 2 15,3-3-3-15,0-2 4 0,2 1 0 16,0-4-2-16,0-5-3 0,0 0 8 0,4-5-2 16,-4-3-8-16,5 0-5 0,1-8 5 15,2-3-3-15,2-1-2 0,-3-5-14 16,-3 2-22-16,2-4-9 0,4-2-24 15,-4 0-39-15,1 1-34 0</inkml:trace>
  <inkml:trace contextRef="#ctx0" brushRef="#br0" timeOffset="44010.56">23931 10603 326 0,'0'0'32'0,"0"0"24"0,0 0 7 0,0 0 12 16,0 0-16-16,0 0-17 0,0 0-5 15,-29-38 4-15,27 36-1 0,0 1-6 16,2 1-7-16,0 0-3 0,0 0-5 15,0 0-8-15,0 6-5 0,0 4-4 0,2 4-2 16,2 5 1 0,2 5 1-16,3 5 1 0,-5 1 0 0,2 6-2 0,0 5 1 15,2 5-2-15,1 2 1 16,-7 0-1-16,2-6 0 0,2-4-6 0,4-8-33 16,1-10-20-16,-9-5-27 15,2-2-15-15,-4-5-72 0,0-4-128 0</inkml:trace>
  <inkml:trace contextRef="#ctx0" brushRef="#br0" timeOffset="44188.03">23755 10919 512 0,'0'0'62'16,"0"0"17"-16,0 0-28 0,-16-54 9 0,18 47-32 16,2-1-13-16,4 1 0 0,1-1-1 15,11-1-3-15,-3 0-5 0,8 1-3 16,4 1-1-16,-1-2-2 0,-1 2 0 15,0-1-12-15,2 1-35 0,0 1-36 32,-2 2-36-32,-8 0-87 0</inkml:trace>
  <inkml:trace contextRef="#ctx0" brushRef="#br0" timeOffset="45271.2">24152 10750 628 0,'0'0'76'0,"0"0"-9"0,0 0-25 15,0 0-1-15,0 0-10 16,0 0-12-16,0 0-3 0,0 0-2 0,0 0-3 16,-14-49-3-16,12 53-4 0,2 2-4 15,0 6-5-15,6 4 3 0,0 4 2 16,0 2 0-16,-2 1 0 0,3 3 0 31,1-2 0-31,-2 0 0 0,0-5-12 16,-4-2-6-16,0-5-3 0,-2-5-4 15,0-2-6-15,3-3 14 0,-3-2-7 0,0 0 9 16,0 0 14-16,0-3 1 0,0-1 3 16,-3-4-2-16,3 0-1 0,0-5 11 15,0 1-1-15,0-4 2 0,0-2 0 16,3-2 3-16,1-3-4 0,0-3-2 16,4 2-3-16,4 1 0 0,-3 4-1 15,3 6-4-15,-2 5-1 0,-5 6 1 16,1 2-1-16,2 0-1 0,2 7 0 15,-1 3 0-15,-5 5 0 0,4 2 1 16,-2 1-1-16,3 5 1 0,-5-1-1 0,-2-1-5 16,4-2-6-16,4-2-4 0,1-4 3 15,-5-4 2-15,0-1-1 16,0-3 4-16,0-3 2 0,1-1 5 0,-5-1 1 16,0-1 1-16,-2-5 1 0,2 0-2 15,0-6 7-15,-2-1 10 0,2-4-5 16,2-1-4-16,2-4 2 0,0 0 1 15,5-1-1-15,-3-4-2 0,7 6-3 16,-3 1 0-16,-2 7-1 0,1 6-1 16,-3 3-3-16,-4 4 0 0,-2 2 1 15,2 6-1-15,-2 6-2 0,5 1 1 0,-5 4 1 16,0 0 1-16,0 1-1 16,2 0-1-16,-2-2 1 0,2-2-5 0,-2 0-4 15,2-4 1-15,2-1 2 16,5-4 0-16,1 0 0 0,-4-1-2 0,13-2-1 15,-8 0 4-15,11-4 1 0,-3-2 1 16,2-6 0-16,6-6-1 0,0-4-1 16,0-3-5-16,-7-4-5 0,-1-4 1 15,4-3 6-15,-15-1 6 0,0-1 1 0,-3 5 1 16,-7 7 3-16,0 6 21 0,-9 6 6 16,5 5-4-16,-2 3 5 0,2 2-8 15,2 8-10-15,0 7-9 0,-2 6-4 16,2 3 0-16,2 6 2 15,2 3-2-15,-2 2 1 0,4 2 0 0,0 2 1 16,0-2-1-16,8 0 0 0,-1-1-1 0,-5-2 0 16,4-3 1-16,-3-3-1 15,1-2 1-15,-4-7-1 0,-4-2 0 16,0-8-3-16,0-4-6 0,0-2 2 16,0-3-1-16,0 0 4 0,-4-5 4 15,0-4 0-15,-5-5 2 0,-1-4-1 0,4-3-1 16,0-8 3-16,-7-3 1 0,3-6 1 15,4-5 0-15,-9-6 0 0,3-5 1 16,6-4-1-16,2 0 1 0,-3 2-5 16,5 10 1-16,2 9-2 0,0 8 1 15,6 7 0-15,-1 4 0 0,1 5-1 16,0 4 0-16,6 3 1 0,3 3-1 16,-1 3-1-16,5 0 1 0,4 7 0 15,-7 3 0-15,7 3 0 0,-7 6 0 16,3 1 0-16,-11 5 0 0,5 0 0 15,-5 2 0-15,-6 2 0 0,0 0 0 0,-4 0 0 16,-8-2 0-16,-3-1 0 0,1 0 1 16,-9-1-1-16,9-1 0 15,-7-5-2-15,9-3-5 0,-5-2-6 16,1-5 0-16,6 0-4 0,-5-4-7 0,1-2-10 16,6-2-16-16,-5-1-13 0,7-1-1 15,4-7-18-15,2-1-41 0,13-2-96 16</inkml:trace>
  <inkml:trace contextRef="#ctx0" brushRef="#br0" timeOffset="45476.28">25523 10649 592 0,'0'0'101'0,"0"0"-30"0,0 0-23 16,0 0-20-16,0 0-7 15,0 0-5-15,0 0-1 16,-4 2-6-16,8-2-4 0,6 0-3 0,0 0-1 16,-3 0-1-16,5 3 0 0,0 1 0 0,-5 0 0 15,-1 0-31-15,0 4-30 0,-4-2-56 0,-2 3-22 16,-2-1-113-16</inkml:trace>
  <inkml:trace contextRef="#ctx0" brushRef="#br0" timeOffset="45634.89">25310 10875 510 0,'0'0'204'0,"0"0"-124"16,0 0-30-16,0 0 4 0,0 0-5 16,0 0-19-16,0 0-14 0,0 0-8 15,0 0-1-15,2 15-5 0,10-18 0 16,13-1-1-16,12 2 0 16,7 2-1-16,5-1-6 0,11 1-26 0,-4 1-53 0,0-1-130 15</inkml:trace>
  <inkml:trace contextRef="#ctx0" brushRef="#br0" timeOffset="79635.85">26308 10505 5 0,'0'0'317'0,"0"0"-272"15,0 0-32-15,-4-50-5 16,0 44 8-16,2 1-4 16,-2 1 4-16,4 3 2 0,-4-1 1 0,4-1 1 0,0 2 3 15,-2 1 1-15,2-2 5 0,0 2-3 16,-2 1-5-16,2 4-6 0,0 7-5 0,0-1 0 15,2 6 7-15,0 7 4 16,4 5-4-16,-6 9-3 0,2 4-6 16,-2 6-2-16,-4 5-3 15,-7 3-2-15,1 1 0 0,2-3 1 0,-5-1-1 0,3-6 0 16,8-10 1-16,2-6-2 0,0-12 1 16,0-5-1-16,0-7 0 0,0-4 0 15,0-2-1 1,0-1 1-16,0-1 2 0,0-6 3 0,0-8 3 0,0-2-2 15,0-5 0-15,0-1-5 0,0 0-1 16,0-5 1-16,0 2 1 0,2-2-2 0,-2-1 0 16,4 4 0-16,2 0 2 15,3 5-2-15,-3 6 1 0,0 2 1 0,-2 2 0 16,5 4 1-16,3-1-1 16,-2 3-1-16,13 2-1 0,-4 2 0 0,5 2 0 15,5 5 0-15,0 3 0 16,0 1 0-16,-6 3 1 0,0-1-1 0,-5 2 1 15,-5 2 1-15,-7-1-2 0,0 5-2 16,-4-2 2-16,0 1 2 0,-2 1-2 16,0 0 1-16,0-5 1 0,0 1-2 15,0-5 0 1,0-3-18-16,0-4-17 0,0-3-14 0,0-2-4 0,8 0-25 0,1-7-14 16,-5-4-25-1,4-3-63-15</inkml:trace>
  <inkml:trace contextRef="#ctx0" brushRef="#br0" timeOffset="80832.8">26806 10654 237 0,'0'0'225'0,"0"0"-168"0,0 0-9 16,0 0 3-16,0 0-12 0,0 0-16 0,0 0-1 16,0 0-1-16,-4-14-3 0,4 15-8 15,-2 3-7-15,2 4-3 0,0 2 0 16,0 2 2-16,0 2-2 0,2 2 1 15,2 0 1-15,7 0-2 16,3 1 0-16,-3 1 0 0,9 2-2 0,-1 0 2 31,2-3 2-31,5-3-2 0,-7-2 0 0,2-4 0 0,-1-6 0 0,-7-2 1 16,-5 0-1-16,4-6 0 0,-5 0 2 16,-1-4 1-16,-2-1-1 0,-4-2 0 15,2-1-1-15,-2-2 1 0,0-1 0 16,0-1 4-1,-2 3 8-15,-2 0-4 0,2 2 3 0,-4 4-8 16,-3 2-2-16,3 5 0 0,-2 2-1 0,-3 0-2 0,-7 9 0 16,5 4 0-16,-7 4-2 15,5 1 1-15,-3 0 0 16,7 3 1-16,-3-3 0 16,6 2-1-16,1-1 1 0,7-5 0 15,0 0 0-15,0 0 0 0,2-2-4 16,11 1 1-16,8-1 0 0,5 1 1 15,5-4 0-15,9-2 0 0,-1-4 1 16,11-3-2-16,-7-1-1 0,5-10-2 0,-1-3 0 16,-6-2-1-16,-3 0-1 0,-1-2 2 15,-10 1 0-15,0 0 4 16,-15 1 2-16,0-1 1 0,-5-1 0 0,-5-2 7 16,-2 3 16-16,2 1-3 15,-2 5-6-15,0 1-3 0,0 3-4 0,-2 3-2 16,2 3-1-16,-2-2-2 0,0 1-2 15,-5 2-1-15,-3 3 0 0,0 8 0 16,-3 0-1-16,-5 1 0 0,3 4 1 16,-3-3 0-16,7 2 0 0,-3-5 0 15,6 2 0-15,5-1-1 0,1-1 1 16,0 2 0-16,0-1-2 0,2 1-3 16,0 0-3-16,4-2 1 0,1-2 4 0,3-2 2 15,2-3 1-15,0-3-1 16,-5-2 1-16,7-7 0 0,2-1 1 15,-5-3 0-15,7-4 0 0,-5-1 0 0,-5-2 0 16,4-2-1-16,0 1 1 0,-3 0 0 16,-3 4-1-16,-2 5 0 0,4 5 0 15,-4 1 0-15,-2 6 0 0,2 0-1 16,2 10-2-16,-2 8 1 0,0 2 1 16,3 3 1-16,-1 2 0 0,0-2-1 15,4 1 1-15,7-4 0 0,-5-4 0 0,9 0 1 16,-3-4-1-16,7-2 0 0,-2-6 0 15,3-2 1-15,5-2-1 16,0-3 1-16,2-8 0 0,0-3-1 0,2-6 1 16,0-5-1-16,5-7-1 0,-5-1 1 15,0-4-1-15,-4 0 1 0,-11-2 0 16,1-3 1-16,-11-2 0 0,-2-3 1 16,-4 1-1-16,-4 7 2 0,0 8-2 15,-4 11 2-15,4 9 3 0,-4 4 4 16,0 7-3-16,-5 3-4 0,1 13-3 15,0 8-1-15,-11 7 0 0,9 5 0 16,-9 5 1-16,11 0 0 0,-9-2 0 0,9-3 0 16,8-2 0-16,-5 0 0 15,7-1 0-15,0-1 0 0,2-3 1 16,5-1-2-16,1-3 1 0,4-4 0 0,1-5 0 16,-7-4 0-16,4-4 0 0,1-4 0 15,-7-4 0-15,-2 0 0 0,2-3 0 16,-2-5 2-16,-2-3 0 15,0-4-1-15,0-4 1 0,-6-4-1 0,-5-5-1 16,-5-2 0-16,3 0 1 0,-7 4-1 16,3 5 0-16,-5 4 1 0,3 9-1 15,4 3 0-15,-3 5-1 0,3 2 0 16,3 6 0-16,-3 2-2 0,9 1 0 16,-4 2 1-16,0 1-1 0,3-2 3 0,7 2-2 15,0 2-1-15,0 0 2 0,11 0 0 16,3-1 1-16,1 0 0 0,9 0 0 15,5-4 0-15,5 1-1 0,-1-4 0 16,4-5 0-16,0-3-13 0,4 0-25 16,5-9-26-16,-3-2-28 0,9-6-21 15,-9-2-117-15</inkml:trace>
  <inkml:trace contextRef="#ctx0" brushRef="#br0" timeOffset="81052.33">28404 10676 359 0,'0'0'238'16,"0"0"-198"-16,0 0-5 0,0 0 22 16,0 0-5-16,0 0-21 15,-37 4-9-15,33-5-4 0,4-1-1 0,-2 2-5 16,0-1-2-16,2 0-6 0,0 1-1 16,0-1-1-16,4 1-1 0,4-1-1 15,11-1-1-15,6-1 1 0,8-2 0 0,8 0 1 16,-2 0-1-1,3-1 0-15,-1 1-17 0,-8-2-39 0,-8-3-46 0,-4 0-38 16,-11-2-124-16</inkml:trace>
  <inkml:trace contextRef="#ctx0" brushRef="#br0" timeOffset="81366.2">28415 10394 63 0,'0'0'523'0,"0"0"-452"0,0 0-5 16,0 0 9-16,0 0-22 0,0 0-24 15,0 0-12-15,0 0-8 0,0 0-4 16,-31-36-5-16,39 42 0 0,13 3 0 16,-3 1 2-16,13-1 1 0,2 2 3 15,7-2-1-15,5-2-2 0,3 3 0 16,1 0 0-16,1 0-2 0,-3 3-1 0,-5 0-5 16,-11 0 4-16,-9-1 1 0,-5-3 0 15,-11 1 0 1,-4-1 0-16,-2-2 0 0,-2 4 0 0,-4 0 0 0,-4 3 0 15,-7 1 0-15,-2 3 1 0,-3 0-1 16,-3 3 0-16,-2 1 0 0,4 0-1 16,1 2 1-16,-5 1-11 15,12-1 1-15,-3-2-1 0,5-1-4 0,1-6-21 16,4 2-6-16,5-3-37 0,1-6-13 16,4-2-38-16,1-6-45 0</inkml:trace>
  <inkml:trace contextRef="#ctx0" brushRef="#br0" timeOffset="82181.81">28849 10458 620 0,'0'0'8'0,"0"0"-3"0,0 0-3 15,0 0 10-15,0 0 2 0,0 0 14 16,0 0 9-16,0 0-1 15,0 0-6-15,45-7-4 0,-26 5 0 0,-5-1 0 16,7 0-4-16,-5 0-6 0,7 2-6 16,2 1-2-16,-6 1-4 0,1 5-2 15,-5 2-1-15,1 3 0 0,-5 3-1 16,1 4 0-16,-2 2 0 0,1 3 0 16,-3 0 0-16,4 2 0 0,-1-2 0 15,-3-1-1-15,0-4 1 0,-2-3-2 0,-6-3-5 16,0-3 0-16,0-3-1 0,0-1 5 15,-2-2 0-15,0-1 3 0,0-2-1 16,-6 1 1-16,2-4 0 0,-2-2 0 16,3-4 2-16,-3 0-1 0,0-1 0 15,4-1-1-15,2-1 0 16,0-4 1-16,-3-1 0 0,5-4-1 0,0-4 1 16,5-1 0-16,1-2 0 0,6 0 1 15,-1 6 2-15,3 4-2 0,3 8-1 0,-5 3-1 16,7 4 0-16,-5 2-1 0,9 1 1 15,6 0 1-15,-4 7-1 16,-1 0 0-16,1 5 0 0,-6-2 0 0,-9-1 0 16,0 4 0-16,1 2 0 15,-7 3-1-15,-4-1 1 0,2 5 0 0,-2-1 0 16,-4 0 0-16,-2-2 0 0,4-1 0 16,-1-4-1-16,-1-2 1 0,4-1 1 15,-2-2-1 1,2-4 0-16,0-2 0 0,0 0 0 0,0-3 0 0,4 0 0 15,9 0 0-15,-1-6 0 16,9-6 2-16,-3-4 1 0,7-3-3 0,0 0 2 0,-2-2-2 16,2 0 2-16,1-4-2 0,-1 0 0 15,-4-4 0-15,0 0 0 16,-9 4 0-16,-4 1 0 0,-8 5 1 0,0 1 2 16,-10 1 4-16,-2 0-1 0,-5 3-3 15,3 4-3-15,-7 5 1 0,6 3-1 16,-7 2 0-1,7 5-1-15,-3 4-1 0,5 0 2 0,-3 0-1 0,5 3-1 16,3 0-2-16,2 2 4 16,0 4-1-16,4-1-1 0,2 4 2 0,0 2-1 15,8 2 1-15,4 2 0 0,-1 5 1 16,11 1-1-16,1 0 1 0,0-4-1 0,6-3 1 16,-4-3-1-16,4-4-2 15,-5-2-1-15,-3-7-16 0,4-3-7 0,-5-5-6 16,-1-2-12-16,2-5-16 15,-3-5-5-15,7-5 5 0,2-4-19 0,-4-5-54 32,-11 0-94-32</inkml:trace>
  <inkml:trace contextRef="#ctx0" brushRef="#br0" timeOffset="82590.3">29783 10361 374 0,'0'0'71'0,"0"0"-1"0,0 0-9 15,0 0 18-15,0 0-8 0,0 0-17 16,0 0-9-16,-29-48-16 0,29 48-7 15,6 0-7-15,7 2-4 0,-3 5 1 0,9 1 2 16,-1 4-1-16,7 3 0 16,0 0-3-16,4 5-4 15,4 3-1-15,0 1-3 0,0 2 0 0,0 0-1 0,-8 1-1 16,4-1 0-16,-6-2 1 0,-9-5-1 16,3-5-7-16,-7-2-20 0,-4-4 2 15,0-5-9-15,-6-2-13 0,0-1-5 16,-4-1 15-16,0-7 4 0,0-4-22 15,-2-3-19-15,2 0-25 0,-5-3 30 16,-1 1 43-16,6-4 26 0,-4 0 16 16,1-5 23-16,-3 2 14 0,4-2 12 15,2 3-6-15,-2 3 2 0,3 6 1 16,-1 2-10-16,0 4-12 0,-2 3-7 0,4 5-8 16,0 0-5-16,2 0-6 15,-4 5-10-15,0 8-4 0,-3 1-2 0,-3 7 0 16,2-1 2-1,-3 5-1-15,3 0 1 0,-2 2 1 0,4 1-1 0,-3-2 0 16,5 0-1-16,2 0-22 0,2-3-21 16,0-1-36-1,0-4-53-15,4-3-61 0,7-5-185 0</inkml:trace>
  <inkml:trace contextRef="#ctx0" brushRef="#br0" timeOffset="82857.7">30298 10187 590 0,'0'0'70'15,"0"0"-26"-15,0 0 11 0,0 0-5 16,0 0-20 0,0 0-9-16,0 0-5 15,0 0-4-15,23-23-4 0,-9 34-4 0,-4 4-1 16,-1 4 1-16,5 3 1 15,-8 3-2-15,3 4-2 0,-5 3-1 0,2 4 0 16,-2 3 1-16,-4 0-1 16,2 1 0-16,0-1 0 0,0 1 0 15,-2-3-19-15,2-5-15 0,0-3-21 0,0-8-28 16,3-4-18-16,-3-8-41 0,-2-7-17 16,0-2-117-16</inkml:trace>
  <inkml:trace contextRef="#ctx0" brushRef="#br0" timeOffset="83032.1">30250 10474 457 0,'0'0'118'16,"-33"-53"-44"-16,23 42-10 0,2 2 7 15,5 5-20-15,1 2-10 0,2 2-14 0,0 0-6 16,0 0-7-16,2 0-5 0,7 0-1 16,3 2-4-16,13 3-2 0,10 2 3 15,9 2-1-15,13 0-2 0,3 0 0 16,6-1-2-16,1 0-17 0,-1-3-47 15,-10-3-73-15,-13-2-161 0</inkml:trace>
  <inkml:trace contextRef="#ctx0" brushRef="#br0" timeOffset="83346.05">30699 10793 509 0,'0'0'55'16,"64"-1"24"-16,-25-12-37 0,3 3 9 16,-7 0-19-16,-8 0-23 0,-7 4-6 15,-9 0 2-15,-7 5 8 0,-2 0 5 16,-2-1 8-16,0 2-1 0,0 0-6 16,0 0-6-16,0 0-3 0,0 0-3 15,0 0-3-15,0 4-4 0,-2 5 0 16,-2 5 1-16,1 2 0 0,3 4 1 15,-4-1-1-15,0 3 1 0,0-1-2 0,-4 2 1 16,2-1 0-16,-1-3 0 0,1-2 0 16,2-2-1-16,-2-6-1 0,4-1-19 15,-6-3-25-15,1-5-28 0,-5-2-48 16,0-12-63-16,1-1-283 0</inkml:trace>
  <inkml:trace contextRef="#ctx0" brushRef="#br0" timeOffset="83534.3">30806 10515 669 0,'0'0'102'0,"0"0"-42"15,0 0-7-15,0 0-25 0,0 0-22 0,0 0-5 16,0 0-1-16,0 0 0 0,0 0 0 16,0 10 1-16,2 1-1 0,2 4 0 15,1 0 1-15,5-2-1 0,0 3-1 16,3-4-41-16,3-3-41 0,-5-7-70 15,-5-3-165-15</inkml:trace>
  <inkml:trace contextRef="#ctx0" brushRef="#br0" timeOffset="106471.82">19007 11983 400 0,'0'0'71'0,"0"0"-11"0,0 0-6 15,0 0-8-15,0 0-12 0,0 0-10 16,0 0-3-16,0 0-2 0,19-36-4 16,-19 36-3-16,0 9-5 0,2 1-4 15,0 8 0-15,0 8 4 0,0 5 0 16,0 4 2-16,0 2-5 0,2 3 0 15,-4 1-2-15,0 0-2 0,2 0 0 16,-2-1 0-16,2-6 0 0,1-2 1 16,5-7-1-16,-4-4 0 0,-2-5 0 0,0-6 0 15,0-4 1-15,-2-6-1 0,0 0 2 16,0 0-1-16,0-5 4 0,0-4 1 16,0-8 4-16,-2-5 5 0,0-6-7 15,-2-4-3-15,-2-6-1 0,-1-3-2 16,3-5-1-16,0-2 0 0,2-4 1 15,2 3-1-15,4 1-1 0,2 7 0 16,1 8-1-16,-1 7-1 0,-2 6 1 16,2 5 1-16,-2 4 0 0,3 3 0 0,-1 1-1 15,2 0 0-15,0 4 0 0,3-1-1 16,1 3 0-16,-4 1 1 0,1 3-2 16,-3 6 3-16,2 1 0 0,-4 4-2 15,-2 4-1-15,-2 7 2 16,-6 5 1-16,-6 2 0 0,-3 1 0 0,-1 1 1 15,-1-1-1-15,1 0 0 0,1-5-10 16,3-3-21-16,3-3-14 0,5-4-6 16,4-1-4-16,6-4-23 0,9-4-29 15,1-3 1-15,3-6-45 0</inkml:trace>
  <inkml:trace contextRef="#ctx0" brushRef="#br0" timeOffset="106820.92">19201 12125 392 0,'0'0'84'0,"0"0"-25"16,0 0-16-16,34-50-1 0,-18 33-16 15,5 5 4-15,2 0 2 0,1 6-9 16,-1 3-3-16,2 3 0 0,4-2-4 16,0 7-4-16,-2 2-5 0,-1 4-2 15,-1 0-2-15,-2 2-1 16,-9 2 0-16,-3 1-2 0,-5 4-1 15,-4 3 0-15,-2 0-1 0,-2-1 1 0,-2-1-5 0,0-5-5 16,0-3 2-16,4-6 3 0,-5-1 3 16,3-4 3-16,2-1 1 15,0 0 0-15,0 0 1 0,0-1 0 0,0 0 3 16,0-3 1-16,-2-5 9 0,2-4 0 16,0-4-6-16,0-2-1 0,0-5-2 15,2-3 0-15,0-4-2 0,3 1-3 16,5 1 1-16,-2 4-2 0,3 6-1 15,1 4-1-15,0 6-2 0,7-1-17 16,2 7-40-16,1 2-9 16,1 0-23-16,2 2-77 0,-6 4-185 0</inkml:trace>
  <inkml:trace contextRef="#ctx0" brushRef="#br0" timeOffset="107009.26">19896 12067 41 0,'0'0'522'0,"0"0"-458"0,0 0-18 15,0 0 30-15,0 0-14 0,0 0-28 16,0 0-17-16,0 0-7 0,0 0-2 16,4-13-6-16,-4 21-2 0,0 2-2 15,0 7 1-15,0 1 1 0,-2 4 0 0,0 0 0 32,0-1 0-32,2-1 0 0,0 0-29 0,0-6-5 0,2 0-26 15,4-8-25-15,-2-4-33 16,-2-2-80-16</inkml:trace>
  <inkml:trace contextRef="#ctx0" brushRef="#br0" timeOffset="107166.22">19902 11758 553 0,'0'0'62'0,"0"0"-38"0,0 0-20 0,0 0-4 15,0 0-1-15,0 0 0 16,54 29 0-16,-48-8-8 0,5 2-47 0,-3 1-68 15,0-4-98-15</inkml:trace>
  <inkml:trace contextRef="#ctx0" brushRef="#br0" timeOffset="107910.55">20086 12023 238 0,'0'0'285'15,"0"0"-230"-15,-20-64-6 0,20 49-22 16,0 5-5-16,0 0-1 16,-3 4-4-16,3 2-2 0,0 0-2 0,3 1-6 15,1 0-2-15,4-1-3 0,2 0 2 0,7 1 1 16,3 1 2-16,5 2 0 16,0 0 1-16,2 2 3 0,-6 4-3 0,1 1-5 31,-5 2 0-31,-1 0-3 0,-5 1 1 0,-1 0 0 0,-2 2-1 15,1-2 0-15,-3 2 0 16,-2 0-1-16,0-1 1 0,-2 2 0 16,4-2-1-16,-1 0-1 0,-1-1-1 0,2-3-1 15,-4-2-1-15,2-2 0 16,0 0 2-16,-2 0 3 0,2-3-1 16,3 1-1-16,-1-1 2 0,0-1 0 15,0 1 2-15,5-2-2 0,-3 1 1 16,0 0 1-16,0-1-2 0,1 2 0 15,-1-3 0-15,-2 2 0 0,0-1 0 16,5 1 0-16,-1 1 0 0,-2 0 0 16,3 0 1-16,-1 0-1 0,-2 0-1 0,0-3 1 15,5-1 0-15,-1-2 0 0,1 0 2 16,3-4 9-16,-3 1-2 0,7-1-4 16,-1 1-1-16,2 1-2 15,1 0 0-15,-5 2-1 0,1 2 0 0,-3-1 0 16,-1 2-1-16,-1-2 0 0,-5-1 1 15,0 3-1-15,3-2 0 0,-5 2 2 16,0-4-1-16,2-3 8 0,-1 1 13 16,-1-4-5-16,0-3-1 0,-2-2-6 15,2-6-2-15,-2 2-3 0,1-5 0 16,-5 0 2-16,2 2-1 0,-2 3 0 16,0 4 0-16,-5 2 0 0,-1 4 3 0,2 4-1 15,2 1-1-15,2 4 0 0,-2 1-4 16,2 1-2-16,0 1-1 0,0 2-1 15,-2 5-4-15,0 6 0 0,-2 5 2 16,0 5 3-16,-1 4 1 0,5 0-1 16,0 3 0-16,3 1 0 0,3 2 1 15,0 2-1-15,0 3 0 0,4 2 1 16,5 2-1-16,-3 3 1 0,1 0-1 0,-3-3 0 16,0-3 0-1,3-3-3-15,-3-7-2 0,-4-9-18 0,7-3-6 16,-9-6-2-16,2-6-16 0,-4-3-21 0,0-3-25 15,0-8-18-15,0-6-54 16,-2 0-66-16</inkml:trace>
  <inkml:trace contextRef="#ctx0" brushRef="#br0" timeOffset="108162.45">20735 11998 394 0,'0'0'46'15,"0"0"-2"-15,0 0-27 0,0 0-12 16,0 0 1-16,0 0-1 0,0 0 14 0,-8-22 7 15,4 24 6-15,2-1-2 0,-2 2-4 16,0 0-9-16,-3-1-10 0,3-2 2 16,2 0-1-16,0 0-3 0,2 0 0 15,0 1 0-15,0-1 3 0,0 0 9 16,2 0 2-16,2 0-7 0,5 0-3 16,5-5 1-16,7 0 14 0,1-1-4 15,3-2-10-15,0 1-7 0,2 1-2 16,-4 2 0-16,-1 0-1 0,3-1-1 15,0 0-25-15,-4 0-56 0,-1-2-11 0,1-2-97 16</inkml:trace>
  <inkml:trace contextRef="#ctx0" brushRef="#br0" timeOffset="108654.83">21229 11886 438 0,'0'0'100'0,"0"0"-25"0,0 0-27 15,0 0-3-15,0 0-16 0,0 0-22 16,0 0-3-16,0 0 7 15,0 0 10-15,44 40 0 0,-36-18-6 16,0 3-3-16,-2 2-2 16,1 4-3-16,-7 3-4 0,0 0-1 0,0 0-2 15,0-6 0-15,0-2 0 0,0-2 0 0,-4-6-1 0,4-3 1 16,0-6 0-16,0-3 0 0,0-3 0 16,0-3-1-16,0 0 1 0,-3 0 1 15,1-8 5-15,-2-6 1 16,-2-5-1-16,0-6 4 0,-7-5 3 0,1-4-4 15,2-6-3-15,-3-7-3 0,3-1 1 0,6-5 2 16,2-1-5-16,2 4-1 0,2 4 0 16,6 10 0-16,-2 7 0 15,1 10 1-15,-1 6-1 0,-2 5-1 0,2 3 0 16,4 3-1-16,3 2-1 16,-3 2-11-1,7 10-35-15,-7 5-28 0,-6 5-34 16,-2-2-55-16,0-1-163 0</inkml:trace>
  <inkml:trace contextRef="#ctx0" brushRef="#br0" timeOffset="108827.83">21116 12034 455 0,'0'0'163'0,"0"0"-93"0,0 0-30 15,0 0 0-15,0 0-11 0,0 0-13 16,0 0 2-16,60-18-1 0,-34 9-3 15,-1-1-4-15,4 3-6 0,0 0-2 16,2 0-1-16,-4 4-1 0,0 1 0 0,0 2-21 16,2-2-39-16,2-2-60 0,-2-2-61 15,0-3-244-15</inkml:trace>
  <inkml:trace contextRef="#ctx0" brushRef="#br0" timeOffset="109447.54">22182 11762 315 0,'0'0'84'0,"0"0"-11"0,0 0-3 16,0 0 1-16,0 0-13 0,0 0-3 0,0 0-10 16,0 0-7-16,-8-49-12 0,8 49-13 0,-2 2-8 15,2 5-5-15,-2 6-2 0,-2 4 1 16,2 4 1-16,-7 3 1 0,3 4 0 16,-4 4 0-16,4 2 1 0,-3 4-2 15,-1 2 1-15,6 2 1 0,0-2-2 16,4 2 1-16,6-3-1 0,4-4 0 0,7-2-4 15,-1-4-9-15,7-6-23 16,4-7-18-16,2-2-15 0,0-7-15 16,-6-7-49-16,-3-2-78 15</inkml:trace>
  <inkml:trace contextRef="#ctx0" brushRef="#br0" timeOffset="109654.06">22569 11795 542 0,'0'0'58'0,"0"0"11"16,6-57-19-16,0 48 4 0,-2 5-11 16,3 0-22-16,-5 1 0 0,2 2-6 0,-2 1-1 15,-2 0-8-15,0 2 0 0,2 4-4 16,0 1-1-16,2 2-1 16,-2 5-1-16,2 1 1 0,-2 2 0 15,2 3 0 1,3-3 0-16,-5 1-17 0,2-2-34 0,-2-3-45 15,-2-4 0-15,2-5-67 16,-2-4-114-16</inkml:trace>
  <inkml:trace contextRef="#ctx0" brushRef="#br0" timeOffset="109844.86">22705 11754 480 0,'0'0'98'0,"0"0"-26"0,21-50 2 15,-17 43-6-15,0 3-29 0,-2 2-16 16,2 1-6-16,3 1-2 0,-3 0-6 15,2 3-6-15,-2 2-1 0,-2 4-2 16,-2 0 0-16,2 1 0 0,-6 5 0 16,2 2 0-16,-4 1 0 0,0-1 0 15,1 1-20-15,-1 1-33 0,4-2-48 0,2-2-35 16,0-6-109-16</inkml:trace>
  <inkml:trace contextRef="#ctx0" brushRef="#br0" timeOffset="110130.8">23199 11732 463 0,'0'0'59'15,"0"0"13"-15,0 0-12 0,0 0 4 16,0 0-12-16,0 0-10 0,0 0-8 15,0 0-5-15,0 0-7 0,13-31-7 16,-13 31-7-16,0 7-6 0,0 5-2 16,0 3 0-16,0 5 0 0,2 3 0 15,-2 3 2-15,0-1-2 0,0 3 0 0,0 1 0 16,-9 3 0-16,1 1 0 0,2 0-24 16,-6-1-31-16,3-5-38 0,-1-3-19 15,-4-5 15-15,-1-5-79 0,5-6-190 16</inkml:trace>
  <inkml:trace contextRef="#ctx0" brushRef="#br0" timeOffset="110304.11">22922 12006 533 0,'0'0'94'0,"0"0"-23"0,0 0 7 0,0 0-22 16,0 0-32-16,0 0-13 0,0 0-2 15,0 0 1-15,4-53-4 16,1 48-5-16,1 3 0 0,2-3-2 0,7 3 0 15,-3-1-2-15,9 2-24 0,-3 1-31 16,3-1-35-16,-3-1-37 0,-3-2-146 16</inkml:trace>
  <inkml:trace contextRef="#ctx0" brushRef="#br0" timeOffset="110506.37">23307 11890 562 0,'0'0'116'0,"0"0"-41"0,0 0-18 15,0 0-5 1,0 0-19-16,0 0-19 0,0 0-8 0,0 0-2 0,0 0 1 16,6 3-5-16,-6-3 0 0,-2 0 0 15,2 0-5-15,0 0-5 0,0 3-27 16,0 0-10-16,0 2-30 0,4-1-11 16,4-1-59-1,-4-3-129-15</inkml:trace>
  <inkml:trace contextRef="#ctx0" brushRef="#br0" timeOffset="110981.61">23884 11748 542 0,'0'0'40'0,"0"0"0"0,8-55-9 15,-4 45 22-15,0 2-2 16,0 1-19-16,0 1-5 0,3 4-5 15,-7 2 1-15,0 0-3 0,0 0-8 16,0 0-6-16,0 7-4 0,0 4-2 16,2 3-2-16,-2 9 2 0,0 2 2 15,0 8 0 1,-7 4 0-16,3 2-2 0,-4 2 1 0,2 0 0 0,4 0 1 16,0-6-2-16,2-5-2 0,0-3 2 0,4-5-2 15,0-7-7-15,0-3-4 0,0-4 1 16,-2-4 3-16,-2-2 5 0,0-2 4 15,0-2 1-15,0-7 2 0,-2-4-1 16,-4-3 0-16,-4-5-1 16,-7 0 1-16,1-4-2 0,-9-1-1 0,6 1 1 15,1 2-2-15,-1 5 2 0,2 5 0 16,1 6 0 0,1 5 0-16,5 2 0 0,-2 2-1 0,1 8-1 0,5 3 1 15,-6 3-1-15,3 1 1 0,3 0 1 0,2 2 0 16,4-4 0-1,0 0-1-15,4-1 1 16,2-1 0-16,11-2 0 0,-5-1 0 0,11 1 0 16,-6-1 0-16,7-4 0 0,3 0 0 0,-4-4 0 0,2-2-29 15,0-6-57 1,2-6-23-16,-9-10-48 0,1 0-287 0</inkml:trace>
  <inkml:trace contextRef="#ctx0" brushRef="#br0" timeOffset="111205.15">24196 11508 595 0,'0'0'74'0,"0"0"-26"16,0 0 4 0,0 0 7-16,0 0-22 0,0 0-13 15,0 0-8-15,0 0 0 0,45-30-4 16,-41 30-4-16,-4 1-3 0,0 2-3 15,0 2-2-15,0 2-3 0,-4 6 2 16,0 1 1-16,-2 1-1 0,2 2-14 16,0 1-17-16,1 0-15 0,1-3-23 0,2-1-28 15,5-6-39-15,1-3-80 16</inkml:trace>
  <inkml:trace contextRef="#ctx0" brushRef="#br0" timeOffset="111374.68">24386 11492 501 0,'0'0'106'0,"0"0"-31"16,0 0 18-16,0 0-25 0,0 0-29 16,0 0-13-16,0 0-10 0,0 0-9 15,0 0-7-15,4-19-2 0,-4 33 1 0,0 3 1 16,0 2 0-16,0 4 0 0,-2 0-1 16,-2 2-2-16,-7 3-36 0,1 1-36 15,0 0-59-15,1-4-96 0</inkml:trace>
  <inkml:trace contextRef="#ctx0" brushRef="#br0" timeOffset="111627.46">24725 12149 668 0,'0'0'91'15,"0"0"-49"-15,0 0 6 0,0 0-1 16,0 0-22-16,0 0-8 0,0 0-7 16,0 0-4-16,0 0-1 0,27 5-4 15,-27 2-1-15,-6 5 0 0,-7 1 1 16,-1 2-1-16,-5 3 0 0,0-1-19 16,-5-2-16-16,1-1-29 0,6-5-40 15,-3-4-81-15,7-5-249 0</inkml:trace>
  <inkml:trace contextRef="#ctx0" brushRef="#br0" timeOffset="111984.84">26190 11703 386 0,'0'0'34'0,"-26"-69"29"15,13 50 2-15,3 2-5 0,2 8-18 16,-1 2-11-16,5 0 2 0,2 3-4 16,2 1-3-16,0-1 2 0,0 3 0 15,0-2-4-15,0 1-2 0,0 2-8 0,0 1-8 16,4 8-5-16,2 2-1 15,-1 4 0-15,-1 7 1 16,0 3 0-16,-4 5 1 0,0 3 0 0,-4 2-1 16,-3 5 0-16,-3 1 0 0,4 4-1 15,0-1-5-15,2 0-42 0,2-4-29 16,2-8-10-16,0-9-2 0,-3-2-56 0,-1-8-113 16</inkml:trace>
  <inkml:trace contextRef="#ctx0" brushRef="#br0" timeOffset="112147.36">25920 11935 547 0,'0'0'62'0,"0"0"5"15,0 0-23-15,12-58 5 0,-2 47-23 0,-1 4-13 16,11-1-3-16,-1 0-2 0,6 1-4 16,4 2-4-16,4 2 0 0,0-2 0 15,4 3-2-15,2-1-47 0,-4-1-56 16,-2 0-66-16,-8-4-233 15</inkml:trace>
  <inkml:trace contextRef="#ctx0" brushRef="#br0" timeOffset="113187.13">26418 11790 660 0,'0'0'92'0,"0"0"-46"0,0 0-10 0,0 0-5 16,0 0-15-16,0 0-9 0,0 0 1 15,0 0-5-15,0 0-3 0,20-11 0 16,-13 21-1-16,7 2 1 0,-4 4 1 16,-3 2 0-16,-3 1-1 0,0 1 2 15,-4 0-1-15,0 1 0 0,-4-3-1 16,0-4-1-16,2-2-5 0,0-5-9 16,2-1 3-16,0-2-5 0,0-1-1 15,0-1 5-15,0-2 7 0,0 0 3 16,0 0-1-16,0-5 1 0,0-2 3 15,2-7 2-15,-2 0 1 16,0-2-2-16,2 0 1 0,0-2 3 0,2-2 4 16,0-2-2-16,6 0-1 15,-1 0-1-15,-5 0-1 0,12 5 0 0,-3 5 0 16,-1 5-2-16,7 3-2 0,-9 4-1 16,11 5 0-16,-9 7 1 0,11 4-2 0,-11 4 2 15,3 1 0 1,-5 3 0-16,-2 0-1 0,3 0 1 0,-5-4 0 0,0-1-4 15,-6-3-8-15,4-4-12 0,-2-2 14 16,0-5 6-16,0-1-7 0,-2-3-1 16,0-1 9-16,0 0 3 0,0-4 0 15,2-3 1-15,1-5 0 0,-1-2-1 0,2 0 2 32,-2-2-2-32,0 0 1 0,-2-1 1 15,4-2 0-15,0-3 3 0,2-2 4 0,5-4-1 0,5-2-4 0,-1 0 0 16,3 5-3-16,3 7 1 0,-9 9-2 15,3 6-1 1,-1 3 0-16,-3 11-1 0,7 2-2 0,-5 5 1 0,-1 4 0 16,3 1 2-16,-11 5 1 0,4-3 0 15,4-1-1-15,-1 0-6 16,-5-3-22-16,8-2-28 0,-1-3 7 16,3-5 27-16,1-3-10 0,3-5 5 0,-3-3 7 0,2-2 9 15,-5-9 7-15,5-2 5 0,-9-2 1 16,2-3 1-16,1 2 0 15,-7-2 4-15,-2 2 24 0,0-2 12 0,-2-2-1 16,5-1 2-16,-1 0 4 0,0 1-8 16,0 5-5-16,-2 3-9 0,-4 6-1 0,2 4-10 15,-2 2-8-15,5 1-3 16,-1 8-3-16,6 6-3 0,-6 8 2 16,0 5 1-16,-2 7 1 0,0 3 1 15,-2 2 0-15,0 2-1 0,-2 0 0 16,0 1 2-16,2-1-3 0,0-3 1 15,0-3-1-15,0-5-1 16,0-5 1-16,0-10-1 16,0-7 1-16,0-5 0 0,0-4 0 15,0 0 1-15,0-4 2 0,-4-5 3 16,0-4-1-16,-4-4-3 0,2-3-1 16,-1-5 0-16,3-5 0 0,-4-6-1 15,-2-4 2-15,1-6-2 0,5-4 2 16,2-1-2-16,2-5 0 0,0 4 0 15,2 2 0-15,0 10 1 0,4 9-1 16,-3 8 2-16,1 10-2 0,0 4 1 0,2 5 0 16,0-2 1-16,5 3-2 0,7 3-2 15,-3 2 2-15,7 11-2 0,1 4 1 16,-2 5 1-16,1 3-1 0,-7 0 1 16,-1 3 1-16,-9-3 1 15,-5-2-2-15,-3 2 0 0,-11-3 0 0,2-1 1 16,-5-1 0-16,-4-4-1 0,3-1-3 15,3-5-14-15,-5-3-18 0,7-2-14 16,1-2-26-16,-3-3-1 0,13-1-34 16,2-7-48-16,11 2-124 0</inkml:trace>
  <inkml:trace contextRef="#ctx0" brushRef="#br0" timeOffset="113409.16">27732 11729 482 0,'0'0'110'0,"0"0"-67"16,0 0 3-16,0 0 32 0,0 0-20 16,0 0-27-16,-6 3-3 0,6-5-6 15,0 1-12-15,0 1-4 0,0-1 0 0,2-1-1 16,2-1 1-16,15-1 1 0,2-4-1 16,10-2-3-16,8 0-3 0,4-1 0 15,3 0 0-15,-3-1 0 16,3-1-1-16,-7-1-14 0,-2 2-37 0,-8-3-27 15,-4 3-49-15,-17-5-51 0,-8 2-135 16</inkml:trace>
  <inkml:trace contextRef="#ctx0" brushRef="#br0" timeOffset="113692.16">27885 11407 492 0,'0'0'104'0,"0"0"-33"15,0 0-12-15,0 0 1 0,0 0-11 0,0 0-24 16,0 0-7-16,0 0-3 15,0 0-4-15,5-2-2 0,5 8 2 0,6-3 6 16,1 1-1-16,10 3-5 0,6 3-1 16,0 1-1-16,4 1-2 0,-2 4-5 15,-2 2 2-15,1 0-3 0,-8-1 0 16,-5-1-1-16,-11-4 0 16,-8 1 1-16,1-4-1 0,-3 1 0 15,-3 1 0-15,-5 1 0 0,-4 3 0 0,1 2-1 16,1 1-2-16,-8 2-4 0,7-2-1 15,-7 3-5-15,3-3-1 0,-3 0-10 16,3 1 8-16,-2-3-12 0,5 1-15 0,-4-5-8 16,5-3-39-16,3-1-17 0,-7-7-87 15,7-1-197-15</inkml:trace>
  <inkml:trace contextRef="#ctx0" brushRef="#br0" timeOffset="114102.42">28601 11498 586 0,'0'0'70'0,"0"0"-8"0,0 0-24 16,0 0 18-16,0 0-15 16,0 0-16-16,0 0-4 0,0 0-3 0,0 0-8 15,49-37-8-15,-45 53-1 0,-2 4-1 16,3 4 0-16,-3 1 0 0,0 3 1 15,0 1-1-15,-2 0 1 0,0 3 1 16,0 1-1-16,0-1 0 0,4-3 0 16,4-5-1-16,-4-7-1 15,0-5-3-15,1-6 1 0,-3-6 2 0,-2 0 1 16,4-3 0-16,2-3 2 0,2-3 3 0,1-4-2 16,-3-6 0-16,-2-1 2 0,6-5 6 15,-1-4 0-15,1-4-3 0,6-4-2 16,1-5-2-16,6-2-4 0,-3 2 0 15,3 8 0-15,-6 12 0 0,-7 8-2 16,-6 7 0-16,0 3-5 0,4 4-19 0,7 0-5 16,-7 7-21-16,3 5-15 15,5 2-41-15,1 1-27 0,-1 2-141 16</inkml:trace>
  <inkml:trace contextRef="#ctx0" brushRef="#br0" timeOffset="114763.37">29291 11573 664 0,'0'0'79'15,"0"0"-38"-15,19-52 2 0,-17 40-1 0,0 0-17 0,-2 5-13 16,0 1-7-16,0 2-2 0,-6-1 0 16,-7 1-1-16,5 3-2 0,-4 1-3 15,-11 1 0-15,-4 6-3 0,-2 4 2 16,0 3 2-16,2 4 2 0,0-2-7 0,0 4-6 15,5-2 1-15,5 0 2 0,-1 0-2 16,9-1 1-16,5-2 2 0,2-3 3 16,2 0 1-1,0-3-2-15,4 2 0 0,5 0 4 0,5-2 1 0,-2-1 1 16,7-4 0-16,-2-1 1 0,5-3 0 16,-5 0 1-16,6-3 1 0,-3-6 0 15,-1-1 2 1,1-1 4-16,-5-2-2 0,-1 1 1 0,-3-2-3 0,-3-1 2 15,0 3 2 1,1 4-4-16,-7 1 0 0,0 5-1 0,-2 1-1 0,0 1 0 16,0 0-2-16,0 1 0 0,0 8-7 15,0 1 2-15,0 3 5 0,2-1 0 0,4 0 0 16,0-1 1-16,5-2 0 0,-3-1-1 16,2-2 0-16,5-1 1 0,1-2 0 15,7 0 2-15,-2-3 4 16,5 0 5-1,-1-3-3-15,-4-5 1 0,-5-6 5 0,1-1-2 0,-5-5 4 0,-3-5-2 16,-3-3-7-16,0-5-2 0,-4-4 1 16,-2-1-3-16,0-6 0 0,-2-1 0 15,-8-4-3-15,8-1 2 0,-7 5 3 16,7 8-3-16,-2 11-1 0,2 7 1 31,0 9 3-31,2 6-4 0,-2 2-2 0,-2 2-1 0,2 4-3 0,-4 9-3 0,-3 9-1 16,-7 5 8-1,5 5 0-15,5 0 0 0,2 6-2 0,4 1 2 16,0 1 0-16,2 1 0 16,4 2 0-16,5-1 0 0,5 1 2 0,-5-4-2 0,3-3 0 15,-4-4 0 1,3-6 0-16,1-4-19 0,-8-4-12 0,5-4-5 0,-1-7-9 16,-4-7-21-16,0-2-49 15,-6-12-62-15,0-3-201 0</inkml:trace>
  <inkml:trace contextRef="#ctx0" brushRef="#br0" timeOffset="115062.31">29744 11233 564 0,'0'0'67'0,"0"0"-28"0,0 0-7 16,0 0 26-16,0 0-7 0,0 0-21 15,0 0-2-15,-6-35-1 0,6 30-5 0,0-1-3 16,0 2-1-16,0-1-2 0,0 4-3 16,2 0-4-16,2 1-3 0,-2 0-4 15,6 3-2-15,7 5-2 0,1 7 1 16,7 5-1-16,0 8 2 0,1 6 0 16,7 5 0-16,-2 7 0 0,0 1 0 15,-4-1 0-15,-10-3 0 0,-11-5 0 16,-4-3 0-16,-9-4-1 0,-5-3-4 15,-9-6-20-15,1-2-16 0,-7-4 0 16,4-1-20-16,-4-3-62 0,0-2 1 16,4-3-163-16</inkml:trace>
  <inkml:trace contextRef="#ctx0" brushRef="#br0" timeOffset="115298.23">30383 11639 755 0,'0'0'59'15,"0"0"-35"-15,0 0-11 0,0 0 16 16,0 0-2-16,0 0-16 0,0 0-7 16,0 0-1-16,0 0-1 0,37 17 0 15,-41-4-2-15,-5 0 1 0,3 0 1 0,-8-1 0 16,1 1 0-16,-1 0-2 0,-5-1-17 15,5 1-31-15,-3-5-51 0,3-4-71 16,1-2-208-16</inkml:trace>
  <inkml:trace contextRef="#ctx0" brushRef="#br0" timeOffset="115486.43">30349 11329 765 0,'0'0'73'0,"0"0"-41"0,0 0-6 16,0 0-4-16,0 0-8 0,0 0-8 0,0 0-5 16,0 0-1-16,0 0 0 0,31-19 0 15,-26 30-1-15,7 1-2 0,-4 3-19 16,-4-1-25-16,-4-1-45 0,-2-6-79 16,-4-7-258-16</inkml:trace>
  <inkml:trace contextRef="#ctx0" brushRef="#br0" timeOffset="118253.86">24522 12543 229 0,'0'0'63'0,"0"0"-33"0,0 0 8 16,0 0 22-16,0 0-2 0,0 0-5 16,0 0-1-16,0 0-7 0,9 6-7 15,-9-6 0-15,2 0 0 0,0 1-9 16,0 0-6-16,0 2-3 0,6 1-3 0,-4 4-6 15,2 4-3-15,5 7 0 16,3 2 14-16,-8 2-8 0,7 2-8 0,-3 0-2 16,-4 2-1-16,-2-4-1 15,1 2-1-15,-5-1 0 0,2-2 1 0,-2 1-2 16,0-5-1-16,-2-2-23 16,2-2-10-16,-2-3-31 0,2-4-40 0,-3-3-42 15,1-4-155-15</inkml:trace>
  <inkml:trace contextRef="#ctx0" brushRef="#br0" timeOffset="118859.28">25165 12523 309 0,'0'0'107'0,"0"0"-26"15,0 0-28-15,0 0 5 0,0 0-11 16,0 0-11-16,0 0 0 16,0 0-8-16,0 0-5 0,-21-30-5 15,21 30-7-15,-2 1-4 0,-2 4-4 0,-4 4-1 0,0 1-1 16,-1 1 0-16,3-1 0 0,-6 1 0 16,2-1 1-16,1-5-2 15,-5 3 0-15,1-2 0 0,5-1 1 0,-8 1-1 16,5-3 0-16,-5-3 0 15,1 3 1-15,5-3 0 0,-7-3-1 0,9-3 0 16,-4-1 1 0,-1 0 0-16,7-2 1 0,2 2-1 0,-2-1-1 0,2-2 1 15,2 3 1-15,2-3 3 0,0-1 0 16,0-1-1-16,6-1-1 0,0 3-1 0,0-2 1 16,7 2-3-1,3 4 0-15,1 1-2 0,1 2 1 16,5 3 1-16,-4 0 1 0,5 7-1 0,-1 0 0 15,-6 6 0-15,1 2-3 0,-9 2 3 16,-3 3 0-16,-2 0 0 16,-4 5 3-16,-10 2-3 0,1 1 2 0,-9-1 0 0,3-2-1 15,-5-5 1-15,5-3 0 0,-4 0-1 16,5-6 0-16,-3-1-1 16,9-3 1-16,-4-3 0 0,3-2 0 0,5-1 1 0,2-1 12 15,2 0-1-15,0 0-6 0,0 0-2 16,0 0 0-16,0 0-1 0,0 0 0 15,2 0 0-15,5-3-1 0,7 0-2 16,0 0 0-16,11-1 0 16,8 1 1-16,5-1-2 0,5 1-1 0,5 0-1 15,-7-1 1 1,4-1 0-16,1-6-14 0,-9-9-52 16,2-18-115-16,-6-10-447 0</inkml:trace>
  <inkml:trace contextRef="#ctx0" brushRef="#br0" timeOffset="124871.48">18532 13699 3 0,'0'0'141'0,"0"0"-95"0,0 0 6 0,0 0-1 15,0 0-14-15,0 0-9 0,0 0 5 16,0 0-2-16,-19-35 9 0,15 30 0 15,2 0-1-15,0-1-3 0,2 1-6 16,0-2-1-16,0 1-2 0,2-1-3 16,2 1 7-16,0 3 0 15,-2 0-8-15,4 0-2 0,-1 3-5 0,-1 0-4 16,-2 0-4-16,2 0-2 16,-2 4-1-16,4 2-1 0,-2 1 0 15,-2 4-1-15,5 4 0 0,-3 1 1 0,-2 8 2 16,0 1-2-16,2 2-2 0,-2 3-1 0,2 1 1 15,2 1-2-15,3 0 1 0,-1-2-1 16,2-1 1-16,7-2-1 0,-1-1-2 16,5-4-12-16,-2-3-4 0,3-3-1 15,3-5-13-15,-4-3-7 16,0-3-14-16,-3-7-3 0,-5 2-25 0,-7-3-44 16,-4-4-86-16</inkml:trace>
  <inkml:trace contextRef="#ctx0" brushRef="#br0" timeOffset="125060.45">18490 13901 432 0,'0'0'59'15,"0"0"4"1,0 0-10-16,0 0-12 0,0 0-16 0,0 0-7 0,0 0 0 16,0 0-3-16,0 0-1 15,-8-17 0-15,21 16 4 0,-1-2-2 0,13-2-4 16,0-1-6-16,8-2-3 0,2-2-1 15,2-1-1-15,2-3 0 16,7-1-1-16,-1 0-57 16,-3-4-50-16,-7 3-107 15</inkml:trace>
  <inkml:trace contextRef="#ctx0" brushRef="#br0" timeOffset="125738">19082 13693 149 0,'0'0'434'16,"0"0"-381"-16,0 0-18 0,0 0 10 0,0 0 0 15,0 0-10-15,0 0-11 16,0 0-6-16,0 0-5 0,-17-3-6 0,17 3-4 16,0 8-3-16,0 5 0 15,4 3 0-15,2 8 1 0,-1 4 0 0,3 5 0 16,-6 3-1-16,2 1 2 0,-2-1-2 15,-2-6 0-15,0-6 0 0,0-3-6 16,-2-6-3-16,2-2-2 0,0-6 2 16,-2-4 3-16,2 0 0 0,0-3 3 15,0 0 3-15,0 0 0 0,2-4 2 16,0-4-1-16,0-6 2 0,4 0 8 0,-2-4-4 16,1 0-3-16,5-2-1 15,-4-2-1-15,0 0 2 0,5-3-1 16,1-3-1-16,0 2-2 0,3 2 0 15,-3 5 0-15,-1 10 0 0,-1 1 0 0,-6 7 0 16,2 1 0-16,-2 0-2 0,5 5 0 16,-3 4 0-16,6 4 0 15,-3 3 1-15,1 2 1 0,0 1 0 0,-1 1 0 16,-1-2-4-16,0 1-2 0,-4-3 5 16,0 1 1-16,1-4-2 0,-3-2 1 15,0-4-2-15,-2-1 0 0,2-3 1 16,-2-3 2-16,2 0-1 0,-2 0 0 15,2-8 2-15,0 1-1 0,2-4 2 0,-2-3 3 16,4-1-1-16,-2-3 1 16,1-1 0-16,-1-5 1 0,4-2 0 15,0-3-1-15,5 1-1 0,-5 1 0 16,0 7-1-16,3 8-2 0,-5 6 1 0,-2 2-2 16,-2 4 1-16,2 0 0 15,2 7-1-15,3 2-3 0,1 7 2 0,-6 2 1 16,4 5 0-16,-2-1 2 0,1 3-1 15,-3-1-1-15,0 0-3 0,-2-1-7 16,2-3-3-16,0 0-2 0,2-2-3 16,-3-1-6-16,5-3 0 0,-2-6-2 15,-2-2-6-15,4-2-2 0,-1-3-11 16,3-1-52-16,0-3-57 0,3-5-100 16</inkml:trace>
  <inkml:trace contextRef="#ctx0" brushRef="#br0" timeOffset="126225.08">19805 13698 561 0,'0'0'66'16,"0"0"-20"-16,0 0 5 0,0 0 4 15,0 0-23-15,0 0-24 0,0 0-7 16,0 0 5-16,-12 50 6 0,16-23 2 0,0 2-4 16,0 6 0-16,-2 6-2 15,0 4-5-15,-2 1-1 0,0 4 0 0,0-5-2 16,0-5-1-16,4-6 1 0,-8-9-1 15,4-5 0-15,-2-5-8 0,2-7-3 16,0-3 3-16,0-5 3 0,0 0 4 16,0 0 2-16,0-3 2 15,0-3-1-15,-2-3 2 0,2-5 3 0,-2-1 1 16,0-7 0-16,-2-3-2 0,2-7-2 16,-2-3 0-16,-1-6 0 0,-1-8-1 0,2 1 1 15,0-2-2-15,0 2-1 16,2 7-1-16,2 3-1 0,0 8 1 15,2 7 0-15,0 6 1 0,2 5-1 0,2 2 1 16,0 2-1-16,1 1 1 0,3-1-1 16,2 3 1-16,3 2 0 0,6 3 0 15,1 1 0-15,1 5-1 0,4 2 1 16,-8 2 0-16,3 4 0 0,-1 0 0 16,-5 2 0-16,-1 1 0 0,-5 1 2 15,-1 2 0-15,-7 2 0 0,-2 0 0 16,-7 3-2-16,-3 0 4 0,-9 0-2 0,-1-3-1 15,-3-1 2-15,-2-2-3 16,0-2 0-16,5-5-3 0,3-2-8 0,5-1-9 16,6-2-8-16,-1-2-18 15,3-4-27-15,4-1-6 0,0-5-33 0,9-5-50 16,-1-3-152-16</inkml:trace>
  <inkml:trace contextRef="#ctx0" brushRef="#br0" timeOffset="126473.46">20493 13775 478 0,'0'0'125'0,"0"0"-73"16,0 0-3-16,0 0 20 0,0 0-22 0,0 0-22 15,0 0-8-15,0 0-1 0,-29-16-6 16,32 12-4-16,7 0-5 0,0 1-1 15,11-2-1-15,2 1 1 0,1 2 0 16,5-1 0-16,-4 2-1 0,2 1 1 16,-6 0-16-16,1 2-29 15,-7 2-36-15,-5 0-24 0,-10-1-73 16,-2-1-120-16</inkml:trace>
  <inkml:trace contextRef="#ctx0" brushRef="#br0" timeOffset="126637.67">20502 13872 573 0,'0'0'70'15,"0"0"-9"-15,0 0 19 0,0 0-14 16,0 0-30-16,0 0-22 0,0 0-9 0,0 0-4 16,0 0 1-16,-11 45 0 0,32-45-1 15,4 0-1-15,6-1 0 0,8-4 1 16,2-2-1-16,1-2 0 16,1 1-29-16,-4-3-61 15,-1-8-67-15,-7-3-222 0</inkml:trace>
  <inkml:trace contextRef="#ctx0" brushRef="#br0" timeOffset="152150.56">15435 8236 132 0,'0'0'43'0,"0"0"-11"0,0 0-2 15,0 0-8-15,0 0 0 0,0 0-6 0,0 0-7 16,0 0-3-16,0 0-2 0,-6-25 2 16,6 25 7-16,0 0 3 15,0 0-3-15,0 0-3 0,0 0-6 0,0 0-2 16,0-3 0-16,0 3 0 0,0 0 5 16,0 0 9-16,0 0 16 0,0 0-1 15,0 0 5-15,-2 0 3 16,0 0-4-16,2 0 7 0,0 0-12 0,0 0-10 15,0 0-1-15,0 0-1 0,0-1-3 0,0 1-3 16,0 0-8-16,2 0 7 16,0 0 6-16,-2 1 2 0,2-1-10 0,0 0-3 15,0 0-1-15,-2 0-4 0,2 3 2 16,2 0-3 0,-2 0 0-16,5 2 1 0,-3 1-2 0,0 3 2 0,0 3-2 15,4 3-6 1,5 0-57-16,-5 1-56 0,-4-7-95 15</inkml:trace>
  <inkml:trace contextRef="#ctx0" brushRef="#br0" timeOffset="153204.66">21672 13459 99 0,'0'0'37'16,"0"0"-3"-16,0 0 8 0,0 0 7 15,0 0-5-15,0 0-9 0,0 0 4 16,-54 1 4-16,52-7-3 0,0-1-7 15,2 0 4-15,-2 0 2 0,2-1-1 16,0-1-6-16,0 3 0 0,-2-1 3 16,2 1-3-16,0 2-4 0,0 0-3 15,0 2-5-15,0 0-4 0,0 2-4 0,0 0-4 16,0 5-3-16,4 5-3 0,2 5 0 16,0 6 1-16,0 6 3 0,3 2 2 15,-7 5-3-15,0 3-2 16,0 2-1-16,-2 4-1 0,0-1-1 15,2 0 2-15,-2 0-2 0,0-3 0 0,0-3-8 16,6-5-7-16,0-4-11 0,3-4-5 0,-5-6-30 16,0-6-15-16,-2-2-28 15,-2-9-53-15,-4 0-136 0</inkml:trace>
  <inkml:trace contextRef="#ctx0" brushRef="#br0" timeOffset="153408.91">21442 13775 488 0,'0'0'55'0,"0"0"-4"16,0 0-22-16,0 0 4 0,0 0-8 15,0 0 2-15,0 0-3 0,0 0-3 16,33-54-5-16,-14 48-2 16,8-2-3-16,2 1-3 0,4 0-3 0,6-2-4 15,-2 3-1-15,3-3 0 0,-7 2-10 16,0 1-53-16,-4-1-26 0,-7 2-50 15,-1-3-122-15</inkml:trace>
  <inkml:trace contextRef="#ctx0" brushRef="#br0" timeOffset="154104.72">21940 13632 411 0,'0'0'37'0,"0"0"19"0,0 0 1 15,0 0 3-15,0 0-12 0,0 0-9 16,0 0-11-16,0 0-4 0,0 0-4 16,-8-25-5-16,12 20-2 0,2 1-4 0,7 0 0 15,-3 1 0-15,3 1 0 0,5 2-2 16,-7 0-3-16,3 2-1 0,1 4-3 16,-9 2 0-16,4 3 1 0,0 3-1 15,-8 1 1-15,3 4-1 0,-3-3 0 16,-2 1 0-16,0 0 0 15,0-2-2-15,0-1-2 0,0-3-4 0,-2 0 7 16,0-4-2-16,-1-2-3 0,3 1-1 16,-2 1 0-16,-2-1 3 0,2-1-4 15,0-2 1-15,0-2 7 0,0 0-1 16,-2-1 1-16,4 0 0 0,-2-3 1 0,0-4 0 16,0-2 0-16,2-6-1 0,0-3 1 15,0-6 2-15,6-3 0 0,4 0-1 16,3 0 0-16,1 4-1 0,1 6 0 15,-3 7-1 1,0 4 1-16,-1 0-1 0,-5 6 2 0,4 2-2 0,5 6 0 16,-7 6 0-16,4 1 0 0,1 3 2 15,-5 3-2-15,-2 4 0 16,0 0 0-16,-1 1 2 0,1-1-2 16,-6-1 0-16,2-5 0 0,-2-1 0 15,0-3-2-15,0-3-4 0,0-1 0 0,0-6 0 0,0-3 2 16,0-1 1-1,0-1-2-15,0 0-1 0,0-4 5 0,0-5 1 0,2-3-1 16,4-2 2-16,-2-3-1 0,7-6 1 16,-1-2 4-16,2-3-2 0,7-4 2 15,-7 0 0-15,5 2-1 16,-1 3-1-16,1 8 3 0,-3 4-2 0,-7 9-3 0,3 3-1 16,-2 3 2-16,-2 6-1 15,1 2-1-15,1 3 1 0,4 5 0 0,-6 2-1 16,-1 3 1-16,-1-2 0 0,0 3-1 15,0 1-5-15,0-1-8 0,2 0-3 16,3-2-3-16,-3-2-5 0,6-2-12 16,3-6-8-16,-3-4 5 0,7-6-26 15,-1-4-18-15,1-11-15 0,2-4-79 0</inkml:trace>
  <inkml:trace contextRef="#ctx0" brushRef="#br0" timeOffset="154547.81">22761 13493 531 0,'0'0'73'0,"0"0"5"16,0 0-33-16,0 0-9 0,0 0-22 16,0 0 1-16,29 53 9 0,-19-28-5 15,3 3-3 1,3 6-3-16,-1 6 0 0,-1 2-1 0,-6 6-6 0,-1 1-2 0,-1-2 0 16,-4-2-3-16,-2-3 0 15,0-5 0-15,-6-8-1 16,0-4-3-16,1-6 1 0,1-10-2 0,0 0 1 15,-2-5 1-15,4-3 2 0,0-1 0 0,-2-4 1 32,0-9-1-32,-1-6 1 0,1-6-1 15,0-4-1-15,-4-8 1 0,2-4-1 16,-1-5 2-16,3-8-2 0,0 0 1 16,2-2-3-16,-2 5 2 0,-2 5 0 15,4 6 1-15,0 10 0 0,0 8 0 0,2 6 0 16,0 7 0-16,0 0 1 15,0 4 0-15,0 0-1 0,4 1 0 0,6 2-1 16,-2 1 1-16,5 1-1 16,7 1 1-16,3 5 0 0,-2 1 0 0,4 2 1 15,-1 2-1-15,-5 1 0 0,0 0 0 16,-9 1 0-16,-2 4 3 0,-6 0-3 16,-2 4 0-16,-6 0 1 0,-6 3 1 15,-9 2-2-15,0 2 0 0,-6 0 0 16,1-2-3-16,1-1-13 0,6-3 4 0,1-5-13 15,9-2-17-15,3-7-20 0,2-2-11 16,0-4-30-16,4-2-34 0,0-2-84 16</inkml:trace>
  <inkml:trace contextRef="#ctx0" brushRef="#br0" timeOffset="154800.34">23414 13662 412 0,'0'0'189'0,"0"0"-129"0,0 0-9 0,0 0 10 16,0 0-9-16,0 0-26 15,0 0-9-15,0 0-4 0,-41 20-3 0,41-20-4 16,2 0-3-16,8 0-3 16,1-2 0-16,11 0 0 0,5-2 2 0,6-3-1 15,7 2 1-15,-3-4-2 0,-2 1 0 16,-2 3-2-16,-10-1-23 0,-5 2-21 15,-3-1-32-15,-5-3-21 0,-10-1-37 16,-2-1-76-16</inkml:trace>
  <inkml:trace contextRef="#ctx0" brushRef="#br0" timeOffset="155069.31">23418 13500 522 0,'0'0'51'0,"0"0"23"15,0 0-11-15,0 0-2 16,0 0-13-16,0 0-21 0,0 0-10 0,0 0-5 15,0 0-2-15,-6-15 1 0,23 16 0 16,5 2-3-16,1 0 1 0,8 2 0 16,-2-1-2-16,8 2-3 0,-4 2-2 15,3 0-1-15,-3 4 0 0,-6 1-1 0,-5-4 0 16,-9 1 0-16,-5-3-1 0,-6 1-3 16,-2 0-5-16,-4 2 3 0,-6 1 2 15,-1 4 0-15,-7 0 0 16,3 3 0-16,-10 1-3 0,9 0 0 15,-3-1-5-15,3 0-9 0,1-1-10 0,7-2-23 16,-2-2-18-16,5-1-14 16,3-4-68-16,2 0-80 0</inkml:trace>
  <inkml:trace contextRef="#ctx0" brushRef="#br0" timeOffset="155810.54">24208 13611 481 0,'0'0'43'16,"0"0"5"-16,0 0-5 15,0 0-6-15,-52-45-9 0,46 36-3 0,-6 1-3 16,8 1-8-16,-1 2 6 0,3 2-3 16,2 1 0-16,0 2-6 0,0 0-4 15,2 0-3-15,7-2-1 0,5 1 2 16,3 1 2-16,6-3 0 0,5 0 1 0,6 3-2 15,-1 0-3-15,2 0 0 0,-6 4 0 16,0 1 1-16,-7 2-2 16,-5 3-1-16,-7 0 0 0,-4 3-1 15,-6 4 0-15,-2-1 1 0,-8 6 0 0,0 0-1 16,-11 0 0-16,2 3-8 16,1 0 2-16,1-3-6 15,1-3 6-15,7-3 2 0,-1-4-2 0,6-5 2 0,0-2 1 16,4-3 2-1,0-2 1-15,-2 0 3 0,2 0-3 0,0-3 8 0,0-4-1 16,0-3 3-16,2-3-1 16,-2-6-2-16,8-5-1 0,5-3 2 15,-3-5-1-15,11-1-3 0,-1-6-2 0,7 5-1 16,4 7-1-16,0 8 0 0,0 7-1 16,-2 7 1-16,-8 3 0 0,-5 2 0 0,3 6-1 15,-5 6 0-15,-5 4 1 16,5 2-2-16,-6 4 2 0,-4 2 0 0,1 2-1 15,1 0-6-15,0-1-1 0,2-1 2 16,-2-5 1 0,1-2 1-16,3-4 0 0,2-4 2 0,-1-3-1 0,9-6 3 15,-3 0-2-15,6-5 1 0,8-8-1 16,-2-5 2 0,-5-6 1-16,3-4 1 0,-4-1 0 15,0-3-1-15,-9 0 0 0,5-3 2 0,-11-1 1 0,0 3 0 0,-1-2 3 31,-3 8-1-31,0 9 4 0,-8 6 3 0,4 7-4 16,-2 2 4-16,-5 1 0 0,-1 2-7 16,2 8-6-16,-11 7-2 0,3 4-1 15,-11 5 1-15,5 6-1 0,-1 1-2 0,0 3-2 16,7-2 0-16,-3-1 2 16,5-2 2-16,10-5 2 0,0-5 1 0,2 1 0 15,4-4-2-15,4 0-1 0,11-4-4 0,-7-3-3 16,11-2-5-16,-3-5 4 0,3-2-16 15,4-11-25-15,4-5-16 0,2-6-16 0,-6-4-67 16,-6 1-87 0</inkml:trace>
  <inkml:trace contextRef="#ctx0" brushRef="#br0" timeOffset="156164.44">25080 13447 441 0,'0'0'104'15,"0"0"-29"-15,0 0-23 0,-24-50 16 16,24 47-13-16,0 3-25 0,0 0-18 0,4 2-4 15,4 3-1-15,4 5 5 0,3 2 4 16,6 3-1-16,3 1-2 0,3 3-5 16,4 2-2-16,8 0-2 0,1-1-1 15,-3-1-2-15,-2 1-1 0,0-2 1 16,-6-2-1-16,-4-7-1 0,-15-3-11 0,1-2-5 16,-9-4-13-16,-2-2-7 15,-4-7 9-15,-5-5 12 0,5-1-23 16,-6-1-9-16,0-1 12 0,1 2 11 15,7-1 12-15,-2 0 13 0,0-4 2 16,-4-1 7-16,-3 1 6 0,5-1 5 0,4 6 16 16,-4 2-3-16,-4 7 4 0,1 5-1 15,3 2-12-15,-4 10-7 0,-7 5-13 16,3 6-4-16,-7 4 1 0,7 4-1 16,-7 0 0-16,11-2 1 0,-1 1-1 15,3-4 0-15,6-3-2 0,2-2-14 16,0-3-15-16,6-3-32 0,2-4-22 15,5-5-42-15,-1-5-77 0</inkml:trace>
  <inkml:trace contextRef="#ctx0" brushRef="#br0" timeOffset="156364.37">25684 13239 676 0,'0'0'38'0,"0"0"44"16,0 0-38-16,0 0-4 15,0 0-18-15,0 0-13 0,0 0-2 0,0 0 1 16,33 25 1-16,-14 0 2 16,-9 1 0-16,4 5-4 0,1 2-3 15,-11 3-2-15,2 0-1 0,-2-3 0 0,-4-1-1 16,-2-1-19-16,-6-2-26 0,4-3-29 16,-6-5-56-16,-3-2-24 0,5-6-69 15</inkml:trace>
  <inkml:trace contextRef="#ctx0" brushRef="#br0" timeOffset="156524.26">25643 13554 475 0,'0'0'69'0,"-9"-60"2"15,9 42-21-15,0 7-5 0,7 3-8 16,-3 3-9-16,2 1-7 0,4 0-17 0,5 4-3 16,-3 0 0-16,11 3-1 0,2 1 0 15,4 1-1-15,0-1-10 0,8-2-28 16,-2-3-30-16,-2 1-40 0,-8-1-114 15</inkml:trace>
  <inkml:trace contextRef="#ctx0" brushRef="#br0" timeOffset="156711.26">26102 13561 661 0,'0'0'100'15,"0"0"-38"-15,0 0-29 16,0 0-9-16,0 0 4 0,0 0-6 15,0 0-5-15,18 53-5 0,-18-41-3 0,0 3-3 0,-4 2-2 16,-4 0-2-16,-1 1 0 0,-9-3-2 16,5-1-3-16,-5-4-21 15,5-3-16-15,-5-6-21 0,1-3-56 0,-5-12-80 16</inkml:trace>
  <inkml:trace contextRef="#ctx0" brushRef="#br0" timeOffset="156885.4">26170 13433 733 0,'0'0'37'15,"0"0"-23"-15,0 0-13 0,0 0 16 16,0 0-2-16,0 0-12 16,0 0-2-16,0 0-1 0,0 0-6 0,0 44-25 0,-19-44-23 15,-4-12-57 1,-3-7-145-16</inkml:trace>
  <inkml:trace contextRef="#ctx0" brushRef="#br0" timeOffset="157775.31">14933 8026 1 0,'0'0'367'16,"0"0"-310"-16,27-74 2 0,-19 46 11 15,-2 3-8-15,-2 6-20 0,0 4-1 0,1 6 0 16,-5 2-6-16,0 3-3 15,0 4-10-15,0 0-3 0,0 0-5 0,0 0-8 16,0 3-5-16,0 5-1 0,-5 6-3 16,3 5 1-16,-2 6 1 0,2 4 1 15,-2 6 0-15,2 3 1 0,-2 2-1 16,2 3 1-16,-2 0-1 0,2 0 0 16,2-5-16-16,6-3-17 0,4-4-16 15,5-4 3-15,-1-4-1 0,5-8-5 16,-7-3-30-16,-8-4-36 0,0-7-79 15</inkml:trace>
  <inkml:trace contextRef="#ctx0" brushRef="#br0" timeOffset="158921.81">14745 8178 394 0,'0'0'104'15,"0"0"-77"-15,0 0 3 0,0 0 16 16,0 0-20-16,29-50-8 0,-13 45 5 15,-1 1 5-15,5 1-3 0,-3 1-4 16,6-1-8-16,-1 2 0 0,1-2 1 16,2 0-4-16,6-4-5 0,-4 2 0 0,-4 2-2 15,-3 2-2-15,1-1 0 16,-9 1 1-16,5 1-2 0,-5 0 0 16,-1 0-1-16,1 0 1 0,-2 0-1 0,-3 0 1 15,3 6-2-15,0 0 2 0,-4 4-1 16,-1 1 1-16,3 3 0 0,0 2 0 15,-2 0 0-15,0 2 0 0,-3 1 0 16,-1 0 1-16,-2-2 0 16,2-1-1-16,-2-1 1 0,0-1-1 0,0-3 0 15,0-2 0-15,0-3 1 0,0-3-1 16,-2-1 1-16,2-1 0 0,-2-1 0 0,-1 0 2 16,1-1 1-16,-2-2-2 15,0-5 1-15,-4 2-1 0,4-4 1 0,0-1 5 16,2-3 3-16,-1-4-2 15,1-4-2-15,2 0-1 0,2 1-2 0,3 4-1 16,1 1-1-16,2 6-1 16,0 3 0-16,1 1-1 0,-1 3-1 0,4 3 1 15,-1-1-2-15,-1 3 1 0,6 7-1 16,-7 0 1-16,3 2 0 0,3 3 1 16,-9 3 0-16,2-2 0 0,0 4 0 15,-1 0 0-15,-3-1 1 16,-2 1-1-16,0-6 0 0,2-1 0 0,-2-5 0 0,0 0 0 15,-2-4 0-15,2-2 0 0,-2-1 0 16,0 0 0-16,0 0 0 0,0 0 2 16,0-1 2-16,-2-2-1 0,-2-3 1 15,0-1-4-15,0-4 1 0,0-3 0 16,-3-2 0-16,3-3-1 0,2-4 2 16,2-1 0-16,0-2 1 15,6 2-1-15,1 4-2 0,1 5 0 16,-2 4 0-16,0 4 0 0,7 3-1 15,-5 4-1-15,2 0-1 0,7 4 2 0,-5 5-2 0,9 2 1 16,-9 5 1 0,9 1 1-16,-7 2 0 0,5 3 0 15,-9-5 0-15,7 3 0 0,-7-5 0 0,-2-1 0 16,5-1 1-16,-1-2-1 0,1-3 0 0,7-2 0 0,-5-3 0 16,5 0-3-16,7-3-1 15,-8-1 1-15,2-6-9 0,-9-1-8 16,0-1-5-16,-5-3 1 0,-7 1 5 0,0-3 12 15,0-3 0-15,0 1 4 0,-4-4 1 16,1-2 2 0,1 0 2-16,2-2 2 0,0 6 12 0,0 3 7 0,0 8-3 15,0 4 5-15,0 2-4 0,5 1-8 16,-1 4-13-16,2 5-2 0,8 9-1 16,-1 1 3-1,-7 3 3-15,8 1 0 0,-5 2 0 0,-3 0 0 0,-4-1 0 0,2-2-2 16,0 1 0-16,-4-5 1 15,0 1-1-15,0-3-1 16,0-3 1-16,0 0 0 0,0-6-1 16,-2-2-1-16,0-3 0 0,2-2 0 0,0 0 1 0,0-1 2 15,-2-5 2 1,0-3-2-16,0-3 0 16,0-1-1-16,0-3 2 0,-4-5 1 0,-5-3 0 15,1-4 0-15,2-4 0 16,-5-4 0-16,1-1-1 0,8 1-2 15,-3 1 0-15,3 6 0 0,4 6 0 0,0 3 0 16,2 6 2-16,3 4 0 0,-1 2 0 16,2 3-1-16,4 2-2 0,7 1-1 15,-1 2 1-15,9 0-1 0,2 4 1 16,4 5 0-16,-6 2 1 0,-9 0 0 16,3 3 1-16,-11 1 0 0,-4 0-1 15,-4 3-1-15,0 0 0 0,-10 2 0 16,-9-1 2-16,1 1 0 0,-7-2-2 15,-2 1-6-15,0-1-12 0,2 2-16 16,-1-4-34-16,-1-1-69 0,2-5-108 16</inkml:trace>
  <inkml:trace contextRef="#ctx0" brushRef="#br0" timeOffset="162767.17">19454 14709 213 0,'0'0'264'0,"0"0"-189"16,0 0-15-16,0 0-26 0,0 0-2 15,0 0-7-15,0 0-4 0,0 0-4 16,8 9 1-16,-2 0-1 15,2 5 4-15,3 6-4 0,-1 5-5 0,0 4-3 16,-1 8 0-16,1 5-1 0,-4 2-2 0,7 3-4 16,-5-2-2-16,0-1 0 15,-2-3-1-15,-2-5 0 0,1-4 1 0,-5-6 0 16,0-4-5-16,0-5-2 16,-2-6-2-16,-1-3 2 0,1-5 6 15,2-1 1-15,0-2 2 0,-2-2 0 16,0-5 1-16,0-6 6 0,-2-6-4 0,0-4-1 15,0-5-2-15,-2-2 0 0,4-2-1 16,-5-2 1-16,-1-1-1 0,2-5-1 16,-4 0 0-16,-3-1 0 0,5 1 0 15,0 2 0-15,-3 0 0 0,7 6 0 16,2 6-2-16,2 6 1 0,0 3 1 16,0 5-1-16,0 1 1 0,4 3 0 15,2 1-2-15,5 1 0 0,-3 1 1 16,6 1-1-16,1 3 1 0,-1 1 1 15,1 0 0-15,-3 3 0 0,1 2-1 0,-1 4 1 16,-6 2-1-16,-2 3 1 16,-4 5 1-16,-2 0 2 0,-4 4-1 0,-8 2 0 15,-3 2 1-15,-6 2-2 0,-3-4-1 16,5 0-2-16,-2-2-8 0,5 0-7 16,1-2-4-16,5-8-18 0,1 0-15 15,5-5-9-15,2-4-19 0,4 1-47 16,0-5-87-16</inkml:trace>
  <inkml:trace contextRef="#ctx0" brushRef="#br0" timeOffset="163143.99">19691 14795 396 0,'0'0'90'0,"0"0"13"15,0 0-45-15,0 0-8 0,0 0-2 0,-4-56-10 16,8 50-12-16,3 0-3 0,-1 3-7 15,4 1-4-15,3 2-2 0,1 2-3 16,5 1 0-16,1 4-2 0,3-1 1 16,2 5-3-16,4 3 0 0,-2 1-2 15,-3 3 0-15,5 4 0 0,-2 2 1 16,-2 1-2-16,-6 1 0 0,-5 2 0 16,-10-1-10-16,-2-4-1 0,-2-5 3 0,-4-5-1 15,-2-3-3-15,-6-1 7 0,1-3 1 16,1-2 2-16,-2-3 2 0,-1-1 0 15,1 0 0-15,1-2 0 0,-1-4 1 16,4-2 1-16,-1-3-1 0,1 1 1 16,2-5 2-16,2-4 2 15,2-2-1-15,-2-8 0 0,4-2-1 0,0-6 0 0,6-1-1 16,4 3-3-16,5 6 0 16,-1 10-1-16,7 6-1 0,-5 7 0 15,3 3-4-15,4-3-21 0,1 0-22 16,5 2-34-16,2-3-22 0,-4 2-81 15,-8 1-234-15</inkml:trace>
  <inkml:trace contextRef="#ctx0" brushRef="#br0" timeOffset="163348.37">20287 14714 364 0,'0'0'179'0,"0"0"-82"0,0 0-32 15,0 0 12-15,0 0-16 0,0 0-27 16,0 0-15-16,0 0-6 0,2-31-4 15,2 37-2-15,2 0-5 0,0 4-1 16,3 3 1-16,-1 5 0 0,-6 2 0 16,0 2 0-16,-2 4-2 0,0-1-12 0,0-4-15 15,0-2-19-15,0-6-35 16,-2-4-31-16,-2-2-65 0,-2-4-190 0</inkml:trace>
  <inkml:trace contextRef="#ctx0" brushRef="#br0" timeOffset="163506.19">20221 14525 579 0,'0'0'56'15,"0"0"-3"-15,0 0-14 0,0 0-5 16,0 0-23-16,0 0-11 0,0 0-1 0,0 0-1 16,0 0 0-16,68-14-6 0,-45 29-39 15,-3 0-15-15,1 0-47 0,-9-1-86 16</inkml:trace>
  <inkml:trace contextRef="#ctx0" brushRef="#br0" timeOffset="163994.23">20558 14707 471 0,'0'0'69'0,"0"0"-8"15,0 0-11-15,0 0-1 0,0 0-9 16,0 0-12-16,0 0-6 0,0 0-4 16,0 0-3-16,-17-38-6 15,25 33-4-15,1 1-1 0,3 2-2 0,4-1 0 16,1 3-1-16,2 0 1 16,3 4-1-16,-1 4 0 0,0 2 0 0,-3 4 0 15,-3 3-1-15,-7 4 1 0,0 1-1 16,-6 2-3-16,-2-1-16 0,0-2 0 15,0-1 10-15,-2-6 3 0,2-4 4 16,-2 0-1-16,2-6-3 0,0 0-1 16,0-1-5-16,0-3 4 0,0 0 3 0,0 0 3 15,0-1 2-15,0-3 1 16,0-5-1-16,0 0 4 0,0-2 4 16,0-7 10-16,0 1 1 0,4-8 0 15,3-3-3-15,1 0-3 16,4-1-3-16,3 4-3 0,-5 5-3 0,5 10-3 0,-5 7-1 15,-4 4 0-15,2 11 0 0,3 3 0 16,-3 6 0-16,-2 5 1 0,2 4-1 16,-1 2-1-16,-1 2-17 0,2 0-4 0,0-3-2 15,5-6 5-15,-1-5-11 0,-4-3-14 16,5-3-14-16,-1-4-22 0,-1-6-29 16,-1-4 7-16,-2-4-153 0</inkml:trace>
  <inkml:trace contextRef="#ctx0" brushRef="#br0" timeOffset="164214.56">21124 14494 555 0,'0'0'59'0,"0"0"1"16,0 0 8-16,0 0-1 0,0 0-32 0,0 0-19 16,0 0-9-16,0 0-4 0,12 3 7 15,1 25 5-15,-1 6-1 0,5 5-4 16,-5 6-4-16,3 5-1 0,-3 2-1 15,-2 1-3-15,3-4-1 16,-5-3 0-16,4-6-15 0,-3-4-27 0,-1-7-25 16,-4-11-14-16,0-7-8 0,-4-5-51 15,0-5-56-15</inkml:trace>
  <inkml:trace contextRef="#ctx0" brushRef="#br0" timeOffset="164372.34">21089 14746 477 0,'0'0'80'0,"0"0"-17"0,0 0-8 16,0 0 0-16,0 0-30 0,0 0-21 16,0 0-4-16,0 0 1 0,0 0 1 15,58-39 0-15,-25 37 3 0,2-1-2 16,6-2-2-16,-2-1 0 0,3-1-1 16,-1-2-51-1,-4 0-40-15,-1-6-79 0,-5-1-218 0</inkml:trace>
  <inkml:trace contextRef="#ctx0" brushRef="#br0" timeOffset="164733.57">21653 14566 60 0,'0'0'542'15,"0"0"-467"-15,0 0-15 16,0 0-18 0,0 0-21-16,0 0-15 0,0 0-5 15,0 0 6-15,35 66 6 0,-18-34 5 16,1 9-4-16,1 7-4 0,0 3-7 0,-1-1-1 15,1-4 0-15,-5-8-1 16,-1-7-1-16,-3-11-3 0,-6-5-6 16,-4-9-4-16,0-3-5 0,0-1-2 15,0-2 7-15,-2 0 13 0,-4-6 0 0,-11-2 0 16,7-3 0-16,-7-3 0 0,5-2 0 16,-2 1 1-16,1-4-1 0,3-2 3 15,-5-2 4-15,3-4 6 16,2-3 3-16,-1-4-2 0,3-1-3 0,4-2-1 15,4 1-2-15,0 3-3 0,4 2-1 16,6 5-2-16,1 5-2 0,1 5-1 16,5 4 1-16,-3 2-2 0,9 1 1 15,2 0 1-15,2 2-23 0,-1 1-28 16,-5 3-35-16,-15 1-43 0,-6 2-105 16</inkml:trace>
  <inkml:trace contextRef="#ctx0" brushRef="#br0" timeOffset="164906.73">21587 14746 266 0,'0'0'315'15,"0"0"-257"-15,0 0-22 0,0 0 19 16,0 0-7-16,0 0-23 0,0 0-14 16,54-27-4-16,-42 23-3 0,3 3-4 15,-1-4 1-15,7 5-1 0,-1 0 0 16,1-1-24-16,6-2-27 0,4-1-24 15,0 1-37-15,6-1-66 0,-4-3-142 0</inkml:trace>
  <inkml:trace contextRef="#ctx0" brushRef="#br0" timeOffset="165189.15">22585 14476 543 0,'0'0'58'0,"0"0"-5"16,0 0-5-16,0 0 16 0,0 0-14 0,0 0-18 16,0 0-9-16,0 0-2 0,0 0-4 15,-35-46-2-15,27 49-5 16,2 7-5-16,-3 3-5 0,-1 8 0 0,2 5 0 16,2 7-1-16,2 6 1 15,-1 3 0-15,3 3 0 0,2 4 0 0,0-3-1 16,2 3-5-16,9-3-13 15,9-1-13-15,-5-4-15 0,12-7-2 0,0-4-21 16,-3-11-16-16,1-4-62 0,-2-9-127 16</inkml:trace>
  <inkml:trace contextRef="#ctx0" brushRef="#br0" timeOffset="165394.07">22914 14557 610 0,'0'0'51'0,"0"0"7"0,0 0 12 16,0 0-26-16,0 0-27 0,0 0-6 16,0 0-2-16,0 0-5 0,0 0-2 15,2-17 2-15,4 27-1 0,-2 1 0 16,-1 1-2-16,1 2-1 0,-4 0 0 16,0 1-4-16,2 1-21 0,0-1-23 15,2-2-24-15,4-5-15 0,3-4-36 16,-7-4-48-16,2 0-93 0</inkml:trace>
  <inkml:trace contextRef="#ctx0" brushRef="#br0" timeOffset="165551.07">23013 14545 358 0,'0'0'121'15,"0"-51"-30"-15,0 35-12 16,0 8-6-16,0 6-6 0,0 2-19 0,0 0-17 16,0 2-15-16,2 0-11 0,0 3-5 15,5 4-3-15,-5 5 2 0,4 2 1 16,-2 3 0-16,2 1-7 0,2 1-30 15,3 1-36-15,-3-3-38 0,2-4-66 16,1-2-230-16</inkml:trace>
  <inkml:trace contextRef="#ctx0" brushRef="#br0" timeOffset="165786.91">23716 14425 475 0,'0'0'110'0,"0"0"-29"0,0 0-16 15,0 0 5-15,0 0-19 0,0 0-24 16,0 0-10-16,0 0-8 0,0 0 1 0,-4 49 0 16,2-17-1-16,-2 1-3 15,-5 3-2-15,5 0-3 0,0 1 0 0,0 1-1 16,-2-2-4-1,0-1-14-15,2 1-25 0,-1-5-35 0,-1-5-65 0,-2-7-107 16</inkml:trace>
  <inkml:trace contextRef="#ctx0" brushRef="#br0" timeOffset="165991.94">23414 14759 550 0,'0'0'85'0,"0"0"-4"0,0 0-29 15,0 0-2-15,0 0-17 0,0 0-14 16,0 0-7-16,0 0-6 0,0 0-3 0,21-33-2 16,-15 33-1-16,0 2 1 0,3 1-1 15,-3 0-2-15,0 2-14 0,6-3-16 16,1 1-24-16,-3-3-28 0,9 0-24 16,-7-1-75-16,9-6-193 0</inkml:trace>
  <inkml:trace contextRef="#ctx0" brushRef="#br0" timeOffset="166188.94">23931 14645 680 0,'0'0'97'0,"0"0"-30"16,0 0-24-16,0 0-23 0,0 0-11 0,0 0-7 16,0 0-1-16,0 0-1 0,0 0 0 15,-2 20 0-15,4-17 0 16,2 1 0-16,-2-1-7 15,0-1-23-15,0 1-22 0,0-3-34 0,5 0-12 0,-3 0-65 16,0-1-152-16</inkml:trace>
  <inkml:trace contextRef="#ctx0" brushRef="#br0" timeOffset="166905.81">24518 14340 86 0,'0'0'336'0,"0"0"-238"0,-27-58-24 0,27 50-12 0,0 4 1 16,0 3-12-1,0 1-15-15,0 0-17 16,2 2-5-16,0 4-7 0,5 6-2 16,3 7 2-16,-4 9 4 0,-4 5 1 15,2 5-4-15,-4 2-2 0,0 3-4 16,2 3 2-16,-2 2-3 0,-2-3 0 0,0-1-1 15,2-6 1-15,4-7-1 16,3-5-2-16,-1-8-3 0,4-4-3 0,-6-5-3 16,-2-3 0-16,0-3 0 15,0-3 6-15,-2 0 2 0,0 0 3 16,0-8 1-16,-4-1 0 0,2-6 0 16,-2-2 1-16,-6 0-1 0,2-2-1 0,-3-2 1 15,3 0-1-15,-7-2 3 0,3 3-2 16,0-1 5-16,-3 6-5 0,1 7 1 15,-7 4-1-15,2 4-1 0,-1 5-1 16,-3 8 0-16,9 3-2 0,-7 5 0 16,6 1 2-16,-1 0-1 0,8 1 0 15,6 0 2-15,-1-2-1 0,3 3 1 16,0 0-1-16,3-3 0 0,1 1 0 16,2-4 0-16,2-3-6 0,5-5-11 0,-3-3-19 15,8-4-16-15,-1-3-3 0,10-8-17 16,2-8-44-16,2-4-71 0</inkml:trace>
  <inkml:trace contextRef="#ctx0" brushRef="#br0" timeOffset="167141.31">24878 14173 617 0,'0'0'25'16,"0"0"13"-16,0 0 6 0,0 0 17 15,0 0-14-15,0 0-21 0,0 0-5 0,0 0-1 16,0 0-2-16,0-17-6 16,-2 26-2-16,0 1-5 0,-5 5 1 0,3 3-3 15,-2 3-1-15,2 1 0 0,2-2-2 16,2-1-3-16,-2-1-14 0,2-3-6 16,0-2-15-16,0-4-17 0,0-3-29 15,0-3-8-15,2-3-28 0,-2 0-38 16,2-4-64-16</inkml:trace>
  <inkml:trace contextRef="#ctx0" brushRef="#br0" timeOffset="167298.94">24917 14258 268 0,'0'0'142'0,"0"0"-48"0,0 0-12 15,0 0-7-15,0 0-2 0,0 0-6 16,0 0-18-16,0 0-16 0,0 0-15 16,10-39-10-16,-10 49-7 0,2 5 1 15,5 3 1-15,-3 2-1 0,0 2-2 16,0 1 2-16,-2-4-2 0,-2 2-6 15,2-1-30-15,-2-2-33 0,-2 1-63 16,0-6-82-16</inkml:trace>
  <inkml:trace contextRef="#ctx0" brushRef="#br0" timeOffset="167849.65">25545 14717 336 0,'0'0'126'0,"0"0"-52"0,0 0-2 0,0 0-11 16,0 0-1-16,0 0 0 0,0 0-18 15,0 0-9-15,0-5-8 0,0 5-9 16,0 4-4-16,0 4-3 15,3 4 0-15,-1 7 1 0,-2 3-1 0,0 3-4 16,0 3-1-16,-5 0-1 0,-3 0-2 16,-6 0-1-16,3-3-4 0,-5 0-22 15,1-3-13-15,9-4-30 0,2-1-49 16,4-5-29-16,0-4-93 16</inkml:trace>
  <inkml:trace contextRef="#ctx0" brushRef="#br0" timeOffset="168169.51">26273 14262 123 0,'0'0'226'16,"0"0"-159"-16,-12-52-12 0,5 43 10 0,3 3-2 0,2 4-13 15,0 0 1-15,0 1-6 0,2 1-8 16,0 0-15-16,0 0-11 0,0 5-5 16,2 6-2-16,4 9-1 0,-1 5 7 15,5 8 4-15,-4 3-2 0,-4-1-3 16,4 1-3-16,1-1-3 0,-1-2-2 16,-2 2 0-16,0-2 0 15,0 0 0-15,-2-4-1 0,7-4-8 0,1-4-26 16,-2-4-12-16,-2-5-26 0,1-7-15 15,-3-3-50 1,-2-2-96-16</inkml:trace>
  <inkml:trace contextRef="#ctx0" brushRef="#br0" timeOffset="168904.09">26106 14532 518 0,'0'0'81'16,"0"0"-39"-16,2-57 3 15,4 43 8-15,2-1-14 0,5 1-9 0,-5 1-7 16,6 2-2-16,5 1-5 0,4 1-1 16,-1 1-3-16,7 4-4 0,4 1-3 15,3 2-1-15,7 1-3 0,-2 0 1 16,1 1-1-16,1 4 0 0,3 0 0 0,-9 3-1 16,0 3 0-16,-2 1 1 0,-6-1 0 15,-2 3-1-15,-15 3 0 0,3 0 1 16,-9 4-1-16,-4 0-2 0,-2 2 2 15,-6 1-2-15,-7-2-4 0,1 0-2 16,-7-3 0-16,5-2-9 0,-5-1-11 16,3-1 12-16,-1-3 2 0,5-6 3 15,8-2 2-15,0-3 8 0,2-1 1 16,-3-1 2-16,1-4-1 16,2-3 1-16,0-1 0 0,0-6 5 0,2 1 6 0,0-5-3 15,4 0-3-15,5-6 1 0,1-4 1 16,0-2 0-16,11-4-3 15,2 1-1-15,-1 3-3 0,7 4 0 0,-2 8-2 16,0 9 1-16,-8 5-1 16,1 5 1-16,3 5-1 0,-6 7-1 0,3 3-2 15,-7 4 1-15,3 3 2 16,-5 4-1-16,-3-1 1 0,0 1 1 0,2-4-1 16,-5-1 0-16,-3 0 0 0,-2-4-6 15,0-2-7-15,-2-5 0 0,-3-1-1 16,1-5 5-16,-2 0 4 0,2-3 3 15,2-1 2-15,-2-2 1 0,2-2 1 16,0-3 2 0,0 2-4-16,2-4 5 0,-3 1 3 0,1-4 3 0,2-1-2 15,-2-5-3-15,2-1 2 16,7-5-2-16,-1-3 0 0,4-6-1 0,7 0 0 0,-3-1-2 16,5 2-3-16,-3 4 1 0,1 9 0 15,-3 4 0-15,-1 8-1 16,-7 6 0-16,0 1-1 0,8 5 0 15,-5 7 0-15,-3 6 0 0,-2 2 1 0,4 7 0 16,-6 4 1-16,3 2-1 0,-5 2 0 16,0-4 0-1,0 1-9-15,-5-6-8 0,3-2-1 0,2-5 0 0,0-9-3 16,7-3-14-16,-1-4-17 0,0-3 3 0,4-1 6 16,7-9-4-16,-3-5-27 15,9-4-32 1,-4-1-41-16,1 0-23 0</inkml:trace>
  <inkml:trace contextRef="#ctx0" brushRef="#br0" timeOffset="169330.47">27276 14404 181 0,'0'0'182'16,"0"-58"-57"-16,0 35-28 0,0 2-27 15,0 9-6-15,0 5-4 0,0 6-14 16,0 1-17-16,2 2-13 0,2 3-9 16,6 5-5-16,-4 9-1 0,7 11 3 0,3 11 5 15,-5 4 7-15,5 2-6 0,-5-1-4 16,3-4-2-16,-2-1-3 0,-5-2 1 15,-3-5-2-15,0-2 1 0,-4-5 0 16,0-5-1-16,-2-4-6 0,0-7 0 16,-2-2-2-16,4-6 4 0,0-2 2 15,0-1 1-15,0-2 1 0,0-1 0 16,0-5 2-16,-5-3-1 0,1-2-1 16,0-8 0-16,-6-2 1 0,4-5-1 15,-3-7 0-15,1-2 1 0,-6-6 0 0,7-5 0 16,1 0 0-16,2-4 0 0,4-1 0 15,0-1 1-15,10 4-2 16,3 5 1-16,3 6 0 0,-5 9-1 0,5 10 0 16,-5 8 0-16,-3 6 0 15,6 3-1-15,-1 0-1 0,5 3 2 0,-1 0 0 16,2 8 0-16,-3 5 0 0,7 5 1 16,-9 4-1-16,9 2-1 0,-13 1 1 15,7 3 1-15,-11 0-1 0,-2 2 0 16,-4 2 0-16,-4-3 0 0,-8 1-1 15,-9-5-3-15,-2 0-3 0,-4-5 1 0,1-2-4 16,-8-3-11-16,1-5-10 0,0 1-16 16,6-7-31-16,3-2-3 0,13-2-57 15,1 1-80-15</inkml:trace>
  <inkml:trace contextRef="#ctx0" brushRef="#br0" timeOffset="169628.99">27896 14371 422 0,'0'0'85'0,"0"0"-14"0,0 0-18 0,0 0-9 15,0 0-6-15,0 0-9 0,0 0 4 16,0 0-5-16,-15 6-8 0,19-6-9 16,3 0-4-16,1-2-1 0,11-1 7 15,3-2-1-15,9-1-5 16,6-2-3-16,9-2-3 0,-3-1 1 0,-1-2-1 16,3 1-1-16,-10-1-13 0,-8 1-30 0,-10 3-29 15,-7-2-32-15,-6 1-56 0,-4 1-120 16</inkml:trace>
  <inkml:trace contextRef="#ctx0" brushRef="#br0" timeOffset="169944.28">28117 14190 476 0,'0'0'85'0,"0"0"-5"0,-68-24-15 16,49 18 6-16,7-2-23 0,-7 3-19 15,13 1-3-15,6 2-9 0,-2 2 1 16,2 0-1-16,0 0-7 0,0 0-4 15,2 3-4-15,2 3-1 0,6 4-1 16,9 2 1-16,4 5 4 0,4 0 2 16,10 3-1-16,2 2-2 0,2-2-3 15,5 0 2-15,1 0-1 0,-7-1-2 16,-3 0 2-16,-10-1-2 0,-2-5 0 16,-15-4 2-16,-6-5-1 0,-2 1-1 15,-2 2 0-15,-8 3 2 0,-9 3 1 16,-5 3-3-16,-11 4-3 15,-5-2-5-15,-3 3-4 0,0-2-3 16,1 1-6-16,5-1-5 0,0-1-11 0,6-2-21 0,2-4-53 16,9-1-51-16,1-5-161 15</inkml:trace>
  <inkml:trace contextRef="#ctx0" brushRef="#br0" timeOffset="170513.42">28721 14169 328 0,'0'0'92'0,"0"0"-10"0,0 0-9 0,0 0-12 16,0 0-15-16,0 0-2 0,-23-50-5 16,23 43-5-16,0 2-6 15,0 1-5-15,2-1-5 0,0 3-4 0,0 2-2 16,4 0-4-16,-2 0-5 15,3 4-2-15,1 10-1 0,4 4 2 0,1 8-1 16,-5 3 2-16,4 3-1 0,-1 3 0 16,-5 2-1-16,2-1-1 0,2-1 2 15,-1-1-1-15,-5-2-1 0,2-4 0 0,-2-6-1 16,4-3-3-16,-1-4 2 0,-1-5 0 31,-6-4 2-31,2-4-1 0,0-2 1 16,-2 0 0-16,2 0 1 0,0-8 2 0,-2 0 2 15,4-5 6-15,0-3 0 0,1-3-1 0,-1-4-1 0,4-5-2 16,-2-4-1-16,2-4-3 0,11-4-1 16,-7-1-2-16,9 1 0 15,-9 8 1-15,3 7-1 0,-9 13-1 0,-6 11-1 16,0 2-3-16,0 6-4 16,0-3-9-16,0 1-11 0,0 3-14 15,4 4-29-15,-2 4-26 0,0-2-17 0,-2 0-98 16</inkml:trace>
  <inkml:trace contextRef="#ctx0" brushRef="#br0" timeOffset="171275.67">29390 14208 525 0,'0'0'91'0,"0"0"-41"15,0 0-22-15,-8-54 11 0,8 47 3 0,0 0-13 16,0 0-14-16,0 1-1 0,0 1 1 16,-2 2 0-16,-2 2-6 0,-2-1-3 15,-5 2 0-15,5 0-4 0,-4 2-2 16,-7 7 0-16,5 3-4 0,-7 4 3 16,3 2-1-16,-5 6 1 0,2-1 0 0,-3 2 0 15,3-2-4-15,5-1-1 16,-3-3-1-16,7-1-1 0,4-1 0 15,1-3 1-15,3-2 0 0,4-3 1 16,-2-2 4-16,5-1 1 0,3 0-2 0,6-2 2 16,1-3 1-16,3-1 1 0,1 0-1 15,6-5 1-15,-3-3 0 0,-1-1 3 16,6-2 5-16,-2-4-1 16,-7 0 0-16,5-1 1 0,-2-3-2 15,-5 1 1-15,-1 3 0 0,-7 4-1 0,-6 7-2 16,-2 4 0-16,0 0 4 0,0 0-3 15,0 3-4-15,-6 7-2 0,-6 5-1 16,-3 8 1-16,3 3 0 0,-5 2-1 0,3 0 1 16,1-3-4-16,9-6-4 0,4 0 7 15,0-3-1-15,6-1 0 0,9-2 2 16,-3-3-2-16,5-2 1 0,-1-4 1 16,7-3 1-16,-6-1-1 0,1-2 2 15,-5-4 0-15,3-5-1 0,-3 0 5 0,-3-4 6 16,4-4-3-16,-3-4 4 0,3-5-4 15,-4-4-1-15,3-2-1 16,1-5 0-16,-3-2-1 0,-5-1 1 0,4-6 2 16,-6 1-3-16,1-4 4 0,-5 4-8 15,0 6 2-15,-5 6-1 0,-3 9 0 16,2 9 2 0,2 8-5-16,0 5 0 0,2 3 0 0,0 1 0 15,-3 1 0-15,1 2 0 0,2 3 0 0,-4 6-5 16,0 8 0-16,-3 5 5 0,5 3-1 0,-4 5 1 15,0 0-1-15,4 2 1 16,2 1 0-16,4 2 0 0,-2 4-1 16,0 0 1-16,2 2 0 0,4 0 0 15,2-4 0-15,0-4 0 0,-3-4 0 16,1-4-7-16,-2-6-12 0,2-6-8 0,0-5-3 16,-4-4-2-16,-2-6-15 0,0 0-23 15,0-1-21-15,0-5-4 0,-6-4-78 16,4-3-208-16</inkml:trace>
  <inkml:trace contextRef="#ctx0" brushRef="#br0" timeOffset="171606.84">29843 13898 331 0,'0'0'80'0,"0"0"-25"31,0 0 18-31,0 0-4 0,0 0-22 0,0 0-9 0,0 0 2 0,-21-50-1 16,21 50-3-16,-2-1-5 0,2 1-8 15,0-1-2-15,0 0-5 0,0 1-6 16,0 0-4-16,2 0-1 16,-2 3-1-16,4 6-2 0,7 6 0 0,-3 3 4 15,11 7 3-15,1 6 0 0,5 3 0 16,4 4-4-1,-8 2-1-15,-1 1-1 0,-9 4 0 0,-3 0-1 0,-6-1-1 0,-2-2 0 16,-10-2-1-16,-3 0 0 16,-1 0-20-16,-7-4-14 0,1-4 1 15,-3-4-31-15,-4-3-51 0,-4-2-51 0,2-4-177 16</inkml:trace>
  <inkml:trace contextRef="#ctx0" brushRef="#br0" timeOffset="171875.03">30387 14484 561 0,'0'0'95'15,"0"0"-23"-15,0 0-20 0,0 0-6 16,0 0-13-16,0 0-12 0,0 0-6 16,0 0-8-16,0 0-4 0,-4 18 0 15,4-7-1-15,-7-1 1 0,-1 3 0 16,-8 2-1-16,3-1-2 0,-3 0-5 16,-1-2-16-16,-2-2-24 0,5-4-31 0,-7-5-43 15,9-1-113-15</inkml:trace>
  <inkml:trace contextRef="#ctx0" brushRef="#br0" timeOffset="172064.7">30186 14216 639 0,'0'0'93'0,"0"0"-32"0,0 0-5 0,0 0-23 15,0 0-20-15,0 0-7 16,0 0 0-16,0 0-4 0,0 0-2 0,0 14 0 15,2-1 0-15,4-2 0 0,-1 3-18 16,-1-3-28-16,0-2-45 0,-4-6-49 16,0-3-174-16</inkml:trace>
  <inkml:trace contextRef="#ctx0" brushRef="#br0" timeOffset="176194.92">31267 13809 352 0,'0'0'110'16,"0"0"-41"-16,0 0-22 0,0 0 6 0,0 0-1 16,0 0 3-16,0 0-4 15,0 0-15-15,0 0-8 0,11 1-4 0,-11-1-7 16,0 0-2-16,0 0-3 15,0 0-1-15,0 0-2 0,0 2 0 0,2 2-4 16,-2 6 1-16,6 4-1 0,-6 6 0 16,0 6 0-16,2 3-2 0,-4 6-1 15,-4-1 1-15,-1 4-1 0,1 2-2 16,4-3 1-16,-2 0 0 16,2-4 1-16,0-4-2 0,0-5 0 15,2-5 0-15,0-3 0 0,0-7-6 0,0-3-6 0,0-2-5 16,0-3-7-16,0-1-1 15,2 0-11-15,2 0-11 0,0-3-14 0,7-5-5 16,-1-4 3 0,2-4-48-16,3-5-54 0,-3-1-191 15</inkml:trace>
  <inkml:trace contextRef="#ctx0" brushRef="#br0" timeOffset="176462.72">31561 13784 343 0,'0'0'74'0,"0"0"-25"0,0 0 11 16,0 0 4-16,0 0-20 0,0 0-9 15,0 0 1-15,0 0 2 0,0 0-2 16,-11-20-5-16,14 19-6 0,1 1-6 16,2 0-5-1,2-1-7-15,7-1 2 0,5-1 0 16,3-1-2-16,10-1-2 0,0-2-3 0,4 4-2 15,1-3 1-15,1 0-2 0,-4 3-2 0,-2-2-20 16,-4 1-21-16,-8 1-15 16,-13 0-11-16,-2-1-2 0,-6-2-13 0,-6-2-20 0,-6 1-3 15,-5 1-199-15</inkml:trace>
  <inkml:trace contextRef="#ctx0" brushRef="#br0" timeOffset="176921.09">31608 13766 437 0,'0'0'100'0,"0"0"-46"16,0 0-6-16,0 0-1 0,0 0-7 16,0 0-13-16,0 0-9 0,0 0-6 15,0 0-1-15,-22 46-1 16,20-29 1-16,-3 4-1 0,3-1-1 0,0 2 2 16,0-2 2-16,2 1-5 0,0-4-1 15,-2-2-5-15,0 0 0 0,0-3-1 16,0-1 0-16,0-3-1 0,0-2 2 15,0 0-2-15,-2 0 0 16,2-2 0-16,-1-3-2 0,3-1 1 0,-4 2 0 16,4-2 1-1,0 0-1-15,0 0 0 0,0 0 1 0,4 0-1 0,1 0-1 0,-1-4 2 16,0-2 7-16,4-2 0 0,0-1 3 16,9-5-2-16,-3 2-2 15,5 3-1 1,-2-1-1-16,5 7-1 0,3 0-1 15,0 3-2-15,0 1 0 0,2 6 0 16,4 3 1-16,0 1 1 0,4 5 0 16,0 0 1-16,2 4 1 0,-4 0-1 15,-2 3 2-15,-6-2 0 0,-4-2 0 16,-9-3-2-16,-8-4 0 0,-4-3-1 16,-6 1 1-16,-17-3 1 0,-12-3 0 0,-17 1-4 15,-20-3-1-15,-11-1-14 0,-10-1-13 16,-8-4-7-16,8 1-24 0,17 3-35 15,9 7-10-15,24 0-122 0</inkml:trace>
  <inkml:trace contextRef="#ctx0" brushRef="#br0" timeOffset="180232.33">19160 15904 136 0,'0'0'57'0,"0"0"-15"0,0 0-3 0,0 0 7 16,0 0-7-16,0 0 8 0,0 0-3 0,4-23-4 15,-2 22-2-15,-2-1 1 0,0 1 0 16,0-1-2-16,0-1-4 16,0 1 1-16,0 1-5 0,0 0-4 15,0 1-3-15,0 0-6 0,0 0-5 16,0 1-3-16,0 4-2 0,2 2-1 0,3 6-2 16,-1 5-1-16,0 5 4 0,4 3-2 15,-4 4-3-15,-2 2 2 0,0 3-2 16,2 4 0-16,-4 0-1 0,3 1 1 15,-1 3-1 1,0-1 0-16,2-3 0 0,-4-2 0 16,2-4 0-16,4-6-7 0,-2-6-17 15,0-6-12-15,-4-4-17 0,2-6-10 0,-2 0-8 0,0-5-34 0,0 0-26 16,-4-5-89 0</inkml:trace>
  <inkml:trace contextRef="#ctx0" brushRef="#br0" timeOffset="180453.04">18941 16231 501 0,'0'0'45'15,"0"0"-5"-15,0 0-1 16,0 0 1-16,0 0-9 0,0 0-7 15,46-55-9-15,-28 48-6 0,7 1-5 0,2 1-3 16,4 1 1-16,0 0-1 0,4-1-1 16,2 0 0-16,2 1-15 0,-1 1-40 15,5 0-26-15,-8 0-61 0,-4-2-114 16</inkml:trace>
  <inkml:trace contextRef="#ctx0" brushRef="#br0" timeOffset="181635.12">19559 16173 587 0,'0'0'2'16,"0"0"11"-16,-16-65 7 0,16 47 16 16,0 3 7-16,2 1-16 0,4 4-11 15,0 2-5-15,-4 5-3 0,2 3-3 16,4 0 0-16,-1 2-4 0,7 4-1 15,3 6 0-15,1 4 1 0,3 0-1 16,-2 7 1-16,1 4-1 0,-1 2 0 0,-5 2 0 16,-5-2-7-16,-1-1-16 15,-4-1-1-15,-4-4 2 0,0-1 3 0,-4-3-2 16,-4-6 0-16,1 0 5 0,-5-4-1 16,0-1 1-16,5-1 6 0,-1-3 9 15,2-1 1-15,4-3 2 0,-2 0 5 16,4-5 7-16,-2-3 6 0,2-7-1 15,0-3-5-15,6-4-1 0,4-4-5 16,3-5 0-16,3-2 1 0,1-4-1 0,5 2 0 16,-1 2-1-16,2 4-3 0,0 7-2 15,-7 8 2-15,-1 5-3 16,-7 5-1-16,0 2 1 0,-2 2-1 0,3 9 0 16,-3 4 0-16,-2 6 1 15,-2 2 0-15,0 0-1 0,-2 1-1 16,0-1-14-16,0-3-3 0,-4-1 8 15,4-2-1-15,-2-1 2 0,2-3 3 16,0-1 1-16,0-2 1 0,0-3 3 0,0-3 1 16,0-2 0-16,0 0 0 0,0 0 0 0,2 0 3 15,-2-3 4-15,0-4 3 16,2-3 0-16,0-1-5 0,2-2 1 0,2-3-3 16,3-5 3-16,1-1 0 0,2-4 2 15,3-4-2-15,-1 1 0 0,5 0 2 16,-5 4-1-16,3 7-2 0,-7 6-3 15,-1 5 0-15,-5 5 1 0,-2 2 0 16,4 3-2-16,0 5-1 0,0 1 0 16,3 3 2-16,1 5-2 0,-2 2 1 15,-4 3 0-15,3 0-1 0,-1 2 0 16,-4-1 1-16,-2 2-1 16,0-2-1-16,0 1-15 0,2-2 6 0,-2-4 1 0,-2-4-9 15,2-6 0-15,0-1 0 16,2-6-5-16,4-2-10 15,2-6-13-15,1-7 0 0,7-4-2 0,-1-2-16 0,9-6-4 16,-1 1 11-16,0-4 16 0,2 2 36 16,0-1 5-16,-7 0 19 15,1 2 24-15,-7 0 0 0,-2 2 1 0,-3 5-1 16,-5 5 14-16,-2 4-3 0,0 5 4 16,0 2-8-16,0 1-8 0,0 2-5 15,0 0-11-15,0 0-9 0,2 5-9 16,0 7-8-16,4 8 1 0,0 8 2 15,3 4 4-15,-5 6 1 0,2 5 0 0,-2 2-4 16,0 2 0-16,0 1-4 0,0-4 1 16,1-1 1-16,-3-5-2 15,-2-8 0-15,0-4-2 16,0-7-6-16,0-7-2 0,-2-5-6 0,-1-3 4 0,3-4 4 16,0 0 0-16,0-2 5 0,-2-4 3 15,0-5 0-15,0-3 0 0,-2-5 1 16,4-5 1-1,0-1 1-15,0-5 3 0,-2-6 2 0,4-3-2 0,2-6 1 16,0-2-1-16,5 0 0 0,-1-2 3 0,-2 3-4 16,4 1-3-16,1 6 1 15,-3 5-3-15,-2 6 2 0,0 8-2 0,1 4-1 16,-3 4 1-16,-2 3 2 16,0 6-2-16,-2 1 3 0,0 1-3 0,2 1 3 15,2 3-3-15,-2 3-1 0,9 5 1 16,1 6 0-1,2 5 0-15,5 4 0 0,-4 2 0 0,5 2 0 0,-7-1-2 16,-1 3 2-16,-6-3 2 0,-4-1-2 16,-2-2 0-16,-10-1 0 0,-7 0 3 15,-3-3-3-15,-3 0-5 0,-2 0-6 16,-2-4-5 0,0-3-12-16,1-1-10 0,3-4-17 0,2-4-8 0,11-3-23 0,6-3-11 15,4-6-31-15,8-7-81 16</inkml:trace>
  <inkml:trace contextRef="#ctx0" brushRef="#br0" timeOffset="181870.81">20965 16162 564 0,'0'0'27'0,"0"0"2"0,0 0-1 15,0 0 18 1,0 0-12-16,0 0-16 0,0-13-5 0,12 6-7 0,3 2-1 16,7 1 2-16,3 1-4 0,2 0 1 15,6 0-2-15,2 0-2 0,0-2 0 16,-2 2-27-16,1-2-28 0,-8 2-26 16,-5 0-76-16,-6 1-120 0</inkml:trace>
  <inkml:trace contextRef="#ctx0" brushRef="#br0" timeOffset="182028.58">20942 16341 619 0,'0'0'6'0,"0"0"13"16,0 0-13-16,0 0 7 0,0 0 14 0,79-21-3 16,-42 6-12-16,0 1-3 15,4 1-4-15,1 0-4 0,-3 0-1 0,0 1-13 16,3 0-38-16,-3-1-45 0,2 0-55 15,-8 1-125-15</inkml:trace>
  <inkml:trace contextRef="#ctx0" brushRef="#br0" timeOffset="182280.95">21973 15788 711 0,'0'0'1'0,"0"0"23"16,0 0 7-16,0 0 12 0,0 0-20 15,0 0-8-15,0 0-3 0,0 0 3 16,0 0-9-16,-8 32-4 0,16-7 2 0,-1 7 0 16,-1 9-1-16,4 2-1 0,-6 5-2 15,3 2 2-15,-5 2-2 16,-2 1-18-16,0-2-26 0,2-1-35 15,-6-10-42-15,1-9-66 0,-3-12-83 0</inkml:trace>
  <inkml:trace contextRef="#ctx0" brushRef="#br0" timeOffset="182485.08">21839 16130 540 0,'0'0'0'0,"0"0"13"15,0 0 30-15,0 0 17 16,-31-54-13-16,37 44-26 0,7-2-12 0,3 2-2 16,9-1-2-16,6 1-3 15,2-1-1-15,4 2 4 0,5 0-4 0,5-2 1 16,3 0-2-16,-1-3-13 0,-1 0-26 16,-3-5-45-16,-7 0-113 0</inkml:trace>
  <inkml:trace contextRef="#ctx0" brushRef="#br0" timeOffset="183616.42">22162 15944 728 0,'0'0'1'16,"0"0"-1"-16,0 0 1 0,0 0 29 0,0 0 2 15,0 0-11-15,62-37 0 0,-44 32-3 16,3 4-1-16,0 1-4 0,-3 3-6 15,-1 3-4-15,-1 2-2 0,-3 1-1 16,1 5 1-16,-6 1-1 0,3 4 0 16,1 3-1-16,-8 4-8 0,2-2-14 0,-3 1-9 15,-1 0 0-15,0-2 6 0,-2-4 16 16,0-6 4-16,0-2-8 0,-7-4-1 16,3-1 7-16,0-2 5 15,-4-4 2-15,4 0 1 0,0 0 1 16,2-3 0-16,2-2-1 0,0-4-2 0,0 1-2 15,6-4-1-15,0-1 5 0,4-1 0 16,-3-3 3-16,5-2 5 0,2-4 3 16,1-7 2-16,3 0-1 0,1-2-1 15,2 0-3-15,1 8-2 0,-5 2-2 16,2 7-2-16,-9 8-1 0,0 4-1 16,-1 3 0-16,-5 3 0 0,2 6 0 0,4 8 1 15,-2 4 0-15,-1 5-1 16,-1 4 0-16,-4-1-13 0,2 0-10 15,-4-4-6-15,2-4 7 0,0-5 9 0,0-2 8 16,0-8 4-16,-2-3 1 0,2-3-4 16,-2 0 2-16,3 0 2 15,-3 0 1-15,2-7-1 0,4-3 0 0,-4-4 9 16,2 2 7-16,0-4 1 0,0 1 1 16,2-3 8-16,1-4-2 0,1-3-3 15,0-2-5-15,5-2-3 0,-1 3-4 16,0 4-2-16,1 3-3 0,-5 8-3 15,-2 4 1-15,-4 7-2 0,0 0 0 0,0 0 1 16,3 3-1-16,1 8-1 16,2 3-1-16,-4 7 2 0,0 2 0 15,0 2 0-15,-1-1-3 0,1-1-6 0,-2 0-4 16,2-5-1-16,2-3-7 16,-2-2-14-16,-2-6-3 0,2-1-2 0,7-2 4 15,5-4-5-15,-1 0-13 0,10-10 2 16,1-3-11-16,3-2-1 0,0-5 4 15,2 1 21-15,-2-2 37 0,-2-1 2 16,-2 3 12-16,-11-4 25 0,1 3 12 16,-9 0 10-16,-4 1 18 0,-2-2-3 15,0 3-10-15,0 3-10 0,0 3-5 16,0 7-4-16,0 3-7 0,0 0-9 16,0 2-12-16,0 1-8 0,0 7-3 15,0 7-6-15,0 8 0 0,0 9 0 0,0 5 4 16,0 6 3-16,2 1 0 0,-2-1-4 15,0 2-2-15,0 0 0 0,0-5 0 16,4 0-1-16,3-5 0 16,3-3 0-16,-4-5 0 0,-2-5-9 0,2-6-2 15,-1-9 1-15,-3-1-6 0,-2-6-2 16,0 0 9-16,-5-1 5 0,1-8 4 0,-2-2-1 16,0-3 0-16,-4-5 0 15,-1 2 1-15,5-4 1 0,0-4 0 16,2 0 4-16,-5-8-2 0,7-1 0 15,0-4 0-15,2-3-1 0,0 1-1 16,2 1 1-16,3 1 4 0,1 3-2 0,0 1-2 16,-2 5-2-16,2 4 2 0,3 4-1 15,1 5-1-15,-6 4 1 0,2 3-1 16,0 2 0-16,3 3-1 0,1 4 1 16,2 0-1-16,7 4 0 0,-7 5-2 15,9 3 0-15,-8 1 2 16,5 3 1-16,-8 3 0 0,-1 3-1 0,-3 3-1 15,-4 2-1-15,-2 3 1 0,-10 0-1 16,-3 0 3-16,-12-1-1 0,1 1 1 16,-5-5-7-16,-4-3-3 0,2-2-9 15,0-6-24-15,4 2-16 0,-2-2-6 16,6-2-24-16,11-2-23 0,1-3-12 16,5-5-54-16</inkml:trace>
  <inkml:trace contextRef="#ctx0" brushRef="#br0" timeOffset="183852.21">23635 15884 689 0,'0'0'22'0,"0"0"0"0,0 0 18 15,0 0-2-15,0 0-34 0,0 0 0 16,21 15 15-16,2-15-1 0,10-2-4 0,10 2-3 15,-1 0-3-15,3 0-4 0,3 1-1 16,-3 0-2-16,1 0 1 16,-7-1-2-16,-8-1 0 0,-8-3-18 0,-3-3-24 15,-7-2-41-15,-1-1-19 0,-12-1-43 16,0 0-109-16</inkml:trace>
  <inkml:trace contextRef="#ctx0" brushRef="#br0" timeOffset="184151.59">23848 15720 607 0,'0'0'25'0,"-55"-16"16"0,36 10 16 15,9 1 15-15,3 2-26 0,5 3-20 0,2 0-4 16,0 0-8-16,0 0-8 0,2 2-5 16,7 3-1-16,7 2-1 0,1 5 1 31,10 4 2-31,6 3 1 0,4 2 1 0,6 3 0 0,3-1-1 0,-7 2-1 15,0-4-1-15,-6 1 1 0,-8-5-1 16,-8-3-1-16,-5-3 0 0,-10-2-2 16,-2 3 2-16,-10 4 2 0,-5 4 1 15,3 3-2-15,-13 3 1 0,5 1-2 0,1 1-3 16,-8 0-11 0,6 0-11-16,5-3-6 0,-7-1-11 0,13 1-28 15,-5-5-14-15,7 1-28 0,2-11-75 0,6-4-182 16</inkml:trace>
  <inkml:trace contextRef="#ctx0" brushRef="#br0" timeOffset="184905.53">24493 15661 668 0,'0'0'8'15,"-45"-32"24"-15,32 28 11 0,9-2 15 0,0 6-27 16,4 0-17 0,0 0-10-16,0 0-2 0,2 6-2 0,4 2 0 0,5 4 0 15,-3 7 2-15,-2 4-1 0,7 1 1 16,-1 5-2-16,-6 1 2 0,5-1-1 16,-3 3-1-16,-4 2 0 0,0 0-1 15,-4-1-2-15,-2-4-12 0,-8-6-7 16,-1-1-10-16,3-5-3 0,-6-3 6 15,1-6 15-15,7 1 11 0,0-5 1 16,2-2 2-16,0 1 0 0,2-3 1 16,2 0 1-16,0-2 9 0,0-4 2 15,0-2 1-15,0-4 0 0,6-4 0 0,0-5-1 16,0-5-3-16,4-1-2 0,5-2 0 16,-3 0 0-16,7 1-1 0,-7-2 0 31,9 4-3-31,-9 3-1 0,3 7-1 0,-3 6 0 0,-3 3-2 0,-1 3 0 15,0 4 0-15,0 0-1 0,-1 4-1 32,3 7 2-32,2 3 0 0,-3 7-1 0,3 2 2 15,-2 1-2-15,-1 4 2 16,-3-3-2-16,2-2 1 0,0-3 0 0,-2-3-1 16,-1-1-1-16,1-3 0 15,0-1 0-15,4-5 1 0,-3-2 0 16,-3-2-1-16,0-3 1 0,4 0 0 0,2-4 1 15,1-1 0-15,-1-4 1 0,11-7-1 16,-7 1 2-16,5-4 2 0,-1-2 1 16,1 0 2-16,4-3 0 0,-5-2 1 15,5-3 0-15,0-1-1 0,-5-1-3 16,5 1 1-16,-4 2-4 0,-3 6 1 16,-5 6-2-16,-3 8-1 0,-4 3 1 0,-4 2 4 15,0 3 6-15,0-2-4 16,-8 2-4-16,-2 6-2 0,-1 4-3 15,-12 6-1-15,1 2-4 0,-1 4 5 0,-4 3 2 16,-4 1-2-16,4 2 2 0,11-4 0 16,-5-1-1-16,15-4 2 0,2-1-1 15,2-1 1-15,2-2-2 0,8 0 0 16,2-1 2-16,9-5-2 0,-3-1-1 16,7-3-8-16,6-5-5 0,2 0-1 0,0-12-10 15,2-4-19-15,0-7-18 0,-6-5-13 16,-2 0-61-16,-4-1-64 15</inkml:trace>
  <inkml:trace contextRef="#ctx0" brushRef="#br0" timeOffset="185269.44">25180 15625 387 0,'0'0'86'0,"0"0"-7"16,-31-55-17-16,29 48 9 0,2 5-22 16,0 1-14-16,0-1-14 0,6 2-11 15,4 0-4-15,7 3 6 0,1 5 3 16,5 1-1-16,4 6 0 0,6 3-1 15,0 1-3-15,0 4-7 0,-2 1 1 0,-2 1-2 16,-2 0-1-16,-11-4 0 0,3-4-1 16,-9-2-1-16,-3-3 1 15,1-3-6-15,-2-5-10 0,-4 0-4 16,0-1-1-16,0-2-4 0,-2 0-12 0,0-1 1 16,0-5 16-16,0-2 3 0,-2-3 0 15,0-2-2-15,-6 2 10 0,4-1 9 16,0 2 0-16,-3-2 7 0,3 3 10 15,-2-1 4-15,-2 1 3 0,-1-2 2 16,3 1 1-16,-4-1-3 0,-2 1-1 16,1 3-3-16,3 2-1 0,-7 1-4 15,7 3-7-15,4 2-4 0,-4 6-3 16,-3 7-1-16,-1 5-2 0,2 5 1 0,-7 5 0 16,5 3 1-16,-9 1-5 15,11-2-19-15,-5-1-9 0,3-3-29 16,8-6-24-16,-2-7-46 0,-1-8-128 0</inkml:trace>
  <inkml:trace contextRef="#ctx0" brushRef="#br0" timeOffset="185521.25">25698 15465 559 0,'0'0'89'0,"-20"-65"-83"15,20 49 6-15,0 8 40 0,6 3 1 16,8 3-27-16,-1 2-10 16,-3 3 2-16,7 7 1 0,-7 3-1 0,7 7-5 15,-5 6-2-15,0 6-1 0,-1 4-4 16,-5 4-4-16,-4 2 1 0,-2-1-2 16,-4 2 0-16,-6-1-1 0,-1-4-20 15,1-2-32-15,-7-4-37 16,5-7-44-16,-7-7-109 0</inkml:trace>
  <inkml:trace contextRef="#ctx0" brushRef="#br0" timeOffset="185700.76">25500 15612 743 0,'0'0'4'16,"-21"-53"2"-16,25 38 8 0,25 3 23 15,4-2-21-15,17 2-11 0,6 4-5 0,6 7 0 16,4 0-18-16,0 10-24 16,-2-2-28-16,-16 0-36 0,-9-4-111 0</inkml:trace>
  <inkml:trace contextRef="#ctx0" brushRef="#br0" timeOffset="186601.99">26257 15787 219 0,'0'0'72'0,"0"0"-17"16,0 0 9-16,0 0-8 16,0 0-3-16,0 0-5 0,0 0-8 0,6-17-7 15,-6 15-8-15,0 2-7 0,2 0-2 16,-2 0 3-16,0 6 3 0,2 1 2 15,-2 4-5-15,0 3-3 0,0 2-6 16,-4 2-6-16,-5 1 2 0,3 2-5 16,-2 1 0-16,2-4 1 0,-9 2-2 15,5-2-1-15,0 0-22 0,-5 0-20 16,5-9-19-16,2-2-9 0,-5-5-49 16,3-2-52-16</inkml:trace>
  <inkml:trace contextRef="#ctx0" brushRef="#br0" timeOffset="186764.84">26242 15776 176 0,'0'0'331'0,"0"0"-260"15,0 0-26-15,0 0 8 0,0 0-3 16,0 0-22-16,0 0-14 0,0 0-9 16,0 0-4-16,-10-49-1 0,6 51-7 15,-7 3-34-15,1 6-27 0,-11 5-53 16,3-3-73-16</inkml:trace>
  <inkml:trace contextRef="#ctx0" brushRef="#br0" timeOffset="187694.09">21537 16675 213 0,'0'0'62'0,"0"0"21"0,0 0-9 15,0 0 3-15,0 0-9 0,0 0-9 16,0 0-13-16,0 0-2 0,11-17-8 16,-11 19-9-16,2 4-11 0,-2 2-7 15,4 9-4-15,-2 10 1 16,-2 7-2-16,0 12 1 0,0 7 1 0,-6 5-4 0,0 5 0 15,-5 3-2-15,-3 1 1 16,3 1 0-16,-1-3-1 0,0-6-1 16,7-9-2-16,3-11-1 0,0-12 2 0,2-6 1 15,0-10 0-15,0-6 0 0,0-2-1 16,0-3 2-16,0 0 0 0,-2-6 2 16,-4-6 2-16,-4-8-1 0,-1-4 0 15,-1-6-2-15,-5-6-1 16,7-5 0-16,-2-2 0 0,1-3 0 0,7-4 0 15,4 0-1-15,0-2 0 0,11-4 0 16,5 0 0-16,1 2 1 0,1 7 0 16,-3 3-1-16,-1 9 1 0,-3 3 0 15,1 6-1-15,-2 2 1 0,-1 6 0 16,-1 4 0-16,0 1 1 0,4 1-1 16,1 1 2-16,1 1-2 0,3 3 0 0,4 0-1 15,-3 5 2-15,5 1-2 0,-2 1 1 16,-5 5 0-16,3 4 1 0,-7 2 0 15,-2 5-1-15,1 2 1 0,-7-1 1 16,-4 5-2-16,0 0 4 0,-6 6-3 16,-5 4 0-16,-1 3 1 0,0 3-2 0,-7-1-1 15,4 2-1-15,-7-2-9 16,-5-2 0-16,4-2-9 0,-2-6-2 0,1-5 8 16,1-5 5-16,2-4 1 15,5-5 1-15,5-5 1 0,1-3-4 0,6-1-1 16,0-6-2-16,4-5-15 0,2-3-12 15,8-7-12-15,7-3-10 0,7-4-9 16,7-4-21-16,7-6-51 0,-3 3-76 16</inkml:trace>
  <inkml:trace contextRef="#ctx0" brushRef="#br0" timeOffset="188056.43">21843 16710 341 0,'0'0'97'15,"0"0"-35"-15,0 0-19 16,0 0 11-16,0 0-13 0,0 0-19 0,0 0-2 0,0 0 4 15,-4-25 4-15,6 24-5 16,0 0-8-16,2 1-2 0,7 0-4 0,-1 0-1 16,0 1 0-16,5 5-1 0,1 1-2 15,5 5-2-15,-2 3 0 0,3 5-1 16,-1 0-2-16,-2 4 1 0,1 1 1 16,-5-1-2-16,1 0 0 0,-7-2 0 15,-3-2 1-15,-4 0-1 0,-2-2 0 16,-6 3-3-1,-3-2-3-15,-5-2-2 0,0 0-2 0,-5-3 4 16,4-5 4-16,1 0 2 0,4-4 1 0,5-2-1 16,1-3 3-16,0 0 1 15,4 0 3-15,-2-5 1 0,-2-4-1 0,2-2 1 16,2-6-3-16,2-5-3 0,6-4 0 0,3-8-1 16,7-3 0-16,-1-2-1 15,10 2 1-15,-3 3-1 0,3 6-6 16,0 6-19-16,-2 6-14 0,2 3-12 0,-2 5-6 15,-5 4-32-15,3 2-43 16,-6-1-54-16</inkml:trace>
  <inkml:trace contextRef="#ctx0" brushRef="#br0" timeOffset="188245.87">22395 16773 545 0,'0'0'42'16,"0"0"13"-16,0 0-10 15,0 0 19-15,0 0-12 0,0 0-23 0,0 0-12 0,0 0-3 16,0 0-1-16,-18 8-5 0,18-2-7 16,4 3 0-16,0 3 0 15,0 4-1-15,0 3 1 16,-4 0 2-16,2 2-3 0,-4 0-15 0,-6 1-21 0,0 0-20 0,1-5-35 16,3-1-15-16,-2-9-70 15,-2-4-109-15</inkml:trace>
  <inkml:trace contextRef="#ctx0" brushRef="#br0" timeOffset="188434.95">22339 16641 357 0,'0'0'135'0,"0"0"-103"0,0 0-3 16,0 0 9-16,0 0-2 15,0 0-22-15,0 0-7 0,0 0-4 16,0 0-1-16,25-28-2 0,-14 34 0 15,3 0-1 1,0 2-24-16,1 0-30 0,1 4-31 0,-1-2-27 0,-1-3-54 0</inkml:trace>
  <inkml:trace contextRef="#ctx0" brushRef="#br0" timeOffset="189113.65">22728 16684 579 0,'0'0'28'0,"0"0"6"0,0 0 8 0,0 0 12 15,0 0-27-15,0 0-14 0,0 0-6 16,0 0 2-16,0 0 5 0,23 41-5 16,-11-22-3-16,-2 5-2 0,3 3 0 15,-5 1-3-15,-6 1 2 0,0-1-2 16,-2 1-1-16,0-4-5 0,-4-1-10 15,2-5-1-15,-4-1 2 0,2-4-1 16,2-3 1-16,2-4 8 0,0-4 4 16,0-2 2-16,0-1 1 0,0 0 0 15,0-3 3-15,0-3 11 0,0-1 3 16,2-6-4-16,0 1-5 0,4-6-1 0,0-3-3 16,2-1 1-16,5-5-3 0,3-1-1 15,-1 1-1-15,3 3-1 0,-5 5 0 16,1 7-1-16,-5 5 1 0,1 4 0 15,-4 3 0-15,2 1 0 0,-3 8 0 16,-1 0 0-16,4 6 1 0,0 3-1 16,1 3 2-16,-5 1-2 0,-2 0 1 0,0 1-1 15,0 0-1-15,-2 0-4 16,0 0-4-16,2-2-4 0,-2 0 3 16,4-5-3-16,0-1 1 0,0-7 1 15,5-3-2-15,-3-3-9 0,0-2-13 0,4-7 23 16,3-6-18-16,-3-2-3 0,9-3 23 15,-9-1 10-15,4-2 3 0,1-2-1 16,-3 0-1-16,5-3 11 0,-9-4 5 16,7-2 2-16,-5-1 3 0,-2-2-1 15,-2 3 0-15,1 0 5 0,-7 3 2 16,2 3-1-16,-4 7-2 0,2 8-8 16,0 5-3-16,0 4 1 0,0 2-1 15,0 0-5-15,0 0-3 0,0 6-6 16,2 5-2-16,4 4 1 0,-4 5 1 15,2 5 4-15,0 8-1 0,0 6 0 0,3 3 0 16,-1-1-2-16,2-1-1 0,-6-2 1 16,2-1 3-16,-2-3-4 0,0-4 0 15,-2-3-2-15,2-4-15 0,-2-5-13 16,0-6-17-16,0-7-38 16,-2-5-2-16,-4-3-18 0,-4-8-86 15</inkml:trace>
  <inkml:trace contextRef="#ctx0" brushRef="#br0" timeOffset="189286.54">23121 16798 363 0,'0'0'129'0,"0"0"-77"15,0 0-19-15,0 0 11 0,0 0 3 16,0 0-17-16,0 0-10 0,0 0 0 16,33-18-1-16,-19 18-8 0,9-1-5 15,2-2-3-15,4 0-3 0,2-1 0 16,2-3-13-16,4-1-35 0,2-3-34 15,1-4-59-15,-3 1-119 0</inkml:trace>
  <inkml:trace contextRef="#ctx0" brushRef="#br0" timeOffset="189648.59">23687 16672 569 0,'0'0'59'0,"0"0"-21"0,0 0 17 16,0 0-29-16,0 0-19 0,-4 58 1 15,10-32 16-15,-2 4 4 16,0 4-13-16,-1 4-2 0,1-1-1 0,-2 2-7 0,-2-2-2 16,0-4-3-16,0-6 2 15,0-5-1-15,0-5-1 0,0-6 0 0,0-4 0 16,0-4 2-16,-2-3-2 16,2 0 4-16,-4 0-2 0,1 0 0 0,1-1-1 15,0-3 0-15,-2-2 0 0,2-2 0 16,-6-3 5-16,4-3 6 0,0-4 2 15,-3-5-1-15,3-3-3 16,0-5-2-16,2-4-3 0,-2-3-2 0,-2-4-1 16,2 0-2-16,2-2 0 0,2 6 0 15,-3 7 0-15,6 7-4 0,3 10-1 16,6 2-1-16,-6 4-2 0,7 2 1 16,1 2-1-1,-3 2-8-15,5 2-9 0,-8 0-7 0,1 0-16 16,-1 2-28-16,0-1-13 0,-8 0-51 0,-8-1-100 15</inkml:trace>
  <inkml:trace contextRef="#ctx0" brushRef="#br0" timeOffset="189836.83">23565 16858 505 0,'0'0'66'0,"0"0"-1"0,0 0-26 15,0 0 10-15,0 0-5 0,0 0-8 0,0 0-11 16,0 0-6-16,70-19-5 15,-34 4-4-15,9-1-7 0,-4 2-1 0,5-1-1 16,1 2-1-16,-5 1-3 16,-3-1-28-16,2 0-26 0,1 2-49 15,-3-7-53-15,-6 1-176 0</inkml:trace>
  <inkml:trace contextRef="#ctx0" brushRef="#br0" timeOffset="190151.03">24518 16612 585 0,'0'0'43'16,"0"0"-10"-16,0 0 7 0,0 0 23 15,0 0-9-15,0 0-17 16,0 0-13-16,0 0-7 0,0 0-6 0,2-43-3 15,-2 47-6-15,-2 7-2 0,0 2-2 16,-2 6 2-16,-2 1 0 0,0 2 0 16,-1 4 0-16,5 2 1 0,-2 5-1 0,2 4-1 15,0 1-2-15,0 0-4 16,0 2 2 0,2-7-2-16,0-2-1 0,2-5-8 15,4-4-12-15,0-4-16 0,13-6-27 16,-5-8-30-16,13-5-15 0,2-12-81 15</inkml:trace>
  <inkml:trace contextRef="#ctx0" brushRef="#br0" timeOffset="190371.15">24828 16553 631 0,'0'0'25'0,"0"0"3"16,0 0 14-16,0 0 8 0,0 0-26 15,0 0-18-15,0 0 0 0,0 0 2 16,0 0-1-16,33 37-2 0,-20-26-2 16,-5 3-2-16,0 2-1 0,0-3 0 0,1 3 0 15,-5-4-20-15,0-2-30 0,-4 1-26 32,2-6-26-32,-2-3-82 0,0-2-152 0</inkml:trace>
  <inkml:trace contextRef="#ctx0" brushRef="#br0" timeOffset="190529.57">25043 16559 424 0,'0'0'137'16,"0"0"-78"-16,0 0-13 0,-10-53 25 0,8 51-2 15,0 2-32-15,2 0-13 16,-2 0-9-16,0 4-8 0,-1 7-7 0,3 4 0 0,-2 6-1 16,2-1 1-1,0 3 0-15,0-1-1 0,2-4-19 0,3 1-19 16,-1-4-43-1,-2-3-37-15,-2-5-117 0</inkml:trace>
  <inkml:trace contextRef="#ctx0" brushRef="#br0" timeOffset="190825.5">25570 16400 660 0,'0'0'22'0,"0"0"17"0,0 0 9 0,0 0 18 16,0 0-20-16,0 0-18 0,0 0-8 16,0 0-7-16,0 0-4 0,4 25-3 15,-4 5-3-15,0 11 3 0,2-1-3 16,1 3-1-16,-3-6-1 0,4 2-1 15,-2 0 0-15,4-2-5 0,-4 4-20 16,0-3-1-16,-2-6-8 0,0-4-8 0,-2-7-24 16,-6-7-38-16,-3-10-49 0,-7-4-135 15</inkml:trace>
  <inkml:trace contextRef="#ctx0" brushRef="#br0" timeOffset="191032.8">25390 16669 665 0,'0'0'53'0,"0"0"-6"0,0 0 13 16,0 0 0-16,0 0-29 0,0 0-16 15,0 0-7-15,0 0 0 0,0 0 0 16,-41-28-6-16,45 28-2 0,5 2 0 16,7 5-3-16,-6-1 1 0,15 1 2 15,-2 0-9-15,0-1-10 16,12-1-13-16,4-4-26 0,0-3-56 0,-4-12-55 15,-6-5-220-15</inkml:trace>
  <inkml:trace contextRef="#ctx0" brushRef="#br0" timeOffset="191205.34">25810 16590 644 0,'0'0'148'0,"0"0"-132"0,0 0 1 16,0 0 28-16,0 0-21 0,0 0-22 15,0 0-2-15,0 0 2 0,0 0-2 16,39 4-7-16,-12 0-25 0,-6-1-20 16,-7 1-49-16,-1-3-17 0,-3-1-91 15</inkml:trace>
  <inkml:trace contextRef="#ctx0" brushRef="#br0" timeOffset="191646.34">26188 16270 434 0,'0'0'85'0,"0"0"-24"0,0 0 4 15,0 0 16-15,0 0-21 0,0 0-23 16,0 0-10-16,0 0-1 0,2-41-7 16,-2 41-9-16,0 0-4 0,0 4-6 15,0 6 0-15,0 9-1 0,0 2 0 16,0 4 2-16,0 1-2 0,0-1 1 0,0-1-5 16,0-2-13-1,0-1-7-15,0-5-8 0,-2-2-10 0,0-3-20 16,-2-4-9-16,2-4-34 0,2-3-44 0,0 0-71 15</inkml:trace>
  <inkml:trace contextRef="#ctx0" brushRef="#br0" timeOffset="191835.04">26339 16344 328 0,'0'0'142'16,"0"0"-31"-16,0-53-28 0,0 41-3 16,-2 5-11-16,0 4-21 0,0 0-11 0,2 3-9 15,0 0-5-15,-2 0-10 0,2 10-12 16,2 4-1-16,-4 3-3 0,2 5 3 15,0 1 0-15,0 2 1 16,0-1-1-16,2-2-2 0,-2 2-19 0,0-4-11 16,-2 3-28-16,-10-4-56 0,-1-5-60 15,1-6-178-15</inkml:trace>
  <inkml:trace contextRef="#ctx0" brushRef="#br0" timeOffset="193521.57">25949 16553 81 0,'0'0'109'16,"0"0"-73"-16,0 0-16 0,0 0 14 16,0 0 1-16,49-56-8 15,-38 45-3-15,-3 1-6 0,6-1-3 0,-3 1-2 16,-5 1-5-16,4-2-5 0,0 1-3 16,-3 0 0-16,-3 0 1 0,2 0-1 15,-2 0 0-15,2 3-1 0,-4 1 1 16,-2 2 2-16,0 0 0 0,0 0 7 0,0 1 18 15,0-2 5-15,0 1-1 0,0 1-10 16,0 1-6-16,2-2 1 16,-2 2 3-16,3-3-2 0,-1 4-3 0,-2 1 2 15,2 0 3-15,-2 0 2 0,0 0-1 16,0 0 5-16,0 0-3 0,0 0 0 16,0 0-1-16,0 0-3 0,2 2-5 15,-2 6-5-15,0 4-3 0,4 4-2 16,2 2 2-16,0 2-2 0,5 2-1 15,-5 1 1-15,2 1-2 0,7-2 0 16,-5 3 1-16,-4-1-2 0,9-3 0 16,-3 4 0-16,-6-6 1 0,4 1 0 0,-1-5-1 15,-5-1 0-15,0-3 0 16,-4-1 1-16,0 1 0 0,0-3-1 16,0-3 0-16,0-1 0 0,0 1 1 0,0-1-1 15,0 0 1-15,0-2-1 0,-2-2 0 16,2 0 1-16,-2 0 0 0,2 0 0 15,-2 0 0-15,-2-3 1 0,-5 1-1 16,1-3-1-16,4-1 2 0,-4-1-2 16,-5-1 0-16,-1-3 1 15,-5-3-1-15,5 1 0 0,-7 0 0 0,9 1 0 0,-5 3 0 16,7 0 0-16,4 7 0 16,2 0 0-16,-1 2 0 0,1 2 0 0,-6 2 0 15,2 7-2-15,1 1 0 16,-1 1 1-16,-4 1 1 0,4 1 0 0,1 0 0 15,-5 6 0-15,2-3 0 0,5 2 0 16,-1-1-3-16,0 0 0 0,-2 0-2 16,4-1 0-16,2-6 1 0,2-2-1 15,0-2-1-15,0-2-2 0,6-3-1 16,4-2 1-16,3-1 2 0,9-3 3 16,3-5 0-16,14-8-5 0,5-7-22 0,5-7-18 15,7-5-14-15,8-7-74 0,-6 2-143 16</inkml:trace>
  <inkml:trace contextRef="#ctx0" brushRef="#br0" timeOffset="193898.39">27143 16744 480 0,'0'0'123'0,"0"0"-82"15,0 0 12-15,0 0 25 0,0 0-16 16,0 0-23-16,0 0-16 0,4 7 0 0,-4-7-7 16,0 0-2-1,0 0-6-15,0 0-3 0,-2 4-4 0,-4 7 1 0,0 7-2 16,-6 8 0-16,-9 5 0 16,-8 2-3-16,-4-1-5 0,0-2-13 0,2-4-9 15,0-4-18-15,4-5-36 0,4-6-42 16,-2-8-102-16</inkml:trace>
  <inkml:trace contextRef="#ctx0" brushRef="#br0" timeOffset="194166.2">27520 16233 579 0,'0'0'85'0,"0"0"-44"16,0 0 13-16,0 0 4 0,0 0-24 16,0 0-19-16,0 0-2 0,0 0-5 15,0 0-4-15,0 30 0 0,0 4-1 16,2 8 1 0,-2 4 1-16,0 0-2 0,-4 2-1 0,-1-1-2 15,3-1 1-15,0-6-1 0,-2-2-13 0,2-2-24 0,2-3-11 31,0-1-24-31,-2-7-6 0,2-9-26 0,-4-12-60 0,-2-4-129 16</inkml:trace>
  <inkml:trace contextRef="#ctx0" brushRef="#br0" timeOffset="194907.78">27303 16626 482 0,'0'0'93'0,"0"0"-37"16,-46-51-14-16,42 38 16 0,4-1-11 0,-4 2-19 0,14-2-13 15,0 0-5-15,13 1-3 0,-4 4-2 16,10-3-3-16,4 2 0 16,6 1-1-16,9 3 3 15,-5 1-3-15,11 0 0 0,-5 2 0 0,3 0 2 16,-9 2-2-16,7 1-1 0,-13-1 0 0,-2 1 0 31,-8 1-1-31,-8 3-2 0,0 1 1 0,-11 1 0 0,-4-1 0 0,4 5 1 16,-2 1 1-1,-4 2 0-15,1 6 1 0,-1 0-1 0,-2 2 0 16,0 2 1-16,-2-1 0 0,-7 0-1 16,5-2-2-16,-2-2-1 0,0 1 1 0,2-6 1 0,-5 0 0 15,-1-3-1 1,4-3 0-16,-2 0 1 0,-5-4 1 0,3-3 1 0,8 0-1 16,-2 0 1-16,4 0-1 15,0 0 0 1,0-2 0-16,0-3 0 0,4-3-1 15,2-4 1-15,6-3 1 0,1-5 0 16,5-2 0-16,1-4 1 0,4 0-1 0,1-1 1 16,-1 1-2-16,2 4 2 0,0 1-2 15,-9 5 0-15,3 6 0 0,-9 4 0 16,-1 3 1-16,3 3-1 0,-6 0 0 16,0 9 0-16,5 3-2 0,-1 4 2 15,-4 3 0-15,-2 3 0 16,-2 0 0-16,-2-1 0 0,0-3 0 0,-2-1-3 15,-4-2 0-15,0-3 0 0,-4-1-2 16,1-3-1-16,5 0-2 0,-2-1-2 16,0-3 1-16,-2-2 2 0,3-1 4 15,1-1 3-15,4-1 0 0,0-3 2 16,0-4-2-16,0-2 4 0,0-2 6 16,4-3 1-16,1-1 1 0,3-2 0 0,0-3 0 15,0-3-1-15,7-3-2 0,1-2-3 16,3 0-1-16,-2 4-3 0,7 5-1 15,-5 4-1-15,-3 7 0 16,1 5 0-16,0 2-1 0,-11 2 1 0,8 3-1 16,-3 6 0-16,-7 3 0 0,0 4 1 15,0 3 0-15,0 1 0 0,-4 4 1 16,0 1-1-16,0-2 0 0,2-1 0 16,-2-1-6-16,0-4-10 0,0-2-6 15,0-4-12-15,0-3-25 0,0-4-22 0,8-1-27 16,1-3-43-16,-3-4-53 15</inkml:trace>
  <inkml:trace contextRef="#ctx0" brushRef="#br0" timeOffset="195363.9">28663 16484 482 0,'0'0'118'0,"0"0"-64"16,0 0 21-16,0 0 7 0,0 0-30 15,0 0-23-15,0 0-12 0,0 0-10 16,-2-4-5-16,-5 25-2 0,5 6 2 15,-6 3 2-15,-2 3-4 0,4-4 2 0,-1 0-2 16,1 0 1-16,-6-2-1 0,3 2 0 16,-1-3-2-16,-4-4 1 0,3-3-4 15,3-4 2-15,2-4-2 0,-2-4 2 16,6-3 0-16,2-2 1 0,0-2-3 16,0 0 3-16,0 0 2 0,0-4 0 15,2-5 2-15,4-6 2 16,-4-3 2-16,2-3 0 0,-2-5 0 0,2-1 2 15,-4-9-3-15,6-2 1 0,-1-4-1 16,-1-3-3-16,6 2-2 0,-2-1 0 16,-2 2 0-16,5 4 0 0,3 4-1 15,-5 7 1-15,1 9 0 0,4 3-1 0,-7 10 0 16,1 0 1-16,6 3-1 0,-1 2 0 16,5 0 0-16,-1 5 0 15,8 1-2-15,-3 4 0 0,-1 2 2 0,2-1 1 16,-7 2 0-16,1-3-1 0,-9 0 1 15,-2-1 1-15,-4 1-1 0,-2 3 0 16,0 4 0-16,-8 3 1 0,0 2-1 16,-11-2 0-16,-1 3 0 0,-7 0 0 15,-8-1-13-15,-3 4-9 0,-1-6-12 16,-2 0-17-16,12-5-28 16,10-3 8-16,9-6-6 0,10-4-31 0,8-2-67 15</inkml:trace>
  <inkml:trace contextRef="#ctx0" brushRef="#br0" timeOffset="195605.05">28973 16505 642 0,'0'0'78'16,"0"0"-37"-16,-54 15 5 0,54-15 7 15,0-1-24-15,0 1-18 0,0 0-8 16,8 0 1-16,5 0 0 15,7 0 1-15,9-2-1 0,6-1 1 0,7 0-4 0,7-3 0 16,-3 2 0-16,3 1-1 16,-1 0 0-16,-7-1-3 0,-1-1-13 0,-9-2-14 15,-11-2-24-15,1-2-35 0,-17-4-15 16,-4-3-68-16,-2 0-118 0</inkml:trace>
  <inkml:trace contextRef="#ctx0" brushRef="#br0" timeOffset="195915.57">29221 16253 229 0,'0'0'372'0,"0"0"-300"0,0 0-4 15,0 0 9-15,0 0-24 0,0 0-24 0,0 0-11 16,0 0 0-16,0 0-1 0,-29-25-5 16,29 25-4-16,0 0-3 15,4 0-2-15,4 0-3 0,3 0 2 0,5 0-1 16,7 2-1-16,4 2 1 0,4 2 0 15,2 3 0-15,2 4-1 0,-2-1 0 16,-2 4 1-16,-6 0-1 0,-4 1 0 16,-3 1 0-16,-8 2 0 0,-3-2-1 15,-5 1 1-15,-2 0 0 0,-4 0-1 0,-5 0-2 32,-9 0-3-32,-3 2-4 0,-6-1-8 0,-4 1-3 0,0-6-3 15,2 0-9-15,4-3-7 16,9-3-8-16,-1-2-11 0,9-2 6 0,8 0-32 0,0-5-53 15,2-3-83 1</inkml:trace>
  <inkml:trace contextRef="#ctx0" brushRef="#br0" timeOffset="196306.72">29752 16145 632 0,'0'0'76'0,"0"0"-39"16,0 0 14-16,0 0-11 0,0 0-28 0,0 0-10 0,0 0 1 16,0 0 7-16,0 0 1 0,27 61-3 15,-15-33-2-15,5 3-1 0,-5-2-1 16,-1 2-1-16,-1-4-2 0,-6 0-1 16,-4-2 1-16,0-6-1 0,0 0 0 15,0-5-2-15,-4-2 2 0,2-1-1 0,0-7 0 16,2 0 1-16,0-2 0 0,0-2 0 15,0 0 0-15,0 0 0 16,0-1 2-16,4-4 3 0,0-6 11 0,0-4 8 16,4-5-2-16,7-1-10 15,-3-5-4-15,7-3-2 0,2-1-4 16,6-1 0 0,1-1-2-16,1 2-1 0,0 1 0 0,-8 8-2 0,-2 4-8 15,-9 7-1-15,-2 3-8 0,-4 4-1 0,-4 2 0 16,0 1-12-16,0 2-16 15,0 5-37 1,-4 4-33-16,0 0-87 0</inkml:trace>
  <inkml:trace contextRef="#ctx0" brushRef="#br0" timeOffset="196988.28">30352 16150 424 0,'0'0'174'16,"0"0"-100"-16,0 0-2 0,-38-62-8 16,30 49-29-16,6 4-20 0,-2 2-8 0,2 3 0 15,0 4 1-15,0 0-6 0,-5 2-2 16,1 8-4-16,-2 2 0 0,-4 7 0 16,-7 2 4-16,-2 5 0 15,3 5 0-15,-5-1 0 0,-4 4 0 0,6-2-3 16,-3-3-3-16,1 0 0 0,8-6-2 15,3-1 1-15,8-7-3 0,4-5 0 16,0-3 0-16,4-4 2 0,8-1 4 16,1-2 0-16,5 0 2 0,1-6 2 15,8-5 1-15,0-1-1 0,4-3 1 16,-4-2-1-16,2 2 2 0,-5-1-2 16,-3 1 0-16,-4 1 1 0,-1 4 0 15,-10 1 6-15,1 5 4 0,-7-1 2 16,0 5 0-16,0 0-3 0,0 0-4 0,0 5-6 15,0 5 0-15,0 2-2 0,0 2 2 16,-5 4 0-16,5-3 0 0,-2-1 2 16,2-2-2-16,0 0 0 0,2-4 0 15,3 1 0-15,7-3 0 0,-4 0 1 16,5-2 0-16,5-4-1 16,-1 0 2-16,5-7 0 0,3-2 0 0,-4-3 0 0,4-3 3 15,0 0 6-15,-1-3 5 0,-1-2-2 16,-4-4-7-16,1-2 0 0,-7-5 5 15,-1-4 1-15,-4-2-1 0,1-1-5 16,-5-1-3-16,-2 2-1 0,0 3 0 16,0 2 1-16,-2 5 1 0,0 7-3 15,-2 7 0-15,2 5-1 0,0 5 0 16,0 2-1-16,0 0 0 0,0 1-2 16,-2 2-1-16,0 6-2 0,-2 5 3 15,-5 8-1-15,1 4 3 0,-2 4 0 16,4 3 0-16,-1 4 1 0,-1 1-1 15,8 3 0-15,-2 0 0 0,4-2 0 16,-2 0 0-16,6-3 0 0,1-5 0 0,-1-1-1 16,4-3 1-16,0-3-4 0,3-5-15 15,-5-3-14-15,-2-4 4 0,3-6-12 16,-7-3-14-16,-2-2-38 16,0-10-24-16,0-5-52 0</inkml:trace>
  <inkml:trace contextRef="#ctx0" brushRef="#br0" timeOffset="197382.87">30870 15846 207 0,'0'0'135'16,"0"0"-78"-16,0 0-13 0,0 0 13 16,0 0 4-16,0 0-9 0,0 0-11 15,-20-3 3-15,20 3 3 0,0-2-3 16,0 1-11-16,0 1-9 0,0-3-1 16,2 3-3-16,-2 0-5 0,4-1-2 0,-4 1-6 15,2 0-1-15,0 0-2 0,6-2-1 16,-1 5-3-16,9 5 0 0,3 3 0 15,8 4-1 1,4 9 1-16,2 2 0 0,0 6-1 0,-2-1 1 0,-13-2 0 16,-1-1 1-16,-11-2-1 0,-4 0-1 15,-6-1 1-15,-11 3-2 0,-7 3-1 16,-9 1-2-16,-6 2-5 0,-13-1-8 16,2 1-19-16,-12 0-18 15,3-5-39-15,3-2-22 0,2-8-88 16</inkml:trace>
  <inkml:trace contextRef="#ctx0" brushRef="#br0" timeOffset="197712.81">31236 16230 423 0,'0'0'95'16,"0"0"-39"-16,0 0-1 0,0 0 3 15,0 0-1-15,60 11-5 0,-49-6-13 16,-3 3-8-16,4-1-4 0,-6 1-10 16,3 5-7-16,-3 2-6 0,0 3-3 15,-2 0-1-15,0 2 1 0,-4 3-1 16,2-1 0-16,-2 0 0 0,0-1 0 15,-4-1 0-15,2-1-7 0,0-4 1 16,0-2-3-16,0-3-6 16,-2-1-14-16,4-3-15 0,-4-6-29 0,-5 0-13 0,-1-3-56 15,-4-7-71-15</inkml:trace>
  <inkml:trace contextRef="#ctx0" brushRef="#br0" timeOffset="197901.59">31232 16240 641 0,'0'0'60'16,"0"0"-22"-16,0 0 10 0,0 0-3 15,0 0-22-15,0 0-11 0,0 0-3 16,0 0-7-16,0 0-2 0,0-13-1 0,0 16-1 16,0 1-4-16,4 2-10 0,0-3-9 15,3 1-21-15,-5-1-34 0,6-2-5 16,-4-1-74-1,-4-6-147-15</inkml:trace>
  <inkml:trace contextRef="#ctx0" brushRef="#br0" timeOffset="198621.37">31974 15831 64 0,'0'0'262'0,"0"0"-194"0,0 0-29 16,0 0 20-16,0 0 7 0,0 0-17 15,0 0-14-15,0 0-4 0,11-36-2 16,-11 35 2-16,2-1-2 0,-2 2-4 16,0-2 1-16,0 2-5 0,2 0-2 15,-2 0-4-15,0 1-4 0,0 1-5 16,2 4-4-16,0 1-1 0,0 7-1 15,4 6 3-15,0 2 0 0,0 6 0 16,3 3 1-16,-1 1-2 0,-2 4 0 0,0-2-2 16,5 2 1-16,-5 1 0 15,-2-2-2-15,0 0-1 0,-2-3-17 0,0-5-15 16,-4-5-11-16,-4-6-24 16,0-2-3-16,-4-3-26 0,-1-5-49 0,3-2-86 15</inkml:trace>
  <inkml:trace contextRef="#ctx0" brushRef="#br0" timeOffset="199163.11">32417 15831 520 0,'0'0'104'0,"0"0"-53"16,0 0 7-16,0 0-4 0,0 0-29 15,-40-50-17-15,40 50-8 0,-2 0 0 0,0 8 0 16,2 4-5-16,0 2 4 16,0 4 1-16,0-1 1 0,0 3 0 0,6-2 4 15,1 0-1-15,-1 0-1 16,6 1 1-16,1-1 1 0,1 3 1 16,5-1-2-16,1 3 1 0,3-3-2 15,6 3-2-15,-4-2-1 0,0-2-1 16,-3 0 0-16,-1-3 1 0,-9-3 0 15,1 0 1-15,-5-2-1 0,-4 0-2 0,-4 2-1 16,-2-1 2-16,-8 0-3 16,-7 0 1-16,-5-3 3 0,-7 2-1 0,-7-6 1 15,-3 1-1-15,-2-2-4 0,-3 0-3 0,7 2-2 16,6 0 2-16,8-2 3 0,9 1 3 16,6-3 0-16,6-2 2 15,2 0 1-15,0 0 0 0,0-4 6 0,0-3 13 16,0-3-2-16,2-3-7 0,4-4 0 15,0 0 1-15,2-5-2 0,1-2-2 16,3-1-2-16,3-1-1 0,-5-3 0 16,4 0-1-16,1 1-2 0,-1 0 1 15,1 0-2-15,-3 3 0 0,-1 0 0 16,-3 2-1-16,-4 1 0 0,0-1-1 16,-4 4-5-16,0 1 0 0,0 4-3 15,-6 2-3-15,-7 1-5 0,1 6-4 16,-2 5-5-16,-7 6-19 0,-4 8-25 15,-6 4-52-15,2-4-126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32:27.674"/>
    </inkml:context>
    <inkml:brush xml:id="br0">
      <inkml:brushProperty name="width" value="0.05292" units="cm"/>
      <inkml:brushProperty name="height" value="0.05292" units="cm"/>
      <inkml:brushProperty name="color" value="#0070C0"/>
    </inkml:brush>
  </inkml:definitions>
  <inkml:trace contextRef="#ctx0" brushRef="#br0">12000 10821 181 0,'0'0'74'0,"0"0"-23"15,0 0-9-15,0 0 2 0,0 0 11 0,2 0-2 16,-2 0-10-16,0 0-7 0,0 0-8 16,0 0-8-16,0 0-6 0,0 0-1 15,0 0 0-15,2 0-2 0,0 0 0 16,0-3 0-16,4 2 6 0,-2-2 0 16,2 0 0-16,5-1-2 0,3 1 0 15,-1-2-2-15,5 2-3 0,-1-1-1 16,6-1 0-16,1 0-1 0,-1-2-2 15,4 1-1-15,0 2 0 0,2-1 0 16,-7 0 0-16,-1 3 0 0,0 1 0 0,-11 1-3 16,-2 0 1-16,-3 0-2 0,-3 0-1 15,-2 0 2-15,0 1 0 0,0 0 5 16,-4 0 1-16,-5 2 0 0,-1 1-3 16,-9 2-2-16,1 2-2 0,-9-1-1 15,-2 0 0-15,4 0 0 0,0-1 0 0,5-1 2 16,1-3-2-1,7 0 2-15,3 0 0 0,3-2 0 0,4 0-1 16,0 0 0-16,2 0 0 0,0 1 0 16,0-1 0-16,0 0-1 0,0 0 0 15,2 0-1-15,6 0 1 0,-1 0 0 16,3 0 0-16,6-1 0 0,-1 1 0 0,8 0 0 16,-1 0 1-16,3 0 0 0,0 0-1 15,2 0 2-15,-4 0-2 0,-5 0 1 16,-5-3 0-16,-1 3 0 0,-10 0 1 15,0 0-2-15,-2 0-1 0,0 0 1 16,0 0 1-16,0 0 2 0,-2 0 0 16,-6 0-1-16,-7 0-2 0,-1 1-1 15,-9-1-16-15,0 0-24 0,-4 0-35 16,0-10-39-16,4-2-54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34:01.394"/>
    </inkml:context>
    <inkml:brush xml:id="br0">
      <inkml:brushProperty name="width" value="0.05292" units="cm"/>
      <inkml:brushProperty name="height" value="0.05292" units="cm"/>
      <inkml:brushProperty name="color" value="#0070C0"/>
    </inkml:brush>
  </inkml:definitions>
  <inkml:trace contextRef="#ctx0" brushRef="#br0">5807 10415 285 0,'0'0'6'0,"0"0"-2"0,0 0 10 0,0 0 7 16,0 0-10-16,0 0-6 0,0 0-5 16,0 0 0-16,-3-58 2 15,10 49 1-15,1 3 9 0,-6 1-1 0,4 1 6 16,-4 4 3-16,-2 0-2 0,0-1-5 16,2 1-4-16,2 0-1 0,3 0-7 15,3 0 1-15,7 0 1 0,-1 1 4 16,13-1 9-16,-2 0-2 0,8 0-3 15,0 0 2-15,4 0-1 0,7-3 3 16,1 1-7-16,3 0-4 0,0 2 1 0,3 0-3 16,-1 1-2-16,6 4 4 15,2-1-3-15,2 3 0 0,6-1 2 0,2 0-3 16,5-3 4-16,5 0-3 0,3-2 1 16,4-1 1-16,2 0 0 0,8 0 0 15,0 0-3 1,2 0 6-16,5-1-1 0,-1 1 0 0,0 0-1 0,5 0 0 15,-5-1 2-15,7-1-2 0,-3 2-1 16,3 3-2-16,2 0-1 0,-1 1 1 0,1-1 1 16,2 2-1-16,3-3 1 0,3 1 0 15,4-1 0 1,4-2-2-16,3 0-5 0,-1 0 5 0,0-1 0 0,4 1 3 16,3-1-1-16,-1 1 0 0,3 0-2 15,1-1-2-15,1 0 2 0,-3 1 0 16,3-1 2-16,-5 0 1 15,-3 1-3-15,1 0-5 0,-2 0 5 0,-1 2 1 16,-1 0-1-16,-4-2 2 0,6 2 0 0,7-3-2 16,-1 0-3-16,1-1 3 15,1-2 1-15,5-1-1 0,-4-3 3 16,3 0-2-16,3 0-1 0,-8-1-4 0,3 4 4 16,1-1 1-16,-3 0 1 15,-3 2 0 1,3 0-2-16,1 2-2 0,2-1 1 0,-5-1 1 0,-4 0 1 0,5-2 2 15,-1 1-2-15,3 2-1 0,-3-3-5 16,-1 5 5-16,-3-4 1 0,1 2 1 16,-1 1 0-16,2 1-2 0,1 1-2 15,1-1 2-15,-1 0 7 0,-3 1 10 16,0-1-12 0,-1 1-1-16,1 4-4 0,-4 0 2 0,3 2-2 0,-1-2 5 15,0 1-3-15,3 0 3 0,1 0 0 0,5-1-5 16,5-5-4-16,1 0 4 0,0 1 0 15,4-2 3-15,2-2-1 0,-4-3-2 16,2 0-4-16,-5 2 4 0,5-1 1 16,-4-1 1-16,2 0 2 15,-2 0-4-15,1-1-5 0,-1-2 5 0,-2 2 1 16,0 0 2-16,3-1-1 0,-1 2-2 16,2-1-5-16,0 0 4 0,-7 2 1 15,3-1 2-15,-2 0 2 0,-3 0-4 16,5 2-4-16,0 2 4 0,-5-1 0 15,7 4 3-15,-4-2-1 0,3 0-1 16,5 0-1-16,-2 1-6 0,0 0 6 0,0-1 2 16,-2 1 1-16,-3-1-1 0,3-3-2 15,-6 2-5-15,1 1 5 16,3 2 1-16,-7-1 1 0,1 4 1 0,2 1-3 16,-5-1-5-16,7 3 5 0,-9-2 0 15,0 0 2-15,-3 1 0 0,-1-1 0 16,-4 0-2-1,6 1-4-15,0-2 4 0,-1 0 0 0,-1 0 1 0,0-1 2 32,-4-2-2-32,2 0-1 0,3-2-6 0,-11 2 6 0,-9 0 1 0,1-1 0 0,-5-1 1 15,-5 0-1-15,-5 2-1 0,-2-2-3 32,0 2 2-32,4-1 1 0,2 1 1 0,5 2-1 15,1-1 1-15,-3 0 1 16,1 0-1-16,3-2-1 0,1 2-4 15,-6-2 4-15,-1 1 0 0,-5 1 0 16,-2-1 1-16,-10-1 0 0,2 1 1 0,-13-2-1 16,-8-3-1-16,-6 0-2 15,-12 1 2-15,-1-1 14 0,-10 3 0 16,-1 0-1-16,-3-1-1 0,-2 1-3 16,0 2-3-16,-9-1-3 0,-1 1 0 15,2 0-2-15,-11 0 1 0,3 0-2 0,-7-2 0 16,-6 2 0-16,0 0 0 0,-2 0 0 15,0 0 0-15,0 0-2 0,0 0-15 16,-4 4-17-16,-4 4-17 0,-11 5-8 16,-14 2-35-16,-6-1-34 0,-1-6-91 15</inkml:trace>
  <inkml:trace contextRef="#ctx0" brushRef="#br0" timeOffset="1607.45">12130 14162 380 0,'0'0'30'16,"0"0"-27"-16,0 0-2 0,0 0 4 16,0 0 5-16,0 0 20 0,0 0 14 15,0 0-7-15,-35-19-7 0,35 19-11 16,0 0-6-16,0 0-1 15,0 0 1-15,0 0-2 0,4 0-4 0,4 0-1 16,7 1 0-16,7 2 6 0,3 0 3 16,8 1 2-16,13 0-2 0,-1-1 2 0,15-2-2 15,6 0-1-15,9-2-1 16,11 1-1-16,3-2-3 16,6-1-8-16,5-3 4 0,5 0-3 0,3 2 4 0,-5 0-2 31,7 3 1-31,-1 1 1 0,-1-1-3 0,-5 1-2 0,6 4 0 0,1 2-1 15,-2 1 4-15,-5 2 3 16,2 2 0-16,9-3 1 0,-2 2-1 0,-1 0-2 16,11-4-5-16,-2 1 1 0,-4-3 0 15,4 1 7-15,-13-1-5 0,-3 2 2 0,-5-2-2 32,-2-1-3-32,-6-3-1 0,-10 3 0 0,-1 0 1 0,-12 3 0 15,-12 0 1-15,-4 2 0 0,-11 0 1 0,-6-1-2 16,-6 1 1-16,-2 1 0 0,-4-1 0 15,-4 1 1-15,-1-4 0 0,-3-1 2 16,1 0 0-16,-3-1-3 16,-3 3 2-16,0-3-2 0,-4-2 0 15,-4 1-1-15,-2-1 1 0,0 0-1 0,0-1 0 16,0 0 1-16,0 0 0 0,0 0 1 16,0 0 0-16,0 0-1 0,0 0-2 0,0 0 1 15,0 0-1-15,0 0 0 0,0 0-2 16,0 0-8-16,0 0-11 15,0 0-12-15,0 0-14 0,-2-2-42 0,-4-4-45 32,-8-5-224-32</inkml:trace>
  <inkml:trace contextRef="#ctx0" brushRef="#br0" timeOffset="48814.54">22802 11039 120 0,'0'0'243'0,"0"0"-183"16,0 0-1-1,0 0-8-15,0 0-3 0,0 0-8 16,0 0-6-16,-20-48-4 0,20 46-7 16,0-1-5-16,2 2-6 0,0 1-3 15,2 0-6-15,0 5-2 0,2 5-1 16,1 6 0-16,1 5 1 16,2 3 1-16,-6 7 1 0,0 2 1 0,-2 4 0 15,-2 5-2-15,0-2 0 0,3 1-1 16,-6-3-1-16,1-3-1 0,0-2 1 15,0-6 0-15,0-6 1 0,0-3-1 16,0-6 0-16,-2-3 0 0,4-6 0 16,-2-2 1-16,2-1-1 0,0 0 2 15,-2-2 1-15,0-6 2 0,0-3 4 0,-5-6 5 16,3-2-1-16,-2-5-5 0,2-2-3 16,-2-5-2-16,6 2 1 15,0 1-1-15,6 8 0 0,-2 6-2 0,0 5-1 16,0 7-1-16,7 1 1 0,1 1-1 15,-2 3-1-15,11 4 0 0,-4 5 2 16,5 4 0-16,5 3 0 0,-6 5 1 16,4 4-1-16,0 1 0 0,-7 2 0 15,1-2 1-15,-5-1-1 0,-1-3-1 0,-5-2 1 16,-2-5 1-16,0-4 0 0,1-3-1 16,-1-5-16-16,-2-3-27 0,0-3-19 15,2 0-23-15,5-5-34 0,-1-7-34 16,-2-1-151-16</inkml:trace>
  <inkml:trace contextRef="#ctx0" brushRef="#br0" timeOffset="49980.78">23361 11265 480 0,'0'0'62'0,"0"0"4"16,0 0-26-16,0 0 2 0,0 0-12 15,0 0-20-15,0 0 0 0,0 0 4 16,-9-15-2-16,9 16-8 0,0 2-2 15,0 3-1-15,0 2-1 0,0 2 0 0,4-3 0 16,1 3 0-16,1-2 0 16,6 1 0-16,3 0 0 0,1-4-1 0,3-2 2 15,6-3-1-15,-5 0 0 0,3-7 0 16,2-5 0-16,-7 0 1 16,1-3-1-16,-7 1 0 0,1 2 1 0,-9-2 0 15,-4 1 1-15,0-1 1 0,-2-1-1 16,-6 4 0-16,1 0-1 0,-3 0 2 15,4 5-2-15,-7-2-1 0,1 4 9 16,4 4-3-16,-11 0-3 0,5 10-2 16,-7 1-1-16,4 5 0 0,-5 5 0 0,7 0-1 15,-1 0 1-15,7 0-1 16,-3-2 1-16,6 0-2 0,4 0 1 0,2-1 1 16,0-2-2-16,6 2-1 0,6-1 1 15,-1-2 0-15,9-1-1 0,3-1 0 0,8-5-2 16,6 0-9-16,9-6 8 15,-7-2-4-15,7-5-3 0,1-5 7 16,-6-2 5-16,1-4 1 0,-3-2 0 16,2-2 0-16,-10 2 1 15,-6-1-1-15,-6 0 0 0,-5 2 2 0,-3-1 1 0,-9 2 17 16,-2 2 5-16,0 0-4 0,-9 3-5 16,5 3 2-16,-4 1-11 0,4 3 0 15,0 2 1-15,-2 2-2 0,-3 0-4 16,-1 1-1-16,4 7-1 0,-5 3-1 15,-1 4 0-15,2 3 1 16,4-2-1-16,-5 2 0 0,7-3 1 0,-2 0 0 16,4-2-1-16,2 1 1 0,0-4-1 15,0 1 1-15,2-5 0 0,6 2-2 16,2-2 0-16,-3-1-1 0,-3 0-8 16,4-5 9-16,0 0 2 0,3-5 0 0,-3-5 0 15,2-1 0-15,3-6 1 0,-7 0 0 16,0-1-1-16,4-4 2 15,-1 3-2-15,-5 3 0 0,0 3 1 0,0 4-1 16,-2 5 0-16,-2 2 0 0,2 1 0 16,0 1-1-16,0 3-1 0,2 4-1 15,3 8 1-15,-3 2 2 0,0 4-1 16,0-1 1-16,4 1 0 0,1-2 0 16,3 0 0-16,-2-2 0 15,9-2 0-15,-3-5 1 0,7 1-1 0,6-4 1 16,2-4-1-16,4-3-1 0,3 0 1 0,-1-5-1 15,4-6 1-15,2-6 0 0,-3-4 0 16,-1-5 0-16,-2-4 0 0,3-2 1 16,-9-4 0-16,-7-2-1 0,1-1 3 15,-12-3-2-15,3-1 1 0,-10 2-1 16,-4 3 5-16,-2 9-1 0,0 8 5 16,0 8 1-16,-4 5 7 0,-4 6-4 15,4 0-3-15,0 2-7 0,-3 5-1 16,1 10-3-16,-8 11-2 0,-1 5 1 15,7 2 1-15,-4 1 0 0,3 0 0 0,3-1 1 16,4 1-1-16,0-4 1 0,0 1-1 16,2 0-2-1,0-4 1-15,2 1 0 0,2-4 1 0,7-5-1 0,1-3 0 32,-4-4 0-32,-2-7-5 0,1-3 2 0,-3-2 2 0,0 0 1 0,0-7 1 15,-4-4 0-15,0-4 2 16,-8-3-2-16,-3-1 1 0,-3-9 0 0,-11 1-1 15,-6-4 0-15,0 3 0 0,2 5 0 16,0 6-2-16,9 10 1 0,-3 6 1 16,8 1-1-16,-1 7 0 15,5 5 0-15,-3 2-2 0,4 2 0 0,6 1 2 0,-3 0-1 16,3 0 1-16,2-1 0 16,2 1 0-16,0-4-1 0,8 0 2 0,1 1-1 15,3-1-1-15,9-1 1 16,6-1-2-16,2-4-18 0,6-1 2 0,2-6-15 15,0 0-26-15,2-10-24 0,5-4-41 16,-1-3-100-16</inkml:trace>
  <inkml:trace contextRef="#ctx0" brushRef="#br0" timeOffset="50181.21">25101 11171 569 0,'0'0'74'0,"0"0"-21"15,0 0-4-15,0 0 5 0,0 0-20 16,0 0-15-16,-29-16 1 0,29 12-1 16,0 1-10-16,6-2-2 15,1-1-7-15,7 1 0 0,3 0-2 0,5 1 1 16,-5 1-1-16,8 2-24 16,-7-1-37-16,1 0-47 0,-5-2-49 0,-1 0-190 15</inkml:trace>
  <inkml:trace contextRef="#ctx0" brushRef="#br0" timeOffset="50359.28">25014 11304 653 0,'0'0'41'16,"0"0"7"-16,0 0-15 0,0 0-13 16,0 0 0-16,0 0-7 0,0 0 2 15,0 0 0-15,0 0-7 0,8 31-3 16,11-31-2-16,0-6-2 0,8 0 1 15,2-5-2-15,8 0-9 0,2-4-38 0,2 1-42 16,3-4-49-16,-11 1-174 0</inkml:trace>
  <inkml:trace contextRef="#ctx0" brushRef="#br0" timeOffset="50878.39">25638 11152 334 0,'0'0'34'0,"0"0"21"16,0 0 23-16,0 0 8 0,0 0-26 15,0 0-14-15,-55-57 0 0,51 51-9 16,4 0-9-16,0-1-7 0,0 2-2 16,0-1-2-16,2-1-10 0,0 4 1 0,4 0-2 15,0 2-3-15,4 1-2 0,-1 0-1 16,5 3 0-16,3 3 0 0,3 3 0 15,-5 4 0-15,3 2 1 0,-5 2-1 16,-3 5 1-16,3-1-1 0,-7 6 0 16,-4 0-2-16,-2 2-13 0,0-1-2 15,0-5 5-15,-4-2-1 0,0-5-3 16,-3-1 4-16,5-4 9 0,-2-2 0 16,0 0 3-16,4-5 0 0,-2-1 0 15,2-2 1-15,0-1 0 0,0 0 1 0,0-1 16 16,0-6 4-16,0-4-3 0,0-3-5 15,2-4-2-15,4-5-3 16,-2-3 2-16,7-1-3 0,-5-3 0 0,4 0-3 16,5-1-1-16,-5 6-1 0,2 3 2 15,5 6-4-15,-9 9-1 0,3 4-2 16,1 3 0-16,-8 3 2 0,4 4-2 16,5 3 1-16,-5 4 1 0,-2 0 0 15,3 2 0-15,-3 2 0 0,4 0 0 16,-4 1 0-16,-2 1-2 0,3 2 1 15,-3 0 1-15,2 1-2 0,-2 0-13 16,-2-1-2-16,2-1-11 0,-2 4-17 0,9-1-38 16,7 2-28-16,-1-4-66 0,4-5-166 15</inkml:trace>
  <inkml:trace contextRef="#ctx0" brushRef="#br0" timeOffset="51082.04">26405 11419 661 0,'0'0'96'0,"0"0"-11"0,0 0-36 0,0 0-11 16,0 0 1-16,0 0-17 0,0 0-7 15,0 0-5-15,0-20-2 0,0 23-8 16,0 0 0-16,-2 3 0 16,-2 0 0-16,-6 3 0 0,0 1 0 15,3-1 0-15,-9 0 0 0,1 1-26 0,5-2-20 16,-2 1-25-16,1 0-50 0,7-7-77 15,-2-2-271-15</inkml:trace>
  <inkml:trace contextRef="#ctx0" brushRef="#br0" timeOffset="51239.35">26387 11130 790 0,'0'0'54'0,"0"0"-23"0,0 0-5 16,0 0-7-16,0 0-10 15,0 0-7-15,0 0-1 0,0 0-1 0,0 0-2 16,-25-1 0-16,23 9-18 0,-2-2-24 16,4-5-58-16,0-2-107 0</inkml:trace>
  <inkml:trace contextRef="#ctx0" brushRef="#br0" timeOffset="65244.3">23055 12361 48 0,'0'0'51'15,"0"0"-5"-15,0 0-5 16,0 0-5-16,0 0 1 0,0 0-8 0,0 0-2 16,0 0-6-16,0 0 0 0,0 0 1 15,0 0-5-15,0 0 0 0,0 0 3 16,0 0 4-16,0 0-2 0,0 0-4 15,-5 0 0-15,5 0-4 0,0 0-4 16,0 0-1-16,0 0 1 0,-2 0 0 16,2 0-3-16,0 0-4 0,0-1-2 15,-2-1-1-15,2 2 0 0,0 0 0 16,0 0-1-16,0 0 1 0,0 0-1 16,0 0 1-16,0 0-3 0,0 1 1 15,0 0-3-15,0-1-3 0,0 2-1 16,0-2-2-16,0 0-5 0,0 0-7 15,0 0 1-15,0 1-3 0,-2 0 3 0,2 0-3 16,-2 0-2-16,0 0-1 0,0 0-1 16,0-1-27-16,0 0-22 0,0 0-36 15</inkml:trace>
  <inkml:trace contextRef="#ctx0" brushRef="#br0" timeOffset="73232.38">23028 12276 44 0,'0'0'201'0,"0"0"-125"15,0 0-14-15,0 0 0 0,0 0-3 16,0 0-12-16,0 0-46 0,0 0 72 0,-13-35-43 16,13 31-9-16,0-1 0 0,0 1 8 15,0 1-9-15,0 2-5 0,0 1-4 16,0 0-4-16,2 0-5 0,5 6-1 16,-3 1-1-16,4 5 1 0,0 4 0 15,3 5 1-15,-5 7 2 0,0 5-2 16,-2 5 0-16,-2 2-1 0,-2 1-1 15,0-2 0-15,0-1 1 0,-2-6 0 16,0-4-1-16,2-6 0 0,0-6 0 16,0-6 1-16,0-2-1 0,2-2 0 15,-2-3 0-15,2-2 1 0,-2-1 0 16,0 0-1-16,4-6 2 0,0-5 0 16,5-5 2-16,-5-8 5 0,4-3-1 0,0-5-4 15,5-5 2-15,-5-3-3 16,2-4-2-16,7-1 1 0,-5 2-2 0,9 6 2 15,-4 8-2-15,-1 9-1 0,-3 5-2 16,3 5 3-16,-6 1-1 0,1 2 1 16,5 6-2-16,-3 1 2 0,7 2-1 15,-3 4 1-15,1 3-1 0,-1 5 1 16,0 1 0-16,-5 3 0 0,4 4 0 0,-9 2 0 16,-1 3 0-16,0 3 1 0,-2 4 0 15,-4 2-1-15,2 0 1 0,-2 3-1 16,0-5 0-16,0-2 0 0,0-5-17 15,0-7-14-15,0-5-23 0,0-6-13 16,0-5-37-16,0-4-54 0,6 0-141 16</inkml:trace>
  <inkml:trace contextRef="#ctx0" brushRef="#br0" timeOffset="73495.05">23929 12333 167 0,'0'0'316'0,"0"0"-267"0,0 0-19 16,0 0 10-16,0 0-13 0,0 0-18 15,0 0-5-15,-54 17 0 0,50-13 2 16,-2 1-3-16,6-3 2 0,0 1-4 16,0 0 3-16,4-1-1 0,8 1-1 15,3-3 5 1,10 0 7-16,8 0 11 0,0-5-4 0,4-2-12 0,2 1-5 15,-1-1-2-15,-10 0-2 0,-1 0 0 0,-10 2-59 16,-7-1-51-16,-10 0-75 0,-2 3-199 16</inkml:trace>
  <inkml:trace contextRef="#ctx0" brushRef="#br0" timeOffset="73795.64">23910 12180 337 0,'0'0'224'16,"0"0"-141"-16,0 0-29 0,0 0 7 15,0 0-14-15,0 0-23 0,0 0-3 0,0 0 1 16,0 0-4 0,-35-31-8-16,37 35-3 0,7-2-4 0,-1 5-1 15,13 1-1-15,-5 2 3 0,11 4-1 0,2 1 1 16,4 1-3-16,-2 2 2 0,2 1-1 16,-4 1-1-16,-4-1 0 0,0-1-1 15,-3-2-3-15,-5-1 2 0,-1-4 1 16,-11 0-1-1,1-4 1-15,-2 1 0 0,-4 0 0 0,0 0-2 0,-4 3-3 16,-2-2 1-16,1 0 0 0,-7 1 1 16,0-1 0-16,1 1-3 0,-5-2-14 15,5 0 19-15,-3-2-12 0,1 0-14 16,5-1-16-16,-4 3-16 0,-1-2-3 0,7-3-22 16,-2 0-75-16,-2-2-139 0</inkml:trace>
  <inkml:trace contextRef="#ctx0" brushRef="#br0" timeOffset="75949.39">26732 12180 440 0,'0'0'98'0,"0"0"-40"15,0 0-11-15,0 0 4 0,-19 0-21 0,17 0-10 0,0-1 1 0,2-1 1 16,0 1-5-16,0 0-7 0,0 1-4 16,4 0-1-16,7-4-2 0,1-2-1 15,11-1 0-15,0 0-1 16,3 2-1-16,3-1 1 0,2 3-1 16,-6 2 0-16,-4 1-35 0,-2 0-22 15,-13 3-17-15,0 0-32 0,-6 1-52 0,-4-1-155 16</inkml:trace>
  <inkml:trace contextRef="#ctx0" brushRef="#br0" timeOffset="76107.23">26670 12316 298 0,'0'0'211'0,"0"0"-134"0,0 0-42 0,0 0-10 0,-17 51 8 0,24-47-11 16,3-2-3-16,2 0 2 15,11 1-1-15,8-5 0 0,2 1-5 0,6-2-10 16,3-2-4-16,3 0 0 0,-5-1-1 15,1 0-69-15,0 0-37 0,-10 0-97 16</inkml:trace>
  <inkml:trace contextRef="#ctx0" brushRef="#br0" timeOffset="78679.88">27451 12083 192 0,'0'0'63'16,"0"0"-12"-16,0 4-27 0,0-1 12 15,0 1 9-15,0 0-17 0,0-1-7 16,0 3-5-16,0-2-5 0,2 0 0 0,0-2-5 15,5 0 0-15,-5 0-2 0,2-1 4 16,0-1 9-16,8 0 13 0,1 0 12 16,-3-2-3-16,11-6-2 15,-5 0-1-15,7-1-12 0,0-3-7 16,-7 0-8-16,3-2-4 0,-9-1-1 0,5 1 0 31,-9-6 2-31,0 2-3 0,-4-4-1 0,0-3-1 0,-2-2 0 0,0-2 0 16,0-2-1-16,-4 0 0 0,4 5 0 0,-4 4 0 15,2 5 0-15,2 6 1 16,-4 3 0-16,4 4 0 0,-2 4 6 0,2-1 2 31,0 1-5-31,0 0-1 0,-4 4-3 0,2 2-1 16,0 3 1-16,-5 0 0 16,5 5 0-16,2 0 0 0,-4 5 0 15,4 2 0-15,-2 2 0 0,0 5-2 16,0 1 2-16,0 3 2 0,2 0-2 15,0 2 0-15,0 1 0 0,0-1 1 16,2 0-2-16,4 3 1 0,-2-1 0 16,2 4 0-16,5-4 0 0,1-2 0 15,-6-2 0-15,11-5 0 0,-7-4 0 0,3-6 0 16,3-5-10-16,-5 0-13 0,-1-5-12 16,2-1-13-16,-8-6-18 0,1 0-45 15,-5 0-58-15,0-3-124 0</inkml:trace>
  <inkml:trace contextRef="#ctx0" brushRef="#br0" timeOffset="78988.2">27629 12247 450 0,'0'0'85'0,"0"0"-44"0,0 0-16 16,0 0 16-16,0 0-4 15,13-52 2-15,-5 46-4 0,0-1-8 16,-2 0-7-16,5 0-9 0,3 0 1 0,-4 1-2 15,9 3 0-15,-5 1-1 0,5 1-3 16,-2-1-1-16,10 2 0 0,-7 0-1 16,3 0-1-16,0 3 0 0,6 1 0 15,-11 0-1-15,5 4-2 0,2 1 1 16,-11 2-1-16,7 4 1 0,-9 1-1 0,3 2 0 16,-7-1 1-16,-2 2-1 15,-4 3 0-15,2 0 0 0,1-1 0 0,-1-3-2 16,-4-1-13-16,0-1-7 0,0-3-3 15,0-3-13-15,0-1-17 0,0-5-14 16,2 1-26-16,4-4-31 0,-2-1-26 16,0-3-87-16</inkml:trace>
  <inkml:trace contextRef="#ctx0" brushRef="#br0" timeOffset="80248.52">28235 12136 437 0,'0'0'81'0,"0"0"-19"0,0 0-8 16,0 0-7-16,0 0-13 0,0 0-14 16,0 0-7-16,0 0-2 0,0 0-1 15,-2-20-5-15,2 27-4 0,0 3 1 16,0 1 0-16,2 3 1 0,-2-1-2 16,0 2 0-16,0-3 0 0,0 1 0 15,2-3-1-15,6 2 1 0,2-4-1 16,-1-1 0-16,9-1 0 0,-3-2 2 0,12-2-1 15,4-2 1-15,2-5-2 16,2-4 0-16,-2-1 1 0,0-4 1 16,-4-1-1-16,-8-2 0 0,-3 1 1 0,-5-5-1 15,-1 1 1-15,-6-3 1 0,-6-2-2 16,0 3 0-16,0 0 1 0,-8 4 0 16,-4 3-1-16,-1 4 1 0,3 3 2 15,-7 2-4-15,-1 6-2 0,-3 2 0 16,-2 10 1-16,3 4 0 0,-3 2-1 15,-2 1 2-15,11 1-1 0,-1-2-1 0,7 1 0 16,4-1 1-16,4 0-1 16,0 0 1-16,0 1 0 0,4 0 0 0,6 1-1 15,5-2 1-15,-3-1 1 0,9-2 0 16,-5-1-1-16,5-3-2 0,8-1-5 16,-8-4 0-16,1-6 7 15,9 0 1-15,-6 0-3 0,0-5 3 0,0-2 0 16,2-4 0-16,-3-3 1 0,-1-1-1 15,-2-3-2-15,0-2 2 0,-7-3 0 16,5-2 1-16,-7-1 1 0,0-3 1 16,-1 2 2-16,-9 4 5 0,2 4-1 0,-4 4 1 15,0 3 0-15,-2 2 2 0,0 3-4 16,-4 6-5-16,-5 1-3 16,1 4 0-16,-2 10-2 0,-7 5 1 0,4 5 0 15,-3 1 1-15,8 2-1 0,-5-1 1 16,7-2 0-16,6-3-1 0,0-1 1 15,2-3-1-15,2-1 0 0,4-2 0 16,4-4 0-16,1-2 0 0,-3 0 0 16,0-3 1-1,5-1 1-15,-3-5 0 0,0-1-1 0,5-6 1 0,-5-2 0 16,2-3 0-16,-1-2 1 0,-3-4-2 16,0-1 1-16,5-4 0 0,-7 0 0 0,4 1-1 15,1 3 1-15,-3 5 1 16,-4 5-2-16,-2 5-1 0,0 4 1 0,-2 1 0 15,0 0-1-15,0 6-1 16,0 6-6-16,0 5 2 0,0 5 5 0,2 0 2 16,4 0-2-16,5 0 1 0,-1-1 0 15,11-1 0-15,-1 1 0 0,7-4 1 16,4-1 0-16,6-2 1 0,1-4-1 16,-1-3 1-16,4-3 0 0,-2-3 0 15,-3-1-1-15,-3-8 1 0,-6-5 0 16,-7-3 0-16,3-3 0 0,-11-5 3 15,3-5 5-15,-7-5-2 0,-2-6-3 16,1-3-1-16,-1-3 1 0,-4-2-1 16,-4 0 1-16,2 1 1 0,-4 4 1 0,-3 7 0 15,-1 5-5-15,2 8 1 16,-6 5-1-16,3 5 0 0,1 7 1 0,-9 6-3 16,3 4 0-16,-5 8-3 15,3 4 1-15,-1 4 1 0,5 2 1 0,2 3 0 16,-1 3-1-16,5 1 1 0,4 3 0 0,4 1 0 15,-2 1 0-15,10-2 0 0,-1 1 0 16,-3-2 0-16,0-1-2 16,2-5 2-16,3-2-1 0,-5-7 1 0,-2-1 1 15,0-6-1-15,-4-3 0 16,4-1 0-16,-2-3 0 0,-2-1 0 0,2 1 0 16,-2-2 0-16,0-1 1 0,5-6 1 15,-10-3 0-15,5-4-1 0,0-4 0 16,-2-3 1-16,-4-2-2 0,0-3 0 15,-2 3 0-15,-5 1 1 0,3 5-1 16,0 4 0-16,-7 5 0 0,7 4-1 16,-3 4-1-1,-1 4-1-15,-1 6 0 0,-1 4-2 0,3 5 2 0,-1 1 1 0,6 1 1 16,1 2-1-16,3-2 0 16,4 1 2-16,0-3-1 0,4-1 0 0,5-1-1 15,11-3 1-15,-1 0 0 0,8-1 1 16,2-2 0-16,6-1 0 0,0-4 0 15,2-2-3-15,-2-2-22 16,5-2-14 0,-7-4-35-16,-6-6-29 0,0-4-91 0</inkml:trace>
  <inkml:trace contextRef="#ctx0" brushRef="#br0" timeOffset="80577.92">29731 12215 287 0,'0'0'47'0,"0"0"-9"0,0 0 7 16,0 0 4-16,0 0-9 0,15-21-6 16,-15 18-3-1,0 1 7-15,2 2-3 16,0-2 2-16,0 2 11 0,0 0 0 15,-2 0-8-15,2 2-11 0,2 3-6 16,5 2-1-16,-3 2-5 0,-2-1-1 16,2 3-5-16,-2 0-1 0,-2 0-1 0,0 2-4 15,-2 0-1-15,5 3-2 0,-12-1 1 16,1 0-1-16,-4 2-2 0,-7-1 1 16,5-1 1-16,-9-2-2 0,7-3-10 15,-5-3-14-15,7-4-7 0,1-3-10 16,-1 0-30-16,2-4-48 0,6-6-52 15,-1 0-166-15</inkml:trace>
  <inkml:trace contextRef="#ctx0" brushRef="#br0" timeOffset="80798.85">29800 11861 190 0,'0'0'486'0,"0"0"-421"0,0 0-53 15,0 0 3-15,0 0 24 0,0 0-14 16,0 0-6-16,31 51-2 0,-31-42-9 16,0-3-5-16,0 1 0 0,0-1-1 15,-5 0-1-15,3-1-1 0,0 0 1 16,0-1 0-16,2 2-1 0,-2-4-3 16,2 1-25-16,-2-3-15 0,2 0-21 15,0 1-15-15,0-1-37 0,0 0-63 16</inkml:trace>
  <inkml:trace contextRef="#ctx0" brushRef="#br0" timeOffset="85846.51">24621 12211 288 0,'0'0'64'0,"0"0"3"16,0 0-13-16,0 0 5 0,0 0-15 16,0 0-11-16,0 0-3 0,21-37-5 0,-19 32-4 0,0 1 0 15,-2 3 2-15,2 1-3 0,-2-3-3 16,0 3-4-1,2 0-2-15,-2 0-6 0,0 1-3 0,2 5-2 0,1 4-1 16,1 3 0-16,-2 6 1 0,2 5-1 16,-2 6 1-16,0 4-1 0,4 7 2 15,-4-2-2-15,0 1 2 0,2-4 0 0,-4-4 0 16,3-3 0-16,-1-5 0 16,0-6-1-1,0-1 0-15,-2-4 0 0,0-4 0 16,0-4-2-16,0-1 0 0,2-3 1 15,-2-1 1-15,0 0 0 0,0-1 2 16,0-3 1-16,2-3 1 0,-2-3-1 16,0-4-2-16,2-1 1 0,0-4 4 15,0-3 0-15,0-7-3 0,4-2 0 0,-2-2-2 16,1 1 1-16,-1 2-2 16,4 2 0-16,2 5 0 0,-1 5 0 0,-5 1 0 15,4 6 0-15,0 0-1 0,3 4 1 16,-7 3 0-16,4-1 0 0,2 2-2 15,3 0 1-15,-5 2 1 0,4 0 0 16,1 1-2-16,-5 2 2 0,2 6-2 16,1 3 1-16,-5 6-1 0,0 4 1 15,0 4-1-15,-1 5 1 0,3 2 1 16,-6 5-1-16,0 1 1 0,0 2 1 0,-2 1-1 16,4-6 0-16,0-2-9 0,5-4-7 15,1-6 2-15,-4-3-10 0,2-9-14 16,3-2-1-16,-1-7-3 0,-4-2-32 15,0-7-24-15,1-5-53 0</inkml:trace>
  <inkml:trace contextRef="#ctx0" brushRef="#br0" timeOffset="86286.72">25163 12265 450 0,'0'0'45'0,"0"0"-10"0,0 0 0 15,0 0 4-15,0 0-24 0,0 0-9 16,0 0 0-16,0 0 2 0,-31 18-2 16,27-8-1-16,4-2-3 0,-2 3 0 15,2-1 0-15,0 2 2 0,2 0 0 16,2-3-3-16,6 3-1 0,-3-3 1 16,3 0-1-16,6 0 1 0,-5-2-1 15,9-1 2-15,-9-3-1 0,3-3-1 16,1 0 0-16,-7-5 0 0,4-3 2 15,-3-3 0-15,-5-2 1 0,-2 0 0 16,2-3 2-16,-2 1 9 0,-2-3 0 0,0-2-3 16,0 0-2-16,-2-1 1 15,-2 0 0-15,2 4 1 0,-6-1-1 16,-3 6 5-16,5 3 3 0,0 2-3 0,2 5-4 16,-3 2-5-16,-3 0-2 15,0 9-4-15,4 4-4 0,-11 7-1 0,7 3 5 16,-1 3 0-16,-3 6 0 0,4 0 0 15,3 3-1-15,-1 1 1 0,4-3 1 16,2-2-1-16,2-2 0 0,0-5 0 16,10-4-1-16,-1-3 1 0,3 0-1 15,4-5-1-15,-3-1-13 0,3-5-8 0,-1-3-22 16,6-3-4-16,-7-3 0 0,7-7-27 16,-9-4-39-16,9-2-56 0</inkml:trace>
  <inkml:trace contextRef="#ctx0" brushRef="#br0" timeOffset="86522.16">25351 12293 359 0,'0'0'90'15,"0"0"-13"-15,0 0-26 0,0 0-1 16,0 0-17-16,0 0-9 0,0 0-5 16,0 0 7-16,27-22 0 0,-25 26 1 0,8 2 0 15,-1 2-8-15,1-1-3 0,-6 5-5 16,4-1-4-16,5 1-1 0,-5 1-4 15,-4 1-2-15,2 0 2 16,3-1-1-16,-1 0-1 0,-2 1-5 0,-2-3-18 16,0 1-8-16,1-4-15 0,1 0-9 15,2-1-8-15,0 0-24 0,-6-3-21 16,5-1-33-16,-3-3-87 0</inkml:trace>
  <inkml:trace contextRef="#ctx0" brushRef="#br0" timeOffset="86743.2">25568 12278 404 0,'0'0'59'0,"0"0"19"16,-23-53-20-16,21 45 3 0,-4 2-4 15,2 2-11-15,-4 3-8 0,6 0-8 16,-2 1-7-16,2 2-8 0,-1 6-7 16,1 7-8-16,0 4-1 0,-2 5 1 15,-2 5 0-15,-2 2 1 0,2 4-1 16,-1-2 1-16,-1 1 0 0,-4-2-1 15,3-4 0-15,5-1-17 0,-2-5-15 16,0-4-16-16,2-1-11 0,2-7-13 16,0-2-34-16,0-4-60 15,-3-4-140-15</inkml:trace>
  <inkml:trace contextRef="#ctx0" brushRef="#br0" timeOffset="87074.83">25831 12060 353 0,'0'0'80'0,"0"0"-15"0,0 0 4 0,0 0-7 0,0 0-19 16,0 0 0-16,0 0 1 0,0 0-6 0,0 0-7 15,-17-38-5-15,17 38-6 0,0 0-3 16,0 0-6-1,0 4-6-15,0 4-5 0,0 6-2 0,2 3 2 0,0 5 1 16,0 2 0-16,3 5 0 16,-3 5 0-16,2 1 0 0,-2 3 0 0,2 4-1 15,-2 0 0-15,2 2 0 0,-2-1 1 16,4-3-2 0,1-1 0-16,3-4-12 0,-2-6-11 0,-4-3-16 0,-2-8-18 15,0-5-20-15,-2-5-21 0,-4-7-59 0,0-1-111 16</inkml:trace>
  <inkml:trace contextRef="#ctx0" brushRef="#br0" timeOffset="87265.96">25705 12293 457 0,'0'0'57'0,"0"0"7"0,0 0-10 15,0 0 0-15,0 0-3 0,0 0-16 16,0 0 0-16,0 0-5 15,0 0-5-15,6-13-8 0,-6 14-3 0,10 2-5 0,3-3-3 16,3 0-2-16,11 0-2 0,12-9 1 16,11-6-2-1,8-6-1-15,14-8-6 0,3-7-62 0,-3-15-96 0,-8-3-346 32</inkml:trace>
  <inkml:trace contextRef="#ctx0" brushRef="#br0" timeOffset="139512.21">23017 2967 330 0,'0'0'5'0,"0"0"0"15,0 0 6-15,0 0 30 0,0 0-4 0,13 65-10 16,-13-37-11-16,0 7 0 0,0 6-6 0,-2 6-4 16,0 3 1-16,2 2 5 0,0 0-6 15,0-2-2-15,0-7 1 0,0-6-5 16,4-6 1 0,-2-9 0-16,-2-5 0 0,2-5 0 15,0-5 0-15,0-2 0 0,-2-1 0 0,0-4 0 16,0 1-1-16,0-1 2 0,0 0 14 0,0-3 30 15,0-6-2-15,-4-6-12 0,2-7-16 16,2-6-3-16,-2-4-2 16,2-9-4-16,2 1-1 0,2 1 5 15,6 4-5-15,3 8-3 0,-7 7-2 0,0 9 4 16,2 4 0-16,3 2-2 0,-3 3 0 0,4 2-1 16,5 0-1-16,-1 8 0 15,5 3 0-15,-2 6-1 0,-3 4-2 0,5 6 2 16,-11 3 0-16,5 2 0 0,-5-1 2 15,-4-3-1-15,1-2 1 0,1-4-2 16,-2-3 0 0,2-1-5-16,-4-4-34 0,1 0-18 0,1-1-16 0,-2-4-59 0,0-4-82 31</inkml:trace>
  <inkml:trace contextRef="#ctx0" brushRef="#br0" timeOffset="140538.1">23532 3296 473 0,'0'0'97'16,"0"0"-58"-16,0 0-19 0,0 0 14 0,0 0-2 16,0 0-12-16,0 0-5 15,0 0-1-15,0 0-11 0,2-6-3 16,2 14 2-16,0 1-2 16,5 1 0-16,-3 4 2 0,2-2-2 0,5 1 2 0,1-1-2 15,1-1 1-15,5-2-1 0,3-2 1 16,-2-3-1-16,3-4 1 0,7-3-1 15,0-5 0-15,0-3 1 0,-4-4 1 16,-4-1-1-16,-2-2 0 0,-7 2 0 31,-6 0 0-31,-3-2 2 0,-5-1 2 0,-11-3 0 0,1-1 0 0,0 3 1 32,-11 2 9-32,8 7-9 0,-9 3-5 15,11 5-1-15,-5 3-2 0,3 5 1 0,5 6-4 16,-6 8 4-16,3 5-2 0,7 1 1 15,-2 4-1-15,2-2 1 0,2 2 1 16,2-2-9-16,0-1-7 0,6-3 3 16,0 0-2-16,3-2 1 0,5 0-2 15,7-4-2-15,6-2 2 0,6-2 13 16,6-5-2-16,4-5 3 0,7-5 3 16,-5 0-2-16,5-10-3 0,-5-4 2 15,5-5 3-15,-13-5-5 0,-4 1 5 16,-6 0-1-16,-12-1 2 0,-5-2-1 0,-6-2 8 15,-4 4 21-15,0-2 8 16,-6 5 5-16,-4 3-25 0,3 6-3 16,-5 4 13-16,0 5-9 0,3 4-8 0,-3 1-7 15,0 8-3-15,3 6-3 16,-5 2 2-16,1 6-1 0,7 4 1 0,0 2 0 16,-2 3 0-16,4-4 1 0,4-3-1 15,0-1 1-15,0-5-5 0,2-2-6 16,4-4-8-16,4 0 2 0,-1-5 12 15,3-1 1-15,2-6 2 0,-1 0 2 16,5-6 0-16,-7-4 1 0,7-6 2 16,-7-3-2-16,-1-2 4 0,4-4-3 15,-7-1 1-15,-3-4 0 0,4 2 1 0,2 6-2 16,-5 4 1-16,-3 10 6 0,-2 3-8 16,0 5 1-16,0 0 0 0,0 5-2 15,0 6-4-15,0 6-6 0,2 5 1 16,0 4 7-16,0 4 2 0,2-1 2 15,2 1-2-15,7-3 0 0,-5-2 1 16,8-7 1-16,3-2-2 0,4-4 0 0,-7-2 0 16,9-1 0-16,-6-7 0 15,1-2 0-15,5-2 0 0,-4-7 3 0,-1-5-3 16,3-6 4-16,-6-3 4 16,1-6 7-16,-5-3-2 0,-1-5-1 0,-4-5-1 15,-1-4-1-15,-5-5-3 0,-2-7 5 16,0 6-3-16,-7 5-7 15,-1 11 1-15,-6 10 1 0,3 5 7 0,-3 4-4 16,4 6-3-16,1 4-4 0,5 4 1 16,-6 3-1-16,-3 2 0 0,5 10-3 15,-12 9-1-15,3 5 3 0,-4 6 1 0,5 2 0 16,-1 1 0-16,3 0-2 16,-1 0 2-16,5-1-1 0,6-1 1 15,0-1 0-15,2-2-1 0,2-3 2 0,6-1-2 16,2-4 1-16,7-2 0 0,5-5-2 15,5-2 2-15,4-6 0 0,2-5 0 16,2-2 2-16,-6-2 0 0,2-5 1 16,-2-3 0-16,-2-3-2 15,-7-1 1-15,-3 3 1 0,-5-1-2 0,-4 0-1 0,-6 0 0 16,0 1-25 0,-10 2-47-16,-11 1-70 0,-2 1-82 0</inkml:trace>
  <inkml:trace contextRef="#ctx0" brushRef="#br0" timeOffset="142251.87">25380 3120 460 0,'0'0'62'0,"0"0"-31"15,0 0 6-15,0 0 9 0,0 0-15 16,0 0-11-16,0 0-12 0,-27-11-1 16,31 11-6-16,3 4-1 0,5 2 0 15,0-1 5-15,13-1 7 0,2 3 3 0,8-1-2 16,2-3-6-16,11 1 3 16,6 0-3-16,10 0-2 0,2-1-1 15,0 0 1-15,6 0-1 0,-3 0-1 0,-5-1-3 16,-6-1-1-16,-19 1 1 0,-10 0 0 15,-15-1 0-15,-5 0-2 0,-9-1-1 16,0 0-36-16,-9-4 8 0,-1-4-9 16,-5-2-38-16,-7-3-31 0,-9-5-26 15,6 1-36-15</inkml:trace>
  <inkml:trace contextRef="#ctx0" brushRef="#br0" timeOffset="142519.25">25893 2987 266 0,'0'0'79'0,"0"0"-1"0,0 0 16 16,0 0-4-16,0 0-21 0,0 0-15 0,0 0-7 15,0 0-8-15,0 0-11 16,-37-44-12-16,37 44-5 0,0 0-5 0,2 1-2 16,4 0-4-16,2 2-3 0,2 2 1 15,17 2 2-15,-2 2 0 16,6 0 1-16,4 3-1 0,5 2 2 0,-3 0-2 16,6 3 1-16,1 0-1 0,-7 0 0 15,-8 0 0-15,-9-4 0 0,-1 1 1 16,-13-2 0-16,-4 1-1 0,-2 1 1 15,-2 2 1-15,-6 1 0 0,-13 3 2 16,-4 2-1-16,-6-3 0 0,-2 1 0 16,0-3-3-16,4 0 1 0,0-3-1 0,5-3-13 15,3 1-15-15,9-1-13 16,1-2-27-16,3 2-15 0,8-2-40 16,0-2-85-16</inkml:trace>
  <inkml:trace contextRef="#ctx0" brushRef="#br0" timeOffset="142880.62">27007 2695 66 0,'0'0'338'0,"0"0"-303"0,-27-58-2 0,15 49 17 15,-5 1-24-15,1 4-12 0,3 3-7 16,-1 1 4-16,8 0 17 0,-1 0-7 16,1 5 0-16,0 4-5 0,2 3-4 15,0 7 0-15,4 1 8 0,0 5 2 16,4 3 0-16,2 2-7 0,4 6-3 16,-3 6-1-16,-1 4-9 0,-2 9 6 15,0 7 3-15,-2 8-1 0,-2 4-4 16,4 6-6-16,-4 4 0 0,-4-2 0 0,4-3 1 15,0-7 1 1,6-11-2-16,3-10 1 0,-1-10-1 0,6-7-28 16,-1-11-38-16,-5-10-18 0,4-11-28 15,-5-5-81-15</inkml:trace>
  <inkml:trace contextRef="#ctx0" brushRef="#br0" timeOffset="143541.64">26765 2744 608 0,'0'0'3'0,"0"0"-2"0,0 0 3 15,0 0 19-15,0 0-7 0,0 0 0 16,21-53-10-16,-1 47-2 0,9 3-2 16,11-1 4-16,20 0 4 0,4 0 4 15,8-2 4-15,13 2-7 0,2-3-9 16,16-2 0-16,15-1 0 0,8-1-1 15,12 0 2-15,17 0-1 0,9-1-2 16,7 1-2-16,1 2 2 0,-3 0 0 0,-7 2 2 16,-22 1 3-16,-16 1-5 15,-16 0-6-15,-11-1 6 0,-10-1 1 0,-23 2 1 16,-25-1 1-16,-29 5-2 16,-8-1 0-16,0 1 5 0,-2-1 42 15,3 2-25-15,-1 0-20 0,-2 0-3 16,0 0-1-16,0 0-2 0,6 3 1 0,-2 4-2 15,2 0 3-15,2 4 1 0,1 1 0 16,1 2 0-16,-4 1 1 0,0 1 0 16,1 2-1-16,1 4 1 0,-4 1 0 15,-4 4 0-15,0 4 0 16,0 4 2-16,2 1-2 0,-4 3 0 0,0 3 1 16,0 1-1-16,2 5 1 0,0 8-1 15,-4 1-1-15,8 2 0 0,-4 7-1 16,2-1 0-16,2 1 1 0,2-2 0 0,0-3 0 15,3-4 0-15,5-5 2 0,-6-5-2 16,3-6 1-16,-1-8 0 0,-4-4-1 16,-4-9 1-16,-2-6 0 15,0-3 0-15,-6-3-1 0,-10-4-1 16,-5-3 1-16,-10-1 3 0,-19-1 2 0,-10-5-1 16,-14-1-4-16,-21-3 0 0,-15 4-7 0,-22 0 7 15,-21 3 2-15,-18 3-1 16,-24 1 1-16,-14 8 3 0,-16 5-5 0,8 3-3 15,2 5 3-15,19 0 4 16,30 0-1-16,30 2-3 0,37-3-7 16,33-3 7-16,32-5 4 0,22-3-4 15,2 0-1-15,6-1-15 0,-1 3-31 0,5-2-5 16,3 2-6-16,7-5-4 0,6-4-15 16,13-5-35-16,0-9-56 0</inkml:trace>
  <inkml:trace contextRef="#ctx0" brushRef="#br0" timeOffset="143919.07">28043 2607 392 0,'0'0'39'15,"0"0"-23"-15,0 0 16 0,0 0 32 16,0 0-30-16,0 0-20 0,0 0 3 16,-23 24 6-16,21-12-4 0,2 4 1 15,-2 2 5-15,2 1 2 0,2 7-2 0,-2 5 2 16,2 8-5-16,2 7-7 0,-2 6-1 15,-2 6-1-15,2 4-1 0,0 7-7 16,0 3-2-16,-2 4-3 0,0 3 0 16,11-3 0-16,-1-8 1 0,2-9-1 15,-1-9 0 1,-1-11 0-16,-2-7-50 0,-4-9-12 0,-4-9-13 0,0-3-30 16,-6-8-70-16</inkml:trace>
  <inkml:trace contextRef="#ctx0" brushRef="#br0" timeOffset="144424.06">27199 3091 187 0,'0'0'64'16,"0"0"4"-16,0 0-4 0,0 0 0 15,0 0-2-15,0 0-14 0,0 0-3 16,0 0-1-16,13-45-5 0,-11 44-3 16,0-2-4-16,-2 2-7 0,4 1-5 0,-4-2-5 15,0 2-6-15,0 0-2 0,0 2-3 16,0 2-1-16,0 0-3 0,0 7-2 15,0 1 1-15,0 7 1 0,0 2 1 16,2 3 1-16,0 2 0 0,0 4 0 16,-2-1 0-16,2 2 0 0,-2-2-2 15,4-4 1-15,-2 3 0 0,2-5-1 0,3 2 0 16,1-3 0-16,2-2-29 16,-4-2-44-16,1-5-19 0,-1-1-42 15,2-6-83-15</inkml:trace>
  <inkml:trace contextRef="#ctx0" brushRef="#br0" timeOffset="144801.75">27466 3112 363 0,'0'0'148'0,"0"0"-89"0,0 0-12 16,0 0 10-16,0 0-10 0,0 0-12 15,0 0-1-15,0 0-8 0,0 0-14 16,2-18-6-16,-6 23-6 0,0 4-1 0,-9 3-2 16,1 10 2-16,-3-2 0 0,-1 8 0 15,10-2-1-15,-3 4 2 0,-1 2 1 16,6 2-1-16,4-5 1 0,4-2-1 16,10-3-2-16,-1-2 0 0,8-3 0 15,-3-5 1-15,5-6 1 0,6-5 0 0,-2-3 0 16,0-8 1-16,-3-7 4 15,1-3-2-15,2-3 0 0,-10 2 1 16,1-4 4-16,-12-3 7 0,5-2 2 16,-3-4-5-16,-10-6-7 0,0 0-1 15,-15-1-2-15,3 6 0 0,-9 2-2 16,-4 12 0-16,0 6-5 0,3 5-25 16,1 8-14-16,-2 7-46 0,9 6-21 0,-3 7-73 15,6-2-140-15</inkml:trace>
  <inkml:trace contextRef="#ctx0" brushRef="#br0" timeOffset="145572.62">28264 2970 479 0,'0'0'91'15,"0"0"-37"-15,0 0 2 0,0 0 17 16,0 0-24-16,0 0-24 0,0 0-11 16,0 0-11-16,0-42-3 0,0 53-8 15,4 6-3-15,-2 8 9 0,6 6 2 16,-4 1 2-16,0 8-2 0,1-3 0 15,-1 2 0-15,2-1 1 0,0-6 0 16,7-6-1-16,-9-4 1 0,2-5 0 16,-4-5-2-16,2-5-5 0,-2-4-10 15,-2-1 5-15,0-2 3 0,0-2 5 0,-2-3 0 16,2-7 3-16,-4-4 2 0,2-3-2 16,-4-5 1-16,4-4-1 0,-7-5 2 15,1-1-1-15,6-4 4 0,0 0-2 16,2 5 2-1,2 6 4-15,0 10-4 0,0 8 2 0,2 6-3 0,-2 2-2 16,0 1-2-16,3 0-1 0,1 5-4 16,2 8-3-16,6 5 4 0,-3 7 0 15,3 3 1-15,3 3 3 0,-5-1 0 16,5-1 1-16,-5-2-1 0,7-4 1 0,-7-5-1 16,3 1 0-16,-3-5 1 0,0 0 1 15,3-5 0-15,-5-2-1 0,-1-4 0 16,3-2 0-16,-4-1 2 0,-2-5-1 15,9-4 3-15,-7-5-2 16,-2-3 9-16,-2-5 9 0,1-6 2 0,-7-1-4 16,2-7-7-16,-3-3-8 0,-5-4 1 15,-6 1-4-15,3 5 1 0,9 9-2 16,-2 10 0-16,0 9-2 0,2 5-3 16,2 3-6-16,0 1-17 0,0 8-21 15,0 8-49 1,2 4 24-16,2 4-10 0,0 1-53 0,0-4-100 0</inkml:trace>
  <inkml:trace contextRef="#ctx0" brushRef="#br0" timeOffset="145918.9">28743 3006 415 0,'0'0'196'15,"9"-59"-137"-15,-9 40-11 0,0 6 42 16,-7 3-39-1,3 5-34-15,4 2-5 0,0 2-8 0,0 1 1 0,0 0-5 0,0 4-3 16,-4 7-6-16,2 6 0 0,0 7 8 16,-2 5 1-16,2 4 1 0,-2-1 0 15,4 1-1-15,0-6 0 16,4-3-1-16,2-6 1 0,4-2 0 0,1-1 0 31,-1-3 0-31,7-4 0 0,-5-5 0 0,4-3 2 0,-3-3 1 0,1-8 1 16,3-4 0-16,-7-1 2 0,3-4-2 15,-3-3 1-15,-6-2 8 0,0-1-4 16,4-5-6-16,-1-2 1 0,-1 0-3 16,-2 5-1-16,-4 7 1 0,0 7-1 15,0 8-3-15,0 5-1 16,0-1-12-16,0 2-17 0,0 6-34 0,0 3-78 0,0 7-77 16,0-4-75-16</inkml:trace>
  <inkml:trace contextRef="#ctx0" brushRef="#br0" timeOffset="146250.37">29033 2921 528 0,'0'0'78'16,"0"0"-28"-16,-4-61 13 0,2 54 23 0,2 2-49 16,-3 2-25-16,3 2 0 0,0 1 4 0,0 0-7 15,0 0-6-15,-2 0-3 0,2 6-2 16,0 4-5-16,0 8-1 15,2 6 8-15,-2 4 0 16,0 4 2-16,0 3-2 16,-2-1 0-16,-2-2-1 0,4-3 0 15,0-2 1-15,0-8 0 0,0-2 0 16,0-2 0-16,0-2 0 0,0-1 0 16,4-5 1-16,1-2 1 0,-3-1-2 15,4-3 1-15,6-1 1 0,1 0 2 16,5-5-2-16,1-2 2 0,1-4-2 0,3 2 0 15,-6-1 1-15,-3-3-2 0,-1 1 0 16,-5-5-1-16,-2-1-8 0,4 0-28 16,-8 1-36-16,1 4-39 0,-3 0-36 15,-3 2-108-15</inkml:trace>
  <inkml:trace contextRef="#ctx0" brushRef="#br0" timeOffset="146580.41">29184 2882 452 0,'0'0'99'0,"0"0"-30"16,0 0-17-16,2-50 26 0,2 44-22 15,-2 1-30-15,-2 2-7 0,4 3-1 16,-2 0-6-16,4 0-6 0,0 6-6 16,1 4 0-16,-1 5-2 0,-2 5 1 15,2 5 1-15,-6 8 1 0,4 2-1 0,-10 5 3 16,0-5 0-16,4-2-3 15,0-8 0-15,2-4 0 0,2-5 0 16,0-6 0-16,0-2 1 0,4-2-1 16,5-3 0-16,-3-2 1 0,4-1 3 15,7-4 7-15,4-6 8 0,-1-1 4 16,7-4-5-16,-2-1-7 0,2-2-7 0,-6-2-3 16,-3 3 2-16,-5 5 0 0,-5 2-3 15,-10 5 0-15,0 4 0 0,0 1-14 16,-2 0-29-16,-14 9-19 0,-5 3-87 15,-6 2-97-15</inkml:trace>
  <inkml:trace contextRef="#ctx0" brushRef="#br0" timeOffset="150389.01">28433 3268 280 0,'0'0'35'0,"0"0"-6"0,0 0 1 0,0 0 12 16,0 0 5-16,0 0-3 0,0 0-5 15,-37-19-2-15,35 16-8 0,-2-2-2 16,2 2-5-16,0 2-2 0,0-1 1 16,2 1-2-16,0 0-7 0,0 1-6 15,2-2-2-15,2-2 0 0,8-4 5 16,11-6 3-16,10-2 5 0,10-6-1 16,11-6 0-16,8-3-4 0,6-3-1 15,5-2-5-15,-1-2-6 0,5-2 3 0,-7 2-1 16,-6 4 1-16,-10 1-3 15,-5 5 0-15,-16 6 0 0,-10 5 1 0,-4 4 0 16,-11 5 1-16,-2 3-1 16,-6 4 1-16,0 1 2 0,0 0-1 15,0 0-2-15,-6 1-1 0,-6 7-1 0,-19 8 0 16,-21 9 0-16,-4 4 1 0,-6 2 1 16,0 1-1-16,2-1-1 0,8-1 1 15,3-3-2-15,12-2-1 16,4-2 0-16,6-2 3 0,4-5-2 0,8-3 1 15,9-5 1-15,4-3-1 0,0-5-1 16,2 0 2-16,0 0 0 0,0 0 0 0,0 0 0 16,0 0 0-16,4-2 3 0,5-6 0 15,9-5-1-15,9-4-1 16,14-6 2-16,5 0-2 0,8-3 1 0,-3-1-1 16,5 3 1-16,2 1 1 0,-8 6 0 15,-11 4-3-15,-8 4 2 0,-10 6-1 16,-17 2-1-1,-2 1 0-15,-2 0 1 0,-6 1-1 0,-17 8-2 0,-12 8 1 16,-15 4 1-16,-18 6 0 0,-11-2 0 16,3-1-2-16,-1-2-1 0,11-3-3 15,17-2 4-15,15-5 2 0,20-3 0 0,2-2-1 16,5-5 0-16,7-1-1 0,0-1 1 16,0 0 1-16,0 0 1 15,9-1-1-15,13-10 0 0,14-4 1 0,21-6 0 16,12-1-1-16,7-2 0 15,9 5 0-15,-11 8 1 0,-10 9-1 0,-12 4 1 16,-17 6-1-16,-12 6-1 0,-4 1-33 16,-13 5-32-16,-6 5-16 0,-2-2-27 15,-7-1-74-15</inkml:trace>
  <inkml:trace contextRef="#ctx0" brushRef="#br0" timeOffset="151880.31">29105 3334 166 0,'0'0'52'16,"0"0"-25"-16,0 0-5 0,0 0 10 15,0 0 6-15,0 0-4 0,0 0-13 0,-21-34-5 16,21 33 5-16,-2-1-1 16,0 1-3-16,0 0-3 0,0 0 1 15,2 0-4-15,-2 0-1 0,2 1 0 0,0 0-6 16,0 0-1-16,0 0 7 0,-2 0 20 15,2 0 10-15,-4-3-2 0,0-1-3 16,2 0-11-16,0 1-2 0,2-2 1 16,-2 1 1-16,2 0 1 0,0 2-6 15,0 0-6-15,0 1-3 0,0 1-1 32,2-2-3-32,0 0-2 0,10-1-2 0,3-2-1 0,9 0 0 15,5-1 0-15,4 2 3 0,2 2 2 0,5 1-3 16,-3 1 1-16,4 0 0 0,1 0-1 0,-3 3 1 15,-4 2 0-15,2 1-2 16,0 2 1-16,3-1 0 16,9 5-1-16,-1 0 1 15,10 4 0-15,-11 2 1 0,-1 2-2 0,-13 2-2 0,-12-1 0 0,1 1 1 16,-5-1-1-16,-3 4-1 0,-3 5 1 31,1 3 0-31,0 2 0 0,-1 4 0 16,-1 1 1-16,-4 2 0 0,-6 1-1 0,0 0 1 0,0-2 0 0,0 3-1 31,-6-2 1-31,-4-1 0 0,4-3 0 0,-1 1-1 0,-1 0-2 16,-6-2 1-16,3-1 1 0,-3-1 0 0,-1 0 1 15,-1-1 0-15,-7 1-1 0,-2 0 1 16,-4-1 0-16,-2 4-1 0,-2 0 3 0,-4 0-3 16,2 0 2-16,-6 1-1 0,3 1 0 15,-9 3 0-15,-1 3 0 0,-8-2 1 16,3-2 0-1,-3-7-2-15,2-7-2 16,7-3 1-16,-9-3 1 0,-4-2-1 16,-4-1 1-16,-7-4 2 0,-3-5-2 0,-9-2 3 15,-5-5-1-15,-10-1-1 16,-5-2 2-16,-9-2-2 0,1-1-1 16,-11 0-4-16,-2 3 0 0,0-1-1 15,-2 0 5-15,10 0 1 0,-2-2 1 16,8-2-1-16,-3-1-1 0,5 0-6 0,1-3 4 15,-9-2 2-15,7 1 2 0,-9 1 0 16,4-2-2-16,4 0 2 0,-3-3-2 16,7-1-5-16,7-1 2 0,4-2 3 15,0-3 1-15,8-1-1 0,-2-5 0 16,4-1-2-16,5-4 2 0,5 1-1 16,5-4-5-16,8-1-3 0,6-2 9 15,19-3-1-15,4-1 1 0,8-1 0 16,17 1 1-16,4-2-1 0,2-1 0 15,6 1 0-15,4 4 0 0,7 5 1 0,-1 5-1 16,1 0 1-16,3 5 0 0,3-4 0 16,-5 1 2-16,7-1-3 0,-6 2 2 15,5 2 0-15,1 4-1 0,-2 0-1 16,6 3-1-16,6-1 1 0,4 2 0 16,8 0 0-16,1 0 2 0,-1 1-2 15,9 1 1-15,-4-4 0 0,3 2 1 16,10 0-2-16,-8-1-3 0,1-1 3 0,-2 0 2 15,-11 1 1-15,-6 4-1 16,-12 6 1-16,-2 2-1 0,-15 1 0 16,-4 4-1-16,-1 1 2 0,-1 0-2 15,0 0 0-15,6 0-2 0,-4 2 1 16,2 2-1-16,0 2-1 0,3 1 2 0,1 0 0 16,-2 0 0-16,-4 0-1 0,3-1 1 15,-3 0 0-15,4 0 0 0,-4-2 1 16,-2 0-1-16,0-1 1 0,0-1-1 15,-2 0-1-15,0 0 1 0,2 0 0 16,-2-1 2-16,3 1-2 0,-1-2 0 16,-2 0 0-16,2 0 0 0,2 0 0 15,-2 0 1-15,6 0 0 0,-2 0 0 16,-2-3-1-16,5 1 1 0,5-1-1 0,-3 0 0 16,-5-1 0-16,2 1 0 0,2 0-1 15,-6 1-1-15,1 0-6 0,-5-1 1 16,0 1-4-16,0-1-4 0,0 0-2 15,0 0 2-15,0 0 0 0,0 2-4 16,-5-2-2-16,1 2-15 0,-4-1-5 16,-2 2-17-16,4-3-9 0,-3 2-30 15,-5-4-12-15,3 1-59 0</inkml:trace>
  <inkml:trace contextRef="#ctx0" brushRef="#br0" timeOffset="152258.17">26304 3504 249 0,'0'0'104'0,"0"0"-87"15,0 0 24-15,0 0 15 0,-25-54-1 16,23 46-18-16,-2 1 0 0,4 1 4 16,-2 1-5-16,0 0-1 0,0 3 0 15,0 1-1-15,2 1-3 0,0 0-8 0,0 0-11 16,0 0-6-16,0 0-4 16,0 0 0-16,0 0 1 0,0 3-3 15,0-1 0-15,0 1 0 0,4-2 0 16,0 1 2-16,2 1-1 0,11-1 6 0,-1 1 4 15,13-3 3-15,4 0 2 16,7 0-3-16,7 0-8 0,3 0 1 16,4 0-3-16,-9 0 1 0,-4 6-1 15,-12-2 0-15,-6 2 0 0,-13-1-2 0,3 1-1 16,-7-1 0-16,-4-1 1 0,0 2 0 16,-2 0 2-16,0 2 1 0,-2 3-2 15,-8 1 6-15,-11 5 1 0,-4 3-1 16,-6 3-2-16,-8 2-3 0,2 0-1 15,2-1 0-15,-1 2-2 0,5-2 1 16,0 2-1-16,9 0-16 0,5 1-44 16,-1-2-51-16,9-10-98 0,-3-13-352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37:10.064"/>
    </inkml:context>
    <inkml:brush xml:id="br0">
      <inkml:brushProperty name="width" value="0.05292" units="cm"/>
      <inkml:brushProperty name="height" value="0.05292" units="cm"/>
      <inkml:brushProperty name="color" value="#0070C0"/>
    </inkml:brush>
  </inkml:definitions>
  <inkml:trace contextRef="#ctx0" brushRef="#br0">22540 11458 242 0,'-4'-10'68'0,"4"5"-22"15,-2 1-4-15,2 1 5 0,-2 0 3 16,0 0-13-16,2 3-7 0,-3-1-2 0,3-1-4 16,0 1-2-16,0-1-7 0,0 2-1 15,0-1-6-15,0 0-2 0,0 1 6 16,0 0 16-16,0 0-9 0,0 6-17 16,0 2-1-16,3 6 1 0,-1 5 1 15,2 6 3-15,-4 4 1 0,0 3-2 31,0 4 0-31,0 1-3 0,0 0 1 0,4 2-3 0,-2-4 2 0,4 1-1 16,0-3-1-16,1-5 0 0,1-3 1 16,-2-5-1-16,2-4 1 0,1-1-1 0,-5-6 0 15,0-2 1 1,-2-3-2-16,-2-2 2 0,2-1-1 0,-2-1 1 0,4 0 1 16,-2-6 2-16,2-5 3 15,2-8 4-15,1-3 0 0,-1-5-7 0,-2-2-2 16,0-3 1-16,-2-2-3 0,4 0 1 15,-3 0 0-15,3 0-1 0,-4 2 0 16,4 4 1-16,-2 2-1 0,0 6 0 16,5 3 0-16,-5 4 0 0,2 3 1 15,-4 1-1-15,2 3 0 16,-2 4-1-16,2 1 1 0,0-1 0 0,5 2 0 16,1 0-2-16,-2 0 2 0,7 3-1 15,-1 4 1-15,-1 4 0 0,3 2 1 16,-3 6 2-16,5 0-1 0,-8 4 1 0,5 1-1 15,-3 4 0-15,-5 1 0 0,1 1 0 16,-4 0-1-16,0 2-1 16,2-1 1-16,-4-3-1 15,2-2 1-15,1-2 0 0,3-4-2 0,0-2 0 0,3-5-5 16,1-1-19-16,4-3-13 0,-3-5-26 16,8-5-8-1,-7 1-57-15,3-7-109 0</inkml:trace>
  <inkml:trace contextRef="#ctx0" brushRef="#br0" timeOffset="253.49">23148 11678 403 0,'0'0'90'15,"0"0"-63"-15,0 0-9 0,0 0 11 16,0 0 4-16,0 0-11 0,0 0-4 15,0 0 0-15,-15-2-3 0,15 4-7 16,0-1-1-16,0 2 0 0,4-3 0 16,7 0 6-16,1 3 8 0,7-2 6 15,10-1 0-15,2-1-7 0,10 0-11 0,2-3-7 16,-1-1-2-16,-1-3 1 0,-2 0-1 16,-8-3-9-16,-6 2-55 0,-4-2-24 15,-15-1-34-15,-6 0-87 0</inkml:trace>
  <inkml:trace contextRef="#ctx0" brushRef="#br0" timeOffset="586.27">23212 11366 386 0,'0'0'115'0,"0"0"-40"16,0 0-16-16,0 0-4 16,0 0 1-16,0 0-30 0,0 0-15 0,0 0-4 15,0 0 0-15,-11-18-5 0,18 30 5 16,5 0 6-16,-2 5 0 0,5-1-2 15,3 0-3-15,5 2 0 0,2-2 0 0,6 1-3 16,8 1-2-16,5 0-1 16,-1-1 0-16,9 1-1 0,-11 0 1 15,-6-3-2-15,-2-1 1 0,-6-3 1 16,-10-1-2-16,-5-2 1 0,-6-2 0 0,-4-2-1 16,-2 2 1-16,0 1-1 15,-4 2 3-15,-6 2-3 0,-5 2 2 0,-3 1 0 16,-3 4 0-16,-4 1-1 0,3 0-1 15,-1 1 0-15,-2 1-1 0,4-2 1 16,1 2-8-16,-1-4-5 0,9 2-12 16,-7-2 1-16,9-5-35 0,1 0-10 15,1 0-12-15,4-6-55 0,4 1-88 16</inkml:trace>
  <inkml:trace contextRef="#ctx0" brushRef="#br0" timeOffset="1159.87">23844 11533 313 0,'0'0'76'0,"0"0"-23"15,0 0-3-15,0 0 11 0,-18-53-12 0,18 48-5 16,-2 1-8-16,-1 0-3 0,3-1-2 0,0 3-6 15,0-3-4-15,0 3-6 0,0 0-3 16,3-2-1-16,-1 0-1 0,4 0 0 16,6 0-2-16,1-1-3 0,5 3 0 15,5 2-1-15,2 2 2 0,4 5-3 16,-4 6-2 0,-1 4 0-16,-1 3 0 0,-4 5-1 15,-5-1 1-15,-1 2-1 0,-3 2-1 16,-4 0 1-16,-4-2 0 0,0-3-1 0,-2-3 1 0,0-3-1 0,0-1-4 15,0-4 1-15,0-3 1 0,0-2-3 16,0-4 5-16,0-2 0 0,0 0 1 16,-2-1 2-16,0 0 0 15,0-2 1-15,-2-7 0 0,-2-1-1 0,4-2-2 16,0-3 2-16,-1-4-2 0,3-5 1 16,0-4-1-16,5-3 1 0,3-3 0 15,-2-1-1-15,4 1 1 0,9 4 0 16,-9 8-1-16,5 6-1 0,-3 6 0 0,-1 5 0 15,1 2 1-15,5 3-1 16,5 0 1-16,-7 7 0 0,7 2 0 16,-7 3 3-16,4 1-2 0,-11 3-1 15,2 5 0-15,3 2 0 0,-7 2 0 0,-2 2 0 16,2-1 0-16,0 0 1 0,3-1 0 16,-5-1-1-16,4-3 0 0,2-3-15 15,5-2-14-15,-5-1-23 0,9-4-31 16,-5 0-21-16,7-5-71 15,-5-3-159-15</inkml:trace>
  <inkml:trace contextRef="#ctx0" brushRef="#br0" timeOffset="1612.24">24748 11487 543 0,'0'0'61'0,"0"0"-13"0,0 0-19 0,0 0 25 16,0 0-18-16,0 0-20 0,0 0-6 15,0 0 2-15,-27-35 1 0,25 35-9 16,2 1-3-16,0 1-1 0,0 4-2 16,0 1 0-16,0 3 2 0,0 4 0 15,6 0 0-15,6 1-2 0,3 0 2 0,-1-4-1 32,3 2 2-32,-3-5-2 0,3 1 1 0,-9-5-1 0,2-3-2 15,1-1-4-15,-5-1 1 0,0-2 5 16,0-3 1-16,0-2 1 0,1-3 1 0,-7-5-1 15,0 0 3-15,-9-6-1 0,-1 1-2 16,2-2 0-16,-9 4 1 0,3-3-2 16,-5 6 1-1,5 3 0-15,-11 4 1 0,10 5 0 0,-7 1-2 0,5 3 2 16,-1 4-2-16,-5 8-3 16,8 4 0-16,-7 1 1 0,11 5 0 15,-5 2 2 1,3-1-1-16,9 5 1 0,-6-3-1 15,6 3 1-15,4-3 0 0,0 0-2 0,12-2 1 16,-2 1 1-16,9-2-1 0,-2 1 0 16,7-5 0-16,1 0 1 0,-2-4-4 15,2-3-36-15,2-4-11 0,-7-6 0 16,3-1-11-16,2-7-25 0,6-5-11 16,-6-2-14-16,-5-3-79 0</inkml:trace>
  <inkml:trace contextRef="#ctx0" brushRef="#br0" timeOffset="1847.83">24996 11419 515 0,'0'0'138'0,"0"0"-74"0,0 0-12 16,0 0-3-16,0 0-31 0,0 0-11 16,0 0-5-16,0 0-2 0,12 5 4 15,2 10 14-15,11 3 4 0,4 4-6 16,4 6-3-16,5 2-4 0,1 7-2 15,4 1-6-15,3 1-1 0,-7 1 1 16,-2-5-1-16,-2-3 0 0,-8-4-25 0,-4-9-2 16,-11-2-15-16,-3-8-14 15,-7-4-25-15,-2-5 22 0,-7-1-13 0,-1-11-13 16,-12-9-45-16,5-2-86 0</inkml:trace>
  <inkml:trace contextRef="#ctx0" brushRef="#br0" timeOffset="2052.61">25246 11525 303 0,'-6'-50'99'15,"-5"30"-36"-15,7 4-9 0,0 6 24 16,2 4-12-16,0 2-14 0,0 4-8 16,2 0-6-16,0 0-6 0,0 6-19 15,0 2-9-15,-2 7-1 0,-5 2-2 16,-1 4 2-16,0 3 2 0,0 1-4 0,-1 2 2 16,-5 2-2-16,2-1 0 15,-1 0-1-15,1-2 1 0,3-1 0 16,1-1-2-16,0-4 1 0,6-1-18 15,0-5-32-15,2 0-35 0,0-3-19 0,4-4-52 16,4-3-117-16</inkml:trace>
  <inkml:trace contextRef="#ctx0" brushRef="#br0" timeOffset="2351.96">25492 11305 396 0,'0'0'72'0,"0"0"-9"16,0 0-3-16,0 0-1 0,0 0-18 15,0 0 5-15,0 0-2 0,0 0-3 16,0 0-10-16,14-30-9 0,-14 30-4 16,0 0-5-16,2 0-5 0,0 7-5 15,0 3-3-15,0 4 1 0,7 3 2 16,1 5 1-16,-4 4 0 0,0 2-1 0,5 3-2 15,1 1 0-15,-1 4 0 16,3 0-1-16,5-1 0 0,-7 0 0 16,2-3-3-16,-7-7-23 0,3-3-14 0,-6-7-9 15,-4-2-32-15,0-5-6 0,-4-2-39 16,-2-2-80-16</inkml:trace>
  <inkml:trace contextRef="#ctx0" brushRef="#br0" timeOffset="2545.23">25349 11553 458 0,'0'0'82'0,"0"0"-23"15,0 0-14-15,0 0 9 0,0 0-7 16,0 0-18-16,0 0-3 0,54-36-8 16,-38 34-4-16,11 1 0 0,6-1-5 15,-2 2-6-15,4-2-1 0,-1 0-2 16,-1 0 0-16,0-1-40 0,-2-1-54 15,-4-3-38-15,-7-1-141 0</inkml:trace>
  <inkml:trace contextRef="#ctx0" brushRef="#br0" timeOffset="2827.82">26037 11471 322 0,'0'0'125'0,"0"0"-49"16,0 0-31 0,0 0 2-16,0 0-16 0,0 0 8 15,0 0-3-15,0 0-19 0,52-22-8 0,-33 21 0 0,8-2-3 16,-5 2-3-16,9 1-1 0,4 0 0 15,3 0-2-15,-3 1 0 0,-2 2 0 16,-10 2-1-16,-3-1-56 0,-13 3-20 16,-3-1-60-16,-4 1-87 0</inkml:trace>
  <inkml:trace contextRef="#ctx0" brushRef="#br0" timeOffset="3030.9">26135 11593 514 0,'0'0'69'0,"0"0"-30"0,0 0-6 0,0 0 14 16,0 0-3-16,0 0-18 0,0 0-6 16,0 0-5-16,0 0 0 15,4 4-5-15,2-7-5 16,13 2-2-16,-3 0-3 0,11 0 0 0,0 1 1 16,4-1-1-16,0 1 0 0,2 2-4 0,0 0-35 15,2 1-36-15,-2-2-21 0,0-1-76 16,-4-1-135-16</inkml:trace>
  <inkml:trace contextRef="#ctx0" brushRef="#br0" timeOffset="3787">26629 11376 273 0,'0'0'60'0,"0"0"-15"0,0 0-16 0,0 0 26 15,0 0 20-15,0 0-39 0,0 0-21 16,0 0 1-16,0 0 12 0,47 3-9 15,-28-7-2-15,-7-2 4 0,7 0-1 16,-5 0-7-16,9-1-6 0,-11-2-1 16,9 1-1-16,-9 1-1 0,5-4 1 15,-7-1-1-15,1-3-2 0,1-4 2 16,-6 0-1-16,-2-7 3 0,-4 0-2 16,0-1 0-16,0-4-1 0,0 3-2 0,0 2 2 15,0 4 0-15,-4 4 11 16,0 5 2-16,2 5 1 0,0 3-2 0,2 2-5 15,0 3-2-15,-4-1-2 0,4 1-6 16,-2 8-2-16,-2 7-5 0,-3 8 5 16,3 5 2-16,0 4 1 0,0 1 1 15,4 4-2-15,0 3 1 0,0 0-1 16,6 5-2-16,0-2 2 0,3-2 0 16,3 0-1-16,-4-7 1 0,-3-1 0 0,3-2 0 15,-4-4 0-15,2-3 0 0,-4-3 0 16,0-5 0-16,-2-5 0 15,2-6-1-15,-2-1-1 0,0-2-5 0,0-2 3 16,0 1 4-16,0-1 0 16,0-4 2-16,0-8 3 0,-2-4-2 0,-2-3-3 15,-6-4 0-15,2-3 0 0,3-4 0 16,-5-4 0-16,2 0 0 0,0-1 0 16,3 3 0-16,3 6 0 0,0 1 1 15,2 8-1-15,0 2 0 0,2 4-1 16,0 3 1-16,3-1 0 0,5 5-3 15,2 2 2-15,-1 1 1 0,13 1 0 0,1 4 1 16,6 4 2-16,2 4-2 16,2 1 1-16,1 5 4 0,-3 1-2 0,-4-1-2 15,-11 4 1-15,5-4-2 0,-15 3 1 16,1 0-2-16,-5-2 1 0,0 2 0 16,-8-2 1-16,-7 1-1 0,5-6-1 15,-2 0-8-15,-5-1-8 0,5-4-19 16,4 1-24-16,-2-3-6 0,0-2 11 15,-1-2-13-15,3-3-53 0,2 0-67 0</inkml:trace>
  <inkml:trace contextRef="#ctx0" brushRef="#br0" timeOffset="5114.84">27292 11360 313 0,'0'0'293'0,"0"0"-249"15,0 0-16-15,0 0 3 0,0 0 5 16,0 0-19-16,0 0-11 0,0 0-4 16,-6-6 2-16,2 6 23 0,4 0-13 15,0 0-14-15,0 3-3 0,0 3-2 0,0 2 4 16,4 0 1-16,-2 1 0 0,6 0 0 16,1 1 0-16,7 0 0 0,1 0 0 15,7 0 1-15,1 0-1 16,2 3 1-16,4-4 1 0,0 2-2 0,-4-2 0 15,2-4 0-15,0-2 0 0,-10-3 0 16,1-2 0-16,1-4 1 16,-5-3 1-16,9-2 0 0,-12 0-2 0,3-3 2 15,-8 2 0-15,1-5 0 0,1-2 2 16,-6 2-3-16,-2-4 2 0,-2 4-3 16,0-1 4-16,-4 5-2 15,-4 1 4-15,0 1 2 0,-1 3-2 16,-1 0-6-16,-9 2 0 0,5 4-2 15,-9 2 0-15,-4 1-1 0,2 8 0 0,3 3 2 0,-3 4-1 16,-2 2 1-16,11 2-1 0,-3 1 2 16,11 4 0-16,-1-2-1 15,3 1-1-15,2-2 0 0,4 0 1 16,2 0 1-16,0 1 0 0,8-5 0 0,-1 0 0 16,7 0-1-16,5 1 1 0,4-1-1 15,2-2 1-15,0-3 1 16,4-4-1-16,0-3-1 0,2-4 1 0,-2-2-1 0,0-5 0 15,4-5-2-15,2-5-7 0,-4-3-1 16,0-3 1-16,-2-2 0 0,-4-1 7 16,-2-7 3-16,-9-1 1 0,1 0-1 15,-13 0 1 1,0 4 1-16,-4 3 1 0,-6 3 2 0,-4 5-1 16,-1 2 1-16,5 5 0 15,0 4 0-15,0 5-4 0,-7 1-1 16,-1 7-2-16,1 6-5 0,-3 2 5 0,1 5 1 15,-1-2 1-15,10 0-1 0,4 2 1 16,-3 2-2-16,5 2 2 0,0 0-1 0,5-2 1 0,1-1-1 16,2-2 1-16,4-2 0 0,-3-2 0 15,1-3 0 1,7-3 0-16,-7-2 0 0,0-4 0 0,7-3 1 16,-9 0 0-16,9-5 1 0,-7-6 1 0,2-3 2 15,5-5 1-15,-7-1-3 16,-2-5-2-16,5-2 2 0,-7-1-2 0,0 1-1 0,0 5 2 15,-1 6-2-15,-5 7 1 0,4 2 1 16,-4 6 2 0,0 1 1-16,0 0-4 0,0 6-1 0,0 5-5 0,-6 7-1 15,3 4 6-15,1 0 1 0,2 0-1 32,0 1 0-32,11-2 0 0,-1 0 0 15,-2-3 1-15,9 0-1 0,4 0 0 0,5-3 0 16,3-3 0-16,0-3 1 15,2-5-1-15,-2-2 1 0,-4-2 0 16,4-6 1-16,0-8-1 0,2-3 2 0,-2-6 0 16,-4-5 3-16,-7-4 0 0,5-4-3 15,-6-6 0-15,-1-3-3 16,-6-5 4-16,5-3-1 0,-9 0 2 0,-4 2 6 16,0 8-5-16,-2 6-5 0,-6 9 1 15,0 7 4-15,-2 7-3 0,3 4 0 16,1 4-2-16,2 4-1 0,-4 2-1 0,-4 7-2 15,-7 6 0-15,1 8 0 16,-1 3 3-16,3 5 0 0,-1 0 0 0,7 2 0 16,4 1-2-16,0-2 1 0,4 1 1 15,0-1 0-15,4 1 0 0,0 1 0 16,6 0 0-16,3 1 1 0,-3-1-1 16,-2-3 0-16,7-3 0 0,-7-4 1 15,-4-5-1-15,0-7 0 0,0-2 0 16,-2-6 1-16,1-2-1 0,-3 0 0 15,0 0 1-15,0-1 1 0,0-4 1 0,0-8 3 16,0-4-2-16,-7-6-3 0,-1-4 0 16,-2-2-1-16,-7-4 0 15,5 2 0-15,-9 4 0 0,5 2 0 0,-7 8 0 16,2 2-1-16,7 8 0 16,-9 4 1-16,6 3-2 0,-1 5 0 15,3 6-2-15,-3 4 1 0,7 5 1 0,-3 0 0 16,6 2-1-16,1 2 2 0,7 0 1 15,0-2 0-15,5-2-2 0,1 1 1 16,10-2 1-16,1 0 0 0,6 1-1 16,6-1 0-16,-3 1 1 0,5-3 0 15,-4-5 1-15,0-1-1 0,-2-5-12 16,-2-4-19-16,-7-2-18 0,9-4-35 0,-6-5-7 16,1-5-53-16,1 0-87 0</inkml:trace>
  <inkml:trace contextRef="#ctx0" brushRef="#br0" timeOffset="5366.57">28828 11473 404 0,'0'0'67'15,"0"0"10"-15,0 0 11 16,0 0 2-16,0 0-30 0,0 0-20 15,58 35-8-15,-52-29-7 0,-4-1-10 0,-2 2-7 16,0 2-6-16,0 2 1 16,-4-1 0-16,0 2-2 0,-6 0 1 0,-1 1-1 15,3-3-1-15,0 1-7 0,-5-3-20 16,5-2-20-16,0-5-35 0,-5-1-26 16,1-1-93-16</inkml:trace>
  <inkml:trace contextRef="#ctx0" brushRef="#br0" timeOffset="5523.82">28747 11250 514 0,'0'0'62'0,"0"0"-23"0,0 0-15 16,0 0 0-16,0 0-14 0,0 0-10 15,0 0 1-15,0 0-1 0,36 51-1 16,-38-37-18-16,-9-3-67 0,-1-2-80 15,-1-3-186-15</inkml:trace>
  <inkml:trace contextRef="#ctx0" brushRef="#br0" timeOffset="7112.44">22726 12759 232 0,'0'0'77'0,"0"0"-35"0,0 0-14 15,0 0-5-15,0 0-8 0,0 0-3 0,2 10 2 16,2-6 5-16,0 1-3 15,2 0-4-15,3-2-2 0,1 1-3 16,-2 0 1-16,5-2 2 16,-1-1 3-16,-2-1 8 0,5 0 3 0,-1-7 3 15,-1-1-3-15,1-2-3 0,-1-4-7 0,5 0-6 16,-5-2 1-16,-1-1-4 0,3 0-3 31,-5 1-1-31,0 0 1 0,-1 0 0 0,-7-3-1 0,0 1 0 0,0-4 3 31,-4 0 8-31,2 2 3 0,-2 1-5 0,0 3-6 0,-1 3 0 0,1-1 4 16,-6 3 3 0,4 2-1-16,0 1 2 0,2 3-1 0,0 1 3 0,0 2 0 15,2 0-4-15,0 2-3 0,0 0-2 16,0 0-3-16,0 0-2 0,0 9-1 31,0 4-2-31,2 8 2 0,2 5 1 0,0 3 0 0,0 7 0 16,0 2 1-16,-4 2-1 15,4 2 0-15,-2-1 1 0,-2 0-1 16,0-5 0-16,3 0 0 0,-3-6 0 16,0-2 0-16,0-3-1 15,4-7-3-15,-2-3-11 0,0-3-4 0,0-4 4 16,-2-4-7-16,2-1 4 0,-2-3 5 16,0 0 6-16,0 0 3 0,0 0 2 15,0-6 2-15,-2 1 0 0,0-4 0 16,0-2 0-16,2-2 0 0,-2-2 0 15,0-2 1-15,0 1-1 0,-1-3 1 16,3 4 0-16,0-1 2 0,0 4 4 16,0 1-3-16,-2-1-2 0,4 3 4 0,3-3 2 15,-1 2-2-15,2 4 1 0,4-2-4 16,5 2 0-16,-3-2 1 0,7 2 2 16,1 3-2-16,3 2 3 0,4 1-3 15,0 0-1-15,-4 0-1 0,1 6 1 16,1 2 0-16,-6 3-2 0,-3 0-1 15,-3 1-2-15,-1 5 2 0,-6 0 1 16,-1 4 0-16,-3 1 0 0,-2-1 0 16,0 0 0-16,2 2 0 0,-2-1-1 0,2-1-17 15,2-5-13-15,6-1 8 0,-4-4-30 16,3-3-11-16,1-1-25 0,7-8-40 16,-1 1-50-16</inkml:trace>
  <inkml:trace contextRef="#ctx0" brushRef="#br0" timeOffset="8458.57">23567 12732 473 0,'0'0'32'0,"0"0"16"0,0 0-15 16,0 0 9-16,0 0-15 0,0 0-8 15,0 0-6-15,0 0-5 0,-8-9-8 16,4 15 0-16,2 3 0 0,-6 1 1 15,3 3-1-15,-1-1 0 0,4-1 0 16,2 2 0-16,0-3 0 0,0-3-1 16,6-1-1-16,3 0-1 0,3 0 0 15,5-5 1-15,3 1 2 0,7-2 0 16,2 0-1-16,-2 0 1 16,0-3 0-16,0-4 1 0,-1 0 0 0,1-3-1 0,-6 0 0 15,-2-4 1-15,-3 1 1 0,-3 1 3 16,-7-1 6-16,-2 0 3 0,0-1-2 15,-4-2 4-15,0-1-3 0,-8-1-6 16,2 1-4-16,-7 0 0 0,1 1-2 16,1 2 1-16,-7 3 0 0,5 2 1 15,-1 4-2-15,-1 5 0 16,-5 2-1-16,5 7-1 0,-5 5 0 0,5 1-3 16,-1 3 3-16,1 3 0 0,3-1 0 15,-1 2 1-15,5 0-1 0,4 2 1 16,2 1-1-16,-4-3 1 0,6 0-2 15,4-1-2-15,2 0-5 0,4-4-4 0,7 0 3 16,-1-3-3-16,7 1 3 0,4-3 9 16,0 0 0-16,4-2 1 0,4-3-5 15,4 0-3-15,3-4-15 0,1-5 13 16,11-1 5-16,-5-8 2 0,5-4-10 16,6-7-2-16,-4-3 0 0,2-2 2 15,-2-2 0-15,-9 2 1 0,-3-1 9 16,-11 0 3-16,-15 4 0 15,-1 1 1-15,-13 4 5 0,-6 2 17 16,-8 1 11-16,-3 4-2 0,1 1-13 0,-7 3-4 16,5 6 5-16,-5 2-9 15,9 3-5-15,-7 5-3 0,3 3-3 0,-1 5 0 0,1-2-1 16,6 3 1-16,-7-3 0 0,3 2 0 16,5-1 0-16,-5 2 0 0,2-1 0 0,1 0 0 15,5 0 0-15,-6 1 0 16,6-3-1-16,0 0 0 0,4-1 0 0,0-3-5 15,6 0-2-15,6-6-3 16,-3 2 4-16,5-5 5 0,3-1 0 16,-3 0 1-16,5-3 1 0,-3-4 0 0,5-3 0 15,2-3 3-15,-9-3-2 0,9-1 3 16,-13-3 2 0,9 0 9-16,-9-2-5 0,3 2-3 0,-1 3-1 0,-6 6-2 15,-4 6-1-15,-2 3-3 16,0 2 1-16,0 0 0 0,2 2 0 0,0 5-1 15,-2 5-6-15,0 6 3 0,0 4 3 16,4-1 1-16,3 2-1 0,1-2 1 16,0-2-1-16,3-1-1 15,7-2 1-15,-3-4 0 0,7-2-1 16,1-3 1-16,4-2 0 0,0-5 1 0,4 0-1 16,4-3 0-16,-2-7 1 0,4-3 0 0,-4-5-1 15,0-4 1-15,-2-3 1 0,-4-3-1 16,-2 0 1-16,-6-4-1 0,-5-1 0 15,-6-2 6-15,-3-2 4 0,-3-3 4 16,-2-4-4-16,-2 2 0 0,-5 3 3 16,1 6-6-16,-2 7 1 0,-2 7 2 0,1 4 0 15,5 4-2-15,2 1-3 16,-2 6-1-16,2 2-2 0,-4 2-1 16,6 2-2-16,-4 8-1 0,-1 3-3 15,1 9 1-15,0 2 3 0,2 2 0 0,2 5-1 16,0 1 1-1,2 1 0-15,-2 0 0 16,0 1 0-16,2 1 0 0,-2 1 0 0,2 1 1 0,2-3 1 16,-4-4-2-16,2-1 0 0,1-7 0 0,-1-2 0 15,4-8 0-15,-4-5 0 16,0-2 0-16,0-3 0 0,-2 1-3 0,2-3 2 16,-2 0 0-16,0 0 0 0,0-7 1 15,0-3 1-15,0-5 0 16,-2-6 0-16,-8-2 0 0,-3-4 1 0,5 0-2 15,-11 0 0-15,5 1 0 0,-7 4-2 0,5 6 2 16,-5 5 0-16,7 6 0 0,-5 5 0 31,11 0 0-31,-1 6-1 0,1 8-3 16,0 2 0-16,6 3 3 0,2-1-1 16,0 1 2-16,2-1-1 0,6 1 0 0,0-3 1 15,1 0 0-15,-1-2 0 16,9-2 0-16,-5 1-1 0,13-2 1 0,-7 1 0 15,5-2 1-15,6-2 0 0,-10-1-1 16,3-3 0-16,3-3-15 0,-6-1-34 16,3-5-24-16,3-3-18 0,2-9-35 15,-6 0-90-15</inkml:trace>
  <inkml:trace contextRef="#ctx0" brushRef="#br0" timeOffset="8691.33">25653 12590 112 0,'0'0'377'0,"0"0"-305"0,0 0-27 15,0 0-3-15,0 0-10 0,-35 0-13 16,35 0 0-16,0 0-1 0,0 0 2 16,0 0 2-16,0 0-2 0,0 0-9 15,2-1-4-15,12-3-2 0,-1 0-1 16,16-3-1-16,-2 0-3 0,2 1 2 15,-3 1-2-15,-1 3-1 0,-2 1-46 16,-7 0-33-16,5 1-7 0,-15-1-59 16,5 0-125-16</inkml:trace>
  <inkml:trace contextRef="#ctx0" brushRef="#br0" timeOffset="8864.6">25636 12694 264 0,'0'0'253'15,"0"0"-201"-15,0 0-36 0,0 0-9 16,0 0 13-16,0 0-3 0,-10 52-2 16,25-52 1-16,-3 0 5 0,13-2 9 15,-5-2-8-15,1-1-12 0,4 0-8 16,-4 3 0-16,-7-4-2 0,7 3-9 16,-5-2-48-16,9-1-32 0,-6 1-62 15,3-2-96-15</inkml:trace>
  <inkml:trace contextRef="#ctx0" brushRef="#br0" timeOffset="9432.03">26207 12532 397 0,'0'0'72'0,"0"0"-12"0,0 0-17 15,0 0 5-15,0 0-1 0,-17-53-16 0,15 50 4 16,2 0-14-16,0 2 4 15,0 0-6-15,0 1 1 0,0-1-7 16,0-1 0-16,7 0-4 0,1 0-4 16,-2-1-4-16,8 3-1 0,5 1 0 0,4 5 0 15,-5 5 0-15,5 1 1 0,-2 2 0 16,-7 3-1-16,1 2 0 0,-5 1 0 16,-6 1 0-16,-4 2 0 0,0 2 0 15,-8 1 1-15,-4 1-1 16,5-4 1-16,3-1-1 0,2-3-2 15,-2-4 0-15,0-2 2 0,4-6-1 0,0-3-2 16,-2-1 0-16,2-3 3 0,0 0 0 16,0 0 0-16,0 0 2 0,-4 0 2 0,2-3 1 15,2-7 0-15,-4-3-4 0,4-4-1 16,0-4 0-16,0-4 0 0,2-3 6 16,6-1-2-16,0-5 0 0,0 3-1 15,11 0 0-15,-7 2-1 0,3 7 3 16,-3 8-3-16,-8 5-1 0,-2 4-1 15,3 0 4-15,1 3 0 0,2 1-3 16,-2 1-1-16,0 3 0 0,-3 3-3 16,7 3 3-16,2 0 0 0,-1 3 0 0,-1 1 0 15,2 5 1-15,-3-1 3 16,1 1 4-16,2 4 0 16,-5 3-2-16,-3 0-2 0,0 6-2 15,-2-1 1-15,2 3-1 0,-2 2-1 16,-2-3-1-16,2 2 1 0,0-5-1 0,6-1-8 0,-1-5-28 15,-3-4-17-15,4-2-46 16,2-7-26-16,-3-6-103 0</inkml:trace>
  <inkml:trace contextRef="#ctx0" brushRef="#br0" timeOffset="9660.44">26922 12785 675 0,'0'0'98'0,"0"0"-78"16,0 0 3-16,0 0 14 0,0 0-9 16,0 0-17-16,0 0-4 0,0 0-2 15,-8 22-2-15,2-14-2 0,0 4 0 16,-1 0 2-16,-3-1-2 0,4 0 0 0,-3 1-1 16,7-2-1-16,-2 0-1 15,2-1-41-15,2-2-28 0,0 1-37 0,4-6-31 16,-2-1-112-16</inkml:trace>
  <inkml:trace contextRef="#ctx0" brushRef="#br0" timeOffset="9825.18">26780 12590 591 0,'0'0'50'0,"0"0"-24"0,0 0 1 16,0 0 7-16,55-18-15 0,-48 23-10 0,1-3-8 15,0 1 1-15,-4 1-2 16,0 0-2-16,-2-1-56 0,5-2-34 0,-3-1-133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40:18.996"/>
    </inkml:context>
    <inkml:brush xml:id="br0">
      <inkml:brushProperty name="width" value="0.05292" units="cm"/>
      <inkml:brushProperty name="height" value="0.05292" units="cm"/>
      <inkml:brushProperty name="color" value="#0070C0"/>
    </inkml:brush>
  </inkml:definitions>
  <inkml:trace contextRef="#ctx0" brushRef="#br0">17234 14043 176 0,'0'0'42'0,"0"0"-5"16,0 0 6-16,0 0-10 0,0 0-5 0,0 0 3 16,-13 6 3-16,13-6-2 0,0 0 2 15,0 0 6-15,0-1-5 0,0 1-5 16,0 0 2-16,0 0-3 0,0 0-4 16,0 0 2-16,0 0-4 0,0 0 2 15,0 0-4-15,0 0 1 0,0 0-8 16,2 0-2-16,2 0-5 0,11 0 2 0,-3 1 6 15,7 0-1-15,-3 1-1 16,5-1-4-16,2 0-3 0,-3 0-1 16,3-1 0-16,0 0 3 0,-7 1 0 15,7 0 0-15,-6 0-1 0,-5 0 0 0,-1 1-3 16,-7 1 0 0,0-2-4-16,-2-1 3 0,-2 1-3 15,0-1 1-15,0 0-1 0,0 0 1 0,0 0 0 0,0 0-1 16,0 0 0-16,0 0-1 0,-2 2-11 15,-4-1-16-15,-1 1-19 0,-5-2-43 16,-3 0-69-16,-3-5-137 16</inkml:trace>
  <inkml:trace contextRef="#ctx0" brushRef="#br0" timeOffset="1958">22995 10988 215 0,'0'0'91'0,"0"0"-34"0,0 0 2 0,0 0-1 15,0 0 8-15,0 0-6 0,0 2-16 16,0-2-7-16,0 0 0 0,0 0-1 16,0 0-4-16,0 0-6 0,0 0-6 15,2-1-2-15,0 1-5 0,4 0-3 16,4 0-3-16,7-2 0 0,10 2-3 16,6 0-4-16,2 0 1 0,12 5-1 15,11-6-26-15,11-5-78 0,-5-18-116 16</inkml:trace>
  <inkml:trace contextRef="#ctx0" brushRef="#br0" timeOffset="5320.59">17754 14789 104 0,'0'0'22'0,"0"0"13"0,0 0 12 0,0 0 0 16,0 0-1-16,0 0-11 16,0 0-5-16,0 0 0 0,-22 0-9 0,22 0-1 15,-2 0 0-15,-2-2-2 16,-1 1-1-16,3-1 2 0,0 0-2 0,-2 1-2 0,4 1-1 16,-2-1 2-16,2 1-2 15,0 0-3-15,0 0-5 0,0 0 1 0,0 0 3 16,0 0 7-1,0 0 1-15,0 0 2 0,0 0-2 0,0 0 3 0,0 0-7 16,0 0-2-16,0 0-1 0,0 0-1 16,2 0-1-16,2 2 0 0,-2 0 0 15,0-2-3-15,3 2 0 0,1-2-1 16,0 0 1-16,0 1 1 0,2-1-1 16,-1 3 2-16,3 0-2 15,-2-2 0-15,-2 2-1 0,1-2-2 0,5 1 3 16,-4-2 0-16,1 1-2 0,-3 0 0 15,8-1 0-15,-8 0 0 0,7 1-1 16,1-1-1-16,-1 2 0 0,-1-2 1 16,3 1-2-1,1-1 2-15,-3-1 0 0,-1 1-1 0,2 0 1 16,-3 0-1-16,5-1 2 16,-1-1-2-16,5 2 2 0,-1-3 1 0,4-1 0 0,0 2-1 15,-3-1-2-15,3 0 0 0,-4 3 0 16,-1-1-2-16,-5-1 1 0,1 0-1 0,-8 1 1 0,0 1-1 15,-4-1 0-15,1 1 0 16,-3 0 1 0,0 0-1-16,0 0 2 15,0 0-1-15,0 0 0 0,0 0 1 0,0 0-1 16,0 0-1-16,0 0 1 16,0 0 0-16,0 0-1 0,0 0 0 0,0 0 1 15,0 0-1-15,0 0 0 0,0 0 0 16,0 0 1-16,0 1 1 0,0-1 0 15,0 0 2-15,0 0 1 0,0 0 0 16,0 0 0-16,0 0-1 0,0 0-2 16,0 2 0-16,0 1-1 0,-5 0 0 0,1 2 0 15,-2 0-1-15,2 1 0 16,-6-1 0-16,3 1-1 0,-1 1-12 0,0-1-11 16,2 0-8-16,-3-2-19 15,5-4-35-15,-4-6-59 0,0-11-172 0</inkml:trace>
  <inkml:trace contextRef="#ctx0" brushRef="#br0" timeOffset="8814.34">3043 4608 315 0,'0'0'81'0,"0"0"-38"0,0 0-6 16,0 0 17-16,0 0-7 0,0 0-13 15,0 0-8-15,0 0-3 0,0-29-3 16,0 29-4-16,0 0-4 15,0 2-3-15,0 2-4 0,2 2-1 0,0 1-3 16,2 5 1-16,-2 1 0 0,2 7 2 0,-2 3 2 16,0 4 1-16,0 5 1 0,1-1-2 15,-1 3 2 1,-2 2-3-16,0 1-1 0,0 0-1 0,0 2 1 16,0-1 3-16,0 3-3 0,0 1-3 0,4 1 0 15,-2-1 0-15,0-1 0 0,6-1 0 16,-4-2 0-16,2-4-1 0,-3-8 1 15,1-2-1-15,-2-6 1 0,2-3 0 16,-2-1 0-16,2-5-1 0,0-1 0 16,-2 1 1-16,-2-3 0 15,0-3-1-15,0-1 0 0,0-2-4 0,0 0-16 16,0-3-15-16,-6-5-9 16,2-3-20-16,2-6-40 0,2-5-34 0,0-4-95 0</inkml:trace>
  <inkml:trace contextRef="#ctx0" brushRef="#br0" timeOffset="9922.66">3035 4509 183 0,'0'0'43'0,"0"0"2"16,0 0 5-16,0 0-11 0,0 0-7 16,0 0-4-16,0 0 4 0,0 0-1 15,-3-2-3-15,3 2-8 0,0 0-3 0,0 0-3 16,0 0 2-16,0 0 2 0,0 0-1 15,3 0-5-15,5 0-3 0,4 0 3 16,1 0-1-16,3 0 0 0,1 0-4 16,7 0 0-16,-3 0 0 0,8-2-1 31,4-3 2-31,9 1 1 0,1-1 0 0,-2-1-2 0,17 1-1 0,-2-4-1 16,6 1-1-16,10-3-4 0,3 1 3 15,1-1-1-15,7 0 1 16,-2 0 0-16,1 2 0 0,-1-1 1 0,2 4-2 15,-5-1-1-15,-4 1 2 0,5 2 0 16,-2 0-3-16,-7 2-2 16,0-1 0-16,-8 2 2 0,-4 0 0 0,-8-2 0 0,-5-1 0 15,-12 2 1-15,-4 0-1 0,-12 2 1 16,-9 0-1-16,0 0 3 0,-8 0 6 16,0 0 12-16,0 0 3 0,0 0-8 15,0 0-7-15,0 0-4 0,0 0-1 16,0 0-2-16,0-1-2 0,0 0 1 15,0 1-1-15,0 0 0 0,0 0 0 16,0 0 0-16,0 0 0 0,0 0 0 16,0 0 1-16,0 0-1 0,0 0 0 15,0 0 0-15,0 0 0 0,0 0 0 16,0 1-1-16,2 4 0 0,-2 1-2 16,2 4 3-16,0 2 0 0,2 0 0 0,-1 2 0 15,-1 2 0 1,0 2 0-16,2 5 0 0,-2 3 0 0,2 6 0 15,6 0 0-15,-1 3 0 0,-1 1 1 0,-2 1-1 16,9 1 0-16,-7-3 1 0,2 3-1 16,5 0 0-1,-5-1 1-15,0 2-1 16,5-1 0-16,-7 0 0 0,-4-1 0 16,7-1-1-16,-7-3 1 0,-2-1 0 15,0-1 0-15,-2-3-1 0,0-2 1 16,0-1 0-16,0-2 0 0,-2-3 1 0,0-2-1 15,-2-4 0-15,-3-1 1 0,3-5-1 16,4 0 0-16,-2-5 1 0,-2 0-1 16,4-2 0-16,-2 1 0 0,0-1 2 15,-2-1-1-15,-9 0 2 0,3 0-2 16,-7-4 1-16,-3-2-2 0,-5 1 0 16,-4-1 0-16,2-1 1 0,-12 0-1 15,4-2 0-15,-5 2 0 0,1 3 0 0,-6 1 1 16,-5 1-1-16,-6-1 0 15,3 1 0-15,-9 0 1 0,-11 2-1 0,-3 1 1 16,-3 0-1-16,-10 4 0 0,0 2-2 16,-4 4-3-16,-2-1-4 0,0 5 5 15,4 1 2-15,11-3 1 0,1-1 1 16,9 1 2-16,12-3-2 0,6-1 1 16,11-2-1-16,8-3-2 0,6-1 2 15,6 1 0-15,13-1-3 0,8-1 2 0,0 0 0 16,0-2-1-16,0 0-6 15,0 0-4-15,0 0-3 0,0 0-7 0,0 0-12 16,0 0-7-16,0 0 9 0,0 0 0 16,0 0-5-16,-2 1 18 0,-4 0-44 15,-3-1 11-15,-3 0-46 16,4-1-42-16,-3-2-100 0</inkml:trace>
  <inkml:trace contextRef="#ctx0" brushRef="#br0" timeOffset="10631.84">3903 4584 89 0,'0'0'168'15,"0"0"-137"-15,0 0 1 16,0 0 6-16,0 0 6 0,0-20-12 0,0 20 1 0,0-1 0 0,0-1 0 16,0 0-1-16,2 0 2 0,-2 1-4 15,2-3-4-15,-2 4-1 0,0-2-4 16,0 2 2-16,0 0 0 0,0 0-2 16,0 0 0-16,0 0-8 0,0 0-4 15,0 0-4-15,0 3-4 16,0 3 0-16,4 1-2 0,-2 2 2 0,2 7 0 15,-2 4 0 1,0 3-1-16,0 5 2 0,0 0 1 0,3 6 0 0,-3-2-1 0,2 4 0 16,4 3-1-16,0-4 1 0,-4 4-1 15,3-2 1-15,-3 1-2 0,2 0 1 16,4-4-1-16,-6 2 0 0,3-1 0 16,-1-2 0-16,0-4 0 15,2-1 1-15,-1-6 0 0,-5-2 0 0,2-4-1 31,0 1 1-31,0-5-1 0,-4-1-2 0,4-2-29 0,-4-1-35 0,0-3 5 32,-2-4-28-32,-6-1-55 0,0-4-91 15</inkml:trace>
  <inkml:trace contextRef="#ctx0" brushRef="#br0" timeOffset="11313.3">3469 4830 212 0,'0'0'74'15,"0"0"-34"-15,0 0 2 16,0 0 14-16,0 0-11 0,0 0-4 0,0 0 3 15,0 0-8-15,4-28-3 0,-4 24-4 16,-2 0 0-16,0 1-4 0,-3-1 1 0,5 1-2 16,0 1-6-16,-4 1-7 0,2-2-2 15,0 3-3-15,-2 0-2 0,-4 0-3 16,2 0-1-16,-1 4 0 0,-1 1 0 16,0 0 0-16,-2 3-1 15,1 2 1-15,3 3 0 0,-2 2 0 0,-3 0-1 16,5 2 0-16,2-1 1 0,-2 2-1 15,2-1 1-15,2-2 0 0,-2 3-1 16,4-2 0-16,0 3 0 0,0-2 0 16,6 1 0-16,0 0 0 0,0-1 0 15,2-2 0-15,5-2 0 0,-1 0 1 16,-1-3 0-16,5-1 0 0,-3-4 0 0,7-4-2 16,-7 2 4-16,7-3-2 0,-5 0 0 15,5-6 2-15,-11-1 5 0,1-2 12 16,0-2-1-16,-3-1 0 15,-5-3 0-15,0-5-3 0,-2-3-4 0,0-4-4 16,-6-4-2-16,-5 0 0 0,-5-2-3 16,5 5 0-16,-9 2 1 0,3 5-3 15,-2 8-4-15,3 5 2 0,-5 4-5 0,1 3-16 16,3 3-22-16,-4 7-27 16,3 5-44-16,-1 3-63 0,3-1-168 0</inkml:trace>
  <inkml:trace contextRef="#ctx0" brushRef="#br0" timeOffset="12305.62">4120 4760 206 0,'0'0'65'0,"0"0"-13"31,0 0 4-31,0 0-1 0,0 0-13 16,0 0 0-16,2-28-1 0,-2 27-4 15,0 1-10-15,0 0-7 0,0 0-7 16,0 0-2-16,0 0-4 0,2 0-3 0,-2 3-4 16,2 0-1-16,0 2-2 0,0 2 2 15,2 3 1-15,-2 2 1 0,5 4 1 16,-5 2 1-16,0 0-1 0,2 1-1 16,0-1 0-16,0 3 0 0,-2-1 0 15,4-1-1-15,3-1 1 0,-7-2-1 16,4 0 0-16,-4-2 0 0,0-3 0 15,0-2 0-15,0-1 1 0,0-2-1 16,-2 0 1-16,2-3-1 0,-2 1 1 16,0 0 0-16,2-4-1 0,-2 2-3 0,0-2-37 15,0 0-7-15,-2 0 5 0,0-8-3 16,-4-1-19-16,2-6-14 0,-4-3 10 16,-3-2-30-16,5-2-106 0</inkml:trace>
  <inkml:trace contextRef="#ctx0" brushRef="#br0" timeOffset="12667.37">4143 4750 287 0,'0'0'88'0,"0"0"-20"15,0 0-14-15,0 0-9 0,0 0-18 0,0 0 1 16,0 0-2-16,0 0-6 0,0 0-6 16,51-6-1-16,-36 14-1 0,-3 1-1 15,-4 5-3-15,7 4-1 0,-5 1-6 16,-4 1 0-16,7-2 2 0,-5-1-2 15,-2-2 0-15,0-1 0 0,-1-1-1 16,5-4 0-16,-6 1 1 0,0-4-1 16,0-1 0-16,-4-2 0 0,4-2 0 15,-2-1 2-15,-2 0 1 0,3 0 1 16,-1-1-1-16,0-7 3 0,-2-1 7 16,2-2 20-16,2-5-17 15,-4-2-5-15,0-2 2 0,0-2-3 0,-8-3-3 0,3-3-3 16,3-1 0-16,0 1-2 0,0 2 1 15,0 9-1-15,0 3-2 16,2 5 0-16,-2 4 0 0,2 3 0 0,0 2-1 16,0 0-2-16,0 0-8 0,0 0-12 15,0 6-18-15,0 1-15 0,0 5-1 16,0 2-21-16,2 0-37 0,-2 0-56 16</inkml:trace>
  <inkml:trace contextRef="#ctx0" brushRef="#br0" timeOffset="13311.8">4426 4717 427 0,'0'0'75'16,"0"0"-7"-16,0 0 0 0,0 0-13 15,0 0-21-15,0 0-13 0,0 0 0 16,0 0-10-16,14-37-8 0,-14 39-3 15,2 5-3-15,0 3 3 0,0 3 0 16,0 0 1-16,1 4-1 0,-3 3 1 16,2 2 0-16,-2 3-1 0,2 0 1 0,0-3 0 15,0 0-1-15,2-6 1 0,4-2-1 16,-4-2 0-16,3-4-1 16,-5-1 1-16,2-3 0 0,0-2 0 0,-4 0 0 15,4-2 2-15,-2 0 0 16,6 0 1-16,-1-1-2 0,-3 0 0 0,2-4 1 15,-2 4-1-15,2-4 0 0,2 0 1 16,-1 1 1-16,-3-1 1 0,0-1 2 16,-2 1 1-16,2-1-1 0,-2 1-1 15,4-3-2-15,-6 3-1 0,2-1-2 16,-2 1 2-16,3 1-2 0,-1-1 1 16,0 0-1-16,0 0 0 0,0-1 0 15,0 0 0-15,-2 2 0 0,2-1 1 0,-2 2-1 16,2-1 1-16,-2 2-1 15,2 0 0-15,-2 0 1 0,0 1 0 16,0-1-1-16,0 0 1 0,0 0 0 16,0-2 0-16,0-1 1 0,0-2 2 0,0 0 2 15,0 0 0-15,-2-3 0 0,0 0-1 16,0 0-2-16,0-3 0 0,0 3-1 16,0-3 0-16,-2 4 1 0,4 0 0 15,-3 3-3-15,1 0 0 0,2 2 1 16,0-1-1-16,-4 3 0 0,4-1 0 0,-2 3 0 15,2 0 0-15,0 0-1 16,0 0-1-16,0 0 0 0,0 0-2 0,0 1-3 16,0 2-11-16,0 0-1 15,0 2-9-15,0 2-1 0,0 0-22 16,0 0-10-16,0 3-14 0,-2 0-42 0,0-3-37 16</inkml:trace>
  <inkml:trace contextRef="#ctx0" brushRef="#br0" timeOffset="13709.83">4703 4705 437 0,'0'0'80'0,"0"0"-15"0,0 0-12 15,0 0 3-15,0 0-14 0,0 0-11 16,18-50 2-16,-18 47-8 0,0 3-11 15,0 0-3-15,0 0-5 0,-2 0-1 16,0 0-2-16,2 0-3 0,0 1-1 16,0 7-1-16,0 2 0 0,0 4 0 15,0 3 2-15,0-1 0 0,0 0 0 16,2 3 0-16,2-2 0 0,-2 2 0 0,3-1 0 31,3-1 0-31,-4 2-1 0,0-2 1 0,-2-1 1 0,0-1-1 0,0-2 0 16,0-3 0-16,-2-3 0 15,2-1 0-15,-2-4-1 0,0-2 1 0,3 0 0 16,-1 0 1-16,0 0-1 0,4-2 0 16,0 0 1-16,0 1 2 0,0-3-2 15,1 0 1-15,3-1-1 0,-4 0 0 16,0 1 0 0,-1-2-1-16,-1 1-1 0,0 2-18 0,-4-1-27 15,0 1-39-15,0-1-30 0,-2-1-101 0</inkml:trace>
  <inkml:trace contextRef="#ctx0" brushRef="#br0" timeOffset="14178.02">4858 4708 437 0,'0'0'72'16,"0"0"-8"-16,0 0 0 0,0 0-6 0,0 0-18 0,0 0-11 0,25-51 3 15,-25 50-8 1,0 1-7-16,0 0-7 0,0 0-2 0,0 0-2 16,0 4-6-16,2 1 0 0,0 1-2 0,0 3 1 15,0 3 1-15,0-1 2 16,0 2-1-16,4-1-1 0,-2 2 1 0,-4 0-1 16,4-2 1-16,-2 2 0 0,1-3-1 15,-3 0 0-15,2-1 0 0,2 1 1 16,-2-1-1-16,0-4 1 0,0-1-1 15,0 0 1 1,6-2 7-16,-6 0 3 0,5 0-2 0,-3 0-3 0,2 0 9 16,0-2-5-16,4-1-1 0,1 0 1 15,1 0 2-15,3-4-3 0,-3-2 1 16,5 3-1-16,-7-2-2 0,0 1-3 16,1 1-1-1,-5-1-1-15,-2 1-1 0,-2 0 1 0,0 1-1 0,0 1 0 0,-2-1-1 16,2 1 0-16,-2 0 0 0,0-1-4 15,0 2-3-15,2 0-1 0,-2 0-3 16,2 0-3-16,0 0-5 0,5 0-5 16,-5 1-3-16,0 2-14 0,-2 2-21 15,-4 1-49-15,-11 4-60 16,-1-1-204-16</inkml:trace>
  <inkml:trace contextRef="#ctx0" brushRef="#br0" timeOffset="96342.57">17531 15670 247 0,'0'0'19'0,"0"0"-14"0,-56-1-1 15,46-2 27-15,4 0-3 0,4 2-6 16,2 1-10-16,0 0-10 0,0 0-2 16,4 0-10-16,4 2 9 0,1 0 0 15,-1 0 1-15,0 0 0 0,7 3 0 16,-5-3 2-16,2 3 1 0,-1-2 6 0,-1 1 2 15,-4 0 2-15,4-2 2 0,-3 1 5 16,-1 0-2-16,2 0 3 0,2-1 1 16,-1-2-3-16,5 1-2 0,5 0-1 15,4-1 2-15,1 0-4 16,11-4-4-16,7-2 3 0,3-1-8 0,1-1-1 16,8 1-4-16,-1 0 1 0,-3 1 0 0,2 3 12 15,-7 0-8-15,-4 2 0 16,-3 1-1-16,-5 2 0 0,-4 3-1 15,-11-1-1-15,-3-1 0 16,-5 0-1-16,-6 0 1 0,-2-2 0 0,-2-1 0 0,0 2 1 16,0-1 2-16,0 1-2 0,-2 1-1 15,0-2-1-15,0 1 1 0,-4-2-2 16,2 0 1-16,-5 0-1 0,5-2-11 16,-2-2-21-16,0-2-17 0,-2-2-19 15,-5-1-41-15,3 1-99 0</inkml:trace>
  <inkml:trace contextRef="#ctx0" brushRef="#br0" timeOffset="96658.93">17986 15570 514 0,'0'0'29'0,"0"0"-22"0,0 0 20 15,0 0 12-15,0 0-18 0,0 0-6 0,0 0-1 16,0 0-4-16,37-26-1 15,-22 26-6-15,-3 1 0 0,5 3-1 0,1 2 1 16,3-1 0-16,6 1-1 16,2 1 0-16,4 2 1 15,2-1 1-15,2-3-1 0,0 1 0 0,1-1 1 0,-3 0 0 16,-4 0-2-16,-2-1 0 0,-13 2-1 16,1-1 0-16,-9-1-1 0,-6 0 1 15,-2 0 0-15,-6 1 3 0,-11 7 30 16,-7 1-2-16,-10 6-22 15,-5 2-7-15,-6 0-3 0,-3 3 1 0,-1-1 0 16,-1 2-1-16,-4 0-9 0,7 0-34 16,-5-5-22-16,0-10-43 0,1-10-128 15</inkml:trace>
  <inkml:trace contextRef="#ctx0" brushRef="#br0" timeOffset="104481.7">25618 14693 198 0,'0'0'79'0,"0"0"-35"0,0 0-14 15,0 0 7-15,0 0-4 0,0 0-11 16,0 0 4-16,0 0 0 0,0-1 5 16,0 1 0-16,0 0 1 0,0 0-6 15,0 0-7-15,0-1-4 0,2 1-3 16,2-1 4-16,6 0 7 0,-1 1 1 15,-3-2-6-15,6 1-1 0,5 1-1 16,-3-3 1-16,5 2-4 0,4-1-2 16,-7-1 0-16,5 3-1 0,-9 0-2 0,-1-1-3 15,-1 1-2-15,-8-1 2 0,0 1-5 16,-2 0 3-16,0 0 0 0,0 0 1 16,-4-1-1-16,-2 1-1 0,-5 0-2 15,1 1-19-15,4 3-15 0,-5 0-27 16,7 2-17-16,2-3-11 0,2 2-38 15,0-2-76-15</inkml:trace>
  <inkml:trace contextRef="#ctx0" brushRef="#br0" timeOffset="106482.96">7001 4457 120 0,'0'0'59'0,"0"0"-25"16,0 0 22-16,0 0 5 0,0 0-11 0,0 0-7 16,0 0-3-16,0 0 2 0,-16-26-2 0,16 23 3 15,0 0-4-15,0-2-9 0,0 1-1 16,0-2-4-16,0 2-3 16,0 4-3-16,0 0-3 0,0 0-3 0,0 0-4 15,0 0-4-15,0 3-3 16,0 1-2-16,4 4-1 0,0 5 0 0,0 1 1 15,-2 4 0-15,4 4 0 0,-1 4 0 16,-3 5 0-16,0 4 1 0,4 3-1 16,-4-1 1-16,-2 2-1 0,0-2 1 0,0 1-1 15,0-2 1-15,0-6 0 16,0 1-1-16,6-4 0 0,-4-3 1 16,-2 1-1-16,4-8-1 0,-2-3 1 0,1 1 0 15,-1-4 0-15,2 0-2 16,-4-1-24-16,6-1-14 0,-2-1-16 15,2-2-13-15,-4-1-27 0,2-4-2 16,-1-1-51-16</inkml:trace>
  <inkml:trace contextRef="#ctx0" brushRef="#br0" timeOffset="107908.9">7816 4360 212 0,'0'0'37'16,"0"0"26"-16,0 0 0 0,0 0-1 15,0 0-7-15,0 0-3 0,-2-36 1 0,0 36-8 16,2 0-12-16,0 0-5 16,0 0-7-16,0 0-9 0,0 1-8 0,0 5-4 15,0 4 0-15,0 4 0 16,0 3 2-16,0 4 9 0,0 3 3 0,2 1-4 16,0 3 0-16,-2 4-3 0,4 2-1 15,-2 4-1-15,0 0-2 0,-2-1-2 16,2-1 0-16,2-3 1 0,-2-4-1 15,5-2 0-15,-1-4 1 0,-2-1-2 16,4-5 0-16,-4-1 0 0,0-4-4 16,3-3-29-16,-5-1-22 0,-2-4-15 15,0-1-45-15,0-3-59 0,-7 0-177 16</inkml:trace>
  <inkml:trace contextRef="#ctx0" brushRef="#br0" timeOffset="108343.31">7369 4574 320 0,'0'0'54'0,"0"0"3"0,0 0 10 16,0 0-4-16,0 0-11 0,0 0-10 15,0 0-4-15,0 0 1 0,-2-30-3 0,2 30-8 16,0 0-9-16,0 0-9 0,0 1-7 15,0 2-3-15,0 2 0 16,0 3 0-16,0 2 0 0,2 4 1 0,0 0 1 16,2 4-1-16,-1 3 1 0,-3 1-1 15,4 5 0-15,0-4-1 16,-2 1 1-16,2-2 0 0,-2-3 0 0,0 1 0 16,2-4-1-16,0 3-2 0,3-4-41 15,-1 0-38-15,0-1-17 0,-2-4-63 16,-2-5-125-16</inkml:trace>
  <inkml:trace contextRef="#ctx0" brushRef="#br0" timeOffset="202077.2">7107 4355 63 0,'0'0'24'0,"0"0"24"0,0 0 25 16,0 0 5-16,0 0-31 0,0 0-8 15,0 0 1-15,0 0-10 0,-13 0-1 16,11-2-3-16,0 2-10 0,0-1-6 16,2-1-10-16,-4 2 6 0,-2 0 18 15,6 0-1-15,-2-1-11 0,-2 0-5 16,-1 0 10-16,1 1-4 0,2 0-6 15,0-1 0-15,-2 1-2 0,2 0 0 16,2 0-3-16,-2 0 2 0,2 0-1 16,0 0 2-16,0 0-1 0,0 0 0 15,0 0 0-15,0 0-3 0,4 0 0 0,4 0-1 16,-1 0 0-16,3-1 1 16,6 1 0-16,-3 0 1 0,5 3-1 0,-1-3-1 15,2 0 2-15,5 0 0 0,5 0 0 16,4-1 3-1,5-4-1-15,5-2 2 0,5 0 5 16,7-3-3-16,3 1-3 0,-2-1-2 0,2 1-1 0,-2 2 1 16,2-2-3-16,-5 3 3 0,-1 2-2 15,-4-1 2-15,-3 0-3 0,-2 0 2 16,-1 1-2-16,-5 1 0 0,2-2 2 0,-4 3-1 16,3-2 2-16,-3 0-3 15,0 0 3-15,0 1-1 0,0-1 0 16,-2 1-2-16,0 0 2 0,-2-1-1 0,2 0-1 15,-2-2 2-15,3 2-2 16,-6 0 1-16,-3 0 0 16,0-1 0-16,-4 0-1 0,4 1 3 0,-7-3 2 0,5 4 3 15,0-3 0-15,-3 2-2 0,3 1-3 16,-2-1-1-16,-3 2-1 0,1-1 0 16,0 3-1-1,1 0 1-15,1 0-1 16,0 0 1-16,1 0-1 0,-1 0 0 0,-5 0 0 15,1-1-3-15,0-1 3 0,-3 2 2 16,1 0 0-16,-5 0 5 16,0 0 6-16,1 0-4 0,-5 0-4 15,0 0-2-15,2 0-1 0,-2 0 1 16,5 0-1-16,-5 3-2 0,2-3 1 0,3 1 0 16,-1 1-1-16,0 0 1 0,1 1 0 15,-1-2 0-15,-4 0 3 0,0 0-2 16,-2 0 2-16,-2 0-1 0,-2-1 0 15,0 0 1-15,0 0 0 0,0 0 0 16,0 2-1-16,0 0 0 0,0 2 0 0,5 0 1 16,-5 3-1-16,0-1-2 15,2 2 2-15,-2 1-1 0,0 1 0 0,2 3-1 16,-2 0 1-16,2 3-1 16,2 5 0-16,-2 0-1 0,0 3 0 0,0 1 3 15,4 3-3-15,-4 1 0 0,-2 5 0 16,0-1 1-16,0 6-1 0,0 1 1 15,0 1-1-15,0 4 1 0,0 1-1 16,0-3 2-16,0-1-1 0,0-8-1 16,2-4 1-16,1-6-1 0,1-2 0 15,-4-3 1-15,0-4-1 0,0 2-1 0,0-7 1 16,2-2 0-16,-2-1 1 16,0-4-1-16,0 0 0 0,0-3 0 0,0 0 2 15,0 0-2-15,0 0 1 16,0 0 2-16,0 0 0 0,0 0 0 0,-2 0-3 15,-5 0 3-15,1 0-2 0,-2 0 0 16,0 0-1-16,-5 0 0 0,3 0 0 16,-2 0 0-16,-3 0 0 0,-3 0-1 15,-3 0 1-15,-2 2 0 0,-6 3 0 16,0 0 0-16,-2 1 0 0,-4-2 0 16,0-1 0-16,-2 1 0 0,-3 1-1 0,3-2 1 15,-2-1-1-15,-6 1 1 0,-1 0-4 16,1 0 1-16,-3-1 1 15,3 0 1-15,1 2 0 0,3-3 1 0,6 0 0 16,-1-1 0-16,8 0 0 0,-6 0 1 16,3-1 0-16,3-1-1 0,-6 1 0 15,3-1 1-15,-2 1-1 0,2-2 0 16,0 0 1-16,-4 2 0 0,-2-1-1 16,-4 1 0-16,-5 1 0 0,-5 1-2 15,-1-1-1-15,-4 3 2 0,0 3-5 16,7 0-2-16,7 1 5 0,1 1 2 0,12-1 1 15,0-2 0-15,4-1-1 16,2-1 1-16,3 1 1 0,-1-1-1 16,3 0 1-16,3-2-1 0,3 1 1 0,-1-1-1 15,3-1 0-15,2 0 0 0,-1 0 1 16,1 0-1-16,0 0 0 0,-5 0 0 16,1 0 1-16,0 0-1 0,-3 0 0 15,1 1 0-15,-5 0 0 0,5 1 0 16,-5 1 0-16,5-1 0 0,-5 0 0 15,2 0 0-15,1-1 0 0,1 0 0 16,5-1 0-16,0 0 0 0,6 0 0 0,2 0 0 16,2 0-2-16,0 1-7 15,0-1-11-15,0 2-4 0,0-2 3 0,8-1-12 16,2 1-14-16,3 0-2 0,5 0 2 16,-1 0-25-16,1 0-52 0,-7 1-51 15</inkml:trace>
  <inkml:trace contextRef="#ctx0" brushRef="#br0" timeOffset="207578.95">8895 4506 189 0,'0'0'20'15,"0"0"-10"-15,0 0 10 0,0 0 6 0,0 0-7 16,0 0-2-16,0 0 6 0,0 0 1 15,-58-11 16-15,46 11-9 0,3 0 3 16,7 0-19-16,-4 0 1 0,6 0 4 16,-2 0-7-16,2-2 2 0,0 2-2 15,0-1 3-15,0 0-2 0,0 1 3 16,0 0 1-16,0 0-4 0,0 0-2 16,0 0-1-16,0 1-2 0,0-1-2 15,0 1-3-15,0 1-1 0,0 0 0 16,0 0 0-16,2-1 1 0,0 1-1 15,2 2 1-15,-2-3 0 0,0 2 1 16,5 1 0-16,1-1 2 0,0 0 1 0,2 0 2 16,3 0-3-16,1 0-1 0,-1 1 1 15,1-1-2-15,1 0-2 0,1 0-1 16,-1-2 3-16,-1 1-1 0,5 0 0 16,-5-1 1-16,3-1 2 0,3 1 1 15,-3-1-2-15,4 0-1 0,-1 0-1 16,1 0-1-16,6 1-1 0,0-1 0 15,-5 0-1-15,1 0 2 0,2 0-2 16,-6 0 0-16,-1-2 0 0,-1 1 0 16,-3 0 1-16,-1 0-2 0,-3 1 0 15,2 0 1-15,-3 0 0 0,3 0-1 0,0 0 2 16,-1 0-2 0,-1 0 0-16,0 0 1 0,-1 0 0 15,-1-2 0-15,2 1 0 0,-6-2 1 0,3 2 0 0,-1 1 0 16,2-2 2-16,0 0 1 15,5 0-2-15,-5-2-1 0,4 2 1 0,-3-1 0 0,-5 0 0 16,2 0-1-16,-2 2 0 16,0-2 2-16,-2 3 0 0,2-3-1 15,1 3 0-15,-3-1 0 0,2-1-3 16,-2 1 2-16,0-2 0 0,0 2 1 0,-2-3 2 16,2 0 6-16,0 1-1 0,-2 0-4 15,2 1-2-15,-2-2 1 0,2 0-3 16,0 1 0-16,0-3-1 0,-2 0 0 15,5-1 0-15,-5-2 0 0,4-2 0 16,-4-3 0-16,4 1-1 0,-4-2 1 0,2-2 0 16,-2 1 0-16,0-4 2 15,0-3 2-15,0 5 0 0,0-4 0 16,0 1 1 0,2-3-1-16,0-1 1 0,4-2-4 15,0 0-1-15,3-1 0 0,-1 0-1 0,-2 0 1 0,2 1 0 0,1 0 0 16,-5 0-1-16,-2 0 0 0,0 3 1 15,-2 0-1 1,0 3 0-16,0 2 1 0,-2 3-1 0,0 0 0 0,0 3 2 16,0 1-1-16,-2 3 3 15,4 2-2-15,-2 1 0 0,2 0-1 16,0 2 0-16,-3 1 0 0,1 1 1 0,2 0-1 0,-2 1 0 16,2 1 0-16,0-1-1 15,-2 1-1-15,2 0-1 0,0 0 1 31,0 1-1-31,0 0 0 0,-2-1-1 0,2 0 3 16,0 0-2-16,0 0 2 0,0 0 0 16,-2 0 0-16,0 0 0 0,2 0 2 15,-4 0-1-15,-4 0 1 0,-3-2-1 16,-1 0-1-16,-7-1 0 0,-1 1-4 16,-3-1 4-16,0 0 0 0,-2 3 0 15,1-3 0-15,-5 3 0 0,2-3 0 0,0 3 0 16,2 0 0-16,-2-2 0 15,2 0 1-15,1 1-1 0,-3-1 1 16,2 1 0-16,0-2-1 0,-8 0 0 0,2 2 0 16,0-2 1-16,-2 3-1 0,0-1 0 15,-2-2 0-15,0 2 0 0,-1-1 1 16,-3 1-1-16,2-1 2 0,0 0-2 16,-5 1 0-16,5 0-1 0,-4 1-1 15,-5 0 1-15,1 1 0 0,-1 0 0 16,1 3 1-16,-3-1-1 0,-1 1 2 0,-1 0-1 15,-8 1 0-15,0-1 1 16,-6 2-1-16,-2 0 0 0,-2 2 2 0,4 1-1 16,-2-4 0-16,0 2 0 0,-1-1 2 15,-1 0-3-15,-2-1-1 0,2-1-4 16,-3 0 3-16,1 0 2 16,2-3-1-16,-4 3 1 0,1-2 1 0,-1-1 1 15,4 4-2-15,-3-4 1 0,1-1 1 16,-2 2-1-16,-1-1 0 0,-3-1-1 15,-3 0-6-15,1 1 4 0,-7 2 1 16,-4 0 0-16,5 0 2 0,-5-1-1 0,-4 0 2 16,4 0-1-16,-6 0 2 0,0 0-3 15,-1-1 0-15,-1 2-10 0,-2-1 10 16,0-2 2-16,-2 3-1 0,-3 1 0 16,1 0 2-16,-3 3-1 0,-3 1 1 15,-1 0-3-15,-8 3-6 0,9 1 4 16,-3-1 2-16,3 0 0 0,3 2 2 15,1 2 1-15,4-2-1 0,1 3-2 16,3-2-8-16,0-1 7 0,0 1 1 0,4 0 0 16,6-3 1-16,2 1 1 15,3-3 1-15,-1 2-2 0,6-3 2 0,-3 2-3 16,3-3-6-16,7 2 3 0,0 0 3 16,0-2 0-16,5-1 0 15,6-1 1-15,-1-1 0 0,12 1 0 16,0-2 0-16,7 2 1 0,6-1-1 15,2-1 0-15,4 0 1 0,4-3-2 16,9 1-3-16,-1-1-1 0,7 1 3 0,4-1 1 16,-5 0 0-16,7 0 0 0,2 0 1 15,0-2 0-15,2 2-1 0,0 0-2 0,0 0 2 16,0 0 0-16,0 0-3 0,0 0 3 16,0 0-3-16,0 0 2 0,-4 1 0 15,2 0 1-15,2 2 2 0,-2-1-2 16,0 0 0-16,-3 2 0 0,1-1 0 15,2 1 0-15,-4 0-1 0,4 0 1 16,-2-1 0-16,2 0 0 0,0 2-1 16,2 1 0-16,-2 0-1 0,2 3 0 15,0 2 2-15,0 2-1 0,0 1 1 16,0 1-1-16,0 2 1 0,0 1-1 0,0 3 1 16,0 2 0-1,0-1 0-15,0 5 0 0,0 1 0 16,-2-1 0-16,2 1 0 0,0 4 0 0,0-1 0 0,0-3-1 15,0-1 2-15,2-3-2 16,0-5 1-16,2-3 0 0,0-4-1 0,0-3 1 16,0-1 0-16,0-1-1 0,1 0 0 15,-1-1 0-15,-2 0 0 16,6-2 1-16,4-1 0 0,-3-2-1 0,1-1 1 16,5 0 1-16,-3 0 0 0,7 0 0 15,-7-3 1-15,0 3-1 0,5 0-1 16,-5 1 0-16,3 3 0 0,-3-1 1 0,7-1-1 15,-5 0-1-15,7 1 1 0,-7 1-1 16,11-1 0-16,-8 2 1 0,3-1-1 16,-3 2 1-16,2-2 0 0,-1 0-1 15,-3-1 2-15,3 0-2 0,-5-2 1 16,-3-1 0 0,2 0 1-16,-1-1 0 0,-7-1-1 15,4-2 0-15,-4 2 2 0,2-2-1 0,-4 3 0 0,1 0 2 0,-1-1-2 16,0 1 0-16,-2-2-1 0,0 0 1 15,0 1 0-15,2 0-1 0,-2 0 0 16,0-1-3-16,0 1-7 0,0 0-5 16,0 0-7-16,0 1 1 0,0-2-10 15,0 0-9-15,-2 0-11 16,2-1-14-16,0 0 1 0,0 1-12 0,0-1-16 0,2 1-7 16,0 1 12-16,-2 0-20 15,2 2-6-15</inkml:trace>
  <inkml:trace contextRef="#ctx0" brushRef="#br0" timeOffset="207977.89">2648 4595 344 0,'0'0'61'0,"0"0"21"16,0 0-7-16,-41-24-1 0,34 23-17 16,5-2 1-16,-2 3-7 0,2 0-11 0,0 0-10 15,2 0-9-15,0 0-7 0,0 0-3 16,0 0-5-16,0 1-3 0,0 2-2 16,2 1 0-16,4 0 0 0,1 2-1 15,11 0 4-15,-3 1 4 0,14-1 1 16,0 2-1-16,4-2 0 0,0-1-5 15,2 1-1-15,-4 0 0 0,-11 1 0 16,-3 0-1-16,-11 0-1 0,-2-1 0 0,-2 2 1 16,-2-1 1-16,0 0-1 15,0 3 3-15,-4 1 2 0,-2 1 0 16,-4 2 1-16,-11 2 1 0,5 1-2 16,-7 0-1-16,-4 0-5 0,2-3 0 0,2 0 0 15,-6-1 0-15,-4-1 0 0,-4 0-22 16,-8-3-47-16,-1 0-59 0,-3-2-184 15</inkml:trace>
  <inkml:trace contextRef="#ctx0" brushRef="#br0" timeOffset="-205185.57">11289 4275 257 0,'0'0'86'16,"0"0"-42"-16,0 0-19 0,0 0 16 0,0 0 10 16,0 0-12-16,0-39-9 15,0 36 3-15,0 0-4 0,0 3-9 0,0 0 0 16,0 0-1-16,-3 0 6 0,3 0-7 15,-2 0-5-15,2 0-4 0,0 0-4 16,0 1 1-16,0 1-4 0,0 4-2 16,2 3 1-16,1 2 0 0,-3 4 4 15,4 4-1-15,-2 2-1 0,2 7 1 16,0 4 1-16,2 3 1 0,2 6-2 16,-3 5-1-16,1 5 0 0,2 4 1 15,0 6 0-15,1-3-2 0,-7-2 2 16,4-3-2-16,-4-7 2 0,2-6 1 0,-2-10 4 15,-2-6-4-15,0-4-3 0,2-6-1 16,-2-3 0-16,2-5-1 16,-2-2 2-16,0-2 0 0,0-2-2 0,0 0 0 15,0-6-10-15,0-10-4 0,2-7-19 16,2-9-28-16,5-7-26 0,-3-6-78 16,-2 0-118-16</inkml:trace>
  <inkml:trace contextRef="#ctx0" brushRef="#br0" timeOffset="-204288.33">11427 4153 261 0,'0'0'45'0,"0"0"-27"0,0 0 14 16,0 0 19-16,0 0-15 0,0 0-10 0,0 0-3 15,0 0-3-15,-23 13-12 16,23-11-3-16,4 2 2 0,7-2 3 0,-3 2 5 16,4 0 3-16,7-2 5 0,2 0-3 15,6-2-3-15,4 0-6 0,6-1-6 16,10-6 1-16,5-1 2 0,10 0-3 15,12-3 1 1,7 1 0-16,12-4 1 0,-2 0-3 0,8 1-1 0,0-2 0 16,1 3 0-16,-3 1-1 0,-2-1 2 15,0 6-4-15,-4-1-3 0,4 1 3 16,-10-1 3-16,0 4-1 16,-3-3 0-16,-1 1 2 0,-13 0-1 0,-2-1-1 15,-4 0 3-15,-16-1-3 16,-7 1-1-16,-14 1 6 0,-7 4 6 0,-13-2 0 15,-3 3-2-15,-2 0 8 0,-2 0 12 16,-3 3-10-16,-3-2-12 0,0 1-6 0,0 1-3 16,3-2 2-16,-1 2-2 0,4-1 0 15,-2 2 0-15,4 0 0 0,0 2 0 16,0 2 0-16,0 0 0 0,0 3 0 16,4 3 0-16,0 4 0 0,-2 2-2 15,0 2 2-15,1 1 0 0,-1 6 2 16,-2 2-2-16,4 3 0 0,-2 5 0 0,4 3 0 15,-2-1 0-15,6 3 0 0,-3-3 0 16,1 0 0-16,6-4 1 0,-3-4-1 16,-3-2 1-16,4-5-1 0,-3-1 0 15,-5-2 0 1,-4-1 1-16,2-5-1 0,-2-3 0 0,0-2 0 0,-2-1 0 16,-6 0 1-1,-5-5-1-15,1 2 1 0,-9-1-1 0,7-3 0 0,-9 2 0 16,4-4 0-1,-3 1 0-15,-3 2 2 0,-2-1-2 0,0 0 0 0,-10 0 0 16,-2 4 0-16,-5 0 0 0,-8-2 0 16,-1 4 0-16,-13 0 0 0,-7 3-5 15,-12 2 4-15,-6 0 0 0,-10-1 1 0,-6 0 0 16,-7 3 2-16,2 0 0 0,3 0 0 16,8 1 2-16,-1-2-4 0,9 1-6 15,6 0 4-15,9-5 2 0,8 1 2 16,6-3-2-16,4-1 1 15,16-3 1-15,3-2-1 16,18 0 0-16,4-3-1 0,11-1 1 0,8 0 0 0,0 0 0 16,0-1-1-16,0 1 0 0,4-3 0 0,3-2 0 15,7-4-2-15,-6 3 1 0,11-1-4 32,-5 0-11-32,9 0-8 0,-6 4-14 0,3-1-20 0,-9 2-16 15,3 1-42-15,-4-1-69 0</inkml:trace>
  <inkml:trace contextRef="#ctx0" brushRef="#br0" timeOffset="-203786.84">12291 4193 162 0,'0'0'186'15,"0"0"-153"1,0 0 16-16,-2-50 7 0,0 44 1 0,0 0-10 0,0 1-8 15,2 2-2-15,-2 0-7 0,0 2 3 16,0 1-3-16,-3 0-2 0,5 0-9 16,0 1-9-16,0 1-1 0,-2 1-5 0,2 3-3 15,0 1 2-15,0 2 0 16,0 5 3-16,2 2 2 0,5 2 1 0,-5 7-1 16,0 3 0-1,2 5 0-15,0 7-2 0,0 3 0 0,2 2-3 0,-1 2-1 16,5-1-1-16,-6-3 1 0,0-3-1 31,2-2 0-31,3-5 0 0,-1-3 0 16,-2-3 0-16,-2-5-1 0,5-4 0 15,1-4 1-15,-4-3-1 0,-2-3 0 16,-4-3-9-16,0-2-10 0,0-1-10 16,0-2-12-16,0 0-23 0,0 0-11 0,-8-2-2 15,-7-5-56-15,5 0-88 0</inkml:trace>
  <inkml:trace contextRef="#ctx0" brushRef="#br0" timeOffset="-202921.32">11849 4441 152 0,'0'0'254'0,"0"0"-211"0,0 0 8 16,0 0 19-16,0 0-15 0,0 0-17 16,0 0-6-16,0 0 0 0,14-46-5 15,-12 45-9-15,0 1-9 0,0 0-4 16,3 6-1-16,-3 0-4 0,2 4 0 0,-2 2 0 16,0-1 2-16,-2 2 0 15,0-2-1-15,-2-2 0 0,-4 3 0 0,-3-3 2 16,-1 2 0-16,2-2-2 15,-13 1 3-15,2-2-1 0,-1-1 1 0,-3-3-2 16,4-3-1-16,-3 0 2 0,5-1-2 16,3-5 2-16,8-1-3 0,-5 0 0 15,3-2 0-15,2-1 2 0,2 0-2 16,1-4 0-16,1-2 2 0,2 2-2 16,0 0 0-16,5 0-1 0,3 0 1 15,2 1 0-15,5 1 0 0,9 0 0 16,-1 2 2-16,8 3 2 0,4 4 0 15,0 1 0-15,-1 7-1 0,-8 6 0 16,-3 3-1-16,-6 3 0 0,-5 0-2 16,-10 7 0-16,-2 4 1 0,-8 2 1 0,-11 6-1 15,1-4 1-15,-5-1 0 0,-6-4-1 16,6-1 0-16,5-7 0 0,-3-2-1 16,11-5 0-16,-3 0 0 0,3-4 0 15,6 1 0-15,0-3 0 0,0 0 0 16,1 0 0-16,-1-4 0 0,4-1 0 15,0-1 2-15,0 0 5 0,7-1 6 0,1-1 0 16,4-3 0-16,9-2 6 16,12-4 3-16,2 0-4 15,8-3-7-15,3 0-2 0,-7 2-4 0,-2 1-1 0,-6 2-4 16,-12 5 2-16,-4-1-1 0,-9 4-1 16,-4-2-8-16,-2 2-35 0,-8 3-25 15,-7 4-49-15,1 1-104 0</inkml:trace>
  <inkml:trace contextRef="#ctx0" brushRef="#br0" timeOffset="-167518.94">13201 4378 87 0,'0'0'109'16,"0"0"-68"-1,0 0 3-15,0 0 2 0,0 0-15 0,0 0 2 0,-7 3-8 0,5-3-2 16,2 0-9-16,0 0-4 16,0 0-3-16,0 0 0 0,-2 0 0 0,2 0 4 15,-2 0 0-15,2 0 1 0,-2 0 3 16,0 0-3-16,2 0 1 0,-4 0 0 15,4 0-1 1,0 0 2-16,0 0-1 0,0 0-3 0,0 0 2 0,0 0-2 16,0 0-2-16,0 0-3 0,0 0 0 15,0 0-4-15,0 0 2 0,0 0-2 0,0 0 0 16,0 0-1-16,0 0 0 16,0 0 0-16,0 0 0 0,0 0 0 15,0 0-1-15,0 0 1 0,0 0 0 16,0 0 0-1,0 0 0-15,0 0 0 0,0 0 0 16,4 0 0-16,-2 0 1 0,0 0-1 16,2 0 0-16,-2-1 1 0,0 1-1 15,3 0 1-15,-1 0-1 0,-2 0 1 16,0 0-1-16,0 0 0 0,0 0 1 16,-2 0-1-16,0 0 1 0,4 0 3 15,-4-2 1-15,2 2 1 0,0-1 1 0,0-1-1 16,3 2-2-16,1 0-2 0,-2 0-1 15,0 0-1-15,0 0 2 0,2 0-1 16,3 0-1-16,1 0 0 0,-4 0 0 16,0 0 1-16,5 0-1 0,1 0 0 15,-6 0 1-15,7 0 0 0,1 0 0 16,-8 2 3-16,9-2 2 0,-1 0 4 16,-3 0-2-16,3 0-2 0,-2-2 0 0,3 2-2 15,4 0-1-15,-7 0 0 16,9-1-2-16,-7 1 3 0,5-1-2 15,-3 0 1-15,1 0 0 0,-1-1 3 16,1-1-1-16,-1-1 3 0,1 0-3 16,-5 2 0-16,7-1-2 0,-5 0 0 15,5 2-2-15,-7-2 2 0,7 1-2 0,-7 0 1 16,7-1-2-16,-9 0 3 0,3 0-1 16,-1 1-2-16,-8-1 3 0,2 2 0 15,-1-1-2-15,-3 1 3 0,2 1 1 16,0-3 0-16,0 3-2 0,0-3 1 15,0 2-1-15,-4-1-1 0,7-1-2 16,-3-2 3-16,0 3-1 0,-2-1-2 16,2 1 0-16,-2 1 1 0,0 0 1 0,-2 1-1 15,2-2-1-15,-2 2 1 0,0 0 0 16,0 0 0-16,0 0-1 0,0 0-1 16,0 0 1-16,0 0 1 0,0 0-1 15,0 0 0-15,0 0-1 0,0 0 0 16,2 0 1-16,-2 0 0 15,0 0 0-15,0 0 0 0,0 0 2 0,0 0-2 16,2-3 1-16,0 2-1 0,-2 0 0 16,0-1 2-16,0 2-1 0,0 0 0 0,0 0-1 15,0 0 0-15,0 0 0 16,0 0 0-16,0-1-1 0,0 0 1 16,0 1 0-16,0-1 0 0,0 1 0 15,0 0 0-15,0 0 0 0,0 0 0 16,0 0 0-16,0 0 0 0,0 0 0 0,0 0 1 15,0 0-1-15,0 0-2 0,0 0 2 16,0-1 0-16,0 1 0 0,0 0-1 16,0 0 1-16,0 0 0 0,0 0 1 15,0 0-1-15,0 0 0 0,0 0 1 16,0 0-1-16,0 0 0 16,0 0 0-16,0 0 0 0,0 0 0 0,0 0 0 15,0 0 0-15,0 0 0 0,0 0 0 16,0 0 0-16,0 0 2 0,0 0-2 15,0 0-1-15,0 0 1 0,0 0 2 0,0 0-2 16,0 0 0-16,0 0-1 16,0 0 1-16,0 0-1 0,0 0 1 0,0 0-1 15,0 0 0-15,0 0 1 0,0 0-1 16,0 0 0-16,0 0 1 0,0 0 0 16,0 0 0-16,0 0 0 0,0 0 0 15,0 0 0-15,0 0 1 0,0 1-2 16,0-1 2-16,0 0-2 0,0 0 2 15,0 0 0-15,0 0-1 0,0 0 0 16,0 0 0-16,0 0 0 0,0 0 1 16,0 0-1-16,0 0-1 0,0 0 1 15,0 0 2-15,0 0-2 0,0-1 1 16,0-2-1-16,3 2 0 0,-1-1 0 0,0 2 0 16,-2-2 1-16,2-1-1 15,0 0 0-15,0-2 0 0,0 0 0 16,4-1 0-16,-4-1 2 0,2 1-2 15,-2-3 1-15,3 0 1 0,-5-1 1 16,4-1 0-16,2 1-1 0,-4-1 3 0,2-2-4 16,0 1 2-16,-4-1 0 0,0 0 0 15,0-5 1-15,0 0-2 0,0-1 2 16,0 0-3-16,0 1 1 0,-6 0-2 16,6 2 2-16,-2 1-1 0,0 0-1 0,0 3 1 15,2 1 0-15,-2 0 0 0,0 0 1 16,2-3-2-16,-2 2 2 0,0 1 0 15,2-1 0-15,0 2 0 0,0-2-2 16,0 1 2-16,0-2 0 0,0-3-2 16,0 3 0-16,-5 0-1 0,5 2 2 15,-2 0 0-15,2 2-1 0,0-1 0 16,0 1 0 0,0 1 0-16,0 0 1 0,-2-2-1 15,2 2 1-15,-2 0 0 0,0-1 2 0,-2 1-3 16,2-1 1-16,-2 1 1 0,0 3-2 15,0-1 0-15,1 2 0 0,3-1 0 16,-6 1 0-16,4 1 0 0,-2 0 0 0,4 0 0 0,-4 2 0 16,2 0 0-16,0 0 0 0,0-3 0 15,0 4 0-15,-3 0 0 0,1 0-1 16,4 0 0-16,-4 0 1 0,0 0-2 16,0 0 2-16,-4 0 0 0,4 0 0 15,-5 0 0-15,9 0-2 0,-4 0 2 16,2 0 0-16,-4 0 1 0,0 0-1 15,2 0 0-15,-1 3 0 0,-1-3 0 0,6 0 0 16,-8 0 1-16,-2 0-1 0,-3 0 0 16,3 0 0-16,-11-3 1 0,5 3-1 15,-5 0 0-15,-2 3-1 16,5-3 1-16,-7 0 0 0,-2 2 2 0,2 0-2 31,-2 0 0-31,0 0 0 0,1 1-1 0,-8 1 2 0,8-2-1 0,-5 0 1 16,2 1-1-16,-4 0 0 15,0-1 0-15,-3 1 0 0,-1-1 0 0,-2 0-1 16,4 1-4-16,0-1 5 16,-3 0-1-16,1-2 1 0,-4 1 0 15,2 1 1-15,-3-1-1 0,-1 1 0 16,-7-1 0-16,7 1 0 0,-7-1 1 0,7-1 0 16,-1 1 0-16,-1 2-1 0,1 0 1 15,7-2-1-15,-8 1 1 0,1 1-1 16,1 1 1-16,0-1 0 0,-3-1-1 0,3 1-1 15,-3 0-1-15,1-2 0 0,3-1 1 16,-3 0 0 0,-1 0 0-16,5 0 1 0,-9 2-1 15,5-2 1-15,-3 0 0 0,-1-3-1 16,8 0 1-16,-9 0 1 0,6 1 0 16,-3-1 0-16,1 0-1 0,5 0 1 15,-4-2 1-15,-1 2-2 0,3-1 0 0,-3 2-1 16,1 2-5-16,1-1 5 0,-1-1 1 15,-3 2-1-15,5-1 1 0,-9 0 0 16,5 1 0-16,-5-1-2 16,7-1 2-16,-3-1 0 0,5-1 1 0,3 1 0 15,-3 0-1-15,4 1 1 0,-3-3 1 16,5 1-2-16,-2-1 1 0,-5-1-1 16,1 1 0-16,0-2 0 0,1 2-2 15,-3 0 0-15,-1 0 1 0,-1 0 0 16,-1 1 1-16,-3-2 0 0,-1 1 0 15,0 2 0-15,3-2 1 0,-3-1-1 16,4 0 0-16,3-1 1 0,1-3 0 0,1 2 0 16,0 0 0-16,1 0-1 15,3-1 1-15,-2-1 0 0,-1-2-1 0,-1 2 0 16,4 0-1-16,-3 1-4 0,3 0 5 16,0 1 0-16,4 0 0 0,-3 1 0 15,3 1 0-15,0 0 0 0,4 2 1 16,0 1-1-16,4-3 0 0,0 3 1 15,7-1-1-15,-5 0 0 16,4 1 0-16,5-2 0 0,-3 2 1 0,3 0 0 0,-1 0-1 16,3 3 0-16,3-2 0 0,1 1-1 15,2-1 2-15,-1 2-1 0,1-1 0 16,0 0 0-16,0 1 0 0,1 0-1 16,-3-2 1-16,-2 2-1 0,3 0 1 15,-5 0-1-15,-1 4 1 0,1-1 0 0,-5-1-2 16,3 0 2-16,-3-1 0 15,3 1 0-15,-1-2 0 0,3 0-1 16,-3 0 1-16,1 0 0 0,-5 0 1 16,0 0-2-16,-2 0 2 0,-1 1-1 15,-5-1 0-15,2 0-1 0,2 3 1 0,4-2 0 16,-3 2 0-16,3 0-1 16,-2 2 1-16,-2 2 0 0,3-1 0 0,-1 2 0 15,0-2-1-15,-2 2 1 16,3-4 0-16,-1 2 0 0,-6 1 0 15,0 1 0-15,-4 0 0 0,-4 2 1 0,-5 2-1 16,-3 2 0-16,-1 0 1 0,3 0 0 16,0 0 0-16,1-1-1 0,3-1 2 15,0 1-2-15,-3-1 0 0,-1-1-1 16,4 1-3-16,-5 0 3 0,-3 1 1 16,-3 0 0-16,-4 2 0 0,-4-2 0 0,-4 2 0 15,0-2 1-15,-2 2-1 0,-2-1 0 16,0 1 1-16,4-1 0 0,2 0 1 15,0-3 0-15,2 2-2 0,13-4 1 16,-1 2-1 0,5-1-5-16,8-3 3 0,0 0 2 0,10 0 0 0,-2-3 0 0,7 0 0 15,3-1 0-15,-1 0 1 16,7 0-1 0,1-2 0-16,0 1 0 0,4-1 0 0,-2-1 2 15,6 1-2-15,0-1 0 0,0 0-1 0,-3 0 1 0,3 0 0 16,-2 0 0-16,0 0 0 15,0 0-1-15,-2 0 1 0,2 2 0 0,-6 0 0 16,4-1 0-16,-3 1 1 0,1-1-1 16,0 1 0-16,2-2-1 0,-2 0 1 15,2 3 0-15,-1-3 1 0,3 0-1 0,2 1 0 16,0-1 0-16,0 0 0 16,0 0 0-16,0 0 0 0,0 0-2 0,0 0 2 15,0 0 0-15,0 3-2 0,-2 0 2 16,-2 6-1-16,2-2 1 0,-4 0-1 15,4 2 2-15,0-1-1 0,-2 0 0 16,2 0 0-16,-5 2 0 0,5 1 0 16,0 1-2-16,2 2 2 0,0 2 0 15,0 1 0-15,0 4 0 0,0 1-3 16,0 1 3 0,0 0 0-16,0 1-1 0,0 0 1 15,0-1 0-15,0 0 0 0,2 3 0 0,-2 0 0 0,7 1 0 0,-7 1 1 31,4-3-1-31,-4 3-1 0,2-3 1 0,0-3 0 16,0-1 1-16,0-3-1 0,-2 0 0 0,4-2 0 0,-4 0 0 16,2-1 0-1,0-3 0-15,-2 2 0 0,0-1 0 0,0 1 0 16,0 0 1-16,0 0-1 0,0-2 0 16,0-1 0-16,2 2 0 0,-2-1-1 15,2 1 2-15,-2 1-1 0,0 0 0 0,2-2 2 0,-2 2-2 16,0 0-2-16,0-2 2 15,0-2 0-15,0-2 0 0,2 3 2 0,3-3-4 32,-5 1 2-32,0-1 0 0,2 1 2 0,-2 2-2 0,0-4 0 0,0 0 0 15,0 1 0-15,0-4 0 0,2 3 0 32,-2-3 0-32,0 1 0 0,4-1 0 15,0-1 0-15,-2 2 0 0,2-4-2 0,0 1 2 0,0 1 0 0,7-3 0 16,-3 0 0-16,2 0 2 15,3 0-2-15,-3 0 1 16,3-3 0-16,-1 0 1 0,-2 2-2 0,3-1 0 0,5 2 2 0,-3-1-2 31,3-2 2-31,3 1 0 0,-2-2-1 16,5-1 2-16,1-2 1 16,-2 2-2-16,4 0 3 0,0-2-2 0,-5 2-2 15,-5-1 3-15,0 4-4 0,-7 0 0 16,-8 1 2-16,2 0-2 0,-4 1 0 15,0 0 1-15,0 0 0 0,0-3 1 16,0 3 0-16,0-1-1 0,0 1 0 16,0 0-1-16,0 0 2 0,0 0-1 15,2 0-1-15,-2-1-2 0,0 1 2 16,0-1 0-16,0 1 0 0,0-1 0 16,0 0-3-16,0 1-10 0,0 0-1 0,0 0-12 15,-4 0 5-15,0 0-26 0,-4-3-30 16,-3-1-22-16,3-1-44 0,2-2-101 15</inkml:trace>
  <inkml:trace contextRef="#ctx0" brushRef="#br0" timeOffset="-167155.85">6813 4674 526 0,'0'-17'95'0,"-6"9"-47"0,4 1 12 15,0 3 11-15,-2 2-29 0,4 2-17 16,0 0-3-16,-2 0-7 0,0 0-8 16,-3 1-3-16,3 1-3 0,0 1-1 15,-4 1-1-15,6 0 0 0,0 1 0 16,0 0 1-16,0-1-1 0,0 0 0 16,0 1 1-16,10-3 1 0,3 1 1 15,3 0 0-15,5 2 6 0,6-1 1 16,4 1 6-16,-6-1-6 0,-2 2 0 0,-7-4-1 15,-6 3-5-15,-3-1-1 16,-1 2-1-16,-2 0 0 0,-4 0 1 0,0-1 0 16,0 4 0-16,0 0 1 0,-10 2-1 15,-3 1 5-15,-7 3-1 0,5 0 2 16,-4 0-2-16,3 1-2 0,-7 0-4 16,7 3 0-16,-5 1 0 0,-2 1-10 15,7 1-23-15,-7 2-26 16,2 1-49-16,-1-2-117 0</inkml:trace>
  <inkml:trace contextRef="#ctx0" brushRef="#br0" timeOffset="-152912.72">11739 7125 119 0,'0'0'42'0,"0"0"-23"15,0 0 0-15,0 0 10 16,0 0-2-16,0 0-2 0,0 0 1 0,0 0-5 16,-8-19-2-16,8 16 6 0,0-2 3 15,0 0 3-15,-2-2 1 0,-2-2 8 16,0-1-12-16,-7-1 17 0,7-3 53 15,0 4-75-15,0 3-16 0,2 2 13 16,-2 2 6-16,4 1-8 0,0 0-3 16,0 0 3-16,0 1-1 0,0 1 0 15,0 0-11-15,0 0-4 0,0 5-2 16,0 5-4-16,0 3 4 0,0 8 0 16,0 0 2-1,0 5-2-15,0 2 3 0,0 1-1 0,0 1 0 0,0 4-1 0,0-1 0 16,0 4 0-16,0-3 2 0,2 3-2 15,2-2 0 1,-2-5 0-16,0 1-1 0,2-6 2 16,0-3-2-16,2-3 0 0,-1-3 1 0,-3-2-1 0,0-6 0 15,0-2 0-15,0-2-1 0,0-1-1 0,-2-1-16 16,2-2-11-16,0-1-6 16,2-4-1-16,-2-8-18 0,4-5-6 15,-1-4-41 1,-5-6-71-16,0 2-145 0</inkml:trace>
  <inkml:trace contextRef="#ctx0" brushRef="#br0" timeOffset="-152053.99">11601 6978 353 0,'0'0'57'0,"0"0"-21"0,0 0 13 16,0 0-4-16,0 0-15 0,0 0-10 16,0 0-2-16,0 0-10 0,8-19-3 0,2 17-4 15,-4 1 1-15,11-3 1 0,4 0 1 16,8 0 2-16,4-2 0 16,10-1 0-16,9-3-2 0,4-2-1 0,16-5 1 15,4-3 1-15,17 1 0 0,5-3 0 16,3 3-1-16,2 0-3 0,7 2 3 15,6 1-2-15,-7 1-2 0,3 1-5 16,-9 2 5-16,-8 4 1 0,-12 1 1 16,-17 2-1-16,-6 2-1 0,-21 2 3 0,-6 0-2 15,-10 1 5-15,-13 0 2 16,1 0 2-16,-7 0-3 0,-2 0 1 16,2 1 0-16,0 1-1 0,0-2-4 15,0 1 0-15,-4-1-1 0,7 0-2 0,-3 1 1 16,0-1 0-16,2 1-1 0,-2-1 1 15,0 1 1-15,1 0 5 16,1 0 8-16,2 0 0 0,2-1 0 0,-1 1-2 16,1-1-1-16,4 0-4 0,-5 0 0 15,-3 0-1-15,-2 0-5 0,0 3 2 16,-4-1-1-16,0 2-1 0,0 1 0 16,0 3-2-16,0 4 0 0,-2-2 2 15,-2 2 2-15,0 2 2 0,0 3-1 16,4 0 0-16,0 2-5 0,0 2 2 0,0 2 0 15,0 5-2-15,0 3 1 0,0 7 0 16,0 4-1-16,0 3 3 0,0 2-3 16,0 2 1-16,6 2 1 0,0 1 0 15,2 2-2-15,3-3 1 0,-3-1 0 16,11-3-1-16,-7-4 1 0,9-3-1 16,-9-6 1-16,9-5-1 0,-13-4 0 15,4-4-2-15,-3-6 1 0,-5-6 1 16,-4-4 1-16,0-2 0 0,0-3-1 15,-4 0 0-15,-11 0 3 0,-3-2 0 16,-15-2 1-16,-11-4-3 0,-6-3 0 16,-14 0-1-16,-4 0 2 0,-14 1 0 15,-7-2 0-15,-17 2-1 0,-7 0-1 16,-9 2-8-16,-13 5 7 0,-1 0 1 0,-3 4 0 16,7 1 1-16,8 5 1 0,14 4-2 15,9 1-5-15,10 2 4 0,19-1-1 16,4 2 2-16,6-4-4 0,6 3-3 15,10-1-4-15,1-1-2 0,8-3-1 16,10 1 2-16,8-5 2 0,13-1-3 16,4-2-2-16,2 0-3 0,2-2-12 15,10 0-7-15,7 0 23 0,2 0 9 16,10-8-10-16,6-2-10 0,6 0-24 16,-1-3-39-16,3 0-61 0,-6-3-136 15</inkml:trace>
  <inkml:trace contextRef="#ctx0" brushRef="#br0" timeOffset="-151577.1">12568 6932 293 0,'0'0'93'0,"0"0"-37"0,0 0 15 16,0 0 3-16,0 0-15 0,0 0-7 15,0-32 6-15,0 31-13 0,2-1-10 16,-2 2-9-16,0 0-7 0,0 0-7 0,0 3-5 16,0 6-7-16,6 3 1 15,-4 5-1-15,3 6 4 0,-3 3 2 0,2 4-1 16,2 3 0-16,0 2-2 0,5 1 0 15,-5 5-1-15,4 1-1 0,5 0 1 16,-7-5-1-16,2-3 0 0,3-6-1 16,-5-3 0-16,-6-5 0 15,4-3-3-15,-2-5-20 0,0-2-18 0,-4-3-13 16,0 1-32-16,0-5-6 0,-6-2-63 16,-2-1-112-16</inkml:trace>
  <inkml:trace contextRef="#ctx0" brushRef="#br0" timeOffset="-150927.45">12134 7139 171 0,'0'0'182'15,"0"0"-125"-15,0 0-8 0,0 0 4 16,0 0-8 0,0 0-6-16,0 0-3 0,0 0-11 0,0 0-9 15,-17-30-4-15,17 27 0 0,0 0 5 16,0-1-5-16,0 1-6 0,5-1 0 0,-3-2 1 0,6 1-1 15,0-2 2-15,7 0 2 0,-1 0 0 16,7 0 1-16,8 0-4 0,2 0 3 16,2 6-4-1,0 1 0-15,-4 2-3 0,-11 6 2 0,1 2-3 0,-11 1-1 16,-1 1-1-16,-7 2-1 16,0 1 0-16,-5-2 1 0,-5 3 2 0,-4-2 0 15,-3-2 0-15,-4 1-2 0,5-1 0 16,-7 0-2-16,4-3 0 15,1-2 0-15,3-1 2 0,3-1-1 0,6-3 1 16,2 0 0-16,0-2 0 0,4 1 0 16,-3-1 1-16,3 1-1 15,0 0 0-15,0 0 2 0,0 0-2 0,5-1 0 0,-1 0 0 16,4 0 1-16,9 1 0 0,-1 2 3 16,9 2 2-16,2 1 5 0,0 4 3 15,4 2-1 1,0 0-6-16,-4 4 2 0,-3-3-2 15,-5-1-6-15,-9-3 1 0,-6 0 1 16,-4 1-2-16,0-2 0 0,-4 2 3 0,-8-2-2 0,-5 0 2 0,-1 3-1 16,-5-5-1-1,-6 3-1-15,-2-3 1 0,-2-2-2 16,2-4-2-16,-2-1-22 0,4-4-27 0,0-2-37 16,4 0-42-16,5 3-118 0</inkml:trace>
  <inkml:trace contextRef="#ctx0" brushRef="#br0" timeOffset="-146073.78">13147 7149 43 0,'0'0'43'0,"0"0"0"0,0 0 14 16,-6 0 12-16,6 0-17 0,0 0-9 16,0 0 11-16,0 0-6 0,0 1-5 15,0-1-2-15,-2 0-5 0,2 0-5 16,0 0-1-16,0 0-8 0,0 0 3 15,0 0-5-15,0 0 1 0,0 0-5 16,0 0-5-16,0 0-2 0,0 0-1 0,0 0-3 16,2 0-3-16,2 1 1 0,0 1 1 15,6 0 3-15,3 0 0 0,-5 0 3 16,8 0 2 0,1 0-2-16,0 0 1 0,-1-2-3 0,7 2-1 0,-5-4 1 15,5 2 1-15,0 0-4 0,-4 0-1 16,7-3-1-16,1 0 0 15,0 2-2-15,-2-3 2 0,6 1-2 0,2 0 2 16,4-2-1-16,-2 0 1 16,9-1-1-16,-5-1 0 0,2-1 1 0,7 2-1 0,-5-3 1 15,3 2 0-15,1-2 0 16,-7 4-2-16,1-1 2 16,4 0-2-16,-5 1 0 0,-1-1 0 0,-2 2 0 0,5 0 1 15,-1-1-1-15,-2 0 0 0,-4 3-1 16,-4-1-5-16,-4 0 5 0,-10 2-1 15,-1 1 1-15,-7-2 1 0,-9 2 0 16,0 0-1-16,0 0 2 0,0 0 1 16,0 0 3-16,0 0-1 0,0 0 0 15,0 0-2-15,0 0 0 0,0 0 2 16,2 0-2-16,-2 0 1 0,2 0-1 0,-2-1 1 16,0 0 1-1,0-1 0-15,0 0-1 0,0-1-2 0,0-2 0 0,0 1 2 16,0 0-2-16,0 0 0 0,0 0 0 15,0-4 0-15,0-1 2 0,0-1-2 32,0-2 0-32,0 0 0 0,-4-5 1 0,4 1-1 0,-3-2-1 15,-1-2-1-15,2-5 2 0,-2 0-1 0,4-5 0 16,-2-2-1-16,0 0 2 16,2-3 1-16,-4-2-3 0,4 0 0 0,-2-1 0 0,-2 1 0 15,4 0 0-15,-2 0 0 16,-3 2 0-16,3-1 0 15,0 0 0-15,-2 2 0 0,0-1 0 0,0 2 0 16,2 3 0 0,-2 0 0-16,2 1 0 0,0 1 0 15,2 0 0-15,-2 3 0 0,2 2 0 16,-3 4 0-16,1 1 0 0,0 2 0 0,2 1 0 16,0 2 0-16,0 2 0 0,0 2 0 15,-2 1 0-15,2 4 0 0,0-1 0 16,-2 2 0-16,2 1 0 0,0 0 0 15,0 2 0-15,-2 0 0 0,2 0 0 16,0 0 0-16,0 0 0 0,-4 0 0 16,4 0 0-16,0-1 0 0,-2 1 0 15,2 0 0-15,0 0 0 0,0 0 0 16,0 0 0-16,0 1 0 0,-2-1 0 16,0 0 0-16,0 0 0 0,0 0 0 0,0-1 0 15,0 1 0-15,-1-2 0 0,-1 2 0 16,0-1 0-16,0 0 0 0,-4-1 0 15,-3-1 0-15,3 0 0 16,-10 0 0-16,3-1 0 0,-10 0 0 0,-4-3 0 16,0 3 0-16,-4 0 0 0,-4-1 0 15,-2 3 0-15,2-1 0 0,-9 0 0 16,-1-1 0-16,1 1 0 0,-6-1 0 16,3 0 0-16,-5 2 0 0,0 0 0 15,-1-2 0-15,-1 2 0 0,-4 0 0 0,2 1 0 16,2 2 0-16,-4-2 0 15,-4 1 0-15,6-1 0 0,-2 2 0 0,4-1 0 16,-1-1 0-16,1 1 0 16,4 3 0-16,-6 0 0 0,9 2 0 0,-1-1 0 15,2 2 0-15,1 0 0 0,6-2 0 16,-7 1 0-16,7-2 0 0,1 1 0 16,1-3 0-16,-4 1 0 0,3-1 0 15,1-1 0-15,0 0 0 0,2 0 0 16,-7 0 0-16,5-1 0 0,-4-2 0 15,3-4 0-15,-5 0 0 0,-3-2 0 0,1 1 0 16,-5 2 0-16,0-3 0 0,1 4 0 16,-9-2 0-16,4 0 0 0,0 1 0 15,-2-2 0-15,2 1 0 16,-1-2 0-16,1 0 0 0,-4 0 0 16,6 0 0-16,2 0 0 0,1 0-3 15,7-4 3-15,7 2 0 0,-4-4 0 16,8 0 3-16,6-1-3 0,-4-2 0 0,6 2 0 15,6-1 0-15,1 2 0 0,1-2 0 16,3 2 0-16,-1 1 0 0,7 3 0 16,-2 0 0-16,4 4 0 0,-3-3 0 0,3 3 0 15,2 0 0-15,-2 0 0 0,4 0 0 16,-2 2 0-16,1 0 0 16,1 0 0-16,-4 1 0 0,4 0 0 0,0-1 0 15,0 2 0-15,2 0 0 0,-2 0 0 16,2-2 0-16,0-1 0 0,0-1 0 15,0 0 0-15,0-3 0 0,0 0 0 16,0-2 0-16,-2-1 0 16,-2-1 0-16,0-1 0 0,1-2 0 0,-1 0 0 15,-4-1 0-15,0-1 0 0,-3 0 0 16,7-1 0-16,0 3 0 0,-4-3 0 0,4 1 0 16,0 0 0-16,2-2 0 15,-3 3 0-15,3-4 0 0,0 2 0 0,-2-2 0 16,2-1 0-16,-4-1 0 15,4 1 0-15,0 0 0 0,-2 0 0 0,4 1 0 16,0-1 0-16,0 3 0 16,0-1 0-16,2 3 0 0,0-2 0 0,2 4 0 15,2 1 0-15,0-1 0 0,-4 2 0 16,5 2 0-16,-1 0 0 0,-2 3 0 16,-2 2 0-16,4 1 0 0,-4 0 0 15,0 3 0-15,0 1 0 0,-2 1 0 16,2-1 0-16,-2 1 0 0,0-2 0 0,0 2 0 15,0 1 0-15,0 0 0 0,0 0 0 16,0 0 0-16,0 0 0 16,0 0 0-16,0 0 0 0,0 0 0 15,0 0 0-15,0 0 0 0,0 0 0 0,0 0 0 16,0 0 0-16,0 0 0 0,0 0 0 16,0 0 0-16,0 0 0 0,0 0 0 15,3 0 0-15,1 0 0 0,2 0 0 16,8-3 0-16,-3 2 0 0,11-2 0 15,3-1 0-15,6 1 0 16,4 1 0-16,9-2 0 0,-1 2 0 0,9-1 0 0,-7 0 0 16,3-1 0-16,-1 3 0 0,-7-1 0 15,-3-1 0-15,-6 3 0 16,-6-2 0-16,-11 2 0 0,-1 0 0 16,-9 2 0-16,-4 0 0 0,0-1 0 0,0-1 0 15,0 0 0-15,-2 0 0 0,0 0 0 16,-11 0 0-16,-1 3 0 0,-7 1 0 15,0 2-5-15,-3 1-12 0,3-2 1 16,6 1 0-16,3-2 0 0,4 0-2 16,4 0-1-16,0-1-11 0,1 2-11 15,1 1-10 1,-2-2-21-16,4 1-1 0,-2-2-32 0,-6-3-53 0,0 0-117 16</inkml:trace>
  <inkml:trace contextRef="#ctx0" brushRef="#br0" timeOffset="-145679.68">10916 4662 310 0,'0'0'30'15,"0"0"8"-15,0 0 27 0,29-57-17 16,-24 47-13-16,-5-2 6 0,0 3 5 0,0 3-12 16,-5 1-7-16,-3 0 4 0,2 1 0 15,0 0-6-15,-3 2 0 0,3 1 2 16,2 1-5-16,0 0-2 15,2 1-3-15,0 1 6 0,2 2-19 0,0 0-3 16,0 1 1-16,6 0-1 0,0 1 0 16,7-1 1-16,-5 1 2 15,11-3 0-15,-3-2 3 0,9-1 3 0,-4 0-1 16,1 0 0-16,5 0-3 0,-2 0-1 16,-2 0-2-1,2 0-1-15,-3 2 1 16,-3 2-2-16,2 0 0 0,-7 5 0 0,-2-2-1 0,-5 1 0 0,-1 1 0 15,-2 1 0-15,-4 0 0 0,0 3 1 0,-8-1 1 16,-1 3-1-16,-5-2 2 0,2 1 0 16,-3 1-1-16,5-2-1 15,1 2-1-15,1 3 1 0,-2 0-1 16,2 5-14-16,1 2-33 16,1 3-26-16,-4-3-73 0,2-7-93 0</inkml:trace>
  <inkml:trace contextRef="#ctx0" brushRef="#br0" timeOffset="-143930.78">12120 9521 213 0,'0'0'0'0</inkml:trace>
  <inkml:trace contextRef="#ctx0" brushRef="#br0" timeOffset="-143080.75">12022 9828 255 0,'0'0'48'0,"0"0"-10"16,0 0 12-16,0 0-7 0,0 0-7 0,0 0 1 15,0 0-3-15,0-9 6 0,0 8-4 16,0 0-4-16,0 1 0 0,0 0-1 16,0 5-6-16,0 4-3 0,0 2 0 15,0 3 2-15,0 6-4 0,-2 1-4 16,0 5-3-16,2 3-3 0,0 2-2 16,0 7-1-16,0 2-3 0,0 4 0 15,0 2 0-15,0 3-3 0,0 0 0 16,0-3 1-16,0-2-2 0,2-2 2 15,0-5-2-15,-2-4 0 0,5-5 0 0,-3-7-1 16,2-3 0-16,-2-8 0 16,0-5-10-16,-2-3-17 0,2-2-9 15,-2-1-18-15,0-8 3 0,2-7 4 16,-2-3-12-16,4-6-18 0,-2-5-67 0,0-1-83 16</inkml:trace>
  <inkml:trace contextRef="#ctx0" brushRef="#br0" timeOffset="-142292.08">11996 9866 289 0,'0'0'35'0,"0"0"7"15,0 0 12-15,0 0 9 0,0 0-11 0,0 0-6 16,-48-28-8-16,46 28-5 16,-2 0-7-16,4 0-2 0,0 0 0 15,0 0-2-15,0 0-5 0,0-1-7 16,6-2-4-16,2 0-4 0,9-2-2 15,6 1 3-15,10-7 3 0,8 0 2 0,9-1-2 16,9-2-1-16,8-1-2 0,3-1 1 16,8 0-1-16,13 0 1 0,9-2-4 15,5-3 0-15,11 1-5 0,0 0 5 16,3 2 0-16,-5 1 2 0,-2 2 1 16,-7 2-1-16,-10 4 1 15,-10-1-3-15,-2 1-4 0,-17 3 3 16,-10 3 1-16,-5-1 0 0,-18 4 0 0,1-2 2 15,-20 2 20-15,-2 0-15 0,-7 2-3 16,-5-1 0-16,0-1-3 0,0 2 2 16,0-2 1-16,0 0-1 0,0 0 2 0,0 0 2 15,0 1-3-15,0 2 0 16,-3-3 0-16,3 3 0 0,0-1-1 0,0 2-1 16,0 0-1-16,0 1 1 0,0 2 0 15,0 0 2-15,0 3 0 0,0 0-1 16,0 6-1-16,0 1 1 0,0 7-2 15,0 2 1-15,0 5-1 0,0 3-1 16,-2 2 1-16,0 1 0 0,-2 2 0 16,-2 3-1-16,2 4 0 0,0 5 1 15,-2 0-1-15,6-1 1 16,0 5 0-16,0-6-1 0,8-1 1 16,0-4-1-16,4-6 0 0,-3-2 0 0,1-3 0 0,2-2-2 15,-5-3 2-15,-7-6 0 0,4 1 0 16,-4-5 0-16,0-1 0 15,-4 1 0-15,-9-1 1 0,-7 0 0 0,-11 2-1 16,-5-4 4-16,-9 0 0 16,-9 2-3-16,-4-3 0 0,-8 1 1 0,-2-4 1 15,-4 0-1-15,-1-4 1 0,-14-1-2 16,-3-2 2-16,-10-2-1 0,-7-2-2 16,-7 1 0-16,-10 0-9 0,4-1 7 15,6 2 2-15,7 0 0 0,12 0 5 0,8-2-4 16,15 1 2-16,6-2-3 0,6-1-7 15,12 2 3-15,3-3-3 0,12 2 1 16,6-1 4-16,8 2-3 0,11-2-1 16,0 1 1-16,8 1-1 0,0 0 1 15,0 0-5-15,2 0-4 0,12 0-3 16,5 0-7-16,8-2-4 0,10-5-31 16,8 2-25-16,-1-6-22 0,9-1-67 15,-13-3-178-15</inkml:trace>
  <inkml:trace contextRef="#ctx0" brushRef="#br0" timeOffset="-141818.6">12905 9858 133 0,'0'0'104'0,"0"0"-28"31,0 0-7-31,0 0 1 0,0 0 0 0,0 0-11 0,17-52-8 0,-15 45-6 15,2 4 2-15,-2 0-4 0,-2 1-3 16,2 2-9-16,-2 0-5 16,0 0-3-16,0 0-7 0,0 1-4 15,0 6-7-15,4 4-3 0,0 7 0 0,0 5 1 0,-2 8 8 16,0 2 1-16,3 5-3 16,-1 3-4-16,0 7-1 0,0 0 0 15,0 5-2-15,2 1-1 0,-2-1 1 0,-1-1-1 16,3-4-1-16,0-4 0 0,4-3 0 15,-1-4-2-15,-1-4 2 0,2-7 0 16,0-2-2-16,-5-6 1 0,-5-4-20 16,2-5-11-16,-2-5-18 0,-2-3-17 15,-3-1-35-15,-9 0-13 0,-3-6-52 0,-5-4-128 16</inkml:trace>
  <inkml:trace contextRef="#ctx0" brushRef="#br0" timeOffset="-141392.08">12556 10025 356 0,'0'0'112'0,"0"0"-48"0,0 0-6 0,0 0 5 16,0 0-10-16,0 0-12 0,0 0-1 15,0 0-5-15,0 0-10 0,0-40-6 16,0 41-4-16,-2 2-5 0,0 2-7 16,-3 8-2-16,-7 4 0 0,-2 6 2 15,-3 1-2-15,0 2 1 0,1 1-2 16,-3-1 2-16,5-1-1 0,-1-3-1 16,7 0 1-16,-4-2-1 0,3-3 0 15,1-2-2-15,4-3 2 0,0-3 1 16,-2 0-1-16,4-4 0 0,2-1-1 15,0-4 0-15,0 1 0 0,0 0 0 0,0-1 1 16,2 0 1-16,6-1-1 0,-2-5 2 16,7-2-2-16,3-3 1 0,5 0-1 15,-1-2 1-15,7-1-1 0,2 2-1 16,-8 1 1-16,2 0 0 0,1 4 0 16,-7 0 0-16,2 1 0 0,-7 1 0 15,3 1 0-15,-7 2-7 0,-4 2-27 0,0 0-13 16,-2 1-43-16,-2 3-22 15,-2 1-71-15,-2-2-76 16</inkml:trace>
  <inkml:trace contextRef="#ctx0" brushRef="#br0" timeOffset="-141155.12">12558 10099 436 0,'0'0'99'0,"0"0"-21"15,-2-59-4-15,0 48 14 16,2 4-22-16,2 4-19 0,0 1-14 0,-2 2-7 15,2 0-5-15,-2 1-9 0,2 7-9 16,4 6-3-16,4 2 0 0,-3 9 0 16,-1 5 3-16,2 9 1 0,-4 5-2 0,7 2 0 15,-7 1 1-15,2-1-3 0,2-2 1 16,5-4-1-16,-7-8-3 0,10-2 2 16,-1-6 1-16,-5-3-1 0,7-4-21 15,-9-4-25-15,-2-4-23 0,-2-3-71 16,-4-4-114-16</inkml:trace>
  <inkml:trace contextRef="#ctx0" brushRef="#br0" timeOffset="-133109.75">13542 10139 345 0,'0'0'74'16,"0"0"-28"-16,0 0 5 0,0 0 2 16,0 0-15-16,0 0-12 0,0 0-3 15,0 0-1-15,-6-1-3 0,3 1-2 16,1-1 0-16,2 1 0 0,0 0-1 16,-4 0-4-16,4 0-2 0,0 0-1 15,0 0-4-15,0 1-3 0,4 0-2 0,1 2-2 16,3 1 1-16,0 0 1 0,9 0 1 15,-5 1 0-15,13-1 3 0,-5 0 1 16,7 0 2-16,4-3-1 0,4-1-1 16,5 0 1-16,3-1 2 0,-1-5 1 15,9-1-2-15,-3 0-3 0,10-1-1 16,-5 0 1-16,7-3-3 0,0 1 2 16,4-1-1-16,-2 0 0 0,-4 1-2 15,0 0-5-15,-2 0 4 0,-4 2 1 16,-7 1 1-16,-10 2 1 15,-10 2 0-15,-13 1 2 0,-3 2 0 0,-9 0 1 16,0 0 1-16,0 0 7 0,0 0 0 0,0 0-6 16,0 0 0-1,0-1-1-15,0-1 0 0,0 1-1 0,0-1-4 0,0 0 0 16,-2-1-1-16,2 1 3 0,-2 0-3 16,2-1-2-16,-3 1 2 0,3-1 2 15,0 0-2-15,0 0 0 0,0 0 1 16,0-1 1-16,0 1 4 0,0 0-3 15,0-3 0-15,0-3 1 0,0-2-4 16,0-1 0-16,3-2 0 0,-1 0 0 16,-2-5 0-16,0-1 2 0,0-2-1 0,-2-3-1 15,-3-1 0-15,1-5 1 0,0-2 0 16,-2-3 0-16,-4-3 0 0,1-3 1 16,5-3-2-16,-2-1 1 0,-2-4 0 15,-5-2 0-15,5 1 1 0,0-3-2 16,-3 2 2-16,-1-1-2 0,6 1-1 15,-9 2 0-15,3-5 1 0,4 4 1 16,-9 0 1-16,7 1-1 0,-3 2 2 16,-1-2 1-16,4 3-1 0,-3 3-1 15,3 0 2-15,4 4-2 0,-1 0 1 16,-5 2 2-16,2 4-2 0,1-1-3 0,-3 3 0 16,2 4 0-16,-1 2 0 0,-1 3 0 15,0 3 0-15,3 2 0 0,-5 3 0 16,1 3 0-16,7 6 0 0,-6-1 0 15,6 4 0-15,-1 1 0 0,5 1 0 16,0 0 0-16,-2 1 0 0,-4 0 0 16,0 6 0-16,-3 2 0 0,3 3 0 15,-8 1 0-15,5 1 0 0,-7 1 0 16,3-2 0-16,-10 1 0 0,-2 1 0 16,-6-1 0-16,-8 1 0 0,-2-3 0 15,-13 3 0-15,-2 0 0 0,-6-3 0 16,-4 2 0-16,-7-3 0 15,3 3 0-15,-7-1 0 0,1-2 0 0,3 0 0 0,1-1 0 16,-7 1 0-16,1 0 0 0,-9-2 0 16,0 0 0-16,-2-1 0 15,-4 0 0-15,-2-2 0 0,0-1 0 0,-3 0 0 16,3-2 0-16,2 0 0 0,0-2 0 16,0 1 0-16,0-4 0 0,6 1 0 15,-8 0 0-15,0 0 0 0,4 1 0 16,2 0 0-16,2-1 0 0,-2 1 0 15,10 0 0-15,3-2 0 0,5 0 0 16,7-2 0-16,0-2 0 0,4 0 0 16,4 1 0-16,6-1 0 0,-3 1 0 15,9 0 0-15,-3-3 0 0,3 4 0 0,3-3 0 16,1 0 0 0,1 1 0-16,6-2 0 0,2 0 0 0,6 1 0 0,4-1 0 15,5-1 0-15,1 1 0 0,3-1 0 16,7-1 0-16,-1 1 0 0,4 2 0 15,-2-1 0-15,2 1 0 16,2-3 0-16,-1 2 0 0,3 2 0 0,0 1 0 0,0 2 0 16,0-1 0-1,0-2 0-15,0 0 0 0,0 0 0 0,0 0 0 16,0 0 0 0,0-2 0-16,5 0 0 0,-1-1 0 0,-2 0 0 0,2-2 0 0,0 1 0 15,2 0 0-15,-2-6 0 16,1 0 0-16,5-3 0 0,-2-1 0 15,0-3 0-15,-1-2 0 0,1 0 0 16,-2-2 0-16,2-1 0 0,-4 0 0 0,3-2 0 16,-5-1 0-16,2 0 0 0,0 1 0 15,0 3 0-15,-2-1 0 0,4-1 0 16,-4 0 0-16,5-1 0 0,-5 0 0 16,2 2 0-16,0 1 0 0,0 5 0 15,-2 0 0-15,0 5 0 0,0 3 0 0,-2 2 0 16,0 4 0-1,0 3 0-15,0 3 0 16,0 1 0-16,0-1 0 0,0 2 0 16,0 1 0-16,0 0 0 0,0 0 0 15,0 0 0-15,0 0 0 0,0 0 0 16,0 0 0-16,0 0 0 0,0 0 0 16,0 0 0-16,0 0 0 0,0 0 0 15,0 0 0-15,0 0 0 0,0 0 0 16,0 0 0-16,0 0 0 0,0 0 0 15,0 0 0-15,0 0 0 0,0 0 0 0,4-1 0 16,-1 1 0-16,-1 0 0 0,2 0 0 16,-2 0 0-16,4 0 0 0,2 0 0 15,3 0 0-15,-3 0 0 16,6-3 0-16,5 0 0 0,0-3 0 0,3 3 0 16,3-5 0-16,6 2 0 0,0-1 0 15,6-1 0-15,-2 1 0 0,9-1 0 16,3-2 0-16,-1 3 0 0,8-2 0 15,-3 1 0-15,3 1 0 0,-4-1 0 16,-1 1 0-16,-7 0 0 0,-3 3 0 16,-10 1 0-16,-2 0 0 0,-5 3 0 15,-9-1 0-15,-3 0 0 0,1 1 0 0,-7-1 0 16,-2 0 0-16,6-1 0 0,0 0 0 16,3 1 0-16,1-1 0 0,0 1 0 15,3-2 0-15,3 2 0 0,-3-1 0 16,-3 1 0-16,3 0 0 0,-9 0 0 15,4-1 0-15,-1 1 0 0,-1 0 0 16,-2 1 0-16,0 0 0 0,1 0 0 16,-1 0 0-16,2 0 0 0,-4 0 0 15,0-1 0-15,5-1 0 0,-3 0 0 0,4-1 0 16,-4 0 0-16,3-1 0 0,-1 3 0 16,2-2 0-16,-4 0 0 15,3 3 0-15,-3-1 0 0,-2 0 0 0,4 1 0 16,-6 0 0-16,2-1 0 0,-2 1 0 15,3-2 0-15,-3 1 0 0,2 0 0 16,0 0 0-16,2 0 0 0,-2-1 0 16,-2 0 0-16,0 1 0 0,0-1 0 15,-2 2 0-15,0-2 0 0,0 2 0 16,0 0 0-16,0 0 0 0,0 0 0 16,-2 0 0-16,-2 0 0 0,-8 2 0 15,2-1 0-15,-1 1 0 0,-3 0 0 0,1-1 0 16,7 0 0-16,-2-1-3 0,0 0-13 15,-1 1-5-15,3 2-12 0,-4 1-2 16,2 0-18-16,-3 2-16 0,3-2-40 16,-9-2-20-16,5-2-95 0</inkml:trace>
  <inkml:trace contextRef="#ctx0" brushRef="#br0" timeOffset="-132637.55">11251 7210 294 0,'0'0'74'15,"0"0"5"-15,0 0 9 0,-16-2-15 16,10-1-16-16,6 0-1 0,-5 0-4 15,3 0-10-15,2 3-10 0,-2-1-5 16,2-1-6-16,0 2-4 0,0 0-3 16,0 0-3-16,0 0-4 0,0 0-1 0,0 0-4 15,0 0-2-15,4 2 0 0,7 5 0 16,9-1 0-16,11 3 0 0,5-1 3 16,3 0 3-16,0 0 1 0,5 0-1 15,-1 1-4-15,-10 1 2 0,2-1-3 16,-6 0 0-16,-10 0 0 15,-1-1-2-15,-9 0 2 0,-3-2-1 0,-2-2 1 16,-2 0 1-16,-2 0 2 0,0-2-2 16,0 0 1-16,-2 4 1 0,-6 1 4 15,-3 1 1-15,-5 4-2 0,-3-1-7 16,-6 2 0-16,5 2 0 0,-1 1 0 0,-2 2 0 16,5 1 0-16,-1 5 0 0,-2 2 0 15,3 3 0-15,-1 5 0 0,3 5-30 16,-11 7-31-16,-8 0-42 0,0-10-112 15</inkml:trace>
  <inkml:trace contextRef="#ctx0" brushRef="#br0" timeOffset="-128811.14">12264 13189 148 0,'0'0'48'0,"0"0"-6"16,0 0-3-16,0 0-2 0,0 0 6 15,0 0 10-15,0 0-1 0,0 0 4 16,17-28-5-16,-15 21-6 0,0 4-6 15,0-1-3-15,-2-1 2 0,2 4-6 16,0 1-10-16,-2 0 3 0,0 0-10 16,0 0-4-16,0 1-2 0,2 2-2 15,0 0-5-15,2 6 2 16,3 0 0-16,3 4 1 0,-8 5 2 0,2 2 0 16,0 6 0-16,0 1-3 0,1 5 2 15,-3 3-1-15,0 3-1 0,-2 3-2 0,0-1 0 16,0 2-2-16,0-3 1 15,0-3 1-15,0-1-2 0,0-4 0 0,4-3 0 16,-2-2 0-16,0-7 0 0,0-4 0 16,0-4 0-16,0-5 0 0,-2-2-8 15,0-4-14-15,0 0-12 16,0 0-13-16,0-9-9 0,-2-3 1 0,-4-8-35 0,-7-5-86 16,5-1-232-1</inkml:trace>
  <inkml:trace contextRef="#ctx0" brushRef="#br0" timeOffset="-127972.74">12283 13016 237 0,'0'0'93'15,"0"0"-36"-15,0 0-1 16,0 0 4-16,0 0-18 0,0 0-9 15,0 0-8-15,0 0-1 0,0 0-4 0,2-41-3 16,6 35-4-16,5 1 4 0,7-5-1 16,7 1 0-16,6 0-4 0,11-3-5 15,9-1-2-15,9 0-4 0,11-1 1 16,7 0-2-16,13-1 1 0,11 0-1 16,9 0 1-16,1 1 0 0,4 1 0 15,-6 0 2-15,1 1 0 16,-7 2-3-16,-7-2-3 0,-10 2 2 0,-7 2 1 0,-11 1 0 15,-9 3 0-15,-4-2 2 16,-17 4-1-16,-10-1 3 0,-17 2 25 0,-1 1-14 16,-13 0-3-16,0 0-4 0,-4 0 0 15,-2 0 0 1,-7 6-3-16,3 0-1 0,-9 4-1 0,7 1-3 16,-3-3 1-16,3 2-1 0,12 0 1 0,-6-2 0 15,2 3 0-15,1 0 0 0,3 4 0 16,0 1 1-16,5 3 0 0,-3 4 3 15,4 1-1 1,-4 5 4-16,8 1-2 0,3 2 3 0,-5 1-2 0,0 2-3 16,9 2-1-16,-9 1 0 0,0 2 0 0,7 4-2 31,-5 1-1-31,-4 2 1 0,5-1 1 16,-1-2-2-16,-4 1 0 0,0-4 0 0,3 1 0 0,-3 2 1 0,2-3-1 15,-4 3 1-15,0-6 1 0,3-5-2 16,-1-2 1-16,-2-6 0 0,0-3-1 15,-4-4 0 1,0-5-2-16,0-2 2 0,-4-5 2 0,-2 1-1 0,0-3 0 0,-1-1 1 16,5 1 0-1,-4-3 1-15,-6-1 2 0,-1 0 5 0,-1 0-6 0,-7-2-2 16,3-3-2-16,-3-1 0 16,-6 2-1-16,2-3 1 0,-2 3 0 0,-4-2-1 15,-6 2 1 1,-8 2 0-16,-5 1-1 0,-8-1 1 0,-8 3 0 0,-13-3 0 15,-1 0 0-15,-11-1 1 0,-2 0 0 16,-6 2 0-16,-3-1 0 0,-7 2-1 16,-9-2-1-16,0 3-10 0,-8 1 6 15,6 6 0-15,6 3 5 0,15 0 1 0,12 2 1 16,15 0 1-16,18-1-3 16,13-2-4-16,16-1 2 0,9-6 1 0,11 1 1 31,3-1-2-31,2 2-4 0,0 3-15 0,5 0 3 0,3 0-2 0,2-4-2 15,5 1-8-15,1-2-17 0,5-1-3 32,4-1 5-32,-3-1-9 0,5-4-23 0,2-4-66 0,-4 1-128 0</inkml:trace>
  <inkml:trace contextRef="#ctx0" brushRef="#br0" timeOffset="-127252.59">13211 13014 186 0,'0'0'29'0,"0"0"-20"16,0 0-8-16,0 0-1 0,0 0-4 15,0 0 2-15,0-2 1 0,0 3 1 16,-2 1 19-16,2-1 15 0,0-1 7 0,0 0 12 16,0 0 3-16,0 0 0 0,0 0-3 15,0-1-8-15,0 0-3 0,0-1-10 16,0-1-7-16,0 2-6 16,2-1-2-16,-2 0 1 0,2 0-1 0,-2-1 0 15,0 0 2-15,0 0 1 0,0-3-5 16,0 0-2-16,0-2-4 0,0 0-1 15,0-1 0-15,0 2 0 0,0 2 3 16,-2 1 2-16,2 0-2 0,-2 2-2 16,2 0-1-16,0 1 2 0,-2 0-3 15,2 0 0-15,0 0 0 0,-2-1-2 16,2 2 2-16,0 0 0 0,0 0 1 16,0 0-3-16,0 0 0 0,0 0-4 15,0 1-1-15,2 1-1 0,-2 3-1 16,0 4 2-16,0 3 0 0,0 6 0 15,2 2 0-15,0 5 1 0,-2 4 0 16,2 2-1-16,-2 6 1 0,0 1-1 16,0 2 1-16,0 3-2 0,2 1 2 0,0 1-1 15,0 1 0-15,0 4 1 0,0 1-1 16,3-2 1-16,-3-2-1 0,2-4 0 16,2-7 1-16,-4-5-1 0,2-5-2 15,-4-4-14-15,4-5-19 0,-4-7 3 16,0-3-19-16,0-5-19 0,-2-2-17 15,-4 0-21-15,-11-9-62 0,3-1-245 16</inkml:trace>
  <inkml:trace contextRef="#ctx0" brushRef="#br0" timeOffset="-126869.64">12624 13284 285 0,'0'0'73'0,"0"0"-14"16,0 0 12-16,0 0-8 0,0 0-20 15,0 0-10-15,0 0 0 0,0 0 0 0,-10-8 2 16,10 8-3-16,0 0-5 0,0 0 1 15,0 0-9-15,0-1-5 16,2-1-1-16,0 0-5 0,10-4-3 0,9 3-2 16,4-4 0-16,-1 1 3 0,9 1 0 15,5-3-1-15,-3 2-3 16,2-2 0-16,-2-1-2 0,-4 0 1 0,-8 1-1 16,-7 2 1-16,-5 1-1 0,-5 2-3 0,-6 1-15 15,-2 1-4-15,-6 1-3 16,-1 0-13-16,-1-1-22 0,-6 2-2 15,5-1-6-15,-5 0-15 0,5 0-11 16,-1 0-14-16,-3 0-59 0</inkml:trace>
  <inkml:trace contextRef="#ctx0" brushRef="#br0" timeOffset="-126446.61">12750 13195 323 0,'0'0'93'16,"0"0"-3"-16,0 0-1 15,0 0-18-15,0 0-11 0,0 0-8 0,0 0-4 16,0 0-14-16,0 0-7 15,-4-4-11-15,6 4-8 0,0 3-5 16,2 5-3-16,0 2 0 0,2 5 1 0,1 5 1 0,-5 2-2 16,-2 2 1-16,0 2-1 15,-2-2 0-15,-2 1 1 0,-3-4-1 0,3-2 0 16,0-2 1-16,2-3-1 0,2-2 1 16,0-3-2-16,0-2 2 0,0-2-1 15,0-4 0-15,0 1 0 0,0-1 0 16,0-1 0-16,0 0 0 0,0 0 0 15,0-1 3-15,0-2-2 0,0-2 2 16,2 1-1-16,2-4-1 0,-2 0 0 0,4 1-1 16,7-2 1-16,-7 1-1 15,9 1 0-15,1-1 0 0,-1 3 0 0,5-1 0 16,1 3-1-16,0 2 0 0,3 1 1 16,1 0-1-16,-6 4 1 0,1 1 0 15,-7 3 0 1,-3-2 0-16,-2 3 0 0,-3-1-2 15,-5-1 2-15,0 1 1 0,0 1-1 0,-5 5 0 16,-11-3 0-16,-1 3 0 0,-12 0 0 0,3-1 0 0,-3-2-4 16,-2 0-8-1,6-4-14-15,-2 2-14 0,0-4-28 16,6-1-18-16,5 0-18 0,-5-1-79 0</inkml:trace>
  <inkml:trace contextRef="#ctx0" brushRef="#br0" timeOffset="-125813.83">12537 14188 319 0,'0'0'133'16,"0"0"-40"0,0-62-16-16,0 49-5 15,0 3-11-15,0 3-12 0,0 4-11 16,0-3-14-16,0 5-4 0,0 1-6 15,0 0-3-15,0 3-5 0,0 1-6 16,6 5 0-16,-2 8-2 0,-2 7 2 16,1 2 0-16,-3 2 1 0,0 4-1 15,0 5 0-15,0 5 0 0,-3 1 0 16,1-1 1-16,-2-4 0 0,2-5-1 16,-2-7-6-16,2-6 4 0,0-5-4 15,2-5-6-15,0-5 3 0,0-5 2 0,0 0 3 16,0 0 4-16,0 0 1 15,0 0 3-15,0-5-3 0,0-5 4 0,0-3-3 16,0-6-2-16,4-5 2 0,2-6 0 16,0-2 2-16,1 1-2 0,5 1-2 15,0 6 2-15,-1 4-2 0,1 9 0 16,-1 6 0-16,-7 4-1 0,2 0 1 16,4 2 0-16,5 7 0 0,-3 4 0 15,5-1 0-15,-7 5 0 0,2-1 0 16,3 2 1-16,-5 2-1 0,3-4 1 0,-3 2 0 15,-2-4-1-15,-2 0 1 0,3-1-1 16,-3-1 0-16,-4-1 0 0,0 2 0 16,0-4 0-16,-2 0-1 0,0 1 1 15,0-1-2-15,0-1-20 0,0 0-11 16,4-3-22-16,2-1-17 16,-1-2-5-16,1-1-31 0,0-9-77 0</inkml:trace>
  <inkml:trace contextRef="#ctx0" brushRef="#br0" timeOffset="-124583.64">12959 14212 221 0,'0'0'368'0,"0"0"-299"0,0 0-27 16,0 0 8-16,0 0-7 0,0 0-22 15,0 0-10-15,0 0-5 16,-11 13-5-16,11-6 0 0,0 3-1 15,0 5 1-15,0-1 0 0,0 1-1 0,0-3 1 16,3 1-1-16,5 2 0 0,2-2 0 16,-2 0-1-16,1-6 0 0,7-1 0 15,-3-3 1-15,3-3 0 16,1 0 0-16,7-6 1 0,-5-1-1 0,2-2 0 16,1-4 0-16,-9 3 2 0,-1-2-1 15,1 1-1-15,-9 0 2 0,-4-3 0 16,0-1 2-16,0-2-1 0,-2 0 0 15,-4-1 4-15,-3 1 0 0,3 3 2 16,0 6-2-16,2 2 3 0,-5 4-2 16,-1 1-2-16,0 1-5 0,4 2-1 0,-9 5-2 15,3 8-2-15,1 2 4 16,-5 2-1-16,6 4-1 0,-3-6 2 0,3 2 0 16,4 2 0-16,1-3 0 0,1 3 0 15,0-2-1-15,4-3 1 0,0 1-1 16,4-3-1-16,3-3 0 0,3 0-7 15,8-2 1-15,-3-5 2 0,8-3-2 16,4-1 4-16,-5-1 0 0,5-5 2 16,-2-2 0-16,4-6-3 0,-4 0-2 15,-3-2 4-15,1-2 3 0,0-1 0 16,-4-3 1-16,1 1 0 16,-5 1-1-16,3 1 3 0,-9 1 9 0,1-1-3 0,0 5 1 15,-6 2 1 1,-4 4-2-16,0 4-1 0,-4 0 4 0,-4 1 1 0,0-1-6 15,-1 2-5-15,5 2-2 16,0 0-3-16,-4 4 2 0,2 4-2 0,2 3 1 16,-3 4-2-16,1 4 3 15,-4 0 0-15,4 1 0 0,-1 0-2 0,3 3 0 16,4-3 0-16,-4 1 1 0,4-1 2 16,0-5-2-16,2-3-3 0,0-2-6 15,2-4 2-15,1-4 2 0,3-2 3 16,4 0 2-16,-4-4 2 0,9-3 0 0,-5-2 0 15,5-2 0-15,-1 1 0 0,-3-2 0 16,-1-3 1-16,-3 0 0 16,-1-3 0-16,-2-1 3 0,0 2 1 0,0 0 4 15,-1 5-2 1,-3 3-3-16,-2 5-1 0,0 4 1 0,0 0-4 0,0 2-1 16,0 6 0-16,4 6-4 0,4 6-2 15,0 4 7-15,3 4 0 0,-3 0 2 16,11-3-2-16,-7-1 0 0,9-4 0 15,-7-3 0-15,5-2 1 16,-5-6-1-16,5-4 0 0,-9-3 0 0,0-2 0 0,3-1 1 16,-5-8 0-1,0-2 0-15,5-5 0 0,-1-4 1 0,-4-1 2 16,9-4-3-16,-9-3-1 0,7-4 3 0,-1-5-1 16,-6-1 1-16,3-4-2 0,-1 2 2 15,-4 3-2-15,-4 2 0 0,-2 9 1 16,0 6-1-16,0 7 6 0,0 6-2 15,-4 2 1-15,0 3 2 0,0 1 1 0,-2 1-9 16,2 4-3-16,-7 7-2 16,7 8 0-16,-8 6 2 0,3 5 2 0,1 3 0 15,6-2 1-15,-2 3 0 16,4 2 0 0,-2-1-1-16,2-1 2 0,0-3-1 0,0-4 0 0,4-1 0 0,0-6 1 15,-4-2-1 1,6-5 0-16,-1-4-1 0,-3-1-4 0,0-5-8 0,0-1 9 31,-2-2 3-31,0 0 1 0,0-4 0 0,0-11 3 16,-4-3 2-16,-9-5-1 0,3-3-4 0,-11 2 1 0,-2-4-1 15,1 3 0 1,-5 3 0-16,4 7 0 0,9 5 0 0,-3 6 0 16,9 4 0-16,4 0 0 15,0 6 0-15,-1 8-2 0,5 3-2 16,0 6 2-16,5-1 1 0,3 0 1 15,2-1 0-15,9-2 2 0,-7-2-1 16,11 0-1-16,-4-6 0 0,3 0 1 16,5-2 1-16,6-5-2 0,2-4-3 15,5-9-11-15,-1-12-32 0,0-12-72 16,-6-4-146-16</inkml:trace>
  <inkml:trace contextRef="#ctx0" brushRef="#br0" timeOffset="-119550.61">14139 13223 228 0,'0'0'63'0,"0"0"-28"0,0 0-11 16,0 0 6-16,0 0-11 0,0 0-5 15,0 0-2-15,0 0 4 0,-8 10 2 0,6-7 9 16,0 1-3-16,-4 1-24 15,1-1 2-15,-1-1 23 16,0 0-9-16,0 0-11 0,-5 0 7 0,5 0 4 16,-2-1-8-16,8 0 0 0,-2-1 3 0,0 0 3 15,0 0 1-15,2-1 4 0,0 0 38 16,0 0-38-16,0 0-9 0,6 0-4 16,0 0 0-16,9 3 6 0,-3-2 6 15,9 0-4-15,-9 0 0 16,9-1-2-16,-3 0-4 15,5 0-2-15,-4-1 1 0,3-1-2 0,7-2-1 0,-2 0 2 16,0-3-1-16,6 3 0 0,6-1-1 16,1-4 0-16,3 1 0 0,11-2-2 15,-2 0 0-15,3 0 0 0,5-4 1 0,-6 3-1 16,-6-1 1-16,-3 0 0 0,-4 3-2 31,-10 0 1-31,-8 1-1 0,0 2 0 16,-17-1 0-16,0 1 0 0,-6 0 1 0,2 0 3 0,-2 1 4 0,0-3-5 15,0 2-2 1,0 0-1-16,0 0 0 16,-2 4-1-16,2-2 1 0,0 0-1 15,0 1 0-15,0-2 0 0,-2 0 0 16,2-3 0-16,0 0 1 0,0-1 0 0,0-1-1 16,0-1 0-16,0 0 2 0,0-1 0 15,0 0 0-15,-6-1-1 0,2-2 0 16,0 2-1-16,-2-3 1 0,-1 0-1 15,1-1 0-15,2-3 0 0,0 0 1 16,2-2 0-16,-2-1 1 0,0 0 0 16,-1-1 2-16,1-1-2 0,0-1 2 15,-2-2-1-15,2 1 0 0,2 0-1 0,-4 0 1 16,-1-3-1-16,-3 1-1 0,2 2 1 16,4 1-1-16,-5 1-1 15,-1-2 1-15,2 1-1 0,4 1 2 0,-3 0-1 16,-3 1 1-16,4-1-1 0,2-2 2 15,0 0-3-15,4 1 1 0,-2 0 0 16,0-1-1-16,-3 4 1 0,-1-1-1 16,-2-2 1-16,0 1-1 0,-1-1 0 15,-3-1 0-15,0 3-1 0,1-2 0 16,-3 2 1-16,3 2 0 0,1-2 1 0,-2-1-1 16,1 4 0-16,7-1 3 0,-4 4 2 15,-4-3-2-15,3 3 0 0,7 1-1 16,-6 0 0-16,4 0 0 15,-7 0 0-15,5 2 0 0,2 1 1 0,0 2 0 16,-2 2-3-16,0 0 0 0,1 2 0 16,1 2 0-16,0 2 0 0,2 1 0 15,0 1 0-15,2 0 0 16,0 1 0-16,0-1 0 0,0 1 0 0,-2 1 0 16,0 0 0-16,0 1 0 0,-4 2 0 15,-3 1 0-15,1 2 0 0,2 1 0 0,-9 1 0 16,1-2 0-16,-7 1 0 0,3 0 0 15,-9-1 0-15,-6 1 0 0,-4 0 0 16,-7-1 0-16,-8 3 0 16,-5-3 0-16,-7 1 0 0,-9-1 0 0,-3-3 0 15,-11 1 0-15,-6-2 0 0,-4 1 0 16,-9 1-3-16,-3 2 3 0,-9 0 0 16,0-4 3-16,-6 2-3 0,2 0 0 0,2-2 0 15,-2 2-11-15,13-2 11 0,-3-2 0 16,7 1 3-16,3-4-1 0,7-1 1 15,8-3 0-15,1-1-3 0,13-1-9 16,7-1 9-16,0-2 0 0,4-3 0 16,2 2 1-1,4-3 0-15,2 0 0 0,-1 1 0 0,7 2 0 0,1-2 0 16,5 3 2-16,7-1-3 0,6 2 0 16,8 1-3-16,5 2-1 0,1 0 4 15,7 1 0-15,-2-1-1 16,4 2 2-16,1-1-1 15,-3 1 0-15,2 1 0 0,-2 1 0 0,2 1 0 16,-3-2 1-16,1 0 0 0,-2 0-1 0,3 0 0 16,-3 0-1-16,0 0 1 0,4 0 0 15,-1 0 0-15,5 0 0 0,0-1 0 16,-2 0 0-16,2 3 0 0,0-3 0 0,0-2 1 16,0 0-1-16,0 0 0 0,-2-2 0 15,2 2 1-15,0-5-1 0,2 1 1 0,-3 0-1 31,1-1 3-31,0 0-3 0,2-3 0 0,-2 0 0 0,2 1 0 0,0-3 0 16,-2 1 0-16,2-4 0 0,0 1 0 16,0-2 0-16,0-1 0 15,0 1 0-15,0-1 0 0,4 0 0 0,-2-2 0 16,3-3 0-16,-1-1 0 0,0-2 0 16,0-2 0-16,0 1 0 0,4-1 0 15,-6 0 0 1,0 0 0-16,3-1 0 0,-5 1 0 0,0 1 0 0,0 1 0 0,2 2 0 15,-2 0 0-15,0 1 0 16,0 2 0-16,0 6 0 0,0 0 0 16,-2 0 0-16,2 3 0 15,0 1 0-15,-2 0 0 0,2 4 0 0,-5 2 0 0,5 0 0 16,0 4 0-16,0 1 0 0,0 1 0 16,-2 1 0-16,2 1 0 15,0 1 0-15,0-2 0 0,0 2 0 0,0 1 0 16,0 0 0-16,0 0 0 0,0 0 0 15,0 0 0-15,0 0 0 0,0 0 0 16,0 0 0-16,0 0 0 0,0 0 0 16,0 0 0-1,2 0 0-15,-2 0 0 0,7 0 0 0,-3 0 0 0,4 0 0 0,6 0 0 16,-3-1 0-16,9-3 0 0,-1 0 0 16,4 0 0-1,6-4 0-15,2 1 0 0,2 1 0 0,0 0 0 0,0 3 0 16,6-2 0-16,-2 0 0 0,3 0 0 15,-1 1 0 1,2 1 0-16,-5-1 0 0,-1 0 0 16,-2 1 0-16,-11-2 0 15,5 2 0-15,-6 0 0 0,-2 2 0 16,-5 1 0-16,-10 0 0 0,-2 0 0 0,0 0 0 16,-2 0 0-16,0 0 0 15,0 0 0-15,-4 0 0 0,0 0 0 16,-4 0 0-16,-9 0 0 0,5 0 0 15,-3 0 0-15,3 0 0 0,6 0 0 0,4 1 0 16,2-1 0-16,0 0-4 0,0 0-5 16,0 0-3-16,0-1 1 0,2 1-2 15,2 0-4-15,0 0-4 0,2 0-2 16,0 0-15-16,3 0-11 0,-7 0-31 16,-2 0-5-16,0 0-6 0,0 0-13 15,-2 0-6-15,-9 0-28 0,1 0-71 16</inkml:trace>
  <inkml:trace contextRef="#ctx0" brushRef="#br0" timeOffset="-119092.85">11665 10160 373 0,'0'0'65'0,"0"0"-5"16,0 0 11-16,-6-10-6 0,6 7-18 16,0 0 0-16,0 2-5 0,0-1-5 15,0 2-5-15,0-1-6 0,0 1-5 0,0 0-5 16,0 0-1-16,0-1-2 0,0 1-2 16,0-1-2-16,0 1-2 0,0 0-5 15,0 0 1-15,6 3-3 0,6 0 1 16,9 2-1-16,6-1 4 0,10 0 3 15,4 2 4-15,9-1-2 0,-3 2-2 16,3 3-2-16,-11 2-2 0,-6 2-1 16,0 1-1-16,-10 2 1 0,-10 2-2 15,-1-2 1-15,0 1 1 0,-10-2-2 16,-2 1 0-16,0-1 1 0,0-4-1 0,-4 3 2 16,-8-2 1-16,0 0-3 0,-7 3 0 15,-4-2 0-15,-8 3 0 0,-12-1 0 16,-7 2 0-16,1 1 0 0,-5 0 0 15,-2 1 0-15,8 2 0 0,-1-2 0 16,7 3 0-16,9-2 0 0,0 2-21 0,6-3-52 16,7-4-29-16,7-12-97 0,7-8-351 15</inkml:trace>
  <inkml:trace contextRef="#ctx0" brushRef="#br0" timeOffset="-88794.14">1021 10364 106 0,'0'0'261'0,"0"0"-217"16,0 0 4-16,0 0 5 0,0 0-3 15,0 0-17-15,0 0-13 0,0 0-1 16,0 0-1-16,-18 4 0 0,18-4-8 15,6 0-4-15,-4 0-3 0,6 0-2 16,9 0 5-16,-3 0 14 0,13-4 6 16,2-3-3-16,2-1-5 0,0 1-3 15,2 1-8-15,0 0-4 0,0 1-2 0,-8 1 0 16,-2 1-1-16,-3 2-1 16,-11 0-38-16,-3 0-27 0,-6 1-21 15,-4 0-51-15,-5 0-56 16</inkml:trace>
  <inkml:trace contextRef="#ctx0" brushRef="#br0" timeOffset="-88370.21">945 10343 466 0,'0'0'97'0,"0"0"-28"16,0 0-31-16,0 0-17 0,0 0 6 0,0 0-11 16,0 0-1-16,0 0-1 0,0 0-1 15,51 39-3-15,-36-23 2 0,-5 4-4 0,5 2-4 16,-7 3-2-16,-4 3 0 0,2 1-1 15,-2-1 2-15,0-2-1 16,-4 2-1-16,0-4 0 0,0-1 0 0,0 2 1 16,-2-6-2-16,0-2 1 15,0-4-1-15,0-5 1 0,2 1-1 0,0-7-1 16,0-2 0-16,0 1 1 0,0-1 0 16,0 0 0-16,0-2 2 0,0-4 1 15,0-1 1-15,0-5 1 0,4-3 1 16,5 1-1-16,1 2-1 15,-2 0-4-15,9 1 0 0,-3 2 0 0,11 4-1 0,-4 2 1 16,4 3 0 0,-1 0 0-16,3 7 0 0,-6 3 1 0,-3 4-1 15,5 4 0-15,-10 3 0 16,-1 1 0-16,0-1 0 0,-5-1 0 0,-7-1 1 16,0-2-1-16,-2 2 1 0,-9-1 1 0,-7 2-2 0,5-3 2 15,-10 0-2-15,1 0-2 16,-1-3-4-16,-4 0-14 0,-2-2-17 15,-2 0-21-15,6-2-11 0,7-3-23 16,-1 0-47-16,13-3-92 0</inkml:trace>
  <inkml:trace contextRef="#ctx0" brushRef="#br0" timeOffset="-87657.53">2175 10264 350 0,'0'0'69'0,"0"0"-10"0,0 0 2 15,0 0 3-15,0 0-17 0,0 0-8 16,0 0 0-16,-7-19-11 0,7 19-8 15,0 0-7-15,0 0-5 16,0 0-1-16,0 0 0 0,0 0-3 0,0 3-2 16,0 0-1-16,0 6 0 0,0 2 0 15,0 3 0-15,-6 5 0 0,-4 3 2 16,-3 5-1-16,5 3 0 0,-10-1 0 16,5-1-2-16,-3-1 0 0,3-5 0 15,7-2 0-15,0-5 0 0,2-2 0 0,2 0-1 16,2-3 1-16,0 2 0 0,0-5 0 15,0-1 0-15,6-1 0 0,-4-2 0 16,2 1 0-16,2-2 0 0,3-1-1 16,5 0 1-16,-2-2 0 15,15-6 1-15,0-5 1 0,8-1 8 0,5-4 1 16,-1 0-6-16,2 0-3 0,3-1 0 16,-9 3-1-16,-4 2-1 0,-9 1-9 15,-1 2-27-15,-13 3-40 0,-3 0-32 16,-5 3-86-16,-11-2-233 0</inkml:trace>
  <inkml:trace contextRef="#ctx0" brushRef="#br0" timeOffset="-87438.26">2206 10332 488 0,'0'0'144'0,"0"0"-77"0,0 0-16 0,0 0 9 15,0 0-16-15,0 0-14 0,0 0-8 16,57-21-3-16,-48 34-7 0,1 0-3 15,5 5-3-15,-7 6-1 0,0 5-2 16,2 6-1-16,-3 6-1 0,-3 5 0 16,0-1 1-16,-2 3-2 0,6-6 0 0,3-4-3 15,-3-5-15-15,-2-4-9 16,11-2-14-16,-3-2-36 0,7-8-44 16,-7-2-63-16,5-8-181 0</inkml:trace>
  <inkml:trace contextRef="#ctx0" brushRef="#br0" timeOffset="-86743.97">3107 10238 288 0,'0'0'75'16,"0"0"-25"-16,0 0 9 0,0 0 5 0,0 0-19 15,0 0-5-15,0 0-9 0,0 0-2 16,-10-47 1-16,14 35-2 16,8 1-8-16,3 0-3 0,-5 0-1 0,11 1-4 15,-5 1-2-15,5 0-3 0,2 4-1 16,-3 0-2-16,3 3-1 15,0 1-1-15,-5 1 1 0,1 4-3 0,-9 4-1 16,3 1-1-16,-7 5 2 0,-2 2 0 16,-4 3 1-16,-4 3-1 0,-7-1-4 15,-1 2-2-15,0-2-1 0,-5-1-1 0,9 1 4 16,-7-2 2-16,5-2 1 16,8-1-1-16,-2-4 1 0,0 0 0 0,0-4 0 15,4-2 0-15,0-3 0 0,0-2 1 16,0 0-1-16,0-1 0 0,0 1 0 15,6 1 1-15,0 0 1 0,4 2 6 16,9 0 1-16,0-1 8 0,3 2-9 16,7 1 0-16,0 2 3 0,0-1-1 0,-6 3 2 15,-3 4-5-15,1-3-1 0,-13 4-3 16,-3-3 1-16,-1 3-1 16,-4 0 1-16,-4 4 0 0,-9 3-1 15,-8-2 1-15,1 0-1 0,-3 0-2 0,-4-4 0 31,-2 0-7-31,2-2-4 0,5-2-8 0,-5 0-16 0,4-4-28 16,0 0-20-16,11-2-7 0,6-1-38 16,0-2-83-16</inkml:trace>
  <inkml:trace contextRef="#ctx0" brushRef="#br0" timeOffset="-86062.89">4326 10094 186 0,'0'0'46'0,"0"0"77"0,0 0-13 0,0 0-23 0,0 0-27 0,0 0-23 15,0 0-7-15,0 0 2 0,7-30-2 16,-7 30-5-16,0 0-4 0,0 3-9 15,0 1-5-15,0 1-2 0,0 1 2 16,0 1-2-16,0 0-1 0,0-2-1 16,-4 3 0-16,-1 1-1 15,-5-2 0-15,-4 3 1 0,1-2-1 16,-7-4 0-16,3 0-2 0,-6-2 0 0,-2-2-6 31,5 0-4-31,-5-4-6 0,2-2 3 16,7-1-1-16,-1-1 5 0,7-1 9 0,4-1 0 15,-1-3 1-15,5-4-1 0,2-2 1 16,0-1 4-16,7-1 4 0,-1 4 2 16,6 0-1-16,5 4-3 0,-5 3-2 15,11 4-2-15,4 3 2 0,4 0 0 16,8 2 0-16,2 1 5 0,1 4 1 16,7 4-4-16,-5 2-1 0,1 4-1 15,-8 5 0-15,-6 1-1 0,-10 6-2 16,-6 3-2-16,-9 5 2 0,-6 4 0 15,-11 1 0-15,-7-1-1 0,-7-5-1 0,6-1 0 16,-3-4-3-16,-3-6-1 0,6-1-3 16,-1-2-2-16,5-5 3 0,1 1 4 15,1-6 1-15,1-1 0 0,6-2 1 16,4-2 0-16,-1-3 0 0,1 1 0 16,2-2 1-16,0 0 1 0,0 0 2 15,0-2 8-15,2-1-1 0,5-1-3 16,5-1-1-16,7-4 0 0,6-1 3 0,8-2-1 15,0 1 0-15,0 1-1 16,4-1-2-16,-2 1-1 0,-4 4-1 0,-4-1-2 16,-6 5 0-16,-11 1-1 0,-4 1-1 15,-4 0-2-15,-2 0-18 0,0 0-14 16,-4 1-11-16,-4 2-32 0,-7 1-50 16,3-2-83-16</inkml:trace>
  <inkml:trace contextRef="#ctx0" brushRef="#br0" timeOffset="-85495.81">5755 9740 379 0,'0'0'111'0,"0"0"-20"0,0 0-23 16,0 0 12-16,0 0-4 0,0 0-25 15,0 0-14-15,0-35-4 0,0 35-8 16,0 3-11-16,0 3-7 0,8 5-4 16,-2 4 0-16,3 6 0 0,-1 3 3 15,8 5-1-15,-7 4 0 0,1 2-2 16,4 3 0-16,-3 3-1 0,-1 0 0 16,5 2-2-16,-5-3 1 0,4-1 0 15,-1-6 0-15,-3-3 0 0,1-3-1 0,-5-7 2 16,-2-1-2-16,-2-4-7 15,-2-4-18-15,0-2-16 0,-2-4-16 0,-4-3-34 16,-7-2-65-16,3-1-154 16</inkml:trace>
  <inkml:trace contextRef="#ctx0" brushRef="#br0" timeOffset="-84691.59">6956 9582 211 0,'0'0'125'0,"0"0"-57"15,0 0-7-15,0 0 15 0,4-60-6 16,-4 46-18-16,0 4-2 0,0-1-3 16,2 5-4-16,-2 0-13 0,0 5-5 15,0 1-4-15,0 0-5 0,0 0-5 0,0 0-2 16,0 0-3-16,0 0-2 16,0 1 0-16,-6 3-4 15,-2 4 0-15,-1 3-1 0,-1 7 1 0,-7-1 1 0,3 4-1 16,2 4-2-16,-1-1 2 15,5 2 0-15,0 1-1 0,6 1 0 16,0 0 1 0,2 3 0-16,4 0 0 0,4 1 0 0,6-3 0 0,5 1-1 0,2-2 1 15,-1-1 1-15,5-3-1 0,4-4 0 16,0-2 0-16,0-8-3 0,4-2 3 31,0-5 0-31,4-3 2 0,-2-1 1 16,3-11 10-16,-5-1 4 0,-6-4-2 0,-5-5-1 15,-5-3 2-15,-7-6 0 16,-6-9-11-16,-4-9-5 0,-4-8 0 16,-12-5 0-16,-7 0 0 0,-10 4 0 0,-4 13 0 15,-13 11 0-15,0 12 0 0,1 13-7 16,7 9-18-16,7 12-15 0,6 4-25 16,3 8-61-16,9-1-143 0</inkml:trace>
  <inkml:trace contextRef="#ctx0" brushRef="#br0" timeOffset="-61357.66">8519 16968 383 0,'0'0'14'16,"0"0"-11"-16,0 0 7 0,0 0 29 15,0 0 21-15,0 0-16 0,0 0-14 16,0 0-5-16,-50-37-5 0,38 34-1 16,-1-2 2-16,-1 1 0 0,-5 2 5 15,3 2 1-15,-3 0-4 0,-2 3 2 0,5 4-6 16,-1 0-7-16,3 2-3 15,-1 4-3-15,3 5-3 0,-3 4-3 0,-1 8 1 16,-1 5-1-16,1 6 1 16,-5 8-1-16,5 5 1 0,-3 2-1 0,5 2 0 15,-3-2 1-15,9-3-1 0,6-5 0 16,2-6 0-16,4-4-1 0,6-3 0 16,3-3 1-16,3-3-5 15,7-5 2-15,0-3 0 0,-1-5 1 0,3-4 0 16,4-5 1-16,-2-5-1 0,-2-3 2 15,6-8 0-15,-4-7 2 16,6-6 6-16,2-5 2 0,2-5-1 0,2-4-3 16,-2-3 1-16,-3-3 4 0,-3-5 0 0,-7-1-1 15,-7 2 0-15,-11 5-3 16,-6 5-1-16,-4 6 3 0,-13 5 5 0,-3 3-4 16,-9 4-5-16,-6 3-3 0,-5 6-2 15,-1 4 0-15,0 5-1 16,-1 0 0-16,5 1 0 0,6 0-3 0,4 2-8 0,11 1-3 15,1 2-2-15,9 3-5 0,-2 1-18 16,4 4-9-16,-5 3-41 0,-1 2 0 16,-4 4-36-16,1-6-57 0</inkml:trace>
  <inkml:trace contextRef="#ctx0" brushRef="#br0" timeOffset="-60931.83">9314 16924 463 0,'0'0'37'0,"0"0"-24"16,-6-53 25-16,4 44 35 15,-2 5-19-15,-2 1-8 0,0-3-10 16,-1 4-10-16,3-2-2 0,-2 1-6 16,2 1-5-16,2 0-1 0,-2 2-2 15,4 0-3-15,0 0-3 0,-2 1-4 0,2 5-1 16,-2 3 0-16,-5 5-1 0,-1 6 1 16,-6 3 1-16,-3 8 0 0,-6 3 1 15,-3 5 1-15,1 1-2 0,0 4 1 16,0-2 0-1,7 1-1-15,3 1 0 0,9-3-2 16,6-2-6-16,2 1-8 0,10-3-3 16,7-4 0-16,8-4-5 0,2-4-2 0,2-5 0 0,4-6 2 15,0-3 5-15,0-5-3 0,-4-4-7 16,0-2-11-16,-2-3-25 0,4-10-32 0,-4 0-67 16</inkml:trace>
  <inkml:trace contextRef="#ctx0" brushRef="#br0" timeOffset="-60618.9">9705 16922 582 0,'0'0'27'0,"0"0"-15"0,0 0 30 16,0 0 24-16,0 0-25 0,0 0-14 15,0 0-1-15,0 0-1 0,0 0-5 16,2-16-5-16,-2 19-6 16,0 2-3-16,2 5-4 0,-2 7 2 0,6 7 0 15,1 4 0 1,1 7-1-16,-2 2-2 0,0 1-1 0,3 2 0 0,-1-2 0 16,0 1-2-16,-6-3-4 0,2 0-5 15,-4-5-8-15,0-3-9 0,0-6-9 16,0-4-24-16,-2-4-18 0,-4-4-14 15,-2-8-62-15,-3-2-107 0</inkml:trace>
  <inkml:trace contextRef="#ctx0" brushRef="#br0" timeOffset="-60208.75">9970 16736 475 0,'0'0'86'16,"0"0"-41"-16,0 0 1 0,0 0 7 16,0 0-12-16,0 0-5 0,0 0-8 15,0 0-5-15,51 2-6 0,-34 2-3 16,2 1-1-16,1 3 1 0,5 3-4 16,2 4 1-1,6 5-1-15,0 3-3 0,0 5-2 0,4 3 0 0,1 3-2 0,-1 1 0 16,0 1-2-16,-4 4 0 15,-8 1 1 1,-7 1-1-16,-9 3 1 0,-9 1-2 0,-11 3-7 0,-11-2-7 16,-9-2-9-16,-7-2-17 15,-9-6-26-15,-13-4-65 0,4-12-90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47:53.693"/>
    </inkml:context>
    <inkml:brush xml:id="br0">
      <inkml:brushProperty name="width" value="0.05292" units="cm"/>
      <inkml:brushProperty name="height" value="0.05292" units="cm"/>
      <inkml:brushProperty name="color" value="#0070C0"/>
    </inkml:brush>
  </inkml:definitions>
  <inkml:trace contextRef="#ctx0" brushRef="#br0">24471 10882 261 0,'0'0'96'0,"0"0"-24"0,0 0-25 0,0 0 3 16,0 0-11-1,0 0-10 1,0 0-8-16,29-49-2 0,-27 46-3 0,-2 2-1 16,0-1-5-16,0 0-1 15,-2-1 2-15,-5 0-4 0,-1 2 0 0,-4-2-5 16,-7 3-2-16,5 0 0 0,-5 0-1 16,9 4 1-16,-9 3-1 0,11 3 1 15,-5 0-1-15,3 2 1 0,2 2-2 16,-1 0 1-16,1 1 0 0,4 1 1 15,2-5 0-15,0 2-1 0,2-1-1 16,0-2 1-16,6 2 1 0,-2-4-1 16,7 1 0-16,-3 0 1 0,4 0 1 0,7 1-1 15,-1 0 0-15,3 2 1 0,4 1 1 16,0 0 0-16,-5-1-2 16,1 1 2-16,-6-3 1 0,1-2 0 15,-10-1-1-15,1 0 0 0,-3 1-1 0,-2 2 1 16,-2 2-1-16,-9-2 1 0,1 4-1 15,-10-3 0-15,-1 0-1 0,-10 1 2 16,-4-3-6-16,0 0 1 0,-2 0-5 16,0-3-7-16,4 1 2 0,4-5 4 15,10 0 3-15,5-2-2 0,6-1-11 16,4-5-3-16,-1-3-2 0,-1-4-14 0,4-2-10 16,0-8 10-16,7-2-17 0,5-5-31 15,7 1-90-15</inkml:trace>
  <inkml:trace contextRef="#ctx0" brushRef="#br0" timeOffset="203.67">24774 10758 507 0,'0'0'88'16,"0"0"-48"-16,0 0-4 0,0 0 9 0,0 0-16 15,0 0-9-15,0 0-3 16,0 0-5-16,42-22-8 0,-42 36 0 0,2 7-2 15,-2 7 0-15,2 3 0 16,-2 3 0-16,0 1-2 0,-2 2 0 16,0 2-6-16,2 0-31 0,-2-1-14 0,2-3-8 15,-2-3-25-15,2-5-52 0,-2-4-37 16</inkml:trace>
  <inkml:trace contextRef="#ctx0" brushRef="#br0" timeOffset="392.05">24652 11103 446 0,'0'0'63'15,"0"0"-10"-15,0 0-17 0,11-54 5 0,-3 45-8 16,4 2-15-16,-5-2-2 16,5 1-7-16,5 0-7 0,-3 1-1 0,7 1-1 15,2-3-17-15,-3-1-39 0,1 0-47 16,2 1-89-16</inkml:trace>
  <inkml:trace contextRef="#ctx0" brushRef="#br0" timeOffset="767.26">24888 10963 466 0,'0'0'66'0,"0"0"-24"15,0 0-3-15,0 0 17 0,0 0-10 16,0 0-14-1,0 0-6-15,0 0-3 0,0 0-6 0,58-50-7 16,-41 48-3-16,3 2 2 0,9 4 0 0,-6 3-1 16,0 4-4-16,-1 2-2 0,-3 3-2 15,-2 4-2-15,-7-3 2 0,2 5 0 16,-3-1-1-16,-3 1-7 0,-2 0-7 16,2-4-2-16,-2-3-1 0,2-4 6 0,-4-2-5 15,-2-2 11-15,3-7 2 16,-3 2 1-16,0-1 3 0,0-1 0 15,0 0 0-15,0 0 1 0,0 0 4 0,0-3 14 16,0-6 1-16,0-3-6 0,-3-3-1 16,3-6-3-16,5-3-5 0,1-5-1 15,6-3-2-15,5-1-2 0,5 1-1 16,-3 6 1-16,6 7-6 0,2 7-10 16,-5 5-13-16,5 4-4 15,0 3-12-15,2-1-7 0,4 5-15 0,-6 3-52 16,-6 1-46-16</inkml:trace>
  <inkml:trace contextRef="#ctx0" brushRef="#br0" timeOffset="1116.96">25537 10998 542 0,'0'0'49'16,"0"0"-13"-16,-8-56-8 0,8 39 19 15,0 4-2-15,0 2-5 0,0 4-9 16,0 3-10-16,0 2-2 0,-2 2-6 15,2 0-11-15,0 0-2 0,-2 3-4 16,0 5 1-16,-2 3 1 0,2 4 1 16,-3 3 1-16,5 1 1 0,-4 2 0 0,2 1-1 15,2 1 0-15,4 0-3 16,0 0-1-16,11 0 1 0,1-1-2 16,7-4-2-16,0 1 2 0,2-4-7 0,4-7-5 15,-4-1 5-15,-7-4 9 0,3-3 3 16,-9-2-1-16,3-6 1 0,-7-3 0 15,-2-2 1-15,0-5 1 0,3-2 0 16,-3-5 0-16,-2-5 1 0,-2 5-3 16,-2 1-1-16,2 8 1 0,0 4-6 15,0 3-14-15,-2 7-10 16,2 0-11-16,2 1-9 0,-2 1-13 0,5 0-48 16,-3 5-42-16,0-2-102 0</inkml:trace>
  <inkml:trace contextRef="#ctx0" brushRef="#br0" timeOffset="1619.5">26143 11007 526 0,'0'0'80'0,"0"0"-35"0,0 0-3 16,14-59 11-16,-14 47-7 0,-2 1-13 16,0 1-15-16,-4 3-9 0,2 2-3 0,2 2-6 15,-6 2-2-15,-3 1 2 16,1 0-2-16,4 5-1 0,-11 3 0 15,3 2 2-15,1 3-1 16,-3 1-3-16,5 0-3 0,-3 2 1 0,2 2-3 0,7-1 1 16,-1 4 1-16,0-2-1 0,6-1 1 15,0 0-2-15,6 0 4 0,5-3 3 16,-3-1 2-16,10 0-1 0,-3 0-1 16,10-2 1-16,-3 0 0 0,1-5 0 15,0-1 1-15,8 0 1 0,-6-5 0 16,-5-1 0-16,5-3 1 0,4-7 1 15,-4-1-1-15,4-7 1 0,-2-6 2 16,4-5 1-16,2-7 3 0,2-7-2 16,-2-7-5-16,-4-3 2 0,0 1-1 0,-2 2-2 15,-13 4 0-15,1 7 0 0,-13 11 0 16,-2 7 0-16,-8 7 1 0,-9 3 3 31,9 3 1-31,-9 3 1 0,5 7-5 0,-1 2-1 0,-5 8-3 0,7 4 2 16,-5 2 0-16,8 2 1 0,3-1 0 15,-1 2 0-15,6 2 0 0,0 2 1 16,2 4 0-16,5-1-1 0,7 4 3 0,5 1-3 16,5 0 2-16,-3-1 0 15,2-2-1-15,2-3-1 16,-11-2-6-16,5-6-33 0,-11-2-29 0,-4-4-15 16,-4-5-49-16,0-2-52 0</inkml:trace>
  <inkml:trace contextRef="#ctx0" brushRef="#br0" timeOffset="1781.6">26283 10938 495 0,'0'0'88'15,"0"0"-31"-15,0 0-17 0,0 0-7 16,0 0-9-16,0 0-2 0,0 0 2 16,0 0-7-16,56-26-11 0,-31 23-2 15,0-1-4-15,6 0-3 0,4-3-33 16,8-1-53-16,-1 0-55 0,-1-5-168 0</inkml:trace>
  <inkml:trace contextRef="#ctx0" brushRef="#br0" timeOffset="3369.81">27038 10878 468 0,'0'0'9'0,"0"0"-5"0,0 0 15 16,0 0 50-16,0 0-18 0,0 0-6 0,-4-52-4 15,6 41-3-15,2 1-7 0,6 1-5 16,5 0-5-16,-5 1 0 0,13 1-3 16,-5 2-3-16,3 5-4 0,2 0-4 15,-7 0-4-15,3 7-1 0,-11 1 0 16,5 3-2-16,-1 3-2 0,-6 1 2 15,-2 7-1-15,3 5 1 0,-3 2-12 16,0 0-8-16,-2-1-4 0,0 0-4 16,2-3-10-16,0-5 2 0,-2-2 16 15,0-5 6-15,5-2 1 0,-3-4 4 16,-2-3 7-16,4-4 2 0,-6 0 0 16,2 0 6-16,0-6 22 0,0-3 6 0,2-2-8 15,-4-7-6-15,5-1-6 0,-1-5-4 16,4-6-5-16,6-4-2 0,-3-2 0 15,11-3-2-15,-3 1-1 0,4 9 0 16,4 6-1-16,-3 7 1 16,-3 9-2-16,0 5 0 0,-9 2 1 0,5 6 1 15,-9 5-1-15,4 4-2 0,3 4 2 16,-9 3 0-16,0 3 0 0,1-3-1 16,-3 0-4-16,0-3-10 0,0 0 6 15,0-4 3-15,-2-3-1 0,6 0 2 16,7-1 6-16,-1-3-1 0,11 1 1 0,-2-2 1 15,2-4-1-15,2-2-2 16,4-1-3-16,-2-6-9 0,-3-3 1 0,-5-5 3 16,-2-3 8-16,1-5 2 0,-7-2 0 15,-1-2 4-15,3-1 4 0,-5 0 9 16,-2 2 8-16,3 7-10 0,-9 3-2 16,0 7 5-16,-2 2 2 0,-4 2-5 15,-3 1-6-15,-1 3-8 0,2 2 0 16,-2 6-1-16,-7 2-3 0,5 5 3 15,2-3 0-15,-5 4-1 0,5-1 0 16,2 1 0-16,4 4 1 0,-3 1-2 0,3-1 2 16,2 5-3-16,2 0-4 0,3 1 2 15,1-1-6-15,4-2-5 0,5-4 4 16,-5-2 6-16,6-5 2 0,-5-5-6 16,1-5 9-16,1-2 1 15,-5-5 2-15,2-5 0 0,3-5 5 0,-5-4 2 16,-4-6 3-16,0-6-6 0,-4-7 0 15,0-7-5-15,0-1 3 0,0 4-3 16,-2 5-1-16,-2 8 1 0,4 10 0 16,-4 6-1-16,2 2 1 0,-2 6-2 15,-5 4-2-15,1 1-8 0,2 6-12 0,-4 6-22 16,-5 5-7-16,11 1 4 0,0 3-28 16,8 1-33-16,12-2-22 0,7 2 20 15,8-2 53-15,11 0 27 0,3-4 10 16,-2-4 15-16,9-5 6 0,-11-4 2 15,-1-3 1-15,-7-4 13 0,-6-8 29 16,-5-2 47-16,-11-5-3 0,-5-1 4 16,0-6-10-16,-2-2-7 0,0-2-14 0,-2 0-5 15,-2 1-8-15,3 6-10 16,-1 5-9-16,0 6-4 16,0 5-8-16,-2 2-5 0,2 4-5 15,-2 1-4-15,0 0-4 0,0 7-1 0,0 3-3 0,0 6 1 16,-2 4 3-16,-2 3-1 0,-3 1 1 15,-1 0 1-15,2-1-1 0,2 0 0 16,2-3 0-16,0 4 0 0,0-3-1 16,2 0-4-16,0-1-12 0,0-4 9 0,2-5 2 15,0-3-3-15,-2-3 3 16,0-3 2-16,2-2 4 0,0 0 0 16,-2-6 1-16,2-2 2 15,-2-3 0-15,-2-5-1 0,-2-4-2 0,-5-2 0 0,-3-2 0 16,4 5 1-16,2-1-1 0,-5 9 0 15,1 2 0-15,4 4 0 0,0 5-1 16,-5 3-3-16,1 5 1 0,2 4 2 16,3 3-1-16,-1-1 1 0,2 1 0 15,0 0 1-15,4 2 0 0,4-3-1 16,4 1 1-16,3 0 0 0,5 3 1 0,1 0 0 31,10-1-1-31,2 0 1 0,0-4-1 0,-5-2 0 0,5-3-1 0,-2-5-21 31,4-3-24-31,-2 0-7 0,4-10-7 0,4 1 0 0,-1-4-35 0,-3 0-18 16,6-1 21-16,-6-4 13 0,-2-4 76 16,-2-5 3-16,-4 4 84 0,-11 0-25 15,1 3 15-15,-9 4 9 0,-6 4-6 16,0-1-18-16,0 5-9 0,0 0-12 16,0 1-7-16,0 3-4 0,0-2-12 15,0 3-4-15,0 0-3 0,0 0-1 0,0 1-3 16,0 0 0-1,0 0-1-15,0 0 1 0,0 0 1 0,0 2 1 16,0 0-1-16,0-2 0 0,0 2-1 0,0-1 0 16,0 1-2-16,0 0-2 0,0 0 1 15,0-2-2-15,-2 2 1 0,-2 0-2 16,0 0 0-16,-7 2 1 0,7 1 0 16,-4 2 0-16,2 2-5 0,-7 1-1 15,5-1 1 1,2 2 3-16,-3 0 2 0,-1 3 0 0,4 0 1 0,4 1-2 15,0 3 1-15,2-1 1 16,0 1 0-16,0 0-1 0,6 0 1 0,8 3 0 16,1-2 0-16,4-2 0 0,-1 2-2 0,5-5 2 15,0 0-8-15,-3-4-26 0,5-4-18 16,4-1-17-16,2-3-12 0,2-5-56 16,0-3-131-16</inkml:trace>
  <inkml:trace contextRef="#ctx0" brushRef="#br0" timeOffset="3935.77">29229 10826 150 0,'0'0'42'15,"0"0"-20"-15,-4-57 1 0,2 43 28 16,0 2 10-16,2 4 6 0,0 1-8 16,0 2 1-16,0 2-3 0,0 2-8 15,0 1-6-15,0 0-6 16,0 0-15-16,0 0-11 16,4 2-3-16,0 1 7 0,8 0 7 0,-3 0-4 0,1 2-4 0,7-1-4 31,-3 2-4-31,3-1-2 15,-3 0-2-15,3 1-2 0,-5-3 1 16,-2 0 0-16,3-3-2 0,-7 0-1 0,-4 0-7 16,2 0-2-16,-2-5-3 0,-2 0 6 15,2-2 3-15,-2-1 1 0,0 1 1 16,-2-1 2-16,2-1-1 0,-2 2 2 16,-2-1 2-16,2 1-2 0,-2 2 6 15,0 1-3-15,-5 3 1 0,3 0-2 16,-2 1 1-16,0 1-3 0,-7 6 0 15,5 4 0-15,0 0-1 0,-5 4 1 16,5-1 0-16,-5 0 0 0,7-1 0 16,0-1 0-16,6-1-1 0,0 2 1 0,2-2 0 15,0-2-1-15,0-1-2 0,0-2-1 16,2-1 2-16,0-4 0 0,2-1-3 16,-2 0 2-16,0 0-1 0,2-3 1 15,0-1 2-15,0-4 0 0,-4 1 1 16,0-3-1-16,0-3-5 0,0-2-4 15,0-2-7-15,0-3-9 0,-4 2 5 16,4-2-21-16,9 8-8 0,-1 3-28 16,2 4-28-16,7 2-80 0</inkml:trace>
  <inkml:trace contextRef="#ctx0" brushRef="#br0" timeOffset="4234.6">29845 10474 503 0,'0'0'101'16,"0"0"-40"-16,8-52-14 0,-4 48 9 15,3 4-9-15,-1-3-19 0,0 3-7 0,-2 0-5 16,2 0-8-16,5 6-3 0,-5 1-2 15,0 5-1-15,-2 3-2 0,0 1 2 16,1 7-1-16,-5 5 0 0,0 5 0 16,0 7-1-16,-7 2 0 0,3 3 0 15,2-1-4-15,0 0-25 0,-2-2-4 16,2-3-20-16,2-1-30 0,0-3-2 16,0-5-33-16,-2-5-30 0,0-12-115 15</inkml:trace>
  <inkml:trace contextRef="#ctx0" brushRef="#br0" timeOffset="5444.68">29719 10804 529 0,'0'0'82'0,"0"0"-36"16,-6-54-10-16,6 46 5 0,0 2-14 0,0-1-6 16,0-1-2-16,4 1-8 0,0 0-5 15,0-4-4-15,4 0 0 0,3-1-2 16,-3 1 0-16,0 2 0 0,7 1-12 15,-5 4-11-15,5 2-3 0,-1 2-3 16,7 0 6-16,-1 3 2 0,3 1 7 16,0-1 6-16,-2-2 6 0,-5 2-1 15,-6-3 3-15,-1 1 2 0,-1 0 7 0,0-1 16 16,-2 3 1-16,3 0-2 0,3 2 0 16,-4 2-2-16,1-1-4 0,-1 2-4 15,4 2-5-15,-3 1-2 0,-1 5-1 16,-4-1-4-16,2 3 0 0,0 1 0 15,-4-1-1-15,1 3-1 0,-3-4 1 16,0-3-1-16,0-1 0 0,0-4 0 16,0-3 0-16,0-4 0 0,0 0-3 0,0-1 3 15,0-1 0-15,-3 0 0 16,3 0 1-16,-2-1 2 0,-2-5-1 16,0-2 0-16,-2-2-2 0,4-4 2 0,2-2-2 15,-2 1 0-15,2-5 1 0,2-2 0 16,8-3-1-16,1-2 3 0,3 3-2 15,5 3-1-15,1 6 0 0,-3 6 0 16,-5 5-1-16,5 4 0 0,-5 1-1 16,3 7 1-16,-5 5-1 15,0 3-1-15,3 2 3 0,-7 1 0 0,2 0 0 16,-4-2-2-16,-2-2 2 0,0-1-1 16,-2-3-1-16,0-3 1 0,0 1-1 15,0-4 1-15,5 1 0 0,-5-2 0 16,2-1-1-16,-2 0-9 0,2-2 10 0,-2 0 0 15,0-1 1-15,0 0 0 0,2-2 1 16,-2-7 3-16,0-2-4 0,2-4 2 16,-2-1-2-16,2-4 1 0,0-3-1 15,2-3 1-15,2-3 0 0,5 1 1 16,1 2 2 0,-2 5-3-16,1 8 0 0,-1 6-1 0,-4 3-1 0,3 4 1 15,-1 1-2-15,2 6-1 0,-2 7 1 0,1 3 0 16,3 4 1-16,-6 1 0 0,0 0 1 15,1-1-4-15,-5-2-9 16,4-4-5-16,-2 0 5 0,0-3-2 0,0-1 13 16,-2-1 0-16,5-3-5 0,1 3 3 15,6-5 3-15,1 0-3 0,5-3 1 16,5-3-3-16,4 1-10 0,-2-8-2 16,6-2-5-16,-4-4 0 15,-2-4-2-15,0 0 8 0,-11-4 12 16,3-1 5-16,-5 0 1 0,1 3 13 0,-7 4 18 15,-2 7-5-15,-1 4 6 0,-5 2 2 0,0 3-7 16,0 0-12-16,0 6-16 16,0 6-1-16,0 8 0 0,0 3 1 15,0 4 2-15,0 2 0 0,0 1-1 0,2 0 1 16,4-2-1-16,-2-2-1 0,0-1 1 16,0-3 0-16,0 1 1 15,0-4-2-15,-1-3 1 0,-3-3-1 0,0-6-1 16,0-5-4-16,0-2-1 0,0 0 6 15,0-1 1-15,-3-9 4 0,-1-1-1 0,-2-4 1 16,0-4 5-16,0 0 0 16,0-2-2-16,-3-6-1 15,3 0 2-15,4-5-2 0,0-4-3 0,0-1 3 0,2-3-5 16,-2 3-1-16,2 4-1 0,2 4 0 31,-2 5 0-31,2 5 1 0,0 7-1 0,0 2 0 0,0 4-1 0,0 3 1 16,6 0 0-16,3 2-2 0,1 0-3 15,9 1 4-15,2 4-1 16,6 3 1-16,0 6-1 16,-1 2 2-16,1 0 0 0,-8 1 0 0,-2 0 0 0,-7-4 0 15,-6 1-1-15,-6 0 0 0,-6 0 1 16,-4-1 0-16,-11 2-1 0,2-2 1 0,-7 0 0 16,-1-1-2-16,-2-2-4 0,6 0-17 15,-2 0 7-15,5-4-11 0,3 0-16 31,0-3 5-31,7-1-7 0,6 0 10 0,4-1-4 0,4 0-16 0,15 0-26 16,6-3-44-16,4 0-102 0</inkml:trace>
  <inkml:trace contextRef="#ctx0" brushRef="#br0" timeOffset="5654.26">31257 10654 514 0,'0'0'88'0,"0"0"-51"0,0 0 11 16,0 0 7-16,0 0-5 0,0 0-24 15,-17-6-6-15,17 4 0 0,7-3-1 16,-1-1-4-16,4 0-6 0,3 1-4 16,3 0-2-16,-1 0-3 0,3 1 1 15,-1 2-1-15,1 2-1 0,-3 0-4 0,-1 7-23 16,-1 0-20-16,-1 3-37 15,2 2-18-15,-3-2-42 0,-3 1-69 16</inkml:trace>
  <inkml:trace contextRef="#ctx0" brushRef="#br0" timeOffset="5827.17">31172 10882 412 0,'0'0'108'15,"0"0"-49"-15,0 0-15 0,0 0 15 16,0 0 0-16,0 0-18 0,0 0-9 0,0 0-14 15,0 0-8-15,25-13-9 16,-6 5-1-16,10 0-3 0,6-1-25 0,4 3-36 16,4-2-28-16,3-4-52 15,-1 1-139-15</inkml:trace>
  <inkml:trace contextRef="#ctx0" brushRef="#br0" timeOffset="6504.83">31420 10496 540 0,'0'0'47'0,"0"0"-42"0,0 0-3 15,0 0 10-15,0 0-3 16,0 0-2-16,0 0 10 0,0 0 9 16,0 0 0-16,56 58-1 0,-46-48-2 15,-1-2-6-15,-3-5-1 0,0 0-4 0,0 0 0 16,0-2-3-16,1 1 0 0,-1-2-3 15,4 0-1-15,3 0-3 0,-1-4 2 16,5-1-1-16,1-2-3 0,3 0 0 16,-1-1 0-16,-1-4 0 0,4 0 0 15,-7-2 1-15,-1-2 0 16,-3 0-1-16,-1-2 1 0,-5 0 0 0,-2 0-1 16,0 4 2-16,-4 0-1 0,0 5 0 15,0 3-1-15,0 3 1 0,0 2 0 16,-4 1-1-16,-2 4-1 0,-3 5-1 15,3 7 0-15,-2 0 1 0,0 4 0 16,-1 1 0-16,5 3 1 0,0 1-1 0,4 0 1 16,-2 3 0-16,2-1 0 0,0 1 0 15,2 1 0-15,-2 0 0 0,2 0 0 16,2 1 0-16,0-3 1 0,1 1-1 16,-3-4 0-16,2-2 0 0,-2-3 0 15,2-6 1-15,-2-2-2 0,0-3 2 16,0-3-1-16,-2-3 0 0,0 0-2 15,0-2 2-15,0 0 1 0,0-3 0 16,0-4 2-16,0-4-1 0,-4-2-1 16,0-2-1-16,-4-2 0 0,4-2-1 0,-3-2 1 15,3 0 0 1,2-2 0-16,2 0 0 0,2 1 0 0,4 0 0 0,3 0 1 16,7 1-1-16,-3 3 0 0,1 3 0 15,-1 6 0-15,1 5 0 0,-2 4-1 16,5 0 0-16,-1 7 1 0,7 4-2 15,-4 3 2-15,1 4-1 0,-3 0 1 0,0 3 1 16,-5-2-1-16,-4 2 0 16,-4 0 0-16,0-1 0 0,-1 0 0 15,-1 0-1-15,0-3 1 0,0 0 0 0,0-5-9 16,2-1-10-16,-2-4-20 0,2-2-14 16,0-1-5-16,2-4-8 0,1 0-77 15,-1-5-46-15</inkml:trace>
  <inkml:trace contextRef="#ctx0" brushRef="#br0" timeOffset="7657.73">32061 10612 487 0,'0'0'81'0,"0"0"-38"0,0 0-20 0,0 0-10 16,0 0-3-16,0 0-1 0,0 0 5 15,-2 3 5-15,2 4 4 0,4 0-2 16,4 3 1-16,3 0-3 0,1-1-6 15,3 1-4-15,5-1-3 0,1 3-4 16,2-2 0-16,-3-1-1 0,1 1 0 16,-2-5-1-16,-1-2-1 0,-3-3-2 15,-3-1-2-15,0-1 5 0,-3-4 0 16,1 0 0-16,0-2 2 16,-3-4-1-16,1 1 1 0,-2-3-1 0,-4-1 3 15,0 0-2-15,-2 1-2 16,-4-1 0-16,-2 4 0 0,-4 1 0 15,1 2-1-15,-1 3 1 0,-2 5-1 16,-1 0-2-16,-1 2 0 0,-1 7-3 16,-3 1 1-16,3 1 2 0,-3 1-1 15,5 1 2-15,-1 2 1 0,3-2-1 0,7 3 1 16,2-1-1-16,4 0 1 0,-2 0 1 0,11 2-1 16,3 2 1-16,3-1 2 0,5-1 0 0,3-1-2 15,-2-4 3-15,2-1-3 16,4-3 0-16,-5-4 1 15,1-2-1-15,-2-2 0 0,0 0-4 0,-7-3 0 16,1-5 4-16,-5-3-1 0,1-5 0 0,-3-3 1 16,-4-5 1-16,0-1 1 0,-4-1 1 31,0 1-2-31,-2 2 1 0,0 4 0 0,-2 4 4 0,-2 3-4 0,0 5 0 0,0 2 2 31,2 4-2-31,-2 1-2 0,-2 0 0 0,-3 4-3 0,3 1 1 0,0 4 0 31,2 1 0-31,-2 1 2 0,3 3-1 16,3-3 0-16,0 4 1 0,0-2 0 16,7-1-1-16,-1 0 1 0,0-2 1 15,2-1-1-15,3-2 1 0,-3-1-1 16,2 1 0-16,3-4 1 0,-1-1 0 16,0-1 1-16,3-1-1 0,-5 0 0 15,1-4-1-15,-1-4 2 0,-4-2 1 0,2-3 2 16,-1 0 4-16,-3 0-4 0,0 1 0 15,0 7 0-15,-2 1 0 0,0 1 0 16,-2 3 0-16,0 0-4 0,0 2-1 16,-2 3-4-16,0 5-2 0,-2 4 3 15,2 2 2-15,0 1 1 0,2 1 0 16,0-3 1-16,6 1-1 0,0 0-1 16,2-3 1-16,3 0 2 0,1-5-2 15,-4 0 0-15,3-6 1 0,-1-1-1 16,-2-2 3-16,3 1-2 0,-1-3 1 15,2-6 1-15,1-2 2 0,3-4 5 0,-1-1 1 16,6-3-5-16,-3-3 0 0,1-6-1 16,1 0-4-16,-1-4 0 0,-5-1 0 15,-3 1 1-15,-5 0-2 0,-2 3 0 16,-4 0 0-16,0 8 0 0,0 2 0 16,0 9 0-16,-2 3 0 0,-4 3 0 15,2 4 1-15,-7 0-2 0,-1 8-1 16,-2 6-2-16,-5 3 2 0,4 2 2 15,1 2-1-15,2 1 0 0,5-2 1 16,3 3-1-16,4-3 1 0,0 4 0 16,4 1 0-16,7 2 0 0,1 2 2 0,5-2-2 15,1 3 1-15,-3-7-1 0,-1-2 1 16,1-7 0-16,-11-5-1 0,2-3 0 16,-2-5 0-16,-2-1-1 0,2-1 1 15,-2-6 2-15,-2-3-1 0,0-5 1 16,-4-4-2-16,-4 2-2 0,2-3-2 15,-7 2 1-15,3 7 3 0,0 1-3 16,1 3 2-16,1 3-1 0,-2 3-5 16,4 1-3-16,2 6 5 0,-1 3 0 15,1 1 2-15,-2 0 0 0,2 5 2 16,2-2 1-16,2 2 0 0,2 1 0 16,2 1-1-16,6 2 1 0,1 0-2 0,3-1-3 15,-1-2-11-15,-3-2-28 0,2-1-36 16,-1-6 29-16,-3-2-29 0,4-4-49 15,1-1-99-15</inkml:trace>
  <inkml:trace contextRef="#ctx0" brushRef="#br0" timeOffset="7863.71">33159 10906 424 0,'0'0'170'0,"0"0"-115"0,0 0-10 15,0 0 13-15,0 0-13 0,0 0-22 16,14 36-5-16,-14-28-5 0,-6 1-6 16,-2 1-4-16,-3 0-1 0,-5 0-2 15,1 1 0-15,-5-3-4 0,3 0-30 16,-1 1-40-16,3-5-28 0,-1-3-63 16,3-1-137-16</inkml:trace>
  <inkml:trace contextRef="#ctx0" brushRef="#br0" timeOffset="8051.79">33066 10792 603 0,'0'0'96'16,"0"0"-36"-16,0 0-9 0,0 0-21 16,0 0-14-16,0 0-13 0,0 0 3 15,0 0-1-15,0 0-5 0,-23-7 0 16,19 14 0-16,2 0-1 15,2 2 1-15,-4-2-5 0,2 0-23 0,-1 1-27 16,-1-2-33-16,-2-6-33 0,-2-3-135 16</inkml:trace>
  <inkml:trace contextRef="#ctx0" brushRef="#br0" timeOffset="12357.47">24781 12075 392 0,'0'0'80'16,"0"0"-14"-16,0 0-4 0,0 0-1 16,0 0-13-16,0 0-12 0,0 0-11 15,0 0-8-15,0 0-5 0,-23-40-10 16,23 48-2-16,0 6-2 0,0 8 0 15,0 7 2-15,-2 7 1 0,-2 5 0 16,2 3 1-16,-5 2 1 0,1 1-2 16,2 0 0-16,0-4-1 0,0-4 0 15,4-2-14-15,0-6-19 0,2-6-4 16,4-4-18-16,2-6-10 0,-3-4-30 0,-1-8-28 16,-4-3-48-16</inkml:trace>
  <inkml:trace contextRef="#ctx0" brushRef="#br0" timeOffset="12530.43">24568 12368 188 0,'0'0'300'0,"0"0"-227"0,0 0-22 15,0 0-18-15,0 0-12 0,0 0-12 16,0 0 1-16,25-58 10 0,1 47 10 16,5-2-8-16,5-4-3 0,11 4-5 0,3-3-9 15,1 2-2-15,1 3-2 0,2 0-1 16,-5 0-16-16,3 1-37 0,-8-4-27 15,-3-1-91-15,-12 0-154 0</inkml:trace>
  <inkml:trace contextRef="#ctx0" brushRef="#br0" timeOffset="13527.49">25227 12153 537 0,'0'0'81'0,"0"0"-25"0,0 0-2 15,0 0-12-15,0 0-22 0,0 0-9 16,0 0-2-16,0 0 0 0,0 0 2 15,6 16-4-15,-6-13-3 0,0 4 0 0,0 3-1 16,0 9-1-16,-6 1 1 0,-2 4-1 16,2 1 1-16,-3-3-2 0,-3 1-1 15,4-4-4-15,6-3-5 0,0-1-8 16,2-7 1-16,0-2 5 16,0-2-5-16,2-1 3 0,4-1 2 0,2-2 1 15,0-1 5-15,-1-4 5 0,-3-2 0 16,2-3 5-16,-2-2 2 0,2-1 1 15,5-3 3-15,-7-3 3 0,4-2-5 16,0-4 0-16,7 2-4 0,-9 2-1 16,6 2-1-16,1 7 0 0,-7 6-3 15,0 3 0-15,4 3-3 0,5 0 3 16,-5 7-2-16,11 7 1 0,-7 3 0 0,5 4 1 16,-11 0 0-16,3 2 0 0,-3-2-2 15,-4-1-5-15,-2-3 0 0,-2-3-3 16,0-2 2-16,0-1 2 0,0-2 2 15,2-2-6-15,-2-3 9 0,2-1 0 16,-2-2-1-16,0-1 1 0,0 0-2 16,2 0 3-16,-2-6 3 0,4-2 2 15,-1-4 8-15,1-2-5 16,0-2-1-16,2-2-1 0,-2-1 2 0,2-3-2 0,1 1-1 16,1 2-1-16,2 5 0 15,-4 5-4-15,-4 5 0 0,5 2 0 0,-1 2 0 16,2 2 0-16,2 6-4 0,-3 3 2 15,5 5 2-15,2 3 1 16,-5-2-1-16,1 2 0 0,5-3-2 16,-9 2-8-16,6-4-4 0,5-3-4 0,-5-1 1 15,9-2-6-15,-5-3-3 0,7-3-5 16,6-2 4-16,2-5 2 0,4-6-10 16,-2-1-13-16,2-5-1 0,-2 0 25 15,-4-1 20-15,2-4-1 0,-12-1 5 0,-2 1 3 16,-7-1 16-16,-4 4 36 0,0 1 13 0,-6 3-8 15,2 5-1-15,-2 3 1 16,0 5-23-16,0 1-11 0,2 1-4 0,-2 1-11 16,2 10-11-16,1 3-1 15,-1 11 0-15,0 2 1 0,2 6 1 16,0 3 0-16,-2 0-1 0,-2-1 0 0,0 1 2 31,0-2-2-31,2-2-2 0,0-7 0 0,-2-3-4 0,4-6 1 0,-4-4-6 16,0-6-1-1,0-5 7-15,0-1 4 0,0-1 1 0,-8-6 6 0,2-5-1 16,0 0-3-16,-1-2 0 0,-3-4-1 16,6-2 3-1,2-2 1-15,-2-6 0 0,4-3-1 0,0-7 1 0,6-8-2 16,2-1 1-16,3-1-2 16,-5 0-1-16,6 6 1 0,3 6-2 0,-7 7 0 0,2 7 0 15,3 6 0-15,-9 6 0 16,0 5 0-1,4 4 0-15,2 1-2 0,1 3 1 0,9 7 0 0,-3 3 1 16,10 6 0-16,-11 2 1 0,3-1-1 0,-5 4-1 16,-5 2 1-16,-7-3 0 0,-4 4-1 0,-11-4 0 15,3-2-3-15,-2-4-9 0,-5-2-1 32,5-2-6-32,-5-5-13 15,9-1-18-15,-9-4-12 0,7-3-18 0,6 0-45 16,4-6-24-16,8-4-139 0</inkml:trace>
  <inkml:trace contextRef="#ctx0" brushRef="#br0" timeOffset="13716.64">26868 12076 368 0,'0'0'135'0,"0"0"-58"15,0 0-13-15,0 0-11 0,0 0-3 0,0 0-14 16,0 0-3-16,-35 6-5 0,35-6-7 15,0 0-9-15,0 0-12 0,2 0 0 16,5 0-3-16,11 0 1 0,-1-2 2 16,8 0 0-16,-1 0 0 0,-3-1-10 15,2 2-29-15,-1-1-33 16,-11-2-19-16,-1 0-52 0,-8 0-90 0</inkml:trace>
  <inkml:trace contextRef="#ctx0" brushRef="#br0" timeOffset="13873.49">26732 12189 343 0,'0'0'205'16,"0"0"-152"-16,0 0-18 0,-29 51 0 16,29-44-2-16,2-1-13 0,8-1-9 0,9-2-3 15,-2-3 0-15,12 0 4 0,4-10-1 16,6-2-7-16,6-2-4 0,-3-4-28 16,7-2-55-16,-1-5-44 0,-5-1-104 15</inkml:trace>
  <inkml:trace contextRef="#ctx0" brushRef="#br0" timeOffset="14078.65">27602 11697 671 0,'0'0'66'0,"0"0"-13"0,0 0-15 16,0 0-26-16,0 0-12 15,0 0 2-15,0 0 1 0,15 61 4 0,-13-34-1 16,0 5 1-16,-2 6-1 0,2 5-4 15,-2 6 3-15,-4 2-4 0,-2 1-1 16,1-2-2-16,1-5-10 0,4-7-23 16,0-5-3-16,2-9-17 0,-2-4-30 0,0-7-61 15,0-7-157-15</inkml:trace>
  <inkml:trace contextRef="#ctx0" brushRef="#br0" timeOffset="15167.75">27468 12132 564 0,'0'0'63'0,"0"0"-9"16,0 0-25-16,0 0-3 0,0 0-3 16,33-57-11-16,-10 47 1 0,6 0 0 15,6-2-2-15,4 0-3 0,-2 0-3 16,0-2-1-16,5 0-4 0,3 1 0 0,-5-1 0 16,-1 0-14-16,4 1-5 15,-3 2-8-15,-16 3-3 0,-5 4 18 16,-11 2 10-16,-4 1 1 0,-4 1 1 15,0 0 0-15,0 4 4 0,0 5 2 16,0 4 5-16,-4 3 2 0,0 2 0 0,0 0-2 16,-2 0-3-16,2 0-1 15,-5 0-2-15,5 1-2 0,0 1-1 0,-2 1-1 16,4-3 0-16,-4 1 0 0,1-2-1 16,-1-2 1-16,2-2-1 0,0-5-2 15,4-3-1-15,0-1 1 0,0-4 1 16,0 0 1-16,0 0 0 0,0-4 0 0,4-1 0 15,2-2 0-15,5-4 4 16,-5-2-1-16,4 0-1 0,7-3 1 0,-5-2 0 16,3-3 0-16,-3 2-1 0,0-3 0 15,5 4 0-15,-7 3 0 0,-1 5-2 16,1 6 0-16,-6 3 0 16,0 1-2-16,0 3-1 0,-2 5 0 0,15 2 1 15,-7 3 1-15,1 2 0 0,5 1 0 16,-10-1-5-16,1 3 4 15,-1-6 0-15,-2 0 1 0,2 0-1 0,-4-4-1 16,0-2 2-16,0-2 0 0,-2-3 1 16,2 1-2-16,0-2 2 0,-2 0-5 15,0 0 5-15,0-2-1 0,7-1 1 0,-3-5 4 16,6-2 2-16,-2 1-1 0,3-4-2 16,-1-2 1-16,4-3-1 15,-1-3 2-15,3 0-4 0,-3-1 1 0,7 1-2 16,-7 3 0-16,8 4 0 0,-9 5-1 15,2 5 1-15,-5 4-2 0,-5 1 1 16,0 9-3-16,0 3 1 0,2 5 3 0,3 3 1 16,-3 2-1-16,-2 0 1 0,0 1-1 15,-2-5-1-15,2 0-3 16,2-3-1-16,3-2 0 0,-3-3 0 0,0-5 0 16,2-1 1-16,9-1 1 0,-3-4 0 15,9 0 0-15,-2-6 2 0,-1-6 1 16,7-3 1-16,0-4 0 0,-2-3 0 15,-2 2-1 1,-1-4 0-16,1 1-1 0,-4-1 1 0,4 0 1 0,-7 5 0 16,3 5 6-16,-5 5 6 15,-3 5 4-15,-7 3-6 0,-4 1-1 0,0 5-4 16,-2 9-5-16,2 5 0 0,0 6 3 16,0 6 2-16,2 3-2 0,-4 5-1 0,-3 2-2 15,-1-2-1-15,4 0 1 16,4-6-1-16,-2-4 1 0,0-1 0 0,4-6 0 15,-4-6-1-15,0-6 0 16,0-5 2-16,0-4-2 0,0 1 0 0,0-2 1 16,0-3 4-16,-4-7 5 0,-2-5-4 15,0-7-2-15,0-3-4 0,-3-6 0 0,-3-1 0 16,4-4 0-16,2-3 0 16,-1 0-2-16,7-2 2 15,-2-2-1-15,8 0 1 0,3-3-1 0,1 4 1 0,7 5-1 16,-5 6-2-1,5 9 3-15,-5 8 0 0,-4 4 1 16,5 5 1-16,-5 2 0 0,0 3-2 0,7 0 0 0,-5 4-2 16,2 6 0-16,5 1 2 0,-9 2 0 15,-4 2 1-15,0 0-2 0,1 3 2 16,-5 0 0-16,-3 3-1 0,-3 0 1 16,-2 0-2-16,-4 1 1 15,-1-6-11-15,3-3-8 0,0-1-8 0,-3-3 0 16,7-2-4-16,4-3-16 15,2 0-17-15,0-4-26 0,12-5-47 0,9-4-102 0</inkml:trace>
  <inkml:trace contextRef="#ctx0" brushRef="#br0" timeOffset="15398.74">29465 11879 554 0,'0'0'68'0,"0"0"-26"0,0 0-10 16,-50 15 8-16,50-12-17 0,0 1-14 16,0-3 2-16,0-1 6 15,0 0-4-15,6 0-7 0,5-1-2 0,9-4 5 16,7-4 7-16,8-1-2 0,5-2-9 16,1 1-4-16,4-1-1 0,-5 1-2 15,-7-2-30-15,-6 0-23 0,-11 0-14 16,-3-2-17-16,-11-1-39 0,-2 1-65 15</inkml:trace>
  <inkml:trace contextRef="#ctx0" brushRef="#br0" timeOffset="15658.6">29564 11646 457 0,'0'0'115'0,"0"0"-36"16,0 0-8-16,0 0-4 0,0 0-27 16,0 0-15-16,0 0-7 0,0 0-14 15,0 0-4-15,-19-6 0 0,30 12 0 16,7-1 4-16,1 3 0 15,10 0 1-15,4 1 1 0,0 0-4 0,-2 2 2 16,2 0-4-16,-4 3 1 0,2 0 0 16,-8-1 0-16,-5-1-1 0,-5-2 0 15,-7 2 1-15,-4 0 0 0,-2 1 0 0,-2 2 0 16,-4-1 1-16,-5 4-2 16,1 0 1-16,-4 0-1 0,-5 2-5 0,5 0-6 15,-5 3-7-15,-2 4-11 0,3-1-6 16,-1 1-38-16,3 0 13 0,-1-8-29 15,9 0-75-15,6-9-134 0</inkml:trace>
  <inkml:trace contextRef="#ctx0" brushRef="#br0" timeOffset="16732.24">30108 11761 594 0,'0'0'41'15,"0"0"-11"-15,0 0-13 0,0 0-11 16,0 0 5-16,0 0-5 0,0 0 4 16,20 65 4-16,-9-47 1 0,1 0-3 15,-2 3-1-15,3-3-2 0,-5 0-1 16,-4-4-3-16,-2-3-1 0,-2-3-1 16,0-2-3-16,0 0-1 0,-2-4-1 15,-2 1-4-15,0 0-2 0,2-3 0 16,0 0 1-16,2 0 4 0,0 0 3 0,0-3 1 15,0-2 2-15,0-4-1 0,0-2 4 16,2-3 0-16,2-2 5 0,4-2-1 16,5-3-1-16,-1-1-1 0,9-3 0 15,-1-1-2-15,7 1-1 0,0 6-2 16,4 4-2-16,-6 7-1 0,-2 3 0 16,-5 4 0-16,-3 1 0 15,-3 6 0-15,-6 5 0 0,1 5-1 16,-7 5 0-16,0 4 1 0,-5 4-1 15,-1-1 0-15,-6 3-3 0,4-6-3 0,-1 1-6 16,5-1 0-16,2-7-2 0,2 0 3 0,0-3 3 16,2-2 5-16,6-1 0 0,1-5 0 15,3-1 1-15,-2-3 3 16,5-3 0-16,6 0 7 0,1-6 1 0,-1-4 8 16,4-1-3-16,2-4-6 0,-3-1 2 15,1-3 1-15,4-5 2 0,0 0-3 16,2-4 0-16,-2-2-5 0,0 0-1 15,-2-1 0-15,-4 3-3 0,-3 0 1 16,-7 7 1-16,-13 6 7 0,0 4-1 16,-11 4 1-16,-1 4-5 0,0 0-4 15,-1 3 0-15,-3 6-4 0,1 1 1 0,1 2 1 16,-3 2 1 0,3 0 1-16,1 1 0 0,3 0 1 0,0 2-1 0,1 0 0 15,1 3-1 1,4 2 1-16,2-1 0 0,0 3-1 0,2-2 0 15,0 2 1-15,2-4-1 0,6 1 0 16,7 0 0-16,-3-1-1 0,9 3 1 0,-1-4-2 16,3-2-1-16,6-2 2 15,-2-5 2-15,4-4 0 0,4-2-1 0,4-1 1 16,-1 0 1-16,-1-7 1 0,-8-4-2 0,-9-4-6 16,-5-4-1-16,-3-1 2 0,-1-6-6 15,-3-2 2-15,-4-2 3 0,-2 0-4 16,-2-1-3-16,0 1 8 0,-6 1 5 15,2 2 2-15,-9 4 1 0,7 6 5 16,-2 3 6-16,6 7 0 0,2 6-1 0,0 1-3 16,0 0-4-16,0 0-2 0,0 1-4 15,2 2 0-15,2 1 2 16,4 2 0-16,3 4 6 0,1 1-2 0,11 4 3 31,-3 2-2-31,5 2-1 0,4 2-1 0,2 2-3 0,2 2-1 0,-4 1-1 31,0-2 1-31,-4-1 1 0,-7-6-2 0,-3-4 0 0,-3-3-1 0,-5-5-1 16,-1 1-2-16,-4-6 0 0,0 0-1 16,-2-7 1-1,0-6 4-15,0-4-1 0,-2-6-2 0,-6 0-3 0,1 2-3 16,-5-2 6 0,4 4 2-16,-1-2 1 0,3 3 0 0,0 4 1 0,2 1 6 15,2 6 0-15,0 2 0 16,0 4-1-16,0 1-3 0,-3 0-3 0,1 6-5 0,-6 6 1 15,-2 5 4-15,-3 4 0 16,1 1-1 0,-1 1 0-16,5 2-4 0,2-5-15 15,1-1-5-15,5-4-17 0,2-2-5 16,0-3 0-16,0-2-19 0,0-2-50 16,4-5-49-16,-1-1-134 0</inkml:trace>
  <inkml:trace contextRef="#ctx0" brushRef="#br0" timeOffset="16962">31457 11539 104 0,'0'0'494'0,"0"0"-447"16,0 0-23-16,0 0 18 0,0 0-2 15,60-18-14-15,-45 27 0 0,-1 3 1 16,5 1-6-16,-5 4-6 0,3 3-4 0,-5 2-3 15,-3 2-1-15,-1 1-3 16,-4-1-2-16,-4 4-1 0,0 1-1 0,0 0-6 16,0 2-25-16,0-1-20 0,-2 0-27 15,-4-5-21-15,-3-3-68 0,1-7-233 16</inkml:trace>
  <inkml:trace contextRef="#ctx0" brushRef="#br0" timeOffset="17141.64">31474 11868 396 0,'0'0'233'16,"0"0"-172"-16,0 0 3 0,0 0-12 15,0 0-22-15,0 0-18 16,0 0-8-16,64-21 2 0,-35 20-5 0,4 1-1 16,0 4-1-16,-2-1-13 0,0-1-41 15,-2-2-17-15,-4 0-4 0,-6-4-72 16,-3-3-81-16</inkml:trace>
  <inkml:trace contextRef="#ctx0" brushRef="#br0" timeOffset="17464.68">31962 12092 316 0,'0'0'127'0,"0"0"-42"0,0 0-3 0,0 0-14 16,0 0-6-16,0 0-18 0,0 0-17 16,33-53-8-16,-29 47 0 0,-2 4-1 15,2 2-2-15,-2 0-5 0,0 0-4 16,-2 0-3-16,4 3-4 15,-1 0 0-15,-3 2 0 0,0 1-1 0,0 0 0 16,-3 3 1-16,-1 0-4 0,0-2-16 16,-4 1-13-16,2-4-14 0,-3-1-34 15,-3-3-16-15,2-5-56 0,1-5-103 16</inkml:trace>
  <inkml:trace contextRef="#ctx0" brushRef="#br0" timeOffset="17631.75">32042 11803 526 0,'0'0'137'16,"0"0"-55"-16,0 0-11 0,0 0-25 15,0 0-28-15,0 0-12 0,0 0-4 0,0 0-2 16,0 0-5-16,15-10 3 0,-5 27 1 16,5 0-11-16,-3 3-31 0,3 1-38 15,-5-4-32-15,-4-8-104 0</inkml:trace>
  <inkml:trace contextRef="#ctx0" brushRef="#br0" timeOffset="28269.91">24810 13086 122 0,'0'0'260'0,"0"0"-184"15,0 0-20-15,0 0-8 0,0 0 1 16,0 0-7-1,0 0-2-15,0 0-1 0,0 0-6 0,6 34-6 0,-4-25-8 16,-2 6-3-16,0 5-2 0,0 5 1 16,0 7-4-16,-4 8-4 0,-7 2-3 15,-1 5-4-15,4 1 1 0,-7 1 0 16,5-3-1-16,2-2-6 0,4-2-10 16,-1-7-4-16,5-3-10 0,0-7-21 15,0-6-13-15,7-7 12 0,-3-7-14 0,-2-4-41 16,2-1-66-16</inkml:trace>
  <inkml:trace contextRef="#ctx0" brushRef="#br0" timeOffset="28473.62">24555 13258 488 0,'0'0'135'0,"0"0"-64"16,0 0-31-16,0 0-7 0,0 0-10 15,0 0-12-15,0 0-1 0,0 0 6 16,83-26 3-16,-44 18-6 0,3 0-6 16,-3 3-5-16,6-2-1 15,1 2-1-15,-3 0-20 0,5 1-34 0,-7 1-46 16,-6-2-37-16,-4-1-122 16</inkml:trace>
  <inkml:trace contextRef="#ctx0" brushRef="#br0" timeOffset="29104">25078 13284 599 0,'0'0'56'0,"0"0"-14"15,0 0-15-15,0 0 10 0,0 0 1 16,0 0-16-16,0 0 0 0,0 0-3 0,0 0-7 16,-16 10-2-16,22-11-3 15,4 0-3-15,-3 1-1 16,9 0-1-16,-1 3 0 0,3 5-1 15,-3 3-1-15,-1 5 0 0,-2 0 0 0,-7 4 0 0,-3 3 0 16,-2 0-3-16,-2-2-6 0,-3-1-6 16,-3-5 4-16,4-2-4 0,0-8 3 15,2-1-1-15,0-1 3 0,2-3 4 16,0 2 3-16,0-2 3 0,0 0 1 16,0-2 0-16,4-3 1 0,0-3 4 15,4-4 3 1,-1-3 0-16,-1-1-3 0,4-3 1 0,2-3 0 15,-3-3-2-15,5 1 1 0,3 3-2 0,-5 2 1 16,7 6-4-16,-9 6-1 0,7 4 0 16,-7 1-1-16,0 2-1 15,5 1 2-15,-5 5-1 0,3 6-1 0,3 2 2 16,-10 0-1-16,0 3 1 0,1 1 0 16,-1-3-8-16,-6 0-10 0,0-1 1 0,-4-3-3 15,2 0-3-15,2-5-8 0,0-2 10 0,0-3 6 16,0-1 8-16,0 0 5 15,0 0 1-15,0 0 0 16,0-3 1-16,2-3 9 0,6-3 7 0,-2-2-1 16,-4-7-2-16,7-1 4 15,3-3 1-15,-2-5-2 0,-4-1-3 0,11 0-3 16,-7 8-3-16,5 3-2 0,-3 10-2 0,-6 6-3 16,1 1-2-16,3 3-1 0,0 5 1 15,-4 3-1-15,3 6 2 0,3 1 0 16,-4 4-1-16,-3-4-1 0,1 1-5 15,0-1-2 1,-2-3 4-16,0-2-2 0,-2-3-7 0,0-6 0 16,-2-1-10-16,0-3 0 0,2 0 1 15,0-2-13-15,3-3-7 0,3-4-4 0,8-5 7 16,-1-2-23-16,10-5-30 0,-3-2-12 16,1-5-25-16</inkml:trace>
  <inkml:trace contextRef="#ctx0" brushRef="#br0" timeOffset="29516.2">25804 13178 126 0,'0'0'113'0,"0"0"-16"0,0 0-6 15,41-52-26-15,-39 52-3 0,0 0-14 0,0 7-13 0,3 5-12 16,-1 3 10-16,2 4 5 0,0 4-8 16,-2 5 1-16,-2 3-12 0,9 5-8 0,-1 1-8 15,0 2 3-15,-4 0-1 16,9-1-1-16,-7-4-1 0,-4-4-2 0,3-3-1 16,-3-2 0-1,0-5 0-15,-2-5 0 0,-2-5-2 0,0-7-9 16,0 0-2-16,0-3 7 0,0 0 5 0,0-3 1 15,-2-7 4-15,-2-5 1 0,-5-4-4 32,7-5 3-32,-4-3-3 0,0-6 2 15,0-6 1-15,2-8 5 0,-1-3-5 16,5-3-2-16,0-2-1 0,-2 3 0 16,2 4 0-16,2 7 0 0,5 9-1 15,1 9 0-15,0 4 2 0,-4 7-1 16,3 2 2-16,1 3 1 0,6 2-3 15,-3 1-1-15,11 2 0 0,-5 2-1 0,8-1-1 16,4 5 2-16,-7 4 0 0,-1 4 0 16,2-1 0-16,-13 2 2 0,3 4 0 15,-7 3 1-15,-6 2-1 0,0 1-2 16,-9 1 2-16,-7 1-2 0,4 0 0 16,-11 1-3-16,2-3-17 0,0-1 4 0,-3 0-21 15,9-5-16-15,1-1-22 0,8-6-23 16,6-4-32-16,0-4-54 0</inkml:trace>
  <inkml:trace contextRef="#ctx0" brushRef="#br0" timeOffset="29749.78">26633 13197 569 0,'0'0'89'0,"0"0"-16"15,0 0-19-15,0 0-17 0,0 0-12 0,0 0-9 16,0 0-6-16,0 0-3 0,49-40-5 16,-22 33-1-16,2 1 0 15,4 2-1-15,-4 0-1 16,-4 3-10-16,-6 1-29 0,1 0-54 0,-14 0-22 0,-1 3-60 16,-5 0-128-16</inkml:trace>
  <inkml:trace contextRef="#ctx0" brushRef="#br0" timeOffset="29877.32">26618 13292 564 0,'0'0'58'0,"0"0"-9"16,0 0-22-16,0 0-8 0,0 0-9 15,0 0-6-15,0 0 12 0,85 2 5 16,-44-15-11-16,13-2-6 0,-2-1-4 0,6-1-5 16,8-2-46-16,0-3-38 15,-2-4-90-15,-2 0-192 0</inkml:trace>
  <inkml:trace contextRef="#ctx0" brushRef="#br0" timeOffset="30081.1">27602 12779 591 0,'0'0'96'0,"0"0"-39"16,0 0-7-16,0 0-19 0,0 0-17 0,0 0-11 15,0 0-1-15,0 0 2 16,11 56 3-16,-3-26 1 15,-4 5-3-15,0 2 0 0,-4 4-2 0,0 2-2 16,0 0-1-16,0 0-1 0,-2 1-14 0,0-7-21 16,0-4-20-16,2-7-16 15,-4-5-12-15,-2-5-63 0,1-7-85 0</inkml:trace>
  <inkml:trace contextRef="#ctx0" brushRef="#br0" timeOffset="30727.05">27530 13217 412 0,'0'0'118'15,"-2"-57"-17"-15,2 32-44 0,6 4 3 16,0 3-18-16,9 2-19 0,-3 2-10 16,7 3-5-16,-3 3-4 0,11 1-1 15,2-1-1-15,2 6 0 0,2 1 1 16,2 0-1-16,3 6-1 0,-1 0-1 0,-2 3-2 16,-2 0 2-16,0 2-1 0,-6 1-1 15,-13-1 2-15,3 2-4 16,-9 1-4-16,-8 0-7 0,0 4-2 0,0-2-3 15,-8 2 0-15,-9-1 3 16,3 1-1-16,1-3 11 0,-1 0 2 0,4-5 0 16,1-2-1-16,1-4 6 15,6 0 0-15,0-3 1 0,0 0 0 0,2 0 2 16,0 0 1-16,0-3 0 16,4-6 0-16,2-2 2 0,3-4 0 0,-1-5 6 15,2-4 2-15,7-1-2 0,-5-6 0 0,9 0-3 16,-5-2-1-16,7 3-1 0,2 7-1 15,-11 6-2-15,5 7-2 0,-11 6-2 16,0 3 0-16,1 1-1 0,3 7-1 16,-4 4-1-16,1 6 1 0,1 1 1 15,-2 4 1-15,-6-2-2 0,2-1-3 0,-1-1-6 16,-3-1-1-16,0-5 6 16,0-4 1-16,0-3 0 0,0-3 0 15,0-2 1-15,0 0 4 0,0 0 0 16,-3-4 4-16,-1 0 1 0,4-2-2 15,0-1 1-15,0-3-1 16,0-2 5-16,7-2 2 0,3-4-3 0,2-3 1 0,-1-1-1 16,3-2-2-16,1 5-1 0,3 0 0 15,-5 5 0-15,1 5-1 0,3 5-3 16,-9 4 0-16,8 2 0 0,-5 5-2 16,1 4 0-16,5 1 2 0,-7 5-1 0,-2 1 0 15,5 1 1-15,-9 2-1 16,-2-3 1-16,-2-2-1 15,0-2-7-15,0-3-8 0,-2-2-7 0,-2-3-6 16,-1-3-13-16,3 1-6 0,2-4-6 0,0 0-7 16,11-2-3-16,3-6-7 15,9-1 2 1,8-5 13-16,2-3 18 0,0-3-10 0,0-4-47 0</inkml:trace>
  <inkml:trace contextRef="#ctx0" brushRef="#br0" timeOffset="31122.44">28652 12926 100 0,'0'0'133'15,"0"0"-1"1,13-62 0-16,-11 53-33 0,0 6-30 0,-2 1-12 0,0 2-12 0,0 0-18 15,0 4-17-15,2 8-10 16,4 5-2-16,-2 7 2 0,-2 3 4 16,2 1 2-16,-1 6-2 15,1-3-3-15,-4 3 0 0,2-1-1 0,0-2 0 0,-2-3 0 16,0-6-1 0,-4-4-2-16,0-3-16 0,-3-6-8 0,-1 0 2 0,-4-5 11 15,3-4 11-15,1 0 3 16,-4-3 3-16,6-2 0 0,-1-4-1 0,7 1 1 15,-4-1 3-15,2-3 4 0,2 0-1 16,0-6 0-16,0-1 0 0,2-4 0 0,2-5-1 16,3-5 1-1,7 0 3 1,-2-6-5-16,3 0-2 0,3-1-2 0,3 1-2 0,-2 7-1 0,1 7 0 0,-5 7-2 16,4 7 2-16,-5 4-1 15,0 6 1-15,1 1-1 0,4 0 0 16,-5 6 1-16,-2 3-2 15,5 2 2-15,-11 0-2 0,0 4 2 0,3 2 0 0,-9 2 0 16,0 5 1 0,-11 0-1-16,1-1 0 0,-2 0 0 0,-5-1-4 0,-4-6-13 15,5 1-4 1,-9-5-6-16,6-2-7 16,-3-5-6-16,1-3-2 0,4-2-27 15,-3-5-52-15,9-2-109 0</inkml:trace>
  <inkml:trace contextRef="#ctx0" brushRef="#br0" timeOffset="31357.88">29227 12969 636 0,'-52'25'106'15,"21"-19"-47"-15,9 0-14 16,13-2-8-16,7-3-15 0,0-1-14 0,2 0-5 15,0-1-2-15,2 0 3 0,4-3 1 16,7-2 1-16,12-3 1 0,6-2 1 16,8-3-4-16,13-4-3 0,-5 0-1 15,9 0-2-15,-11 3-20 0,3-1-15 16,-13 5-34-16,-6 0-32 0,-10 4-35 16,-3 1-85-16</inkml:trace>
  <inkml:trace contextRef="#ctx0" brushRef="#br0" timeOffset="31658.18">29392 12776 459 0,'0'0'117'16,"0"0"-43"-16,0 0-5 0,0 0-1 15,0 0-27-15,0 0-19 0,0 0-6 0,0 0 0 16,0 0-10-16,-43-34-3 0,51 36-2 16,9 2 2-16,-1 1 0 0,9 0 0 15,2 2-1-15,-4 1 0 0,2 1-1 16,-1 2 1-16,-3-1-1 0,-7-1 0 15,-3 0 0-15,-1-1-1 0,-6 2-1 16,-4-3 1-16,2 2-1 0,-2 3 1 16,0 1 1-16,-4 2 0 0,-8 1-1 15,-1 1 0-15,-7 3 1 0,-3 1 0 16,-6 4-1-16,-2 0-5 0,0 2 1 0,0-1-7 16,4-4-1-16,9-1-16 0,3-3-7 15,7-3-22-15,4-2-4 0,4-4-4 16,0-3-22-16,8-3-39 0,4-3-16 15,5 0-53-15</inkml:trace>
  <inkml:trace contextRef="#ctx0" brushRef="#br0" timeOffset="32684.43">29913 12676 500 0,'0'0'102'0,"0"0"-44"0,0 0 2 15,0 0-6-15,0 0-23 0,0 0-4 0,0 0-16 16,0 0-8-16,4 8-2 0,-1 11 6 16,-3 3 2-16,0 1-4 0,-5 5 0 15,-1 0-4-15,-2 2 0 0,-2 2-1 16,3-6 1-16,1-1-1 0,4-5-7 16,0-5-13-16,2-5 8 0,0-4 6 15,0-1 3-15,2-2 2 0,0-3 0 0,-2 0 1 16,0-2 3-16,6-4-1 15,-4-1 0-15,0-5 0 0,7-1 0 0,-5-4-2 16,4-2 1-16,0-2 1 16,5-6-1-16,1-1-1 0,7-2 1 0,0 0 0 15,1 5-1-15,1 2 0 0,-2 8 0 16,-3 5 0-16,-5 8-1 0,-5 2 1 16,4 1-1-16,-3 9-1 0,-1 3 1 15,4 6 0-15,-3 3 0 0,-5 3 1 16,0 3 0-16,0 0 0 15,-2 1 0-15,6-4 0 0,1-2 1 0,-3-1-1 0,4-1 0 16,5-4 0 0,-1 0-1-16,7-5 0 0,2-2 1 0,1-3-2 0,9-4 1 15,1-3 0-15,9-3 1 16,0-5 0-16,5-1 0 0,4-5 3 0,-3 1-3 16,-1-5 0-16,-9-4-5 0,-8-1 5 15,-2-4 1-15,-13-2-1 0,3-5 3 16,-9-2-2-16,-5 4 4 0,3 4 2 15,-6 6 0-15,-2 10 2 0,0 2 3 0,-2 6 0 16,-4 3-3-16,1 1-9 16,-3 3-1-16,-2 5-5 0,-7 5 1 0,3 3 3 15,-5 3 1-15,5 3-1 16,-3 1 2-16,5 4-1 0,-1-1 2 0,3-1-1 16,4 3 0-1,2-2 1-15,2-1 0 0,2 2-1 0,2-5-1 0,2-2 0 16,4-3 1-16,3-3-1 0,1-4-3 15,0-4-3-15,9 0 1 0,8-5 4 16,0-1-1-16,8-4 1 16,2-6-2-16,5-2-11 0,-1-4-17 0,-6-2-36 0,-6-1-1 15,-10-6-11-15,-6-10-10 16,-11-3 20 0,-6 1 32-16,-3 0 55 0,-5 12 22 0,6 6 18 0,0 2 5 15,0 8 0-15,2 1-14 0,0 5-2 16,2 1-8-16,0 1-7 0,0 1-8 15,0 0-4-15,0-2-4 0,0 2-6 16,4 2-2-16,2 3-4 16,6 3 5-16,-1 1 4 0,9 1-1 0,1 4-4 15,4-1-4 1,0 3 2-16,-3-3-2 0,3 3-2 0,-2-2 0 0,-7-2-1 0,-3-3 1 31,-3-2-1-31,-2 0-1 0,-1-5 0 0,-1-2-5 0,-2 0-3 0,2 0-5 31,-2-10-6-31,3-2 2 0,-3-6 4 0,-4 2-24 0,6-3 1 0,-4 5 12 32,2 1 20-32,-2-3 5 0,2 1 0 0,-4-3 5 0,0 3 7 0,0 1 3 15,0 2 2-15,-4 5 7 16,-2 3 1-16,-2 2-6 0,-3 2-8 0,-1 6-10 16,-5 6-1-16,-1 3 0 15,-5 5-2-15,2 0 2 0,1-1 0 0,-1 2-1 0,7-1 0 16,-3-2-6-16,7-1-12 15,-3-2-4 1,9-2-5-16,0 2-7 0,4-6-14 16,0 0-15-16,6-4-39 0,2-3-31 15,3-2-58-15</inkml:trace>
  <inkml:trace contextRef="#ctx0" brushRef="#br0" timeOffset="32889.18">31462 12574 179 0,'0'0'365'16,"0"0"-256"-16,0 0-51 0,0 0-5 16,0 0-19-16,0 0-19 0,14-8-14 15,-14 25 1-15,2 2 0 0,0 3 3 16,6 5 0-16,1 0-2 0,-1 3 0 16,4 2-3-16,-1-3 1 0,-3 0-1 15,0-3-10-15,-2-4-38 0,-1-3-26 16,-5-4-31-16,0-5-28 0,-9-2-37 15</inkml:trace>
  <inkml:trace contextRef="#ctx0" brushRef="#br0" timeOffset="33047.53">31420 12846 484 0,'0'0'111'0,"0"0"-39"0,11-51-26 15,-1 36-15-15,4 2-19 0,7 1-6 16,4 5-6-16,6 3 0 0,4 3-2 15,4 1-1-15,1 0-33 0,-3 2-47 0,2 1-78 16,-10-4-139-16</inkml:trace>
  <inkml:trace contextRef="#ctx0" brushRef="#br0" timeOffset="33228.75">32003 12821 589 0,'0'0'105'16,"0"0"-51"-16,0 0-6 0,0 0-6 0,0 0-15 15,23 51-14-15,-17-37-4 16,-2 0-2-16,-2-2-2 0,-2 3-5 16,-2-3 0-16,-6-1-1 0,2-2-8 0,-7 0-25 15,-1-3-24-15,1-5-23 0,-3-1-16 16,-1-9-92-16,-1-3-222 0</inkml:trace>
  <inkml:trace contextRef="#ctx0" brushRef="#br0" timeOffset="33348.18">31980 12849 446 0,'0'0'170'0,"0"0"-99"16,0 0-32-16,0 0-28 0,0 0-11 15,0 0-11-15,0 0-36 0,0 0-38 0,0 0-106 16</inkml:trace>
  <inkml:trace contextRef="#ctx0" brushRef="#br0" timeOffset="39135.87">25035 14176 490 0,'0'0'17'0,"0"0"5"16,0 0 11-16,0 0 14 0,0 0-7 0,0 0-1 16,0 0 1-16,0 0-14 0,-21-28-6 0,21 28-7 15,0 0-6-15,0 7-5 16,2 6-1-16,2 9-1 0,3 7 2 15,-5 9 4-15,-2 10 0 0,2 8-3 16,-13 7 1-16,3 7-3 0,-10 3 1 0,5-3-1 31,-3-5-1-31,1-10 3 0,7-8-3 0,-5-10 0 16,7-6 0-16,4-12 0 0,2-4-6 0,0-6-28 0,0-7-5 16,2-2-11-16,2-5 3 15,3-10-14-15,-1-9 18 0,-2-11-14 16,-4-7-58-16,0 1-154 0</inkml:trace>
  <inkml:trace contextRef="#ctx0" brushRef="#br0" timeOffset="39324.31">24683 14398 651 0,'0'0'18'16,"0"0"7"-16,0 0-16 0,0 0-7 15,0 0 5-15,54-16 5 16,-17-2 16-16,5-1-5 0,-3 1-6 0,9 2-12 15,-1-1-3-15,5 0 0 0,-3 3-1 0,7 2-1 16,-8 2-20-16,6 1-44 16,-9 0-44-16,7 1-65 0,-17-1-177 15</inkml:trace>
  <inkml:trace contextRef="#ctx0" brushRef="#br0" timeOffset="39995.06">25370 14379 670 0,'0'0'23'0,"0"0"-15"0,0 0-6 15,0 0 19-15,0 0 12 0,0 0-11 16,0 0-1-16,0 0 0 0,0 0-2 16,10-18-4-16,-4 16-4 0,5 0-3 0,5 0-3 15,-1 0-4-15,3 1 1 16,-1 1-2-16,-3 6 0 0,-8 2 0 0,3 4 0 15,-1 1-1-15,-6 3-1 0,-2 2-1 16,-6 3-11-16,-4 2-7 16,3-1 0-16,1-2-4 0,-6-1 6 0,3-5 7 15,5 0 7-15,2-4 3 0,0-2-3 16,-2-2 4-16,2-5-2 0,0 1 3 16,2-2 1-16,-2 0 2 0,2-3 0 15,-4-3 3-15,4 2 1 0,0-4 1 16,0-3-1-16,0-1 0 0,6-4 3 0,2-5-3 15,0-1 1-15,9 0-2 0,-3 1-2 16,11 0-4-16,-6 5 1 0,2 3-1 16,3 2 0-16,-5 6 0 0,2 1 0 15,1 4 0-15,-7 6 0 0,1 3-1 16,-3 4 1-16,-7 1 0 0,0 2-2 16,-2 2-1-16,3 2-3 0,-5 1-11 0,-2-1 3 15,0-3 6-15,0 1 2 0,0-7 3 16,-2 0 3-16,-1-4 0 15,-1-4 0-15,4 0-1 0,-2-3 1 0,0 0 1 16,0-1 0-16,0-4 2 0,0 1-1 16,2-4 0-16,0-3-1 0,0 0 2 15,6-9 1-15,5-2 1 0,-1-6 3 16,2-5 1-16,9-6-3 0,6 0 0 16,0 4-4-16,-3 5 0 15,1 9-2-15,2 12 1 0,-12 4-1 0,1 4 2 0,-10 7 0 16,7 4-1-16,-1 3 0 0,-6 3-2 15,-4 3 1-15,-2 3-1 0,2 3 1 16,-2 3-7-16,-2-1-21 0,0-3-6 16,2-2-8-16,0-2 5 0,0-6-1 15,0-1-12-15,7-4-7 0,1-4-9 16,8-5-8-16,-1-1-26 0,6-9-2 16,-1-3-46-16</inkml:trace>
  <inkml:trace contextRef="#ctx0" brushRef="#br0" timeOffset="40412.82">26283 14291 436 0,'0'0'77'16,"0"0"4"-16,0 0-15 0,0 0 6 16,0 0-21-16,0 0-14 0,0 0-15 15,0 0-16-15,-8 7-5 0,8 13 0 16,4 6 1-16,0 4 0 0,7 3 3 16,-1 3-1-16,-2 3 0 0,3 4-4 15,-1 0 1-15,-4-4 0 0,-4-5-1 16,-2-6 1-16,0-7-1 0,0-6 0 15,-4-3-7-15,-4-5-9 0,-2-2 9 16,3-4 7-16,1-1 0 0,0-9 2 0,-4-3-1 16,-1-2 1-16,5-4 0 0,-4-1-1 15,-7-5 1-15,11-1 3 0,0-5 0 16,2-2-1-16,2-2-1 0,-3-6 2 16,16-1-2-16,1-7 1 0,11 0-4 15,4 1 2-15,0 3-2 0,2 10-1 16,-2 4 0-16,-1 8 1 0,-3 10 0 15,-8 3 0-15,3 7 0 0,-7 2-2 16,-1 0 1-16,4 5 1 0,-5 4 0 16,-1 1-3-16,0 5 3 0,-2 2-1 15,-4 5 1-15,0 0-1 0,-6 5 1 16,-10 2 1-16,4 0 0 0,-11 0-1 16,6-4 0-16,-3-2-12 15,3-2-3-15,-1-3-3 0,3-4-15 0,5-4-21 16,0-2-7-16,4-5-21 0,4-3-40 0,2 0-26 15,6-6-77-15</inkml:trace>
  <inkml:trace contextRef="#ctx0" brushRef="#br0" timeOffset="40616.87">27023 14292 233 0,'0'0'420'16,"0"0"-352"-16,0 0-25 0,0 0 18 0,0 0-19 15,0 0-22-15,0 0-13 0,0 0-2 16,-2-6 0-16,15 0-1 0,1 1-2 16,9-4-2-16,4 3 0 15,0 1-1-15,-2 1 1 0,-3 4-3 0,3-1-15 16,-10-1-37-16,5 2-47 0,-14 0-15 16,1 0-74-16,-7 0-168 0</inkml:trace>
  <inkml:trace contextRef="#ctx0" brushRef="#br0" timeOffset="40758.51">26980 14428 651 0,'0'0'40'0,"0"0"-2"0,0 0-17 15,0 0 6-15,0 0-24 0,0 0-1 0,0 0 1 16,66 25 4-16,-29-34-3 16,5-1-2-16,-1-1-2 0,15-3 0 15,-6-4-3-15,9-3-68 0,3-2-42 16,-14-1-124-16</inkml:trace>
  <inkml:trace contextRef="#ctx0" brushRef="#br0" timeOffset="40994.43">28022 13905 752 0,'0'0'24'0,"0"0"-6"0,0 0 4 16,0 0 10-16,0 0-26 0,0 0-6 15,0 0 0-15,-23 75 2 0,27-44 0 16,2 2-2-16,5 3 0 0,-5 5 0 16,-2 2 0-16,-2 1 0 0,2 5 0 15,0-4 0-15,-4 0 0 16,0-1-30-16,-4-1-34 0,0-8-39 0,-2-10-67 16,-4-8-113-16</inkml:trace>
  <inkml:trace contextRef="#ctx0" brushRef="#br0" timeOffset="41678.17">27850 14289 678 0,'0'0'23'0,"0"0"-12"0,0 0-7 0,0 0 22 16,35-53 3-16,-20 46-10 0,4-5-9 16,-3 1-2-16,9 0-1 0,2 2-1 15,2 0-4-15,2 1-2 0,4 0 0 16,4-1 2-16,-2 1-2 0,7 3-2 15,1 2 2 1,-3 0-1-16,-7 2 0 0,-11 4 1 0,-9 5-1 0,-1-1 0 16,-7-1 0-16,-5 2-5 0,-2 1-12 15,-4 7 4-15,-11 1 7 0,5 3 0 16,-11 2 6-16,9 1 1 0,-7-2 1 16,9-2 0-16,4-5-1 0,-3-3 0 0,1-4 0 15,4-3 0-15,2-2 2 16,0-2-1-16,2 0 0 0,0 0 3 0,-2-6-1 15,2 0 0-15,0-2 1 0,0 0 0 32,0-2 1-32,2-3-1 0,6-1 2 15,2-4 3-15,3-3-1 0,3-2 0 0,3-5-3 16,6-1-2-16,-1 1 1 16,3 1-2-16,2 8-2 0,-2 5 2 15,0 8-2-15,-10 6 0 0,-1 0 0 16,-6 5-1-16,5 2 1 0,-7 0 0 0,-2 5-2 15,1 2 1-15,-3 4 0 0,0 3 1 16,-4 0-1-16,0 4 0 0,-4 0-1 16,-2 0-6-16,1 0 3 0,5-4 2 15,-4-3 1-15,2-3 0 0,0-3-2 0,-2-3 1 16,2-5 3-16,0 0-1 0,2-4 1 16,0 0 0-16,0 0 5 0,0-7 1 15,0-4 0-15,0-3-5 16,0-2 2-16,0 0 3 0,2-4 4 15,6-1 0-15,-2-4-2 0,13-3 0 0,-5 2-4 16,13-2 0-16,0 2-2 0,0 4-1 16,-2 4 1-16,2 5-2 0,-4 7-2 15,-11 3-1-15,4 3 3 0,-5 5 0 16,-3 3-1-16,4 5-2 0,-3 3 2 16,-7 5 1-16,-2 2 0 0,0 5-1 0,-8 5 1 15,-7 0-1-15,5-2-7 0,1-6-11 16,-1-5-6-16,6-3-15 15,2-8-23-15,0 0-13 0,2-7-34 0,0-2-31 16,4-1-51-16</inkml:trace>
  <inkml:trace contextRef="#ctx0" brushRef="#br0" timeOffset="42116.08">28952 14132 541 0,'0'0'71'0,"0"0"-30"15,0 0-4-15,8-51 27 0,-8 50 2 16,0 1-28-16,0 0-24 0,7 7-12 15,1 4-2-15,-2 7 0 16,-2 3 0-16,4 3 1 0,-3 1 1 0,3 0-1 16,-4 2 0-16,0-2 0 0,-2 1-1 15,-2-1 0-15,0-3 1 0,0 0-1 16,0-8 0-16,0-3-1 0,0-4 0 16,0-6-3-16,0-1-6 0,0 0 5 15,0-4 5-15,-4-2 2 0,0-4-2 16,-4 1 1-16,1-2-1 0,3-3 1 0,0 3 0 15,2-4 0-15,-2-2 2 0,2 0-2 16,2-6 5-16,0-4-3 0,0-2-1 16,6-6 0-16,2-1 1 0,3-2-1 15,7 1-1-15,5 1-1 0,-4 4 0 16,3 7 0-16,3 6 0 0,-8 5-1 16,8 5 1-16,-9 4-2 0,7 4 1 15,2 0-1-15,-7 4 1 0,1 6 0 16,-5 2-1-16,-1 3 2 0,-9-3-1 15,-4 2-1-15,0 0 2 0,-11 1-3 16,-5 2 1-16,-7 2 1 0,0-2 0 0,-3 4-5 16,-3-1-6-1,2-3-4-15,8-1-4 0,1-3-6 0,9-1-4 0,5-1-12 16,4-1-8-16,2 0-34 0,11-3-23 16,9-3-18-16,1-3-50 0</inkml:trace>
  <inkml:trace contextRef="#ctx0" brushRef="#br0" timeOffset="42320.05">29487 14101 756 0,'0'0'48'16,"0"0"-39"-16,0 0 14 0,0 0 13 16,0 0-28-16,0 0-8 0,0 0-1 15,0 0 1-15,48 1 2 0,-7-9 2 16,3 1-2-16,3-3 0 15,-1-1-2-15,-5-1-7 0,-6-1-39 0,-4-1-30 16,-6-2-24-16,-13 0-43 0,-1 3-109 16</inkml:trace>
  <inkml:trace contextRef="#ctx0" brushRef="#br0" timeOffset="42602.66">29686 13847 575 0,'0'0'70'0,"0"0"-29"16,0 0 25-16,0 0-18 0,0 0-27 15,0 0-13-15,0 0-1 0,0 0-2 16,0 0-2-16,4-2 0 0,15 11 2 16,-5 0-3-16,11 0 4 0,6-1-1 15,-2 0-4-15,4-1 1 0,2-2-1 16,-2-1-1-16,2 2 1 0,0-2-1 16,-1 3 1-16,-6-1-1 0,-3 0 0 15,-12 0 0-15,-7 1 0 0,-6-1 0 16,-6 3 0-16,-9 2-4 0,-8 6 3 15,-10 2 1-15,-2 3-2 0,-2 5 1 0,0 0-1 16,4 2-7-16,6-4-13 0,4-4-6 16,7-5-8-1,3-1 1-15,5-7-3 0,8-2 0 0,0-3-16 16,0-3-28-16,8-2-23 0,5-6-56 0,-1-3-68 16</inkml:trace>
  <inkml:trace contextRef="#ctx0" brushRef="#br0" timeOffset="43689.25">30453 13832 561 0,'0'0'82'0,"0"0"-57"16,0 0-17-16,0 0 26 15,0 0 19-15,0 0-15 0,0 0-12 0,0 0 0 31,0 0 1-31,10-21-8 0,-10 21-9 0,4 2-7 0,0 6-2 0,5 4-1 16,-1 7 0-16,6 2 1 0,-1 3-2 16,3 1 1-16,-5 3 0 0,-3 1-3 15,-4-4 1-15,0 3 1 0,-4-2-2 16,0-2-4-16,-4-3-5 0,2-5-2 16,0-3 4-16,2-6 3 15,-2-2-4-15,2-2-7 0,0-3 3 0,-2 0-1 16,2 1 5-16,-2-5 11 0,0-3 0 0,2-3 1 15,0 1 0-15,0-4 1 16,0-2 1-16,4-3-1 0,2-2 1 16,2-3 1-16,5-4 1 0,1-4 1 0,7 1 0 15,0 4-2-15,-1 4 1 0,-1 8-4 16,-7 4-1-16,-1 5 1 0,-7 5-1 31,0 0 1-31,0 0-2 0,-2 7 0 0,2 4 0 0,-2 7-4 0,-2 1 3 31,2 5 2-31,-2 1 0 0,0-1 1 0,2 1-1 0,0-2 0 0,5-5 1 0,3-3-1 16,-2-1-1-16,3-3 1 16,5-4 0-1,-1-1 0-15,3-4 0 0,-1-2 1 0,1 0-1 0,-3-4 1 0,1-5 1 32,-3-4 0-32,-1-6 2 0,-2-3-1 15,3-8 2-15,-3-3 0 0,-2-3 0 16,3-4-1-16,-5 3-2 0,4-1-1 15,-3 2 3-15,1 4 2 0,-2 4 0 16,0 6-2-16,-2 9 0 0,-4 6 6 0,0 4 1 16,0 3-4-16,-2 0-7 0,-4 5 0 15,-4 5-10-15,-7 8 6 16,-6 4 4-16,1 7 0 0,1 1 1 0,-2 2-1 16,3 2 0-16,3-4 0 15,3-1 0-15,9-4-1 0,5-5 1 0,5 1 0 16,9-2-1-16,3 0 1 15,7-4 0-15,5-3 0 0,11-4 0 0,-1-5-2 16,2-3-2-16,-1-7-13 0,-7-6-4 16,-7-5-11-16,-7-5-15 0,-4-2 1 15,-3-3 2-15,-6 0 1 0,-2-1 0 16,0 1 19-16,3 0 18 0,-3 2 6 16,0 4 0-16,-2 3 0 0,-2 6 1 0,0 2 7 15,-2 6 12-15,2 3 6 16,0 1 0-16,0 1 1 0,0 0-8 0,0 5-6 15,2 4-3-15,0 3 5 0,4 0 14 16,3 1 4-16,9 2-5 0,-3 2-6 16,9 0-3-16,1 5-4 0,2 0 0 15,-2 4-7-15,4 2-3 0,-2 0-2 16,0-3-2-16,-3-2 0 0,-3-4 0 16,-2-5-1-16,-9-6-2 0,-4-5 0 15,-4-2-3-15,-2-1-7 0,0-3 5 0,0-4 1 16,0-5 0-16,0-3-10 15,-2-4-6-15,0 1-3 0,0-2-3 16,0 3 11-16,2-1 7 0,-2 1 10 16,2-1 0-16,-4 1 3 0,2-3 4 0,0 3 5 15,-5 0 2-15,-1 3 5 0,2 4-3 16,0 4 1-16,0 2-1 0,-5 2-8 16,-1 2-8-16,-1 6-1 0,-7 5-1 15,1 6 2-15,-4 6-3 0,1 2 0 16,1 1 3-16,-2 1-1 0,5-4 1 15,3-3-1-15,7-3-11 0,0-2-14 0,8-5-14 16,4-2-10-16,2-2-16 16,2-4-27-16,5-2-39 0,5-7-74 15</inkml:trace>
  <inkml:trace contextRef="#ctx0" brushRef="#br0" timeOffset="43909.5">31631 13650 652 0,'0'0'80'0,"0"0"-35"0,0 0-13 16,0 0-20-16,0 0-8 0,0 0-4 0,37 41 3 15,-22-11 1-15,-1 1 7 0,1 6-2 16,-3 2-2-16,1 1-5 16,-5-1-2-16,2-2-1 0,-4-4 1 15,-6-1-7-15,0-5-31 0,0-6-26 16,-4-2-13-16,-4-5 0 0,-2-3-23 0,1-6-1 15,-1-4-53-15,0-1-47 0</inkml:trace>
  <inkml:trace contextRef="#ctx0" brushRef="#br0" timeOffset="44050.95">31528 14037 264 0,'0'0'234'0,"0"0"-142"16,-6-64-35-16,14 43-11 15,2 3-13-15,9 6-20 0,-1 0-12 16,13 6-1-16,7 3-4 0,11 0 1 0,11 3 2 15,6 4-5-15,5 7-42 0,-3-2-43 16,-8 1-76-16,-13-3-129 0</inkml:trace>
  <inkml:trace contextRef="#ctx0" brushRef="#br0" timeOffset="44224.63">32266 14076 755 0,'0'0'73'0,"0"0"-55"0,0 0-2 0,0 0 2 15,0 0-6-15,-23 62-8 16,13-43-2-16,1 3-2 0,-5 1 0 16,-5 0 0-16,-1 0 1 0,1 0-1 0,-2-6-2 15,5 0-21-15,3 0-28 0,1-7-43 16,2-6-40-16,1-4-144 0</inkml:trace>
  <inkml:trace contextRef="#ctx0" brushRef="#br0" timeOffset="44696.85">32477 13872 687 0,'0'0'57'16,"0"0"-54"-16,0 0-2 15,0 0 0-15,0 0-1 0,0 0 0 0,0 0-28 16,0 0-22-16,35 0-48 16,-39-12-112-16</inkml:trace>
  <inkml:trace contextRef="#ctx0" brushRef="#br0" timeOffset="47378.32">25479 9915 177 0,'0'0'291'0,"0"0"-248"15,0 0-19-15,0 0-20 0,0 0 81 16,0 0-13-16,0 0-37 0,0 0-15 16,0 0 12-16,21-40-6 0,-21 38-5 15,0 1-5-15,0 0-3 0,0 1-5 16,0 0-7-16,2 2-1 0,-2 4-1 15,2 3 1-15,2 6 0 0,-2 3 0 16,0 4 3-16,-2 5-1 0,0 2 1 16,0 4 0-16,0 0-3 0,0 3 2 15,-4 0-2-15,4-1 1 0,0 0 0 0,0-6 0 16,2-3-1-16,0-3-18 0,-2-5-12 16,2-5-20-16,-2-4-24 0,0-4-10 15,0 0-48-15,-2-4-70 0</inkml:trace>
  <inkml:trace contextRef="#ctx0" brushRef="#br0" timeOffset="48089.51">25347 10191 443 0,'0'0'112'0,"0"0"-40"0,0 0-28 16,0 0 3-16,0 0-9 0,0 0-8 0,8-55-8 15,1 50-3-15,1 0-4 0,-4 1-3 16,7 0-1-16,5 2-3 15,-3-2-1-15,5 0-2 0,7 0-1 0,-4-1-2 16,6-1-1-16,4-1-1 0,8 2 1 16,-2 1 0-16,1 4-1 0,-3-3 1 15,-4 3 0-15,-4 2-1 0,-17 5 0 16,5 3 0-16,-9 1-1 0,3 2 0 16,1 2 0-16,-6 0 0 0,-2 5 1 15,5-2-1-15,-5 1-1 0,2 1 1 16,-4-4-2-16,-2-2 0 0,0-2 0 15,0-2 2-15,-2-1-2 0,-4-5 0 16,2 0 1-16,-3-1 0 16,3-1 2-16,0-1 0 0,-10-1 0 0,3-2-1 0,5-3-1 15,4-1 0-15,-2-1 2 0,4-3 0 16,0-2 0-16,0-3 0 0,0-7 1 16,6-2 3-1,4-5-1-15,9-1-1 0,-9 2-1 16,13 4-1-16,-11 4 1 0,9 7-1 0,-11 5 0 0,9 4-1 15,-9 1 1-15,5 3-3 16,1 3 2-16,-1 5-1 0,4 5 1 16,-5 1 1-16,5 4 0 0,-7 1 0 0,0 1 0 0,-3 1 0 15,-3-2 0-15,2 2 0 16,-2-1-6-16,1-4 0 0,-5 0 0 16,-2-1-3-16,0-3-1 0,0-2-3 15,0-4-5-15,-2-3 4 0,-5-2 7 0,1-1 4 16,-2 0 1-16,4-2 1 0,2-3 0 15,2 2 1-15,-2-6 0 0,0 1 2 16,2-3 2-16,-3-1 8 0,3-4 0 0,0-3-1 16,3-4 0-16,1-2-5 0,6-2-1 31,4 3-4-31,-3 3 0 0,3 6-1 0,3 5 0 16,-1 5-1-16,3 2 0 0,2 1 0 15,-7 2 0-15,7 4 1 0,-9 2 1 0,7 4-1 0,-9 0 0 16,0 2 1-1,1 2-1-15,-3 2 0 0,-4 0 0 0,-4 2 1 16,2 2-1-16,0-1-10 16,0-2-15-16,-2 0-8 0,5-4-20 0,-1 0-1 0,4-3-5 15,-2-5-47-15,0-4-23 0,3-1-87 0</inkml:trace>
  <inkml:trace contextRef="#ctx0" brushRef="#br0" timeOffset="48579.75">26552 10065 429 0,'0'0'83'0,"0"0"-16"0,0 0-24 16,0 0 0-16,0 0-15 15,0 0-5-15,0 0-9 0,0 0-5 0,54-16 1 16,-50 32 2-16,2 0 3 16,-2 2 1-16,1 4-5 0,-5-1-2 0,0 2-3 15,-5 1-3-15,-1 0-3 0,2 1 0 16,-2 0 0-16,4-3-5 0,-2 0-5 15,2-1 2-15,0-4 2 0,-1-4 1 16,-1-4 2-16,4-6 0 0,-2 0 0 16,2-3 2-16,0 0 1 0,0 0 2 15,0-3 2-15,-4-3 2 0,2-3-1 16,-2-2-2-16,2-4 3 0,0-1 3 0,-4-5 1 16,1-5-1-16,-1-5 1 15,4-5 2-15,2-2 1 0,-2-1-4 0,2 2-2 16,0 4-3-16,2 1 2 0,4 5-2 15,1 6-1-15,-1 2-1 0,-2 4-2 16,4 3 1-16,5 1-1 0,-5 3 0 16,4 1-1-16,5 0 1 0,-7 4-1 15,13 1 0-15,-7 2 1 0,5 0-2 16,4 5 2-16,-11 3 0 0,9-2 0 0,-13 3-1 16,9 1 1-16,-11 1-1 0,-4 3 0 15,-2 0 0-15,-2 4 0 16,0 0 0-16,-6 2-1 0,-10 1 0 0,-1 1 0 15,-8 0-2-15,5-3-9 0,-1-2-6 16,-6-2-9-16,15-3-17 0,-5-1-19 16,9-3-2-16,6-1-18 0,2-3-23 15,2-2-18-15,8-2-99 0</inkml:trace>
  <inkml:trace contextRef="#ctx0" brushRef="#br0" timeOffset="51038.87">24998 15787 149 0,'0'0'22'0,"0"0"2"15,0 0-11-15,0 0-1 0,0 0 2 0,-11-52 7 16,11 47 11-16,0 2-3 16,0 0 5-16,2-2 0 0,-2 2 1 15,0 0-2-15,2 0 1 0,-2 0 4 16,0 0 0-16,0 1 2 0,0 1-4 0,0 0-6 16,0-1 4-16,0 2 3 0,0 0-2 15,0 0-1-15,0 0-8 0,0 0-2 16,0-1-8-16,0 1-6 0,0 0-1 15,3 1-4-15,1 6 0 0,4 4-3 16,-4 5 3-16,0 6 1 0,-2 5 2 16,2 5-4-16,-2 4 1 0,-2 2-3 15,3 1-1-15,-3 3 0 0,2 0-1 0,-7-1 1 16,5 2-1 0,-2-7 1-16,2-4-1 0,0-4-6 0,0-6-10 15,0-3-7-15,0-9-7 16,0-3-20-16,0-4-32 0,0-2-1 0,0-1-16 15,-2 0-6-15,-2-6-24 0,0 1-139 16</inkml:trace>
  <inkml:trace contextRef="#ctx0" brushRef="#br0" timeOffset="51233.86">24797 16029 313 0,'0'0'216'15,"0"0"-135"-15,0 0-42 0,2-63-3 16,11 50 7-16,-3-2-8 0,11 2-6 15,3-5-5-15,10-2-6 0,5 1-3 16,4 0-6-16,5 3-2 16,8-4-4-16,4 3-1 0,6 2-2 0,0 2-6 15,-4 6 4-15,-6-2-28 0,-3 4-37 16,1-1-23-16,-13 0-34 0,-7 1-108 16</inkml:trace>
  <inkml:trace contextRef="#ctx0" brushRef="#br0" timeOffset="51978.25">25405 15773 554 0,'0'0'50'0,"0"0"4"16,0 0-19-16,0 0 31 0,0 0-18 15,-31-52-18-15,31 42-7 16,4 3-6-16,-2 1-3 0,4 0-6 0,3 2 0 0,3 0-1 15,-2 2-2-15,7 0 0 0,-5 2-4 16,9 0 2-16,-7-1-1 0,7 10-1 16,-6 3-1-16,3 3 1 0,-5 7 1 15,1 2-2-15,0 7 1 16,-9 5 0-16,1 2-1 16,-2 4-3-16,-2-5 1 0,-2 1-5 0,2-2 1 0,-2-7 1 15,0-2 3-15,-2-10-1 0,2-4-3 16,0-4 0-1,-2-5 3-15,0-2 1 0,2-1 2 0,-2-1 0 0,0 0 1 16,2-6 2-16,-4-1-2 0,4-4-1 16,0-1 2-16,0-1-2 15,0-7 0-15,4-3 1 16,6-6 0-16,2-1 0 0,1-2-1 0,8 2 1 0,-5 3 0 0,5 8-1 16,-5 2 0-16,1 9 0 15,-9 2-1-15,5 3 1 16,-5 3 0-16,-4 0 0 15,2 5 0-15,2 2-1 16,5 3 0-16,-7 2 1 0,0 0 0 0,2 7-1 16,-1 1 1-16,-3 0-2 0,-4 3 2 15,0-4-1-15,0-2 1 0,-2-4 0 16,0 1-1-16,-5-4 1 0,5-5 0 16,0-1 0-16,2-3 0 0,0-1 0 0,0 0 0 15,0 0 0-15,0-2-1 16,2-3-1-16,0-4 2 0,7-5 0 0,-3-1 1 15,-2-3 0-15,2-1-1 16,3-6 0-16,1 0 1 0,-2-2 0 0,2-2 3 16,3 5-1-16,-3 0-2 0,-2 4 0 0,1 9 1 15,1 2-2-15,-4 7 0 16,-2 0-2-16,1 2 1 0,3 4 1 16,0 6-2-16,0 4 2 0,-6 5-1 15,5 6 1-15,-3 3-1 0,-2-3 1 16,0 0 0-16,4-1-1 0,-2-2-1 0,2-2-2 15,-1-3-1-15,1-4-3 0,6 0-10 16,-4-6-3-16,-1-2 0 0,5-2-9 16,0-2 1-16,-1-1-15 0,5 0-1 15,-1-7-6-15,8 0-25 0,-5-1-16 16,3-4-17-16,6-3-37 0</inkml:trace>
  <inkml:trace contextRef="#ctx0" brushRef="#br0" timeOffset="52505.39">26372 15809 299 0,'0'0'65'0,"0"0"33"0,0 0-15 16,0 0-3-16,0 0-18 0,0 0 4 16,0 0-12-16,0 0-17 0,0-47-9 15,0 52-14-15,0 4-6 0,0 3-4 16,2 8-2-16,3 2 2 0,-1 4 1 16,-2 2-2-16,2 4-1 0,2 0-1 15,-2 3 0-15,0 1-1 0,-2 1 1 0,-2 2-1 16,0-1 1-16,0-1-1 15,0-5-1-15,0-3-5 0,-2-3-2 16,0-5 0-16,0-6 0 0,2-8-2 16,-2-4 2-16,2-3 2 0,0 0 5 15,-2-6 1-15,-4-3 2 0,4-2-2 0,-2-4 0 16,0-6 0-16,-1-1 1 16,3-4 1-16,-2-4-1 0,-2-3 1 0,-2-6-1 15,-1-4 3-15,9-1-3 16,-2 1-1-16,2 1 1 0,-2 2-1 0,4 6 1 15,5 5-1-15,-1 8 1 16,4 5 0-16,-4 2-1 0,1 1 0 0,3 3 0 16,2 0 0-16,-6 1 0 0,9-1 0 15,1 1-1-15,-1 0 1 0,4 2 0 0,-5 3 1 16,5 3-1-16,-7 0 0 0,5 8 0 16,-7 1 0-16,6 3 0 0,-3 4 1 15,-1 3-1-15,3 3 2 0,-11 3-1 16,0 4-1-16,-2 1 1 0,-2 0-1 15,-4-1 1-15,-4-1 0 0,-9-2-1 16,3-4 1-16,-11-1-1 0,4-4-1 16,0-2-6-16,-3-3-5 0,3 0-5 0,2-5-13 15,1-2-15-15,7-1-7 16,7-2 6-16,0-1 1 0,2-2-30 16,2-4-12-16,2-4 5 0,4-2-21 0,3-1-35 15</inkml:trace>
  <inkml:trace contextRef="#ctx0" brushRef="#br0" timeOffset="52741.13">26866 15840 475 0,'0'0'68'0,"0"0"-3"16,0 0-10-16,0 0 17 0,0 0-15 15,0 0-24-15,0 0-8 0,0 0-8 16,-49-9-5-16,49 9-9 0,2 3-2 15,8 0-1-15,-2 0 1 0,13-2-2 16,-2 2 1-16,10-2 0 0,4-1 0 16,2 0 1-16,4-2-1 15,-2 0 0-15,5-1 1 0,-5-2-2 0,-4-3-3 16,-2-4-30-16,-10-2-27 0,1-5-31 16,-9 0-38-16,-5 0-77 0</inkml:trace>
  <inkml:trace contextRef="#ctx0" brushRef="#br0" timeOffset="53040.23">27137 15562 495 0,'0'0'79'0,"0"0"-9"0,0 0-17 15,-60-33 26-15,54 32-18 0,2 1-20 16,4 0-14-16,0-1-12 0,0 1-5 16,0 0-8-16,6 3-2 0,4 5 0 15,7 2 0-15,6 3 0 16,4-1 0-16,6 1 2 0,8 1-2 0,0 0 0 15,-1 0 0-15,1 3 1 0,0-3 0 16,-10 0 0-16,-8 0 0 0,-2-1 0 16,-13 0-1-16,0-2 0 0,-8-1 0 15,0 4-2-15,-10-1-2 0,0 5 3 16,-13 0-2-16,0 3 1 0,0 1 0 16,-1-1 1-16,3 1-7 0,4-2-4 0,-1 0-6 15,5 0-3-15,-1-4-4 0,1 0-19 16,7 0-16-1,-4-2 4-15,2 1-14 0,4-4-31 16,1 1-16-16,3-3-86 0</inkml:trace>
  <inkml:trace contextRef="#ctx0" brushRef="#br0" timeOffset="53828.75">27753 15547 622 0,'0'0'27'0,"-66"1"13"16,47 0-11-16,13 0 24 0,6 0-10 15,0 1-25-15,0 0-16 0,0-1-2 16,4 3 1-16,5 2 1 0,3 0 0 16,-2 6 2-16,1-2 1 0,3-1-1 15,-4 4-1-15,7 0 0 0,-5 2-3 16,-1 0 0-16,1 3 0 0,-1 2 0 15,-7 1 1-15,4 3-1 16,0 0-1-16,-2 0-4 0,-4-1-2 0,3-5-1 0,-5-2-2 16,0-5 1-1,2-4-6-15,-2-3 7 0,0-4 4 0,0 0-1 16,0 0 5-16,0 0 2 0,-2 0 1 0,2-4 6 16,-2-2-1-16,-1-4 0 0,3-2 0 15,0-1-4-15,5-3 0 16,-1-3-1-16,4-3 0 0,6-5 0 0,-1-1 2 15,12-1 0-15,-3 1-4 16,-1 6-1 0,4 2 0-16,-9 7-1 0,1 6 2 0,-5 4-1 15,1 1 0-15,-5 2 0 16,-2 0 1-16,5 7-1 0,3 2 0 0,-6 3 1 16,1 3-1-16,5 2 0 0,-6 3 1 15,-1 2-1-15,5 4 2 0,-6 1-2 16,-2 0 0-16,2-3 0 0,-1-2 0 15,-3 0 0-15,0-4-2 0,0-1 2 16,2-3-1-16,-2-7 1 0,0-1 0 16,0-4-2-16,0-1 2 0,2-1-1 15,3-3 1-15,7-4 1 0,3-2-1 16,5-7 0-16,-3-2 0 0,8-4 1 0,0-6 0 16,-1-2 0-16,-3-4 1 0,0-1 1 15,-2-2 3-15,-7 0 3 0,5 1-2 16,-13 4-1-16,0 6-3 0,-6 6 2 15,0 6-2-15,-6 5 10 0,-6-1-1 16,-5 6-6-16,-4 5-2 0,3 1-4 16,-9 9 0-16,2 8 0 0,2 5-1 15,3 3 0-15,5 1 1 0,1 0 0 16,7 1-1-16,5 5 1 0,2-1-1 16,0 1 1-16,7 0 0 0,3 0 0 15,9-1-2-15,-7-1 1 0,11-4 0 0,-1-2 1 16,-3-4 0-16,6-5-1 0,-2-3 1 15,-5-9-8-15,5-6-8 0,4-5-10 16,-4-10-9-16,3-5-24 0,3-7-30 16,-2-1-12-16,-2-2-64 0,-11 3-136 15</inkml:trace>
  <inkml:trace contextRef="#ctx0" brushRef="#br0" timeOffset="54224.44">28642 15575 466 0,'0'0'91'0,"0"0"-29"0,0 0-6 0,0 0 21 15,0 0-18-15,0 0-32 0,0 0-15 16,-23-25-8-16,29 36 0 16,5 3 2-16,7-1 10 0,5 6-3 0,2 2-3 15,8 2-4-15,8 2 2 0,3 1-3 16,1 1-2-16,7-1-1 0,-5-1-1 16,3 0-1-16,-6-7 0 15,-7-4 0-15,-6-5 0 0,-6-7-11 0,-13-2-14 16,-4-3-17-16,-8-8-13 0,-4-5-6 15,-8-6 9-15,-3-2-7 0,-8-1-31 16,1 2 17-16,-1 3 38 0,0 0 35 16,1 4 18-16,5 1 36 0,-2 2 10 15,5 0-9-15,-3 1-14 0,9 0-3 0,-4 3 6 16,-1 3-2-16,9 0-6 0,0 5-6 16,0 1-6-16,0 6-7 0,-5 5-4 15,3 9-5-15,2 5-5 0,0 5 5 0,2 4 0 16,2 3 0-16,-2 2-6 15,0 0-1-15,2 0-1 0,-2-3-1 16,0-5 1-16,2-3 0 0,-2-6 0 0,0-3-8 16,-5-7-17-16,3-5-14 0,2-4-24 15,-4-3-27-15,2-9-11 0,-2-6-70 16,4-2-89-16</inkml:trace>
  <inkml:trace contextRef="#ctx0" brushRef="#br0" timeOffset="54492.04">29184 15376 594 0,'0'0'70'15,"0"0"-37"-15,0 0-1 0,0 0 17 16,0 0-16-16,0 0-14 0,0 0 0 16,0 0 0-16,0 0-1 0,49-13 0 15,-34 27-1-15,-5 4-3 0,-2 4 1 16,3 3-2-16,-5 6-2 0,2 4-5 15,0 3-3-15,5 6-1 0,-5 1 1 0,-2 2-1 16,7 1-2-16,-3 2 0 16,-6-2 0-16,2-8-19 0,1-5-15 0,-1-10-4 15,-4-6-11-15,-2-7-18 16,0-8-17-16,-8-1-21 0,1-3-57 0,1-3-107 16</inkml:trace>
  <inkml:trace contextRef="#ctx0" brushRef="#br0" timeOffset="54683.99">29159 15668 609 0,'0'0'65'0,"0"0"-27"16,0 0 9-16,0 0 0 0,0 0-15 16,0 0-14-16,0 0-7 0,0 0-3 0,0 0 0 15,16-8-2-15,-3 8-2 16,3 0-3-16,5-2-1 0,8-2 2 0,6 0-2 15,2-2 0-15,11-3-13 0,-1 1-39 16,5-4-45-16,-2-1-65 0,-9-2-169 16</inkml:trace>
  <inkml:trace contextRef="#ctx0" brushRef="#br0" timeOffset="54901.02">29773 15597 568 0,'0'0'263'0,"0"0"-208"16,0 0-45-1,0 0-9-15,0 0 3 0,0 0-2 0,0 0 0 0,80 25-1 16,-42-18 1-16,7 3-2 0,-2 1 0 16,1 1 1-16,1-1-1 0,-5-2 0 15,-7-2-1-15,-6-5-31 0,-9-2-35 16,-5 0-61-16,-11-7-83 0,-4 0-258 15</inkml:trace>
  <inkml:trace contextRef="#ctx0" brushRef="#br0" timeOffset="55074.51">29878 15840 759 0,'0'0'74'0,"0"0"-61"0,0 0-10 16,0 0 20-16,0 0-3 0,77 55-12 0,-32-47-3 0,7-5-2 0,10 3-2 15,2-2-1 1,6 0-8-16,0-2-48 16,-3-2-65-16,-14-6-144 0</inkml:trace>
  <inkml:trace contextRef="#ctx0" brushRef="#br0" timeOffset="67420.42">31003 15576 193 0,'0'0'262'0,"0"0"-231"16,0 0-13-16,0 0 15 0,0 0-3 16,0 0 4-16,0 0-15 0,0 0-6 15,0 0-3-15,-21-39 2 0,27 33 3 16,-4 2 1 0,0 2 2-16,0 0 4 0,0 2 4 0,1 0 3 0,-3 0-7 15,0 0-5 1,0 0-6-16,0 0-4 0,0 1-2 0,0 2 0 0,2 2-5 15,-2 0 1-15,4 5 0 0,2 6-1 16,-2 1 2-16,2 7-1 0,-2 1-1 16,-2 2 0-16,1 4 1 15,-3-1 1-15,0 0 1 0,2-3-3 0,-2-3 0 16,0 1 0-16,2-4 0 0,-2 0 0 0,2-5 0 16,0-4 0-16,2-1 0 0,2-2 0 0,-6-3 0 15,6-1 1 1,-2-3-1-16,1 0 0 15,-1-2 1-15,-4 0 2 16,4-2 6-16,0-2 2 0,2-2 4 0,0-8-1 16,3-5 0-16,1-6-4 15,0-4-6-15,7-4-2 0,-3-2-1 0,3 1 1 16,-3-1-2-16,5 2 1 0,-7 7-1 16,-1 1 0-16,-3 5 0 0,-4 10 0 15,-2 2 0-15,2 3 0 0,-2 3 2 16,0 0 1-16,1 1-3 0,-1-2 0 15,-2 3 0-15,2 0-1 0,6 0 0 16,-2 1-2-16,2 2 1 0,1 2 0 16,3 2 2-16,-2 5 0 0,1 1 0 15,-3 3 0-15,0 3 0 0,-2 4 1 16,1 3 0-16,-1 9 1 0,-2 4-1 16,0 8-1-16,0 1 0 0,0-4-1 0,1-1 1 15,1-5-1-15,0-7 1 0,8-3 0 16,-3-7 0-16,1-4-2 0,-2-1-10 15,1-6-13-15,1-4-12 0,-1-6-23 16,1 0-35-16,5-11-43 0,-5-1-84 16</inkml:trace>
  <inkml:trace contextRef="#ctx0" brushRef="#br0" timeOffset="67719.69">31852 16020 644 0,'0'0'75'15,"0"0"-35"-15,0 0-17 0,0 0 25 16,52-18 1-16,-46 16-13 0,-2 2-6 16,0 0-9-16,-2 0-4 0,1 0-2 15,-3 0-5-15,2 0-2 0,-2 1-1 16,0 3-7-16,0 3 0 0,-2 4 0 15,-5 5 0-15,-3 4 0 0,-2 4 0 16,-5 3 0-16,1 1 0 0,-1 1 0 16,3 1 0-16,-1 0-13 0,-4 0-7 0,5 0-16 15,-5-4-8-15,7-6-17 0,-2-12-42 16,1-6-28-16,1-4-121 0</inkml:trace>
  <inkml:trace contextRef="#ctx0" brushRef="#br0" timeOffset="67947.73">31755 15680 698 0,'0'0'94'16,"0"0"-66"-16,0 0 1 0,0 0 2 15,0 0-12-15,0 0-3 0,0 0 1 16,0 0-1-16,0 0-2 0,44 22-2 15,-32-10-5-15,7 5-3 0,-1 2-4 16,-1 1 0-16,-5-1-1 0,-2 0-15 16,-3-5-22-16,-7 0-23 0,-2-7-73 15,-13-7-114-15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50:04.780"/>
    </inkml:context>
    <inkml:brush xml:id="br0">
      <inkml:brushProperty name="width" value="0.05292" units="cm"/>
      <inkml:brushProperty name="height" value="0.05292" units="cm"/>
      <inkml:brushProperty name="color" value="#0070C0"/>
    </inkml:brush>
  </inkml:definitions>
  <inkml:trace contextRef="#ctx0" brushRef="#br0">6241 2582 278 0,'0'0'87'0,"0"0"-38"16,0 0 12-16,0 0-1 0,0 0-10 15,0 0-12-15,-4-5-3 0,4 4-8 16,0 0-7-16,2 0 1 0,2-1-4 16,0-1 10-16,2-2-1 0,6 1-5 0,-1 0-3 15,3-2-3-15,1 2-2 0,3-3-4 16,1 0-3-16,6 1-1 0,-7 0-1 15,7 1-4-15,0 0 1 0,0 5-1 16,-3 0 0-16,-1-1 0 0,-2 4 0 16,-5 3 0-16,-1 2-38 0,-3 0-53 15,-2 0-31-15,-6-3-143 0</inkml:trace>
  <inkml:trace contextRef="#ctx0" brushRef="#br0" timeOffset="40270.44">8963 1679 108 0,'0'0'52'0,"0"0"-3"0,10-62 26 16,-5 48-59-16,-5 3 0 0,0 4 8 15,0 1-1-15,0 0-12 0,0 2-5 16,0 0-4-16,0-1-1 0,0 2 0 16,0 0 1-16,0-3-1 0,-3 3 0 15,3 0 2-15,0 1 2 0,0-1-1 16,0-1 3-16,0-1 2 0,0 1 4 16,0 0-1-16,0 1 4 0,0 0-1 15,0 2 5-15,0 0 1 0,3-2-2 16,-1 2-1-16,0-4-7 0,0 1 3 15,4-2-2-15,4 0 4 0,5-3 38 16,1-1-46 0,3 1-4-16,2 2 0 0,-1-1 2 0,3-1 1 0,6 2 2 15,0-3 5-15,2 0-5 0,4-2 0 0,-2-2 2 16,0 5 14-16,-8 3-15 0,-9 4-7 16,-3 2 0-1,-5 0-1-15,-4 3-2 0,2 2 1 0,-1 3 1 0,3 3-1 16,-2 3 0-1,2 6-1-15,1 2 1 0,-7 4 1 16,4 3-1-16,-2 6-1 0,0 1 2 0,2 4-1 16,-2 4 0-16,1-1-1 0,-3 1 1 15,2-1-1-15,-2 0 3 0,0 4 0 16,4-1 3-16,0 1 1 0,1 2-1 0,-1 2-1 16,4 2-5-16,2-1 3 0,-1-3 0 15,1-1 0-15,1-2-3 0,1-1-1 0,1-4 1 16,-7 2 1-16,0-4 0 0,0-5-1 15,1-3 2-15,-7-8-2 0,0-4 1 16,0-4 0-16,0-1-1 0,-2-5 1 0,2-1 0 16,-2-1-1-16,0-2 2 31,0-2-1-31,-2-1 3 0,-4 1 24 16,0 0-13-16,-7 3-5 0,-3-5-2 0,-5 2 0 15,-2-1-1-15,-4 0-3 0,-2-2-1 16,-2 0-1-16,0 0 0 0,-2-1-2 15,0 1 1-15,-2 0 0 0,2-2-1 16,2 0 0-16,6 1-1 0,2 1 2 16,11-1-2-16,2 1 1 0,6 0-2 15,4 0-16-15,0 0-9 0,0 3-16 0,0 3-14 16,0 2-32-16,6 2 5 16,-4-3-54-16,2-2-126 0</inkml:trace>
  <inkml:trace contextRef="#ctx0" brushRef="#br0" timeOffset="45759.05">10137 3968 181 0,'0'0'127'0,"0"0"-78"0,0 0-7 16,0 0 16-16,0-1-2 0,0 1-13 16,0 0-10-16,0 0-4 0,0-1-5 15,0 1-6-15,0 0-6 0,0 0-7 16,0 0-2-16,0 1 1 0,4 2 6 16,0-2 12-16,3-1 2 0,3 3 0 15,-2-2 4-15,3 1-8 0,5-2-3 0,1 0-2 16,-1-3-1-16,-1 0-6 0,1 3-3 15,-3 0-1-15,7 0-3 0,-11 0 1 16,3 0-2-16,-6 0 1 16,0 0-1-16,-6 0 0 0,0 4-6 0,-6 1-55 15,0 0-54-15,-6 4-64 16,-5-3-303-16</inkml:trace>
  <inkml:trace contextRef="#ctx0" brushRef="#br0" timeOffset="51358.63">10770 5104 363 0,'0'0'43'0,"0"0"-9"16,0 0 29-16,0 0-3 16,0 0-8-16,0 0-18 0,0 0-7 0,0 0-1 0,-7 3-5 15,10-3-6-15,5-1-5 0,8-1-2 16,1 1 3-16,12-3-2 0,4 0-5 15,2 0-2-15,2 1-1 0,-4 3-1 16,-8 0-5-16,-10 4-88 0,-13 2-101 16</inkml:trace>
  <inkml:trace contextRef="#ctx0" brushRef="#br0" timeOffset="51977.68">7956 5885 180 0,'0'0'180'0,"0"0"-120"15,0 0 8-15,0 0 5 16,0 0-3-16,0 0-12 0,0 0-7 0,0 0-9 16,-12-9-11-16,12 8-6 15,0 1-1-15,0-1-6 0,0 1-5 0,0 0-2 16,2 0 1-16,0 0-3 0,4 0-1 16,3 1 2-16,1 0-1 0,8-1 1 15,3 0-2-15,-2 0-3 0,8 0-3 16,2 0-1-16,-3 0-1 0,-1 2 1 15,4 8-1-15,-4 6-24 0,-4 2-51 0,-13 1-84 32,-8-6-176-32</inkml:trace>
  <inkml:trace contextRef="#ctx0" brushRef="#br0" timeOffset="105130.97">9664 14759 199 0,'0'0'74'0,"0"0"-39"0,0 0-12 0,0 0 9 15,0 0 2 1,0 0 1-16,0 0-5 0,0 0-3 0,0 0-1 15,0 0-6-15,0 0-7 0,0 0 9 0,0 0-3 16,0 0-4-16,0 0-1 0,0 0-4 16,0 0-2-16,0 0-2 0,0 0 0 15,0 0-1-15,0 0 0 0,0 0 0 16,0 0-2-16,0 2-1 0,2-1 0 16,0 1 0-16,-2-2 1 0,0 1 1 15,0-1-1-15,2 0 0 0,-2 0 0 16,2 0 2-16,-2 1-1 0,0 1 5 0,0-1 1 15,2-1 0-15,-2 0-4 16,0 0 1-16,0 0-1 0,2 0-1 0,-2 0 0 16,0 0-3-16,0 0 1 15,2 0-1-15,0 0 1 16,0 0-1-16,0 2 1 0,3-1 1 0,-1 0 0 0,4-1 1 16,0 0-1-16,1 0 1 0,7 0 0 15,-4 1 1 1,1 0-1-16,1-1 2 15,-3 1-1-15,1 0 0 0,-4 0 1 0,-1-1-3 0,-1 0 4 0,0 0-1 16,2 0-2-16,-2-1 0 0,-1 1 0 16,1-1 2-16,2 1-2 0,0 0-2 15,-1 0 0-15,-3 0-1 0,0 0-1 16,-2 0 1-16,0 0-2 16,-2 0 3-16,0 0-2 0,0 0 0 0,0 0-1 0,0 0 2 15,0 0 2-15,0 0 0 16,0 0 6-16,-6 0 3 0,4 0-6 15,-7 0-3-15,1 1-2 0,-2-1-1 0,-1 2-1 16,-1 1 0-16,-2-1 1 0,3 4-1 16,-1-3 0-16,1 1 0 0,1 3 0 15,2-3 0-15,2 0 0 0,-1-1 0 16,3-3 0-16,2 1 0 0,2-1 0 16,-2 0 0-1,2 0 0-15,0 0 0 16,0 2-1-16,0-2 1 0,0 0-1 15,0 1 0-15,0-1-1 0,2 1 0 0,0-1 0 16,2 0 0-16,5 2 1 0,1-1 0 16,0 2 0-16,5-1 1 0,-5-1 0 15,3 0 0-15,-3 0 0 0,-4 0 0 16,-4-1 0-16,0 0 1 0,-2 0 0 16,0 0-1-16,0 0 1 0,0 0 2 15,0 0-2-15,0 0 1 0,0 0-2 16,0 1 1-16,0 0 1 0,0-1-1 15,0 0-1-15,0 0 2 0,0 0-2 16,0 0 0-16,0 0 1 0,0 0-1 16,0 0 0-16,-4 2-2 0,0 3 1 0,-2-3-11 15,-5 0-13-15,1 3-23 0,-4-1-33 16,-5 4-48-16,-4-4-92 0</inkml:trace>
  <inkml:trace contextRef="#ctx0" brushRef="#br0" timeOffset="111083.2">18065 4990 291 0,'0'0'49'0,"0"0"-6"0,0 0 6 16,0 0 2-16,0 0 3 0,0 0-14 16,-3-31-2-16,3 30-9 0,0 1-4 15,0 0-11 1,0 0-3-16,0 0-3 0,0 0-2 15,0 3-2-15,5 6-2 0,-3 4 2 0,2 6 1 0,-2 4 1 0,0 6 2 16,2 5 0-16,0 3-4 0,-4 5 2 31,2 5-2-31,0 2 0 0,5 2-3 16,-7-1 1-16,4-3 0 0,-2-1-1 16,0-3 0-16,0-3 0 0,0-3-1 15,-2-4 2-15,0-4-2 0,0-5 1 0,0-2 0 16,0-5-1-16,2-2-15 15,-2-4-25-15,0-2-2 0,2-4-9 16,2-2-9-16,-2-3-23 0,-2-5-27 16,2-6-82-16</inkml:trace>
  <inkml:trace contextRef="#ctx0" brushRef="#br0" timeOffset="111928.19">18013 4901 380 0,'0'0'41'0,"0"0"-4"16,0 0 3-16,0 0 2 0,0 0-10 16,0 0-14-16,0 0-2 0,0 0-3 15,0 0-5-15,21-15-7 0,-7 14 4 16,5-1 0-16,-1 2 0 0,11 0 0 0,4 0-2 15,4 0 3-15,9 0 5 16,-1-2-3-16,15-1-3 0,0 0-2 16,9 1 1-16,1-1-1 0,4 0 0 0,3 3-2 15,3-4 3 1,-1 2-1-16,1-2-3 0,-5 0-1 0,-5 0 1 16,-6 0 1-16,-2 1 3 0,-6 2 6 0,-6-2-3 15,1 0 0-15,-5 3-2 0,-3 0-2 16,-6 0-1-16,1 0 2 15,-9 0-4-15,-9 3 3 0,-7-5-2 0,-1 4-1 16,-8-2 2-16,-4 0-1 0,0 1 4 16,0-1 8-16,2 0-3 0,-2 0-5 0,2 2-3 15,0 1 1-15,1-1 0 16,1 1-2-16,0-1 0 0,0 0 2 16,-2 1-1-16,2-2 3 0,-2-1 1 0,0 6-3 15,0-2 0-15,2 5-2 0,-1-1 1 16,1 3 0-16,-2 4 2 0,2-1-1 15,-4 4 1-15,6 3 1 0,-2 4-2 16,-2 5 1-16,2 2 0 0,1 5-2 16,-3 1-2-16,0 5 1 0,2 3 1 15,-2 1-1-15,4 2-1 0,4 1 1 16,1 0 0-16,5-1 1 0,-1-1-2 16,3-2 0-16,-1-1 1 0,-3-2 0 0,-1-2-1 15,1-5 1-15,-6-2 0 16,-1-1-1-16,-3-3 0 0,-2-1 0 0,-2-2 0 15,0 2 1-15,0 0 0 0,0 3-1 16,-4-1 0-16,0-5 1 0,-3-2-1 16,-1-3 1-16,-2-6 1 15,-3-1-2-15,-7-4 2 0,-3-3 0 0,-8-2 1 0,-4-2 0 16,-4-3 0-16,-5 0-1 0,-3-4-1 16,-7-1 2-16,-8-4-3 15,-6-1-2-15,-7-1 0 0,-14 1 1 0,-12-1 0 16,-15 0 0-16,-10 4 1 0,-4 1 1 15,4 1-1-15,12 2-5 0,15 1 3 16,22 2-1-16,20-1-5 0,15-1 8 16,9 0 0-16,8 0 1 0,5 2-1 15,-1 0-15-15,7-3 6 0,3 3 7 16,7 0-11-16,2 0-6 0,2 1-17 16,2 1-23-16,2-1-25 0,11-1-13 15,-3 0-57-15,-2-1-137 0</inkml:trace>
  <inkml:trace contextRef="#ctx0" brushRef="#br0" timeOffset="112505.31">18722 4989 225 0,'0'0'41'0,"0"0"20"0,0 0 0 16,0 0-9-16,0 0 0 0,0 0-8 15,0 0-2-15,-21-25-11 16,21 25-17 0,0 6-4-16,0 1-3 0,0 7 1 15,2 0 16-15,5 8 0 0,-1 1-1 0,0 6-2 16,0 6-1-16,0 0-3 16,-2 4-2-16,3 4-2 0,-3 4-5 0,2 3-3 15,-2 4-1-15,0 4 0 0,0 2-2 16,1 0 0-16,3-3-1 0,0-4 0 15,2-5 0-15,-3-2 1 0,1-7-1 16,0-5-1-16,0-4-1 0,-1-6 0 16,-1-4 1-16,0-8-1 0,-4 0-14 15,2-6-22-15,-2-2-16 0,-2-2-12 16,-2-2-34-16,-6-9-42 0,-4-5-147 16</inkml:trace>
  <inkml:trace contextRef="#ctx0" brushRef="#br0" timeOffset="112946.8">18451 5242 421 0,'0'0'54'0,"0"0"-34"0,0 0 24 16,0 0 6-16,0 0-12 0,0 0-17 15,0 0-3-15,0 0-7 0,-47-32 1 16,38 32-6-16,1 0-2 0,2 6 3 16,0-1-3-16,1 5-2 0,-1 4-1 15,2 4-1-15,-2 1 1 0,2 1-1 16,2 3 1-16,0 1-1 0,-2-2 1 16,4 3 0-16,0-6 0 0,0 2-1 15,2-4 1-15,2-1-1 0,0 1 0 16,4-3 0-16,-2-1 0 0,1-1 0 15,1-2 0-15,2-4 1 0,3-4-1 16,-1-2 1-16,9-2 1 0,-5-8 2 0,5-2-1 16,0-3 1-16,-7-3 9 15,-4 0 8-15,3-5-4 0,-11-4 2 0,-2-5 0 16,0-5-10-16,-15-1-5 0,1 2-3 16,-5 2 0-16,1 9 0 0,-5 5-2 15,2 10 0-15,-1 6-8 0,3 4-26 16,6 6-11-16,3 5-2 0,0 6-17 15,6 2-40-15,-3 5-53 0,3-1-103 16</inkml:trace>
  <inkml:trace contextRef="#ctx0" brushRef="#br0" timeOffset="127052.38">18583 6460 34 0,'0'0'34'0,"0"0"-17"0,0 0-15 16,0 0 2-16,0 0 0 0,-6 0 5 15,6 0 5-15,0 0 6 16,0 0 0-16,0 0-1 0,0-2 9 0,0-1 25 16,0-2-2-16,0 2-27 0,0-1 0 15,0 2-1 1,0-2 1-16,0-1 3 0,0 0 7 0,0-2 2 0,0 1-1 16,-4-1 0-1,2-1-3-15,0 1-2 0,0-1-3 16,-2-1 0-16,0 2 2 0,-3 0-2 15,5 0-2-15,0 2-1 0,0 0-7 0,0 2-1 16,2 0-6-16,0 3 1 0,0-2-4 0,0 2-4 16,0 0-1-16,0 0-2 0,0 0 0 0,0 0 0 15,0 0 0-15,0 0 0 0,0 2-2 16,0-1 1-16,0 2 1 0,0-2 0 16,0 1 0-16,0-1 0 0,0 0 0 15,0 1 0-15,0-1 0 0,0 0 0 16,0 0 0-16,0 0 1 0,0-1-1 15,0 0 0 1,0 0-1-16,0 0 0 0,0 0-2 0,0 0 1 0,0 0-1 16,0 0 3-16,0 0-1 0,0 0 1 0,0 0 0 15,0 0 0-15,0 0 0 0,0 0 0 16,0 0 0-16,0-2 0 16,0 2-1-16,0 0 1 0,0 0-2 0,0 0-2 15,0 0-1-15,0 0-2 16,0 0 0-1,0 0 1-15,0 0 1 0,0 0 0 0,0 0 1 0,0 0-3 0,0 0-9 16,0 0-1-16,0 0-1 0,0 2 1 16,-2-1-1-16,0 1-1 0,2-1 3 15,-4-1-2-15,4 1 7 0,0-1 5 16,-2 0 2-16,2 0 4 0,0 0-1 16,0 0 1-16,0 0 0 0,0-1 1 0,0-1-1 15,0-2 1 1,-2 1 4-16,2-1 1 15,0 1 2-15,0 0 3 16,0-1-2-16,0 1 1 0,0 0 1 16,0 1-1-16,0 2 2 0,0 0-1 0,0 0 0 15,0 0-1-15,0 0-4 0,0 0-2 16,0 0-1-16,0 0-2 0,0 0 0 16,0 3 0-16,2 2-1 0,-2 2 2 15,2 0 1-15,0 4 0 0,-2 0 1 16,2 3 1-16,-2 2 0 0,0 4 2 15,0 5-3-15,0-2 3 0,0 5-3 16,2-2-2-16,-2 4 1 0,2-1-1 16,0-3-2-16,0 1 1 0,0-4-1 0,0-2 1 15,3-3-1-15,-3-3 0 16,-2-1-1-16,2-1 1 0,0-5-1 16,0 1-3-16,-2-4-23 0,0-1-19 0,2-1-15 15,-2-3-26-15,-4 0-50 0,-2 0-55 16</inkml:trace>
  <inkml:trace contextRef="#ctx0" brushRef="#br0" timeOffset="127540.61">18501 6313 26 0,'0'0'412'16,"0"0"-380"-16,0 0 3 0,0 0 14 15,0 0 4-15,0 0-16 0,0-49-6 16,0 47-1-16,-2 0-8 0,0 2-4 16,0 0-6-16,-3 0-2 0,1 6-5 0,-2 5-5 15,-2 3 1-15,0 5 0 16,-3 2-1-16,5 3 0 0,0-1 0 15,0 3 0-15,-1-2 0 0,3 0 1 16,-4-2-1-16,6-5 1 0,-4-2-1 16,4-1 0-16,0-6 0 0,0-1 0 0,2-5 0 15,0-1 0-15,0-1 0 0,0 1 0 16,0-1 0-16,0 0 1 0,0-6 0 16,2-5 0-16,2-5 0 0,4-4 0 15,4-6 2-15,1-5 2 0,3-3-1 16,-1-5-1-16,3 4 3 0,-3 3-2 0,-3 10-1 15,1 7 1-15,-9 5-1 16,-2 5 0-16,0 4 3 0,4 1 0 16,0 6-5-16,3 5-1 0,-1 9 0 0,-2 3 0 15,4 7 0-15,-1 3 0 16,-1 3 0-16,0 1 0 0,0 2-14 0,3 0-39 16,-5-3-31-16,-4-4-67 0,-2-4-203 15</inkml:trace>
  <inkml:trace contextRef="#ctx0" brushRef="#br0" timeOffset="128123.19">18269 7221 410 0,'0'0'109'0,"0"0"-56"0,0 0-13 15,6-64 11-15,-1 53-6 0,-1 1-5 16,-2 0-6-16,4 1-9 0,0 5-6 15,-4 0-7-15,-2 2-3 0,2 2-4 16,-2 0-1-16,2 4-2 0,0 10-2 16,0 3 1-16,3 6 0 0,-3 7-1 15,0-1 2-15,-2 4-1 0,0 0-1 16,2 1 0-16,0-2 2 0,4-6-2 16,-4-1-1-16,0-4 1 0,-2-5-6 15,2-4-1-15,-2-4 4 16,0-5 0-16,0-2 3 0,0-1 0 15,0 0-1-15,0 0 1 0,0-1 2 0,-2-5-1 16,0-5 2-16,0-3-3 0,0-8 0 16,-2-7 1-16,4-6 0 0,-2-9 1 0,4-4 2 15,4 2-4-15,0 8 0 0,0 7 1 16,1 12 1-16,-1 8-2 0,4 5 1 16,-4 5 1-16,5 2-2 0,3 7-1 15,1 9 1-15,3 5 0 0,1 4 0 16,-3 5 1-16,1 0 0 0,-3 2-1 15,-1 2 0-15,1-4-1 16,3-1-4-16,4-4-13 0,-5-5-19 0,7-1-25 16,-3-5-20-16,-1-4-39 15,-4-5-80-15</inkml:trace>
  <inkml:trace contextRef="#ctx0" brushRef="#br0" timeOffset="128581.84">18664 7231 489 0,'0'0'133'16,"0"0"-101"-16,0 0-26 15,0 0 1-15,0 0 19 0,0 0-8 0,0 0-3 0,0 0 0 16,31-19-5-16,-29 24-5 0,0 2-1 16,0 2-2-1,0 1 1-15,2 1-1 0,5-1-1 0,1-2 0 0,2 1-1 16,5-2 1-16,0-2-1 0,9-2 0 15,-3-3 0-15,4 0 0 0,0-3 0 16,-2-3 0-16,-3-2 1 0,-7-2-1 0,1-2 1 16,-5-4-1-16,-7-1 2 15,-2-4 3-15,-2 1 8 16,0 2 6-16,-4-2-5 0,-7 4-6 0,-3 2-2 0,-3 2-1 16,-5 4-1-16,-1 2-2 15,-2 3-2-15,2 3 1 0,1 4-1 0,5 3 0 16,1 5 0-16,1 1-2 0,3 4 2 15,1 1-2-15,7 2-3 0,2-2-2 16,2 1 0-16,0 0 0 0,0 1 0 16,2-1-1-16,7 1 3 15,3-1-2-15,2-1-1 0,5-2 0 0,0-1-4 16,5-1 1-16,1-6 2 16,0 0-5-16,6-4-6 0,-4-4-5 0,2 0 8 15,2-8-1-15,-2-2 3 0,0-3 0 16,0-4 0-16,-7 2-23 0,-1-2-7 0,-11 2-13 15,-3 2-11 1,-5-1-14-16,-2 5-109 0</inkml:trace>
  <inkml:trace contextRef="#ctx0" brushRef="#br0" timeOffset="129171.58">18282 6858 49 0,'0'0'40'0,"0"0"-9"15,0 0 15-15,0 0-1 0,0 0 41 16,-31-50-3-16,22 43-66 16,7-1 1-16,0 4 10 0,0-3 5 0,0 3 7 15,0 1-1-15,0 0-2 0,0 3-6 16,2-1-2-16,0 0 0 0,0 1 3 15,0 0-6-15,0 0-10 0,2 1-9 16,4 7-1-16,0 5 3 0,3 4 11 16,1 5-4-16,-2 7-3 0,-2 7-5 15,1 4-5-15,-5 5-1 0,2 3 0 16,2 2-2-16,-2-1 0 0,0-2-1 16,2-4-43-16,3-5-30 0,5-4-8 15,-6-2-55-15,1-8-140 0</inkml:trace>
  <inkml:trace contextRef="#ctx0" brushRef="#br0" timeOffset="130409.82">19292 7139 125 0,'0'0'116'0,"0"0"-45"16,0 0-26-16,0 0 6 0,0 0 3 16,0 0-7-16,0 0-3 0,0 0 1 15,5-39-3-15,-5 35-7 0,0-2 3 16,0 2-5-16,0 1-8 0,0 0-4 0,0 0-9 15,0 1-2-15,-2-1-3 16,-3 1-2-16,-1 0-2 0,-2 0-1 0,-2 2-1 16,-3 0 0-16,-1 0 0 0,1 3-1 15,-1 1 0-15,-1 6-1 0,5 0 0 16,0 5 0-16,-1 3 0 0,3-2 1 16,2 4-3-16,2-3-1 15,2 3 1-15,2-1 1 0,0 0 0 0,8 0 0 16,0-1-2-16,-2-1 2 0,3-2-1 15,1-2 1-15,0-1 1 0,-1-5 0 16,-1 0-1-16,4-4 1 0,-3-3 1 0,1-1 0 16,6-4 0-16,-3-5 0 0,3-1 2 15,-1-6-1-15,-1 2 1 0,-3-2-2 16,-1-2 1-16,-4-4 1 16,2-2 1-16,-1-2 1 0,-3 5 0 0,2 2-1 15,-4 7-1-15,-2 7-1 0,0 3-1 16,0 3 2-16,0 0-2 15,0 8-2-15,0 4 0 0,2 4-2 0,2 8 4 16,-4-2-1-16,9 4 1 0,-3 1 0 0,0-4 0 16,6 0 0-1,1-5-1-15,1-2-1 0,5-3 1 0,-3-3 1 16,5-4 0-16,2-4 0 0,2-2 0 16,-1-6 1-16,3-4 0 0,0-5-1 0,0-3 0 15,-4-3 1-15,-5 3-1 0,-5-4 2 16,-5-1 1-16,-2-5 3 0,0-9 1 0,-4-5 1 15,-2-6-1 1,0 3-3-16,-2 5-1 0,-2 9 0 0,-4 9 1 0,-2 7 4 31,3 5 2-31,1 7-5 0,2 3 1 0,2 0-4 0,-2 13-2 0,0 5-2 32,-2 8 2-32,4 3 0 0,2 3 0 0,0 4 0 15,0 0-2-15,8 2 2 0,0-4-1 16,0 0 1-16,1-4 0 0,3-4 0 0,0-2 0 0,-3-6 0 15,1-2 0-15,0-4 0 0,-3-8 0 16,-5 0 0-16,2-4 0 16,-2 0 1-16,2-2-1 0,-2-6 2 15,0-6 1-15,0-4-1 0,-2-9 4 0,-4-6 2 0,-2-5-2 16,0-2-4-16,-7 7-1 16,-3 7 0-16,-1 9 1 15,-6 6 0-15,3 6-1 0,1 5 0 0,5 8-1 0,3 6 0 16,3 7-1-16,0 4-2 0,6 2 2 15,0-1 1-15,2 2 0 0,0-1-1 16,4-1-1-16,6 0-3 0,-2-5-5 16,7-2 0-16,-1 1-1 0,1-6-2 15,1-2-5-15,1-5-3 0,1-3-22 16,-3-2-34-16,-3-2-24 0,-5-3-114 0</inkml:trace>
  <inkml:trace contextRef="#ctx0" brushRef="#br0" timeOffset="139116.37">21955 4932 376 0,'0'0'74'0,"0"0"-29"0,0 0 10 16,0 0-2-16,0 0-5 0,0 0-12 15,0 0-2-15,0 0-11 0,-15-30-8 16,15 32-11-16,0 5-3 0,0 2 0 15,0 3 2-15,0 4 1 0,0 3 6 16,0 2 4-16,2 7-8 0,3 2 3 16,-3 10 0-16,2 3-2 0,-2 7-1 15,-2 6-4-15,4 1-1 0,2 9 4 16,-6 3-4-16,6 2 2 0,-4-1-1 16,5-6-1-16,3-5 1 0,-2-7 0 15,-4-5-1-15,1-5 0 0,1-5-1 16,0-3-1-16,-2-3 1 0,2-8 0 15,-4 0 0-15,5-8 0 0,-5-4-5 0,0-3-18 16,0-5-10-16,0-3-12 0,2-3-12 16,-2-10 0-16,0-5 15 0,-2-12-112 15,0 0-69-15</inkml:trace>
  <inkml:trace contextRef="#ctx0" brushRef="#br0" timeOffset="139936.54">21984 4893 214 0,'0'0'77'0,"0"0"-49"16,0 0 6-16,0 0 9 0,0 0-12 15,-52-10-2-15,50 10 1 0,2 0-1 0,0 0-9 16,0 0-8-16,2-2-7 16,4 2-4-16,9 0 7 0,5 0 12 15,11 0 8-15,5-2-9 0,3 2-4 0,11-1-7 16,-3-1 1-16,15-1 0 16,6-2-2-16,15 0 4 0,12-3-5 15,15-2-5-15,5 0 3 0,9-3 1 0,7 1 1 16,-3 3-4-16,0-4 3 0,-6 2 3 15,-2 1 1-15,-9 0-3 0,-5 3-1 16,-9 3 1-16,-10 0 3 0,-7 2 0 16,-13 1-1-16,-7 1 1 0,-11-1 0 15,-10 1-1-15,-8 1-5 0,-12 0 0 0,-9-1 1 16,-5 0 0-16,-5 0-2 16,0 0 5-16,0 0-2 0,0 1 1 15,0 4-4-15,-3 2 1 0,-1 8 2 0,0 1 0 16,-4 2-1-16,0 4 1 0,1-1-2 15,3 4 0-15,0 0-1 0,-2 3 1 16,0 4 4-16,0 3 4 0,1 5-4 16,1 4-3-16,0 3 2 0,0 4-4 15,-2 1 2-15,6 2-4 0,-2 3 0 16,4 0 1-16,-2 0 1 0,6-3-2 16,-4 0 1-16,2-2 0 0,-4-1 0 15,0-2-1-15,0-3 1 16,-2-1-1-16,-6-3 0 0,-2 0-2 15,1-3 2-15,1-2 0 0,-9-3 0 0,5-3 0 16,-7-5 1-16,3-6-1 0,-7-6 1 0,0-4-1 16,-1-3 0-16,-9 0-1 0,-13-2 1 15,1-3 0-15,-15-2 0 0,-4 0-1 16,-13-3 2-16,-12-5-2 0,-12-1 1 16,-9 1 0-16,-9 0 0 0,-8 0 2 0,-3 3 0 15,-2 0-2-15,4 5-4 16,10 0-8-16,12 1 12 15,13-1 0-15,23 0 2 0,10 4 1 0,17-3-2 16,1-1-1-16,9 2-6 0,9-2-4 0,1 3-1 16,10 0 5-16,-1-2-2 0,8 1 1 15,4-1-4 1,2-1 0-16,0 2-2 0,0-1-15 0,0 3-3 0,6-1 12 16,6-2 1-16,3-1-8 0,8-3 4 15,-5-5 4-15,9-2-20 0,2-6-43 0,-2-4-35 16,-2 0-48-1</inkml:trace>
  <inkml:trace contextRef="#ctx0" brushRef="#br0" timeOffset="140393.03">22749 5002 55 0,'0'0'108'0,"0"0"-68"31,0 0 9-31,-56-6 13 0,46 3-3 0,3 0 7 15,3 0-4-15,2 2 0 0,2-2-4 0,0 1-8 0,0 1 3 16,0 0-5-16,0 0-10 0,0 0-11 16,4 0-9-16,-2 1-6 0,2 0-1 15,1 0 2-15,1 3-4 16,-2 4-4-16,0 3 1 0,0 4-4 0,0 4 4 16,5 6-1-16,-5 4 0 0,4 4 1 15,-6 6-2-15,2 5-1 0,0 5-2 16,-2 3 1-16,3 6-2 15,-5 2 1-15,2 4 0 0,0 1 0 0,6-3 0 0,-4-1 1 16,4-3-2-16,5 0 1 16,-1-3-1-16,-2-4-7 15,3-1-10-15,-3-6-6 0,-4-5-15 0,-6-4-21 0,0-8-40 0,0-6-23 16,-6-7-117-16</inkml:trace>
  <inkml:trace contextRef="#ctx0" brushRef="#br0" timeOffset="140754.46">22131 5419 351 0,'0'0'81'0,"0"0"-8"0,0 0 0 0,0 0-6 15,0 0-22-15,0 0-4 0,0 0-4 16,0 0-5-16,37-38-13 0,-37 38-6 16,0 0-3-16,2 2-4 0,0 5-2 15,-2 1-2-15,4 5 4 0,0 3 5 16,2 5-1-16,3 3 0 0,-7 1-2 15,2 3-3-15,0-1-1 0,0 2-1 16,-2-2-2-16,4-1 0 0,-4-3 0 16,1-1-1-16,3-2 1 0,-4 1-1 15,0-4-4-15,4-1-22 0,-2 1-26 0,2-3-36 16,-1-3-43-16,-3-4-87 16</inkml:trace>
  <inkml:trace contextRef="#ctx0" brushRef="#br0" timeOffset="143960.46">9990 14731 302 0,'0'0'111'0,"0"0"-69"0,0 0-13 16,0 0 13-16,0 0-4 16,0 0-5-16,0 0-10 0,0 0-4 0,52 1-1 15,-40-1 1-15,3 0-2 0,-1 2 2 0,5-2 2 16,0 2 1-16,-1-4-1 0,5 2 2 16,-6 0-6-16,1-2-3 0,-1 0-2 15,-1 0 1-15,-1-3-2 0,1 4 1 16,-1 0-3-16,-3 0-2 0,-4 1-2 15,-1 0 0-15,-3 0-2 0,-2 2-1 16,-2 1 0-16,0 1-1 0,-6 0 1 16,-3 5 3-16,-7 3 0 0,-7 2-1 15,-2 0-2-15,-2-1 0 0,3 1-1 16,7-4 0 0,-2-3-1-16,13-3 0 0,0-2 0 0,6-2-1 0,0 0-4 15,0 0-5 1,0-1-7-16,0 0-14 0,6 1-17 0,0 0-30 0,5 0-20 0,-3 0-85 15,-8 0-276-15</inkml:trace>
  <inkml:trace contextRef="#ctx0" brushRef="#br0" timeOffset="-206387.23">19724 5541 123 0,'0'0'171'15,"0"0"-113"-15,0 0-12 0,0 0 18 16,0 0-10-16,0 0-20 0,0 0-5 15,0 0-8-15,-2 1-6 0,2-1-2 16,0 0-2-16,0 0-4 0,0 0-3 16,0 0-4-16,0 0 2 0,0 0-1 0,5 0-1 15,3 3 3-15,6-1 6 16,7 0 11-16,6 0 6 0,6-1-7 16,8-1-2-16,5 0-1 0,1-1-6 15,9 1-5-15,-2 0 0 0,10 0-2 16,0-1 3-16,2 1-3 0,6 0 2 0,1 0 0 15,1-1 2-15,3-1-2 0,3 1 1 16,5-3 1-16,4 1-6 0,2-1 4 16,0 1 2-16,0-2-2 0,-4 3 0 15,-9-2-2-15,-3 1 0 16,-11 1-1-16,-6-2 0 16,-7-1-1-16,-5 1-1 0,-5 1-3 0,-4 1 3 0,0-3 0 0,1 1 5 15,-1 1 6 1,0 2-2-16,-2 0-3 0,0-2 0 0,-2 3-2 0,-2-3-1 15,-6 2-1-15,-8 1-1 16,-3-2 0-16,-8 2 2 0,1 0-3 0,-7 0 1 16,2 0 1-16,-2 0-2 15,0 0 0-15,0 0 0 16,0 0 1-16,-2 0 0 0,0 0 0 0,-3 2 0 0,-1-1 0 0,-6 0 0 16,2 1-1-16,3 1 1 15,1 0-2-15,0 1 1 0,4-2-1 16,-2 1 0-16,4-1-7 0,-2-1-10 0,0 0-7 15,0-1-11-15,2 2-17 0,-5-2-23 16,1 0-24-16,-8-2-80 16</inkml:trace>
  <inkml:trace contextRef="#ctx0" brushRef="#br0" timeOffset="-205985.66">21659 5283 288 0,'0'0'65'0,"0"0"-5"15,0 0 8-15,0 0-3 0,0 0-17 16,-56-6-15-16,46 5 5 0,0 1-9 16,6 0 4-16,0 0-6 0,-1 0-6 15,3 0-3-15,2 0-2 16,0 0-6-16,0 1-2 0,0-1-4 0,0 2 0 0,0-1 0 15,2 4-2-15,5 2-1 0,3 4 2 16,9 2 4-16,-1 0 4 16,7 1-4-16,6 2 1 0,0-1-2 15,2 1 1-15,0-1-3 0,-2 1 0 0,-6-3-1 32,-4-1-1-32,-5-1 0 0,-6 0 0 0,-1-1-1 0,-5 0 1 0,-4-1-1 15,0 1 1-15,0-1-2 0,-8 2 2 16,-3 0 1-1,1 1 0-15,-11 1 1 0,3 0-2 16,-5 2 2-16,-4 4-2 0,0 0 1 0,0 1-2 0,0 2-1 16,3 2 1-16,-1 5-1 0,2-1-2 15,0 6-49-15,-8-2-66 16,-4-1-80-16</inkml:trace>
  <inkml:trace contextRef="#ctx0" brushRef="#br0" timeOffset="-200042.36">26682 4935 205 0,'0'0'70'0,"0"0"-23"0,0 0 13 16,0 0 6-16,0 0-9 0,-6-46-7 16,6 41-17-16,0-3-5 15,0 0 33-15,0 0-3 0,0 3-37 0,0 1 2 16,0 2 8-16,0 0-13 0,0 1-4 16,0 1-2-16,0 0-2 0,0 0-5 15,0 3-3-15,0 5-2 0,0 8-2 16,0 4-1-16,0 8 3 15,0 7 0-15,4 8 2 16,-4 7-1-16,0 4 1 0,0 4 0 0,2 4-1 0,-2 1 0 0,0-1 1 16,2-3-1-16,5 2-1 15,-3-3 2 1,4-2-1-16,-6-5 0 0,4-7 0 0,3-6 0 0,-1-7 0 0,-4-5 0 31,0-6-1-31,-4-4-3 0,2-6-8 0,-2-3-13 0,0-4-8 16,2 0-27-16,-2-3-24 0,0-4-21 0,0-10 22 15,-2-9-76-15</inkml:trace>
  <inkml:trace contextRef="#ctx0" brushRef="#br0" timeOffset="-199223.55">26631 4876 338 0,'0'0'77'0,"0"0"-30"0,0 0 4 15,0 0 3-15,0 0-12 16,0 0-13-16,0 0-12 0,0 0-1 0,0 0-5 16,-6-21-5-16,6 21-1 0,0 0-1 15,2 0 2 1,2-1 1-16,2 1 2 0,8 0 0 0,9-1 6 0,12-2-1 0,17-1 3 15,6-3-5-15,18-2-5 0,5 0-6 32,16-1 0-32,6-1-2 0,11 3 2 0,-2 0-1 0,6 2 1 0,-5 2 1 15,5-2 1-15,-2 1-2 0,6-1-1 16,-8 4-2-16,-1 0 0 16,-5-1 2-16,-9 3 1 0,-8 0 1 15,-11 0 1 1,-5 0 0-16,-11 0 1 0,-10 2-3 15,-11-1 1-15,-12-1 0 0,-8 0 5 0,-15 0-1 16,-6 0 1-16,0 0 4 0,-2 0 4 16,0-1 1-16,0 1-8 0,0 0-3 15,0 0-4-15,0 0-1 0,0 0-1 16,0 1 1-16,0 5 0 0,-2 3 0 16,2 1 0-16,-4 5 0 15,0 3 0-15,2 2 0 0,-4 4 0 0,2 1 0 0,-1 6 0 16,1 3 0-16,0 5 0 0,4 4 1 15,0 7 0-15,0 4 0 0,0 6 1 16,8 3-1-16,5 3 1 16,-1 4 0-16,3 0 0 0,-1-2-1 15,3-5 0-15,-5-3 1 0,3-7 0 0,-1-3-1 16,-2-2-1-16,-3-8-3 0,-1-1 2 16,-2-7 1-16,-4-6 1 0,-2-4-1 15,0-4 0-15,0-3 1 0,-2-2 0 16,-6-3 0-16,-4-2 0 0,1-1 1 15,-12-1 1-15,1-2-2 0,-16-1 2 16,-3 2-3-16,-8-5 2 0,-9 0 0 16,-11 0-1-16,-7-5-1 0,-11-1 2 15,-6-2 0-15,-12-3-2 0,-17 2-3 16,-15-2 1-16,-5 3 2 0,-15 2 0 0,-1 2 1 16,3 5 1-16,2 0-1 15,11 4-1-15,14 5-7 0,10 0 7 16,21-2 3-16,18 2-2 0,13-3 2 15,6 1-3-15,21-5-3 0,8 2 2 0,12-2-2 16,7 1-4-16,8-2-3 0,2-1 1 16,2-1-6-16,0 0-6 0,0 0-3 15,2 0 6-15,0-4-5 0,6-2-5 16,11-2-9-16,-1-7 2 0,13-3-20 16,6-5-49-16,3-3-78 0</inkml:trace>
  <inkml:trace contextRef="#ctx0" brushRef="#br0" timeOffset="-198704.6">27540 4955 402 0,'0'0'56'15,"0"0"-17"-15,0 0 7 0,0 0 11 0,0 0-13 16,0 0-9-16,19-48-5 16,-15 45 3-16,-4 1-1 0,0 0-5 15,0 1-3-15,0 1-5 0,0 0-7 16,0 0-5-16,2 5-4 0,0 5-1 0,4 5 0 16,5 5 1-16,-3 4 2 0,0 6 2 15,0 6-3-15,5 7-1 0,-5 4-1 16,-2 6 2-16,9 3-1 0,-3 1-1 15,-4 3-1-15,9 2 2 0,-5-1-3 16,1-1 2-16,3-3-2 0,-5-1 1 16,7-4-1-1,-7-2 1-15,3-3-1 0,-1-6 0 0,-9-5-4 0,2-9-3 16,0-6-7-16,-2-5-11 0,-4-6-7 16,0-6-18-16,0-4-27 0,0-6 2 15,-10-8-8-15,0-3-96 0</inkml:trace>
  <inkml:trace contextRef="#ctx0" brushRef="#br0" timeOffset="-198120.88">27001 5226 417 0,'0'0'96'0,"0"0"-39"0,0 0-12 15,0 0 0-15,0 0-16 0,0 0-13 16,0 0 1-16,0 0 4 0,33 1-1 16,-25 3-5-16,0 0-1 15,1 2-7-15,-5-1 0 0,-2 3-3 0,-2 1 0 16,0-3-2-16,-4 4 2 0,-9-1-1 15,3 1 0-15,0-3 1 0,-11-1-1 0,4-1 0 16,-5-3-2-16,-1 0 0 16,6-2 1-16,-5 0-2 0,11-4 1 15,-3-3-1-15,3-2-1 0,9-2 1 16,-2-4 0-16,2-3-2 16,2-4 2-16,-2-2 0 0,8 5-1 0,-2 3 1 0,5 3-2 15,3 3 2-15,-1 1-2 0,1 2 1 16,9 3 0-16,-7 1 0 0,7 2 0 15,4 2 1-15,-9 7 0 0,5 3 0 16,-13 4 0-16,0 7 0 0,-6 6 1 16,-2 6 0-1,-10 3-1-15,-2 0 1 0,-11 0 0 0,2-5-1 0,5-4 0 0,-5-5-2 16,9-4 1-16,-7-2 0 16,7-2 0-16,5-1 0 0,-5-4-1 0,8-2 2 15,2 2 0-15,2-5 0 0,0 1-4 16,4 1 1-16,10-2 2 0,-1 1 0 15,12-3-1-15,4-3 1 16,4 0 1-16,6 0 0 0,4-6 1 0,9 0-1 16,-2-3 0-16,5-1-4 0,5-3-59 0,-4-3-26 31,-2-2-74-31,-5-1-212 0</inkml:trace>
  <inkml:trace contextRef="#ctx0" brushRef="#br0" timeOffset="-182381.42">24305 5336 289 0,'0'0'54'0,"0"0"-21"0,0 0-4 16,0 0 5-16,0 0 2 0,0 0-9 16,0 0-1-16,0 0-26 0,-10-2 24 15,10 2 16-15,-4 0-12 0,2-1-13 16,2 1-1-16,-2 0 5 0,0 0-8 15,2 0-7-15,0 1-3 0,0 2 1 16,0 2-2-16,0 1-1 16,2-2 1-16,2 1 2 0,6 1-2 0,7-1 4 15,-3-2 3-15,9 0 4 0,6-2 2 16,2 1 4-16,6-2-5 0,2-2-3 16,13 2 1-16,2-1 2 0,8-2-2 0,8-2-3 15,11-1-2-15,-3 0 2 0,11 3-2 16,-6 0-2-16,4 0-1 0,-5 3-2 15,1 0-5 1,-5 0 4-16,1 0 1 0,-9 0 1 0,-2 1 0 0,-8 1 0 16,-4-2 0-16,-2 2 1 15,-11-1 0-15,-3 0 3 0,-9 1 0 0,-7-1-1 16,-3 0-2-16,-11 1 0 0,1-1-1 16,-1-1 2-16,-4 0 0 0,-4 0 3 15,5-1 2 1,3-2-3-16,4 0-2 0,-5-1 0 0,11-2 0 0,-3 2 0 0,6 0-1 15,-1 1-2-15,-1-1 1 0,4 1 1 16,2-1 2 0,-9 1-3-16,1 2 1 0,-7-1 0 15,3-1 0-15,-9 3 0 0,-4-1 2 0,0 1 0 0,-2 0 0 16,0 0-3-16,0 0 1 16,0 0-2-16,0 0 0 0,0 0 1 0,0 0-1 15,0 0 0-15,0 0 0 0,0 0 0 16,2 0-1-16,2 1 0 0,0-1 1 0,5 3 0 15,1-3 1-15,-4 2 0 0,11-2-1 32,-5 0 1-32,9 0 0 0,-7 0 0 0,9 0 1 0,-10-3 0 31,5 3 2-31,-8-2-1 0,5 2 2 0,-1 0-2 16,-5 0 1-16,1 0-2 0,2 0-2 15,-7 0 1-15,1 2-1 0,-2-2 0 0,-2 1 0 16,0-1 0-16,-2 0-1 15,0 0 1-15,0 0-1 0,-2 3-2 0,-4-3-10 16,0 1-9-16,-3 1-3 16,-7-2-15-16,5 0-15 0,-9-3-18 15,7-3-8-15,-5-1-79 0,5-2-146 0</inkml:trace>
  <inkml:trace contextRef="#ctx0" brushRef="#br0" timeOffset="-181969.06">26265 5100 538 0,'0'0'71'0,"0"0"-39"0,0 0 7 0,0 0 37 16,0 0-30-16,0 0-27 0,0 0-4 16,-58-15 1-16,52 15-4 15,-7 1-5-15,5 3-3 0,4 0 0 0,2 2-1 16,0 1 0-16,2 1-1 0,0 2-2 15,2 1 1-15,2 1 0 0,6-1 2 16,9 2 1-16,2 1 0 0,3 0 2 0,10-1 0 16,3 1 0-16,4-2-2 15,-2 2 0-15,-4-3 0 0,-1 1 1 0,-6-2-2 16,-7-1 0-16,-6-4 0 16,-11-3-1-16,-2-1 2 0,-2 1 0 15,0-1 3-15,0 2 1 0,-2 1-4 16,0 1-1-16,-9 4 1 0,-3 0 2 0,1 3 0 15,-9-1-1-15,5 1 1 0,-8 2-1 16,-4-1-2-16,1 0 0 0,1 3-2 16,2-2 0-16,-2 4-1 0,0-2 1 15,-6 2-1-15,6 0-4 16,2 2-22-16,3 1-23 0,-3-1-18 0,-8 2-69 16,6-3-96-16</inkml:trace>
  <inkml:trace contextRef="#ctx0" brushRef="#br0" timeOffset="-163538.33">28260 6121 147 0,'0'0'59'16,"0"0"-17"-16,0 0 4 0,0 0 9 0,0 0-8 0,2-22-11 16,-2 20-10-16,0 1-4 0,0 1 4 15,0 0-4-15,0 0-21 0,0 0 35 16,0 0-9-16,0 0-7 0,-2-1-4 0,2 1 4 16,0-2 2-1,0 2-1-15,0 0-4 0,0 0-5 0,0 0-4 0,0 0-3 31,0 4-2-31,0 1-2 0,0 1 1 16,2 3-1-16,0 2 1 0,-2 4 0 0,0 1 0 0,0 6 0 0,0 0 0 16,0 2 1-16,0 1 3 0,0 2-1 15,-2 3 1-15,2 2-1 0,-4 2 1 16,4 3 6-16,0 3 5 16,0 0-10-16,0 3-3 0,0-3-2 0,0 1 2 0,0 2 0 15,0-2-4-15,0 1 1 31,0-2-1-31,0-2 2 0,6-3-2 0,-2-1 2 16,0-2-2-16,4-7 1 16,-6-3 0-16,2-5 0 0,1-5-1 0,-5-3 1 15,0-4 0-15,0 1-1 0,0-2 1 16,0-3 0-16,0 1 0 0,0-1-1 16,0-1-4-16,-2 2-11 0,-1-2-1 15,-1 0-9-15,2-1-2 0,0-2-13 16,-2-1-6-16,2-5-9 0,-2 0-21 15,0-2-13-15,4-1-41 0,-6 1-129 16</inkml:trace>
  <inkml:trace contextRef="#ctx0" brushRef="#br0" timeOffset="-163128.25">28036 6895 382 0,'0'0'93'15,"0"0"-31"-15,0 0-18 0,0 0 13 16,0 0-4-16,0 0-8 0,0 0-10 16,0 0-5-16,2-26-12 0,-2 26-9 0,0 0-5 15,0 1-4-15,2 6 0 0,7 4 0 16,-3 7 0-16,-2 4 0 0,2 2 0 16,9 3 0-16,-5 4 0 15,-2 3 1-15,1 3-1 0,3-1 0 0,-4-5 0 16,5-2 1-16,1-4-1 0,-3-5 0 15,3 1 0-15,-2-5 1 0,1-4-1 16,3-4 0-16,-5-2 1 0,5-5-1 16,-3-1 1-16,-1-3 1 0,7-5 3 15,-3-3 14-15,3-4-3 0,3-4-4 16,-5-7-3-16,8-4 1 0,0-7-1 16,-1-2-4-16,1 1 0 0,2 2-1 15,-4 8-3-15,-11 8 0 0,-1 3 0 0,-3 8 0 16,-4 4-1-16,0 2 0 15,-2 3-1-15,-2 0 1 0,0 0-1 0,0 0-1 16,0 3-6-16,-2 5-17 0,-2 2-12 16,-6 6-10-16,-1 1-33 0,3 0-21 15,-11 1-76-15,5-5-196 0</inkml:trace>
  <inkml:trace contextRef="#ctx0" brushRef="#br0" timeOffset="-162421.47">26728 7653 94 0,'0'0'148'15,"0"0"-122"-15,-56-25-12 0,48 21 12 16,-5-1 19-16,5 0 15 0,4 2 3 16,4 0-21-16,0 1-4 0,0 0 0 15,2 1-16-15,4 0-11 0,9-2-4 16,-1 3-3-16,15-2 3 0,4 2 4 16,11 0 8-16,9 0 0 0,11 0-4 15,9 0-2-15,20-7-3 0,8-1 5 16,13-2 0-16,14-3-3 0,10 0-2 15,13-3-1-15,11 3-1 0,3-1-1 16,2 1-4-16,-1 5-2 0,-3-1 4 16,-12 3 3-16,-4 3-2 0,-17-4-6 15,-31 3-4-15,-37 1 4 0,-41 2 0 0,-25 1 2 16,-23 2 1-16,-8 4 7 0,-9 2-9 16,-7 1-1-16,-11 3-6 0,-13-3-19 15,-5-2-33-15,-13-1-10 0,-5-1 2 16,-1-3-35-16,0-2-69 0,16 0-151 15</inkml:trace>
  <inkml:trace contextRef="#ctx0" brushRef="#br0" timeOffset="-161868.99">26949 7625 382 0,'0'0'52'0,"0"0"0"16,0 0-8 0,-54-11 16-16,48 10-17 0,2 1-8 0,4 0-7 0,0 0-4 15,4 2-17-15,-2 5-6 0,2 8 0 16,3 4 2-16,-5 7 7 0,4 5 5 15,-2 7 1-15,0 5-3 0,-4 3 1 16,0 3-6-16,-4 1-2 0,-4 3-3 16,-3 2 0-16,-5 2 0 0,3 3-1 15,-5-1 0 1,3 0 0-16,-1 0-1 0,1-4 0 0,5-3 1 0,-2-2-1 16,3-5-1-16,7-2-1 15,0-9 1-15,4-5 0 0,-2-4-1 0,8-2 1 0,9-4-1 16,-3-3 2-1,11-2-1-15,0-2 1 0,2-2 6 0,10-4-3 0,7-6 10 16,1 0-8-16,15-6-2 0,8-3-1 16,17-1 1-16,4-5 2 0,18 0 1 15,5-4-4-15,16 0 1 16,4-1 0-16,9 2-1 0,8 0-3 0,0 4-4 16,2 0 4-16,-1 5 0 0,5 2 3 15,1 4 0-15,-8 0-3 0,-9-4-7 0,-23 3 6 16,-42 1 0-1,-37 3-19-15,-24 0 7 0,-13 0-5 0,2 0 15 16,2 0 2-16,2-3-18 0,-6 0-50 0,0-3 6 16,-2-3 13-16,-6-1-9 0,-3-6-33 31,3-1-93-31</inkml:trace>
  <inkml:trace contextRef="#ctx0" brushRef="#br0" timeOffset="-161537.43">29372 7603 453 0,'0'0'85'0,"0"0"-11"0,6-51-26 16,-6 48 18-16,0 0-5 0,0 3-15 15,0 0-15-15,0 0-9 0,0 0-11 0,2 0-8 16,-2 8-3-16,2 8-3 0,2 6 2 16,-2 8 1-16,-2 6 1 0,2 7 0 15,-2 6 1-15,0 6-1 0,2 5-1 16,-2 4 1-16,-2 4 0 0,2 5-1 16,-8 2 1-16,2 1 0 0,-7-2 1 15,7-9-2-15,-2-7 0 0,8-10-13 16,-2-6-18-16,-2-10-24 0,-11-4-51 15,1-7-48-15,-9-10-195 0</inkml:trace>
  <inkml:trace contextRef="#ctx0" brushRef="#br0" timeOffset="-161002.04">28220 7530 473 0,'0'0'64'0,"0"0"-24"16,0 0 6-16,0 0 8 0,0 0-11 15,0 0-15-15,0 0-11 0,0 0-10 0,0 47 4 16,0-14 11-16,0 7 6 16,4 2-8-16,3 4-6 15,1 2-4-15,2 2-4 0,-1 7-2 0,-5 6 0 16,-2 3-4-16,-2 6 0 0,0-2 2 15,8-2-1-15,6-8 1 0,-3-7-1 16,3-8-1-16,-1-7-2 0,-7-6-38 16,-6-6-39-16,0-6-47 0,-6-5-95 0</inkml:trace>
  <inkml:trace contextRef="#ctx0" brushRef="#br0" timeOffset="-160437.15">27470 7917 319 0,'0'0'38'0,"0"0"10"0,0 0 7 16,0 0 11-16,0 0-19 0,0 0-10 15,0 0-8-15,0 0-7 0,0 0-6 16,-37-21-3 0,39 21-3-16,0-1 5 0,6-2 10 0,5 0 3 0,-3-1-3 15,6-3-7-15,1 2-3 0,8-1-4 16,-7 2-5-16,5 1-1 0,6 3-3 16,-8-1 0-16,-3 5-2 0,1 6 0 0,-11 3 0 15,-2 3 0-15,-4 4 0 0,-2 1 1 16,-2 1-1-16,-4 2-2 0,-12-2-4 15,3-1-6-15,-8 0-4 16,5-4 2-16,-7-1 3 0,2-3-2 0,5-2-3 16,-1-1 5-16,9-3 6 0,-5-1 5 15,7-1 0 1,6-2 0-16,-2 0 0 0,4-2 0 0,0 0 1 0,0-1 0 16,0 0 1-16,0 0 0 0,0 0-1 15,4 0 4-15,6 2-3 0,5 3 3 16,-3 3 1-16,11 1 4 15,-5 3 3-15,3 1 1 0,6 3-1 0,-8 3-5 0,1-1 0 16,-3 2 0-16,-7 1 1 16,-8-3-5-16,-2-1-1 0,2-1-1 0,-6-3 1 15,-10 1-1-15,-3-3-1 0,-1-2-1 16,-1-3-3-16,-6-2-16 0,-4 0-7 16,2-2-7-16,-4-2-14 0,-2 0-10 15,0 0-37-15,8-5-50 0,1-1-69 16</inkml:trace>
  <inkml:trace contextRef="#ctx0" brushRef="#br0" timeOffset="-156258.47">28187 8828 12 0,'0'0'51'0,"0"0"16"16,0 0-14-16,0 0-29 0,0 0-11 0,0 0 20 15,-16-31 11-15,14 23-11 0,-2 2 3 16,4-1 6-16,0 3-4 0,0 0-2 16,0-1-11-16,0 2-6 0,0-3 31 15,4 1-7-15,-2-3-9 0,2 0-9 0,0 1 24 16,-2 2-26-16,0 0-2 0,0 2 3 31,-2 0-6-31,0 1-2 0,0 2-2 0,0 0-4 0,2 4-5 0,-2 5-5 16,2 5-2-16,0 8 2 0,0 6 2 15,3 5 0-15,-5 4 2 0,4 2-1 16,0 6 0-16,2 3 0 0,0 5-2 31,-4 1 0-31,2 3 1 0,-4-1-1 0,7-2 0 16,-3-3-1-16,2-6 1 0,4-3 0 0,-3-5-1 15,-1-4-2-15,-2-3 2 16,2-3 0-16,-2-5-1 0,-4-3-7 0,0-7-24 0,0-6-32 0,-6-4-49 16,-2-2-53-1,-1-5-109-15</inkml:trace>
  <inkml:trace contextRef="#ctx0" brushRef="#br0" timeOffset="-155926.15">28032 9288 577 0,'0'0'45'16,"0"0"-27"-16,0 0 19 0,0 0 19 15,0 0-25-15,0 0-12 0,56-45 1 16,-50 47-6-16,3 9-6 0,3 3-6 16,-2 6 1-16,-4 5-1 0,5 0 3 15,1 3-3-15,-4-2-2 0,5 4 0 16,1-1 0-16,-3-4 0 0,7 1 0 15,-5-4 0-15,5-4 1 0,-3-2-1 0,1-9 0 16,1-4 1-16,3-3-1 0,-3-8 3 16,6-3-1-16,4-4 1 0,-7-2-1 15,5-3 0-15,2-5 4 0,-6 0 3 16,-5-3-4-16,-3 3-1 0,-3 4-2 16,-4 6-1-16,-6 6-1 0,0 4 0 15,-2 2 0-15,-6 4-8 0,-9 1-29 16,5 6-28-16,-9 6-12 0,3 4-93 15,-5 0-93-15</inkml:trace>
  <inkml:trace contextRef="#ctx0" brushRef="#br0" timeOffset="-155280.81">26792 9774 207 0,'0'0'66'0,"0"0"-22"0,0 0-8 0,0 0 13 15,0 0-8-15,0 0-11 0,0 0-2 16,0 0-6-16,-15-8-9 15,15 9-5-15,0-1-1 16,0 2-3-16,0 0 2 0,3 1 6 0,-1-1 5 0,2 1-3 16,2 1 1-16,0 0-1 0,0 1 0 15,7 0 0-15,5-1 0 0,3-2-3 16,4 1 6-16,8-3 2 0,10 0-3 16,3-5-3-16,16 1 2 15,4 0-3-15,6-5-3 0,13 0-3 0,6 2-2 0,10-4 0 16,9 3 0-16,-1-1 0 0,13-1 0 15,0 1 0-15,6 0-4 16,5 0-5-16,1 2 5 0,-6 3 0 0,0 1 2 16,-1 1 1-16,-16 2-1 15,1-1-2-15,-13 1-7 0,-14 3 7 16,-5-2 0-16,-16 3 1 0,-20 0 0 0,-11-1 1 16,-21-1-2-16,-7-2 1 0,-5 2 0 15,0 0 1 1,-3 2-2-16,-3-1-1 0,-2 1-10 0,-4-1-11 0,-9 0-13 15,-12 1-16-15,-4-1-14 0,-15-2-50 0,2-1-86 16</inkml:trace>
  <inkml:trace contextRef="#ctx0" brushRef="#br0" timeOffset="-154672.08">27021 9856 469 0,'0'0'42'0,"0"0"-24"0,0 0-10 0,0 0 24 15,-53-22 2-15,49 22-10 0,-3 0-3 16,1 6-4-16,4 1-3 0,0 2-8 16,2 5-4-1,0 3 1-15,0 3 2 0,0 1 5 0,8 3 5 0,-6 7-2 16,2 3 0-16,3 4 0 0,-5 3-4 16,2 4-1-16,-2 1-2 0,2 2 4 15,-4 2-8-15,0-2 2 0,-2 4-2 16,-4-1-2-16,2-3 1 0,-7 1 2 15,-1-3-2-15,4-1 0 16,4-2 0-16,-1-3-1 0,3-4 1 0,2 0-1 0,2-3 0 16,3-1 0-16,-3-4 1 0,4-6-2 15,4-3 2-15,3-6 0 0,-5-2-1 16,10-5 0-16,-1-3 2 0,10-2 8 16,6-1 7-16,6 0-3 15,9-5-4-15,3 3-2 0,9 1-7 0,6-1 4 16,7 2-1-1,12-1 0-15,-3 0-1 0,13 1 0 0,5-1 1 0,9-1-1 16,9-4-3-16,10-2-2 0,6-1 0 0,5-3 2 16,2 2 0-16,5 1 2 15,-3 2 2-15,-5 3-4 0,-1-2 0 16,-11 1-11-16,-4 0 1 0,-21 0 1 0,-18 1 1 31,-23-2-6-31,-27 0-9 0,-21 0-25 0,-14-1-7 0,-18-3 10 0,-9-4 11 16,-13-6-77-16,-7-1-181 0</inkml:trace>
  <inkml:trace contextRef="#ctx0" brushRef="#br0" timeOffset="-154353.5">29217 9828 200 0,'8'-53'230'0,"0"17"-165"16,7-1-16-16,-5 4-11 0,2 8 2 15,-3 9-2-15,-5 8 8 0,-4 5-2 16,0 3-8-16,2 2 0 0,0 9-19 0,2 7-15 16,2 9 8-16,3 10 10 15,1 8-2-15,-2 5-3 0,0 4-8 16,5 5-2-16,-5 4-2 0,-4 11-1 15,2 8 1-15,3 7-3 16,-1 2 2-16,2-3 0 0,5-9-2 0,-3-10-4 16,-1-12 4-16,1-7 0 0,-8-7-10 15,-4-8-28-15,-14-3-22 0,-7-8-63 0,-14-8-58 16,-2-6-199-16</inkml:trace>
  <inkml:trace contextRef="#ctx0" brushRef="#br0" timeOffset="-153740.78">28231 9778 142 0,'0'0'255'0,"0"0"-181"0,0 0-34 0,0 0 7 16,0 0 17-16,0 0-16 0,0 0-3 16,0 0-4-16,-2-22-5 0,2 22-14 15,0 0-7-15,0 1-9 0,2 8-5 16,-2 5 0-16,8 9 1 16,0 5 2-16,-2 5 11 0,-1 7-4 0,-1 5-5 15,0 9-3-15,0 8 1 0,4 6 5 16,-4 6-1-16,0 1-4 0,-1 0-2 15,-1-2-2-15,0-4-2 0,2-9 2 16,-4-7-1-16,6-7 1 0,-2-6 0 16,2-5 0-16,-6-4-32 0,0-8-26 15,-2-2-42-15,-8-7-38 0,4-6-86 16</inkml:trace>
  <inkml:trace contextRef="#ctx0" brushRef="#br0" timeOffset="-153345.95">27708 9962 568 0,'0'0'65'0,"0"0"-33"16,0 0-6-16,0 0 36 0,0 0-14 0,0 0-18 15,0 0-8-15,0 0-1 16,0 0-11-16,12-36-7 0,-14 39-3 0,-6 4 0 16,-3 7 1-16,-3 1 0 15,-9 6-1-15,-6 3 0 0,-2 3-2 0,2 4 0 16,2-2 0-16,5 2 1 0,-3 0 0 16,6-5 0-16,7-2 0 0,2-5-4 15,-1-4 1-15,5-1 3 0,4-6-2 16,2 2 1-16,2-2-1 0,4-1 1 0,7 0 2 15,-3-3 0-15,15-4 0 0,0 0 1 16,6-8 0-16,8-4 1 0,0-6 4 16,5 0 0-16,-1-1-5 0,-4-1 2 15,-6 2-3-15,-6-1-4 16,-8 3-23-16,-3 1-18 0,-9 2-25 0,-5 0-8 16,-4-3-26-16,-7 3-41 0,-5 1-72 15</inkml:trace>
  <inkml:trace contextRef="#ctx0" brushRef="#br0" timeOffset="-153188.1">27675 9958 469 0,'0'0'120'0,"0"0"-51"16,0 0 2-16,0 0-2 0,0 0-29 15,0 0-20-15,0 0-13 0,0 0-5 0,0 0 8 16,2 38 10-16,14-8-8 0,-3 2-3 16,3 2-3-16,-6-1-6 15,7 2 0-15,-9 5 0 0,-2 1 0 0,-3 3-27 16,-3-2-65-16,-3-2-133 0</inkml:trace>
  <inkml:trace contextRef="#ctx0" brushRef="#br0" timeOffset="-152684.66">28249 10906 431 0,'0'0'78'0,"0"0"-34"0,0 0-5 16,0 0 15-16,0 0-2 0,0 0-3 0,0 0-7 15,0 0-10-15,17-32-4 0,-15 32-8 16,0 1-5-16,0 5-7 0,4 7-5 16,0 8-2-16,1 7 1 0,-1 8 2 15,-2 4 4-15,6 5-1 0,-4 6-2 16,1-1-1-16,-1 4-2 0,-6-2 0 16,8-3-2-16,0-1-1 15,-1-4 0-15,-3-2 0 0,2-4 0 0,-4-7-16 16,-2-5-13-16,0-8-40 0,-2-4-75 15,-4-5-107-15</inkml:trace>
  <inkml:trace contextRef="#ctx0" brushRef="#br0" timeOffset="-152244.72">28024 11489 450 0,'0'0'51'0,"0"0"20"0,0 0-20 16,0 0 9-16,0-53-2 0,2 52-15 16,-2-1-13-16,0 2-10 0,4 0-7 15,2 4-4-15,7 9-7 0,-1 2 0 16,3 6 2-16,3 4 0 0,1 4 3 15,-5 2-3-15,1 1-1 16,1 1-3-16,-3 0 2 0,7-4-2 0,-7 3 1 16,7-2 0-16,-7-4-1 15,5-1 0-15,-9-6 0 0,9-3 1 0,-5-5-1 16,3-6 0-16,-3-5 0 0,3-4 2 16,5-10 0-16,0-3 1 0,-1-6-1 15,3-3 0-15,0-3-1 0,-7-5 0 0,5 1-1 16,-11-1 1-16,7 5-1 15,-7 8-1-15,-6 9-8 0,-2 4-7 0,-2 5-3 16,0 1-3-16,0 2-14 0,0 0-30 16,-6 7-25-16,-4 0-57 0,-7 2-232 15</inkml:trace>
  <inkml:trace contextRef="#ctx0" brushRef="#br0" timeOffset="-151820.33">26823 12160 345 0,'0'0'6'15,"0"0"1"-15,-58-21 26 0,44 21 18 16,7 0-13-16,3 0-7 0,2 0 5 16,2 0 3-1,0 0-8-15,0 0-9 0,0 0-7 0,8 0-6 0,7 2 0 16,-1-1 15-16,15 1 7 0,9-1-3 16,13-1-3-16,5-1-3 0,18 0-7 15,9-6-2-15,14-2-1 0,19-1-1 16,8-2-2-16,19 2-2 0,8 0-1 15,20-2 3-15,13 2 1 16,10 2-10-16,7 1-1 0,-1 4 1 0,5 0 3 0,-4 1-2 16,-5-3-1-16,-31 0-6 0,-45 0 4 15,-56 3-7-15,-55 1-26 0,-30 1-31 16,-18 6 23-16,-9 1 30 0,-12 1-31 16,-10-4-17-16,-15-3-41 0,-8 1-56 15,-10-2-161-15</inkml:trace>
  <inkml:trace contextRef="#ctx0" brushRef="#br0" timeOffset="-151235.72">26988 12161 505 0,'0'0'43'0,"0"0"-5"0,0 0-16 0,0 0-2 15,0 0 21-15,0 0-1 0,0 0 2 16,0 0-8-16,-12-20-11 0,20 25-11 15,3 6-6-15,-3 7 2 0,4 5 9 16,5 5-2-16,-7 4-1 0,9 3-5 16,-7 6-2-16,5 3 0 0,-5 1-3 15,-2 5 0-15,3 4-2 0,-7 6-1 16,-6 3 1-16,-2 5-1 0,-6 0 0 16,-7 1 2-16,5 0 0 0,-7-4-3 15,7-3 1-15,4-2 0 0,2-2-1 0,6-4-1 16,0 0 0-16,6-6 1 0,9-5-2 15,-1-5 2-15,7-8 0 0,0-7 2 16,3-6-2-16,10-6 1 0,1-3 4 16,10-5 6-16,1-3 0 0,10 0-1 15,6 0 0-15,6-4-4 0,11-4-3 16,3 0 0-16,14-1 0 0,3-3 0 16,15 2-3-16,-1-4-5 0,18 0 3 0,1 1 2 15,11-2 0-15,4 4 2 16,6 0 1-16,-4 3-3 0,2 0-7 15,-7 2-13-15,-5 3 11 0,-11 2 1 16,-12 5 2-16,-13 5 2 0,-5 0-1 0,-16 1-5 16,-18 0 2-16,-20-4-11 15,-15 1-15-15,-17 0-14 0,-12-3-16 0,-8-3-11 16,-14-1-35-16,-13-8-62 0</inkml:trace>
  <inkml:trace contextRef="#ctx0" brushRef="#br0" timeOffset="-150890.15">29506 12234 143 0,'0'0'282'0,"17"-61"-231"15,-9 39-24-15,6 0-2 0,-5 1 0 16,-1 5-4-16,0 3 2 0,-6 4 19 0,-2 5-2 16,0 3-9-16,0 1 14 15,0 0-3-15,2 6-13 0,-2 5-14 0,4 8-11 16,1 10 0-16,3 8 11 0,8 6 5 16,-1 7-4-16,3 4-6 0,-1 7-4 15,6 6-2-15,-5 2 0 0,-1 6-4 16,-1 0 0-16,-1 3 2 0,-9-1-1 15,-2-2-1-15,0-5-7 0,-4-10-21 16,0-6-11-16,-6-11-24 0,-10-10-40 0,-9-8-38 16,-2-14-157-16</inkml:trace>
  <inkml:trace contextRef="#ctx0" brushRef="#br0" timeOffset="-150417.72">27311 12558 352 0,'0'0'152'16,"0"0"-78"-16,0 0-30 15,0 0-19-15,0 0-9 0,0 0 14 0,0 0 14 16,54-4-5-16,-28 4-4 0,7-1-10 16,5 1-6-16,3 0-5 0,7 0-4 15,-3 0-4-15,-4-1-4 0,-1 1-2 16,-9-3-1-16,-7 0-27 0,-5-2-30 15,-9 0-42-15,-10 1-25 0,-4 0-68 16,-10 2-177-16</inkml:trace>
  <inkml:trace contextRef="#ctx0" brushRef="#br0" timeOffset="-149993.53">27476 12520 602 0,'0'0'69'0,"0"0"-14"15,0 0-26 1,0 0 3-16,0 0-4 0,0 0-8 15,0 0-1-15,0 0-4 0,0 0-6 0,-2 26 0 0,8-11-4 16,-2 4 1-16,-1 0-4 0,-1 3 1 16,0-3-2-16,0 0-1 0,2 0 0 15,-2 0 1-15,2-3-1 0,0-3 0 0,0-2 1 16,3-2-1-16,-3-2 0 16,-2-5-3-16,0 1-1 15,-2-3 0-15,2 0 1 0,0 0 2 0,2-5 1 0,0 0 0 16,9-3 0-16,-1 2 1 0,0-3-1 15,7 0 1-15,-2 4-1 0,5-1 0 16,1 4 0-16,0 0 1 0,6 2 0 16,-2 9 0-16,4 4-1 0,-2 4 1 15,-5 3-1-15,-9 2 2 0,5 5-1 16,-13 0-1-16,-7-2 1 0,0 3 0 16,-11-1 2-16,-7 0-1 0,-9-2-2 15,-2 1 0-15,-4-2-1 0,-2 1-3 16,-5-5 1-16,5-5-3 0,-2 0-6 15,4-7-20-15,0 0-1 0,4-6-2 16,4-3-7-16,9-6 8 0,1-2-4 0,7-7-33 16,6-2-55-1,2-9-52-15,0-3-96 0</inkml:trace>
  <inkml:trace contextRef="#ctx0" brushRef="#br0" timeOffset="-149662.22">28191 12110 195 0,'0'0'288'0,"0"0"-200"0,0 0-23 15,0 0-8-15,0 0 2 0,0 0-15 31,0 0-14-31,5-45-14 0,-8 55-8 16,1 3-8-16,2 7 1 0,0 5 0 16,0 6 0-16,7 6 4 0,-1 5 1 15,6 5 1-15,-1 3-1 0,3 2 1 16,3 4-2-16,-7 10-2 0,6 6-2 0,-5 4 1 16,-5 6 0-16,0 3-1 0,-2-6-1 15,-4-1 2-15,2-8-1 0,-8-4-1 16,2-9-3-16,-2-4-20 0,0-11-2 15,-3-8-10-15,-1-10-27 0,2-10-23 16,6-9-25-16,-2-4-78 0,4-3-132 16</inkml:trace>
  <inkml:trace contextRef="#ctx0" brushRef="#br0" timeOffset="-148984.5">28512 12489 500 0,'0'0'70'0,"0"0"-30"0,0 0 1 15,0 0 11-15,0 0-1 0,0 0-15 16,0 0-12-16,0 0-10 0,0 0-10 15,-6 7-1-15,14 8-2 0,-2 4 0 0,0 3 11 16,5 3-3-16,1 3-2 0,-2 3-1 16,1-1 1-16,-1 0-5 0,-2-1-1 15,-2-3 0-15,1 2 0 0,1-6-1 16,-6-5 1-16,0-2-1 0,-2-4 0 16,2-3-1-16,-2-2-2 0,0-3-10 15,0-3 0-15,0 0 3 0,-2 0 4 16,0 0 3-16,0-7 1 0,-2-1 1 15,0-2 1-15,2-3 0 0,-3-2 3 0,5-4 0 16,-4-3 2-16,2-4 1 16,-2-5 0-16,0-1-2 0,0-2 0 15,-2 2-3-15,2 4 4 0,1 5 1 16,3 10 3-16,-2 6-5 0,2 5-1 0,0 2-1 16,0 0-2-16,0 0 0 0,0 5 0 15,7 5-5-15,1 4 3 0,0 5 2 16,0 2 2-16,1 2-2 0,5 1 3 15,-1 3-3-15,-3 0 0 0,6-1 0 16,-7-1 0-16,5-3 0 0,-1-4-2 16,-3-2 4-16,4-3-2 0,-5-2 0 15,-1-5 0-15,-2-1 0 0,2-3 0 16,-3-2 1-16,-1 0-1 16,-4-2 2-16,4-5-1 0,0-2 1 0,-4-4 1 0,0-2-2 15,0-8 0-15,0 0 1 0,0-3 0 16,0-5 1-16,0 1-1 15,0-3 0-15,-2 4-1 0,0 4 2 0,-2 9 0 16,2 7-3-16,-3 4 0 0,1 0-1 16,-2 4-1-16,2 0-8 0,0 1-6 15,-2 8-17 1,2 1-19-16,-3 7-37 0,-1 2 1 0,-2-1-41 0,3-1-98 0</inkml:trace>
  <inkml:trace contextRef="#ctx0" brushRef="#br0" timeOffset="-148511.92">28760 12545 493 0,'0'0'63'16,"0"0"-18"-16,0 0-6 0,0 0 14 0,0 0-2 15,0 0-11-15,0 0-4 16,0 0-5-16,47-46-5 0,-42 47-6 15,-3 3-7-15,0 2-2 0,0 1-1 0,0 4 0 16,-2 2-5-16,4 3 0 16,0 3-3-16,-2 1 0 0,2 5-2 0,2 0 2 15,1 3-2 1,-3 1 0-16,2 0 0 0,-2-1 1 0,9 1-2 0,-5-3 2 16,0-2-1-16,0-4 0 0,3-1 0 15,-1-3 0-15,-2-5 0 0,-2-2-3 16,5-4 0-16,-5-2-1 0,0-2 3 15,-2-1-2-15,5-1 3 0,1-7 0 0,-4-1 0 16,0-2 3-16,1-4-3 16,1-5 3-16,-4-4 0 0,0-3 1 15,0-3-3-15,-4-5-1 0,4-2 0 0,1 3 0 16,-3 2 0 0,2 7 0-16,-2 3 0 0,2 9 1 0,-4 3-1 0,0 4 0 15,0 4 0-15,0 1 0 0,-4 1-2 16,2 1-6-16,-2 4-6 0,-1 3-9 15,-1 1-3-15,0 1-10 16,-4 1-12-16,4-1-28 0,1 0-21 0,-1-1-59 16,0-2-108-16</inkml:trace>
  <inkml:trace contextRef="#ctx0" brushRef="#br0" timeOffset="-148054.3">29132 12550 366 0,'0'0'100'0,"0"0"-8"0,0 0-27 16,0 0 5-16,0 0-1 15,0 0-19-15,0 0-13 0,0 0-7 0,6-28-9 16,-6 28-2-1,0 0-6-15,0 0-3 0,0 0-4 0,0 2-4 0,0 6-1 16,4 3 1-16,2 3 0 0,-3 1 0 16,5 3 1-16,-2 1 2 0,2 1-2 15,-2 0 1-15,-1 2-1 0,1 0 0 16,-4-1-1-16,-2 1-1 16,0 1-1-16,0 0 2 0,0-1-2 0,-2-2 1 15,-4-3-1-15,6 0 0 16,0-6 0-16,0 0 0 0,0-5-2 0,0-3 0 15,0-2 0-15,0-1 0 0,6 1 0 16,2-1-1 0,7 0 3-16,-3 0-1 0,9-5 0 15,-3-2 1-15,7-2 1 0,0-2-1 16,-7 4 0-16,3-2 0 0,-4 3-4 16,-7 1-2-16,-8 2-5 0,2 3-5 15,-4-5-2-15,0-2-5 0,-4 0-20 16,4 0-33-16,-6-3-37 0,2 0-54 15,-2 0-111-15</inkml:trace>
  <inkml:trace contextRef="#ctx0" brushRef="#br0" timeOffset="-147628.33">29461 12521 541 0,'0'0'65'0,"0"0"-40"0,0 0 2 15,0 0 21-15,0 0 2 0,0 0-10 16,0 0-10-16,0 0-10 0,-15-22-1 16,15 21-1-16,0 1-4 0,2 0-1 15,-2 0-2-15,4 0 3 0,0 0-2 16,1 0-2-16,-1 4-3 0,2 1-2 16,-2-1 1-16,2 2 0 0,-6 1-1 0,4 2-3 15,-2 0 0-15,1 6-1 0,-3-1 1 16,0 2-2-16,0 3 2 0,-5-1-2 15,1 4 1-15,0-2-1 0,0 2 0 16,-4-4 1-16,4-1 0 0,2-2-1 16,2-2 0-16,0-1 0 0,0-3 0 15,4-2 0-15,4 0 0 0,-2-2 1 0,0-2-1 16,3-1 0-16,5 0 1 16,-4-2 1-16,9 0 2 0,-2 0 1 0,5 0 0 15,-3 0-2-15,4 0-2 16,-1-3 2-16,-5 1-3 0,-3 1-3 0,-3-1 3 15,-3 0 0-15,-6-2 0 0,0-1-1 16,-2-1-4-16,0-1-14 0,-4-2-9 16,-4 2-19-16,4-1-10 0,-7 2-39 15,-1-2-36-15,2-1-107 0</inkml:trace>
  <inkml:trace contextRef="#ctx0" brushRef="#br0" timeOffset="-129698.68">13746 10315 406 0,'0'0'15'0,"0"0"15"16,0 0 12-16,0 0 5 0,0 0-7 15,0 0-6-15,-22-57-10 0,22 52-4 16,2-2-4-16,-2 6-4 0,4 1-3 16,-4 0 1-16,0 0-3 0,0 0-5 15,0 4-2 1,0 4-1-16,4 4 1 0,-2 8 1 0,-2 7 2 0,0 6-1 15,2 7-1-15,-2 5 0 0,-2 8-1 0,0 2 1 16,2 3 0-16,0-1-1 16,0-3 0-16,4-3 0 0,0-4 0 0,11-7 1 15,-1-5-1-15,3-6 0 16,3-6 2-16,1-6-1 0,2-6-1 16,4-6 2-16,2-5 1 0,4-11 3 0,6-9 5 15,-2-8 8-15,7-6 5 0,-3-9-4 16,-4 0-6-16,-4-5-6 0,-6-1 1 15,-10 0-2-15,-3-4-6 16,-10-2-1-16,-6-2 3 0,-16 2 1 0,-3 5-2 16,-8 12-1-16,-12 10-1 0,-3 16 0 0,1 9-3 15,-7 7-2-15,5 12-2 0,-1 13-10 16,-1 7-19-16,7 7-17 0,7 1-7 16,8 1-11-16,5-4-45 0,1-7-68 15</inkml:trace>
  <inkml:trace contextRef="#ctx0" brushRef="#br0" timeOffset="-128881.95">15321 10246 598 0,'0'0'9'0,"0"0"2"0,0 0 14 16,0 0 14-16,0 0-2 0,0 0-10 16,0 0-5-16,0 0-10 0,11-24-5 15,-7 34-5-15,4 4-2 0,5 4 1 16,-5 4 2-16,4 4 0 0,1 5-2 15,-5 2-1-15,2 3 0 0,3 4 1 16,-5 4-1-16,-4 0 0 0,0 0-2 16,2 0-2-16,1-6-54 0,-1-3-9 15,-6-8-22-15,0-7-75 0,-6-6-233 0</inkml:trace>
  <inkml:trace contextRef="#ctx0" brushRef="#br0" timeOffset="-128072.74">16512 10189 664 0,'0'0'3'0,"0"0"-2"0,0 0 1 16,0 0 2-16,50-42 9 0,-48 42 9 16,0 0-5-16,0 0-3 0,-2 0 0 15,0 2-7-15,0-1 0 0,-2-1-1 16,2 0-2-16,-2 4-2 0,-2 2 0 15,0 3-1-15,-1 0 2 0,-5 0 0 16,0 0 0-16,-1-1-2 0,-1 1 1 16,-5-3 1-16,3-1-3 0,-5 0-6 15,-1-3-15-15,3 1 2 0,-1-3-1 16,5 0 7-16,-1 0 11 0,-1-3 2 0,5-3 0 16,2-4 0-16,-1-1 0 0,3 1 0 15,6-3 1-15,0 0 1 0,0-2-2 16,8 3 0-16,5 1 0 0,-1 2 0 15,5 5 1-15,-1 2-1 0,7 1 0 16,-4 1 0-16,5-1 5 0,1 5-5 16,-2 5 2-16,-2 3-1 0,4 3 1 15,-5 4-2-15,-5 3 1 16,-5 4-1-16,-2 0 1 0,-6 4-1 0,-2 2 1 16,-8 2-1-16,-2 1 1 0,-5-2-2 15,-5-4 0-15,-1 0 1 0,0-4 1 0,-6 1-1 16,0 1 1-16,1-2-1 0,7-3 2 15,0-5-2-15,11-5 1 0,4-6 0 16,4-4-1-16,0-2 0 16,0 0 0-16,8-1 0 0,11-4 0 0,12-5 6 15,8-4 12-15,13-4-6 0,12 2-6 0,6 0-3 16,11-2-1-16,-3 2-2 16,9-1 0-16,-2-2-11 0,0-4-81 15,-19-1-112-15</inkml:trace>
  <inkml:trace contextRef="#ctx0" brushRef="#br0" timeOffset="-122440.58">17874 9838 126 0,'0'0'154'0,"0"0"-150"0,0 0 0 15,0 0 1 1,0 0 7-16,0 0 7 0,0 0-1 0,0 0 3 16,-51-19-1-16,49 19-7 0,0 0-3 15,0 0 4-15,-3 0 7 0,5 3-3 0,-2-1 0 32,2-1 0-32,0-1-2 0,0 0-5 0,0 0-4 15,0 0-1-15,4-3-2 0,3 0 9 0,3 0 11 0,2 0 3 16,3-1-5-16,3 1 0 0,1 1-5 15,-2-2-4-15,3 4-5 0,1 0-2 16,0 0-2-16,1 3-2 0,1 0-1 16,-2 3 1-1,-7 4 0-15,3 2-1 16,-7 2 0-16,-4 0-1 0,1 3 0 0,-7 0 1 16,0 1 0-16,-7 3 1 15,1-1-2-15,-6-1-10 0,-5 3-12 16,-6 0-3-16,-1 3 5 0,-3-1-11 15,0-1 0-15,6-4 18 0,3-4 13 0,5-5 0 16,3-3 0-16,6-4 0 0,2-3 1 16,2 0 0-16,0-2 3 0,2-1 8 15,2-3 3-15,6 0-1 0,3-2 7 16,3-1 1-16,1 2-1 0,10 0 3 16,-1-2-1-16,5 3-1 0,7 0-2 15,-1 2-4-15,0 4-6 0,-4 0-5 16,-4 6 0-16,-12 4-5 0,-3 7 0 0,-8-2 0 15,-2 3-2-15,-4 3 2 0,-2 3 0 16,-6 0 2-16,-8 1-2 0,1 1-6 16,-6-2-5-16,-1 2-1 0,-5-1 1 15,0-4 1-15,-2-3 0 0,4-2-9 16,2-2 0-16,3-1 1 0,1-5-2 16,3 0-5-16,-1-1-10 0,5-5-6 0,-1-2 9 15,3 0-15-15,6-7-10 16,0-6-53-16,2-1-47 0</inkml:trace>
  <inkml:trace contextRef="#ctx0" brushRef="#br0" timeOffset="-121984.06">19160 9799 284 0,'0'0'37'16,"0"0"2"-16,0 0 18 16,0 0-7-16,0 0-3 0,-33-53-5 0,31 47 2 15,0 3 0-15,2 2-10 0,0 1-2 16,0 0-5-16,0-2-10 0,0 2-7 16,0 0-3-16,2 1-3 0,2 4-1 15,0-1 3-15,2 4-4 0,-1 3 1 16,-3 1-3-16,-2 3 0 0,-7 3 1 15,-3 2-1-15,-6 3 2 0,1 2 0 16,-6 0 0-16,3 0-2 0,-3 0-1 0,7-2 0 16,-3-4-1-16,7-4 0 15,4 0-1-15,2-3 2 0,-1-3-1 0,5-2-4 16,0-1-5-16,0-3 7 0,5-1 1 16,-1 0 0-16,-2-2 1 0,2 0 2 15,2 0 0-15,4-2 0 0,3-1 2 16,1-2 0-1,7-1-2-15,0 1 1 0,8-3-1 0,2 0 0 16,4 1 1-16,0 2 0 0,-2 0 0 0,2-2-1 16,2 0 0-16,-4 0-1 0,-4 1 0 15,-8 2-45-15,2-2 0 0,-13 2-13 0,0 2-42 16,-8-1-49-16,-2 0-65 0</inkml:trace>
  <inkml:trace contextRef="#ctx0" brushRef="#br0" timeOffset="-121746.52">19191 9724 498 0,'0'0'80'0,"0"0"-27"0,0 0-21 16,0 0 22-16,0 0-12 16,0 0-25-16,0 0 5 0,0 0 0 15,52-9-7-15,-36 23-7 0,-3 4-1 16,1 4-2-16,-3 6-2 0,-3 4-1 0,0 5-1 15,2 4 2-15,-1 1-3 0,1 3 1 16,-2 3 0-16,3-4 0 0,1-3-1 16,3-2 0-16,-5-5-8 15,4-3-39-15,-1-2-39 0,-5-6-17 0,0-2-95 16</inkml:trace>
  <inkml:trace contextRef="#ctx0" brushRef="#br0" timeOffset="-121384.45">20312 9488 462 0,'0'0'7'0,"0"0"15"0,0 0 18 0,0 0 0 16,0 0-19-16,0 0-5 0,0 0-1 0,0 0 5 15,0 0-3-15,-34 7-3 16,34-3 0-16,0-2-2 0,0 0-1 0,7 1-1 16,1-3 0-16,11 0 9 0,7 0-1 15,7-3-4-15,11-1-4 0,1-3-4 16,9 1-3-16,0 2-1 0,-2 0-2 15,-9 4-2-15,-6 0 0 0,-12 3-38 16,-6 0-20-16,-11 2 1 0,-8 0-28 0,-13 0-41 16,-7-3-117-16</inkml:trace>
  <inkml:trace contextRef="#ctx0" brushRef="#br0" timeOffset="-120974.18">20295 9551 514 0,'0'0'22'0,"0"0"38"0,0 0-15 16,0 0 0-16,0 0-7 0,0 0-18 0,0 0-2 0,0 0-4 0,0 0-6 16,-2 15-3-16,8-1 2 0,-2 7 0 15,0 1 2-15,1 5-3 16,1 2-3 0,-4 1-1-16,0 1 0 0,4 3-1 15,0 1-1-15,-2-1 0 0,1-5 0 16,-1-2 1-16,-2-5-1 0,0-7 0 15,0-3 0-15,-2-6 0 0,0-2 0 16,2-4 0-16,-2 0 0 0,0 0 2 16,0-6 1-16,2 1 1 0,0-4 0 15,4-3-1-15,0-4 6 0,5-5 0 16,-1-1-2-16,7 2-1 0,-3-1-1 0,7 6 2 16,-3 4-5-16,5 2 1 0,0 5 0 15,2 3-3-15,2 3 1 0,2 7 0 16,2 7 0-16,0 3 0 0,0 2 0 15,-9 4 0-15,-5 1-1 0,-3 5 1 16,-8 3-1-16,-3-1 2 0,-1-2-2 16,-4-5 2-16,-7-1 0 0,-3-1 0 15,-5-2-2-15,-5 1 0 0,-7-2-7 16,-6-6-23-16,-1-4-27 0,-11-11-67 16,1-3-122-16</inkml:trace>
  <inkml:trace contextRef="#ctx0" brushRef="#br0" timeOffset="-115191.64">29074 16751 357 0,'0'0'79'15,"0"0"-62"-15,0 0-13 0,0 0 1 0,0 0 6 0,0 0 5 0,0 0 2 16,0 0-5-16,0 0-1 0,-23-43 2 15,21 43 1-15,2 0 2 0,0 0 1 16,-2 0 3-16,2 1 2 16,-4 2-2-16,0 1 6 0,-6 3-3 0,-1 8-9 31,-7 6-4-31,1 7-4 0,-10 5 0 16,0 2 0-16,0 2 2 0,3 1-1 15,-1 0-2-15,0 4-4 0,0 1 0 16,9 6-1-16,-5 3-1 0,9-1 2 0,5 2-2 15,5-5 0-15,4 1 0 0,5-6-2 16,7-3 2-16,11-5-1 16,2-3 0-16,2-4-1 0,2-6 1 0,0-5 1 15,-2-6 0-15,-5-6 0 0,5-4 1 16,-4-3 5-16,2-8 3 0,-4-6 1 16,2-5 3-16,-1-4-2 0,3-7-3 15,-4-4-1-15,2-4-3 0,-2-6 0 16,-9-4 1-16,5-6-2 0,-9-1 1 15,-8-1-1-15,-2 0 0 0,0 4 2 16,-6 3-1-16,-7 7 6 0,-5 5-8 0,-5 6-1 16,-2 5 1-16,-8 8-2 0,-2 5-1 15,-8 9-2-15,3 6-6 16,-3 7 1-16,-2 14-2 0,3 4-3 0,5 4 1 16,6 6-1-16,6 1-4 15,11 4-15-15,3 4-14 0,9 3-9 0,2 6-12 16,13-3-24-16,-1 1-10 0,9-2-52 15</inkml:trace>
  <inkml:trace contextRef="#ctx0" brushRef="#br0" timeOffset="-114782.24">29787 16798 399 0,'0'0'57'0,"17"-53"-44"0,-9 30 4 16,-2 4 32-16,-2 6 5 0,-2 3-6 16,0 0-3-16,-2 6-3 0,0-1-4 15,0 2-10-15,0 2-7 0,0 1-7 16,0 0-3-16,0 0-3 0,-2 3-4 15,0 0-1-15,-2 4-3 0,-2 10 0 16,-8 6 0-16,-5 9 1 0,-4 8 1 16,-2 7-1-16,-4 5 2 0,5 4-2 15,-3 2 2-15,4 3-1 0,9 2-2 16,1-1 1-16,5-1-1 0,10-3-1 16,4-1 0-16,7-5 1 0,13 0-1 15,5-4-7-15,7-5-4 0,5-6 2 16,7-9 3-16,-1-8-20 0,5-12-19 0,-4-7-15 15,3-5-12-15,-7-16-55 0,-13-3-62 16</inkml:trace>
  <inkml:trace contextRef="#ctx0" brushRef="#br0" timeOffset="-114233.99">30132 16877 555 0,'0'0'86'0,"0"0"-64"0,0 0-17 0,0 0 16 16,0 0 29-16,0 0-10 0,0 0-10 15,0 0-14-15,0 0-8 0,5 32-4 16,-1-14 0-16,4 4 1 0,-4 4 0 16,6 4-1-16,-1 3-1 0,-5 4-2 15,2 2 0-15,-2 1 0 0,-4-1-1 16,4-2 0-16,0-5-3 0,-2-4-2 15,1-3 3-15,-1-8 0 0,0-3 1 16,0-5 1-16,0-5 0 16,-2-3 0-16,0 0 1 0,0-1 2 0,0 0 3 0,2-3 5 15,0-6 7-15,4-7-3 0,-2-8-2 16,11-4-6-16,-5-7-3 0,7-5-2 16,-1-3-1-16,7-5-1 0,-7-1 0 15,9 6 0-15,-2 7 0 16,-9 8-1-16,1 9 1 0,-9 8 0 0,-2 7 0 15,-4 3 0-15,0 1 2 0,0 0 1 16,0 3-3-16,0 7-4 0,-4 7 0 16,-2 7 4-16,0 6 0 0,2 3 1 15,4 1-1-15,0 2 0 0,0-2 0 16,0 2 1-16,2-3-1 0,8-7 1 16,-2-3 0-16,1-6-1 0,3-4 0 15,0-2 2-15,-1-4 0 0,1-3 0 0,3-3 1 16,3-1-2-16,-1-3 3 0,8-7-1 15,-1-3 0-15,1-7-3 0,4-5 0 16,-4-4-3-16,0-6-9 0,-9-1-9 16,-1 2-11-16,-11 2-24 0,-4 5-34 15,-6 6 3-15,-11 3-21 16,-6-1-46-16,3 3-27 0</inkml:trace>
  <inkml:trace contextRef="#ctx0" brushRef="#br0" timeOffset="-113872.64">30736 16490 128 0,'0'0'321'0,"0"0"-302"0,0 0-9 15,0 0 48-15,0 0 8 0,0 0-20 16,0 0-9-16,0 0 4 0,0-11 0 16,2 12-5-16,0 2-9 15,2 0-2-15,2 1-1 0,3 4-6 0,-1-1-5 0,2 3-2 16,7 2-1-16,6 4 0 16,4 4 0-16,4 5 0 0,2-1-2 15,6 8 0-15,4 9-5 0,1 8-1 16,1 14-2-16,-1 4-1 0,-11 6 0 15,-11 1 1-15,-9-1-3 0,-11 0-8 16,-19-3-9-16,-14-1-2 0,-14-3-13 0,-17-9-27 16,-6-4-55-16,-19-10-68 0,6-15-330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59:05.795"/>
    </inkml:context>
    <inkml:brush xml:id="br0">
      <inkml:brushProperty name="width" value="0.05292" units="cm"/>
      <inkml:brushProperty name="height" value="0.05292" units="cm"/>
      <inkml:brushProperty name="color" value="#0070C0"/>
    </inkml:brush>
  </inkml:definitions>
  <inkml:trace contextRef="#ctx0" brushRef="#br0">9372 8411 218 0,'0'0'60'16,"0"0"-8"0,0 0 1-16,0 0-2 0,0 0-7 0,0 0-8 0,0 0-3 15,-16-1-8-15,16 1-6 0,0 0-8 16,0 0 8-16,0 0-5 0,0 0 0 16,0 0-3-16,0 0 4 0,0 0-2 15,2-1-2-15,2 0-1 0,4-1 3 16,7 0 8-16,3-2-1 15,5 0-4-15,4-1-2 0,4-1-3 0,6 2 0 16,2-2-1-16,7-2 1 0,4 1-3 16,5-3 2-16,7 2 0 0,7-2-3 15,3 3-5-15,2 1 3 0,3-1-1 16,1 1-1-16,7 2 3 0,-2 1 3 0,8 3-1 16,0-2 0-16,-7 2-2 15,5 0 0-15,-4-1-1 0,-4 2-2 16,-3 1-3-16,-7-2 4 0,-9 3 0 0,-9-1 2 15,-11 0 2-15,-11 0-2 0,-9-1 0 16,-11 1-1-16,-5-3 0 0,-6 1 0 16,0 0-2-16,2 2 2 0,-2-1-1 15,0-1-2-15,0 0-1 0,0 0-1 16,0 0 1-16,0 0 0 16,0 0 0-16,0 0 0 0,0 0 0 0,0 0 0 15,0 0-1-15,0 0 0 0,0 0 0 0,0 0 1 16,0 0-1-1,0 0 0-15,-2 0 0 0,0 0-1 0,-4 1 1 16,-1 1-2-16,-5 1-10 0,2 0-6 16,1 2-2-16,-1 1-6 0,-4 0-11 0,3 1-15 15,-3-2-22-15,-3 0-30 0,-1-4-60 16,-1-1-234-16</inkml:trace>
  <inkml:trace contextRef="#ctx0" brushRef="#br0" timeOffset="1148.77">14449 8486 139 0,'0'0'13'0,"0"0"0"16,0 0 22-16,0 0 6 0,0 0 2 15,0 0-6-15,-58-3 5 0,46 3-8 16,2-1 1-16,-1 1 5 15,-1 0 2 1,6-1-4-16,1-1-4 0,1 2-6 16,2 0-4-16,0 0 2 0,0-1-3 15,2-1 1-15,0 2-3 0,0 0-3 16,0 0-2-16,0 0-2 0,0 0-2 16,0 0-5-16,4 0-4 0,5 2 0 0,3-2 1 15,11 0 5-15,6 0 6 0,6-2-3 16,2 0-1-16,8-2-1 0,5-1-1 15,6 1-2-15,0-1-1 0,6-1 1 16,4 0-2-16,6-1 2 0,7 1 1 16,-3-3-2-16,11-2 1 0,-2 1 0 15,6 0-2-15,2 0-4 0,-11 0 1 16,1 3 0-16,-13 0 3 0,-8 3 0 16,-8 0 1-16,-8 1 0 0,-11 2 1 15,-10 1-4-15,-9-1 0 0,-8 1-1 16,-1 0 0-16,-5 0 1 0,2 0-2 15,-2 1 2-15,2 1-2 0,2 0 0 16,-2-1 0-16,3 0 0 0,1 1 1 0,0-2 1 16,-2 0 1-16,0 0 2 0,3 0-1 15,-5 0 3-15,0 0-8 0,-4 0 0 16,0 0 0-16,0 0 0 0,0 0 0 16,0 0 0-16,0 0 0 0,0 0 0 15,0 0 0-15,0 0 0 0,0 0 0 0,0 0 0 16,0 0 0-16,0 0 0 15,0 0 0-15,0 0 0 0,0 0 0 16,0 0 0-16,0 0 0 0,0 0 0 16,0 0 0-16,-2 0 0 0,0 0 0 0,-2 0 0 15,-5 3 0-15,3-1 0 0,-4 1 0 16,-5 3 0-16,7-1-13 0,-2-2-7 16,2-2-12-16,-1 1-2 0,3 1-13 15,2-1-18-15,2 1-29 0,-4-3-23 16,0 0-80-16</inkml:trace>
  <inkml:trace contextRef="#ctx0" brushRef="#br0" timeOffset="2244.11">19950 8384 188 0,'0'0'43'0,"0"0"8"15,0 0 1-15,0 0-7 0,0 0-8 16,0 0-7-16,-58-1 7 0,52 5 6 15,-1 0-4-15,3-3-5 16,0 1-6-16,2-2-6 0,0 2-5 0,2-2-2 0,0 0-3 16,0 0 4-16,0 0-1 0,0 0 4 31,2 0 1-31,4 0 1 0,5 0 2 0,-1 0 0 16,11 0-3-16,4-4 1 0,8 0-5 15,10 0-3-15,0-1-3 0,13-2-1 0,2 2 0 0,8-2-1 16,7 3 0-16,1 2-1 0,0-1-1 15,1 3 0-15,-3-1-1 0,1 1-3 16,-5 0-1-16,-10 3-1 16,-11 0 1-16,-14 1 0 0,-6-1 0 0,-10 1 1 15,-9 0-1-15,-4-1-1 0,-4 1 2 0,0-3-2 16,0 1 1-16,0-2-1 16,0 0 2-16,0 0 0 0,-2 0 0 0,2 0 2 15,-4 0-1-15,0 0-2 0,0 0 2 16,-3 0-2-16,1 1-1 0,-2 0 1 15,-4-1-1-15,-3 2-1 0,3 0-10 16,-3 1-10-16,5 0-6 0,-3-1-7 16,3 3-21-16,4 1-33 0,-4-1-31 15,-1 0-94-15</inkml:trace>
  <inkml:trace contextRef="#ctx0" brushRef="#br0" timeOffset="3061.17">25089 8423 89 0,'0'0'169'16,"0"0"-111"-16,0 0-8 0,0 0 3 16,0 0 6-16,-54-20-7 0,48 17-5 15,-1 1-4 1,1-1-5-16,6 1 2 0,-2-1 3 0,2 0-8 0,0 3 0 15,0-2-13-15,0 2-8 0,2 0-3 16,4 0-2-16,7 0 3 0,6-2 1 16,7 0 2-16,7-4-2 0,3 1-2 15,5-1-2 1,15-2 2-16,2 3-2 16,12 1 0-16,6 4-1 0,13 0 1 0,0 0 3 15,0 6-4-15,0-1-4 0,-17-1 2 16,-4 2-2-16,-12-2-1 0,-16 2-3 15,-7-2 0-15,-23-2 0 0,-4 1 0 16,-6-2 0-16,-4 1 0 0,-8 1 0 16,-1 0 0-16,-9 1 0 0,-7 0 0 15,2-1 0-15,2 0 0 0,6-1 0 16,-3 0 0-16,11 1 0 0,3-1 0 0,2 0 0 16,4 1 0-16,2-1-6 0,0 1-9 15,0 1-4-15,2 1-7 0,6 0-7 16,0 0-7-16,1 1-26 0,9-4-55 15,-5-4-45-15,3-10-190 0</inkml:trace>
  <inkml:trace contextRef="#ctx0" brushRef="#br0" timeOffset="8598.84">20586 8372 132 0,'0'0'47'0,"0"0"7"16,0 0-8-16,0 0-6 0,0 0 4 15,0 0 5-15,0 0 1 16,0 0-6-16,0 0-10 0,0-9-3 0,0 9-5 16,-2 0-2-16,2 0-2 0,0 0-5 15,0 0-2-15,0 0-4 0,0 0 1 0,0 0-2 16,0 1 1-16,0-1 3 16,0 0 3-16,0 0 5 0,0 0 3 15,0 1-5-15,0-1-6 16,0 1-4-16,0 0 0 0,2 0 0 0,-2 1-3 0,5 0 1 15,3 0 1-15,0-1 2 0,5 0-1 16,1 1 3-16,0 1-1 16,1-1-1-16,1 1 1 0,-5-1-3 15,5-1-1-15,-5 0 0 0,-3-1-1 0,0 1-2 16,0-1 0-16,-3 0-1 0,-1 1-1 16,-4-1-1-16,2 1 1 0,-2 0-2 15,0-1 0-15,0 1 0 0,0-1 0 16,0 0-1-16,0 0 1 0,0 0-1 0,0 0 1 15,0 0-1-15,0 0-1 0,0 0-10 16,-2 0-17-16,-7 1-20 0,-3-1-24 16,-2-3-73-16,-3-7-116 0</inkml:trace>
  <inkml:trace contextRef="#ctx0" brushRef="#br0" timeOffset="70199.89">17657 17972 319 0,'0'0'29'15,"0"0"-18"-15,0 0-2 0,0 0 1 16,0 0 14-16,0 0 15 0,0 0 2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5:00:55.948"/>
    </inkml:context>
    <inkml:brush xml:id="br0">
      <inkml:brushProperty name="width" value="0.05292" units="cm"/>
      <inkml:brushProperty name="height" value="0.05292" units="cm"/>
      <inkml:brushProperty name="color" value="#0070C0"/>
    </inkml:brush>
  </inkml:definitions>
  <inkml:trace contextRef="#ctx0" brushRef="#br0">20334 9937 216 0,'0'0'33'0,"0"0"-11"0,0 0 6 0,0 0 7 0,0 0 10 15,0 0 5-15,0 0-3 16,0 0-4-16,0 0-6 0,-4 2-12 16,4-2 1-16,0 0-5 0,0 0-3 15,0 0-3-15,0 0 0 0,0 0-5 16,0 0-2-16,4 1 1 0,2 1 5 0,5-2 9 16,1 0 7-16,11 0-1 0,0-3-5 15,4-1-1-15,6 0-7 0,2-1-5 16,2 2-1-16,2-2-2 15,-4 1-7-15,-2 1 1 0,-6 2 2 0,-8 1-1 16,-3-2 1-16,-7 1-1 0,-5 0 1 16,0 1 0-16,-2 0-1 0,-2 0-1 15,0 0 1-15,0 0-3 0,0 0 1 16,-2 1-1-16,-2 0 0 0,0 1-7 16,-5 1-11-16,-3 0-21 0,-2 1-27 15,1-1-39-15,-1 0-41 0,3-3-140 16</inkml:trace>
  <inkml:trace contextRef="#ctx0" brushRef="#br0" timeOffset="1604.2">22465 10669 246 0,'0'0'63'0,"0"0"-28"15,0 0 23-15,0 0-10 0,0 0 0 16,0 0-9-16,0 0-8 0,0 0-5 16,-18-20-5-16,18 18-3 0,0 2-4 15,0 0-1-15,0 0-1 0,0 0-1 16,0 0-1-16,0 0-3 0,0 2 1 16,0 4-4-16,0 6-1 0,0 7 0 15,0 5 0-15,0 5 9 0,0 6 1 16,-4 6-3-16,4 2-2 0,0 3 1 0,0-1-6 15,2 1 0-15,4-3-1 0,4-1-2 16,-3-5 1-16,1-10 0 0,2-2 0 16,5-2-1-16,-3-6 0 0,2-3-2 15,-5-6-12-15,3-4-12 0,1-4-13 16,-5-2-12-16,-2-7-30 0,-2-6-28 16,-4-1-46-16,-6-1-107 0</inkml:trace>
  <inkml:trace contextRef="#ctx0" brushRef="#br0" timeOffset="1776.46">22172 11046 504 0,'0'0'79'0,"0"0"-19"15,0 0-25-15,0 0-24 0,0 0-3 16,0 0 15-16,60-29 2 0,-29 19 3 16,2-3-5-16,8-1-5 0,3 0-10 15,5 1-5-15,1-1-3 0,8-3 0 16,0 2 0-16,0 1-24 0,-9 0-46 15,-5 4-45-15,-15 1-119 0</inkml:trace>
  <inkml:trace contextRef="#ctx0" brushRef="#br0" timeOffset="2469.6">22844 10924 449 0,'0'0'70'0,"0"0"-37"16,0 0-16-16,0 0 28 15,0 0-14-15,0 0-12 0,0 0-6 0,0 0-2 16,0 0 2-16,-48 2 4 16,46-2-5-16,2 0 0 0,0 0 0 0,0 0 0 15,0 0-7-15,4 0 0 16,2 0-2-16,9 0 0 0,-1 0 1 0,11 2 4 16,-6 4 2-16,1 3-3 0,-3 2-3 15,-2 2-3-15,-5 5 0 0,-4-3 2 16,0 1-3-16,-2 0 3 0,-2-2-3 15,-2 1 2-15,0-4-2 0,0 0 0 16,-2-1 0-16,-2 1 0 0,4-3-2 0,-2-1-1 16,2 1-1-16,-2-2-4 15,2-3 2-15,-2 0 5 0,2-3 0 16,0 0-1-16,-2 0 2 0,2-3 0 16,-4-3 4-16,2-5-1 0,0-1 0 0,0-5-2 15,2-5 1-15,0-2 1 16,0 0 0-16,6 1 0 0,2 4-2 0,5 1 1 15,-5 7-2-15,6 2-1 0,1 3 1 16,3 4 0-16,1 1 1 0,4 1-1 16,-5 5 2-16,5 4-2 0,-4 1 0 0,-3 3 0 15,1 2 0-15,-3 3 0 16,-1-2 0-16,1 3 0 16,-8-2 0-16,2 1 0 0,3-3 0 0,-3-2 0 15,-2-1-5-15,-4-3-5 0,3-3 6 16,-5-1 1-16,2-3-8 0,-2-1 2 0,0 0 2 15,0-1 2-15,-2 0 5 0,-3-5 2 16,1-3 0-16,0-3-1 0,0-5 1 16,-4-3-1-16,6-5 0 0,2-3 1 15,0 0 6-15,10 0-4 0,-2 5 2 16,3 4-4-16,5 4-2 0,-3 4-1 0,7 3 1 16,-5 4 0-16,5 3 1 15,-3 0 2-15,1 4 1 0,-1 6-2 16,0 3 1-16,-7 1-1 0,8 2 0 15,-9 3-2-15,1 0 1 0,5 3 0 0,-7-1 0 16,-2-1-1-16,2-1 0 0,3-1-17 16,-7-4-11-16,2-1-10 0,2 0-19 15,0-2-6-15,5-3-43 16,-5-3-60-16,5-4-151 0</inkml:trace>
  <inkml:trace contextRef="#ctx0" brushRef="#br0" timeOffset="2941.44">23774 10973 196 0,'0'0'432'16,"0"0"-347"-16,0 0-23 0,0 0-16 0,0 0-31 15,0 0-11-15,0 0 3 0,64 14 11 16,-43 2-1-16,-3-1-4 0,-3 3-4 16,1 7-2-16,-1 3-4 15,-7 5-1-15,0 4-1 0,-6 0 0 0,0-1-1 16,3-3 0-16,-5-5-3 0,-7-6-1 0,5-5-4 15,-2-5-1-15,2-5 3 0,0-4 0 16,2-2 0-16,-2-1 4 16,2 0 2-16,-4-2 2 0,2-6 4 15,-4-4-3-15,-5-5-2 0,-1-4-1 0,6-6 1 16,-7-5-1-16,3-7 1 0,2-7-1 16,-5-4 1-16,3 0-1 0,6 3 0 15,2 9 0-15,0 5 0 16,2 7 0-16,0 7 2 0,4 2 1 0,2 4-2 15,0 2-1-15,7 2 0 0,-3 1-1 16,13 2 1-16,-5 0 0 0,5 2 0 0,6 2 0 16,0 2 0-16,-6 6 1 15,-1 3-1-15,-1 4 1 0,-9 0-1 0,5 3 0 16,-11 3-1-16,-4 0 1 16,-2 4 0-16,0 0 0 0,-4 3 0 0,-10 0 0 15,-1-1 0-15,1 2 0 16,-5-4-1-16,0-2-12 0,1-3-6 0,-5-4-4 15,2-1-13-15,1-7-21 0,1 2-15 16,5-1-21-16,1-6-38 0,5 0-75 16</inkml:trace>
  <inkml:trace contextRef="#ctx0" brushRef="#br0" timeOffset="3255">24601 11005 181 0,'0'0'260'0,"-58"-4"-183"16,35 3-12-16,7-1 0 0,5 0-11 0,9 0-7 15,2 0-14-15,0 1-13 0,2-1-19 16,2 1-1-16,11 1-2 16,-1-2 2-16,13-2 7 0,6-2-1 15,11 1-2-15,5 0 1 0,-3-3-3 16,8 4-2-16,-9 1 0 0,1 3-2 0,-3 0-56 16,-12 2-19-16,-2 2-24 0,-15 2-52 15,-1-1-68 1</inkml:trace>
  <inkml:trace contextRef="#ctx0" brushRef="#br0" timeOffset="3412.26">24741 11125 437 0,'0'0'77'0,"0"0"-24"15,-53 55 1-15,48-49-15 0,5-2-15 16,0-2-6-16,0-1-5 16,3-1-1-16,3 0 3 0,6 0 2 0,5-1-2 0,12-6 3 15,6-5-6-15,10-2-5 0,7-2-3 16,0-2-4-16,1 2 0 0,5-1-64 15,-8-1-38-15,4 1-78 0,-9-1-183 16</inkml:trace>
  <inkml:trace contextRef="#ctx0" brushRef="#br0" timeOffset="4091.16">25486 10897 413 0,'0'0'10'0,"0"0"-4"16,0 0 12-16,0 0 30 16,0 0-4-16,0 0-22 0,0 0-3 0,0 0 0 0,0 0 2 15,-40 20-2-15,40-19-7 0,0 0 1 16,4 1 0-16,5-4 5 0,7 2 4 16,-1-1 4-16,7-3-7 0,3-2-10 15,-2-2-5-15,2-2-3 16,2 1 0-1,-3-3 0-15,-3 0 0 0,0-3 0 16,4-1 0-16,-11-1 0 0,3-5 0 16,-7-3 1-16,-4-4 3 0,4-1-3 0,-3-1-1 15,-7 2 1-15,0 5-1 0,-2 6 2 16,-3 6 6-16,1 4 6 0,-2 0-2 16,4 4-2-16,0 1-2 15,2 3-2-15,-2 0-2 0,2 1-5 0,-6 7 0 16,0 9-3-16,-5 1 2 15,3 7 1-15,6 3-1 0,-4 3 1 0,4 2 0 16,0 2-1-16,2 2 1 0,0-1 0 16,0 1 0-16,2-3 1 0,2-3-1 15,0-3 0-15,-2 0 1 0,2-3-1 16,0-3 1-16,-2-4-1 0,2-4 0 16,3-4 0-16,-3-3 0 0,-2-3-1 0,0-3 1 15,-2-1 0-15,0 0-1 0,0 0 1 16,0 0 0-16,0-4 1 0,0-3 1 15,-2-1 0-15,-2-5 0 0,2-3-1 16,-5-1-1-16,5-4 0 0,0-1-1 16,2-3 1-16,0 2-1 0,4 2 0 15,7 4 1-15,-5 3-1 0,2 3 0 16,7 2 1-16,-3 0 0 0,9 4 0 16,-5 2 0-16,11 3 1 0,-4 0-1 0,-2 6 0 15,1 2 2-15,1 4 2 16,-9 1-2-16,3 3 0 0,-5 2-2 15,-5-2-1-15,-1 2-1 0,-2-2 2 16,0-2 1-16,0 1-1 0,-2-3-6 0,2-1-19 16,-1-2-10-16,3-2-17 0,10-2 5 15,-1-4-15-15,10-1-36 16,-1-3-12-16,5-8-28 0,0-4-84 0</inkml:trace>
  <inkml:trace contextRef="#ctx0" brushRef="#br0" timeOffset="5211.21">26333 10765 481 0,'0'0'99'0,"-58"-17"-31"16,44 15-12-16,3 0 20 0,7 2-22 15,2 0-29-15,0 0-16 0,2 4-8 0,0 1 1 16,0 4-2-16,0-1 1 0,0 1 0 16,4 2 0-16,4 1-1 15,5 0 0-15,-3 1-1 0,9 0 1 16,-3 1 0-16,11-2 0 0,6-3 0 15,0 0 1-15,0-4-2 0,3-2-1 0,-5-2-15 16,2-2-5-16,-9-2 7 16,-5-4-6-16,2 0 5 0,-9-2 9 0,3-2 7 15,-7-1 0-15,-6-2 2 0,0-1 1 16,-2-3 0-16,0 2 3 0,-4 1 1 16,-2 3 2-16,-9 1 1 0,3 2-1 15,-1 5-4-15,-5 1 0 0,5 3-2 16,-7 0-3-16,-1 10-1 0,7 1 1 0,-9 4-1 15,6 3 0-15,-1 1 0 16,9 3 0-16,1 0 1 0,0-1-2 16,6 1 1-16,2-4 0 0,2 3 0 15,10-4-2-15,-1-2 1 0,16 3 2 16,1-5-1-16,6 0 0 0,5-3 1 0,2-2 1 16,9-2-1-1,-9-3-9-15,0-3 0 0,-1-4 1 0,-1-6-17 16,-8-3 1-16,-6-3 14 0,-2-3 8 15,-5-1 0-15,-5-4 2 0,-11-1 2 16,0 0 2-16,-2-3 3 0,0 5 9 0,-4 2 3 16,-1 6-1-16,-1 3-3 0,-2 6 0 15,0 1-4-15,4 2-4 0,-3 3-3 16,-7 2-3-16,-1 7-1 0,-1 7-1 16,-1 1 1-16,7 1 0 0,-7 2 0 0,11-2-1 15,0 1 0-15,2-3-1 16,-2-1 2-16,4-2-1 0,2-3 1 0,0 1-1 15,6-1 0 1,-2-3 1-16,4 1-1 0,-2-4 1 0,9 0-1 0,-3-4 1 0,-1 0 0 16,11-1 0-16,-7-9 1 0,6-1-1 15,-1-2-2-15,-5-3 2 16,3 0 1-16,-7-1 0 0,1 0-1 0,5 1 3 31,-11 3-3-31,2 5 0 0,-2 1 1 0,3 5-1 16,-5 2-2-16,0 0 2 0,-2 7-2 0,0 4-1 0,4 4 0 15,4 3 2 1,-1 2 1-16,-1-1 1 0,4 3 0 0,5-4-1 0,-3-1 0 16,9-4 1-16,2-2-1 0,2-4 1 15,4-4 0-15,4-1-1 16,4-2 2-16,-2-2-2 0,3-5 1 0,-1-5 0 16,-4-3 1-16,-8-7 1 0,0-4 0 0,-2-2 5 15,-7-7 1-15,3-5 0 0,-7-1-5 16,5-3 0-16,-11 2 0 15,7 1 1-15,-9 7 1 0,-4 9 2 0,-2 7 1 16,0 10 5-16,-2 5-6 0,-2 2-5 16,-9 3 2-16,1 9-5 0,-9 12-1 15,-1 8-1 1,-3 4 1-16,-2 5 0 0,10 1 1 0,-1 0 0 0,7-2 0 16,3-2-1-16,6-4 1 0,2-4 1 0,10-2-1 15,-1-1 0-15,7-4 1 0,5 0-1 31,4-5 0-31,0-6 0 0,-5-1 1 0,5-7-1 16,-8-3 1-16,-1-3-1 0,-6-7 1 0,1-4-1 16,-11-4 3-16,0-5-1 0,-8-2-2 0,-5-6 0 15,-3 1-4-15,-5 0-2 0,-6 4 2 16,-2 8 2-16,4 5 0 16,7 7 2-16,-7 6 0 0,10 0 2 0,-3 12-1 15,5 5-1-15,-3 4 1 16,8 2-1-16,1 2 0 0,1 0 0 15,6 0-1-15,4 0 1 16,9 0 0-16,12-1 0 16,6 1 0-16,8-4 0 0,4 1 0 0,11-6 0 15,-4-3-11-15,-1-3-42 0,-10-7-74 16,-10-3-148-16</inkml:trace>
  <inkml:trace contextRef="#ctx0" brushRef="#br0" timeOffset="46045.95">22602 12029 306 0,'0'0'65'16,"0"0"-24"-16,0 0-2 0,0 0 12 0,0 0 2 15,6-50 1-15,-2 37-21 16,-2 2-7-16,0 2-1 0,0 0 2 15,-2 3-2-15,0 1-1 0,0 1-1 16,2 3-4-16,-2 1-3 0,0 0-5 16,0 0-4-16,0 3-5 0,5 7-2 0,-3 6-3 15,0 9 3-15,2 8 0 16,0 7 1-16,-2 10 0 0,4 1 1 16,-2 1 0-16,1 0-2 0,1-8-2 0,0-4 2 15,0-8-1-15,2-3-12 0,5-1-12 16,-5-3-30-16,5-4-4 0,-3-6-5 15,-6-4-14-15,-2-4-36 0,-2-2-79 16</inkml:trace>
  <inkml:trace contextRef="#ctx0" brushRef="#br0" timeOffset="46228.32">22443 12344 14 0,'0'0'525'0,"0"0"-466"16,0 0-13-16,0 0-12 0,0 0-12 0,-15-51-9 15,24 43-3-15,7-3 2 0,1 2-1 16,7 0-3-16,-1 0-2 0,4-1 0 16,4 0-2-16,6 5-2 0,-2 0 0 15,9 4-2-15,-7 0 0 0,6 1-34 16,3-1-39-16,-1-1-50 0,-7 0-73 16</inkml:trace>
  <inkml:trace contextRef="#ctx0" brushRef="#br0" timeOffset="46835.73">23001 12228 526 0,'0'0'37'0,"0"0"-3"0,0 0 12 16,0 0 0-16,0 0-16 0,0 0-2 16,-21-51-3-16,21 45 0 0,0 3-4 15,0-1-6-15,4 1-4 0,5 3-3 0,-3-1-2 16,8 1-5-16,5 0 2 0,4 5-2 15,-7 5-1-15,5 2 0 0,-9 5 1 16,1 2-1-16,-5 2 0 0,-4 3-4 16,-2-4-10-16,-2 0-1 0,0-3 2 15,0-2-3 1,0-2-2-16,0-3-1 0,0-1 4 16,0-2 7-16,0-5 3 0,0 0 4 0,0-2 1 0,0 0 0 15,0 0 1-15,0 0 2 0,0-8 5 16,0-2 12-16,0-5-1 0,4-7-3 15,2-6-5-15,7-3-5 0,-3-1 0 16,5 1-4-16,1 4 1 16,-3 6-3-16,3 8-1 15,-10 7-1-15,7 3 2 0,-1 3 0 0,-4 7-2 0,7 8 1 0,1 5 1 16,-1 3 0-16,3 4 0 0,-5 4 0 16,3 0-2-16,-3 0-5 15,-1-6-3-15,-1-2-2 0,-5-3 2 0,2-2 3 16,-2-3 3-16,0-5 4 0,-1-4 0 15,-5-2-1-15,0-4 0 0,0 0 0 16,0-3 1-16,0-6-3 0,2-4-1 16,2-6 2-16,0-4 1 0,6-6 0 0,3-4-1 15,-1-4 2-15,9-4 0 0,-5-1 0 16,5 4 0-16,-5 5 0 0,3 10 2 16,-7 6-1-16,3 11 0 0,-11 6-1 15,-2 6 0 1,-2 10 0-16,0 7 0 0,2 6 2 15,0 7-2-15,0 1 0 0,5 4-9 16,-1-2-23-16,4-1-11 0,0-4 3 0,7-6 8 0,-5-2-4 16,9-7-38-1,-4-2 18-15,5-6-2 0,5-7-30 0,-6-4-32 0,-1 0-14 16</inkml:trace>
  <inkml:trace contextRef="#ctx0" brushRef="#br0" timeOffset="47248.74">23898 12297 341 0,'0'0'125'15,"-12"-64"-32"-15,1 51-25 0,5 7-6 16,-2 3-2-16,4 3-11 0,2 0-15 16,2 3-11-16,0 7-13 0,0 5-8 15,4 4-1-15,2 6 0 0,4 4 3 16,1 2 3-16,-5-1-2 0,0 4-3 16,-2-1-2-16,0 1 1 0,-2-1 0 15,-2-4-1-15,0-4 0 0,2-4-1 0,-2-6 0 16,0-4-6-16,0-8 0 0,0-2 5 15,-2-1-1-15,-2 0 2 0,-2-5 1 16,0-8-1-16,0 0 1 0,-7-9 0 16,3-5 0-16,4-6 0 0,-1-9-1 15,-3-5 0-15,2-7 1 0,4-6 0 16,2 0 0-16,2 2 0 0,2 9 0 16,4 9-1-16,4 8 1 0,1 7 0 0,-3 5-1 15,2 4-2-15,5 5 3 16,-3 4 0-16,9 4 2 0,-1 3-2 15,7 8 3-15,-2 5-2 0,4 3 5 0,-4 4-3 16,-9 5 0-16,5-2-1 16,-13 1-2-16,1 2 1 0,-7-1-1 0,-4 0-2 15,-9 0 2-15,3 0 0 0,-11-3 0 16,3 0-3-16,-7 0-9 0,2-5-4 16,1-2-9-16,-5-6-26 0,4-2-8 15,3-4-18-15,-3-3-75 0,9 0-128 16</inkml:trace>
  <inkml:trace contextRef="#ctx0" brushRef="#br0" timeOffset="47478.71">24679 12246 505 0,'0'0'81'16,"0"0"-16"-16,0 0-14 0,0 0 3 15,0 0-25-15,0 0-12 16,0 0-4-16,0 0-3 0,38-28-8 0,-20 21-1 16,5-1 0-16,4 1 0 15,4 0-1-15,-4 1-4 0,-3 0-30 0,-1 3-32 16,0 2-15-16,-15 1-57 16,-2 0-110-16</inkml:trace>
  <inkml:trace contextRef="#ctx0" brushRef="#br0" timeOffset="47629.31">24721 12353 528 0,'0'0'74'0,"0"0"-12"0,0 0-10 16,0 0-12-16,0 0-29 15,0 0-8-15,0 0 1 0,0 0 1 0,0 0 1 16,27 42-2-16,-5-49 0 0,5-3-4 16,6-1 0-16,2-2-7 0,7 0-39 15,1-2-26-15,-4-1-49 0,1 2-104 16</inkml:trace>
  <inkml:trace contextRef="#ctx0" brushRef="#br0" timeOffset="47908.67">25593 12060 107 0,'0'0'333'0,"-12"-73"-282"0,5 52-2 16,-9 3 15-16,6 3-8 15,1 4-10-15,-3 1 9 0,4 4-11 16,6 3-12-16,-1 1-2 0,3 2-6 0,0 0-11 16,0 0-7-16,5 1-6 0,3 8 1 15,6 1 0-15,-3 5 4 0,11 2 3 16,-3 6-2-16,0 2-2 0,1 6-2 16,-7 4-1-16,-9 3 1 0,-4 5-2 0,0-1-18 15,-4 2-25-15,-9-2-21 16,-3-6-51-16,5-9-23 0,-5-6-20 0,6-9-48 15</inkml:trace>
  <inkml:trace contextRef="#ctx0" brushRef="#br0" timeOffset="48065.51">25318 12397 449 0,'0'0'107'0,"0"0"-23"0,-27-56-30 15,31 40 4-15,13-5-33 0,4 0-12 16,10-1-4-16,12-2-2 15,7 2-3-15,7 0-2 0,10 4-2 0,-1 1 0 0,2 3-5 16,0 2-39-16,-6-1-50 16,-2 1-78-16,-19 2-183 15</inkml:trace>
  <inkml:trace contextRef="#ctx0" brushRef="#br0" timeOffset="49042.55">25942 12170 680 0,'0'0'75'0,"0"0"-12"15,0 0-35-15,0 0-6 0,0 0-7 16,0 0-7-16,0 0-1 16,0 0 1-16,0 0-2 0,38-31-1 0,-28 31-2 15,2 0-1-15,-5 6 0 0,-1 3 0 0,2 5-2 16,-2 4 1-16,-4 4-1 16,-2 4 1-16,0 1-1 0,-8 1-8 0,0-1-10 15,8-5-6-15,-2-2 2 0,2-6 4 16,6-1-5-1,4 0-6-15,3-3 0 0,-5-2 7 0,6-4 4 0,-3-4 7 16,-7 0 8 0,4-5 2-16,2-3 1 0,-1-6 0 0,-7-1 12 0,4-5 4 15,2-2-3-15,0-4 0 16,-1-5 2-16,-3-4-1 0,6 0-3 16,5-2-3-16,-7 4-3 0,4 7-3 0,3 11 3 15,-9 6-4-15,-2 3 0 0,0 6-1 0,2 5 0 16,5 8-2-16,-3 8-2 0,-2 5 4 15,2 4 0-15,3 3-1 16,-3-4-12-16,-2 2-7 0,3-2 2 0,5-3 3 16,-8-2 8-16,7-6 6 0,5-2 0 15,-7-6-11-15,3-3 12 0,-4-4 0 32,1-3 0-32,1-4-1 0,-4-9 0 0,3-2 1 15,1-9 6-15,-2-2 1 0,-1-5-3 0,7-1-2 0,-5-1 3 0,1-2-1 31,5 1 1-31,-5 4 0 0,4 6 0 0,-7 7 1 16,-1 9 0-16,-2 3-1 16,-2 5-4-16,-4 5-1 0,0 3-1 15,0 7-6-15,0 8 7 0,2 1 0 16,0 4 0-16,3-2-2 0,-1-1-4 16,2-2-2-16,4-2-4 0,7-1 4 15,-5-3 3-15,9-3-1 0,-5-4-6 16,5-4-5-16,6-3 3 0,-4-3-3 15,-3-7-4-15,5-4 1 0,-8-7 7 0,-1-3 13 16,-5-5 3-16,1-2 1 16,-4-1 0-16,-6-2 9 0,2 2 9 0,-1 4 3 15,1 7 8-15,-2 7-1 0,-2 6-1 16,0 3-7-16,0 2-10 0,0 6-5 16,2 8-9-16,0 5-3 0,4 7 3 15,-4 7 2-15,0 3-1 0,0 7 0 16,-2 1-1-16,0-1 0 0,2-2 2 15,-2-6-2-15,0-4 0 0,0-5 1 16,-2-3 0-16,2-5 0 0,-2-7-1 0,2-5 0 16,0-4 1-16,0-2-1 0,-2 0 0 15,2-1 3-15,-2-9 4 16,-4-8-4-16,4-3-3 0,-4-8 0 0,4-4 0 16,-3-7 1-16,3-6 0 15,2-6-1-15,-2-3 1 0,0-2-1 0,2-2 0 16,0 4 1-16,-2 2 7 0,2 9-5 15,4 11 1-15,-2 13-2 0,2 9 2 16,5 7-1-16,3 4-3 0,-2 0 0 16,1 3-1-16,7 9-1 0,-3 5 1 15,6 4 1-15,-9 5 0 0,2-1 0 16,-7 3 1-16,-7 1-1 0,0 2 2 0,0 4-1 16,-11-3-1-16,-3 2 0 15,6 0-11-15,-5-3-9 0,1-4-5 0,4-6-15 16,3-5-7-16,-1-5-10 0,-2-3-2 15,4-5-48-15,0-3-65 0,4-5-165 16</inkml:trace>
  <inkml:trace contextRef="#ctx0" brushRef="#br0" timeOffset="49231.66">27437 12078 637 0,'0'0'75'15,"0"0"-18"-15,0 0-13 0,0 0-15 0,0 0-13 16,0 0-9-16,0 0-4 16,41 13 6-16,-12-11 2 0,8-2-2 0,7 0-2 15,-3-1-4-15,-2-3-2 0,1-1-1 16,-7-2-21-16,-8-1-33 0,-3-2-27 16,-11-1-26-16,-9-3-72 0,-2-2-181 15</inkml:trace>
  <inkml:trace contextRef="#ctx0" brushRef="#br0" timeOffset="49513.94">27464 11859 588 0,'0'0'64'0,"0"0"8"0,0 0 5 15,0 0-28-15,0 0-31 0,0 0-6 0,0 0-3 16,0 0 0-16,0 0-5 0,0-13-3 16,23 20 4-16,1 2 7 0,7 3-1 15,2-1-3-15,5 1-1 16,-1 1-4-16,-2 2 1 0,-4 1 0 0,-4-1-3 15,-4 0-1-15,-11-3-1 0,-4-1-1 16,-8 1 0-16,-2 2-1 0,-14 1 2 16,5 3 0-16,-11-1-3 0,3 4-3 15,-6-1-4-15,-4 5-2 0,2 0 0 0,5 3-2 16,5 0-11-16,5 1-2 16,1-1-11-16,5-1-2 0,6-5-10 15,2-6 8-15,9-7-42 0,5-4-53 0,-1-5-74 16</inkml:trace>
  <inkml:trace contextRef="#ctx0" brushRef="#br0" timeOffset="50535.56">28131 11926 622 0,'0'0'30'0,"0"0"30"0,0 0-4 15,0 0 7-15,0 0-30 0,0 0-20 16,0 0-9-16,0 0-1 0,0 0 0 15,-41-23 1-15,41 27-4 0,2 3 0 16,2 5 1-16,3 1 1 0,-1 2 2 16,4 3-1-16,-4 3 0 0,-2 2-3 0,-2-1 1 15,-2 3 1-15,0 0-2 0,0-1 0 16,0 3-3-16,0-5-7 0,3-3-5 16,-3-2-6-16,0-5 9 0,2-5 0 15,2-4 3-15,-2-3 3 0,2 0 4 16,-2 0-2-16,2 0 1 0,2-4-2 15,1-3 5-15,1-3 4 0,4-5 5 16,-1-3-1-16,1-5 0 0,4-5-2 16,-3-4 2-16,5-2-4 0,-3 1-1 15,6 5 0-15,-7 5-1 0,3 10-2 16,-9 6-2-16,0 4 2 0,2 3 0 16,-1 6 0-16,-3 7-2 0,2 2 2 0,3 7 0 15,-3 4 2-15,-4-1-2 16,-2 6 1-16,4-3-1 0,5-2-3 0,-3 2-4 15,2-4 0-15,9-2 3 0,-5-4 0 16,11-3 0-16,0-4 1 0,0-5 2 16,6-5-2-16,0-2 3 0,0-2 0 15,2-5 0-15,-4-6 0 0,2-4 0 16,-2-7 0-16,-7-3 7 0,-3-4 3 16,2-5 2-16,-9-1-2 0,3 0-1 15,-5 1 1-15,-4 6 0 0,-4 5-2 16,-2 8 2-16,0 7 0 0,0 4 1 15,-2 2-5-15,-4 5-2 0,2 1-4 0,-11 4-1 16,1 6-3-16,-11 9 1 0,-2 5 2 16,0 4-2-16,-2 4 1 0,4-1 1 15,1-1 1-15,11-1 0 0,5-3-1 16,2-3 1-16,6-2-3 16,2-3 1-16,6-2 0 0,2-4 0 0,3-2 0 15,5-1-4-15,3-4 2 0,0-2-3 16,4-4-2-16,6-5-5 0,4-4 0 15,-2-8-4-15,6-2-14 0,-2-5-27 16,1-4-1-16,-5 0-6 0,-6-2-7 16,-3 2 19-16,-1-1 33 0,-8 2 21 15,-5 4 15-15,-2 2 37 0,-6 4 8 0,-2 4-5 16,0 3-2-16,-2 5 0 0,0-2-4 16,-2 3-22-1,2 2-9-15,2 1-5 0,0 1-4 0,0 1-8 0,0 5-1 16,0 1-1-16,6 4 1 0,0 1 4 15,0 0 0-15,7 3 3 0,5 1-1 16,-1 0-1-16,6 4-1 0,2-1-2 16,-5 0-1-16,1 2 0 0,0 0 0 15,-7-3-2-15,3-1 1 0,-7-5-1 16,0-2-2-16,5-6-7 0,-7-1-5 16,2-3 0-16,3 0 3 15,-3 0 1-15,-6-9 0 0,0-6 1 16,-2-1 3-16,3-4-4 0,-5 1 3 15,0 0 0-15,-3 3 5 0,3-1 3 0,-2 1 6 16,0 3 10-16,0 3 1 0,0 4 3 0,-2 4 0 16,4 2-3-16,-4 0-8 0,-4 7-9 15,-3 3-1-15,1 4-1 0,-7 3 2 16,3 2 0-16,2 3-3 0,-3 0 2 16,7 0-12-16,6 0-9 0,0-2 5 15,2 2-6-15,2-5-13 0,6-1-11 0,7-3-2 16,1-5-2-16,7-5-14 15,0-3-21-15,3-10-34 0,1-5-39 0</inkml:trace>
  <inkml:trace contextRef="#ctx0" brushRef="#br0" timeOffset="50708.51">29578 12054 419 0,'0'0'112'0,"17"-68"-41"16,-3 42-13-16,-9 5 4 0,3 4-4 16,-6 7-16-16,0 5-6 0,-2 2-8 15,2 3-10-15,-2 0-10 0,0 5-8 16,2 7 0-16,2 2-3 0,0 7 2 0,-2 5 1 31,3 3 1-31,-5 3-1 0,0-2-1 0,0 2-11 0,-5-1-23 16,-5-3-26-16,4-7-45 0,0-6-25 15,2-6-76-15,-3-6-74 0</inkml:trace>
  <inkml:trace contextRef="#ctx0" brushRef="#br0" timeOffset="50834.06">29589 12201 182 0,'0'0'131'15,"0"0"-44"-15,0 0 5 0,0 0 10 0,0 0-25 0,-19-53-4 16,19 38-4-16,0 2-17 0,4-3-16 15,2 3-16-15,7 1-13 0,8 2-7 16,3 3 0-16,5 5-3 0,11 2 3 16,3-2-1-16,9 8-5 0,-1-1-29 0,3-5-58 15,-13-9-96-15,-14-7-332 0</inkml:trace>
  <inkml:trace contextRef="#ctx0" brushRef="#br0" timeOffset="56093.43">15140 9978 119 0,'0'0'56'0,"0"0"-39"16,0 0 13-16,0 0 17 0,0 0-7 0,0 0-13 15,0 0 5-15,0 0 12 0,0 0-8 16,16-41-4-16,-16 39-2 0,0-1-12 15,0 2-3-15,0-1 40 0,-2-1-28 16,2 3-5-16,0 0 1 0,0-1 2 16,0 1-4-16,0 0-5 0,0 0-1 15,0 0-1-15,0 0-4 0,2 1-7 0,2 5 0 16,0 0-1-16,1 7 4 16,1 2 2-16,4 6 1 0,-4 6 4 15,0 3-3-15,3 4-2 0,-1 3-5 16,2 1-3-16,-3 2 3 0,-1 0-3 0,0-2 0 15,2-6 2-15,-4-2-1 0,-2-3-1 16,0-4-7-16,-2-1-5 0,3-6-21 16,-3-2-15-16,0-6 4 0,-5-4-9 15,-5-2-46-15,-4-5-81 0,-1-7-95 16</inkml:trace>
  <inkml:trace contextRef="#ctx0" brushRef="#br0" timeOffset="56250.5">14821 10275 338 0,'0'0'264'0,"0"0"-231"16,0 0-27-16,0 0 16 0,66-49 8 15,-33 34-4-15,5 0 2 16,3-3-2-16,2 5-7 0,11-2-12 0,-2 4-4 16,2 0-3-16,-1 2-1 0,-7 1-28 15,-5 0-56-15,-6-1-55 0,-12 1-135 16</inkml:trace>
  <inkml:trace contextRef="#ctx0" brushRef="#br0" timeOffset="57321.95">15549 10128 661 0,'0'0'14'16,"0"0"1"-16,0 0 31 0,0 0-2 15,0 0-18-15,0 0-9 0,0 0 0 16,0 0-1-16,0 0-6 0,8-38-4 15,-4 35 1-15,0 1-1 0,5 1 0 0,5 0-3 16,-4 1-3-16,11 4 0 16,-6 3 1-16,5 4-1 0,-7 2-2 15,5 2 2-15,-9 5-1 0,-1 1 1 0,-2 2-4 16,-4-1-14-16,2-2-1 16,-4-2 0-16,0-4 3 0,0-2 2 0,0-3 4 15,0-3 2-15,0 0 2 16,0-3 4-16,0 0-1 15,0-3 3-15,0 0 0 0,-4 0 1 16,2 0 5-16,-2 0-2 0,2-3 4 0,-2-1-1 0,4-4-1 16,-2-4 2-16,2-4-1 0,0 0 0 15,0-4-1-15,4 2-1 0,2 1-3 16,6 3 1-16,-3 6-2 0,1 1 0 0,4 4-1 16,-3 2 0-16,3 1 0 0,3 6 0 15,-7 1-1-15,7 7 1 16,-9-1 0-16,2 4 0 15,-1 2 0-15,-3-1-1 0,-2 0-12 0,-2-2-4 0,0-3-4 16,2-2 2-16,-2-3 5 0,2-2 9 16,0-2 5-16,1-1-1 0,-1 0 0 15,-2-3 1 1,0 0 0-16,-2 0 2 0,0-3 0 0,0-6 3 16,0-4 0-16,0-4-1 0,0-1 4 0,0-7-3 0,0-1 2 15,4-2-1-15,2-1-1 0,0 4-1 16,7 0 0-16,-5 8-2 15,2 6 0-15,3 4-1 0,-3 6 1 0,3 1 2 16,5 7-2-16,-5 7-1 16,5 4 1-16,-3 2-2 0,3 5 1 0,-7 3 0 15,3-1-1-15,-2 0 2 0,-3-5 0 16,3 0-2-16,-2-5 0 0,-1 0-6 16,1-7-8-16,2-2-4 0,-3-3-2 15,3-3-2-15,3-2-6 0,-3-3-6 16,7-8-2-16,-1-4 0 0,3-4-4 15,2-2 3 1,-7-4-1-16,5-1 20 0,-9 0 18 0,5-4 0 0,-9 2 8 16,0 3 36-16,1 4 5 0,1 6 2 15,-6 5-4-15,-2 5 6 0,-2 5 6 0,2 0-17 16,2 1-14-16,0 6-19 16,7 5-9-16,1 8 2 0,-6 2 3 0,9 8 1 15,-7 1 0-15,-2 3-2 16,1-1-2-16,1 0-2 15,0 0 1-15,-4-2 0 0,0 0-1 0,3-2 0 0,-3-3-1 16,-2-2 0-16,0-8 1 0,0-6 0 16,-2-4 0-16,0-4 1 0,0-2 0 0,0 0 0 15,-2-5 5-15,-4-4-1 16,-1-7-3-16,-1-3-1 0,-4-5 0 16,1-5 1-16,1-2-2 15,-6-5 1-15,5 0 0 0,-1-4 0 0,-1-6-1 16,7 1 3-16,4 5-1 15,2 4-1-15,0 8-1 0,2 3 1 0,2 7 3 0,0 6-1 32,7 2 1-32,-1 4-3 0,0-2-1 15,11 5 0-15,-2 3-1 0,6 0 0 16,1 6 1-16,1 2 0 0,-4 6 0 16,2 2 0-16,-4 2 2 0,-9 2 1 15,0 2-2-15,-8 2 4 0,-4-1-4 16,-10 1 2-16,-2-3 0 0,-3 1-2 0,-5-1 1 15,-7-3-1-15,0-2 0 0,-2-3-1 16,0 1-12-16,-4-3-12 0,0 1-13 16,-9-6-38-16,5-6-61 0,2-2-105 15</inkml:trace>
  <inkml:trace contextRef="#ctx0" brushRef="#br0" timeOffset="161969.07">22602 13464 176 0,'0'0'98'15,"0"0"-42"-15,0 0-8 0,0 0 4 16,0 0-2-16,0 0-18 0,0 0-16 16,0 0 17-16,23-53 7 0,-23 47-10 15,2-2-10-15,-2 2 2 0,2 0 0 16,-2 2 5-16,0 1-5 0,0 1-1 15,0 2 4-15,0 0-7 0,0 0-6 16,0 0-5-16,0 0-6 0,0 8-1 0,0 5-2 16,0 11 2-16,2 3 0 0,-2 5 2 15,-4 5-1-15,4 1 1 16,-2 3-1-16,-3-3-1 0,5-2 1 0,0-4-1 16,0-6 1-16,7-4-1 15,-5-3 0-15,2-6 1 0,-2-2-1 0,-2-4 0 0,2-3 0 16,-2-1 1-16,0-3-1 15,0 0 0-15,0-3 0 0,4-7 2 16,0-5 2-16,9-10-1 0,-1-5-1 16,11-10 0-16,0-2-2 0,1-3 0 15,7 2 0-15,-2 3 0 0,0 7 0 0,-6 9 0 16,-2 7 1-16,-3 7-1 0,-9 5-1 16,-1 2 0-16,0 3 0 0,2 11 1 15,-3 0 0-15,3 7 1 0,-4 5-1 16,2 3 0-16,-5 5 2 0,-3 0-2 15,0 4 2-15,0 2-1 0,0 2-1 16,-3-2 0-16,3-5 1 0,0-2-1 16,3-2 0-16,3-2-1 0,-4-5 0 15,6-3-13-15,7-4-19 0,-7-4-35 16,10-9-19-16,-1-1-53 0,6-3-86 0</inkml:trace>
  <inkml:trace contextRef="#ctx0" brushRef="#br0" timeOffset="162188.93">23344 13640 600 0,'0'0'40'15,"0"0"10"-15,0 0-11 0,0 0 7 16,0 0-22-16,0 0-13 0,0 0-1 16,0 0 5-16,23-12-2 0,-11 11-5 15,3 1-3-15,5-1-2 0,1 1-2 0,10 0 0 16,4 0 0-16,2-2-1 15,1 0 0-15,-1 0 0 0,2 0-4 0,-6 0-30 16,-2-5-23-16,-8 0-39 0,-3-3-33 16,-9-2-121-16</inkml:trace>
  <inkml:trace contextRef="#ctx0" brushRef="#br0" timeOffset="162490.84">23584 13336 612 0,'0'0'35'0,"0"0"22"15,0 0-15-15,0 0 7 16,0 0-33-16,0 0-14 0,0 0 2 0,0 0 7 16,0 0 6-16,49 21-1 0,-26-13 2 0,6 0-3 15,2 0-3-15,6 0-1 16,0-3-3-16,9 2-1 0,6 0-4 16,-1 0-2-16,1 0 1 0,-9 3-1 0,-7-1 1 0,-16 1-2 15,-9-1 0-15,-9 0-1 16,-2 3-3-16,-13 2-5 0,-1 2 4 15,-5 2 2-15,-6 0-3 0,3 0 4 16,-1 6 2-16,-6-1-1 0,0 2 1 0,2 0-1 31,2-1-3-31,5-6-7 0,1-1-6 0,9-4-6 0,3-1-10 0,7-5-24 32,-2-3-32-32,2-3-23 0,7-1-57 0,-1-4-99 15</inkml:trace>
  <inkml:trace contextRef="#ctx0" brushRef="#br0" timeOffset="162993.94">24584 13416 507 0,'0'0'15'0,"0"0"27"0,0 0-7 16,0 0 8-16,0 0-7 0,-35-50 0 15,33 49 4-15,2 1-21 0,0-3 0 0,0 3-3 16,0 0-5-16,0 0-5 16,4-1-4-16,4-2 0 0,11 3 2 0,-4-1 4 15,11 1 2-15,1 2-3 16,4 5-3-16,-4 4-1 0,2 5-2 16,-10 1-1-16,-7 4 1 0,-6 2-1 0,-6 5-1 0,-8 2 1 0,-4 1 0 0,-5-1-1 31,3-2-8-31,-1-7 0 0,3-2 5 15,6-6-4-15,3-5 7 0,1-4 0 16,2-3 1-16,0-1 0 0,0 0 0 16,0 0 0-16,0 0 1 0,0 0 1 15,0-2-1-15,2-6 6 0,1-4 9 16,1-5-7-16,4-6-2 0,4-5-1 16,-3-4 3-16,7-4 0 0,5 3-3 15,4 3-3-15,-5 7-2 0,1 10 0 16,2 4-1-16,-11 8 0 0,5 1 0 0,-5 3 0 15,3 7 0-15,-1 5 0 16,-6 7-1-16,3 4 1 0,-3 6 0 0,-4 4-1 16,-4 2 1-16,0 0-17 0,2-4-6 15,-2-6 4-15,2-6 0 0,4-7-13 16,3-4-19-16,5-5-8 16,-4-5-6-16,11-1-30 0,-2-4-29 0,-1-5-78 15</inkml:trace>
  <inkml:trace contextRef="#ctx0" brushRef="#br0" timeOffset="163372.73">25256 13476 1 0,'0'0'562'0,"0"0"-490"0,0 0-13 15,0 0-1-15,0 0-3 0,0 0-24 16,0 0-19-16,0 0-9 0,8-25-1 16,3 33 2-16,-5 1 2 0,-2 0-2 15,4 2-1-15,5-1-1 0,-5 1-1 16,-2 0-1-16,4-2 0 0,5-2 1 15,-7-2 0-15,11-1-1 0,-7 0 0 16,7-3-5-16,-3-1-8 0,7-3 8 16,-4-7-6-16,3-5 6 0,5-3 3 0,-10-4 0 15,1-1 0-15,-7-3-1 16,-1 1 3-16,-6-4-1 0,-4 1 2 16,-2 4-1-16,-8 5 0 0,2 9 2 0,1 2 2 15,-7 7 2-15,2 1 0 0,3 7-1 16,-7 6-5-16,3 7 0 0,-7 5-2 15,7 4 2-15,1 0 0 16,2 3-1-16,3-3 1 0,3 2-1 0,4-3 0 16,2 0 1-16,9-2 0 0,3-3-1 15,-2-2 0-15,11-2 0 0,-2-4 0 16,6-2-4-16,2-3-12 0,0-4-43 16,2-3 17-16,0-3-6 0,-4-10-26 15,-5-7-47-15,3-6-38 0</inkml:trace>
  <inkml:trace contextRef="#ctx0" brushRef="#br0" timeOffset="163592.99">25827 13379 550 0,'0'0'56'0,"0"0"11"15,0 0-11-15,0 0 7 0,0 0-23 16,0 0-16-16,0 0-10 0,0 0-5 16,0 0-3-16,0-39-2 0,16 49 1 15,7 4 2-15,0 2 4 0,6 4 1 0,4 5-5 16,2 0-4-16,0 2-3 0,-2 3 0 15,-6-3-1-15,0 4 0 0,-15-5-4 16,-2-6-16-16,-5-1 0 0,-5-8-13 16,0-4-12-16,-5-5-27 0,-7-2 2 15,2-4-2-15,4-6-38 0,-9-5-35 16,7-4-74-16</inkml:trace>
  <inkml:trace contextRef="#ctx0" brushRef="#br0" timeOffset="163745.65">26052 13410 333 0,'-10'-50'118'16,"8"26"6"-16,-5 10-50 0,-1 8-19 15,2 6 11-15,-2 2-14 0,-1 8-18 0,-9 8-19 16,3 5-8-16,-10 8-2 0,11-2-1 16,-7 0 0-16,11 1-3 0,-7-1-1 15,11-1-1 1,-2-3-3-16,6-1 3 0,2-2-18 0,0-5-12 0,2-4-28 16,4-4-37-16,2-6-27 0,9-3-87 15</inkml:trace>
  <inkml:trace contextRef="#ctx0" brushRef="#br0" timeOffset="163970.59">26416 13168 750 0,'0'0'33'0,"0"0"5"16,0 0-6-16,0 0-13 0,0 0-15 15,0 0-3-15,0 0 4 0,33 59 5 16,-21-35-1-16,-1 5-2 0,-5 3-2 15,4 0-2 1,2 4-1-16,-5 0-2 0,1 2 1 0,-2 2-1 0,0-2-12 0,-4-1-36 16,3-6-17-16,-3-8-47 15,-2-6-5-15,0-10-67 0,-5-6-173 16</inkml:trace>
  <inkml:trace contextRef="#ctx0" brushRef="#br0" timeOffset="164143.26">26306 13362 613 0,'0'0'10'0,"0"0"25"16,0 0 4-16,0 0 9 0,0 0-31 15,0 0-10-15,0 0 9 0,68-18 5 16,-32 18-2-16,5 0-7 0,6-1-2 16,1-2-5-16,10-3-3 0,2-1-2 15,4-2-10-15,4-4-42 0,4 0-66 16,-10 0-89-16</inkml:trace>
  <inkml:trace contextRef="#ctx0" brushRef="#br0" timeOffset="164363.63">27571 13452 767 0,'0'0'0'0,"0"0"-8"15,0 0 2-15,0 0 6 16,0 0 34-16,0 0 4 0,0 0-8 16,62-38-10-16,-49 34-8 0,3 0-8 0,-3 1-3 0,9 0 0 15,7 1-1-15,0 0 0 0,0 2-16 16,-6 0-26-16,-2 0-43 0,-5 0-36 16,-8 0-83-16</inkml:trace>
  <inkml:trace contextRef="#ctx0" brushRef="#br0" timeOffset="164520.47">27443 13594 740 0,'0'0'11'15,"0"0"-11"-15,0 0 4 0,0 0 0 16,0 0 20-16,75 14-9 0,-42-21-7 16,10-2-5-16,2-3-1 0,11 2-1 15,2-3-1 1,6-3-26-16,11-3-56 0,-1-6-10 0,3-4-88 0</inkml:trace>
  <inkml:trace contextRef="#ctx0" brushRef="#br0" timeOffset="164741.7">28361 13012 519 0,'0'0'257'0,"0"0"-246"16,0 0-4-16,0 0 2 15,0 0 4-15,0 0-3 0,0 0-5 0,0 0 2 0,45 61 1 0,-34-26 1 16,-5 5-2-16,-6 2-3 0,2 4-2 16,0 2-2-1,-6 2 0-15,2 6 0 0,-8-2-4 16,-1-3-35-16,3-2-29 0,0-7-41 0,-3-11-73 0,1-11-154 16</inkml:trace>
  <inkml:trace contextRef="#ctx0" brushRef="#br0" timeOffset="165404.54">28258 13377 635 0,'-3'-55'14'0,"3"25"19"0,3 8-22 16,7 11 11-16,2 4 14 0,-1 1-7 16,3 3-10-16,9 0-11 0,4 3 1 15,4 0 0-15,4 0 3 0,0 6-2 16,6 1-1-16,11 1-5 0,-7 4 0 15,7-1-2-15,-4 6-1 0,-1 0-1 16,-7-1 0-16,-12 3-6 0,-9 0 3 16,-4 3 0-16,-7-1 0 0,-6 2-1 15,-2 1-1-15,-6 0 2 0,-5 1 1 0,3-4-1 16,0-3-3-16,0-5-8 0,-3-5 0 16,5-2 3-16,-2-4 6 15,2-2 5-15,-5 0 2 0,3-4 3 0,2-2-5 16,0-4 0-16,-1 1 0 0,1-2 1 15,2-2-1-15,4-3 1 0,-2-1 3 16,6-5 5-16,8-5-1 0,-1-2-4 0,5-4 2 16,3 1-1-16,4 3-1 15,-5 6 0-15,1 7-4 0,-3 7 0 16,1 7 0-16,-7 2-1 0,3 2 0 16,-3 7 0-16,-2 3 0 0,1 6 0 0,1 3 1 15,-6 2 0-15,-2 2-1 0,2 0-2 16,-4 1-9-16,0-5-4 0,0-2-1 15,-4-4 1-15,2-4 0 0,0-2 5 16,0-4 1-16,0-3 5 0,0 0 5 16,2-2 0-16,0 0 0 0,0 0 0 15,0-1 3-15,-2-4 2 0,-2-3 0 16,-1-3 1-16,3-4 1 0,0-1 0 16,2-4-4-16,0-4 2 0,2-1 3 0,9-4 3 15,-1 0 1-15,0 2-2 0,5 1-3 16,-1 3-1-16,3 6 0 0,-5 7 0 15,3 5-6-15,1 4 1 0,-1 1-1 16,5 2 0-16,-3 8 0 0,4 2 0 16,-9 5 0-16,5 4 0 0,-9 2 0 15,-4 2 1-15,0 2-1 0,-4 2 0 16,0 2 1-16,-4-1-1 0,0-1 0 16,-4-2-5-16,5-4-15 0,1-1-13 15,2-4-33-15,0-5 22 0,2-3-11 16,7-3-36-16,1-7-28 0,7-1-104 15</inkml:trace>
  <inkml:trace contextRef="#ctx0" brushRef="#br0" timeOffset="165813.41">29461 13255 580 0,'0'0'55'16,"0"0"-9"-16,0 0-7 0,0 0-3 15,0 0-31-15,0 0 1 0,8 88 5 16,-12-44 9-16,2 5-3 0,-5 4-4 15,1 0-5-15,0-3-5 0,-8-1 0 16,5-4-1-16,3-7-2 0,-4-4 2 16,-1-11 0-16,7-7-1 0,-4-4-1 15,6-6-1-15,0-4-4 0,-4-2 1 0,-3-4 4 16,3-7 1-16,-2-6 0 0,2-2 0 16,0-6-1-16,1-2 0 0,1-3 0 15,4-7 1-15,0-5-1 16,11-3 0-16,-3-3 2 0,2-4 0 0,5-4-1 15,1 0 2-15,3 3 5 0,-3 4-4 16,5 11-3-16,-9 9 1 0,1 11-1 16,-5 8 1-16,-4 5-1 0,5 2 0 15,3 3 1-15,0 0-2 0,3 2-1 16,5 4 0-16,3 3 0 0,-6 4 0 16,3 4 1-16,-7 1-2 0,-1 3 1 15,-3-2-2-15,-7 3 2 0,-2 1-1 0,-11 2 2 16,-5 1 0-16,-5 1 1 0,0-1-1 15,-8-1-3-15,3-3-5 0,-1-3-7 16,6-4-18-16,2 0-22 0,9-4-10 16,2-5-10-16,2-2-43 0,6-4-37 15,2 0-132-15</inkml:trace>
  <inkml:trace contextRef="#ctx0" brushRef="#br0" timeOffset="166048.97">29926 13416 598 0,'0'0'74'16,"0"0"-26"-16,0 0-24 15,0 0 16-15,0 0-3 0,0 0-14 0,0 0-7 16,0 0-3-16,0 0-3 0,29 3-2 16,-7-9 0-16,9-2-4 0,2 0-3 15,5-1-1-15,1-3 0 0,-2-2-4 16,4-2-27-16,-5-2-30 0,-3 2-52 15,-11 2-10-15,-3 0-76 0,-11 3-149 16</inkml:trace>
  <inkml:trace contextRef="#ctx0" brushRef="#br0" timeOffset="166332.69">30153 13186 459 0,'0'0'73'0,"0"0"-9"16,0 0-4-1,0 0 16-15,0 0-10 0,0 0-29 0,0 0-12 0,0 0-10 16,-8-38-5-16,20 41-3 0,5 6-1 15,3 0 0-15,5 1 1 0,2 2-4 16,4 2 1-16,0 0-2 0,6-1 2 16,-2 1-4-16,3 1 0 0,-3-4 2 15,-2 3-2-15,-6-1 0 0,-7-3-1 16,-7 0-5-16,-9-4-3 0,-2 0 5 0,-2 0 1 16,-10 3 0-16,-3 0 2 15,-9 4 1-15,-1 3-1 0,-6 4-2 0,0 4 1 16,-2 1 0-16,2 1-2 15,2 2 1-15,4-3-10 16,7 0-6-16,1-5-2 0,9-3-15 0,2-3-14 0,2-4-13 16,4-4-5-16,8-4-51 15,7-4-46-15,-1-8-164 0</inkml:trace>
  <inkml:trace contextRef="#ctx0" brushRef="#br0" timeOffset="166804.65">30868 13211 158 0,'0'0'483'16,"0"0"-439"-16,0 0-23 15,0 0 17-15,0 0 1 0,0 0-15 0,0 0-13 16,0 0-4-16,0 0-3 0,7-24-4 16,-7 25 0-16,-5 5-3 0,3-1-1 15,0 4 3 1,0 2 1-16,-2 0 0 0,0 4 0 0,0-1-1 0,2 1 1 15,0 2-1-15,0 0 1 16,0 2 0-16,4-2 0 0,-2 1-2 0,0-1-2 16,0-3-4-16,0-3 4 0,0-3 1 0,0-4-10 15,0 1-4-15,0-4 8 16,0 0 5-16,0-1 2 0,0 0 2 0,0 0 2 31,0 0 2-31,0 0-2 0,0-2 4 0,-2-1 1 0,2-3 8 0,4-3 5 16,-2-3-6-16,6-5-2 0,2-3 0 15,3-2-3-15,7-5-4 0,1 0-1 16,2-1-3-16,2 3-1 0,-1 7 0 16,-5 4 0-16,-2 8 0 0,-9 4 0 15,-2 2-1 1,-2 3 0-16,4 5-1 0,1 6-2 0,-3 6 0 0,0 5 2 0,-2 4 2 16,-2 2 0-16,4-2 0 15,-1 2-1-15,-3-5 0 0,0-1 1 0,0-4 0 31,0-2-6-31,2-6-9 0,0 0-6 0,0-4-12 0,-2-5-16 0,7-2-13 16,-1-2-28-16,-2-5-52 0,2-7-91 16</inkml:trace>
  <inkml:trace contextRef="#ctx0" brushRef="#br0" timeOffset="167561.31">31395 13155 122 0,'0'0'502'16,"0"0"-459"-16,0 0-26 0,0 0-5 16,0 0-6-16,0 0-2 0,0 0-1 15,0 0 2-15,-6 21 8 0,8-10 4 16,2 0-5-16,3 0-3 0,-1 2-2 16,6-2-2-16,-1-1-2 0,1 1 0 15,5-1-2-15,1-1 0 0,5-2-1 16,2-3 0-16,-5 1 1 0,5-5 2 0,-4 0-2 15,-3-2 1-15,-1-5-2 0,-3 0 2 16,-1-7 1-16,-5 0 0 0,-4-4 0 16,-2-4 1-16,-2-1 0 15,0 1-2-15,-4 0 0 0,0 6-1 0,-4 0 0 16,-5 7 1-16,1 3-1 0,-3 5 1 16,-1 2-1-16,-7 9-1 0,3 6-2 15,-5 5 0-15,0 4 1 0,2 1 1 16,7 1-1-16,-1-1-1 0,5 3 2 15,3 0 0-15,1-2-2 0,4 0 2 0,4-4-1 16,4-3-2-16,6-1 1 0,-1-5 0 16,5 0-3-16,1-5-16 0,5-2-23 15,-1-5-2-15,4-3-27 16,-1-2 44-16,3-8-22 0,2 0-53 16,-2-6 6-16,-6-2 8 0,-3-1 47 0,-1-4 43 15,-1-2 32-15,-4-3 55 16,1-1-19-16,-7 3-16 0,2 1 25 0,-2 5 0 15,-2 4-15-15,0 8-1 0,0 5-8 16,-2 1-22-16,0 3-2 0,0 0-11 16,2 0-12-16,3 6-6 0,-3 0-2 15,2 5-1-15,0 5 3 0,4 3 1 16,3 0 2-16,-1 2 0 0,6 1-1 0,-1 0-1 16,1-2 1-16,1 0-1 0,-3-5-1 15,-5-5 0-15,1-2 1 16,-2-4-1-16,-4-3 0 0,3-1-5 0,-3 0-6 15,4-1 2-15,0-6-4 0,-4-3 6 16,3 2 7-16,-5-6 0 0,0 2 1 16,2-4 1-16,-2 0-1 0,0-1 4 15,2 2 1-15,-4 4 1 0,0 3 2 16,0 3 0-16,0 4 1 16,-6 1-2-16,2 0-8 0,-2 7-1 15,-9 4-3-15,1 4 2 0,-5 1 1 0,3 4 1 0,-3 1-1 16,4 0 0-16,-1-1 1 15,4-4 0-15,3-3-2 0,1 0-21 0,4-4-16 16,0-2-26-16,4-2-5 16,0-2-24-16,0-3-49 0,2-4-89 0</inkml:trace>
  <inkml:trace contextRef="#ctx0" brushRef="#br0" timeOffset="167766.17">32115 12949 613 0,'0'0'50'0,"0"0"4"16,0 0 4-16,0 0-11 0,0 0-27 16,49-20-12-16,-44 32-3 0,1 6 1 15,-2 6 2-15,0 5 0 0,-2 2-2 16,0 4-1-16,-2 2-2 0,4-1-3 16,-4 2 0-16,6-1 0 0,1-2 0 15,-3-2-4-15,0-3-43 0,-2-5-32 16,-2-6-21-16,0-3-36 0,-2-9-107 15</inkml:trace>
  <inkml:trace contextRef="#ctx0" brushRef="#br0" timeOffset="167954.57">32104 13243 449 0,'0'0'131'16,"0"0"-69"-16,0 0-26 0,0 0 19 15,0 0-5-15,0 0-15 0,0 0-12 16,0 0-6-16,0 0-10 0,0 0-5 15,31-36 0-15,-8 46-2 0,-2-2 0 16,0 0-1-16,-1 0-5 0,-5-1-31 16,-3 0-33-16,-2-1-21 0,-1-2-53 15,-3 0-96-15</inkml:trace>
  <inkml:trace contextRef="#ctx0" brushRef="#br0" timeOffset="168207.61">32508 13434 399 0,'0'0'40'16,"0"0"5"-16,0 0 25 0,0 0-6 15,0 0-10-15,0 0-3 0,0 0-11 0,0 0-13 16,0 0-10-16,39 24-10 15,-37-15-5-15,-2 4-2 0,0 3 1 0,-2 1-1 16,0 2 0-16,0 1 0 16,-2 0-10-16,-3-3-53 0,-1-5-24 15,-2-6-56-15,-5-5-168 0</inkml:trace>
  <inkml:trace contextRef="#ctx0" brushRef="#br0" timeOffset="168363.25">32204 13362 694 0,'0'0'42'0,"0"0"-42"15,0 0-2-15,0 0 2 0,0 0 0 0,0 0-1 0,0 0-15 16,0 0-22-16,0 0-16 0,16 27-46 16,-28-22-81-16</inkml:trace>
  <inkml:trace contextRef="#ctx0" brushRef="#br0" timeOffset="169686.28">22831 14584 258 0,'0'0'131'0,"0"0"-72"15,0 0-14-15,0 0 5 0,0 0-2 16,0 0-7-16,13-43-7 0,-7 37-5 15,2 1-1-15,-4 1-2 0,0 4-5 16,1-1-1-16,3 1-8 0,2 0 0 16,-6 0-3-16,3 3-1 0,-1 6-4 15,4 5 1-15,0 5-2 0,-1 6 0 16,-3 7-1-16,0 5 0 0,-2 6 0 16,0 1-1-16,-4 2 1 0,0 1-1 15,0-2 1-15,-6 0-2 0,6-4-2 16,0-8 0-16,0-5 1 0,6-6 1 15,-1-7-12-15,-1-5-26 0,-2-6-8 0,0-4-15 16,2-1-10-16,-2-9-14 0,0-8-12 16,-2-3-32-16,0 0-86 0</inkml:trace>
  <inkml:trace contextRef="#ctx0" brushRef="#br0" timeOffset="169845.03">22873 14837 414 0,'0'0'74'15,"0"0"5"-15,-58-53-29 16,45 48 10-16,5 2 4 0,6 1-15 0,2 1-17 0,0 0-13 15,2 1-11-15,4 0-7 0,9 0 0 16,8 1 0-16,10-1 1 0,10-1 2 16,9 0-4-16,8-5 0 0,6-2 0 15,0-2-15-15,4-1-43 0,-2-1-45 16,-1-5-42-16,-16 0-158 0</inkml:trace>
  <inkml:trace contextRef="#ctx0" brushRef="#br0" timeOffset="171012.09">23433 14700 641 0,'0'0'35'0,"0"0"12"0,0 0 1 16,0 0 15-16,0 0-32 0,0 0-23 15,-10-55-3-15,18 46-2 0,2 5 1 16,3 4-1-16,-5 0 0 0,4 5 1 16,5 3-2-16,1 4 0 15,1 3-1-15,-2 2 0 0,-3 2-1 0,-2 3 1 16,1 2-1-16,-9 0 0 15,-4 0-2-15,0 1-6 0,-4-2-4 0,-4-1-3 16,-1-3-2-16,3-3 5 0,6-3-6 16,-2-5-6-16,2-2 8 0,0 0 8 15,0-6 5-15,0 0 2 0,0 0 0 0,2-5 0 16,2-3 1-16,4-5 5 0,3-4 9 16,-3 1-5-16,-2-5-1 15,5 1 0-15,3-4-4 0,-4-2 3 0,9 0-1 16,-5-2 0-16,9 3-2 0,-6 4 0 15,-1 8-2-15,-7 8-1 0,1 4-1 0,0 1 0 16,-4 4 0-16,3 4-2 16,-1 5 2-16,4 5 0 0,-5 2 3 15,-1 5-3-15,2 0 2 0,0-2-2 16,-4 1 1 0,-2-2-1-16,3 0 0 0,-1-8-1 0,-2 1 0 0,2-5 1 0,-4-4-1 15,2 0 1-15,0-4-1 0,-2-2 0 16,0 0 0-16,2 0 1 15,0-2-3-15,7-9 3 0,-3-3 2 0,2-5 0 16,9-3 0-16,-7 0 2 0,6-5-1 16,-1 0 2-16,1 0 1 15,1 0 2-15,2 2-2 0,-5 4-2 0,-6 9-1 16,-2 6-3-16,-6 4 2 0,0 2-1 0,0 0 1 16,0 7-2-16,0 8 0 15,0 4 0-15,3 7 1 0,-6 1 0 0,1-3 1 16,2 1-2-16,0-2 1 0,0-1 0 15,0-1-1-15,7-3-2 16,3-1 2-16,-6-5 0 0,4-4 0 0,1 1-8 16,3-7-9-16,-8-2-5 15,6-5 0-15,5-4-6 0,-5-5-12 0,5-6-10 16,1-1 12-16,-1-2-6 0,1-2 2 16,-1 1 6-1,1-4 17-15,-5 2 18 0,1-1-1 0,0 0 2 0,-3 5 4 16,-1-1 8-1,0 7 18-15,-6 4 5 0,0 5 2 0,-2 5 8 0,0 1 13 0,0 1-9 16,0 0-14 0,0 0-7-16,0 0-8 0,0 2-10 0,0 6-9 0,2 5 0 15,-2 2-1-15,5 6 1 0,-1 0 3 16,2 3 1-16,0 6-1 0,4 2 0 31,-5 1-2-31,1 2 0 0,2-3 1 0,2 0-3 0,-3-1-2 0,-7-2 2 16,4 0 0-16,-4-2 0 0,0-2 0 0,0-4-1 15,0-2 0-15,0-5-3 16,0-6-6-16,0-4 5 0,0-4-2 16,0 0 2-1,0 0 4-15,0-3 1 0,0-1 2 16,0-4-2-16,0-3 0 0,0-1 2 16,0-7 0-16,-2-3 0 0,0-2-1 15,0-3 3-15,-3-3-2 0,1-2 3 16,2-3-2-16,2 0-2 0,-2-3 2 15,2 0-1-15,4 1 1 0,7 2-3 16,-7 7 0-16,0 3 0 0,2 5-1 16,-2 4 1-16,4 4 0 0,-1 1 0 15,-5 3 0-15,2-1 1 0,6 3-1 0,7 1 0 16,-5 4-1-16,9 1-1 0,2 3 2 16,-1 6-2-16,5 1 1 0,2 2 1 15,-8 0 0-15,-3 1 0 16,3 1 0-16,-9-1 0 0,-1 1 0 0,-7 2 0 15,0 1 0-15,-4 3 1 0,-10 0 1 16,-3-1-1-16,-7 3 2 0,1-1-3 0,-8-2 0 16,-4 0 0-16,2-3-1 0,0-3-4 15,2-4-3-15,7-2-3 16,-1-2-4-16,9-3-6 0,-3 1-9 0,3-3-13 16,6-1-5-16,-1-3-4 0,1-3 0 15,6 2-7-15,6-4-4 0,3 1-42 16,3-2-57-16</inkml:trace>
  <inkml:trace contextRef="#ctx0" brushRef="#br0" timeOffset="171733.9">24748 14793 64 0,'0'0'180'0,"0"0"-122"16,0 0-23-16,0 0 10 0,-56 0-2 16,47 0 0-16,-3 0 1 0,0 1-6 15,5 0-2-15,1 0-6 0,2-1-2 16,0 0-6-16,4 0-1 0,-2 0-2 16,2 0-1-16,0 0-3 0,0 0-4 15,2 0 2-15,4 1-3 0,0 0 1 16,3 2 6-16,11-1 2 0,1-1-3 0,8-1-2 15,10 0-3-15,9-3-1 0,-1-2-5 16,7 2-2-16,-4-3 0 0,-3 3-2 16,-14 0 0-16,-6-1-1 0,-14 1-6 15,-3-1-14-15,-6-1-5 0,-4-3-3 16,-2-2-6-16,-2-1-6 16,-2 0-24-16,-1-2-26 0,-3 3-60 0,0-1-111 15</inkml:trace>
  <inkml:trace contextRef="#ctx0" brushRef="#br0" timeOffset="172063.61">24884 14554 555 0,'0'0'40'16,"0"0"20"-16,0 0-3 0,0 0 10 0,0 0-19 16,0 0-25-16,0 0-10 0,0 0-2 15,0 0 2-15,-35-13-4 0,37 15-3 16,4 2 0-16,11 4 4 0,-7-2-1 15,13 5-2-15,-3 0-1 0,5 4-3 16,6 2 0-16,2-3-1 0,0 3 0 16,-2-2-1-16,-2-1-1 0,-10-2 0 15,0-1-3-15,-7 0 3 0,-6 0-1 16,0-1 2-16,-6 4-1 0,-4 1 0 16,-8 4 1-16,-1 7 1 0,-13 3 0 15,-8 4-2-15,1 2-2 0,0 2-5 16,-2 0 0-16,2-2-6 0,2-1-9 15,4-5 2-15,11-5-7 0,-1-5-5 0,11-5-22 16,6-4-26-16,0-4-7 0,6-3-47 16,11-3-39-16,-7-1-48 0</inkml:trace>
  <inkml:trace contextRef="#ctx0" brushRef="#br0" timeOffset="172581.57">25506 14756 597 0,'0'0'42'0,"0"0"-9"0,0 0-11 15,0 0 28-15,-37-51-15 0,31 46-17 16,4 1-9-16,2 0-2 16,0 2 3-16,0 2 0 0,-2 0-1 0,2 0-4 15,0 0-3-15,0 0-2 0,4 3-2 16,6 5-1-16,-4 2 3 0,9 4 0 15,1 3 0-15,-5 3 0 0,5 0 0 16,-8 0-1-16,-3 0 0 0,-3-1 0 16,2-2-1-16,-4-3-2 0,-2 1-3 15,-2-4 0-15,-1-1-3 0,5 1 1 0,-6-5 4 16,2-1 1-16,-2 0 1 0,2-3-1 16,4-1 4-16,0-1 1 0,-2 0 2 15,0-1-1-15,0-2 1 0,2 0 0 16,0-2 3-16,0-1 9 0,0-4-1 15,-2-2 0-15,2-3-3 0,8-6-2 16,6-6-1 0,-1-4 0-16,11-4-2 0,1 0-4 0,0 3 1 0,0 7-3 15,2 8-3-15,-7 8 3 0,-5 5 1 16,4 4-1-16,-7 0 0 0,4 7 3 16,1 3-3-16,-3 6 1 0,5 5 0 15,-4-1 1-15,3 8-2 0,-8 0 0 0,1 4 1 16,-7 2-1-1,0-5 0-15,-4 0-3 0,0-3-3 0,0-5-2 16,0-4-3-16,0-6-16 0,0-2-14 0,0-2-31 16,4-3 0-16,2-2-34 0,11-2-33 15,-1-7-39-15</inkml:trace>
  <inkml:trace contextRef="#ctx0" brushRef="#br0" timeOffset="173007.3">26182 14727 522 0,'0'0'39'0,"0"0"21"16,0 0-15-16,0 0 25 0,0 0-16 16,0 0-32-16,0 0-17 15,0 0-2-15,-8-35 2 0,14 42-2 0,4 1 2 16,5-1 0 0,-7 2 1-16,9-2-2 0,-7 2 0 0,2-2-3 0,5 0-1 15,-9 1 1-15,5-4-1 0,1-1 1 16,-4 1-1-16,11-4 0 15,-4 0 0-15,3-6 0 0,5-2-1 0,-4-2 0 16,-1-4-3-16,-3 1 4 0,0-3 0 16,-13-3 0-16,4 1 0 0,-6-6 1 15,-2 2 0-15,0-2 0 0,-2 5-1 0,-6 3 1 16,-1 3 1-16,-7 7 1 16,1 2 0-16,-9 4-1 0,7 5-1 15,-8 7-1-15,-6 7 0 0,2 6-1 0,2 3 1 16,7 2-1-16,-3 0 0 0,6-3 1 15,5 0 0-15,8-2 0 0,4-2-1 16,0 1 1 0,0-1-2-16,8-3-1 0,9-3 1 0,-3-1-3 0,13-5-7 15,0-2-8-15,6-4-9 0,2-5-8 16,2-1-12-16,-1-8-1 16,1 0-32-16,0-5-27 0,0-4-20 0,-8 1-58 0</inkml:trace>
  <inkml:trace contextRef="#ctx0" brushRef="#br0" timeOffset="173353.18">26676 14694 357 0,'0'0'113'0,"-8"-52"-36"32,2 42-9-32,2 4-1 0,-3 3 0 15,7 3-14-15,0 0-16 0,0 0-15 16,2 0-12-16,5 0-3 0,1 7-4 16,6 4 1-16,7 6 2 0,6 4 1 15,4 2 1-15,4 7 1 0,4 0-3 16,1 1 2-16,7 1-5 0,-3-2-3 0,-7-3-2 15,0-7-3-15,-4-5-9 16,-4-7-10-16,-8-5-11 0,-7-3-9 0,-8-1-14 16,-4-10 9-16,-2-7 22 0,0-7-3 15,-6-4-25-15,0-1-41 0,-6 2 15 16,-5 1 58-16,7 2 23 0,-7 3 36 16,7-1 27-16,-3 0-7 0,-1 5-8 15,4 2-8-15,-7 6-3 0,5 6 6 16,-1 3 0-16,-1 1-9 0,4 8-8 15,-5 7-10-15,3 6-8 0,3 7-3 16,-3 5 0-16,2 2 4 0,6 1-3 0,-3 0-2 16,-5 0-3-16,4-1-1 15,1-5-1-15,-1-3 1 0,4-5-1 0,-4-6-27 16,2-4-24-16,3-9-36 0,1-2-13 16,2-3-74-16,0-7-105 0</inkml:trace>
  <inkml:trace contextRef="#ctx0" brushRef="#br0" timeOffset="173573.21">27369 14470 660 0,'0'0'78'0,"0"0"-19"0,0 0-28 16,0 0-10-16,0 0-9 15,0 0-7-15,0 0 1 0,33 73 13 16,-21-46-3-16,5 7-3 0,-9 3-3 0,8 2-3 15,-7 1-5-15,3-1 1 0,3-2-3 16,-5-4 0-16,-4-4-3 0,5-4-33 16,-7-3-26-16,0-5-32 0,-4-8-24 15,0-2-63-15,2-5-102 0</inkml:trace>
  <inkml:trace contextRef="#ctx0" brushRef="#br0" timeOffset="173746.84">27292 14749 582 0,'0'0'40'0,"0"0"21"0,0 0 4 16,0 0 2-16,0 0-40 0,0 0-20 15,0 0-2-15,0 0 4 0,62-21 1 16,-23 23-5-16,3 0-2 0,3 0-1 16,5-2-2-16,0 0-3 0,-1-3-39 15,1-2-46-15,3-6-34 0,-9 1-109 16</inkml:trace>
  <inkml:trace contextRef="#ctx0" brushRef="#br0" timeOffset="174029.53">28313 14657 712 0,'0'0'11'0,"0"0"-3"0,0 0 31 16,0 0 13-16,0 0-29 0,0 0-7 16,0 0 4-16,0 0-3 0,-16-15-7 15,20 15-5-15,0 0-2 0,11 0-1 0,3 0-2 16,13 0 0-16,11-1 0 16,1 2 1-16,2 2-2 0,9 2-4 15,-8 2-10-15,3-1-14 0,-10 4-14 0,1 0-31 16,-7-1-11-16,-6-1-30 0,-15-3-67 15,-4-2-172-15</inkml:trace>
  <inkml:trace contextRef="#ctx0" brushRef="#br0" timeOffset="174170.7">28669 14775 396 0,'0'0'66'0,"0"0"-8"16,-48 29 16-16,36-24-10 0,2-2-20 0,5 0-10 16,5-2-4-16,0 1-4 15,0 0-7-15,0-1-5 16,7 2-7-16,9 0-4 0,3 0-2 0,8-2 1 15,10-1-1-15,6-1-1 0,1-4-24 0,1-2-47 16,9-2-22-16,-11-2-36 0,1-3-84 16</inkml:trace>
  <inkml:trace contextRef="#ctx0" brushRef="#br0" timeOffset="174690.83">29161 14447 547 0,'0'0'26'15,"0"0"28"-15,0 0-11 0,-37-51 27 16,35 48-17-16,2 2-21 0,0 0-7 16,0 0-3-16,2 1-3 0,0 0-10 15,0 0-1-15,8 0-4 0,0 0-1 0,1 5-2 16,5 3 2-16,-1 1-1 0,3 8 1 16,-1 1-2-16,6 5-1 0,-9 2 1 15,7 2-1-15,-9-1 0 0,3 1 0 16,-9 0 0-16,0 0-1 0,-4-5-3 15,-2-1-5-15,-2-4 2 0,-2-4 1 16,2-1-1-16,0-5 1 16,-2 1 2-16,2-3 2 0,-2 0 1 0,-1-4 0 15,3 0 1-15,0-1 0 0,2 0 1 16,-2 0 0-16,0 0 1 0,2-5 1 0,-6 0 3 16,4-3 3-16,0-4 2 0,2-1-1 15,0-5-1-15,-2-1 4 0,6-3-2 16,2-6-2-16,9 0-3 0,1-3-2 15,5-2-2-15,-1 5 0 0,7 2-1 16,-4 4-1-16,-6 10 0 0,1 3 0 16,-10 5 0-16,-1 1 1 0,1 3-1 15,-2 3-1-15,0 3 0 16,3 7 1-16,-3 7-2 0,2 4 2 0,-2 4 0 16,-2 6 1-16,0 2 0 0,-4 2 1 15,0 3-2-15,3-1 3 16,-1-2-2-16,2 0 1 0,4-3-1 0,0-3-1 0,-4-4-2 15,5-3 1-15,-3-4 0 0,2-5-11 16,-4-4-26-16,0-4-13 0,-4-5-35 16,0-3-52-1,0-6-90-15</inkml:trace>
  <inkml:trace contextRef="#ctx0" brushRef="#br0" timeOffset="175100.15">30143 14887 602 0,'0'0'70'0,"0"0"-46"0,0 0 10 15,0 0 7-15,0 0-14 0,0 0-10 16,0 0-7-16,14 40-7 0,-18-31-2 16,-6 0 1-16,-3 0-2 15,-3-1-5-15,-1 0-34 0,-1-2-19 0,1 0-15 16,-1-4-55-16,3-2-136 0</inkml:trace>
  <inkml:trace contextRef="#ctx0" brushRef="#br0" timeOffset="175292.08">29988 14722 637 0,'0'0'82'0,"0"0"-30"16,0 0-20-16,0 0-9 0,0 0-9 0,0 0-10 15,0 0-3-15,0 0-1 0,0 0-1 0,14 44 0 16,-14-30-30-16,0 0-59 0,-2-5-52 15,-8-5-189-15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5:05:19.491"/>
    </inkml:context>
    <inkml:brush xml:id="br0">
      <inkml:brushProperty name="width" value="0.05292" units="cm"/>
      <inkml:brushProperty name="height" value="0.05292" units="cm"/>
      <inkml:brushProperty name="color" value="#0070C0"/>
    </inkml:brush>
  </inkml:definitions>
  <inkml:trace contextRef="#ctx0" brushRef="#br0">9531 8333 157 0,'0'0'42'0,"0"0"-17"15,0 0 5-15,0 0-9 0,0 0 2 16,0 0-2 0,-10-3-3-16,8 2 5 0,0 1-3 0,-4-2-4 0,4 0-6 15,-4 1 9-15,1-1-7 0,-1 2-4 16,2-2-4-16,0 2-1 16,2 0 0-16,0-2 1 0,0 2 7 0,2 0 7 0,-2 0-3 15,0 1-1-15,0-1 1 0,-1 0 8 16,1 0 5-16,0 0-7 15,-2 0 2-15,4 0-4 0,-2 0 0 0,2 0-3 16,0 0 1-16,-2 0-6 0,2 0-2 16,0 0-4-16,0 0-2 0,0 0-1 15,0 0 0-15,0-1 0 0,2 1 1 16,0 0 1-16,2-2 0 0,0 2 3 16,5 0 6-16,-3-1-1 0,8 5 2 15,1-4-1 1,6 2-1-16,3-1-1 0,1-1 2 0,2 0 5 0,0 0-5 15,0 2-3-15,-9-2 0 0,1 0-3 16,0 0-4-16,-5 0 0 16,-2-2 6-16,1 2 0 0,-5 0-3 15,0 0 0-15,-1 0 0 0,-1-1 0 16,-4 1 0-16,0-2-2 0,-2 2-1 16,0 0 0-16,0 0-2 0,0 0 1 0,0 0-1 0,0 0 0 15,0 0 0-15,0 0 0 0,0 1-1 16,0-1 1-16,0 0 0 0,0 0 0 15,0 0-1-15,0 0 1 0,0 0 0 0,0 0-1 16,0 1 0-16,0-1 0 16,0 0 0-16,0 0 0 0,0 0 0 31,0 0 0-31,0 0-1 0,0 0 1 0,0 0 0 16,0 0-1-16,-2 0-1 15,2 0-1-15,-2 1-1 0,2 1-7 0,-2-1-1 16,2 1-2-16,-2-2 1 0,0 2-7 15,2 0-8-15,-2 0-10 0,2 1-16 16,0 0-9-16,0 1-11 0,0-1-63 16,-5-2-119-16</inkml:trace>
  <inkml:trace contextRef="#ctx0" brushRef="#br0" timeOffset="2051.92">4748 9254 84 0,'0'0'28'0,"0"0"9"0,0 0-3 15,0 0 18-15,0 0-8 0,0 0-15 16,0 0 3-16,0 0 6 0,-23-16 0 16,17 13-8-16,0 0-4 0,-4 1 2 15,-3 0-5-15,5 1 6 0,-2-1-4 16,-3 0-1-16,9 1 2 0,0-1-3 16,2 1 3-16,2-1 1 0,0 1 8 15,0 1-13-15,0-1-5 0,0 0-1 0,0 1-3 16,0 0-2-16,0 0 1 0,4 0-3 15,0 0-3-15,11 0 2 0,1 0 8 16,7 0-1-16,-2 0-4 0,8-1 0 16,0-2-1-16,4-1-1 0,-2-1-2 15,4 2 2-15,-2-1-2 16,-2-1-1-16,-2 2 1 0,0 0-4 16,-7 1 1-16,-3 0 0 0,-9-1 1 15,1 3 0-15,-5-1-3 0,-6 1 0 0,0 0 0 16,0 0-1-16,0 0 1 0,0 1-1 0,0-1 0 15,0 0 1-15,0 0-2 0,0 0 0 16,-4 0 0-16,0 3 0 0,-9 0 0 16,5 3-16-16,-2 1-16 0,-5 2-7 15,7 2-25-15,-2-2-41 0,-3-6-56 16,7-3-134-16</inkml:trace>
  <inkml:trace contextRef="#ctx0" brushRef="#br0" timeOffset="173478.86">25676 16588 468 0,'0'0'1'0,"0"0"-1"16,2-58 0-16,0 40 2 0,4 4 10 15,0 0 7-15,-4 2 9 0,2 4 5 16,-4 3 4-16,0 3-9 0,0 2 13 16,-8-1-4-16,4 0 3 0,-2 1-14 15,4 0-13-15,-6 5-3 0,-5 3-5 16,1 7-2-16,-1 4-2 0,-7 7 0 15,1 5-1-15,2 6 0 0,-5-3 1 16,5 8-1-16,-3 6 1 0,5 5-1 0,-8 10 0 16,13 1-1-16,-7-3 0 15,11-7 1-15,6-5 0 0,0-5 0 0,0-1 0 16,6-1 0-16,3-5 1 0,5-5-1 16,-3-4 1-16,11-3-1 0,-5-3 1 15,3-4-1-15,7-3 2 16,-6-1 0-16,2-4 2 0,4-4 3 0,-5-2 2 15,-3-4 4-15,6 0 1 0,0-9-2 16,-3-5 3-16,5-8-2 0,6-9 0 16,4-10 3-16,3-8-6 0,1-9-3 15,0-5-2-15,-3-3-1 0,1 1-4 0,-2 0-1 16,-8 5 1-16,-6 3 0 0,-13 9 1 16,-8 6 2-16,-4 5-3 15,-8 6 3-15,-11 4 1 0,3 6-2 0,-9 4 0 16,-8 4-1-16,-3 3 0 0,-5 5 1 15,-7 3-2-15,5 3-1 0,-9 1-1 16,0 7-4-16,9 2-4 0,1 2 6 16,5 5-2-16,6 0-4 0,10 0 1 15,-4 4-3 1,11 0-1-16,1 3-2 0,7 5-7 0,-4 2-7 0,4 2-12 16,3 5-9-16,5 2 6 0,0 4 6 0,0 0-7 15,7 1-19-15,5-2-27 0,-4 1-39 16,1-11-150-16</inkml:trace>
  <inkml:trace contextRef="#ctx0" brushRef="#br0" timeOffset="173824.81">26575 16401 646 0,'0'0'15'0,"0"0"-7"0,0 0 11 15,0 0 37-15,-50-29-17 0,50 29-9 0,0-2-4 16,0 2-12-16,0 3-6 0,0 5-5 16,-4 12-3-16,0 8 0 0,-2 11 0 15,2 10 2-15,2-1 1 16,-5 10-1-16,-3 6 0 0,0 3-2 0,4 8 0 15,-5-1 0-15,-1-7-4 0,4-4 4 16,3-7 0-16,1-5-5 0,2-4-8 16,2-4-2-16,2-7-5 0,7-6-9 0,3-7-7 15,7-6-10-15,5-8 4 16,-1-7-4-16,6-5-19 0,2-14-7 0,2-8 0 16,4-18-59-16,-6-3-104 15</inkml:trace>
  <inkml:trace contextRef="#ctx0" brushRef="#br0" timeOffset="174300.66">26860 16731 420 0,'0'0'142'16,"0"0"-88"-16,-47-51-21 0,36 45 12 0,3 4 10 15,-2-1-14 1,8 3-10-16,0 0-9 0,2 0-2 0,-3 0-8 0,3-1-6 16,0 1-5-16,0 1 0 0,3 5-1 15,1 7-2-15,4 4 2 0,0 5 0 16,-4 7 1-16,3 4 1 0,-1 5 0 15,0 3-1-15,-4 2-1 0,-2 0 0 0,0-2 0 16,-8-1 2-16,4-7-2 16,-1-6 0-1,5-7 0-15,0-5 2 0,0-4-2 16,0-7-2-16,0-1 2 0,5-3 0 16,-3 0 0-16,6 0 2 0,-2-7-1 15,0-8 14-15,5-7 2 0,7-10 3 16,-1-9-5-16,4-7-5 0,7-8-7 15,1-4-2-15,0 1-1 0,0 7 0 0,-2 14 1 16,-4 14-1-16,-13 13-1 16,-4 8 0-16,-1 3 1 0,-5 0 1 15,0 1 5-15,0 6-3 0,-5 8-2 16,3 7-1-16,0 8 1 0,0 3-1 16,2 2 0-16,2 1 0 0,-2 0 0 0,0 0 0 15,9-1 0-15,-3-4 0 16,0-3 1-16,0-5-1 0,4-3-2 0,3-7 1 15,-7-2 1-15,-2-5 0 0,4-3 0 16,-1-3-1-16,-3 0-3 0,2-6-6 16,0-9 0-16,3-9-5 0,7-8-12 15,-6-8-28-15,11-10-29 0,0-7-32 16,6-19-40-16,2 3 1 0</inkml:trace>
  <inkml:trace contextRef="#ctx0" brushRef="#br0" timeOffset="174530.08">27338 16353 691 0,'0'0'49'0,"0"0"-43"16,0 0-5-16,0 0 11 0,0 0-1 15,0 0 4-15,0 0 13 0,0 0-8 16,51-31-4-16,-36 31-4 0,8 11 2 16,-3 1-2-16,3 7 1 0,4 5-2 15,2 3 0-15,0 6-1 0,-9 2-2 16,5 7-2-16,-6 5-2 0,-11-4-2 15,-6 7 0-15,-2 7 1 0,-16 1-3 16,-3 9-11-16,-10-3-22 0,-6-7-26 16,-2-5-31-16,-19-6-22 0,6-15-144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03:52.715"/>
    </inkml:context>
    <inkml:brush xml:id="br0">
      <inkml:brushProperty name="width" value="0.05292" units="cm"/>
      <inkml:brushProperty name="height" value="0.05292" units="cm"/>
      <inkml:brushProperty name="color" value="#0070C0"/>
    </inkml:brush>
  </inkml:definitions>
  <inkml:trace contextRef="#ctx0" brushRef="#br0">11452 11285 194 0,'0'0'6'16,"0"0"1"-16,0 0 21 0,0 0 9 15,0 0-15-15,0 0-8 0,0 0 0 0,60-59 4 16,-35 52-1-16,-1-1-2 16,5 2-4-16,2 1 2 0,-2-1-2 15,-2 5 6-15,4 1-3 0,0 0-2 16,0 1-2-16,2 3-3 0,2 2 2 0,7-2-1 16,1-1 3-1,3 0-2-15,7-1 0 0,9 0 1 0,5-3 0 0,3 3 1 16,4-2 4-16,3 0 0 0,3 3 0 15,-3-2-2-15,-3-1-1 0,-1 2-9 16,-11 0 2-16,-15 2 0 0,-1-2-1 16,-11 2-1-16,-13 0-1 0,-1-1-1 15,-15 0 1 1,-1-2-2-16,-5 2 1 0,-5 1 0 0,1 0 5 0,-14 0 0 16,1 2-4-16,-10-3-2 15,0 1-17-15,3-2-22 0,-1-2-32 16,0-2-50-16,0-6-83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5:11:27.178"/>
    </inkml:context>
    <inkml:brush xml:id="br0">
      <inkml:brushProperty name="width" value="0.05292" units="cm"/>
      <inkml:brushProperty name="height" value="0.05292" units="cm"/>
      <inkml:brushProperty name="color" value="#0070C0"/>
    </inkml:brush>
  </inkml:definitions>
  <inkml:trace contextRef="#ctx0" brushRef="#br0">11262 17024 253 0,'0'0'29'0,"0"0"-24"0,0 0-5 0,41-59 6 16,-35 50 23-16,-4 0 12 0,-2 0 12 16,-4 1 3-16,-4-2-15 0,-2 1-13 15,1 1-13-15,-1 1 1 16,2 1 7-16,1 2-9 0,-1-2-1 16,8 2-2-16,-2 0-3 0,2 0-4 0,0 0-1 15,0 1 0-15,0 0 3 0,0 1 6 16,0 2 5-16,-2 0 2 0,-2 0 3 15,0 5-6-15,-4 4-8 0,-9 7-7 16,-2 6 0-16,-3 7 0 0,-1 5 0 0,-2 7 3 16,-2 1 1-16,0 5 0 0,5 0-3 31,5 2 2-31,1-1-2 0,7-1-1 0,7-2-1 16,2-2 1-16,6-6-2 15,11-3 1-15,-3-3 0 0,9-4 0 16,-2-4 0-16,6-3 0 0,2-4 0 15,2-4 0-15,4-3 0 0,-2-4 0 16,2-4 0-16,0-2 0 0,0-7 2 16,2-6-2-16,3-6 2 0,-3-6 1 0,4-5 8 15,5-9-2-15,-1-8-4 0,-1-7 0 16,1-6-1-16,-3-6-4 0,-7 1 1 16,-2 0 1-16,-15 1-2 0,-3 8 1 15,-13 7 1-15,-6 4 0 0,-23 10-1 16,-10 6 3-16,-25 12-4 0,-5 10-2 15,-13 9 0-15,-7 15 0 0,-4 9 2 16,4 12 0-16,3 4-3 0,11 4-5 16,13 2 5-16,13 0 2 0,20-2-7 0,8 1-12 15,15 1-15-15,6 1-7 0,11-2 1 16,7-4 0-16,9-6-8 0,4-4-21 16,4-6-22-16,17-6-48 15,-12-7-113-15</inkml:trace>
  <inkml:trace contextRef="#ctx0" brushRef="#br0" timeOffset="393.78">12297 16650 450 0,'0'0'29'0,"0"0"-28"15,0 0 33-15,0 0 62 0,0 0-45 0,0 0-19 16,0 0-10-16,0 0-6 16,-10 6-8-16,4 10-6 0,-9 7-1 0,3 2 1 15,2 3 4-15,-5 3 0 0,3 4-1 16,-7 9-2-16,5 4-3 0,-1 2 1 15,1 5-1-15,5-3 0 0,-3 1 1 16,6 1 0-16,4 0-1 16,2-1 0-16,2-5 0 0,10-3 0 0,3-5 0 15,1-3-7-15,5-2-8 0,8-5-6 16,4-4-13-16,0-8-20 0,10-6-49 16,-1-8-11-16,3-9-11 0,-10-11-51 15</inkml:trace>
  <inkml:trace contextRef="#ctx0" brushRef="#br0" timeOffset="755.11">12475 16923 592 0,'0'0'33'16,"0"0"-33"-16,0 0 2 0,0 0 16 16,0 0-3-16,0 0-3 0,0 0 2 15,0 0 12-15,0 0 1 0,-21 0-11 16,21 7-9-16,2 3-4 0,1 6 1 0,-1 9 1 15,0 3-1-15,-2 7-2 16,2 1-2-16,-2 1 2 0,0 0-2 0,0-1 0 16,0-2 0-16,0-4 0 15,0-3 1-15,0-4-1 0,0-8 0 0,0-5 0 16,0-2 0-16,0-5 0 0,0-2 0 16,2-1-1-16,0-1 1 0,0-10 3 15,8-12 15 1,-1-12 8-16,13-12-12 0,3-9-7 0,8-3-7 0,6 3 1 15,-1 7-1-15,-1 10 0 0,-6 10 0 16,-13 9 0-16,-1 10 0 0,-13 6 0 16,0 4 1-16,-4 0 3 0,0 7 9 15,0 4-6-15,0 10-5 0,0 7 0 16,0 5 0-16,0 2-2 0,0-2 0 16,2-2 1-16</inkml:trace>
  <inkml:trace contextRef="#ctx0" brushRef="#br0" timeOffset="3170.1">12913 16615 455 0,'0'0'0'16,"0"0"-14"-16,0 0 14 0,0 0 17 0,0 0-4 0,0 0-7 0,0 0 12 16,0 0 17-16,7-6-6 15,-3 6-13 1,2 4-2-16,6 2 5 0,-3 1 0 15,9 3-4-15,-5 3 0 0,9 1-4 16,-3 4-2-16,6 1 2 0,-3-1-1 16,-3 2 0-16,4 2 2 0,-5 2-6 15,3 6-2-15,0 5-3 0,-9 2 3 16,0 7-3-16,-3 3 1 0,-7 7 1 16,-2 6-1-16,-11 5 1 0,1 5-2 15,0-4 0-15,-5-4-1 0,1-6-1 16,8-8-5-16,-1-8-12 0,-1-6-19 0,4-4-22 15,-4-5-75-15,4-7-102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5:12:50.418"/>
    </inkml:context>
    <inkml:brush xml:id="br0">
      <inkml:brushProperty name="width" value="0.05292" units="cm"/>
      <inkml:brushProperty name="height" value="0.05292" units="cm"/>
      <inkml:brushProperty name="color" value="#0070C0"/>
    </inkml:brush>
  </inkml:definitions>
  <inkml:trace contextRef="#ctx0" brushRef="#br0">13325 9322 13 0,'0'0'40'0,"0"0"-32"15,0 0-1-15,0 0 10 0,0 0 5 16,0 0 3-16,0 0 3 0,-13 9 6 16,9-9 0-16,4 0 11 0,-2 0-6 15,0 0-11-15,2-1-4 0,0 1-5 16,0 0-2-16,0 0-1 0,0 0-1 16,0 0 6-16,0 0-2 0,0 0 3 15,0 0-3-15,0 0-3 0,0 0-9 16,0 0-3-16,2 0-2 0,0 3-1 0,2-1 1 15,2 1 2-15,5-1 11 0,5 1 3 16,-5-3 0-16,9 1-1 0,-1-2 0 16,4 1-5-16,4 0 1 0,1-3 0 15,1 2-3-15,-6-1-2 0,4 0-2 16,-2 0-1-16,-11 1 1 0,3 0-1 16,-11 0-1-16,0 1-4 0,-2-1 2 15,-4 1 0-15,0 0 0 0,0 0 1 16,0 0 0-16,0 0-1 0,0 0 0 15,0 0 1-15,0 0-3 0,0 1 1 16,-2 1-1-16,-4 1 0 0,0 2 0 0,2-2 0 16,-4 3-2-16,-3 0-5 0,1 0-6 15,6 0-7-15,-2-1 0 16,-3 1-10-16,3-1-13 0,2-1-24 0,0-1-28 16,0-3-52-16</inkml:trace>
  <inkml:trace contextRef="#ctx0" brushRef="#br0" timeOffset="9138.65">12055 13173 64 0,'0'0'0'0,"0"0"-17"15,0 0 17-15,-66 12 0 0,52-8 25 16,1-4 11-16,5 0 7 0,2 0-2 16,-6-5-6-16,7 1 4 0,1-1 2 0,0-1-8 15,4 2 0-15,-2-3 6 0,0 6-12 16,2-2-4-16,-2 2 1 0,2 1 0 16,0 0-3-16,0 0 1 0,0 0-1 15,-2 0 3-15,2-2-4 0,0 2-4 16,0-1-6-16,0 1-4 0,2-2-4 0,2 2-1 15,2 0-1-15,5 0 3 16,5-1 1-16,-1-1 0 0,5-3 2 0,-1 1 0 16,4 0 0-16,1 1-2 15,1-1 3-15,-4 1-6 0,2 0 4 16,4 1 1-16,-11 1 4 0,3 0 1 0,-7 1-5 16,3 0 2-16,-9-2-1 0,-4 2 0 15,0-1 1-15,-2-1-3 16,0 2 1-16,0 0-2 0,0 0 5 0,0 0-5 15,0 0 2-15,0 0-2 0,-2 0 1 16,2 0-4-16,-4 1-1 0,0 0 0 16,-5 3-3-16,3-2-2 0,0 3-8 15,2 1-9-15,0 0-8 0,-3 5-14 16,1 0-7-16,2 0-29 0,0 0-40 16,-4-5-43-16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5:14:37.478"/>
    </inkml:context>
    <inkml:brush xml:id="br0">
      <inkml:brushProperty name="width" value="0.05292" units="cm"/>
      <inkml:brushProperty name="height" value="0.05292" units="cm"/>
      <inkml:brushProperty name="color" value="#0070C0"/>
    </inkml:brush>
  </inkml:definitions>
  <inkml:trace contextRef="#ctx0" brushRef="#br0">10873 11315 163 0,'0'0'30'0,"6"-54"-20"15,-4 37 20-15,-2 2 15 0,0 5 1 16,0 1 2-16,0 3 7 0,-2 0 4 15,0 2-8-15,2 2-7 0,0-1-5 16,0 1-6-16,0 1-1 0,0-1 5 16,0 1-5-16,0 1-10 0,0 0-8 15,2 7-9-15,2 4-5 0,5 9 0 16,-5 3 0-16,-2 5 2 0,6 7-2 16,-2 5 0-16,-2 6 0 15,1 5-1-15,-3 5 1 0,-2 0 0 0,2-3-1 0,-2-5-25 16,0-5-14-16,4-8-10 0,-2-7-9 15,-2-5-31-15,0-8-30 0,0-5-79 16</inkml:trace>
  <inkml:trace contextRef="#ctx0" brushRef="#br0" timeOffset="188.7">10693 11635 528 0,'0'0'55'0,"0"0"-10"16,6-52-26-16,9 40 10 0,-1-4-1 15,5 1-4-15,0-2 2 0,7 0-9 16,-1 3-5-16,2-1-5 0,2 3-3 0,0 4-2 16,0-1-2-1,2 3 0-15,-2 1-2 0,4-2-48 0,-2 2-37 0,2-4-42 16,-8 3-86-16</inkml:trace>
  <inkml:trace contextRef="#ctx0" brushRef="#br0" timeOffset="1199.98">11301 11433 356 0,'0'0'194'0,"0"0"-173"0,0 0 0 15,0 0 21-15,0 0-5 0,0 0-5 0,0 0-3 16,0 0 0-16,0 0-11 0,-6-29-8 16,8 29-7-16,6 0-3 15,4 1 1-15,-1 5 0 0,-1 5-1 16,7 4 0-16,-7 3 0 0,0 3 1 0,1 0-1 15,-7 3 0-15,0-3-22 0,-2 1-4 16,0-3 1-16,2-5-2 0,-2-1-3 16,0-4 5-16,0-3 8 0,1-3 1 15,-3-2 1-15,2-1 4 0,2 0 9 16,-2-3 2 0,0-4 3-16,2-3 12 0,-2-1 8 0,-2-2 1 15,2-1-2-15,0-2 0 0,0-2 2 16,0-1-5-16,2-3-2 0,1 1-3 15,5 4-7-15,-6 3-1 0,4 7-2 0,1 3-4 16,1 4 0-16,-2 2 0 0,-2 5-2 16,5 5 1-16,-1 5 0 0,-4-1 1 0,5 5-5 15,-3-2-19-15,2 0-3 16,1-1-1-16,-1-2 4 0,4-2 7 0,-1-4 3 16,5 0 5-16,-5-1 3 0,7-1 3 15,-7-2-3-15,3-5 3 16,-7-1 3-16,1-3 0 0,-2-6 0 0,1 0 2 0,-5-5 8 15,0-4 0-15,2 0-1 16,-2-2 0-16,-2-3 2 0,2-1 0 16,3-1 2-1,-3 0 0-15,0 1 1 0,0 6 1 0,2 5-7 0,2 6 12 0,3 4-18 16,-7 3-1-16,6 0-1 0,3 9 0 16,-5 2 0-16,0 4 2 0,2 1-2 15,3 3 0-15,-3 3-2 0,1-2 2 16,1 0-11-16,-4-1-2 15,5-3-8-15,-1 0-6 0,-2-1-3 16,3-4-6-16,3-2-1 0,5-3-8 0,-4-2-16 0,5-4 6 16,-1 0-38-16,-5-4 71 0,3-5 21 15,0 0 1-15,-1-4 1 0,-7-1 1 16,1 0 25-16,-6-1 22 16,2-1 13-16,-5 0 9 0,-3 0-5 0,0 6-8 15,2 1-11-15,-2 5-7 0,2 4-7 16,-2 0-15-16,2 0-7 0,4 8-7 15,0 2-2-15,4 4 2 0,-1 5 0 16,-3 3 2-16,2 5-2 0,0 2-2 0,-1 4-1 16,-5 2 1-16,0-1-1 0,2-3-1 15,0 0 0-15,0-2 1 0,0-4-1 16,-2-3 0-16,-2-2-7 0,0-8 5 31,0-4 2-31,0-6-8 0,0-2 4 16,0 0 2-16,-4-4 2 0,-4-3 2 15,0-6-2-15,-5-5 1 0,3-4-1 16,0-3 1-16,-3-6 0 0,1-6 4 16,4-3 2-16,-5-6-2 0,7-6 0 15,2-5 0-15,4-2 8 0,0 3-11 16,8 5 0-16,5 6-1 0,-3 9-1 0,6 8 0 16,-5 7 0-16,1 6 1 0,3 2 0 15,-5 4-1-15,11 5 1 0,-7 2 0 16,9 4 0-16,-5 5 0 0,1 4-1 15,6 7 1-15,-11 0-1 0,3 5 0 16,-9 2 0-16,-6 3-3 0,2 2 3 16,-4-2 1-16,-6-1-1 0,0 2 0 15,-9-2-6-15,3-2-3 0,-4-2-7 16,1-5-9-16,1-1-18 0,1-3-14 16,3-4-24-16,-7-3-51 0,5-3-40 15</inkml:trace>
  <inkml:trace contextRef="#ctx0" brushRef="#br0" timeOffset="1433.02">12853 11364 581 0,'0'0'18'15,"0"0"18"-15,0 0 15 0,-53-2 14 16,48 2-30-16,5-2-11 0,0 0-4 15,0 1-7-15,0-2-8 0,9 0-3 16,1-2-2-16,9-3 0 0,5 3 0 0,7-2-1 16,7 1 0-16,5 0 1 0,-2 2-13 15,-3 1-15-15,3 3-18 0,-4 5-18 16,-6 5-18-16,-8 1-66 16,-11 3-62-16</inkml:trace>
  <inkml:trace contextRef="#ctx0" brushRef="#br0" timeOffset="1605.82">12924 11591 595 0,'0'0'15'0,"0"0"23"16,0 0-11-16,0 0-4 0,0 0-11 15,0 0 13-15,0 0 9 0,64-5-10 16,-37-9-12-16,8-1-6 0,2-2-3 16,4 1-1-16,3 1-2 0,-3-2 0 15,13-2-30-15,-3-3-55 0,7-2-80 16,-12 0-278-16</inkml:trace>
  <inkml:trace contextRef="#ctx0" brushRef="#br0" timeOffset="3241.09">13649 11396 459 0,'0'0'161'0,"0"0"-161"15,0 0 0-15,0 0 8 0,0 0 18 0,0 0 6 16,0 0-1-16,0 0-6 0,19-52-12 15,-11 40-8-15,0 2-3 0,9-3 0 16,-3 2 1-16,7-1-1 0,-4-2-2 16,3 2 1-16,-5-1-1 15,5 1 1-15,-7-1 0 0,3-2-1 0,-7 0 0 16,1-3 1-16,-4-2-1 0,-2 0 0 16,-4-4 0-16,0-1 1 0,-8 0 0 15,0-2 0-15,-1 5 1 0,5 4 0 16,-8 3 13-16,6 5 1 0,-1 4 7 15,3 4-3-15,4 2-6 0,0 5-6 16,-4 9-6-16,2 5-2 0,-4 10-1 0,2 8 1 16,0 3 0-16,4 4 1 15,0 1-1-15,0 1 0 0,0 0 1 0,2-1-1 16,0 1 0-16,2-4-1 16,0-5 1-16,-2-3-1 0,0-9 1 15,0-5-12-15,0-8 3 0,-2-5 4 0,0-4 3 16,0-3 0-16,0 0-3 0,0 0 4 15,0-1 1-15,0-4 2 0,2-3-2 16,3-5 0-16,-3-4 0 0,2-5 1 16,4-4-1-16,-2-5 0 15,0-2 3-15,-3-1 1 0,5-2 0 0,2 7 1 16,3 4 0-16,-9 9 1 0,6 6 0 0,0 4-5 16,-1 4 0-16,-3 2-1 15,8 1 0-15,-1 7 0 0,7 5 0 16,-5 4 0-16,3 5 0 0,-5 1 0 15,1 4 0-15,1-2 1 0,-7 0-2 16,2 0 1-16,1-6 0 0,-3-1 0 0,-4-5 0 16,6-4-1-16,-1 0-3 15,-1-4 0-15,-4 1 0 0,6-3 1 0,1-2-1 16,-1-2-4-16,-2 0 0 0,9-5-7 16,-5-4-13-16,9-2-3 0,-4-4-6 15,9-3-5-15,5 2 12 0,5-4 4 16,3-1-6-16,6 2-2 0,-3-2 23 15,-3 0 11-15,-6-2 0 16,0-2 8-16,-2 1 25 0,-10 1 4 0,-7 2 3 16,-10 1 11-16,-2 1 1 0,-2 3-2 0,-8 0-7 15,-8 2-17-15,1 6-9 16,-3 1-4-16,1 3-5 0,-6 3-5 16,9 2 0-16,-3 2 0 0,5 6-3 0,-1 6-1 15,-3 2 1-15,6 3 0 0,-5 6 0 16,7-2 0-1,4 4 0-15,-3 0-1 0,5 0-1 0,2-1-1 0,0 1-4 16,0-4-1-16,2 1-1 0,3-5-2 16,-1-2-2-16,2 1-5 0,6-5-1 15,3-2-5-15,3-3-10 0,1-4-7 16,8-4-2-16,2 0 4 0,4-1 3 16,6-8-4-16,5-4-53 15,9-5 72-15,1-5 3 0,6-2-34 0,0-1-9 0,0-3 33 16,-2 0 21-16,-11-3 7 0,-1 1 18 15,-11 1 41-15,-10 4 7 16,-7 7 2-16,-13 2 4 0,-5 6-10 0,-9-1 16 16,-7 3-9-16,-1 3-31 0,-6 1-14 15,9 5-6-15,-7 0-11 0,9 7-4 16,-7 2-2-16,9 1-1 0,-7 4-2 0,7 1 0 16,0 1 2-16,-3 2 0 15,5 1 0-15,4 0 0 0,-2 1 0 16,0-3-1-16,1 1 1 0,3-2-6 0,2-2-9 15,0-1 1-15,7-4 0 16,1-2 1-16,-2-1 0 0,6-2 0 0,5-1 2 16,-5-3 1-16,7-1 3 15,-9-3 2-15,9-4 4 0,-5-4-2 0,7-3 2 16,-9-1 1-16,7-1 0 0,-9-4-1 16,-1 2 3-16,1-3-2 0,-2 1 5 15,-4 3 11-15,-4 6 2 0,2 6 0 16,-2 3-6-16,0 3-2 0,0 0-4 15,0 6-1-15,0 6-5 0,-2 6-2 16,2 4 2-16,0 4 0 16,0 0 0-16,0 3 0 0,7-1-1 0,3-3 1 15,6-5-1-15,1-3 1 0,4-1-1 0,8-6 0 16,0-2 1-16,4-2-1 16,0-5 1-16,0-1 0 0,-2-3 1 15,-2-9-1-15,-4-6 1 0,-1-3 0 0,3-6 3 16,-2-3-4-1,-8-6 3-15,-1-2-2 0,-8-4 4 0,-1-1 4 0,-5 1 2 16,-2-2 2-16,0 0-3 0,0 6 4 16,-5 7-5-16,3 10 3 0,0 10-8 15,-2 5 4-15,2 3 2 0,-2 3-4 16,-6 2-3-16,-1 9-3 0,-3 10 0 0,-5 7-1 16,5 4 1-16,-5 2 0 15,9 4-1-15,-3-3 1 0,7 1 0 16,2-3 0-16,4-3 0 0,0-3 0 0,2-3-5 15,6-1 0-15,5-4-1 0,-3 0 2 16,1-4-1-16,-1-5 1 0,-4-3-8 16,-2-4 11-16,-2-2-2 15,0-1 0-15,0-6 3 0,0-3 0 0,-2-5 2 16,0-2-2-16,-6-2 3 0,0-8-2 16,-13-2 0-16,1 3-1 0,-7-1 2 0,-2 6-1 15,2 6 1-15,7 5 3 0,1 6 5 16,7 2 0-16,2 2-5 0,-3 9-2 15,5 1-3-15,0 8 0 0,4-4 0 16,0 2 0-16,2 4 0 16,0-3 0-16,0 0 0 15,4-1 0-15,6-1 0 0,5 1-2 0,-5-1 2 0,11-1-1 16,-7-4 0-16,11-1 0 0,-2-3-2 31,-3-3-15-31,3-2-3 0,-2-2-23 0,-5-1-32 0,5-4-51 0,-11-6-95 16</inkml:trace>
  <inkml:trace contextRef="#ctx0" brushRef="#br0" timeOffset="5601.67">10906 12612 193 0,'0'0'55'16,"0"0"4"-16,0 0-2 0,0 0 2 0,0 0-4 15,0-57-4-15,-2 49-6 0,2 1-7 16,-2 2-7-16,2-1-8 0,-2 2-1 16,2-1-2-16,0 2 0 15,0 0-3-15,0 1-5 0,0 1-4 0,0 1-3 16,0 0 2-16,0 0-3 0,0-1 0 16,0 1-3-16,0 0 0 0,0 0 1 15,0 2-2-15,0 1 0 0,0 1-2 16,0 1 2-16,0 3 0 0,0 1 0 15,0 3-1-15,0 3 1 16,0 6 1-16,-2 4-1 0,2 4 0 16,0 1 0-16,0 2 0 0,0 2 3 0,0 0-1 15,0 0-1-15,4-3-1 0,0 0 1 0,0-1-1 16,0-3 0-16,5-1 0 16,-7-7 1-16,4-3-1 0,-6-7 1 0,2-3-1 15,0-5 0-15,-2-1 0 0,0 0 1 16,0 0-1-1,0 0 3-15,2 0 1 0,-2-2 1 0,0-3 2 0,0-2 0 16,2-6 2-16,2 1-3 0,-2-4-2 0,-2 1-1 16,2-4 0-16,1-1 2 0,1-1 2 15,-2 0-2-15,0 1 0 0,0 1-2 16,2 4-1-16,0 0-1 0,2 5 0 16,1 1-1-16,1 3 0 15,-2 1-1-15,0 3 0 0,5 2 1 0,1 0-1 16,2 6-1-16,5 4 1 0,-5 2 1 15,7 5 0-15,-2-1 0 0,-1 4 1 16,1 0-1-16,-5 0 0 0,9-1 1 16,-8 1-1-16,-1-1 1 0,1-1-1 15,-5-2 0-15,-2 1-1 0,0-2 1 32,-5-3 0-32,-1 1-4 0,-2-2-23 0,0-2-15 0,-5 0-35 0,3-3-29 0,-6-2-87 15,2-3-217-15</inkml:trace>
  <inkml:trace contextRef="#ctx0" brushRef="#br0" timeOffset="6768.81">11508 12801 617 0,'0'0'22'0,"0"0"11"0,0 0-2 15,0 0 10-15,0 0-18 0,0 0-16 16,0 0-1-16,0 0-1 0,-21 8 0 0,21 3-3 15,4-1-1-15,-2 2 1 16,4 0 0-16,3-2 0 0,3 1-2 0,-6-3 1 16,11 2 0-16,-1-2 0 0,3-2-1 15,0-1 0-15,5-2-1 0,-7-2 0 16,1-1-3-16,-3-1-18 0,2-5 14 16,-5-4 5-16,2-2-1 0,-5 0 4 15,-1-4 0-15,0 2 0 0,-4-3 0 16,0-3 2-1,-4 2-1-15,0-3 4 16,-4 0 7-16,-4 1 3 0,-2 2-3 16,1 5 3-16,-3 3-1 0,0 2-4 0,5 8-3 15,-5 0-3-15,2 11-4 0,1 2 0 16,-7 9-3-16,3 3 3 0,3 0-1 16,-2 1 1-16,6 0 0 15,1 0-1-15,5-1-1 0,0-4-2 0,9 0-2 16,1-1-2-16,2-4-1 0,3 0 0 15,6-4-4-15,5-3 0 0,-1-4 3 16,8-4-3-16,7-2-3 0,-3-8-2 16,2-4-2-16,7-1-2 0,1-5-1 15,-1 0-11-15,-3-5 16 0,0-1 17 16,-10 0-1-16,1-3 2 0,-12 1 2 0,-7 1-2 16,-3 2 13-16,-8 2 13 0,-2 5 10 15,-2 4 10-15,0 4-3 0,-4 3-8 16,0 5-14-16,0 1-5 0,-2 0-6 15,4 6-7-15,-5 5-3 0,-5 5 0 16,0 2 0-16,5 2-1 0,-3 2 1 16,4-2-1-16,2 0 1 0,2-1 0 15,2-2 0-15,0 1 0 0,4-4 0 16,2-3-3-16,4 1-4 0,-1-5 1 16,1-1-3-16,7-5 0 0,-7-1 1 0,4 0 4 15,3-6 2-15,4-1 2 0,-7-6-1 16,7-1 2-16,-9-3-1 0,7-1 0 15,-7-1 1-15,1-1-1 0,1 1 2 16,-6 1-1-16,5 4 1 0,-3 3 4 16,-6 5-2-16,-2 4-2 0,0 2-2 15,2 3 1-15,-2 7-1 0,3 5 1 16,-1 5-1-16,4 5 2 0,-4 3-1 16,4 1-1-16,5 0 0 0,1-3 0 15,3-1 0-15,1-4 0 0,9-5 0 16,-4-3 0-16,4-5 1 0,2-5-1 15,2-3 0-15,-2-6 0 0,2-6 0 0,-4-6 2 16,-9-3-2-16,5-5 1 16,-6-6 1-16,-1-2 2 0,-4-8 3 0,1-1 0 15,-7-3-3-15,-4-2 0 0,-2 2 0 16,0-1 5-16,0 2 5 0,-4 7-1 16,-2 10-4-16,-2 9 4 15,3 8 0-15,-1 7-7 0,2 4 2 16,4 0-2-16,-4 10-6 0,-4 8 0 0,-3 7-4 15,1 7 2-15,2 2 1 0,-7 2 1 0,9 4 0 16,2-2-1-16,0 1 1 16,4-2-1-16,-2-3 1 0,2-4 0 0,2-4 0 15,2-6 0-15,0-2-1 0,6-5 0 16,1-2-1-16,-5-4-5 16,-4 0-2-16,-2-6 4 0,4-1 2 0,-4 0 1 15,0-1 2-15,0-8 2 0,-4-2-2 16,0-3 1-16,-9-4 1 0,-1-1-2 15,2-2 0-15,-9 2 0 0,2 1 1 16,1 4-1-16,-3 3 0 0,5 5 0 16,-1 6 1-16,7 0-1 0,1 4-1 15,-1 7-1-15,4 5 1 0,-2 6 0 0,8-1-1 16,0 3 1 0,0-1 0-16,0 0 1 0,8 0 0 0,2-4-2 0,3 0-1 15,1-4-7-15,5-3-2 16,1-1-5-16,3-6-6 0,6-3-7 15,2-3-24-15,6-1-11 0,2-6-11 16,7-9-59-16,-9-1-30 16</inkml:trace>
  <inkml:trace contextRef="#ctx0" brushRef="#br0" timeOffset="6988.45">13219 12688 637 0,'0'0'16'0,"0"0"-2"16,0 0 10-16,0 0 7 0,0 0-7 0,0 0 3 16,11-4 2-16,-1 2-1 15,-4 1-10-15,11 0-5 0,-1 0-4 16,5-1-4-16,-5-2-3 0,11-1-1 16,-4-1-1-16,0-2-1 0,4 0-12 15,2-1-18-15,-3 2-33 16,-9 0-35-16,2-1-39 0,-11 0-122 0</inkml:trace>
  <inkml:trace contextRef="#ctx0" brushRef="#br0" timeOffset="7162.1">13341 12805 681 0,'0'0'28'0,"0"0"-6"0,-27 54-7 0,36-48-9 15,1-1-4-15,2-3 1 0,5-2 5 0,10-2 13 0,8-4-4 16,12-3-3-16,-1 2-10 15,14-6-2-15,-2 0-2 0,-2-2-17 0,3-1-37 16,1-2-28-16,5-4-50 16,-16 1-188-16</inkml:trace>
  <inkml:trace contextRef="#ctx0" brushRef="#br0" timeOffset="7760.15">14240 12671 637 0,'0'0'4'16,"0"0"-4"0,0 0 0-16,0 0 3 0,0 0 6 0,0 0 1 0,0 0 8 0,0 0 12 15,0 0-8-15,-2 3-12 0,9-11-2 16,11-6 1-16,1-3-1 0,8-2 0 16,6-4 0-16,4-5 0 0,4-1-5 15,5-3-1-15,-7-2-1 0,-2-1 1 16,-6 1-1-16,-6 0 0 15,-8-2 1-15,-1 1-1 0,-10 3 2 0,-6 4 2 16,0 7 4-16,-2 2 6 0,-2 9 4 16,-4 3-2-16,0 3 3 0,-1 3-10 15,5 1-5-15,-2 4-2 0,-4 9-3 16,-1 8 0-16,3 7-2 0,-2 6 2 16,-1 4 0-16,3 3-1 0,6 2 0 0,-2 3 1 15,4-2 0-15,-2-2 0 0,2-3 0 16,0-3 0-16,0-3 0 0,2-4 0 15,-2-3 0 1,4-4 0-16,-2-5-4 0,-2-2-6 0,4-5 8 0,-2-2-4 16,0-3-3-1,2-4 5-15,3-1 2 0,-3 0 1 0,0-3 0 0,0-3 2 16,0-6-1 0,2 1 2-16,1-4-2 0,-1-1 3 0,0-1-2 0,-2-4 2 15,-2-4 1-15,4 0 1 16,3 0-1-16,1 4 0 0,-2 4-1 0,1 5-1 15,1 5-2-15,-2 1 0 0,0 6 0 0,3 0 0 16,3 9-1-16,-1 5 1 0,3 2-1 16,-3 5 1-16,3-2 1 15,-3 2-1 1,1 1 0-16,0 1 1 0,-3 2-1 16,5-3 0-16,-3-1 1 0,1-3-1 15,3-4-1-15,-5-5-14 0,5-2-12 16,-5-5-20-16,9-2-20 0,-3-8-17 0,5-4-18 15,6-4-41-15,0 0-99 0</inkml:trace>
  <inkml:trace contextRef="#ctx0" brushRef="#br0" timeOffset="8887.85">15127 12505 578 0,'0'0'49'0,"0"0"4"15,0 0 13-15,0 0-12 0,0 0-29 16,0 0-23-16,0 0-1 0,0 0-1 15,-35 9 2-15,37-1 1 0,2 2 0 16,-2-1-1-16,2 4 0 0,3-5-2 16,1 0 0-16,0 0 1 0,0-3-2 0,3-1 1 15,5-4-2-15,-1 0 0 0,8-2-5 16,-1-6 3-16,-1-2-1 0,4-2 1 16,0-2 4-16,-7 1-1 0,1-1 1 15,-9-1 2-15,0-1-1 0,-3-1 2 16,-5-2 3-16,-2-2 4 0,-2 2 1 15,-9 4-4-15,1 1 0 0,0 5 1 16,-7 5-3-16,1 4-2 0,-5 2-2 16,4 7-1-16,-5 5-1 0,-1 5 0 15,4 4 0-15,-3 0 0 0,9 0-1 16,-3 1-2-16,7-1-3 0,5-2 3 16,0 2 0-16,6-2 1 0,-2-2 0 0,6 0-8 15,3-3 3-15,5 1 0 0,1-6-3 16,7-3-2-16,-1 0-3 0,10-2 0 15,2-2 0-15,4-4 4 0,7 0 9 16,-3-7 1-16,2-4 0 0,5-4 1 16,-5-4 1-16,3-5-1 0,1-2 1 15,-5-5 1-15,-3-2 0 0,-4 0-1 16,-4 1 4-16,-6 4 4 0,-9 3 6 16,-5 6 6-16,-9 6 4 0,-6 4 2 0,-5 5-2 15,-7 1-8-15,4 2-10 16,-9 2-5-16,0 8-1 0,1 7 0 0,-7 3-2 15,2 3 1-15,6 3 0 16,-6 0 0-16,7-2 1 0,3-1 0 16,7-2-1-16,4-3 0 0,4-5-2 0,0-2 0 15,2-2 1-15,4 1-1 0,0-1-1 16,1-5-1-16,5-2 2 0,0 0 0 16,-1-1 0-16,5-2 2 0,-3-7 0 15,5-3 1-15,-5 0 0 0,7-5 1 16,-7-2 0-16,3 1-1 0,-3-4 2 0,-3 3 2 15,2 1 0-15,-1 3 1 0,-9 4 1 16,2 5-4-16,-2 5-1 0,0 1-1 16,-2 0-2-16,2 10 1 0,0 3-2 15,0 8 3-15,2 1 0 16,1 3 0-16,-1 2 0 0,2-1 0 0,4-5 0 16,7-3 0-16,-3-3-1 15,9-5 0-15,4-5 1 0,0-4-2 0,6-1 0 16,4-3 2-16,0-6 0 0,3-7-1 15,-3-2-2-15,0-5-2 0,-2-2 4 16,-6-6 2-16,-2-5-1 0,0-4 2 0,-11-4 3 16,1-4 1-16,-7 0 1 0,-2 0 4 15,3 0-3-15,-7 5 4 0,0 6-2 16,-2 6-1-16,-2 15-1 16,0 6 0-16,0 6 1 0,0 3 0 0,-2 1-6 15,-2 8-3-15,-8 9-4 0,-1 13 1 16,-3 6 3-16,1 5-1 0,3 0 0 15,6 0 1-15,-3-3 0 0,7 1 0 16,2-3-1-16,4-3 0 0,11-1 1 16,-5-2-1-16,11-3 1 0,-5-3-1 0,7-6 1 15,-8-4 0-15,3-7 0 0,-12-2 0 32,1-5 0-32,-5 0 0 0,-2-3 0 0,0-9 2 0,0 0 0 0,0-6 2 15,-7-4-3-15,-1-5 1 0,-4-2-2 16,-7-3 0-16,-4 4 0 0,7 4 0 15,-7 8-1-15,7 6 1 0,-1 6 1 16,3 1-1-16,-5 4-1 16,4 10-2-16,-5 6 1 0,-1 8 1 15,5 0-1-15,-7 0 1 0,13 3 1 0,-3-3-2 16,7-1-1-16,6-4-5 0,2-1 2 0,10-1 2 16,1-3-3-16,12-3-3 0,4-2-4 15,8-3-6-15,2-5-2 0,13-2-5 16,-1-8-28-16,11-6-18 15,-2-5-10-15,4-7-77 0,-12-3-194 16</inkml:trace>
  <inkml:trace contextRef="#ctx0" brushRef="#br0" timeOffset="9361.9">16756 12302 644 0,'0'0'29'15,"0"0"20"-15,0 0 9 16,0 0-13-16,0 0-32 15,0 0-11-15,0 0-2 0,-16 5 3 0,30-4 6 0,7-1 1 16,1 0-2-16,11 0-1 0,3-5-3 16,5-1 0-16,-2-2-4 0,-2-4 0 15,-3 0-20-15,-1-3-17 0,-4 1-17 16,-7-2-8-16,-1 1-4 16,-2 1-5-16,-9 1-14 0,-4 1 17 15,-6 0 17-15,-4-3 38 0,-11 3 13 0,-5 0 21 16,-7 4 22-16,-6 1 14 0,0 4 0 15,0 2-1-15,-2 1-9 0,2 0-4 16,6 4 12-16,8-1-8 0,5-1-5 0,9-2-14 31,5 2-8-31,0-1-17 0,5 1-3 0,11 1 0 0,-3-2 2 0,11 1 8 16,9 1 4-16,0 0-4 0,7 3-2 31,-3-1-4-31,6 1 1 0,-1 0 0 0,-5 3-2 0,-2 1 0 0,-4-1-1 16,-6 1-2-1,-9 0 1-15,-3-1-1 0,-5 3 2 16,-4-2-2-16,-4 3 0 0,0 4 2 16,-6 0 1-16,0 1-3 15,-7 0 1-15,1 3 0 0,-5-1-2 16,3 1-3-16,-7 3-5 0,7-1-2 0,-5-1-6 16,9 0-3-16,-2 0-10 0,1-4-9 15,9-1-22-15,2-2-14 0,0-2-3 16,13-5-42-16,3-5-31 0,5-3-135 15</inkml:trace>
  <inkml:trace contextRef="#ctx0" brushRef="#br0" timeOffset="10064.66">17622 12117 715 0,'0'0'17'0,"0"0"8"16,0 0 10-16,0 0-22 0,0 0-11 15,0 0 0-15,0 0 0 0,0 0 2 16,-4-6-1-16,10 12 1 0,9 2 2 16,-7 2 0-16,0-1 2 0,3 2-3 15,-1 1-1-15,-4 6-2 0,0 0 0 16,-6 5-1-16,2 0-1 0,-2 0 2 16,-2 1-2-16,2-4 0 0,-4 0-2 0,0-5-2 15,2 0-11-15,2-3 1 16,0-5-1-16,0 1 2 0,0-5-13 15,0-2 24-15,0 0 2 0,0-1-1 16,0 0 1-16,0 0-2 0,2-6 2 0,2-3 1 16,0-1 7-16,5-2 3 0,-3-3 2 15,-2-3 1-15,4-4 2 0,0-3-1 16,7-2-2-16,-1-2-2 16,5-4-2-16,-2 2-3 0,5 2 0 0,-1 5-2 15,-2 9-4-15,-5 5 0 0,-2 6 0 16,-3 4 0-16,-3 0 0 0,6 6 0 15,-3 8 0-15,3 5-5 0,0 3 5 16,-3 5-1-16,-1 1 1 0,-6-2 0 0,4 1-1 16,-4 0 0-16,4-5-4 0,-1 2 0 15,3-5 2-15,-2-3 1 16,9 0 1-16,-1-3 1 0,7-3 0 0,-3-4 0 16,11-3-2-16,2 0 1 0,4-3 1 15,1-9 0-15,5-1 0 0,-2-6 0 0,-4-2 2 16,0-5 0-16,-6-2-2 15,-4-4 2-15,-4-4 0 0,-3-2 0 0,-7-3 0 16,-1 0 1-16,0 2 1 16,-3 1 4-16,-5 6-3 0,-2 6 0 0,0 7-1 15,-2 7 1-15,-5 4 1 0,-1 4-4 16,0 1-2-16,-7 10 0 0,-3 4-2 16,-7 4 1-16,2 4 0 15,-2 3 0-15,3 0 1 0,5 2-1 16,-1-2 1-16,5-2-2 0,5 2 1 15,2-2 1-15,6-2-1 0,4-1-3 0,6-4 3 16,1 2-1-16,7-5 0 0,1 1 1 16,6-4 1-16,3-2-3 0,6-1-5 15,1-6-4-15,2-1-21 0,2-3-15 16,3-10-36-16,-3-1-3 0,-6-9-50 0,-10 0-100 16</inkml:trace>
  <inkml:trace contextRef="#ctx0" brushRef="#br0" timeOffset="10428.6">18666 12083 467 0,'0'0'78'0,"0"0"-1"0,-41-55-11 16,32 48-4-16,7 4-15 0,2 3-19 16,0 0-15-16,0 0-7 0,0 1-4 15,2 5 0-15,9 4 0 16,-3 3 4-16,7 2 4 16,3 4 2-16,5 0-1 0,0 3-2 0,-3-1-4 15,7 2-3-15,-6-3-2 0,0 0-1 0,-7-4 1 16,0-2 0-16,-3-5-1 0,-5-2-3 15,-6-6-3-15,2-1-7 0,4 0 6 16,-2-5 5-16,3 0-3 16,-3-3 3-16,6-4 1 0,0-1 1 15,1-1 1-15,-1 0 0 0,-6 1 3 0,2 0-3 16,-4-3 2-16,-2-1 9 0,0 0 1 0,-8 3 0 16,0 3-5-16,0 8-2 15,-5 0-2-15,-3 3-3 0,-5 6 0 16,-6 6-1-16,-6 7 1 0,-2 1 0 0,2 2 0 15,4-1 1-15,4 0-1 0,9 1 0 16,7-4-2-16,3 0-8 0,6-2-17 0,0-2-3 16,13-5-16-16,3-4-29 15,3-5-6-15,8-5-58 0,-5-8-101 0</inkml:trace>
  <inkml:trace contextRef="#ctx0" brushRef="#br0" timeOffset="10663.78">19104 11830 665 0,'0'0'29'16,"0"0"27"-16,0 0-6 15,0 0-19-15,0 0-11 0,0 0-5 0,0 0 14 16,0 0-23-16,0 0-6 16,25-2 4-16,-19 26 4 0,3 5 3 0,1 2-1 0,-2 4-5 31,-2-4-1-31,5 3-4 0,-3-1 1 0,0-2 0 0,1 3-1 15,1-2 0 1,4-1-10-16,1-1-18 0,-1-6-13 16,-1-5-27-16,1-4-36 0,-3-10-16 15,-5-5-141-15</inkml:trace>
  <inkml:trace contextRef="#ctx0" brushRef="#br0" timeOffset="10830.46">19106 12019 616 0,'0'0'27'16,"0"0"3"-16,0 0-27 16,0 0 8-16,56-15 3 0,-33 15 0 0,2 4-3 15,2 3-7-15,4 1-2 0,0-1-2 16,-2 1-2-16,-5-1-37 0,-5-1-21 0,-5 0-56 16,-3-3-59-16</inkml:trace>
  <inkml:trace contextRef="#ctx0" brushRef="#br0" timeOffset="11028.11">19669 12152 246 0,'0'0'315'16,"0"0"-230"-16,0 0-40 0,0 0 16 0,0 0-10 16,0 0-26-16,14 53-8 0,-14-40-3 15,0 2-3-15,-2-4-4 0,-6 3-2 16,-3-1-3-16,-1-3 1 0,-9 0-3 15,3-4-1-15,-3-3-22 0,-4-3-10 16,5 0-31-16,1-7-20 0,2-3-44 16,5-2-164-16</inkml:trace>
  <inkml:trace contextRef="#ctx0" brushRef="#br0" timeOffset="11178.65">19478 11990 694 0,'0'0'25'0,"0"0"29"15,0 0-17-15,0 0-32 16,0 0-5-16,0 0 0 0,0 0 1 16,0 0-1-16,25 54-36 0,-23-41-25 0,0-2-18 15,-6-3-63-15,-8-6-117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5:15:02.532"/>
    </inkml:context>
    <inkml:brush xml:id="br0">
      <inkml:brushProperty name="width" value="0.05292" units="cm"/>
      <inkml:brushProperty name="height" value="0.05292" units="cm"/>
      <inkml:brushProperty name="color" value="#0070C0"/>
    </inkml:brush>
  </inkml:definitions>
  <inkml:trace contextRef="#ctx0" brushRef="#br0">23832 3341 192 0,'0'0'156'0,"0"0"-128"16,0 0 8-16,0 0 21 0,0 0-7 16,0 0-25-16,0 0-5 0,0 0 10 0,-25-36-5 15,25 31-2-15,0 0-2 0,0 1-3 16,2-1-2-16,4 2-4 0,-4 1-3 0,2 1-1 15,1 1-1-15,1 0-4 0,12 0-1 16,-3-2-1-16,12 2 1 0,2 0 3 16,4 2 3-16,4-1 5 15,0 2-3-15,5 0-2 0,5 4 3 0,-3-1-4 16,9 0-3-16,-7 1 1 16,7 0 0-16,-5-3 1 0,4 0 1 0,-7 0 0 15,1-1 0-15,-1-1 0 0,-8-2-2 16,1 0 0-16,-1 0-1 0,0-2 1 15,-2 1 0-15,-2-1 0 0,-6 1 2 16,-2-2-3 0,0 0 2-16,-15 2-1 0,0-3-1 0,-6 3 2 15,3-1 1-15,-5 2 2 0,-2 0 1 0,0 0-2 16,0 0-3-16,0 0 1 0,0 2-6 0,0-1 0 16,0 3-2-16,2 0 1 0,0 2 0 15,0 6 0-15,-2 4 1 0,0 4 1 16,2 5-1-16,2-1-1 15,-2 4 1-15,4 2 1 0,-4 6-1 0,3 2 1 16,3 1-1-16,-4 3 0 0,-2 5 1 16,2 3 1-16,2 3-2 0,1 4 1 15,3 5-1-15,-6 2 1 0,-2 2 1 16,4 0-2-16,3 0-2 0,1 0 0 16,-4 0 0-16,0 0 2 0,5-1 0 15,-1 3 0-15,-2-1 0 0,-2 1 2 0,5-1-2 16,-1 0 2-16,-4 0-2 15,1-2 1-15,-1-4 0 16,0-2-1-16,0-2-4 0,-2-1 4 0,-2 0 0 0,-2 0 0 16,2-7 1-16,-2 0-1 0,0-3 2 15,0-1-2-15,0-2 2 0,-2-5-2 16,2-3 2 0,2-1-1-16,-2-3-1 0,0-2 1 0,0-3-1 0,0-4 0 15,0 0 0-15,3-5 0 0,-1-5 0 16,0 0 0-16,2-6 0 0,-4 0-1 0,2-3 0 15,-2-1 2-15,2-1-2 0,0 0 2 16,-2 2-1-16,0-3 0 0,0 1 1 16,0-1-1-16,0 0 1 15,0 0 3-15,0 0-1 0,0-2 7 0,-8-1 4 16,-3-5 7-16,-7 1-17 0,-3-5-4 16,-6 0 0-16,-6 2 0 0,-6 3 0 15,-9 4 0-15,1 2 0 0,-11 1 0 16,-2 7 0-16,-2 5 0 0,0 5 0 15,4 6 0-15,-2 1 0 0,11 4-7 16,1-6-19 0,17 0-12-16,10-3-12 0,11-3-36 0,10-4-60 0,8-6-72 0</inkml:trace>
  <inkml:trace contextRef="#ctx0" brushRef="#br0" timeOffset="42490.24">21759 13185 324 0,'0'0'39'0,"0"0"0"15,0 0 0-15,0 0 7 0,0 0-7 16,0 0-14-16,0 0-7 0,0 0-1 16,0 0-4-16,-13-10-4 0,21 10 0 15,3 0 8-15,1 3-1 0,3-1 0 16,1 2-1-16,3-2 1 0,-1 0 0 16,7-2-3-16,4 0 0 0,-4 0-2 15,8 0-1-15,8 0 2 0,1 1 3 16,1-1 1-16,9 3-4 0,1-3-2 15,5 0-1-15,11-1 0 0,3 1 1 0,6-3-5 16,3-2-5-16,2 1 1 0,-5 1 0 16,-3-3 1-16,-9 6-1 0,-12-1 1 15,-9 1-1-15,-12 2 1 0,-12-1-2 16,-9 0 1-16,-3-1-1 0,-9 0 1 16,0 0 1-16,0 0 2 0,2 0-1 15,-2 0 0-15,0 0-3 0,0 0 2 16,-2 0-1-16,-5 0-1 0,1 3 0 15,-2 0-2-15,0 0 1 0,-5 3-1 0,3 0-8 16,0 3-10-16,-3-2-5 16,1 6-24-16,3 0-19 0,-3 0-15 0,-2 2-66 15,-3-6-138-15</inkml:trace>
  <inkml:trace contextRef="#ctx0" brushRef="#br0" timeOffset="45076.12">19266 12386 275 0,'0'0'88'0,"0"0"-18"0,0 0-26 16,0 0 1-16,0 0-5 0,0 0-8 0,0 0-8 0,0 0-4 15,12-10-3-15,-10 6 0 0,8 0-5 16,-3 1-2-16,7-1 1 0,3 2 2 15,1-1 4-15,3 0-1 0,8-3 2 16,2 3-8-16,8 0 3 0,2-2-2 16,9-2-2-16,2 1-3 15,6 1 1-15,2 1-5 0,4-1-1 0,0 0 0 0,-6 0 1 16,-5 3 0-16,-7 1 0 16,-7-1-2-16,-12 2 1 0,-11 0 1 15,-5 4-2-15,-9-1 0 0,-2 0 0 16,-10 4-6-16,-7 1-13 0,-8 5-18 15,-10 2-44-15,-10-1-19 0,-1-3-66 0,7-4-258 16</inkml:trace>
  <inkml:trace contextRef="#ctx0" brushRef="#br0" timeOffset="47889.73">18139 14006 149 0,'0'0'31'16,"0"0"-28"-16,0 0 6 0,0 0 7 15,0 0 21-15,0 0 7 0,0 0-6 16,0 0-6-16,0 0-10 0,-8-52-11 16,6 48-6-16,-5-1-4 0,5 2 1 15,0 0 1-15,2 1 0 0,-4 1 10 0,2-2-3 16,0 0-2-16,0 0 1 15,0 0 3-15,2 1 5 0,0 0 1 16,0 1 4-16,0 1 6 0,0-1 2 0,0 1 0 16,0 0 1-16,0 0-7 0,0 0-1 15,0 0 0-15,0 0 7 0,4 0-11 16,4 0-4-16,7 0 0 0,3-1 3 16,7-2 0-16,6-2-2 0,4-2-2 15,7 0-3-15,3-4-4 0,1 0 0 16,3 1-3-16,1 1-1 0,-7 2 0 15,1 2-2-15,-7 5 1 0,-10 0-1 16,-7 3-1-16,-5 3 1 0,-7 0-1 16,-6 2-1-16,-2 3-1 0,-6-1-2 15,-8 5-10-15,-3-1-9 0,-6 5-24 0,3-1-31 16,-1-2-8-16,0-4-41 0,7-2-23 16</inkml:trace>
  <inkml:trace contextRef="#ctx0" brushRef="#br0" timeOffset="54397.81">21976 15413 35 0,'0'0'47'15,"0"0"3"-15,0 0-6 0,0 0 9 16,0 0-11-16,-50 29-5 0,46-26-7 15,2-1 6-15,2-2-4 0,0 0 7 16,0 0-18-16,0 0-6 0,0 0 1 16,0 0 5-16,0 0 4 0,0 0 5 15,-2 0 1-15,2 0-3 0,0 0-6 16,0 0-1-16,0 0 3 0,0 0 4 16,0 0-3-16,0 0-2 0,0 0-1 15,0 0-4-15,0-1-6 0,0 1 1 16,0 0-7-16,4 0-2 0,0 0-1 15,4 2 0-15,3 0 2 0,7-2 2 0,-3 0 3 16,9 0-1-16,5 0 0 0,2-2-3 16,2 0 2-16,3 0-1 15,-1 1-2-15,2 0 2 0,-2 1 4 16,-2 0-3-16,-2 2 1 0,-4 1-6 0,-8-3-1 16,-3 2 0-16,-8 0 1 0,-3 0 0 15,-1 1 1-15,-4-3 0 0,0 0 2 16,0 1 1-16,0-1 2 0,0 0-5 15,0 0-1-15,0 0 0 0,0 1-2 16,0 0 0-16,0 1 0 0,-4-1-2 16,4 0 2-16,-2 2-2 0,2-1-4 15,-3 1-7-15,3 1-8 0,-2-1-11 16,0 3-2-16,-4-3-18 0,-4 3-28 0,-5-2-52 16,-3 0-125-16</inkml:trace>
  <inkml:trace contextRef="#ctx0" brushRef="#br0" timeOffset="56766.32">21742 16484 80 0,'0'0'286'0,"0"0"-216"0,0 0-18 15,0 0 12-15,0 0-16 0,0 0-27 16,0 0-8-16,-10 9 0 15,14-7 1-15,2 0 4 0,0 0 3 0,5-2 5 0,-3 3 0 16,2-1-4-16,3-2-2 16,3 1-2-16,1 0-3 0,5-1-2 0,7 0-1 15,6-1-1-15,7-5-3 0,5-1 0 16,7-5-2-16,6-2-2 16,2 0 2-16,-4 3-1 0,-9 1-2 0,-7 5-2 15,-15 5-1-15,-9-1-1 0,-9 1 0 16,-9 1 1-16,0 0 2 0,0 1 1 15,-5 1 2-15,-5 4 0 0,-6 3-3 16,-1 5-2-16,-6 1 0 0,1 2 0 16,3-2-2-16,-2-1-4 0,7-2-5 15,1 1-11-15,7-2-12 0,2-1-24 16,4-2-27-16,2-4-18 0,6-5-91 0</inkml:trace>
  <inkml:trace contextRef="#ctx0" brushRef="#br0" timeOffset="-191656.25">9083 16813 324 0,'0'0'280'0,"0"0"-280"15,0 0-1-15,-35-69-12 0,27 45 9 16,-1 3 0-16,5 0 4 0,0 1 1 15,-2 0 4-15,2 0 9 0,-5 4 1 16,1 1-1-16,2 3-6 0,-2 5 2 16,4 1 6-16,-3 3 3 0,1 3 5 0,2 0-5 31,-2 0-6-31,2 3-4 0,-3 5-4 0,-3 8-3 0,0 4-2 0,-1 9 0 16,-3 5 0-16,-3 3 1 15,3-3-1-15,2 2 0 0,1 3 2 16,1 1-1-16,0 5 1 0,5-2 0 0,5-4-2 15,0-2 0 1,5 0 1-16,3-3-1 0,6-4 0 0,1-1-1 0,3-2 2 16,1-4-1-16,2-5 1 0,3-2 1 15,-1-4-1-15,0-3-1 0,2-2 1 16,2-6 1-16,-1-1-1 0,-3-1-1 0,0-9 2 16,-2-3 1-16,-3-5 1 15,-3-4 12-15,-3-6 0 16,-4-5-3-16,-1-6 4 0,-5-4-3 0,-2-5-5 15,-5-1-4-15,-5-4-1 0,-2-4-1 0,-3 4-1 16,-1 3-2-16,-3 7 0 0,5 10 0 16,-3 8 4-16,1 3-4 0,-5 6 4 15,0 5 3-15,-4 6 1 0,-1 5 0 16,-5 6-7-16,-3 9-1 16,-1 9-3-16,0 7-1 0,6 0-6 0,-2 8-3 15,9 2-4-15,3 6-7 0,2 8-9 16,7 2-17-16,10-3-12 0,4-8 4 15,17-8-11-15,8-8-10 0,8-8 1 16,13-12-16-16,1-9-73 0</inkml:trace>
  <inkml:trace contextRef="#ctx0" brushRef="#br0" timeOffset="-191324.65">9693 16487 396 0,'0'0'72'0,"0"0"-47"16,0 0 2-16,0 0 25 0,-50-54-4 0,38 47-5 15,1 1-8-15,1 3 2 0,2 1-6 16,0 1-5-16,3 1-2 0,1 0-9 16,2 3-4-16,0 6-7 0,2 5-4 15,0 9-1-15,0 8 0 0,-4 9 1 16,2 7 0-16,-4 5 1 0,4-2-1 15,-5 5 0 1,1 3 1-16,2 2-1 0,2 8-1 0,2-2-3 0,2-7-4 0,13-6-4 16,3-4-17-16,9-8 21 15,6-6-4-15,6-4-19 0,5-9 1 0,1-7 3 16,-1-8-12-16,5-8-12 16,-5-5-27-16,3-17-36 0,-5-3-94 15</inkml:trace>
  <inkml:trace contextRef="#ctx0" brushRef="#br0" timeOffset="-191119.36">10065 16678 715 0,'0'0'64'0,"0"0"-56"15,0 0-5-15,0 0-3 0,0 0 12 0,0 0-5 16,0 0-1-16,0 0-1 0,0 0 5 15,-15 65-3-15,19-36-4 0,5 3 0 16,-1 8-3-16,0 0 0 0,3 2 0 16,1-3-3-16,-2-3-23 0,5-4-24 15,-5-4-19-15,3-3-2 0,-1-5-44 16,-6-8-58-16</inkml:trace>
  <inkml:trace contextRef="#ctx0" brushRef="#br0" timeOffset="-190867.89">10580 16468 815 0,'0'0'54'0,"0"0"-52"0,0 0 0 16,0 0-2-16,0 0 2 0,0 0-1 15,0 0 1-15,-7 51 6 0,26-32 3 16,0 8 2-16,5 6-7 0,3 4-1 15,-4 6 2-15,-2-1-1 0,-5 1-4 16,-8 6 1-16,-6 1-2 0,-2 13-1 16,-14 5-2-16,-13 2-5 0,-12 2-10 15,-13 4-18-15,-14-1-35 0,-33 4-61 16,-15-15-107-16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06:46.888"/>
    </inkml:context>
    <inkml:brush xml:id="br0">
      <inkml:brushProperty name="width" value="0.05292" units="cm"/>
      <inkml:brushProperty name="height" value="0.05292" units="cm"/>
      <inkml:brushProperty name="color" value="#0070C0"/>
    </inkml:brush>
  </inkml:definitions>
  <inkml:trace contextRef="#ctx0" brushRef="#br0">7991 6344 184 0,'0'0'48'0,"0"0"-19"16,0 0 1-16,0 0-2 0,0 0 2 15,0 0 0-15,0 0 4 0,0 3 1 16,3-6 0-16,-1 1-6 0,0-1-9 16,-2 2-2-16,0 1-3 0,0 0 0 15,4-2-3-15,-2 2-5 16,4 0-4-16,6 0-1 0,1 0 1 0,8 2-1 15,1 1 1-15,5-3 1 0,6 0 0 16,9 0 3-16,3 0 2 0,7 0-1 16,4-2 4-16,6 1-1 0,6-1-1 15,12-1-4-15,7-1-3 0,4 0 4 16,4 0-1-16,0-1 0 0,-2 0-2 0,-2 1-4 16,0 0 0-16,-6-3 2 0,-6 2-1 15,-5 2 3 1,-10 1 3-16,-8 2 1 0,-11 0-2 0,-9 0-2 0,-14 0 0 15,-5 0-2-15,-7 0-1 0,-8-1 1 16,-2 1-1-16,0 0 2 16,0 0 0-16,0 0 9 0,0 0 4 0,0 3-3 15,0-3-2 1,0 0-6-16,0 0-2 0,0 0 0 0,0 0-2 0,0 0-1 16,0 0 0-16,0 0 1 0,0 0-1 15,0 0 0-15,0 0 0 0,0 0 0 0,0 0-1 16,0 0-3-16,0 0-16 0,0 0-17 15,-6 3-10-15,0 1-11 0,-9 1-36 16,1-5-60-16,-3 0-133 0</inkml:trace>
  <inkml:trace contextRef="#ctx0" brushRef="#br0" timeOffset="867.62">15925 6316 195 0,'0'0'156'0,"0"0"-139"0,0 0 7 16,0 0 6-16,0 0 3 0,0 0-7 16,0 0-12-16,-33 2-7 0,39-1 1 15,9 0 0-15,1 0 16 0,9-1 2 16,8 0-3-16,6-1-7 0,15-2-5 15,10 2-1-15,15-5-3 0,10 2 1 16,10 1-3-16,6 0-2 0,1 0 0 16,3 1 0-16,3 1 0 0,-5 1-2 15,-5-1 3-15,-5 2-4 0,-10 1-2 16,-11 0 2-16,-14 3-2 0,-21-1 2 0,-10 0 2 16,-20-1-2-16,-3-1 1 0,-8-2 0 15,-8 0 0-15,-3 0 8 0,-13 2-4 16,-9 3-5-16,-5 2-1 0,-3-1-2 15,-9 2-12-15,5 0-2 0,4-1-8 16,-3 4-14-16,9 0-16 0,4 0-19 16,8-2-46-16,1-6-137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13:06.007"/>
    </inkml:context>
    <inkml:brush xml:id="br0">
      <inkml:brushProperty name="width" value="0.05292" units="cm"/>
      <inkml:brushProperty name="height" value="0.05292" units="cm"/>
      <inkml:brushProperty name="color" value="#0070C0"/>
    </inkml:brush>
  </inkml:definitions>
  <inkml:trace contextRef="#ctx0" brushRef="#br0">26257 8539 39 0,'0'0'9'0,"0"0"-4"0,0 0-4 0,0 0 0 15,0 0 4-15,0 0 4 0,0 0 9 16,-3 13-1-16,3-11-4 0,0 1-4 16,0 0 6-16,0-2 2 0,3 2 2 15,-3-2 0-15,0 1-4 16,0 1-4-16,0-3 5 0,0 2 3 0,0 1 3 16,0-2-4-16,0 1-1 0,0 0-3 15,4 0-2-15,-4 2-1 0,0-2 2 0,2-1-1 16,-2 2 3-16,0-3-3 0,0 3 0 15,0-3 2-15,0 0-2 16,0 1-1-16,0 0-3 16,0 2 0-16,0-2-4 0,0 1 0 0,0 1 2 0,-2-1 3 15,2 0-2-15,-7-1-2 0,7 0 1 16,-2-1-1-16,2 0 3 0,-2 0 3 16,2 0 3-16,-4 0 3 0,4 0 1 15,-2-1-3-15,0-1-2 0,0 0-2 16,2-1-4-16,-2 1 1 0,0-2-5 15,0 1 2-15,0-2-1 0,0 1-2 0,2 0 2 16,-2-1-2 0,-3-1 2-16,3 0 2 0,0-1 1 0,2 1-1 0,-2-1-2 15,2-2-1 1,0 1 0-16,0-4 1 16,2 3-4-16,-2 0 1 0,2 0 0 0,-2 2 1 15,0-3-1-15,0 1-1 16,0-1 2-16,2-1 0 0,3 0-2 0,-3 1 0 0,0-1 2 0,2 1-2 15,0-3 2-15,0 2 1 16,2-1 1-16,1-1 1 0,1 4 0 0,-2-2 2 0,-4 2 1 16,2-2 2-16,5 1-2 31,1-1 3-31,-2 0-7 0,-2 0-2 0,5 0 2 16,1 1-3-16,-4 1 2 0,7-4 2 15,-1 2 3-15,-3 0-1 0,7-3-2 16,-5 4-1-16,3 1 0 0,-3-1 0 15,-1 4-3-15,4-2 0 0,-7 3 0 16,5 2-1-16,-1-3 2 0,-7 6-2 16,10-2 2-16,-5 0-2 0,1 0 1 15,7 1-1-15,-11-2 1 0,11 0-1 0,-9 1 1 16,9-1-1-16,-7 0 1 16,2 2 0-16,5-3-1 0,-9 1 0 0,9 1 0 15,-9-1 1-15,9-1 0 0,-7 0 0 16,9 0 0-16,-7 1-1 0,7-1 0 15,-4 1 0-15,3 2 0 0,-1 1-3 16,-1 0 3-16,5 3 0 0,-8 4 0 16,10-1-1-16,-7 3 1 0,3-1 1 15,6 2-1-15,-5 1 0 0,1 0 1 16,2 1-1-16,0 0-1 0,-5 1 1 16,3-1 0-16,2 0 0 0,-6-2 1 0,1 1-1 15,1 0 0-15,-7-1 1 0,5-2 0 16,-7-1-1-16,-1 0 0 15,3 0-1-15,-6 1 1 0,1 2 0 0,3-1 0 16,-4 2 1-16,-1 0-1 16,1 0-1-16,4 3 1 0,-3-1 1 0,-3 0-1 15,4 0 0-15,0-1 1 0,-3 2-1 16,-1-1 0-16,0 0-1 0,2 1 1 16,-6-1 0-16,2-1 0 0,1-2 0 15,-3 0 0-15,0 1 0 0,0-2 0 16,0 1 0-16,0 2 0 0,0-2 0 15,0 2 0-15,0-4 0 0,-2 1 1 16,2 0-1-16,-2 0 0 0,0 0 0 16,0-1 0-16,0-2 0 0,0 1 1 15,0-2 0-15,-2 1-1 0,0-2 0 16,0 2-1-16,0-2 1 0,0-3 0 0,2 0 0 16,0-1 0-16,0 0 0 0,-2 0-3 15,2 0-2-15,-4 0-3 16,2-1-7-16,-5-3-11 0,-1 2-4 0,0-3-9 15,0 2-4-15,1-1-15 0,-3-2-31 16,0 1-28-16,4 1-39 0,-1-1-47 16</inkml:trace>
  <inkml:trace contextRef="#ctx0" brushRef="#br0" timeOffset="331.44">27267 8490 334 0,'0'0'48'0,"0"0"-6"16,0 0 11-16,0 0-5 0,0 0-15 16,0 0-2-16,15-18-2 0,-9 18-5 15,-2 0-6-15,2 3-4 0,-1 4 0 16,1 0 3-16,0 4-1 0,4 0-3 16,-4 3-2-16,-1 1-4 0,-3 0-4 0,4-2 1 15,2 3-1-15,-2-3-2 16,-2 0-1-16,-1-2 0 0,1-3 2 15,-2-3-2-15,2-2 0 0,0-1 1 0,2-1-1 16,2-1 1-16,1-3 1 0,7-6 3 16,1-1 13-16,6-2 0 0,-7-2-7 15,7 0-1-15,-9-3-4 0,3 3-1 16,-9 2-3-16,-2 1-2 0,-6 3 1 16,0 3 0-16,0-3-1 0,-6 1-6 0,4 2-18 15,-4 2-37 1,-4 3-16-16,-5 0-32 0,5 0-69 0,-7 2-185 15</inkml:trace>
  <inkml:trace contextRef="#ctx0" brushRef="#br0" timeOffset="2114.64">24768 8674 184 0,'0'0'44'16,"0"0"-15"0,0 0-1-16,0 0 6 0,0 0-4 0,0 0 3 0,-10 1 1 15,10-1 1-15,0-1-5 0,-2-2-1 16,2 0-10-16,-2-1-2 0,0 0-1 15,0-1-2 1,2 0-3-16,-2-2-1 0,-3 0 0 16,-1-1 0-16,0 1 4 0,2-1-3 15,-2-3-3-15,4 1-1 0,-3-1-1 16,1-3 1-16,-2-1-2 0,2-1 3 16,2-2-3-16,2 1 0 0,0-2-3 15,0-2 1-15,0 2 1 0,0 1-2 16,0 0 2-16,0 0-1 0,0 2-1 0,2 0 0 15,2-1-1-15,4 0 3 16,-1-2 2-16,-1 1-2 0,10-3 3 0,-3 0-2 16,7-2 1-16,-5 3 1 0,8 1 1 15,-7 5-4-15,5 2-2 0,-9 0-1 16,7 2 0-16,-9 2 0 0,11-3-1 16,-9 1 2-16,11 1-2 0,-9-1 0 15,7 3 1-15,-4 1 1 0,1-2 0 16,7 0-1-16,-4 3 1 0,4-1-2 15,4 0-1-15,2-1 1 0,2 1 0 16,2 2 0-16,-2-1 1 0,2 0-1 0,2 2 0 16,-4 1 0-16,0 2 1 15,0 0-1-15,-6-1 1 0,2 5-1 16,-10 2 0-16,-1 2 0 0,-5-3 0 0,3 3 0 16,-5 1 1-16,3-1-1 0,-1 3 0 15,-3 0 0-15,6-1 0 0,-5 2 1 16,5-2-1-16,-3 0 0 0,3 0 0 15,1-2 0-15,-3 0 1 0,3-2-1 16,-5 2 0-16,5-2 0 0,-7 2 2 16,7 2-1-16,-5-3-1 0,0 0 2 15,5 2 2-15,-5 1-1 0,7 3 2 0,-5-2 2 16,5 1-3-16,-7 2 2 16,5 3-2-16,-7 0-1 0,3-2-1 15,1 1-1-15,-6 4 0 0,5-3-2 0,1 0 1 16,-5-1 0-16,3-3 0 0,0-1-1 15,-5-5 0-15,1 0 1 0,-2 0 1 16,2-2-1-16,-4 1 0 0,-1-2 2 16,-3 0-2-16,0-1 0 0,0 1 0 15,0-1 0-15,0 0 1 16,0 0 0-16,0 1-1 0,0-1 0 0,-3 0-1 16,1-1 1-16,0 1 0 0,0-1-5 15,-4 0-6-15,2-2-5 0,-2 0-13 16,0 0-13-16,1 0-1 0,-3-4-11 15,-4 0-32-15,3 0-20 0,1-2-28 0,-6 3-103 16</inkml:trace>
  <inkml:trace contextRef="#ctx0" brushRef="#br0" timeOffset="2465.42">25843 8351 211 0,'0'0'152'0,"0"0"-113"16,0 0-3-16,0 0 21 0,0 0-9 0,0 0-23 0,0 0-4 16,6-7-2-16,-2 10-6 0,3 3 5 15,3 0 6-15,-4 4-4 0,0 0-2 16,5 3-1-16,-1 1 0 0,-4 1-4 16,0-1-1-16,5 1-2 0,3 0-3 15,-8 1-1-15,5-3-2 0,1 1 1 16,-6 2-5-16,3-2 1 0,-1-2-1 0,0-2 0 15,-2 0 1-15,-3-4-1 16,-1-2 0-16,2-2 1 0,0-2 0 16,0-1-1-16,6-5 4 0,-1-8 14 0,-1 1 3 15,8-5-4-15,-7-1-9 0,3 0-3 16,3-3-2-16,-7-1-2 0,2 2 0 16,-2 1-1-16,-3 2-1 0,-1 5-13 15,-4 0-20-15,-2 5-21 0,-5 4-17 16,-7 1-44-16,2 3-111 0</inkml:trace>
  <inkml:trace contextRef="#ctx0" brushRef="#br0" timeOffset="3592.38">23220 8689 114 0,'0'0'145'15,"0"0"-118"-15,0 0-13 0,0 0 10 0,0 0 16 0,0 0-14 16,0 0 1-16,-17-56 4 0,13 44-6 16,0-1-3-16,-2 2-3 0,-4 0-5 15,-1-2 0-15,5 0 0 0,2-4 1 16,-4 4 4-16,4-3-1 0,1 2-6 16,1-3 2-16,4-2-2 0,5 0-3 0,1-4 1 15,0-1-2-15,5-2 0 16,1 1-2-16,1 2-2 0,3-2 0 0,-1 3 2 31,3 1-1-31,-1 0 5 0,2 4 2 0,3-1 1 0,1 3 0 0,-2 1-4 16,2 1 0-16,4 1-2 0,0-2-1 15,4 4-1-15,0 1 0 0,2-1-4 16,0 3 2-16,-2-1-2 0,2 2 1 16,3 0-1-1,-5 2-1-15,0-1 1 16,-2 2 0-16,-2-1 0 0,-2 2-1 15,-7 0 1-15,1 0 0 0,2 2-1 0,-9 0 0 16,7 0 1-16,-7 4 0 0,7 2-1 16,-5 5 0-16,3-1 0 0,-5 3 1 15,3-1-1-15,-3 2 0 0,3 1 1 16,-7-1-1-16,3 0 1 0,-1-1-1 16,-2 0-1-16,7 2 1 0,-7-1 0 15,3 1 0-15,-1 2-1 0,-4-1 1 16,5-1 3-16,-1 1-1 0,-3 0 1 15,-3 1 0-15,4 2-2 0,2 2-1 0,-7 0 2 16,1 0-2-16,0 2 0 16,-2-2 0-16,2 1 0 0,-4-2 0 15,0-1 0-15,1 2 0 0,-3-2 0 0,0-1-2 16,0-2 4-16,0-4-2 0,0 1 0 16,0-6-3-16,-3-2-6 0,3-1 0 15,0-3-9-15,0-1-6 0,0 0-5 16,0-2-4-16,-2-2-2 0,-6-1-12 15,-2 0-54-15,4-4-50 0,-5-1-145 16</inkml:trace>
  <inkml:trace contextRef="#ctx0" brushRef="#br0" timeOffset="4035">24163 8467 321 0,'0'0'75'0,"0"0"-42"15,0 0 7-15,0 0 21 16,0 0-13-16,0 0-19 0,0 0-11 0,0 0-3 16,0-19-6-16,0 19-4 0,0 0-1 0,0 0 2 15,0 3-1-15,0 4 0 16,0-1 0-16,4 2 9 0,0-1-1 0,4 4 3 16,-2 1-1-16,-2-1 0 15,3 2 0-15,1 0-5 0,0-2-5 16,-2 3-1-16,1-2-1 0,1 0-2 0,-2-2-1 15,2-2 0-15,-4-2 2 0,-1-3-1 16,-1-1 0-16,4-1 2 0,4-1 9 16,3-3 7-16,-5-3-4 0,6 0 0 15,1 0-2-15,-3-2-4 0,3 0 2 16,-5-2-3-16,0 0-2 0,3-1 1 16,-7-3-1-16,0 2 0 15,0-1-3-15,0 0 0 0,1 3-2 0,-5 4 1 16,-2 0-1-16,2 5 0 0,-2-1-1 15,0 1 0-15,0 0 0 0,0 1 0 16,0 0-1-16,0 0 1 0,-2 0-1 0,0 2-8 16,-5 6-15-16,3 2-7 15,-2 5-25-15,-2 1-23 0,2 2-12 0,-13-1-80 16,7-6-169-16</inkml:trace>
  <inkml:trace contextRef="#ctx0" brushRef="#br0" timeOffset="7294.26">3010 8671 94 0,'0'0'54'0,"0"0"-19"0,0 0-9 0,0 0 5 16,0 0-2-16,-2 11-9 15,2-9-8-15,0 0 0 0,0-1 1 0,0 1 3 16,0-1 5-16,0 2-2 0,0-1 3 16,0 0-2-16,-2 1 1 0,2-2 1 15,0-1 0-15,-2 0 1 0,2 0-4 0,-3 0-2 16,3 0-1-16,0-1 2 15,0-2 4-15,0 1-3 0,0-2-5 16,0-4-3-16,0 0 1 0,5-3 0 16,-3-1 1-16,2 0-2 15,4-4 4-15,0 0 0 0,-4-2-1 0,3 1-2 0,-1 1 0 16,4-1-2-16,-2 2-1 0,-1 0-2 16,3-2-3-1,2 2-1-15,-5-2 0 0,1 2 0 0,4-2-1 0,1-1 1 16,-3 0 1-16,4 3 0 0,-3 0-2 15,-1 2-1-15,3 2 0 16,-5 2 1-16,0 0-1 0,5 0 1 0,-3 1-1 16,-2-3 0-16,7 3 1 15,-3-1-2-15,2 0 1 0,3-1 0 0,-3 2 0 16,5 1-1-16,-4-1 0 0,3-1-1 16,-5 2 1-16,3 0 1 0,-6 1 0 15,7 0-1-15,-5 2 0 0,1-2 0 0,5 2 0 16,-5-2 2-16,3 3-1 0,-1 0-1 15,3 2 1-15,-5 1-1 0,5 0 0 16,-3 0 0-16,6 0 0 0,-9 0 1 16,9 3-2-16,-7-1 2 0,5 2-1 15,-7 1 0-15,7-2 0 0,-9 3 1 0,9 0-1 16,-7 0 0-16,2-2 0 16,3 2 1-16,-3-2 0 15,5 0-1-15,-6-1 2 0,5 2-2 0,-8-1 1 0,5 2 1 16,-1-1 0-1,-3 3 2-15,3 0-3 0,-3-1 2 0,-5 0-1 0,8 1 1 16,-6-1-1-16,1 4 0 0,3-2 0 16,-2 0-1-16,-3 2 1 0,3-1-2 15,4 3 1-15,-5-1 0 0,1 1-1 16,2-1 1-16,-5 1-1 0,-1-1 0 16,6-1 1-16,-3-1-1 0,-5 1 0 15,2-3 1-15,-2 1-1 0,2 0 0 0,0 1 1 16,-4-1-1-16,3-2 0 15,-3 2 0-15,0-2 0 0,-2 2 1 0,2 0 0 16,-2-2 0-16,2 2-1 16,-2 0 1-16,0 1-1 15,0 0-1-15,0-2 1 16,0 3 1-16,0-2-1 0,0-3 0 16,0 1 0-16,0-2 0 0,2-1 0 15,-2-1 0-15,0 0 0 0,0-1 0 0,0-1 0 16,0 2 0-16,0-1 2 15,0-1-2-15,0-1 0 0,0 0 0 0,0 0-1 16,0 0-3-16,0 0-7 16,-2 0-1-16,-2 0-8 0,0 0-10 0,-3 0-10 15,-1-3 2-15,2 2-7 0,0-1-14 16,0-1-25-16,-1-1-23 0,-3-1-26 16,4 1-106-16</inkml:trace>
  <inkml:trace contextRef="#ctx0" brushRef="#br0" timeOffset="7767.4">3930 8602 103 0,'0'0'125'0,"0"0"-71"16,0 0-13-16,0 0 12 0,0 0-5 15,0 0-13-15,0 0-6 0,-2-7 1 16,2 7-3-16,-3 0 3 0,3 0 3 15,0 0-9-15,0 0-5 0,0-3 0 16,0 3-2-16,0-2-4 0,5 2-1 16,-3 0-2-16,2 0 1 0,4 0 1 0,0 2-2 15,-1 1 0-15,-1 0-1 16,2 1-3-16,2 1-1 0,-1-1-1 0,-5 2-1 16,4 1 0-16,0-1-1 0,1 2-1 15,-5-3 0-15,0 1-1 0,0 0 1 16,2-2 0-16,0 0-1 0,1-1 0 15,-3-4 1-15,0 1 2 0,2 0 13 16,6-4 0-16,-1-4 1 0,1 0 1 16,7-4-4-16,-7 0-1 0,7-1-4 15,-7 0 0-15,3 0-2 0,-3 1-1 16,-6 0-2-16,3 1 1 0,-3 3 1 16,-2 0-3-16,0 1 2 0,-2 0-3 0,-2 1 0 15,2 3-2-15,-2-1 0 0,0 2 0 16,0 1 0-16,0 1 0 0,0-1 0 15,0 0 0-15,0 1 0 0,2 0-6 16,-2 0-17-16,2 5-20 0,0 2-8 16,2 2-48-16,5 2-32 0,-9-3-101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14:31.581"/>
    </inkml:context>
    <inkml:brush xml:id="br0">
      <inkml:brushProperty name="width" value="0.05292" units="cm"/>
      <inkml:brushProperty name="height" value="0.05292" units="cm"/>
      <inkml:brushProperty name="color" value="#0070C0"/>
    </inkml:brush>
  </inkml:definitions>
  <inkml:trace contextRef="#ctx0" brushRef="#br0">4310 8561 163 0,'0'0'5'0,"0"0"-3"0,0 0-2 0,0 0 7 16,0 0 12-16,0 0 12 0,0 0 3 15,0 0 10 1,0 0 4-16,16 14-7 0,-16-14 4 0,0 0-1 0,0 0-10 16,3 1-7-16,-3 0-7 0,2-1-1 15,0 0-8-15,-2 0-1 0,0-5 6 16,2-3 8-16,-2-3-4 0,0 1-1 16,0-1-4-16,-2-1 1 0,-5 0-2 15,-1 0-2-15,-2-2 0 16,-3-1-4-16,3 1-3 0,0-3 0 0,-5 2 3 15,9 0-1-15,-4-3 0 0,-5 1-5 16,7 0 0-16,-2 0 1 0,-7 2-2 16,5-1 1-16,-9 0-1 0,5 2-1 0,-7 2 0 15,-6-1 0-15,-2 2 0 0,-4 2 0 16,-2 1 0-16,-1 3 0 0,-1 1 0 16,0 1 0-16,2 3 1 0,1-3-1 15,3 3 0-15,-2 0 1 0,4-1 0 16,0-1-1-16,2 0 0 0,0 0 0 15,-2-2 0-15,-2 2 0 0,0 3 0 16,4-1 0-16,0 2 1 0,-2 1-1 16,2 3-1-16,5 0 1 15,3 1 0-15,-2 0 0 0,5 1 0 16,3-1 1-16,5 0-1 0,-3 1-1 0,7 3-1 0,2-1 1 16,0 5-1-16,0 2-1 15,-2 0 1-15,1 2 2 16,1-3-2-16,2 1 1 0,0 0 1 0,-2-4 0 0,4 4 0 15,-2 0-1-15,0 1 1 0,0 0 0 16,0 0 0-16,0-2 0 16,2-1 0-1,0 0 0-15,0-1 0 0,0-1 0 16,2-2-2-16,2-2 1 0,0 0 1 16,-4-1 0-16,4-3-3 0,-2 0-13 15,0-1-13-15,0-3-4 0,0 1-14 0,-2-2-5 16,0-4-31-16,-8-3-26 0,0-3-99 15</inkml:trace>
  <inkml:trace contextRef="#ctx0" brushRef="#br0" timeOffset="329.88">3035 8474 487 0,'0'0'69'0,"0"0"-17"0,0 0 3 16,0 0-2-16,0 0-17 0,0 0-7 15,0 0-5-15,0 0-8 0,2-17-5 16,-2 18-6-16,0 4-2 0,0 2-3 0,2 4 0 16,-2 2 0-16,0 1 1 0,2 3 0 15,0 3-1-15,-2-2 1 16,4 2-1-16,0-2 0 0,0 1 0 0,2-3 0 16,1-2-1-16,1-3 1 0,2-4 0 15,-2-1 0-15,-1-3 0 0,9-3 0 16,-3-1 1-16,-1-5 2 0,9-6 9 15,-7 0 1-15,5 0-6 0,-9-1-4 16,7 1-1-16,-7-2 0 0,-2 0-1 16,9-2-1-16,-7-1-12 0,13 2-23 15,2 0-18-15,8 3-16 0,8 1-12 0,5 2-23 16,9 2-47-16,-11 1-116 16</inkml:trace>
  <inkml:trace contextRef="#ctx0" brushRef="#br0" timeOffset="1221.04">6129 8639 291 0,'0'0'68'0,"0"0"-27"16,0 0 12-16,0 0 12 0,0 0-15 16,0 0-10-16,0 0-6 0,-4-53-5 15,-2 45-4-15,6-2 0 0,-2 0-2 0,0-3-1 16,-1-2-3-16,-3-1 1 16,0-2-5-16,0-2-4 0,-4 2-3 15,1-2-1-15,-1 0-2 0,-5-3 2 16,-3-1-5-16,-5-1-1 0,-2 0 0 0,1-3 0 15,-5 3-1-15,4 0-4 16,0 0 4-16,-2 3 1 0,8 1-1 0,-7 1 1 16,3 1-1-16,0 2 1 0,-2 2 0 15,-4 1 1-15,-4 2-1 0,2 0-1 16,-6 0 1-16,-4 3-1 0,-7 1 1 16,1 4-1-16,-5 0 0 0,7 3 0 15,-5 1 0-15,11 0 1 0,-1 1-1 16,3 3 1-16,4-1 0 0,0 1-1 15,0-1 1-15,2 2-1 0,-2-2 0 16,2 2-2-16,-2 4 1 0,4 2-1 0,-2 2 1 16,4 2 0-16,4 4-1 15,0 0 2-15,1 3-1 0,9-1 0 0,-3-1 0 16,5 0 1-16,3-2-1 16,0 1 1-16,0-2 0 0,4 0 0 0,1-3-1 15,3 0 1-15,-2-1 0 0,0 0 0 16,0 1-2-16,0 0 4 0,0-1-2 0,-2-1 0 15,0 2 0-15,2-2 0 16,-4-1 0-16,6 2-3 0,-2-5-8 0,2 1-1 16,0-3-4-16,0 1-6 0,4-2-3 15,4-4-8-15,0-1-10 16,-2 0-15-16,1-6-38 0,-3-3-41 0,0-2-111 16</inkml:trace>
  <inkml:trace contextRef="#ctx0" brushRef="#br0" timeOffset="1541.4">4575 8271 479 0,'0'0'104'0,"0"0"-45"16,0 0 7-16,0 0-8 0,0 0-23 16,0 0-11-16,0 0-4 0,0 0-5 15,8-28-5-15,-8 31-4 0,0 0-3 16,0 4-2-16,0 7-1 0,-2 4-1 15,-4 9 1-15,1 1 0 0,-1 1 1 16,6-1 0-16,0 0-1 0,0-6 0 16,0-2 1-16,8-4 0 15,-1-1-1-15,1-5-1 0,0-2 1 0,5-2 1 0,-1-2-1 16,5-3-1-16,-1-1 1 16,5-8 0-16,1-6 1 0,7-1 1 15,2-2-2-15,-4-2 0 0,2-1 0 0,-4 2 0 16,-2-1-16-16,4 5-28 0,0 3-32 15,-3 5-30-15,-5 5-66 16,2 0-161-16</inkml:trace>
  <inkml:trace contextRef="#ctx0" brushRef="#br0" timeOffset="2569.21">7456 8667 170 0,'0'0'56'0,"0"0"4"16,0 0-9-16,0 0-1 15,0 0 0-15,0 0 4 0,0 0-2 16,-12 4-4-16,12-7 1 0,0 1-9 0,0-3-3 31,0-1-7-31,0-3-3 0,4 1-2 0,-4-4-4 16,0-1 0-16,0-1-4 0,0-1-1 0,0-5-3 0,-4-2-2 16,0-3-3-16,-5-4-1 15,3 1-2-15,-8-4 1 0,1-2-5 0,-1-1 1 16,-3 0-1-1,1 4-1-15,-5 0 0 0,0 2 1 16,-1 2 0-16,-1-1-1 0,0 4 1 16,-2 0-1-16,-4 4 0 0,0-1 1 15,-2 4-1-15,0 1 1 0,2-1-1 16,1 3 0-16,1 4 1 0,0 1 1 0,2 0-2 16,-4 3 1-16,2-1-1 15,0 3 0-15,-4 2 0 0,6 2-3 0,-3 0 2 16,1 0 0-16,-2 2 0 15,4 3 0-15,-6 1 1 0,8 2-1 0,-4 0 1 16,-2 3-1-16,5 0 1 0,3 3 0 16,-2-1 0-16,5 2 0 0,7 2 0 15,3 2-1-15,2 1 1 16,-3 1-2-16,7-1 1 0,-2 1 1 0,0-4 0 16,0-1 0-16,4 1 0 0,-6-1-2 15,2 0 4-15,-5 0-2 0,3-2 0 0,2 1 0 16,0-1 0-16,-4 0 0 15,-1-1 0-15,5-1 0 0,-2 1 0 16,2 2 0-16,2-3 0 0,-2 2 0 16,0-2 0-16,2 1 0 0,-1-3 0 15,-3 0 0-15,6-3 0 0,0-1 0 0,-2-2 0 16,2 0 0-16,0-2 0 0,0 1 0 16,0-1 0-16,0 1 0 0,0-1 0 15,0-1-2-15,-4 1-5 0,4-2 0 0,0 0-2 16,0 0 1-16,0 0-5 15,0 0 0-15,0 0 0 0,0 0 0 0,0 0-9 16,0 0-13-16,0-3-9 0,0-1-5 16,2-3-13-16,0-1-25 0,2 1-39 15,3 0-70-15</inkml:trace>
  <inkml:trace contextRef="#ctx0" brushRef="#br0" timeOffset="3137.53">6290 8349 201 0,'0'0'71'0,"0"0"-15"0,0 0-3 16,0 0 6-16,0 0-8 0,0 0-6 0,0 0-5 15,-6-19-2-15,6 17-6 0,0 1-2 16,0-1-1-16,0 2 0 0,-2-1-2 16,2 1-3-16,0 0-4 0,0-2-6 15,0 2-3-15,0 0-1 0,0 0-3 16,0 0-2-16,0 0-2 15,0 0 0-15,0 0-3 0,0 0 0 0,0 0 0 16,0 0 0-16,0 2 0 0,0 1 0 16,0-1 0-16,0 5 0 15,0 0 0-15,2 3 0 0,-2 4 0 0,6 0 0 0,-4 2 1 16,2 0-1-16,1-1 0 0,-3-1 0 16,0-2 0-16,0 1 0 15,2-4 0-15,-2 0 1 0,0 0-1 0,0-3 0 16,0 0 0-16,2-1 0 0,-2-3 0 15,-2-1 0-15,0 1-1 16,0-2 2-16,2 0-1 0,-2 0 3 0,0-1 4 16,5-3 5-16,-1-1 2 0,2-4 3 15,4-6 0-15,7 0-5 0,-5-1-6 16,7 2-5-16,-7 1 1 0,7 2-2 0,-7 2 0 31,7 2 0-31,-5 2 0 0,7 4 0 0,-2 1-25 16,-1 3-31-16,-3 6-52 0,-5-4-75 0,-4-2-260 0</inkml:trace>
  <inkml:trace contextRef="#ctx0" brushRef="#br0" timeOffset="4475.85">8946 8691 266 0,'0'0'60'0,"0"0"1"15,0 0 4-15,0 0-4 0,0 0-15 16,0 0 2-16,0 0-11 0,9-54-6 16,-9 44-5-16,0 1-1 0,0-2-1 0,0-1-2 15,-4-1-2-15,2-1-7 0,-5 0-1 16,1 0-3-16,-4-4 2 0,-1-1-3 16,-5-2-1-16,1-3-1 15,-1-1-3-15,-3-1-2 0,-3-2 0 0,-1 0-1 16,0-3 0-16,-4 1 2 15,2 2-1-15,3 2-1 0,-5 4 0 0,0-2-1 16,0 5 1-16,-2 0 0 16,-2 2 1-16,-2 5-1 0,2-1 0 0,-2 2 1 15,0 0 0-15,-2-1-1 0,-4 3 1 0,1-1 0 16,-1 4-1-16,-4 0 1 0,1 1-1 16,1 3 0-16,4 2 1 0,4 0 0 15,0 3-1-15,6 3 0 0,4 3 0 16,4 2 0-16,-1 1-2 0,5 5 2 15,-3 0-1-15,3 2 2 0,-1 1-3 16,-1 1 3-16,1 3-1 0,1-1 0 16,-1 0 0-16,3 1-1 0,3-4 1 15,-3 1 0-15,3 0-1 0,0 0-1 16,-1-1 2-16,3-3 0 16,2-1 0-16,2-2 0 0,0 0 0 0,2 0-1 15,0-2 0-15,2 2 0 0,0 0 0 16,0 0 1-16,0 2-1 0,0-2 1 0,0-1 0 15,0 0-2-15,0-4 2 0,0 0 0 16,0-3 0-16,0-1-1 0,0 0-9 16,0-2-1-16,0-2 1 0,0 1-9 15,0-1-9-15,0 0-10 0,-5-1-6 16,3-2-9-16,-4-7-41 0,-2-4-83 16,-3 0-169-16</inkml:trace>
  <inkml:trace contextRef="#ctx0" brushRef="#br0" timeOffset="4902.76">7657 8492 320 0,'0'0'94'0,"0"0"-6"15,0 0-17-15,0 0-2 0,0 0-20 0,0 0-11 16,0 0-4-16,2-50-3 15,-2 46-12-15,0 1-5 0,-4 0-7 0,1 0-1 0,1 0-3 16,-2 2 0-16,0-1 0 16,4 2-1-16,-2 0-1 0,2 0 0 15,-2 0 0-15,2 0-2 0,0 0 0 0,0 0 0 16,0 1-1-16,0 3 0 0,4 3-1 16,-4 0 2-16,8 4 0 0,-3-1 1 15,-1 1 0-15,0 0 0 0,0-1 0 0,0 1 1 16,0-4-1-16,0 0 1 15,-2 0 0-15,0-3 0 0,1 1-1 16,-1-2 2-16,-2 0 0 0,0 0 1 16,2-1 0-16,-2 1 0 0,0-1 0 15,2-2-1 1,-2 0 2-16,4 0-1 0,0-1 2 0,2-1 1 0,2-4 3 0,3 1-1 16,-1-2 0-16,7-1-3 0,-3 0-1 15,11 1-2-15,-8 3-1 0,5 0-1 16,5 0 0-1,-4 1 0-15,0 0-16 0,-1 1-38 0,-3-1-56 0,-9-3-82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18:45.476"/>
    </inkml:context>
    <inkml:brush xml:id="br0">
      <inkml:brushProperty name="width" value="0.05292" units="cm"/>
      <inkml:brushProperty name="height" value="0.05292" units="cm"/>
      <inkml:brushProperty name="color" value="#0070C0"/>
    </inkml:brush>
  </inkml:definitions>
  <inkml:trace contextRef="#ctx0" brushRef="#br0">10048 8151 331 0,'0'0'5'16,"0"0"-3"-16,0 0 1 0,0 0 0 15,0 0 4-15,0 0 0 0,0 0 3 16,0 0 6-16,0 0 8 0,9-21 4 16,-9 21 7-16,0 0 4 15,0 0-6-15,0 0-2 0,0 0-3 16,0 0-8-16,0 0-4 0,0 0-6 0,0 0-5 16,0 0-3-16,0 5-2 0,4 6-1 15,-2 4 1-15,0 3 0 0,2 4 1 0,-2 6 0 16,2 2-1-16,0 4 0 0,-2 2 0 15,2 0 1-15,-1-1 0 0,-1 0-1 16,4-6 2-16,-6-2-2 16,2-5 0-16,-2-4 0 0,0-6-2 0,0-2 2 31,2-3 0-31,-2-6 0 0,0-1 0 0,0 0 0 16,0 0 2-16,0 0 3 0,0-8 33 15,0-3 0-15,-4-3-15 0,2-4-11 16,-7-3-5-16,3-1-3 0,-2-4 2 15,6-3-1-15,-4-5-1 16,0 1-4-16,-1-3 1 0,1 1 0 0,2 1-1 16,2 2 1-16,2 3-1 0,-2 1 0 0,-2 2 0 15,4 5 0-15,0 2 1 16,0 2-1-16,0 3 0 0,0 0 0 16,2 2 0-16,2 3 0 0,0-2-1 15,4 3 1-15,5-1-2 0,1-1 1 0,5 3 0 16,-3 2 0-16,3 2-1 0,0 3-1 15,-1 0 2-15,-5 4-1 0,1 3 2 16,-6 3 0-16,-1 5-3 0,-3 3 3 16,-4 4-2-16,-2 2 4 0,-7 1-4 15,3-1 4-15,-6-1-1 0,1-1-1 16,-1-3 0-16,0-2 0 16,-1 0 0-16,5-4 0 0,-9 1-1 0,9-3-1 0,0-1-6 15,-5-1-3-15,7-5-9 0,2-1-1 16,2-2-8-16,2-1-12 0,0 0-12 15,4-6-21-15,4-6-29 0,-1-2-64 16</inkml:trace>
  <inkml:trace contextRef="#ctx0" brushRef="#br0" timeOffset="251.95">10474 7945 651 0,'0'0'4'0,"0"0"-3"0,0 0 0 0,0 0-1 16,0 0 0-16,0 0 0 0,0 0 0 16,0 0 3-16,17 25 0 0,-15-12-2 15,0 4 2-15,4 3-1 0,-6 3 2 16,0 4 0-16,2 2-2 0,-2 4 0 16,0 2-1-16,0 1 0 0,0-1 0 15,0-2 1-15,4-5-2 0,4-2-2 16,3-4-11-16,-5-4-8 15,0-2-17-15,2-2-34 0,-3-5-36 0,-5-4-49 16</inkml:trace>
  <inkml:trace contextRef="#ctx0" brushRef="#br0" timeOffset="693.99">10373 8296 506 0,'0'0'19'16,"0"0"-4"-16,0 0 21 0,0 0 1 15,0 0-16-15,37-56 3 0,-27 47 14 0,5-1-1 16,-7 2-8-16,7-3-6 16,-5 1-3-16,4 4-5 0,-1-3-4 15,-1 4-7-15,5 1 0 0,-7 3-3 16,7 1-1-16,-1 0 1 0,3 0-1 0,1 6 0 16,1-1-1-1,0 0-1-15,-1 2 0 0,3 1 2 0,-4 2 0 0,3 0 0 16,-5 7 0-16,0-3 0 15,-7 4 0-15,-2 1 0 0,0-2 0 16,-8 2-6-16,0-5 1 0,0 0 1 0,0-2 2 16,-8-3-1-16,2-2 2 0,0-2 1 15,0 0-1-15,-1 1 1 0,7-4 1 16,-2-1 0-16,-4-1-1 0,6 0 0 16,-2-2 1-16,0-5 2 0,0-3-1 15,0-2 1-15,0-5 1 0,0-5 2 0,2-4-1 16,0-1-1-16,0-4 0 0,8-1-2 15,4 4-1-15,-5 3-1 0,11 2-1 16,-3 5 1-16,9-2 0 0,-7 6 0 16,6 4-1-16,-3 4-1 0,5 4-13 15,-2 1-21-15,4 0-18 0,6 1-18 0,-8 2-48 16,-5 0-97-16</inkml:trace>
  <inkml:trace contextRef="#ctx0" brushRef="#br0" timeOffset="994.01">11289 8283 244 0,'0'0'51'16,"0"0"2"-16,0 0 6 0,0 0-6 15,0 0-18-15,0 0-2 16,0 0-3-16,-52-12-1 0,48 12-6 15,0 0-6-15,4 0-3 0,0 0-4 0,0 0-5 16,0-1-1-16,0 1-1 0,0 0-2 16,4 0 0-16,4 1 0 0,6-1 3 15,7 0 11-15,6-4 8 0,4-3-3 16,4-2-10-16,-2-2-5 0,-2 4-3 31,-4 0-1-31,-10 3-1 0,-3 2-20 0,-12-1-32 0,2 0-16 0,-4 0-32 16,-8 0-20-1,-4 1-78-15</inkml:trace>
  <inkml:trace contextRef="#ctx0" brushRef="#br0" timeOffset="1183.08">11346 8176 272 0,'0'0'59'0,"0"0"14"15,0 0 6 1,0 0 5-16,0 0-19 0,0 0-16 0,0 0 6 0,-14-52-12 31,14 51-9-31,0 0-9 0,0 1-7 16,4 0-8-16,0 4-6 0,2 3 1 0,3 7-2 15,-3 2 3-15,-2 3-2 16,-2 1-1-16,0 5-3 0,-2 1 1 0,0 2-1 16,2 2 1-16,0-5-2 0,2-2-6 15,7-4-23-15,-5-1-18 16,0-5-37-16,2-5-37 0,3-4-81 0</inkml:trace>
  <inkml:trace contextRef="#ctx0" brushRef="#br0" timeOffset="1562.95">11871 8020 621 0,'0'0'12'0,"0"0"-8"16,0 0 10-16,0 0 28 0,52-34-7 16,-52 34-12-16,4 0 6 0,-2 2-4 15,0 1-10-15,-2 2-6 0,0 2-3 16,0 2-2-16,-4 4 0 0,-4 2-1 15,-2 2 0-15,-5 4-3 0,3 1 2 16,-9 2-1-16,9 1 0 0,-7-1-1 16,9-1-2-16,-5-2-1 0,5-2 0 15,6-5 0-15,0-1 1 0,0-4 2 16,2-2-1-16,-3-1 0 0,5-2 0 16,0 3 1-16,0-4-1 0,7-1 0 15,-1 1 0-15,2-3 0 0,9 0 1 16,-3-1 1-16,11-5-1 0,-2 1 0 0,8-3-1 15,-2-2 2-15,2 4-1 0,0-3 0 16,-2 1-1-16,-5 2-15 0,-7-2-27 16,-5-1-11-16,-8-1-12 0,-4-1-27 15,-4-4-37-15,-8-1-57 0</inkml:trace>
  <inkml:trace contextRef="#ctx0" brushRef="#br0" timeOffset="1765.29">11863 8057 470 0,'0'0'55'0,"0"0"12"0,0 0 1 15,0 0 0-15,0 0-10 0,0 0-17 16,0 0-8-16,0 0-7 0,13-51-7 16,-1 49-5-16,-2 2-1 0,5 0 1 15,-5 4-3-15,5 5-2 0,-1 2 0 16,-4 5-1-16,3 5-3 0,-1 6-1 16,-3 2-2-16,-3 4 1 0,-2 2-2 15,4-2 1-15,-4 0 0 0,0 2-2 16,1-1 0-16,3 3-5 0,2-2-20 15,0-2-19-15,5-8-32 0,-1-10-74 16,-3-13-192-16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19:54.982"/>
    </inkml:context>
    <inkml:brush xml:id="br0">
      <inkml:brushProperty name="width" value="0.05292" units="cm"/>
      <inkml:brushProperty name="height" value="0.05292" units="cm"/>
      <inkml:brushProperty name="color" value="#0070C0"/>
    </inkml:brush>
  </inkml:definitions>
  <inkml:trace contextRef="#ctx0" brushRef="#br0">4792 12422 117 0,'0'0'38'0,"0"0"-11"16,0 4 7-16,0-4 5 16,0 0-7-16,0 0-9 0,0 0-6 0,2 0 0 15,-2 0-1-15,0 0-1 16,0 0 1-16,0 0 7 0,0 0 1 0,0 0 4 15,0 0-2-15,0 0 1 0,0 0-6 16,0-3 1-16,0 2 3 0,2-1-4 16,-2 2-4-16,0-2-1 0,0 1-4 15,0 1 1-15,0-1-5 0,0 1-1 16,0-1 0-16,0 1-1 0,0 0 1 0,0-2-3 16,0 1 5-16,0 1-2 0,0 0 5 15,0 0 0-15,0 0-1 0,0 0-1 16,0 0-2-16,0 1-1 15,0 0-4-15,0-1 0 0,0 3 0 16,0 2-1-16,2 1-1 0,2 4 3 16,-2 0 0-16,-2 2 0 0,0 3 0 0,0 0 0 15,0 3-1-15,0 0 2 0,0 1-4 16,0 1 2-16,2-1-2 0,-2 2 0 16,0 0 1-16,0 3 0 15,0 2 0-15,0-2 0 0,0-1 0 0,0 1 0 16,0-2-1-16,0-2 0 0,0-2 0 15,0-1-1-15,0 0 0 0,0-4 1 16,0 0-1-16,0-4 0 0,0-2 0 0,0 0 1 16,0-2-1-16,0-2 0 0,0-1 0 15,0-1 0-15,0-1 0 0,0 0 0 16,0 0 0-16,0 0-11 0,0 0-5 16,-2 0-6-16,0 0-2 0,-4-1-2 15,4-2-3 1,0-2-5-16,2-1-3 0,-2 0-12 0,2-1-27 0,0 1-31 0,2 0-64 15</inkml:trace>
  <inkml:trace contextRef="#ctx0" brushRef="#br0" timeOffset="850.14">5145 12630 56 0,'0'0'58'0,"0"0"-24"15,0 0-3-15,0 0-2 0,0 0 5 0,0 0-3 16,0 0-7-16,0-15 1 0,0 12 6 16,0 0-4-16,-2 1-2 15,2-1-5-15,-2-1 6 0,2 2-1 16,0 0-1-16,-2 0-5 0,0 1-3 0,2-2 1 15,-2 0-2-15,0 2-1 0,-5-1 2 16,5-1-4-16,-2 1-2 0,2 0-2 16,-2-1 0-16,2-1-1 0,-2 1 0 15,0 2-3-15,0 0 0 0,-3 1-1 16,3 0 0-16,2 0-2 0,0 0-1 16,-2 0 1-1,2 0-1-15,0 0 2 0,-4 3-1 16,2 1 0-16,-3-1-1 0,3 4 0 15,-2-2 1-15,2 2-1 0,0 1 1 16,0 2-1-16,-5-1-1 0,5 2 1 0,2 1 0 0,-2 0 0 16,2-2 0-16,0 4-1 0,0-1 0 0,2 2 1 15,0-1 0 1,0 0 1-16,0 0-1 0,0-3-1 0,2 3 1 0,2-3 0 16,2-1 0-16,5 1 0 0,-1-3 0 15,-2-2 0-15,5 1 1 0,1-3-1 16,-2-1 1-16,7-1 0 0,-7-2 0 15,9-1-1-15,-9-3 0 0,9-4 0 0,-8 0 0 16,5-1 2-16,-5-2-2 31,5 1 1-31,-5 0 1 0,-7-1 3 0,6-1 7 16,-6-2 6-16,-4 0 2 16,3-3 0-16,-3 0 0 0,-2 0-2 0,0 1-9 15,0-1-1-15,-5-1-3 0,-1 0 1 16,0 0 1-16,-6 2 1 0,3 3-3 15,1 0-2-15,-6 1-2 0,3 2-1 16,1 1 1-16,-7 3-2 0,5 2 0 16,-9 2-1-16,9 2 1 0,-9 1-5 15,7 7-6-15,-5 1-6 0,7 3-6 0,-7 0-6 16,9 1-5-16,0-1 1 0,-1 0 5 16,5-2-15-16,0 1-5 0,4-4-1 15,-2 2-5-15,-1-1-5 0,5 2-32 16,-2-3-39-16</inkml:trace>
  <inkml:trace contextRef="#ctx0" brushRef="#br0" timeOffset="1490.16">5453 12586 209 0,'0'0'75'0,"0"0"-32"0,0 0 2 0,0 0-4 15,0 0-5-15,0 0-10 0,0 0 1 16,-2-31-1-16,2 29 0 16,-2 0 3-16,0 1-2 0,0 0-3 0,0 0-5 15,2 0 1-15,-2-1-7 0,0 2-1 16,2-2-2-16,-2 0-1 0,-1 1-2 16,1 0 1-16,-4 1-3 0,2 0-3 15,0 3 0-15,-2 0-2 16,2 1 0-16,-3 1 0 0,-1 0-1 0,2 0 1 0,2 4-1 15,0 0 1-15,0 2-2 0,-3 3 1 16,5-2 1-16,-4 5 0 0,4-3-1 16,2 4 1-16,0-1-2 0,0 1 2 15,6 0-1-15,-2-2 0 0,3 0 1 16,-1-1 0-16,0-1 0 0,6-1-1 16,-1-1 0-16,-3-4 0 0,6 1 1 15,-1-4 0-15,-1-1 0 0,7-3 0 16,-7-1 0-16,9-1 1 0,-7-5 1 15,7-2 0-15,0-3 2 0,-5-2 6 16,3 1 8-16,-7-3 1 0,-3 0-1 16,-1-4-2-16,-4-2-1 0,-4-2-3 0,0-3-5 15,0-1-3-15,-10 2-2 0,3 3-1 16,-1 2 1-16,-8 5-2 16,1 1 0-16,-6 3 0 0,3 2-1 15,-5 3-10-15,-6 5-17 0,6 2-28 0,-1 6-16 16,-3 3-27-16,-2 3-68 0,4-1-128 15</inkml:trace>
  <inkml:trace contextRef="#ctx0" brushRef="#br0" timeOffset="2834.85">10057 12344 64 0,'0'0'25'15,"0"0"-22"-15,0 0 6 0,0 0 31 0,0 0 5 0,0 0 9 16,8-6 0-16,-8 6-15 0,0 0-7 16,-2 0-5-16,2 0-2 0,0 3 3 0,-2 2-6 15,2-3 2-15,-4 3-4 16,4-1-3-16,0 1-4 0,0 0 0 0,0 0 1 15,-3 2-1-15,1 2 0 16,0 0-6-16,-2 1 0 0,-4 0-4 16,4 1 0-16,-2-1-1 15,-7 0 0-15,3-1 0 0,2-1-2 0,-7-1 2 16,3 1-1-16,-5-5 0 0,3 0 0 0,-3 0-1 16,3-2 2-16,3 0-2 0,-3 0-2 15,6-4 2-15,1-3 2 0,3 0-2 16,-4-1 1-16,4-2 0 0,-2 1 5 15,2-3 2-15,-1-2 3 0,1 4 2 16,4-2-2-16,-2 5 0 0,2 0 2 16,-2-1-5-16,2 1-2 0,0 1-1 15,0 1-2-15,4 1 0 0,0-1-2 0,3 3 0 32,3 0-1-32,2 1 0 0,3 2 1 0,1 3-1 15,3 4 1-15,0 2-1 0,-3 0 0 0,1 2 1 0,-5-1 1 16,3 4-2-16,-7-1 2 0,-2-1-2 15,0 4 2-15,-4 1-1 0,-2 0 1 16,0 2-2-16,-2-4 2 0,-6 2-1 16,4-1 1-1,-9-2-2-15,3-2 0 0,2-3 0 0,-3 1-2 16,-3-2-2-16,2 0-2 0,-3 0 0 16,1-4-3-16,-3 3 2 0,3-3 0 15,1-1 0-15,-3 0 2 0,7-2 0 16,-3-2 1-16,4 1 3 15,2-2-1-15,-1 0 1 0,1 0 1 16,4-3-1-16,-2 3 1 0,2-3 0 16,2 2 0-16,0-2 1 0,0 1-1 15,0-2 3-15,2 0-1 0,2 2 2 16,2-1-3-16,0 0 3 0,3 3 1 0,3 0 2 16,-2 0 2-16,1 3-2 0,3 0 1 15,-3 0-3-15,-1 2 0 0,4 0-2 16,-5 1-1-16,5 0-2 0,-3 3 1 15,-1 0 0-15,2 0-1 0,-3 2 1 16,-1-1-1-16,4 2 0 0,-1-3 1 16,-3-1-1-16,-2-1 0 0,4-1-1 15,1 0 1-15,-3-4-11 0,2-1-7 16,5 0-5-16,-7-2 3 0,2 1-5 16,5-4-12-16,-7-4-20 0,4 0-27 0,1-5-6 15,-3-2-24-15,1 1-61 16</inkml:trace>
  <inkml:trace contextRef="#ctx0" brushRef="#br0" timeOffset="3338.93">10228 12507 398 0,'0'0'39'16,"0"0"-3"-16,0 0 7 0,0 0 2 15,0 0-14-15,0 0-9 0,0 0-3 0,-14-4-1 16,14 4-5-16,0 0-5 0,0 0-4 16,0 0 1-16,0 0 0 15,0 0 2-15,0 0 1 0,0 0-1 16,0 2-3-16,-2 1 1 0,0 3-3 0,-3 1 0 16,3 0-2-16,0 2 0 0,-2 3 0 15,2 0 0-15,2 1 0 0,-6 2 0 16,4 0 0-16,2 0 1 0,0 0-1 15,0-1 0-15,0-1 0 0,2-2 0 16,4 2 0-16,0-4 0 0,3 0-1 16,1-1 1-16,2-1-1 0,1-2 0 15,3-2 0-15,-1-1-1 0,3-2 1 0,-1 0 1 16,1-6 0 0,-3-1 0-16,1-2 1 0,-7-3 0 0,-3 0 1 15,-2-1 0-15,0-3 8 0,-4 2 9 16,0-4-2-16,0-4-4 0,-4 3-1 15,0-1-3-15,-2 1-4 0,2 6-5 16,-1 1 1-16,-7 4 0 0,0-1-1 0,1 2 0 16,-7 1 0-16,-1 3-3 0,0 3-12 15,1 0-13-15,-3 2-5 0,3 7-2 0,1 0-5 16,1 2-10-16,-1 1-19 0,5 1-7 16,-1-1 4-16,11-1-8 15,-2 2-31-15,4-5-23 0</inkml:trace>
  <inkml:trace contextRef="#ctx0" brushRef="#br0" timeOffset="3790.84">10635 12519 3 0,'0'0'360'0,"0"0"-318"0,0 0 6 16,0 0 13-16,0 0-4 15,0 0-10-15,17-53-10 0,-25 45-6 0,1 1 1 16,1 2-16-16,0 4 1 16,-4-1-1-16,1 2-4 0,3 0-2 15,0 0-5-15,4 3-2 0,-4 4-1 16,4-3-2-16,-2 4 0 0,-1 0 0 0,-1-1 0 16,4 4 0-16,-2 0 0 0,2 4 0 15,0-2-1-15,0 3 1 0,-2-1 0 16,4-2-1-16,0 3 1 0,6-5 0 15,-4 2 0-15,4-1 0 0,4 1 0 16,5 0-1-16,-7-2 1 0,7-2-2 16,3-1 1-16,-1-3 1 15,-1-4 0-15,9-1 0 0,-6-3 0 0,3-4 1 0,-3-1-1 16,-2 0 0-16,-5 1 0 16,-2 0 1-16,-8 0 2 15,1-4 6-15,-3-2 12 0,-3-5-2 0,-7-3-8 0,-2-2-7 16,-1-4-2-16,-7 3 0 0,7 5-2 15,-10 2 0-15,7 6-1 16,-5 6-16-16,-4 3-22 0,3 5-23 0,-3 7-10 0,-8 6-33 16,0 3-68-1</inkml:trace>
  <inkml:trace contextRef="#ctx0" brushRef="#br0" timeOffset="4929.22">15160 12548 246 0,'0'0'75'0,"0"0"-32"0,0 0-7 16,0 0 0-16,0 0-5 0,0 0-5 16,-25-4 4-16,23 3-6 0,2 1 2 15,-2-1 0-15,2-1-1 0,0 1-2 16,0-1-3-16,0 1-4 0,0 1 1 15,0-4 1-15,0 0-4 0,0 0-2 16,0 1-3-16,2-1-3 0,5-1-2 16,5 3 1-16,0-1 1 0,-1 1-1 15,7 1 2-15,-1-1 2 0,4 2-2 0,-1 0-1 16,-5-1-1-16,-1 4-1 0,3 4-4 16,-13-2 0-16,4 3 0 0,-4 0 1 15,0 2 1-15,0 4-1 0,-1 0 0 16,-3 2 2-16,-7-3-3 0,-1 0 0 15,0 1-2-15,0-1-6 0,-7 0-5 16,3-2-2-16,3-1 2 0,-5 0 3 16,6-2 3-16,-1-2-1 0,1-2-4 15,0 1 5-15,2-3 3 0,2-1 4 16,1-1 0-16,1 0 0 0,0 0 1 0,2 0 1 16,0-3 1-16,0 3 3 0,0-1 0 15,0 0 0-15,0 1-1 0,0-1-1 16,4 1-3-16,1-3 1 15,7 1 0-15,5 2 0 0,3 0 3 0,3 2 6 16,4 4-1-16,4 3-7 16,0 4 1-16,-6 1-2 0,-5 0-1 0,1 3 0 15,-11-3 0-15,5 0-1 0,-7-2 1 16,-6 1 1-16,-2-4-1 0,0 0 0 16,-2 0 0-16,-4 0 0 0,-7-1-1 15,1 0-2-15,-2-2 0 0,-3-1 1 16,1-4 1-16,-3-1-5 0,4 0 0 15,-1-3-4-15,6-2 3 0,-5-1 1 16,5-3-3-16,1 1 1 0,-1-2 0 16,2 0-3-16,4 0-5 0,0 0 1 15,4-1-8-15,0 3-15 0,0-1-19 0,6 0-33 16,4 0-48-16,3 1-79 0</inkml:trace>
  <inkml:trace contextRef="#ctx0" brushRef="#br0" timeOffset="5401.73">15805 12584 388 0,'0'0'78'0,"0"0"-15"0,0 0-3 16,0 0-3-16,0 0-12 0,0 0-13 15,0 0-3-15,0 0-1 0,-6-28-8 0,2 26-9 16,-2 2-5-16,-3 0-2 0,-1 0 0 15,4 2-3-15,-2 3 1 0,-1 1-2 16,-1 2 0-16,2 1 0 0,4 1-1 16,-3 0 2-16,-1 1-2 0,2 1 2 15,0-2-1-15,4 3 0 0,0 2 0 16,-3-4-1-16,5 4 1 0,0-2 0 16,0-1-1-16,0 4 0 0,5-4-3 15,-1 1-1-15,2-2-6 0,4-3 10 16,1 0-1-16,-3-4-1 15,6 0 1-15,-1-2 1 0,-5-2 0 0,9 0 1 16,-5-2 0-16,4-5 1 0,-1-2-1 0,-1-2 0 16,-1-1 1-16,-7-1 1 0,-2-1 1 15,0-1 5-15,-4-2 3 0,0 1-3 16,-2-1-2-16,-4 2-1 0,2 1 6 16,-4 3-7-16,-3-1-1 0,3 5-3 15,0-1 1-15,-1 4-1 0,-1 0 0 16,2 2 0-16,-2 2-1 0,-7 0-10 15,5 7-15-15,-3 4-15 0,3 2-21 16,1 2-11-16,-1-2-47 0,4-1-57 16</inkml:trace>
  <inkml:trace contextRef="#ctx0" brushRef="#br0" timeOffset="5859.98">16163 12626 341 0,'0'0'71'0,"0"0"0"15,0 0-4-15,0 0-4 0,0 0-23 16,0 0-5-16,0 0-5 16,0 0 1-16,8-8-3 0,-10 8-8 0,0-3-7 0,-2 2 0 15,0-1-3-15,2 2-5 0,-3 0-2 16,-1 0-2-16,0 3-1 0,2 3 0 15,-2 1-1-15,2 2 1 0,2 2-1 16,-3 1 0-16,1 2 0 0,0-1 1 16,0 0-2-16,2 0 2 0,2 0-1 15,0 2 0-15,2-1 0 0,2 3-1 0,0-2-9 16,2-1 8-16,1 1 0 16,-1-5-5-16,8-3 1 0,-3 2 2 15,-1-3 3-15,4-2 2 0,-5-2-2 0,5-3 1 16,1 1 1-16,-5-3 1 0,2-4-1 15,1-2 3-15,-7-3 6 0,0-1 2 16,3-3 1 0,-5-1 1-16,0-4-4 0,-4-1-1 15,0 0-4-15,0-3 0 0,-4 4 4 0,-5 3-7 0,1 5-1 16,2 3 1-16,0 4-1 0,-3 0 0 16,-3 5-15-16,4 2-17 0,-9 2-20 15,3 5-29-15,-5 4-39 0,3 2-85 16</inkml:trace>
  <inkml:trace contextRef="#ctx0" brushRef="#br0" timeOffset="6600.34">20586 12404 238 0,'0'0'74'0,"0"0"-4"0,0 0 4 0,0 0-7 16,0 0-15-16,0 0-9 0,0 0-16 15,-18-6-12-15,18 6-4 0,0 0-2 16,0 0 0-16,2 6-1 0,-2 0 7 16,0 2 3-16,0 3-4 0,-6 2-2 15,-3 2-1-15,-1 3-1 0,-6 0-6 16,-3 3-1-16,-4 0 0 0,0-3-1 0,3 1-1 16,-3-1 1-16,7-1-2 15,1-2-3-15,7-2 3 0,4-2 0 16,2-2-4-16,2 0 3 0,0-2 0 0,4-1 0 15,2 1 0-15,0 0-1 0,2-1 0 16,7-5 1-16,-3 1-1 0,7-2 2 16,4 0 4-16,8-4 2 0,2-4 2 15,6-4-1-15,2 2 1 0,1-4-7 16,-1 3-1-16,-4 0 0 0,-2 3 0 16,-10 1-1-16,-2 0-29 0,-11 1-23 15,-3 0-14-15,-7 0-31 0,-2-1-56 16,-11-2-103-16</inkml:trace>
  <inkml:trace contextRef="#ctx0" brushRef="#br0" timeOffset="6820.27">20632 12529 463 0,'0'0'89'0,"0"0"-30"0,0 0-17 16,0 0 7-16,0 0-12 0,0 0-8 15,0 0-10-15,0 0 0 0,0 0-2 16,12-6-2-16,-5 11-4 0,-5 6 1 15,0 0-1-15,0 6-3 0,-2 2-1 0,0 2-3 16,0 4-2 0,2 2-1-16,-2 4 0 0,-2 1-1 0,0-3 0 15,2 2-10-15,0-6-12 0,0 0-20 0,2-2-14 16,8-6-8-16,5-3-17 16,-3-3-44-16,2-6-62 0</inkml:trace>
  <inkml:trace contextRef="#ctx0" brushRef="#br0" timeOffset="7224.86">20983 12552 293 0,'0'0'140'0,"0"0"-81"0,0 0-8 16,0 0 16-16,0 0-14 0,0 0-15 15,0 0 7-15,0 0-9 0,0 0-6 0,4-42-12 16,-8 43-5-16,0 3-2 0,-4 1-7 15,0 5-4-15,-3 1 0 0,5 5 0 16,-2 0 0-16,2 2-2 0,-1 3 2 16,3-2-2-16,2 1 0 0,0 1 0 15,2 1-1-15,0-2 1 0,2-1 0 16,7-1 0-16,3-2-2 16,2-4 3-16,5-3-1 0,0-1 0 0,3-6-2 15,1 1 1-15,0-3-2 0,2-3 3 0,-1-4 1 16,-3-5 1-16,-2 0-1 15,-5-2 1-15,-1 0 1 0,-5-3-1 0,-2-2 0 16,-4-4 1-16,-2-3 1 16,0-1-1-16,-8 2 0 0,4 3-1 15,-5 6 1-15,-1 5 1 0,-2 3-2 0,-1 2 1 16,-3 3-1-16,1 4-1 0,-3 1-12 16,3 4-18-16,-3 6-12 0,3 1-7 15,-3 2-10-15,7-2-45 0,-3-2-32 16,5-2-105-16</inkml:trace>
  <inkml:trace contextRef="#ctx0" brushRef="#br0" timeOffset="7640.8">21326 12547 378 0,'0'0'97'0,"0"0"-43"0,0 0 4 0,0 0-11 15,0 0-16-15,0 0-3 0,0 0-1 16,0 0 3-16,9-19-2 0,-9 19-4 16,0 0-4-16,0 0-2 0,0 0-5 0,-4 0-3 15,4 1-2-15,-5 3-3 16,3 2-2-16,-2 3-3 0,2 4-1 16,0 3 0-16,0 3 1 0,2 1 0 15,0 0 0-15,0 1 0 0,0-3 0 16,0 1-3-16,2-2-3 0,4 0-4 0,3-2 7 15,1-5-1-15,0 2 0 16,7-5 2-16,-5-3 0 0,9 0 2 16,-7-4 0-16,5 0 0 0,-2-7 0 15,3-5-2-15,-3-1 2 0,-1-4 1 0,-5-1-1 16,-3-1 2-16,-2-3 1 16,-6-1 0-16,0-5 1 0,-6 0 0 0,0 0-4 0,-1 6 2 15,1 6-2 1,2 6 1-16,-6 4-1 0,4 2 0 0,-3 1-1 0,1 2-14 15,-4 1-28-15,-1 4-26 0,-3 4-12 16,1 2-40-16,-1-3-75 0</inkml:trace>
  <inkml:trace contextRef="#ctx0" brushRef="#br0" timeOffset="8206.89">25097 12390 380 0,'0'0'78'0,"0"0"-34"0,0 0-33 0,0 0 13 0,0 0 12 15,0 0-10-15,0 0-5 16,0 0-1-16,47-7 4 0,-32 7 0 0,8 0-2 15,4 0-3-15,6 0-1 0,2-2-8 16,2 1-5-16,6-3-2 0,7 0-2 16,-7 1-1-16,7 2 1 0,-7-2 0 15,-7-2-2-15,-3-1 1 0,-17 0-41 0,-6-2-8 16,-10-1-36-16,-18 1-20 16,-3-1-14-16,-6 2-81 0</inkml:trace>
  <inkml:trace contextRef="#ctx0" brushRef="#br0" timeOffset="8663.24">25167 12313 5 0,'0'0'358'0,"0"0"-287"0,0 0-14 0,0 0 4 15,0 0-16-15,0 0-15 0,0 0-1 0,0 0 0 0,-18 3 5 16,18-3-4-16,2 3-9 0,2 3 1 16,0-3-5-16,0 7-5 0,4 0-5 0,-1 6-1 15,-5 3 0-15,0-1-3 16,0 2 0-16,-2 0-1 15,0 1-2-15,0-1 2 16,-2-3 0-16,2-2-2 16,-2 0 1-16,2-5 0 0,0-2-1 0,0-2 0 15,0-2 0-15,0 0 0 0,0-4 0 16,0 0-1-16,2 0 0 0,0 0 1 16,2 0 0-16,0-2 0 0,4-3 1 15,1-1 0-15,-3 0 0 0,0 0 0 16,4-3-1-16,1 0 2 0,-3 2-2 15,2 1 0-15,3 0 1 0,-5 2 0 0,6 1 0 16,1 3-1-16,-5 0-1 16,7 0 1-16,-5 7 0 0,9 2 1 15,-7 4-1-15,7 1 0 0,-9 0 0 16,5 1 0-16,-9 2 1 0,-4-1-1 0,-2 1 1 16,-2-1 0-16,0 0 0 15,-2 0 0-15,-2-4 1 0,-2-1-2 0,-6-3 0 16,1-4 0-16,1-1-1 0,-11 0-7 15,5-2-11-15,-3 1-12 0,-4-2-13 16,9 0 1-16,-3-2 0 0,7-2-7 16,6 0-22-16,-2-2-32 0,-1-5-16 15,5 3-47-15</inkml:trace>
  <inkml:trace contextRef="#ctx0" brushRef="#br0" timeOffset="9086.84">25756 12429 370 0,'0'0'130'15,"0"0"-40"-15,0 0-44 0,0 0 8 16,0 0-1-16,0 0-15 0,0 0-13 16,0 0-6-16,2-6-2 0,-2 6-5 15,0 0-2-15,0 0-4 0,0 2-1 16,0-1-4-16,-2 2-1 0,-4 5-2 15,4 3 2-15,-2 4 0 0,0 2 0 16,-2 4 0-16,-3 0-1 0,3-1 1 0,4 2-6 16,0 0-9-16,2-2-2 0,0-3-3 15,2-1 0-15,2-5 7 0,2 0 3 16,3-3 1-16,-3-1-1 0,-2-2 10 16,6-1 0-16,5-2 0 15,-5-2 0-15,11 0 1 0,-7-9 4 16,11 0 10-16,-8 0 3 0,1-4-3 0,-1 2 1 15,-1-4-1-15,-10 1-3 0,3 0 1 0,-3-3 0 16,-2 2-7-16,-4-4-1 16,-2 1-1-16,-4-1-1 0,0 0-2 15,-3 1 0-15,3 4-1 0,-6 0 0 16,1 6 0-16,1 1-2 0,-6 2-11 16,1 3-13-16,-8 1-15 0,9 1-26 0,-9 1-20 15,2-1-45-15,5 0-107 0</inkml:trace>
  <inkml:trace contextRef="#ctx0" brushRef="#br0" timeOffset="9671.08">26321 12440 316 0,'0'0'59'0,"0"0"-15"16,0 0 2-16,0 0 6 16,0 0-12-16,0 0-7 0,0 0-6 15,0 0-2-15,-2-14-1 0,0 13-5 16,-3-1-3-16,1 2-4 0,2 0-1 15,-6 0-3-15,-2 0-4 0,-1 0-2 0,3 2-1 16,-7 1 1-16,3 1-1 0,4 0-1 16,-7 0 1-16,5 2-1 0,2-1 1 15,-7 7-1-15,5 0 0 0,2-1 1 16,-7 4-1-16,3-2 0 0,6 3 0 16,-7-1 0-16,3 1 0 15,4 2 0-15,-1 0 0 0,3 0 0 16,0 2 0-16,4-4 0 0,4 2 0 15,0-5-1-15,5-1 1 0,-1-2 0 0,6-1-1 0,-3-3 1 16,5-4 0-16,1-2 0 16,-1-2 0-16,3 2 1 0,6 0 6 0,-9-6 18 15,7-1 1-15,-10-2-5 0,7-2-1 16,-7-3-1-16,1-4-3 0,-6 0-2 16,1-3-3-16,1-1 0 0,-6 2-5 15,-2 0 4-15,-2 3-6 0,-4 3-1 0,-4 0-2 16,-3 2-1-16,1 1 0 15,-9 2 1-15,3 1-2 0,-9 2-4 16,-6 2-6-16,-2 4-9 0,0 2-9 16,-2 7-23-16,2 1-32 15,-2 0-20-15,-5-1-91 0</inkml:trace>
  <inkml:trace contextRef="#ctx0" brushRef="#br0" timeOffset="24126.14">5877 11449 206 0,'0'0'43'0,"0"0"10"0,0 0-9 15,0 0-7-15,0 0-1 0,0 0-9 16,0 0-6-16,0 0-2 0,33-16-2 16,-31 16-2-16,-2 0 0 0,2 0 0 15,-2 0-2-15,0 0 1 0,0 0-1 16,0 0-2-16,0 0 0 0,0 0-4 16,0 2-2-16,0 2-3 0,0 0 2 0,0 1 0 15,0 1-3-15,-4 1 4 0,0 0-3 16,-5 0 1-16,1-1-2 15,4-2 1-15,0-2 0 0,0 1-1 16,0-1 1-16,-5 0-1 0,-1-2 0 0,4 0 0 16,-2 0-1-16,-3-1 1 0,1-2 0 15,2 0-1-15,1-3 1 0,1 2 0 16,2 0-1-16,-2 0 0 0,4 2 2 0,2-1-2 16,-4 0 3-16,4-1 3 15,-2 1 0-15,2-3 1 16,0 1 0-16,0 2-2 0,0-1 0 0,0 0 0 15,0 1 0-15,4 0 0 0,-2 1-4 0,6 0 2 16,2-2-1-16,-1 1 1 0,-1 0 0 16,9 1 1-16,-7 0 1 0,2-1 1 15,1 3-1-15,-5 0-2 16,4 3-1-16,-1 4 0 0,-3 1 0 0,-2 1-1 16,7 1-1-16,-5 3 1 0,-4 2 1 0,2 2-2 15,-4-1 1 1,-2 2 0-16,2 0 0 0,-2 2 0 15,-2 0-1-15,-2 1 1 0,-2-2 0 0,0 0-1 0,-3-1 1 16,-3-1-2-16,4-1 1 0,-5-1-4 16,-3 1 0-16,3-1-2 0,1-2 0 15,0-1 3-15,1 1-3 16,1-3 1-16,0-3 0 0,-1 0 2 0,-1-1-2 16,6-2-1-16,-3-3 2 0,3-1 1 15,-4 2 2-15,6-2 0 0,0 1 1 16,-1-1 1-16,3 0-1 0,0-3 0 15,0-1 1-15,0 0 0 0,0-1 2 0,2 0 2 16,0 1-1-16,0 0-1 16,0 0 0-16,0 2 0 0,4-1 0 0,-2 1-2 15,2 0 0-15,1-1 1 0,1 1 2 16,4-1 0-16,3 0-2 0,-1 0 1 16,4 1-2-1,-3 1 1-15,3 1-1 0,-1 0-1 0,-1 2 2 0,-1 2-2 16,-1 4 2-1,3 0-2-15,-7 1 0 0,2 1 1 0,1-1 0 16,1 0-1-16,-4-1 0 0,3 2 0 16,-5-3 2-16,0-1-2 0,-2 1 0 0,2-3 0 0,3-1 0 15,-5-1 0 1,4-2-2-16,-2 0-1 0,0 0-7 0,5-3-5 0,-3-2-3 31,-2-4-5-31,2 0-7 0,1-2-9 0,-1-2-18 16,-4 2-7-16,0-1-2 0,5-3-6 0,-5 3-31 0,4-2-7 15,0 5-34-15</inkml:trace>
  <inkml:trace contextRef="#ctx0" brushRef="#br0" timeOffset="24663.92">6150 11644 163 0,'0'0'35'0,"0"0"1"0,0 0-1 15,0 0-13-15,0 0-8 0,53-38-3 0,-48 33 1 0,3 0 2 0,0-1 7 16,-2 0-2-16,1-1 15 0,-7 1 3 15,2-1 3-15,-2 3 11 0,0-1 4 16,0 0-15 0,0-1-10-16,0 2-6 0,0 1 0 0,-2 1 1 0,2-2-5 15,-3 2-4 1,1 0 0-16,0 1-7 0,0-1 1 0,0 0-3 0,-4 2-2 16,4 0-3-16,-2 0 0 0,2 0-2 15,-5 2 0-15,5 4 0 0,-4 0-1 0,0 1 0 16,-2 1 1-16,2 2-1 15,-1 0 1-15,5 2 0 0,-2 2-1 0,2-1 1 16,-2 2 0 0,-2 2 0-16,6-1 0 0,0-1 0 0,0 1-2 0,0-1 1 31,6-1 1-31,-2-3-1 0,2-3 1 0,-2 0-1 0,3 0 0 0,-1-1 1 31,8-2-1-31,-3-2 1 0,3-1 0 0,-1 0 0 16,1-2 0-16,5-1 0 0,-7-5 1 0,7-1-1 0,-9-2 1 15,-2 0 0 1,5 1-1-16,-9-3 2 16,2 1 0-16,-2-1-1 0,-2-4 1 15,-2 2 3-15,0-2 3 0,0-1-1 0,-4 0-2 16,-2 1 0-16,-2 2-2 0,-5 3 2 16,5 0-2-16,0 1 0 0,-3 3-2 15,3 2-1-15,-2 1 1 0,1 2-1 16,-3 1 0-16,6 0-1 0,-2 2-2 15,-3 3-7-15,-3 2-5 0,5 2-2 16,1 2-2-16,4-1-10 0,-2-1-4 0,4-1-9 16,-2-1-5-16,4 4-14 0,0-3-29 15,2-2-21-15,0 1-54 0,6-2-65 16</inkml:trace>
  <inkml:trace contextRef="#ctx0" brushRef="#br0" timeOffset="25295.96">6497 11623 92 0,'0'0'70'0,"0"0"-16"0,0 0 4 16,0 0-2-16,0 0-7 0,0 0-5 16,0 0-2-16,2-31-1 0,0 26-6 15,-2-3-3-15,0 3-6 16,0 0 2-16,2 3-7 0,-2-1-2 0,2-2-1 0,-2 1 1 16,0 0 3-16,2 1-5 0,-2-2-1 15,0 2-1-15,0-1-3 16,0 1 0-16,0 0-3 0,0 0 0 0,0 1 0 15,-2 1-4-15,0 0 1 16,2 1 0-16,0-1-2 0,0 1-1 16,-2 0 0-16,2 0-2 0,0 0-1 0,-2 2-1 15,0 4 1-15,-2 3-1 0,2 3 0 0,0 0 0 16,2 1 1-16,-4 2 0 0,4 1 0 16,0 0-1-16,0 0 1 0,4 1 0 15,0-2 0-15,-2-1-1 16,2-1 1-16,0 0 0 0,2 1 0 0,1-2 0 15,3-2 0-15,-2-2 0 0,0 0 0 16,5-2 0-16,-1-2 0 0,-1-2 0 16,3-1 0-16,3-1 0 0,-3 0 0 15,-2 0 1-15,-1-4-1 0,1 0 1 16,-4-2 1 0,-5 1 0-16,-1-3 6 0,0-4 5 0,-2 0 2 0,0-3-3 15,-7-5-4-15,3 1-4 0,-10-1 0 0,8 1 0 16,-3 3-1-16,1 0 0 0,-2 3-2 15,4 2-1-15,-3 4 0 16,1 2 0-16,-2 0 0 0,1 6-1 0,1-1-5 16,-2 5-12-16,-5 5-13 0,5 7-18 15,-4 0-41-15,3 2-39 16,-1-4-124-16</inkml:trace>
  <inkml:trace contextRef="#ctx0" brushRef="#br0" timeOffset="30263.48">10857 11453 169 0,'0'0'49'0,"0"0"0"15,0 0-6-15,0 0-7 0,0 0-3 0,0 0-2 16,-9-9 4-16,9 7-5 16,0 0 0-16,0-1 1 0,0-1-6 15,0 1-4-15,0 0 1 0,0-1-4 16,2 2-3-16,2-1-3 0,1 2-1 16,-3-1-1-16,2-2-1 0,2 1 0 0,4 0 0 15,3 0-1-15,-1 1-1 0,5-1-1 16,-5 3-1-16,3 0 2 0,-1 0-5 15,0-1 1-15,-1 3 0 0,-7 2 0 16,6 2-1-16,-5-2-2 0,1 3 1 16,-4 0 0-16,-2 2 0 0,-2 2-1 15,0 0 1-15,-2 0 1 0,-2 3-2 16,-8-2 1-16,3 0-1 0,3 0-2 16,0-4-2-16,2 0 0 0,-5 0-2 15,1-3 2-15,2-1-2 0,0 2-1 0,-2 0 2 16,1-1-2-16,1-2 4 0,0-1 2 15,4-2 0-15,-2 0 1 0,4 0 0 16,0 0 0-16,-2 0 0 0,2 0 1 16,-2 0-1-16,2 0 1 0,0 0 0 15,0 0 1-15,0 0-1 0,0 0 1 16,2 0-2-16,0 0 0 0,4 2 1 16,4 0 0-16,7 3 5 15,-9-2 1-15,9 4-3 0,-3 1 1 0,-4-2-2 0,-1 2-2 16,-1 0 1-16,-4-1-1 0,-2 1 0 15,-2-1 1-15,0 0 0 0,-2 1 0 16,-2 1 2-16,-6-1-2 0,-1-1 1 16,3 2-1-16,2-1 0 0,-7-1-2 15,5-2 1-15,-2 0-1 0,-1-1 2 16,1-2-1-16,2 1-1 0,-5-3 0 16,3 0 2-16,2 0-2 0,2 0-4 0,-7 0 0 15,5-1-3 1,2-1-2-16,0 0-2 0,4 0-3 0,-7-2-2 0,7 1-7 15,0-1-9-15,2 0-12 16,0-2-19-16,13-4-43 0,-1 1-64 0</inkml:trace>
  <inkml:trace contextRef="#ctx0" brushRef="#br0" timeOffset="30770.28">11255 11521 330 0,'0'0'83'16,"0"0"-15"-16,0 0-5 0,0 0-3 15,0 0-19-15,0 0-11 0,0 0-8 16,0 0 2-16,7-28-7 0,-7 27-5 0,0 1-3 16,0 0-3-16,-2-2 0 0,-3 2-3 15,5 0 1-15,0 0-1 0,-8 3 0 16,4-1-3-16,0 3 0 0,-2 0 0 15,2 2-1-15,-3 2 1 0,7-2 0 16,-8 4 0-16,8 0-1 16,-2 1 0-16,0 0 1 15,2 3-2-15,0-1-6 0,0-2-3 16,10 3 3-16,-8-1 2 0,5-2 3 0,3 4-7 16,-2-5 3-16,0-1 2 0,3-2 1 15,-1-2 2-15,3-3 2 0,-7-3 0 0,4 0 0 0,5-5 0 16,-7-2 1-16,6-4 1 15,-1 0 6-15,-3-1 2 0,-2 1 2 16,-2-3 4-16,3 0-1 0,-9-3-1 0,2 1-2 16,-2-1 0-16,-2 1-1 15,0 1-6-15,-9 2 0 0,1 0-3 0,0 4-1 16,-7 2-1-16,5-1 0 0,-5 4-1 0,1 3-1 31,1 2-4-31,-1-1-4 0,5 3-8 16,-3 4-10-16,4-1-5 0,1 3-9 0,-1 1-7 0,6 0-23 0,2 2-27 31,2-4-24-31,0-2-74 0</inkml:trace>
  <inkml:trace contextRef="#ctx0" brushRef="#br0" timeOffset="31261.5">11504 11543 183 0,'0'0'75'0,"0"0"-21"16,0 0-8-16,0 0 0 0,0 0-10 15,0 0-5-15,0 0 3 0,0 0 2 16,26-31 2-16,-26 30-3 0,0-2-7 16,0-1-4-16,0 2-4 0,-4-2-1 15,4 2-2-15,0-1-2 0,-2 0 0 0,0 2-4 16,2-1-1-16,-2 0-3 15,2 1 3-15,0 1-2 0,0 0-1 0,0 0 1 16,0 0-2-16,-2 0-2 0,0 1-2 16,-2 1-2-16,4 1 0 0,-2 4 0 15,0 1 0-15,0 2 0 0,0 4 0 16,2 0 0-16,-3 0 0 0,3 2 0 16,0 0-2-16,3-1 2 0,1-1 0 15,0-1-1-15,4 0 1 0,-2 0 0 16,5-1-2-16,3-2 2 0,-6 0-1 0,11-2-1 15,0-4 2-15,5-4 0 0,-1 0-1 16,2-1 1-16,2-4 1 16,2-4-1-16,2-1 1 0,-4 3-1 0,-9-1 1 15,-1 0 5-15,-11-2 0 0,-4-2 8 16,-4-3 10-16,2-1-2 0,-2-5-14 16,-11 2-4-16,-1-2-2 15,0 3-1-15,-9-1 1 0,0 4-2 16,-2 3 0-16,0 4-1 0,-4 5-14 0,5 3-12 15,3 0-6-15,2 5-16 0,3 6-26 16,-1 1-32-16,1 1-84 16</inkml:trace>
  <inkml:trace contextRef="#ctx0" brushRef="#br0" timeOffset="32934.78">16233 11534 120 0,'0'0'135'0,"0"0"-68"0,0 0 1 0,0 0 0 16,0 0-9-16,0 0-12 0,0 0-9 15,0 0-7-15,13-50-1 0,-13 50-6 16,0 0 0-16,0 0-3 16,0 0-5-16,0 0-4 0,-3 0-2 0,3 3-2 15,-4 2-2-15,0 6 0 0,-2 1-3 16,0 3 0-16,-5 3-1 0,-3 0 0 15,2 1-2-15,-3-1 1 0,5-2 0 16,1-1 0-16,1-2-1 0,0-2 0 0,2 1 0 16,4-4 0-16,0 0 0 0,0-2 1 15,2 0-1-15,-5 0-1 0,5-5 1 16,-2 1-1-16,2-2 1 0,0 0 0 16,0 0-1-16,0 1 1 0,0 2 0 15,4 0-1-15,1-1 1 0,5-1-2 16,6-1 2-16,1 0 0 0,6-2 0 15,4-3 0-15,2-1 0 0,0 0 1 16,-3-1 0-16,1 2-1 0,-2 1 0 16,-4 1 0-16,-5 0 1 15,-5 0-1-15,-5 3-26 0,-6-1-26 16,0 0-18-16,0-4-30 0,-13 0-64 0,5-1-207 0</inkml:trace>
  <inkml:trace contextRef="#ctx0" brushRef="#br0" timeOffset="33201.35">16287 11564 208 0,'0'0'275'0,"0"0"-225"0,0 0-2 15,0 0 6-15,0 0-8 0,0 0-11 16,0 0-7-16,4-50 0 0,-2 50-5 16,0 0-7-16,-2 0-9 0,4 4-3 15,0 1-1-15,3 5-1 0,-1 3 1 0,0 3 4 16,-4 2-3-16,2 0 1 0,-4 2-2 15,2 2-1 1,0 0 0-16,0 3-2 0,0-2 1 0,-2-3-1 0,7 2 0 16,-7-4 0-16,4-1-10 0,0-2-18 15,0-3-14-15,2-3-6 0,-2-2-15 16,7-3-15-16,-7-2-31 0,0-2-25 16,0 0-96-1</inkml:trace>
  <inkml:trace contextRef="#ctx0" brushRef="#br0" timeOffset="33644.74">16616 11612 359 0,'0'0'44'0,"0"0"10"16,0 0-1-16,0 0-18 0,0 0-12 15,0 0 3-15,0 0 5 0,0 0-4 16,0 0-9-16,14-33-6 0,-18 33 3 15,0 1-6-15,0 2-1 0,-3 1-3 16,-1 1-3-16,0 0 1 0,2 3-1 16,2 0-2-16,-3 1 1 0,-3 0-1 15,4 4 0-15,0 1-1 16,1 4 2-16,-1 0-2 0,-2 0 1 0,2 2 0 0,2-1 0 16,4-1 0-16,0 0 0 0,0-2 0 15,0-2-2 1,6 0 0-16,2-4 2 0,-2 1-1 0,3-3 0 15,1-2 0-15,4-1 1 0,-3-5-1 0,1 0 1 16,5-7 0-16,3-2 0 0,-5-2 1 16,3-4 0-16,-3 1 0 15,-5-1 4-15,3 0 3 0,-9-3 6 16,0-2 7-16,-2-4-7 0,-2 2-4 0,0 0-6 0,-6 1-2 16,2 5 1-16,-7 2-1 15,5 2-2-15,0 1 0 0,0 3 1 16,-7 1-1-16,3 5-2 0,-2 2-16 15,-5 0-25-15,5 3-6 16,-5 6-8-16,5 1-32 0,1-1-41 0,-3 0-72 0</inkml:trace>
  <inkml:trace contextRef="#ctx0" brushRef="#br0" timeOffset="34085.04">16897 11619 295 0,'0'0'99'0,"0"0"-24"16,0 0-8-16,0 0-8 0,0 0-16 0,0 0-9 16,0 0-4-16,0 0-2 15,29-38-3-15,-29 36-2 0,0 1-8 16,-7 0-5-16,5 1-5 0,-4 0-2 0,0 0-1 15,-2 0-1-15,4 3 0 0,-3 4-1 16,1-1-1-16,0 4 1 0,-4 2 0 16,3 1 0-16,-1 2-1 0,0 2 1 15,0 1-1-15,1 2-1 0,7-1 2 16,-2 2-1-16,2-2 0 0,0 0 1 16,2-3-3-16,5-4 0 0,3-1 0 15,0-1 2-15,3-2 0 0,5-2 1 16,-5-4 0-16,7-2 0 0,-3 0-1 15,1-6 1-15,1-3 1 0,-4-3 5 0,-3-1 5 16,2-2 5-16,-7-1 4 16,-1-2-1-16,4-2-6 0,-8-1-4 15,-2-1-4-15,0-2-3 0,-2 1 0 0,-8 2 0 16,-1 0-2-16,-9 5 0 0,3 3-1 16,-8 3-26-16,-1 8-30 0,-5 1-40 15,0 1-40-15,6 5-105 0</inkml:trace>
  <inkml:trace contextRef="#ctx0" brushRef="#br0" timeOffset="36749.56">21037 11454 181 0,'0'0'85'0,"0"0"-13"0,0 0-18 15,0 0-6-15,0 0-9 0,0 0-18 16,-8 0-11-16,10 0-2 0,2 0 3 15,2 0 11-15,2 0 5 16,5 0-2-16,1-1-3 0,1 1 5 0,3-2-4 16,3-3-2-16,2 1-1 0,2-3-4 15,-1 2-5-15,-1 1-3 0,-2 2-5 16,-3 2 0-16,-1 0-1 0,-5 0-2 16,1 2 0-16,-7 0 1 0,-4 0-1 15,0 1-1-15,-2 0-3 0,0 3-28 0,-4-1-13 16,-4 0-8-16,-5 0-18 0,-1-1-18 15,-7-3-53-15</inkml:trace>
  <inkml:trace contextRef="#ctx0" brushRef="#br0" timeOffset="37236.54">21016 11445 380 0,'0'0'66'0,"0"0"-19"0,0 0 0 16,0 0-8-16,0 0-11 0,0 0-10 0,0 0-2 15,0 0 3-15,0 0-3 0,36-18-4 16,-28 24-4-16,-2 0 0 0,-2 2 1 16,2 5-1-16,-2 1 1 15,-1 4-2-15,-1 2-1 0,0-2-2 0,-2 3-2 16,0-3-2-16,0 1 2 0,2-2-2 16,0-1 1-16,0-4-1 0,0-2 0 15,-2-2 0-15,0-3 1 0,2-1-1 16,-2 0 0-16,0-4 0 0,2 1 0 15,-2 0 0-15,4-1 1 0,0 0-1 16,1-1 2-16,-1-4-2 0,4 0 5 16,0-2 0-1,3 3 2-15,-1-2-1 0,2 1-2 0,3 3-2 0,-3 0-1 0,3 1 0 16,-3 1-1-16,5 0 3 0,-1 4-1 16,3 1-2-16,-5 1 0 0,7 4 0 15,-5 0 1-15,-1 2 0 0,-5-3 0 16,-2 2 0-16,-1 1-1 0,-5-3 1 15,-2 0 0-15,0-2 1 16,-4 2-1-16,-5 0 1 0,1-2 0 0,-4-1-1 16,-1 0 2-16,-1-3-2 0,1 1-1 15,1-3 1-15,2-1-1 0,-1 0 0 16,3 0 0-16,2-3-2 0,-2-3-6 0,1 1-6 16,3 0-8-16,-2-1-8 0,4 1-12 15,0-5-23-15,-2 1-35 16,0-1-68-1</inkml:trace>
  <inkml:trace contextRef="#ctx0" brushRef="#br0" timeOffset="37724.54">21521 11557 358 0,'0'0'52'0,"0"0"-5"0,0 0 10 15,0 0-4-15,0 0-11 0,0-53-12 16,-2 47-8-16,0 4 5 16,2-1-5-16,0 2 2 0,0 1-2 0,-2 0-1 15,2-2-6-15,0 2-5 16,-2 0 0-16,2 0-3 0,-3 0-1 0,-1 2-3 16,-2 4-1-16,-4 3-2 0,-1 1 1 15,3-2-1-15,-4 4 0 0,4-3 0 16,1 3 0-1,3 1 0-15,0-2 0 16,2 3 0-16,2 0-2 0,0 1 1 16,0 0 1-16,2-4 0 0,4 0-2 15,-2-1 1-15,7-2 1 0,-1 0 0 0,0-3-2 16,-1-1 2-16,5-1-1 0,-1-3 1 16,3-2 0-16,1-3 0 0,-1-1 0 15,1-2 1-15,-1-1-1 0,-1-4 2 16,-5 0-1-16,2-1 4 0,-7-3 2 15,-1-3 2-15,-4-1-2 0,0-1-2 16,-7 2-2-16,-3-1-2 0,0 2 2 16,-1 2-2-16,-3 2-1 0,2 3 0 15,1 2 0-15,-5 3 1 0,3 3-1 0,-5 4-6 16,1 1-11-16,-3 3-12 0,5 8-20 16,-1 4-13-16,7 3-3 15,1-1-36-15,4-2-56 0,2-5-161 16</inkml:trace>
  <inkml:trace contextRef="#ctx0" brushRef="#br0" timeOffset="38165.28">21852 11506 148 0,'0'0'271'0,"0"0"-179"16,0 0-42-16,0 0 8 0,0 0-7 0,0 0-18 15,0 0-6-15,0 0 0 16,16-39-2-16,-16 39-4 0,0-2-7 0,-2 1-2 16,0-1-1-16,-2 1-3 15,0 1-2-15,2-1-1 0,-3 1-2 0,3 0 0 16,-2 0-3-16,2 2 0 0,-2 3 0 16,0 2 0-16,-2 2-1 0,2 1 0 15,-3 1 1-15,5 2-1 0,-2 2 1 16,2-1 0-16,2 3 0 0,0 0 0 15,0 3 0-15,0-1-1 0,0 3 1 16,0-5 0-16,4 1 0 0,2-6-1 16,3 0 1-16,-1-2 0 0,2-2-1 15,1-1 1-15,1-3-1 0,0-4 1 16,7 0 0-16,-7 0 1 0,7-4-1 0,-7-3 3 16,3-1 7-16,-3-4 0 0,-5 1 3 15,-3-3 1-15,0-3-2 0,-2-4-3 16,-2-1-5-16,-2-2-1 0,-9 1-2 15,3 0 1-15,-6 5-2 0,-5 3 0 16,-4 2-1-16,-6 5-13 0,-4 3-14 16,-2 4-18-16,-2 2-43 0,-2 0-30 15,2 0-87-15</inkml:trace>
  <inkml:trace contextRef="#ctx0" brushRef="#br0" timeOffset="61662.6">26459 11477 196 0,'0'0'78'0,"0"0"-7"0,0 0-10 16,0 0 1-16,0 0-5 0,0 0-13 0,0 0 0 15,0 0-13-15,-6-38-6 0,6 36-3 16,-2 1 1-16,2 0-2 15,0 1-4-15,0 0-3 0,0 0-3 0,0 0-1 16,0 0 1-16,2 2-3 0,0 4-5 16,2 2 1-16,0 3-1 0,-2 4 0 15,0 4 0-15,-2 6 0 0,-2 0-1 16,0 8 0-16,-8-1 0 0,2 0 0 16,4-2-2-16,1-2 1 0,-1-3 0 15,0-2 0-15,0-4-1 0,0-1 0 16,2-3 0-16,2-2 0 0,0-3 0 0,0-2 0 15,0-1 0-15,0-5-9 16,-2 0-17-16,2-1-6 0,0-1-8 16,-2 0 0-16,-2-8 0 0,-1-3-35 0,1-3-53 15,-4 0-58-15</inkml:trace>
  <inkml:trace contextRef="#ctx0" brushRef="#br0" timeOffset="62102.45">26422 11532 407 0,'0'0'46'0,"0"0"4"0,0 0-20 0,0 0 23 16,0 0-12-16,0 0-8 15,0 0 1-15,0 0 0 0,33-50-7 0,-25 49-9 16,1 1-6-16,-5 0-2 16,4 2-6-16,4 2-1 0,-3 5-2 15,-3 0 1-15,4 4 1 0,3 5-1 0,-5 1 0 16,2 4-2-16,0-1 1 0,-1 0-1 15,-5 0 1-15,4-2 0 0,3-1-1 16,-1 1 0-16,-6-5 0 0,6 0 0 16,5 0 0-16,-7-3 0 0,4-3 0 15,1 0 0-15,-9-4 0 0,2-2 0 16,0 0 0-16,-1-3 0 0,1 0 0 16,-2-3 1-16,2-5 0 0,-4-3 0 0,2-1 4 15,2-1 4-15,-1-3 0 0,1-5 2 16,-4-2-4-16,0-5 0 0,0-4-4 15,0-6-1-15,-2 0 0 0,2-1-1 16,-2 7-1-16,0 6 1 0,0 10-1 16,-4 4 1-16,2 5-1 15,0 3 1-15,0 2-1 0,0 1 0 0,-2-1 0 16,2 2 0-16,2 0-1 0,-3 5-5 16,1 5-16-16,-2 3-8 0,4 1-11 15,0 3-10-15,0-4-15 0,9 0-25 0,1-1-35 16,-2-4-29-16,-2-3-57 15</inkml:trace>
  <inkml:trace contextRef="#ctx0" brushRef="#br0" timeOffset="62700.77">26995 11447 49 0,'0'0'235'0,"0"0"-188"15,0 0 4-15,0 0 1 0,0 0-2 0,0 0-8 16,0 0-9-16,0 0 2 16,-40-33-8-16,36 33-4 0,4 0 0 15,0 0-4-15,0 0-1 0,0-2 2 0,0 2-3 16,0-1-5-16,0 1 0 0,0 0-3 16,0 0-2-16,0 0-3 15,-2 0-2-15,2 1 1 0,-2 2-1 0,-2 2-2 16,0 2 0-16,2 1 0 0,0-1 0 15,-3 3 1-15,1 0-1 0,2 2 0 16,0 1 0-16,-2 1 0 0,4 2-1 16,0 1 1-16,0 0 0 0,0 3 0 0,0 0 0 15,0 1 0-15,0-3 0 0,0 0 0 16,4-1 0-16,-2-2 0 16,0 0 0-16,2-3 0 0,1-4 0 15,-3-1 0-15,6-3 0 16,-2-1 0-16,7-3 0 0,-7 0 0 0,4 0 0 0,7-4 1 15,-9-3 3-15,2 0 6 16,5 0 2-16,-7-1 0 0,-2 1-1 0,4-2-1 16,-3-1-1-16,-1 1-1 15,0-2-2-15,0-2-1 0,5-1-1 0,-5 1 0 16,-2-1-1-16,0-1 1 0,0 0-2 16,0-3 1-16,-4-1-1 0,2 1 1 15,-2 0-1-15,2 4 0 0,-2 2-2 16,0 3 1-16,0 4-1 0,-2-3 1 15,2 5-1-15,0 0 0 0,0 1 0 16,0 1 0-16,0 0 0 0,0 1-1 0,0 0-2 16,0 0-7-16,0 0-5 0,0 0-9 15,0 0-8-15,7 0-15 16,-3 0-8-16,2 0 5 0,0 0-21 0,0 1-26 16,1-1-41-16,1 0-120 15</inkml:trace>
  <inkml:trace contextRef="#ctx0" brushRef="#br0" timeOffset="63190.91">27338 11444 281 0,'0'0'39'0,"0"0"13"0,0 0-1 16,0 0 12-16,0 0-3 0,-13-54-12 15,13 49-11-15,-2 2-8 0,2-1-3 0,-2 0 2 16,0 1-3-16,2 1-1 16,0 2 2-16,-4 0-4 0,4-1-7 15,0 1-5-15,0 0-3 0,0 0-3 0,0 2-2 16,0 1-1-16,0 3-1 0,0 3 0 16,-4 2 1-16,0 5 0 0,0-1 0 15,-1 7 0-15,-1 1-1 0,-4 2 0 16,0 4 1-1,3-3-1-15,-1 3 0 0,-2-2 1 0,-1-2-1 16,7-3 0-16,2-1 0 0,0-4 2 16,0-1-2-16,2-2-2 15,-2-2 2-15,0-1 2 0,2-2-2 0,0-2 0 0,0-1 0 16,0-2 0-16,0-1 0 16,2-1 0-16,0 0 0 0,4-1 0 0,-2-1 0 0,7 2 0 15,5-2 0-15,-3 0 2 16,9-5 2-16,1 1 1 0,-6-3 1 0,10 0-3 15,-13 2-2-15,5-2 0 16,-13 1-1-16,2 2 1 0,-2 0-1 0,-2 1-2 0,-4 0-11 16,0-1-7-16,2 1-13 15,-2-1-21-15,5-2-22 0,-3-3-26 0,-2 1-67 16,0-1-148-16</inkml:trace>
  <inkml:trace contextRef="#ctx0" brushRef="#br0" timeOffset="63759.38">27487 11453 314 0,'0'0'60'31,"0"0"0"-31,0 0 1 16,0 0-2-16,0 0-10 0,0 0-6 0,0 0-4 15,0 0 3-15,10-49-6 0,-10 49-2 16,0-1-9-16,0 1-7 0,0 0-3 16,0 0-4-16,0 0-2 0,0 0 0 15,0 0-2-15,0 1-2 0,0 0-2 16,0-1 1-16,0 2-1 0,0-1 0 16,0 3 0-16,4 0-1 0,-4 4 1 15,2 1-1-15,-2 1-2 0,0 5 2 0,0 0-2 16,0 2 1-16,0 2 1 0,0-2-2 15,0 3 0-15,-2-3 0 0,2 0 0 16,0 0 0-16,-2 2 0 0,2-1 0 16,-2-2 1-16,2-3-1 0,0-1 0 15,0-4 0-15,0 0 0 0,0-3 1 16,0-3-1-16,0 1-1 0,0 0 1 16,0 0 0-16,2-3 0 0,0 1 0 15,0 1 0-15,0-1 1 0,2 0 0 16,0 0 0-16,3-1 2 0,1 0 3 15,-2 0 5-15,2-3-1 0,9 0-1 0,-7 0 0 16,13-1-2-16,-4-1 0 0,3 0 0 16,3 2 0-16,-4 0-3 0,-1 1-2 15,5 2 1-15,-10-2-3 0,1 2-1 16,-10 0 0-16,1 0 1 0,-1 0 0 16,-2 0-1-16,-4 2 1 15,0-2 0-15,0 0 0 0,0 1-8 0,-2 0-9 16,-6 1-9-16,1-1-9 0,-11-1-16 15,1 0-40-15,-8 0-45 0,9-2-95 16</inkml:trace>
  <inkml:trace contextRef="#ctx0" brushRef="#br0" timeOffset="73706.06">7210 11603 62 0,'0'0'73'0,"0"0"-28"0,0 0-14 15,6-3 4-15,-10 3-2 0,2 0-9 16,2 0-5-16,0 0-3 0,0 0 1 16,0 0-4-16,0-2-1 0,0 2-6 15,0-1 0-15,-2 1 2 0,2 0 2 0,0 0 1 16,0 0 1-16,0 0 0 16,0 0-5-16,0 0 1 0,0 0-1 15,-2 0-2-15,0 0 4 0,2 0 1 16,-2 0-1-16,0 0-2 0,0 0-2 0,0 0 0 15,2 0 3-15,-2 0-3 0,2 0 2 16,0 0-2-16,0 0 3 0,0 0 3 16,-2 0-3-16,2 0 0 0,0 0 0 15,0 0-1-15,0 0-1 0,0 0-2 16,0 0 0-16,0 0-1 0,0 0 0 16,0 0 1-16,0 0-2 0,0 0-1 15,0 0 1-15,0 0-1 0,0 0 1 16,0 0-2-16,0 0 3 0,2 0-2 15,-2 0 2-15,2 0 0 0,-2 0 1 16,2 0 0-16,2 0 1 0,2 0 0 16,-4-3 0-16,6 3-1 0,-1 0 1 15,-3 0 2-15,4 0-1 0,-2 0 0 0,0 0 0 16,3 0 0-16,-5 0-1 16,2-1 2-16,0-2-1 0,2 2 0 0,-3 0 1 15,1-1-2-15,-2 2-2 0,0 0-1 16,0 0 0-16,0 0 0 0,3 0-1 0,-3-1 0 15,2 1 0-15,-2 0-1 16,2-1 1-16,2 0-1 0,5 1 0 16,-5 0 0-16,2 0 0 0,-1 0 0 15,1 0 0-15,-2 0 0 0,1 0 1 0,-3 0 0 16,2 0-1-16,-4 0 0 0,0-1 1 16,3 1 1-16,-3-1 1 0,0 1 3 15,2 0 0-15,-2 0-2 0,-2 0 0 16,0 0-2-16,2 0-1 0,1 0 1 15,1 0-1-15,4-1-1 0,0 1 1 16,3 0 0-16,3 0 0 0,1 0-1 16,6 2 1-16,-1 1-1 0,3-1 0 15,0 1 1-15,0-1 0 0,4-1 0 16,2 0-1-16,-4-1 2 0,2-1-2 0,0 1 3 16,-5 0-3-1,1 0 1-15,0 0 0 0,-4 0 0 0,1-2 0 0,-1-1 0 16,-2 1-1-16,-1 1 1 0,-3 0-1 15,3-1 0-15,-3 1 2 0,-1 0-2 16,-1 0 1-16,-1 0-1 16,-2 1 0-16,1 0 1 0,-1 1 0 0,-2 0-1 15,3 1 1-15,-7-1 0 0,2-1 0 0,2 0 0 32,-2 0 0-32,-1 0 0 0,-1 0 1 0,-2 0-1 0,0 0 1 15,2 0 2-15,2 1 3 0,-2-1-1 0,3 0-1 16,-1 0-1-16,0 0-2 0,2 0 0 15,3-1-1-15,1 0-1 0,-4 1 0 16,5 0 0-16,-1 0 1 0,-4 1-1 16,3 0 0-16,-1 0 0 15,-4 0 0-15,0-2 0 0,1 2 0 0,-3-1 1 16,2 0-1-16,0 0 1 0,-2 1-1 16,2 1 1-1,1-1 0-15,1 1 1 0,-6-1 1 0,2 0-2 0,0-1 1 16,-4 0 0-16,2 0 0 0,-2 0-1 15,2 0 0-15,-2 0 0 0,2 0 0 16,-2 0-1-16,3 2 0 16,-3-1 0-16,6-1 1 0,-4 1-1 0,2-1 0 0,0 0 1 15,0 0-1-15,0 0 1 16,0 0-1-16,3 2 0 0,-1-1 0 0,2 1 1 16,-2-2-1-16,1 1 0 0,1 0 0 15,0 0 0-15,0-1 1 0,-1 0-1 0,-3 1 0 31,2-1 0-31,-4 0 1 0,0 0-1 0,0 0 0 0,0 0 1 16,-2 1-1-16,2-1 0 0,-2 0 0 16,0 0 1-16,0 0-1 0,2 0 0 0,-2 0 0 15,0 0 0-15,4 0 0 16,-4 0 0-16,2 1 0 16,1 0 0-16,-3 1 0 0,2-1 0 15,2 0 0-15,-2-1 0 0,-2 0-1 0,4 0 1 0,0 0 0 16,-2 1 1-16,0 0-1 0,0-1 0 15,0 1 0-15,2 0 0 0,-1-1 0 16,-1 1 0-16,-2-1 0 16,2 2 0-16,2-2 0 0,-2 0 0 0,2 0 0 15,-2 1 0-15,2 0 0 0,-2-1 0 16,0 0 0-16,-2 2 0 0,2-2 1 0,-2 0-1 16,5 1 0-16,-5-1 0 15,0 0 0-15,2 0 1 0,-2 0-1 0,0 0 0 16,0 0 1-16,0 0-1 0,0 0 0 15,0 0 0-15,-2 0-9 0,-3 0-7 16,-1 0-11-16,-4-4-21 0,-3 1-11 16,-1 1 4-16,0 0 0 15,3 2-10-15,1-2-12 0,4 1 3 0,2 1-8 0,1-1-3 16,1 0 26-16,0-1-45 16</inkml:trace>
  <inkml:trace contextRef="#ctx0" brushRef="#br0" timeOffset="74455.42">8316 11464 135 0,'0'0'66'15,"0"0"-7"-15,0 0-10 0,0 0-6 0,0 0-5 16,-4-6-7-16,2 5-1 15,0-1-3-15,2 2 2 0,-2-1-1 0,0 0-2 16,2 1-5-16,-2-2 4 16,2 1 0-16,-3 0-3 0,3 1-1 15,0 0-1-15,0 0 3 0,-2 0-1 16,2 0-5-16,0-1-2 0,0 1-2 0,0 0 0 16,-2 0-2-16,2 0-4 0,0 0-1 15,0 0-3-15,0 0-1 0,0 0-1 16,0 4 0-16,4-1-1 0,1 2 0 15,-1 0 1-15,4 2 0 0,2 1 2 16,1-1 1-16,5 3-1 0,1-1 2 16,1 0 3-16,-1 0 1 0,-3-1-2 15,3 0-1-15,-5-1-2 0,-3 0-2 16,-3-2 0-16,0 0 0 0,0-2-1 16,-4 1 1-16,4-4 0 0,-3 0 2 15,-1 1 1-15,0 1 1 0,0 1 0 16,0-2 0-16,2 0-2 0,0 0-1 0,0 1 2 15,0 0-2-15,0-1 0 16,-1 0-2-16,-1 1 2 0,2 0 0 0,-4 1 0 16,2-2-1-16,0-1 0 15,-2 2 1-15,0-2 1 0,0 0-1 0,0 0 2 16,0 0 0-16,0 0 0 0,0 0 0 16,0 0-2-16,0 0 1 0,0 0 1 15,0 0-1-15,0 0-1 0,0 1 1 16,0-1-1-16,0 0 0 0,0 0-1 15,-2 1 0-15,2 1 0 0,-2 1-1 16,-2 0 2-16,-1 1 1 0,-3 2-4 16,-4 3 0-16,-3 0 0 0,-7 3 0 0,-7 2 0 15,-6 2 0-15,-5 0 0 0,-5 2 0 16,-7 0-26-16,-4 0-30 16,-6-4-32-16,-4-4-110 0,8-10-433 15</inkml:trace>
  <inkml:trace contextRef="#ctx0" brushRef="#br0" timeOffset="81648.88">12351 11568 138 0,'0'0'58'16,"0"0"-22"-16,0 0 4 0,0 0 3 0,0 0-8 0,0 0 1 31,0 0-9-31,-12-6-1 0,10 7-3 0,0 1 3 0,-1-1 0 16,1-1-3-16,2 1-3 0,-2-1-4 0,2 1-3 16,-2-1 0-16,0 0-1 0,-2 0 0 15,4 4-2-15,-4-1 2 0,4-1-3 16,-2-1-2-16,0 0 3 15,0 0-1-15,-2-1-2 0,4 0 0 16,0 0 1-16,0 0 0 0,0 0-1 0,0 0 0 0,0 0-3 16,0 0-1-16,0 2-3 15,0-1 0-15,6 0 0 0,-2 0 2 0,0-1-1 16,4 0 1-16,3 0 1 0,-1 0 1 16,-6 0 1-16,9 2 0 0,-1 0 1 15,-4-1-1-15,11-1 3 16,-5-1 1-16,5 2 2 0,4 0-5 0,1 0-1 15,7 0-1-15,0-1 1 0,2 0 3 32,1 0-3-32,1-1-4 0,0 3 2 15,6-2 0-15,-4 0 0 0,5 0-1 0,-3 0-1 16,-2 0 0-16,-2 0 1 16,-2 0-1-16,5 0 0 0,-5-3 2 0,2 2 1 15,-6 1 1-15,2-2-2 0,-6 2 0 16,-5-1-1-16,1-2-1 0,0 1 0 15,-9 0-1-15,9 1 1 0,-9 0 0 16,-2-2-1-16,3 2 1 0,-7 1-1 16,-2 0 0-16,-4 0 0 0,0 0 1 15,0 0-1-15,0 0 3 0,0 0-2 16,0 0 6-16,2-1 2 0,0 0-7 0,0 1-2 16,0 0 1-16,3 0-1 15,-1 0 0-15,4-1 0 0,-4 1-1 0,2 1 1 16,7 1 0-16,3-1 0 15,-1-1 0-15,5 1 0 0,-7-1 0 16,3 1 1-16,-1 1-1 0,1 0 2 16,-3 0-1-16,5 0 1 0,-1 0-1 0,4-2 2 15,-3 0-3-15,1 1 1 0,6 0-1 16,-5 1 0-16,5-2 1 0,2 0-1 16,-4 1 0-16,-1 0 2 0,1 0 6 15,-2-1 0-15,-9 0-3 0,1 2-3 16,-1-2 0-16,-8 0 1 0,0 0-1 15,-4 0 0-15,0 0 1 0,4 0 1 16,1 0 1-16,1 0-3 0,4 0-2 16,-4 0 0-16,-4-2 0 0,5 2 1 0,-3-1-1 15,0 1 0-15,-2-1 1 0,2 1-1 16,-4-1 0-16,2 1 1 0,0 0-1 16,-2 0 1-16,0 0-1 0,2 0 0 15,-2 0 0-15,2 0 0 0,-2 0 0 16,2 0 0-16,0 0 0 0,-2 0 0 15,0 0 0-15,5 0 0 0,-3 0 0 16,2 1 0-16,0 0 0 0,2 0 0 16,-2-1 0-16,0 0-1 0,1 2 1 15,-3-1 0-15,2-1 0 0,0 0 0 16,0 0 0-16,-2 1 1 0,-2-1-1 16,4 2 0-16,-4-2 0 0,0 0 0 15,0 0 0-15,0 1 0 0,0-1 0 0,0 0 0 16,0 0 2-16,0 0-2 0,-4 0-2 15,0 0 1-15,-2 0-16 0,0 0-9 16,-7 0-19-16,-1 2-16 0,5-2-34 16,-1-3-16-16,-2-3-63 0,3 3-91 15</inkml:trace>
  <inkml:trace contextRef="#ctx0" brushRef="#br0" timeOffset="82183.64">13622 11482 67 0,'0'0'104'0,"0"0"-42"15,0 0 21-15,0 0-8 0,0 0-14 0,0 0-4 16,-45-6-13-16,45 5-11 15,0 1-5-15,0 0 3 0,0 0-1 16,0-1 5-16,0 0-3 0,0 1 1 0,0-1-5 16,0 1-4-16,0-1-5 0,0 1-6 15,0 0-5-15,4 0-2 0,0 0-1 16,0 0-2-16,5 2-2 0,-1 0 1 16,-4 0 0-16,8-1-1 0,3 2 0 15,-5 0 2-15,9 0-2 0,-7 2 1 16,9 0 0-16,-9 4-1 0,7-3 0 15,-7 0 1-15,3 0 0 0,-1 0-1 16,-4-1 1-16,5-1 3 0,-5-1 1 16,-1 1-1-16,-1 0-2 0,2 2 2 15,-4-2-2-15,-4 0 0 0,5 1-1 16,-3-1-1-16,0 1 0 0,2 0 0 16,-2-1-1-16,-2 0 0 0,0-1 1 15,-2 0 0-15,0 0 0 0,0 0 0 0,0 1 1 16,-2 0 2-16,-4 1 3 0,-4 1 1 15,-1-2-1-15,-1 4-2 0,-7-3-2 16,5 0-2-16,-7-1 0 0,3 2-1 16,3 1 0-16,-5-3-1 0,5 0-18 15,-1-1-23-15,1 1-24 0,3 0-60 16,-9 1-73-16</inkml:trace>
  <inkml:trace contextRef="#ctx0" brushRef="#br0" timeOffset="84406.28">17608 11675 137 0,'0'0'61'0,"0"0"-11"0,0 0 0 16,0 0-17-16,0 0-4 0,0 0 3 15,0 0-5-15,-11-2-1 0,3 2-4 16,6 0 0-16,-4-1-2 0,4 1-4 16,-2 0 1-16,2 0 3 0,2 0 3 15,0 0 0-15,0 0-8 0,-2 0-3 0,2 0-5 16,0 0 0-16,0 0 2 16,0 0 3-16,0 0-3 0,0-1 1 15,0 1 2-15,0 0 0 0,0 0-2 0,0 0-2 16,0 0-1-16,0 0-2 15,2 0-1-15,2 0 0 0,0 0 1 0,4 0 8 16,9 0 0-16,-5 0-3 0,7 0-1 16,-1 0-1-16,5 0 0 0,4 0 2 15,0-3-1-15,6 0-1 0,4 0-1 16,4-2 1-16,1-2-2 0,7 1-3 16,1-1 2-16,2 1 0 0,-3 0-2 15,3 2 0-15,-7 0 0 0,3 0-1 16,-7 2 1-16,-6 0 1 15,-4 1-2-15,-4-1 0 0,-8 1 0 0,-3 1 0 0,-5 0-1 16,-3 0 0-16,2 0-1 0,-3 0 1 16,-3 1 0-16,4 0-1 0,-2 0 2 15,9 0-2-15,-5 0 0 0,4 1 0 16,3 1 0-16,6-1 2 0,-3 0 5 16,7 1 0-16,-2-2-1 0,-2 2-1 0,0 0-1 15,-3-2 0-15,-1 0 1 16,-3-1-2-16,1 0-3 0,-7 0 1 0,-4 0-1 15,1 0 0-15,-3 0 0 16,-2 0 1-16,4 0-1 0,-2 0 2 0,-2 1-2 16,-2-1 0-16,2 0 0 0,-2 0 1 15,0 0 0-15,0 0 2 0,0 0-2 16,0 0 2-16,0 0-2 0,0 0-1 16,0 0 1-16,0 0-1 0,0 1 0 15,0-1 0-15,0 0 0 0,0 1-2 16,0-1 1-16,2 0 0 0,3 0 1 15,1 0 0 1,-2 0-1-16,6 0 0 0,-2 1 1 0,-1 0 0 0,1 0 0 0,0 0 1 16,0 1-1-16,-3-2 0 15,1 1 0-15,-4-1 0 0,-2 0 0 0,0 0 1 16,0 0-1-16,0 3-1 0,0-3 1 16,0 0-1-16,0 0-1 0,0 0 1 15,-2 0 1-15,-2 0-2 0,0 0-18 16,-5 2-1-16,-1-1-12 0,0-1-11 15,-1 0-13-15,-1 0-20 0,2 0-8 16,3 0-46-16,-1-3-36 0,0 0-99 0</inkml:trace>
  <inkml:trace contextRef="#ctx0" brushRef="#br0" timeOffset="84940.67">18683 11494 209 0,'0'0'77'0,"0"0"-29"0,0 0-1 16,0 0 6-16,0 0-1 0,-50-14-8 15,42 13-7-15,-1-1-4 0,5-1-4 16,0 2-3-16,2 1 0 0,0 0-3 15,0-1 5-15,2 1-4 0,0 0-1 0,0 0-3 16,0 0-1-16,0 0-4 0,0-2-3 16,0 2 1-16,0 0-2 0,0 0 0 15,0 0-3-15,0 0-3 16,0 0-3-16,0 0 0 16,0 0-1-16,0 0-1 0,0 0 0 0,0 0-1 0,2 0 1 15,0 1 0-15,4 1 0 0,1 2 0 16,1 1 0-16,2 0 1 0,0 1 1 15,3 3 4-15,-1 0 0 0,1-1 0 16,1 1 0-16,-6-2 0 0,1 1-3 16,1-4 0-16,-4 2 1 15,-2 0-3-15,3 0 1 0,-3 1 1 16,-2-3-1-16,0 1 0 0,4 0 0 16,-4-2 0-16,2 1 2 0,-2-3 0 0,-2-1 1 0,2 3-1 15,-2-2 0-15,2 1-1 0,-2-2 1 16,0 0-2-16,0 1 1 0,0 1 0 15,-4 1 0-15,-10 6 1 0,-3-1-1 16,-7 8 0-16,-7-2 0 0,-3 3-1 16,1 1 0-16,2 2-2 0,0 4-3 15,9 1-6 1,1-2-28-16,6 2-21 0,-3-2-64 0,3-7-121 0</inkml:trace>
  <inkml:trace contextRef="#ctx0" brushRef="#br0" timeOffset="89267.92">22558 11555 57 0,'0'0'131'15,"0"0"-81"-15,0 0-23 0,0 0 9 0,0 0-7 0,0 0-4 16,0 0-2-16,-4-4-5 0,2 3 1 16,2 1-1-16,0 0 1 0,-2 0 1 15,2 0 1-15,-2 0-1 0,0 0-1 16,-2 2 0-16,2-2-7 0,0 0 1 16,0 0-3-16,2 1 2 0,-2 2 0 15,2-2 0-15,-2-1 0 0,2 1-1 0,0 0-5 16,0-1 3-16,0 0-1 15,0 0 0-15,0 0 3 0,0 0-3 16,2 0 1-16,-2 0 3 0,2 0 0 16,2 0-2-16,-2 0 0 0,4 0-1 0,4 2-2 15,-3-1 1-15,1 1-3 0,4-2 0 16,5 1-1-16,-1 0 2 16,7 0-1-16,0 0-1 0,4-1 0 0,0 1-1 15,2 1 3 1,0-1-3-16,2 0 2 0,2 0-1 0,0-1-1 15,-2 2-1-15,0-2 0 0,2 1-1 0,2 0 0 16,0 0 1-16,2 1 0 0,3-3-2 16,1 1 2-16,-4 0 0 0,2 0-1 15,3 0 0-15,-1-2-1 0,2 0-2 16,-1 2 2-16,3-3 3 0,-1 3-1 0,-5-1 1 16,0 1 0-16,3 0-2 15,-5-1 2-15,0 1-2 0,-4 0 0 0,-6-2 1 16,2 1-1-16,2-2 0 0,-2 2 1 15,0 1-2-15,0 0 2 0,0 0-1 16,-11 1-1 0,3-1 1-16,-9 0 0 0,-1-1-1 0,-7 1 0 0,-2 0 0 15,-2 0 2-15,0 0-1 0,0 0 5 16,0 0 5-16,0 0-6 0,0 0 0 16,0 0-3-16,0 0 0 0,0 0-1 15,2 0 0-15,-2 0-1 16,2 0 0-16,2 0 0 15,2 0 0-15,3 0 0 0,1 2 1 0,0 3 0 0,3-4 0 16,-1 2 2-16,-4 0 1 0,5 0-2 16,-3 0 3-16,0 0-3 0,1 1 1 0,1-2 1 15,-2-3-2-15,3 2-2 0,-1 0 2 16,-3 2-1-16,1-2 1 16,0 1 0-16,-4-2-2 0,-1 0 0 0,3 3 1 15,2-3 0-15,-4 0-1 0,-1 2 0 0,3 0 0 16,0 0 0-16,2 0 1 15,-3-1-1-15,-3 1 0 0,4 0 2 0,-2-1-2 16,0-1 1-16,-4 0 0 0,1 0 0 16,-3 0 1-16,0 0-1 0,0 0 0 15,0 0-1 1,0 0 1-16,0 0 1 0,0 0-2 0,0 0 0 16,0 0 1-16,0 0-1 15,0 0 0-15,0 0-1 0,0 0-7 16,0 0-4-16,0 0-6 0,0 0-5 0,0-2-13 0,0 1-11 15,-3-1-29-15,-5-1-7 0,4 1-27 16,-4-1-42-16,6-1-92 0</inkml:trace>
  <inkml:trace contextRef="#ctx0" brushRef="#br0" timeOffset="89757.69">23991 11341 319 0,'0'0'80'0,"0"0"-17"0,0 0-10 16,0 0-7-16,0 0-4 0,0 0-10 15,-8-9-2-15,6 9-2 0,2 0-1 16,0 0-3-16,0 0-5 15,0 0 0-15,0 0-3 0,0 0-5 0,0 0-1 16,0 0 0-16,0 0-4 0,0 3-1 16,4 2 0-16,0 0 2 0,0 1 0 15,4 4 1-15,7 0 0 0,-5 2-2 16,5 1 2-16,1-1-3 0,3 2 1 16,-3-1-2-16,7 0 2 15,-9 0-2 1,5-4-2-16,-11 0-1 0,-1-3 1 0,-1-1 0 15,-2-1 3-15,-2-1 2 0,-2-1 0 16,0-1-3-16,4 1 0 0,-4 0-1 16,2 0 0-16,-2 1 0 0,0 0-1 15,0 3 1-15,0-2 1 0,0 2-1 16,0 1 1-16,-6 1 1 0,-4 0-1 16,-1 6 1-16,-9-1-4 0,-1 6 2 15,-12 3 0-15,-8 3-2 0,-5 4-1 0,3 5-1 16,-9 2-19-16,9 1-19 15,5-3-17-15,9-2-51 0,5-10-108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21:44.875"/>
    </inkml:context>
    <inkml:brush xml:id="br0">
      <inkml:brushProperty name="width" value="0.05292" units="cm"/>
      <inkml:brushProperty name="height" value="0.05292" units="cm"/>
      <inkml:brushProperty name="color" value="#0070C0"/>
    </inkml:brush>
  </inkml:definitions>
  <inkml:trace contextRef="#ctx0" brushRef="#br0">8295 7643 200 0,'0'0'55'0,"0"0"-33"16,0 0 6-16,0 0 8 0,0 0-6 15,0 0-5-15,0 0-2 0,-2-12-2 16,2 9-1-16,-4 2-1 0,2-4-3 16,-2 1 4-16,-2 1-4 15,0-1 0-15,-3 3 0 0,1-3 0 0,-4 2-7 16,-3 1 22-16,1 0-17 0,-5-1-12 15,0 2-1-15,-1-1 0 0,-5 1 0 16,6 0 0-16,-3 0 0 0,5 3-1 0,1 2 0 16,3 1 1-16,-1 1-1 0,5-2 0 15,-5 3 0-15,6-1-1 16,-1 3 1-16,1-3 0 0,0 3 0 16,0 1 0-16,-1 1 0 0,5 0 0 0,0-2 0 15,0 3 0-15,4-2-1 0,0 0 1 16,0 0-1-16,2 1 0 0,4-1 1 15,0-2 0-15,5 1 0 0,1 1 0 16,1-2 0-16,3 2 0 0,1 0 0 16,3-3 0-16,-1 2 1 15,4 0 0-15,1 0 0 0,-1 0 0 16,2-1 2-16,0 0-1 16,-2 0 0-16,-3-1-1 0,1 3-1 0,-3-2 2 0,-3-1-1 0,-3 1 0 15,-3-1-1 1,-1-1 1-16,-4-1-1 0,-2 1 0 0,0-1 2 0,-2-2-1 15,0 3 2-15,-4 1-2 16,0-1 2-16,-4 3 0 0,-5-3 1 0,1 0 2 16,-7 0-1-16,-4-1-1 0,-1 0-2 15,-7-2 0-15,2-1 1 0,-2 1-3 0,0-4 1 16,4 3-1-16,2-3 0 16,8 0 1-16,-1 0 0 0,1 0-1 0,3 0-1 15,-1-3 0-15,5-2 0 16,2-1-6-16,2-3-4 0,1 2-4 0,3-2-3 15,2-2 3-15,5 0-27 0,11-5-38 16,1-4-36-16,3 1-93 0</inkml:trace>
  <inkml:trace contextRef="#ctx0" brushRef="#br0" timeOffset="409.47">8552 7565 215 0,'0'0'78'15,"0"0"-18"-15,0 0-5 16,0 0-1-16,0 0-2 0,0 0-10 0,0 0 0 31,0 0-11-31,-9-5-7 0,9 5-5 0,0 0-6 0,0 0-1 0,0 4-3 16,0 4-3-16,0 6-4 0,0 2 1 16,0 4 1-16,2 5 2 0,3 5 2 15,-1 3-2-15,0-1-2 0,4 4-2 16,-2 0-1-16,3 0 1 0,-3-2-2 15,4-4 1-15,0-1-1 16,1-5 1-16,-3-2 0 0,0-3-1 0,3-3-2 16,-5-3-41-16,-2 0-32 15,-2-6-48-15,-2-1-42 16,0-3-162-16</inkml:trace>
  <inkml:trace contextRef="#ctx0" brushRef="#br0" timeOffset="645.03">8415 7877 70 0,'0'0'209'0,"0"0"-154"0,0 0 2 0,0 0 12 16,0 0-5-16,0 0-25 0,0 0-4 15,0 0-9-15,0 0-7 16,4-29-8-16,5 26-4 0,5 3 0 0,1-3-1 15,7 1 0-15,1 1-1 16,2-2-2-16,4 0-2 0,0 1 0 0,2 0 0 16,-4 0-1-16,2 0-9 0,-7 1-76 15,1-1-69-15,-6-2-137 0</inkml:trace>
  <inkml:trace contextRef="#ctx0" brushRef="#br0" timeOffset="1184.71">8760 7712 160 0,'0'0'67'0,"0"0"8"15,0 0-12-15,0 0-9 0,0 0-16 16,0 0-18-16,0 0-6 0,0 0 5 16,0 0 8-16,23-9 3 0,-12 10 2 15,3-1 2-15,-2 3-6 16,3 0-4-16,-1 2-3 0,3 1-4 0,-1 2-2 16,1 2-5-16,-1 3-3 0,1 2-3 15,0 3-3-15,-5 1 0 0,0 2 0 16,-1 0 1-16,-1 3-2 0,-2-2 1 15,-4 1 0-15,3-3 0 0,-5-2 1 16,-2-1-1-16,2-4-1 0,0 0 0 16,0-3 1-16,-2-2-1 0,0-2 1 15,0-1-1-15,0-2 0 0,-2-2 0 0,0-1 0 16,0 0 0-16,-2-1 1 0,-3-2-1 16,1-2 1-16,-2-2-1 15,0-2 0-15,-1-2 1 0,1-5-1 0,0-4 0 16,0-3 0-16,5-4 1 15,1-2-1-15,2 1 1 0,2 3 0 0,1 5-1 16,5 3 0-16,-2 6 0 0,2 2 0 16,1 4 0-16,-1 2-1 0,2 1-1 15,5 2 0-15,-5 0 0 0,7 0-2 16,-3 3-61-16,5 1-22 0,-5 0-42 0,-4-1-90 16</inkml:trace>
  <inkml:trace contextRef="#ctx0" brushRef="#br0" timeOffset="1717.1">9302 7727 321 0,'0'0'113'0,"0"0"-56"16,0 0-8-16,0 0 14 0,0 0-23 15,0 0-17-15,0 0-4 0,0 0 1 16,2-23-4-16,-2 23-8 0,0 0-3 16,0 0-2-16,2 2-1 0,0-1-2 15,0 3 1-15,0 0-1 0,-2 2 0 16,5 4 1-16,-3-1 0 15,4 4 0-15,-2 0 0 0,0 4 1 0,2 3-2 0,0-2 1 16,-1-1-1-16,1 1 1 0,4-4-1 16,-2 1 0-16,1-3 1 0,3 0-1 15,0-1 0 1,-1-1 0-16,3 0 1 0,-1-4-1 0,-3 0 1 0,0-3-1 16,1-2 1-16,-5-2 0 15,2 1 0-15,0-2 0 0,3-2 6 0,-5-3 16 16,2-3-5-16,-4-1 1 0,5-2-2 15,-5-2 0-15,-2-6-3 0,0 0-4 16,-2-2-4-16,0 3 0 0,0 2-3 16,-4 4-3-16,-2 1 0 0,-1 6 0 15,3 2 0-15,0 3 0 0,0 0 0 16,2 2-1-16,0 0-4 0,-2 0-11 0,0 4-13 16,-1 2-16-16,1 3-17 0,4 1-7 15,0-3-24-15,0 2-50 0,0-1-87 16</inkml:trace>
  <inkml:trace contextRef="#ctx0" brushRef="#br0" timeOffset="2269.48">9850 7780 64 0,'0'0'177'16,"0"0"-108"-16,0 0-12 16,0 0 0-16,0 0-3 0,0 0-8 0,0 0-5 15,0 0-4-15,25-42-10 0,-23 39-3 0,-2-1-1 31,0-1 2-31,0-1-2 0,0 1-7 0,0-2-5 0,0 0 2 0,0 1 1 16,-2-3-3-16,-2 2-3 0,-3 1-3 16,1 0 0-16,0 3-2 0,2-2-1 15,-2 2-2-15,1 0 1 0,-1 2-1 16,-2-1 1 0,0 2-1-16,1 0 0 0,-3 2-1 0,2 2 0 15,-2 4 1-15,3 0-1 16,-3 2 0-16,4 2 1 0,-2 0 0 0,1-1-1 0,1 4 0 0,0-3 1 31,0 1 0-31,2 0 0 0,-1 0-1 0,3 3 0 16,2-1 1-1,0 3-1-15,0-3 0 0,2 1 0 0,5-1 0 16,-3 0 1-16,2-2 0 0,2-2 0 16,-2 0 0-16,5 0-1 0,1-4 1 15,-1 1 0-15,5-1 0 0,-4-2 0 16,9-1 0-16,-4-2 0 0,3-2 1 15,-3 0-1-15,-1 0 0 0,-3-2 1 16,-1-2-1-16,-3 0-26 0,-1-1-31 0,-4 0-17 16,-2-1-26-16,-2-6-62 0,0 2-215 15</inkml:trace>
  <inkml:trace contextRef="#ctx0" brushRef="#br0" timeOffset="2615.42">10129 7564 383 0,'0'0'47'0,"0"0"4"15,0 0 20-15,0 0-17 0,0 0-21 16,0 0-3-16,0 0-4 0,0 0-1 15,2-28-6-15,-2 28-9 0,0 2-7 16,0 6-3-16,0 4 0 0,6 4 0 0,-6 3 3 16,6 0 3-16,-2 2 3 15,1 2 0-15,-1 3-2 0,2 3-1 16,-4 2-3-16,2 1-2 0,-2-1 0 16,4-3 0-16,1 2-1 0,-1-5 1 15,0-3 0-15,-2-1-1 0,0-5 0 16,3-1-5-16,-1-5-36 0,-2-3-13 0,-2-3-11 15,-2-4-44-15,0 0-17 16,0 0-66-16</inkml:trace>
  <inkml:trace contextRef="#ctx0" brushRef="#br0" timeOffset="2812.77">10003 7804 412 0,'0'0'68'0,"0"0"9"0,0 0 0 0,0 0-27 0,0 0-16 15,0 0-5-15,0 0-2 0,0 0-7 16,0 0-3-16,12-14 3 0,-4 14-4 16,7 0-4-16,1 2-4 0,7-2-4 15,4 0-2-15,2 1-1 0,2-2 0 16,0 1-1-16,0 0-4 0,-6 0-47 0,-2-2-48 16,-3-5-59-16,-3-6-216 15</inkml:trace>
  <inkml:trace contextRef="#ctx0" brushRef="#br0" timeOffset="6331.39">10950 7689 241 0,'0'0'80'0,"0"0"-44"16,0 0 9-16,0-28-1 0,0 20-2 0,0 5-5 15,0-2-12-15,0 2-5 0,0 1-2 16,0 0-4 0,0 1-2-16,0 1-1 0,6 0-2 0,-4 0-3 0,0 1-3 15,2 2 0-15,-4 3 0 0,8 3 0 16,-4 3 0-16,3 1 0 0,-1 5 2 16,-4 3-2-16,-2 1-1 15,2 5 0-15,-2-1-1 0,0-1 0 16,0 1 0-16,2-2-1 0,-2-1 1 15,2-3 0-15,-2-3-1 0,2-2 0 0,2-2 0 0,-2-3 1 16,2-3-1-16,-1-2 0 0,-1-2 0 16,0-3 0-16,-2 0 1 0,0 0-1 15,0-1 2-15,0-1 0 16,6-4 3-16,-6-2-3 0,0-2 1 0,0-3 5 16,0-3-1-16,-2-6 1 0,2-3-3 15,0-4-2-15,4-2 1 0,0-1-3 16,-2 5 0-16,6 4-1 0,-1 4 0 15,-3 3 0-15,4 2 1 0,-2 3-1 16,0 1 0-16,3 2 0 0,1 2 0 16,-4 2 0-16,3 1 0 0,1 1 0 15,0 1 1-15,1 1-1 16,1 2 0-16,0 2 1 0,-1 3-1 16,1 0 2-16,-2 1-2 0,-1 1 1 0,-1 2 1 0,-2 1 0 15,2 3 0-15,-3 4 0 0,-3 1 1 16,4 4-1-16,-2-1 1 0,-2-1-1 15,2 1 0-15,-2-3-1 16,4-1 1 0,-4-3-2-16,-2-1 0 0,0-2 0 15,5-1 2-15,-3-3-2 0,-2 0 0 16,0-3 0-16,0-1 0 0,0-2 0 16,0-2-8-16,0 1-16 0,0-2-9 15,0 1-3-15,0-1-27 0,0-4-35 0,0-3-36 16,4-1-206-16</inkml:trace>
  <inkml:trace contextRef="#ctx0" brushRef="#br0" timeOffset="6773.44">11400 7783 356 0,'0'0'61'0,"0"0"-1"16,0 0 4-16,0 0-7 0,0 0-22 15,0 0-8-15,39-51 3 0,-34 48-5 16,-5 1-5-16,2 2-7 0,-2-2-1 16,0 2-1-16,0 0-4 0,0 0-4 15,0 3-1-15,-4 0-2 0,-1 2-1 16,-1 4 1-16,2 0 0 0,-2 3 0 16,4 0 0-16,-4 2 0 0,4 1 0 15,2 1 0-15,0 0 0 16,0 0 0-16,0 2 0 0,6-1 0 0,-2-1 0 15,0-1 0-15,2-3 0 0,5 0 0 16,1-1 1-16,0-3-1 0,1 0 0 0,1-2 0 16,3-4 0-16,-1-2-1 0,-1 0 1 15,-1-6 0-15,1-4 0 16,1-1 2-16,-10 0-2 0,7-4 1 0,-1 0 3 16,-6-4 4-16,-1-1 5 0,-1-3-3 15,-2-2-5-15,-2-4-2 0,-2 1 2 16,-5 1-2-16,-1 3-1 0,-8 6-2 15,-1 3 1-15,-8 5-1 0,-2 3-5 16,-1 4-14-16,3 3-12 0,0 0-6 16,-2 8 0-16,11-1-3 0,-1 6-17 15,7 2-45-15,-5-1-46 0,7-2-110 0</inkml:trace>
  <inkml:trace contextRef="#ctx0" brushRef="#br0" timeOffset="7687.04">12105 7572 387 0,'0'0'80'15,"0"0"-41"-15,0 0 18 0,0 0 9 0,0 0-23 16,2-50-15-16,-2 49-2 0,0 0-5 15,0 1-6-15,0 0-6 0,-4 2-6 16,2 8-3-16,-2 5-1 0,-2 3 1 16,4 1 1-16,-1 0 0 0,3 3 0 15,-2 0 0-15,2 4-1 0,0-2 0 16,0 3 0-16,5-1 0 0,-1-2 0 16,0 0 0-16,2-5 0 0,4 0 1 15,-6-4-1-15,1-2 1 16,-1-1-1-16,0-4 0 0,0-2 1 0,-2-3 0 0,-2-3-1 15,0 2 0-15,2-2 0 0,-2 1 1 16,0-1-1-16,2 0 1 16,-2 0 0-16,0-6 2 0,0-3 2 15,0-2-4-15,-2-1 0 0,-4-1 1 16,-4-2-1-16,-5-2-1 0,-3 1 0 16,-1 0 0-16,-2 2 0 0,-8 4-1 0,-2 4-1 15,4 1-3-15,1 4 0 0,5 1 1 16,-4 0 1-16,17 5-1 0,-5 2-1 15,5-1 1-15,4 2-3 0,0 4 3 0,0-4 0 16,-2 3 3-16,6-2 0 0,0 2 1 16,0 0-1-1,0-1 0-15,0 2 1 0,8 0 0 0,-4 1-1 0,2 0 0 16,4 3 1-16,3-3 0 0,-3 1-2 16,5-3 2-16,3 2 0 0,7-2 0 15,-6-4-1-15,3 1 1 0,7-3 1 16,-2 0-1-16,-2-4 1 0,2 1 0 15,0-2 0-15,0-2 0 0,0 0 0 0,-7-4-1 16,-1-3 1 0,8-1 1-16,-11-4 0 0,3 0 2 15,-3-3 3-15,1-1 2 0,-5 0 0 0,5 1-2 0,-9 1 0 16,0 2 1-16,3-3-1 0,-1 2 2 16,-6-2 7-16,0 3-8 15,0 1-3-15,1-1 0 0,-5 4 2 0,0 1-1 16,0 1 0-16,-2 3-1 15,-5-3 0-15,3 3-3 0,-4 0-1 0,-2 0 0 16,-1 2-2-16,5 0 1 0,-2 2 0 16,-3 1-3-16,5 0 1 0,0 4 0 15,2 3 0-15,-2 0 0 0,-3 5 1 16,5-1-1-16,-2 3 2 0,2-1-1 16,4 1 0-16,0 2 0 0,0-2 1 0,0 1-1 15,2 3 1 1,2-2 0-16,2 3-1 0,1-4 1 0,3-1 1 0,-4 1-1 15,7-4 0-15,1-1 0 0,-6-5 0 16,7 1 0-16,-1-3 2 0,5-2-2 16,-5-1 1-16,9 0-1 0,-6-4-4 15,1-2-1-15,-3-1-13 0,1 1-11 16,-6-3-21-16,5-2-20 16,-1-1-23-16,-5-4-64 0,1 1-134 0</inkml:trace>
  <inkml:trace contextRef="#ctx0" brushRef="#br0" timeOffset="8379.2">13178 7528 336 0,'0'0'60'0,"0"0"-20"16,0 0 11-16,-8-51 6 0,-1 42-16 0,-1 1-15 0,4 0-6 15,0 0-7-15,-7 3-3 0,5-1-1 16,2 1 0-16,2 3 0 16,-3-1-3-16,1 3 0 15,4 0 1-15,-4 0 1 0,4 4-4 0,-2 1-2 0,2 2-2 16,0 4 0-16,0 0 0 0,-3 2 0 15,3-1 0-15,2 3 1 0,0 1-1 16,0 0 2-16,4 3-2 0,1-3 2 16,-3 4-1-16,4 1-1 0,4 1 1 15,3 0 1-15,-5 0-2 0,6 0 3 16,1 1-3-16,-1-1 2 0,1-1-1 0,-9-2 0 16,2-3 1-16,-2-1-1 0,-4-4 2 31,-2-2-1-31,0 0-1 0,-4-1 1 0,-6 1 1 0,4-3-2 0,-13-1-1 31,7 2 0-31,-7-2-12 0,3 1-6 0,-3-4 7 0,7 0 1 0,1-2 4 16,-3 0 4-16,6-2 2 0,1-1 1 15,-5-1-1-15,4 1 0 0,4 0 1 32,2 0 0-32,-1 1 0 0,3 1 2 15,0 1 1-15,0 0 3 0,0 0 3 16,0 0-2-16,3 0 1 0,-1-1-1 0,4 1-1 15,2 0 0-15,7 0 1 0,-7 6 4 16,8 4 4-16,-3 0 1 0,7 2-3 16,-5 2-3-16,3 4-2 0,-5 0-1 15,1 2-4-15,1-1 0 0,-9 1 2 16,2-3-5-16,-2-1 1 0,3-2 0 16,-5 3-1-16,-2-3-1 0,0-2 0 15,-2 2 0-15,6-4 1 0,-2 0-1 16,3-1 0-16,3-2 0 0,-4 0 2 15,4-1-2-15,7-4-2 0,-11 1-8 16,7-3-24-16,-5 0-60 0,-4-1-45 0,-4-6-221 16</inkml:trace>
  <inkml:trace contextRef="#ctx0" brushRef="#br0" timeOffset="11059.64">9922 8753 244 0,'0'0'70'15,"0"0"-34"-15,0 0 8 0,0 0 5 16,0 0-10-16,0 0-3 0,0 0-11 16,0 0-7-16,0-12-6 0,0 12-4 15,2 1-1-15,-2 2 2 0,0 2-5 16,4 2 1-16,-2 1 0 0,1 5 3 15,-3 4 0-15,2 1-2 16,0 4 0-16,0 1-2 0,0 1-1 0,0-1-2 16,2-2 0-16,2-1-1 0,-2-1 1 15,3-3 0-15,-5-1-1 0,4-2 1 0,-6-4-1 16,4-1-5-16,-4-1-40 0,0-2-42 16,-4-2-62-16,2-3-198 0</inkml:trace>
  <inkml:trace contextRef="#ctx0" brushRef="#br0" timeOffset="11264.94">9877 8587 414 0,'0'0'73'0,"0"0"-46"0,0 0 15 16,0 0-4-16,0 0-22 0,53-29-11 15,-48 29-3-15,1 0-2 0,0 3 0 16,-2 6 0-16,2-1-22 0,-2 2-48 16,-1 0-55-16,-3-2-93 0</inkml:trace>
  <inkml:trace contextRef="#ctx0" brushRef="#br0" timeOffset="12115.82">10212 8804 269 0,'0'0'59'16,"0"0"-9"-16,0 0-1 0,0 0 1 0,0 0-14 15,0 0-11-15,0 0-4 0,0 0-5 0,0 0-2 16,-23-47-2-16,23 47 3 0,0 0 2 15,0 0 0-15,0 0-2 16,0 0-6-16,0 0-1 0,6-1-3 0,-4 1-3 16,4 0-1-16,5 2 0 0,3 6 1 0,-6 0-2 15,7 1 0-15,-3 5 0 0,-1 2 1 16,-3 0-1-16,-2 0 0 16,0 2 0-1,-4-2 1-15,-2 0-1 0,0-1 0 16,0-1 0-16,0 1 0 0,0 0-1 0,0-2 1 0,0 0 0 0,4-1 0 15,-1-2-1-15,3 0 1 0,-2-3 0 16,2-2 0-16,0-2 0 16,-2-1 0-16,-2-2 0 15,1 0 0-15,-1 0 0 0,2-3 0 0,0-5 1 16,0 1 1-16,0-5-1 0,4-1 1 0,-6-5 8 0,5-2 2 31,-1-3-1-31,2-2-3 0,2 0-1 16,-1 2 5-16,-3 4-9 0,0 8-2 15,-2 5-1-15,2 3 1 0,-3 3-1 16,-1 0-1-16,2 0-1 0,-2 7 0 16,2-1 0-16,2 4 1 0,0 5 1 15,3-1-1-15,-3 3 2 0,-2-3-1 16,6 0 0-16,1-1 0 0,-3 0 0 16,2 1 0-16,1-2 1 0,3-2-1 0,1 1 0 15,1-2 0-15,1-2 2 0,1-5-2 16,-3-1 0-16,1-1 0 0,-3 0 0 15,1-6 0-15,-2 0 0 0,1-2 1 16,-3-2 12-16,1-3 4 0,-1-2 1 16,0-1-4-16,-6-4 0 0,0-2-4 15,-1-4 0-15,1-8-1 0,-2-1 0 16,2-3-6-16,0 2-2 0,-2 3-1 16,2 4 1-16,-2 6-1 0,-2 1 1 15,0 4-1-15,0 4 0 0,-2 6 0 0,-2 3 1 16,2 4-1-16,2 1 1 15,-2 0-1-15,0 6-1 0,0 4 0 0,-2 5-2 16,2 3 2-16,0 5 0 0,2-1 0 16,0 5 1-16,4-1 0 0,2 1-1 15,4 4 1-15,-2 0 0 0,1 0 0 16,3 1 0-16,-1-3 0 0,-1-1 0 16,2-6 0-16,-3 0 1 0,-1-4-1 15,2-1 0-15,-4-4 0 0,3-4-9 16,-9-3-13-16,4-2-7 0,-4-3-13 15,0-1-11-15,0-5-14 0,0-4-7 16,-4-6-56-16,-7-1-105 0</inkml:trace>
  <inkml:trace contextRef="#ctx0" brushRef="#br0" timeOffset="12319.93">10602 8776 394 0,'0'0'77'0,"0"0"-34"0,0 0 12 15,0 0 3-15,0 0-21 0,0 0-7 16,0 0 2-16,56-13-4 0,-39 13-4 16,3 0-5-16,1 0-3 0,-2 0-3 15,5 0-2-15,-7 0-3 0,4 0-3 16,-5 0-3-16,1 0-2 0,-3 0 2 16,1 0-2-16,-9 0 0 0,2 0-32 15,0 0-34-15,1 0-26 0,-7-2-46 16,2-1-111-16</inkml:trace>
  <inkml:trace contextRef="#ctx0" brushRef="#br0" timeOffset="14572.57">11541 8770 195 0,'0'0'62'16,"0"0"-11"-16,0 0-4 0,0 0 2 16,0 0 2-16,0 0 1 0,0 0-7 15,0-51-6-15,0 48-8 0,0 3-4 16,0-1-6-16,0 1-8 0,0 0-7 16,0 0-6-16,2 2 0 0,6 3-2 15,-6 1 1-15,4 2 1 0,1 2 0 16,-1 2 0-16,0 2 2 0,4-1-1 15,-6 3-1-15,1-1 0 0,3 2 2 0,-2 1 0 16,6 1-2-16,-3 0 0 16,-1 0 1-16,4-2 0 0,-5-2-1 0,1-1 0 15,0-3 0-15,0-3 1 16,-3-2-1-16,-5-3 1 0,4-1-1 0,-4-2 0 16,4 0 2-16,0 0 22 0,0-4 5 15,2-2 0-15,5-3-4 0,-7-3 4 16,10-3-11-16,-1-4-7 0,-7-2-4 15,6-2 0-15,1-2-2 0,-5-2-2 16,6 0-1-16,-1 1 1 0,-7 3-3 16,4 4 1-16,-4 9-1 0,-3 4 0 0,1 4 1 15,-4 1-1-15,0 1-1 0,0 0-2 16,0 0-4-16,0 5-17 0,0 2-12 16,0 4-10-16,2 6-12 0,-8 0-25 15,3 0-60-15,-1-3-55 16</inkml:trace>
  <inkml:trace contextRef="#ctx0" brushRef="#br0" timeOffset="15393.16">12169 8807 244 0,'0'0'180'0,"0"0"-132"0,0 0 0 15,19-51 15-15,-19 42-11 0,0 4-19 16,0 0-8-16,0 0-6 0,0 1-5 16,-4-2-8-16,-1 2-3 0,-5-2-1 15,2 2 0-15,2 1-2 0,-1 1 0 16,-3 2 1-16,2 0-1 16,0 0-1-16,1 4 1 0,-7 2-2 0,2 5 2 0,-3-1 0 15,3 3 0-15,1-1 0 0,-3 0-1 16,1 1 1-16,7 1 0 15,-4-2-2-15,4 4 1 0,2-1 0 16,2 1 0-16,2 1 0 0,0-2 0 0,4 0 0 16,0-2 1-16,8-3-1 15,-6 1 1-15,5-5-1 0,3-1 1 16,-3-2 0-16,5-3 0 0,-1 0 1 0,3-1-1 16,-3-2 1-16,3-2 0 0,-3-2 1 15,-3-2 1-15,-2-1 2 0,-3-1 0 16,-5 0-2-16,0-2 2 0,-2 2-2 0,0 1-2 15,0 3 0-15,0 3 1 16,0 0-2-16,0 4 0 0,0 0 0 16,0 0 0-16,0 2-2 0,0 5-3 0,0 1 0 15,0 1 4-15,2-1 1 0,2 1 0 16,0-1 0-16,0 1 0 0,4-2 0 16,1-3-1-16,-1 0 1 0,2-3 1 15,3-1-1 1,-1 0 2-16,5 0 0 0,-3-5-1 15,5-2 1-15,-7-1 4 0,3 0-2 0,-1-1 3 16,-4-1 3-16,-1-1 2 0,1-2 3 16,-6-3 3-16,-2-3-8 0,2-4 1 15,-4-1-4-15,0-6-2 0,0-3-5 16,-4-2 3-16,2 1 1 0,-2 1 0 16,0 4-1-16,-2 4 0 0,4 4-1 0,0 2 1 15,2 3 0-15,0 3-3 0,0 4 1 0,0 5 1 16,0 2-1-16,0 2 1 0,0 0-2 15,-2 0 0-15,2 3-2 0,-3 3-1 16,3 5 0-16,-2 2 1 0,0 2 2 0,0 4-1 16,2 2 1-16,-2 2 0 15,4 1 0-15,-2 2-1 0,0 1 1 16,4-3 0 0,3 1 0-16,1-2 0 0,0-2 1 0,0 1-1 0,3-4 0 0,-1 1 0 31,-4-2 0-31,3-4-1 0,-1 1 1 0,0-4 0 0,-4-1 1 0,0-2 0 15,-4-1-1 1,4-2-4-16,1-1-28 16,-3 0-15-16,-2 0-28 0,0-2-25 0,0-1-68 0,-2 0-103 15</inkml:trace>
  <inkml:trace contextRef="#ctx0" brushRef="#br0" timeOffset="15722.99">12698 8917 291 0,'0'0'100'15,"0"0"-42"-15,0 0-5 0,0 0 13 0,0 0-14 16,0 0-18-16,0 0-1 0,19-28-3 15,-19 28-5-15,0 0-6 0,0 0-5 16,0 0-3-16,0 0-3 16,0 0-6-16,0 3-1 0,6 1-1 0,-2 4 2 15,-2-1 1-15,2 1-1 0,1 0 1 16,-5-2 0-16,0 3-1 0,0-1-1 16,-5 1 0-16,1 0 1 0,-2 0-1 15,0 1 0-15,2-3-1 0,-7-1-3 16,3 2-25-16,-2-4-26 0,2-2-24 15,-9-1-86-15,7-1-183 0</inkml:trace>
  <inkml:trace contextRef="#ctx0" brushRef="#br0" timeOffset="16053.71">12760 8653 302 0,'0'0'70'0,"0"0"-29"0,0 0 23 0,0 0-6 16,0 0-22-16,0 0-5 0,0 0-5 16,0 0-8-16,0 0-3 0,-10-3 1 15,10 3-3-15,0 0 3 0,0 0 2 16,0 0 0-16,0 0-1 0,0 0 0 15,0 0-3-15,0 0-3 0,0-1-2 16,0-1-1-16,0 2-1 0,0 0-4 16,0 0 0-16,0 0-1 0,0 0-1 15,0 0-1-15,0 0 0 0,0 0 0 16,0 2-18-16,-2-2-41 0,0 2-23 16,-2-2-57-16,0 1-106 0</inkml:trace>
  <inkml:trace contextRef="#ctx0" brushRef="#br0" timeOffset="39291">10104 9737 190 0,'0'0'48'0,"0"0"0"0,0 0-15 15,0 0 11-15,0 0-4 0,0 0-9 16,0 0-2-16,0 0-4 0,23-36 1 16,-21 34-1-16,0-3-3 0,0 3-5 15,2-3 3-15,-4 2-3 16,4 0-3-16,-4-1-1 16,0 2 0-16,0 1-1 0,0-4 0 15,0 3-4-15,-4-3-1 0,-2 1-2 16,-6 0-3-16,-3-1-1 0,-1 1 1 15,-3 1-1-15,0 3 3 0,1 0-3 16,1-3-1-16,3 3 0 0,1 1 1 16,-3 4-1-16,1 3 0 0,-1 0-1 15,3 3 1-15,-5 0 0 0,5-1 0 0,-3 3 0 16,6-2-1-16,1-1 1 0,-3 2 0 16,4-4 0-16,5 3 0 0,-3 0-1 15,6 1-2-15,0-1 1 0,0 0-1 16,4-1 1-16,1-2 2 0,5 2-1 15,4-1 0-15,3 1 0 0,6 2 1 16,1-2 0-16,3 0 0 0,6 1 0 16,5 0 0-16,-3-1 2 0,-8 2 1 0,2-2 1 15,-7 0 0-15,-1-3-2 16,-13 1 0-16,-2-2-1 0,1-1-1 16,-5 3 1-16,-2-1-1 0,-2 2 3 15,-5 1-2-15,-1 1 0 0,-4-3 3 16,-1 0-1-16,-1-1-3 0,-5 1 0 0,5-2 1 15,-11-1-1-15,6 0-5 0,-1-1-8 16,-3 0 0-16,4-2-1 0,1 0-4 16,-1-1 5-16,7-1 6 0,4-3-10 15,-1-4-10-15,5-4-3 16,0-2-1-16,2-4 6 0,2-1-11 0,4-4-46 16,6 0-116-16</inkml:trace>
  <inkml:trace contextRef="#ctx0" brushRef="#br0" timeOffset="39591.08">10515 9619 357 0,'0'0'43'0,"0"0"5"16,-14-51 9-16,6 43-7 15,-1 1-11-15,1 1-11 0,0 2-7 16,4 0-8-16,0 3-1 0,-3-1-4 15,5 2 0-15,0 2-4 0,-2 3-3 16,2 3-1-16,0 2 0 0,2 4 0 16,0 1 0-16,0 3 1 0,0 6-1 0,2 1 3 15,0 2-2-15,2 4 0 16,-2 1-1-16,0 3 0 0,5-3 2 0,-5-2-2 16,0-4 0-16,2-3 0 0,-4-4-2 15,6-3-27-15,-2-4-22 0,0-1-40 16,-2-4-33-16,1 0-87 0</inkml:trace>
  <inkml:trace contextRef="#ctx0" brushRef="#br0" timeOffset="39808.42">10179 9848 387 0,'0'0'47'0,"0"0"7"15,0 0 14-15,0 0-5 0,0 0-26 16,51-41-8-16,-32 34-5 0,1 0-5 0,5 1-6 16,-2 2-8-16,4 0-3 15,-2 2 0-15,4-1-2 0,0 1 0 16,2 1-24-16,-2-4-42 0,2 1-48 16,-7 0-87-16</inkml:trace>
  <inkml:trace contextRef="#ctx0" brushRef="#br0" timeOffset="40248.46">10706 9735 157 0,'0'0'134'0,"0"0"-91"0,0 0 2 0,0 0 0 16,0 0-4-16,0 0-11 0,0 0-1 15,0 0-7-15,0 0-4 0,-17-6-3 16,17 6-4-16,2 0-5 16,6 1-2-16,-1 4 5 0,5 3 9 0,2 2-4 15,5 2-1-15,-4 1-1 0,9 6-5 16,-9 2-4-16,3 2-1 0,-9-2-1 16,1-1 0-16,-4-2 0 0,-4-2 0 15,5-3 0-15,-7-4-1 0,0-3 0 16,-3 0 2-16,-1-2-2 0,0-2 1 15,2 0-1-15,-2-2 1 0,0 0 0 16,0-1 2-16,-2-3-1 0,1-2-1 16,-3-2 1-16,0 1 1 0,2-4 15 0,-1-2 2 15,3-2-3-15,-2-2-2 16,2-3-1-16,4-2-2 0,-2-4 0 0,2-1-5 16,8 3-2-16,0 3-1 0,-1 4-1 15,1 5-3 1,2 2-1-16,5 3-1 0,3 2-29 0,3 3-26 0,2 2-12 15,-3 0-35-15,1 0-69 0,0-2-194 16</inkml:trace>
  <inkml:trace contextRef="#ctx0" brushRef="#br0" timeOffset="40609.91">11090 9726 358 0,'0'0'48'0,"0"0"-12"15,0 0 9-15,0 0 11 0,0 0-14 16,0 0-12-16,0 0-8 0,0 0-4 16,0 0-4-16,-27-26-5 0,27 27-5 15,0 3-2-15,0 1-2 0,0 3 1 16,2 1 1-16,2 1 4 0,3 3 3 16,-1 2 0-16,2 3-2 0,-2-2-3 15,3 2-3-15,-1-1 0 16,2 2 1-16,1-2-2 0,1-4 0 0,0 2 0 0,1-3 1 15,5-4-1-15,-7-1 0 0,7-4 0 16,-7-3 0 0,3 0 0-16,-2-7 0 0,1-3 0 0,3 0 3 0,-5-3-2 15,-5-1 1-15,0-3 1 0,-2 0 5 16,-2-2 9-16,2-5-10 0,-4-1-3 16,0-4-3-1,0 3 1-15,0 2-1 0,-4 9 0 0,2 4-2 0,-2 4 1 16,-4 0-5-16,2 5-26 0,-3 3-16 15,-3-1-26-15,2 6-65 0,-5 3-93 16</inkml:trace>
  <inkml:trace contextRef="#ctx0" brushRef="#br0" timeOffset="41193.17">11526 9740 135 0,'0'0'327'0,"0"0"-285"15,0 0 12-15,0 0 12 0,0 0-19 16,0 0-19-16,0 0-1 16,25-53-6-16,-33 49-3 0,2-1-7 0,-5 0-5 15,5 1-1-15,-4 2-2 0,-1-1-1 0,3 3-2 16,-4 0 0 0,3 5 0-16,-1 2 0 0,2 3 0 0,-7 0 0 0,5 5-2 15,2 2-1-15,-7-2 2 0,7 5 1 31,2-2 0-31,4 1 0 0,-7 0-1 0,9-3 1 0,0-1 0 0,9 1-2 16,-3 0-5 0,6-1 2-16,3-2 1 0,6-2 3 15,1-1 0-15,5-6 1 16,2 1 0-16,-4-5-1 0,6 0 1 16,-2-4-3-16,0-3 2 0,-2-3 0 15,0-2 1-15,-9-2 0 0,1 0 0 16,-9-3 0-16,5 1 0 0,-11-2 1 0,0-4 0 15,-4-4 0-15,0-5 0 0,0-3 0 16,0-4 0-16,0 1 0 0,0 5 0 16,-2 5-1-16,0 4 2 0,-9 5 8 15,5 3 4-15,-2 5-2 0,4 4-2 16,0 3 0-16,-1 3-3 0,-1 0-2 16,2 1-3-16,2 5-2 0,-2 3-1 15,2 4 0-15,2 1 0 0,0 3 1 16,0 3 1-16,6 1 0 0,0 3 0 15,7 2 2-15,-3 3 1 0,4 3-1 16,-3 0-1-16,1 2-2 0,3-2 1 0,-9 0 0 16,6-1-1-16,1-6 0 0,-5 0 0 15,-4-4-12-15,4-4-21 0,-6-4-12 16,0-4-4-16,1-4-13 0,-3-4-22 16,-5-1-28-16,-5-2-42 0</inkml:trace>
  <inkml:trace contextRef="#ctx0" brushRef="#br0" timeOffset="41334.01">11638 9800 441 0,'0'0'50'15,"0"0"-2"-15,0 0-4 0,0 0 6 0,0 0-14 16,0 0-9-16,0 0-1 16,54-42-5-16,-38 40-4 0,1 2-7 0,8 0-7 15,-5 0-2-15,1 0-1 0,8 1-5 16,4-1-53-16,-2-5-47 0,0-5-125 15</inkml:trace>
  <inkml:trace contextRef="#ctx0" brushRef="#br0" timeOffset="42182.75">12394 9639 294 0,'0'0'92'0,"0"0"-66"16,0 0 11-16,0 0 9 0,0 0 5 0,3-54-8 15,1 51-11-15,-2 1-4 0,0 0-3 16,4 0-9-16,-2 2-6 0,0 0-1 15,7 0-4-15,1 5-1 0,-2 2-2 16,5 4-1-16,1 4 1 0,-5 2-1 16,-1 2 1-16,2 3-1 0,-5 2-1 15,-1 1 1-15,-2 0 0 16,-4-2 0-16,0 2-1 0,0-4-2 0,0-2 0 16,2-5-2-16,-2-5 0 0,-2-2 0 15,2-3 3-15,0-1-2 0,-2-1 3 16,2-2-4-16,-2 0 4 0,2 0 0 15,-4-2 2-15,0-4 0 0,1-3 0 16,-1-1-2-16,0-5 1 0,-2-1 0 0,2-3 4 16,0-3 6-16,4-6-2 15,-2-3 1-15,4-3-5 0,4 4 5 0,6 3 3 16,-8 7-8-16,5 6-3 0,-1 6 0 16,0 3-1-16,-2 1 2 0,3 4-1 15,3 0-2-15,1 2-2 0,3 5 2 16,3 3-1-16,-3 2 1 0,1 2 0 0,8 1-2 15,-9 6 2-15,5-4 0 16,-11 4 0-16,0-2 2 0,-1 1-2 0,-5-1 0 16,-4 2 0-16,0-3-2 15,0 2-6-15,0-4-16 0,2 0 1 0,0-4-7 16,2-2-16-16,4-2-24 0,1-3-41 16,-3-3-52-16</inkml:trace>
  <inkml:trace contextRef="#ctx0" brushRef="#br0" timeOffset="42560.63">13002 9671 465 0,'0'0'37'0,"0"0"17"0,0 0 5 0,0 0-5 16,0 0-12-16,4-53-19 0,-14 46-7 15,0 2-7-15,1 1-4 0,-5 1-2 16,-1 3-2-16,7 0-1 0,-8 2 0 15,5 5-1-15,1 4 1 0,-5 1-2 16,9 3 2-16,0 0-1 0,0 4 1 16,0-2 0-16,4 1-1 0,2 1 1 15,0-1-1-15,0 1 1 16,8-1-1-16,2 0 1 0,3 0-2 0,5-2 2 0,-3-3 0 16,7-2 0-16,-1-2 0 15,-2-4 0-15,1-2 0 0,-9-3 0 16,1-1 0-16,1-5 1 0,-7-2 1 0,2-5 1 15,-2 1 13-15,-2-2 3 16,0-6-3-16,-1-2-9 0,-3-6-5 0,0-2-1 16,-3 2-1-16,-1 6 1 0,-4 5-1 15,2 3-2-15,-2 6-12 0,-3 0-11 16,-1 1-15 0,2 4-20-16,-1 1-25 0,-3 1-60 0,5 2-76 0</inkml:trace>
  <inkml:trace contextRef="#ctx0" brushRef="#br0" timeOffset="43304.47">13213 9539 386 0,'0'0'34'0,"0"0"3"0,0 0 15 16,48-58 3-16,-38 52-10 15,-6 3-13-15,-4 2 0 0,0 1-8 16,0 0 0-16,0 0 9 0,0 0-7 0,0 0-7 15,0 0-9-15,0 1-4 0,0 5-3 16,0 4-3-16,0 3 1 0,0 6-2 16,0 0 2-16,2 6-1 0,0 1 1 15,4 3 0-15,1 1-1 0,1 0 1 0,-2-1 0 16,0-1-1-16,-6-3 0 0,0-2 0 16,0-3 0-1,0 0 0-15,0-4 0 0,0-6 0 16,0-2-3-16,0-5 1 0,0-1 1 0,0-1-1 0,0-1 1 15,0 0-1-15,0 0 2 0,0-3 0 16,0-2 1-16,0-4 1 0,-2-2-2 16,-4-3 0-16,-4-5 0 15,-1 1 0-15,3-2 1 16,-8-1-1-16,3 6 0 0,1 1-1 0,-3 7-3 16,9 4 2-16,0 3-2 0,-5 0 2 0,5 5-2 15,0 3-3-15,2 3-5 0,2 2 4 0,0-2 5 16,2 1 2-16,0 1 0 15,0 2 1 1,4-4-1-16,0 3 1 0,6-1 0 16,5-2 0-16,-5 0 0 0,9 1 0 0,-5-1 1 15,11-2 0-15,2-2-1 16,2-2 0-16,0-4 1 0,8-1 0 0,-4 0 0 16,4-8 0-16,-4 1 1 15,-2-4 0-15,0 1 0 0,-8-2 0 0,0-1 0 16,-2-2 3-16,-9-1 6 0,2-4 3 15,1-2 1-15,-11-2-7 0,6 1 0 16,-3-1-1-16,-3-2-4 0,-4 4 0 16,0-1 5-16,-4 5-2 0,-1 1-3 15,-5 5 0-15,4 2-1 0,-6 2 0 16,1 2-1-16,1 3-1 0,-7 1 0 16,5 2 0-16,0 5 0 0,-7 4-3 0,9 6 2 15,-5-1 0-15,5 3 0 16,4 1 0-16,-1 0 1 0,3 2-1 0,2 1 0 15,2 1 1-15,0 2-1 0,6 0 1 16,3 2-2-16,-5 1 2 0,10-7 0 16,1 1 0-16,-3-6 0 0,7-2 0 15,-3-3-1-15,7-4 1 0,-6-3-4 16,7-3-9-16,1 0-8 0,8-4-19 16,-4-5-18-16,4-6-19 0,4-5-63 0,-8-1-144 15</inkml:trace>
  <inkml:trace contextRef="#ctx0" brushRef="#br0" timeOffset="44012.71">14424 9636 294 0,'0'0'95'16,"0"0"-44"-16,0 0 10 0,0 0-1 15,0 0-10-15,0 0-16 0,0 0-1 16,-6-41-10-16,6 39-2 0,2 1-6 16,2 1-1-16,3-1 0 0,-1 1-2 15,-2-1 1-15,6 1-3 0,5 0-1 16,-7 3-1-16,9 6 0 0,-3 1-4 15,5 2-2-15,-5 3-1 16,1 0-1-16,-3 0 0 0,-4 0 0 0,0-1-1 0,1-1-21 16,-1-3-13-16,-6-2-7 0,0-4 0 15,-2-2 2-15,0-1 9 16,0-1 9-16,0-1 15 0,-2-5 6 0,-2-2 2 16,-2-3-1-16,0-1 1 0,-3 1 2 15,5-2 3-15,-2 1 10 0,2 3 1 16,-4-2 4-16,3 0 3 0,3 3 0 15,2 2 7-15,0 1-5 0,0 4-8 16,0-2-3-16,-2 3-4 0,2 0-5 16,0 0-3-16,-4 0-1 0,0 3-2 15,-4 4-2-15,-7 2 2 0,5 1 0 0,-2 3-1 16,-3-1 1-16,7 1 0 0,-3-1-2 16,3-3-6-1,0 2-1-15,4-3-6 0,2-1 3 0,0-2 0 0,2-1 4 16,0 0 3-16,0-2 1 0,0 0 1 15,4-1 3-15,-2-1-1 0,6 0 2 16,2-5-1-16,-1-2 2 16,-1-2 1-16,4-1 12 0,1-2 8 0,-7 0-3 15,0-4-3-15,0 1-3 0,3-2-2 16,-3 2-2-16,-6 3-3 0,4 3-4 0,-4 3-2 16,0 4 0-16,0 1 0 0,0 1-1 15,0 0 0-15,-2 6-2 16,-4 2-2-16,-5 3-11 0,-1 1-12 0,6 1-12 15,-7 2-3-15,-1-3-13 16,6 0-34-16,-9-3-71 0,7-1-222 0</inkml:trace>
  <inkml:trace contextRef="#ctx0" brushRef="#br0" timeOffset="44699.37">14844 9516 315 0,'0'0'74'0,"0"0"-7"15,0 0-3-15,0 0-2 16,0 0-16-16,0 0-8 0,0 0-10 0,14-47-1 16,-14 47-5-16,5 0-8 15,-1 2-4-15,-2 2-3 0,2 4-3 0,4 2 0 16,5 3 1-16,-5 4 2 0,2-1-1 15,5 5 0-15,-7 0-1 0,-2 2-3 16,0-1 0-16,1 0-1 16,-5-2 0-16,-2 4 0 0,0-5 0 15,-2-1-1-15,-5-4-3 0,3-1-1 16,2-3-3-16,-2-2-1 0,2-2 3 0,2-3-1 16,0 0 1-16,-2-2 1 0,2-1 2 0,0 0 2 15,-4-2 1-15,2-3 0 16,0-1 0-16,-3-6 0 0,5 0-1 15,0-2 1-15,0-1-1 0,0-2 1 0,0-4 0 16,0-4 2-16,5-1 1 0,-1-2 2 16,2 0-2-16,-2 2 2 0,2 7 0 15,3 4-3 1,-3 5-3-16,-4 5 2 0,2-1 1 16,0 4-2-16,2 1-1 0,5-1 0 15,-3 1 0-15,-2 0 1 0,6 1-1 0,3 5 0 0,-5 3 0 16,5 3 0-16,-3 3 1 0,-6 4-1 0,9 1 1 31,-7 1-1-31,-2 5 0 0,1 0 0 0,-1-1 0 16,0 1 0-16,-2 1 2 0,-2-2-2 0,0 2 0 0,-2-2-2 15,0-2 4 1,0-1-4-16,0-2-5 0,0-4-23 0,-2-2-19 16,-2-4-16-1,2-5-34-15,-4-4-60 0,2 0-123 16</inkml:trace>
  <inkml:trace contextRef="#ctx0" brushRef="#br0" timeOffset="45226.56">15319 9594 387 0,'0'0'29'0,"0"0"28"0,0 0-7 16,0 0 8-16,0 0-15 0,0 0-21 0,0 0-8 15,0 0-5-15,-29-34-5 0,23 34-1 16,-2 0 1-16,4 2 0 0,0 4-3 16,2 2-1-16,0-1 0 0,0 3 0 15,-1-1 0-15,-1 1 0 0,2 2 0 16,0-3 0-16,2 0 0 0,0-2 1 16,0 2-1-16,6-2 0 0,1 0 0 15,1 0 1-15,8 0-1 0,-5-1 2 16,3-2-1-16,3 0 0 0,-3-2 2 15,3-2 1-15,-7 0 0 0,5-3 4 16,-5-3 4-16,-4 0 0 0,0-2-1 16,-2-3 1-16,3 0-1 0,-3-4-2 15,-4-1-1-15,0 0-1 0,0-5-4 0,-4 1-1 16,-5-1 1-16,-1-1-2 0,2 2 2 16,0 2-1-16,-5 2-2 0,5 5 1 15,-5 1 0-15,1 6-1 16,4 0 0-16,-5 4-1 0,-3 1 0 0,5 5-1 15,-5 4 0-15,8 4 1 0,-3 1 0 16,1 4-2-16,4 1 3 0,2 3-1 16,4 1-1-16,0 1 1 0,0 4 0 15,2-1 1-15,2-1 0 0,6 0 0 16,3-2 0-16,-5-2 0 0,10-1 0 0,1-3 0 16,4-1-2-16,4-5 1 0,4-2-16 15,0-3-12-15,2-4-11 0,0-1-8 16,0-4-25-16,0-2-43 15,-4-5-59-15</inkml:trace>
  <inkml:trace contextRef="#ctx0" brushRef="#br0" timeOffset="45494.75">15634 9532 457 0,'0'0'46'16,"0"0"4"-16,0 0 33 0,0 0-32 15,0 0-10-15,0 0-3 0,0 0-5 0,0 0-10 16,35-31-9-16,-33 31-8 0,2 5-2 16,2 3-2-16,2 3-2 0,-1 2 1 15,-1 3 1-15,2-1-1 0,2 3 0 16,1 2-1-16,-1 0 1 0,5 1-1 16,-1-1 1-16,5 1-1 0,-3-2 0 15,3-2 1-15,-7-2-1 0,1-2-4 16,-5-4-23-16,-4-2-14 0,-2-4-22 15,0-1-5-15,-2-2-7 0,0 0-28 0,-2-3-15 16,0-5-83-16</inkml:trace>
  <inkml:trace contextRef="#ctx0" brushRef="#br0" timeOffset="45699.15">15776 9601 211 0,'0'0'172'15,"0"0"-97"-15,0 0-3 0,0 0-1 16,-14-55-15-16,14 53-11 0,-2 1 0 15,2 0-10-15,0 1-11 0,0 0-16 16,0 6-7-16,-4 6-1 0,4 5 0 16,-7 3 2-16,-1 1-1 0,0 3 0 0,2-2-1 15,-3 0 1-15,-3-1 0 0,4-1-1 16,4-1-15-16,-3 0-28 0,1-6-24 16,2-2-9-16,2-3-49 0,0-5-71 15</inkml:trace>
  <inkml:trace contextRef="#ctx0" brushRef="#br0" timeOffset="46077.73">15966 9431 312 0,'0'0'31'0,"0"0"-1"0,0 0 16 15,0 0 3-15,0 0-6 16,0 0-2-16,0 0-10 0,0 0 3 16,0 0-2-16,-14-35-4 0,14 35-1 15,0-3 5-15,0 3-5 0,0 0-5 16,0 0-5-16,0 0-5 0,0 0-1 16,2 0-4-16,4 6-1 0,-2-1 1 0,7 5 0 15,-1 0-4-15,-2 3 0 0,-1 4-2 16,1 4 2-16,2 5-2 0,-6 1-1 15,-2 2 0-15,-2 5 1 0,2-1-1 16,3 0 1-16,-5-3-1 0,4-3-1 16,2-1 1-16,2-4 1 0,-4-3-1 15,0-3 0-15,1-1-5 0,-1-3-15 16,0-5-10-16,-2-3-15 0,4-2-9 16,-2-2-1-16,-2-1-13 0,0-9-17 15,-4-1-21-15,2-1-110 0</inkml:trace>
  <inkml:trace contextRef="#ctx0" brushRef="#br0" timeOffset="46234.67">15886 9617 479 0,'0'0'75'0,"0"0"-46"0,0 0 13 16,0 0 3-16,0 0-22 0,0 0-11 15,60-21-3-15,-40 21-3 16,5-1-3-16,-8 2-2 0,1 3 1 0,-5 0-2 15,1-1-42-15,-8 1-55 0,-1-5-99 16</inkml:trace>
  <inkml:trace contextRef="#ctx0" brushRef="#br0" timeOffset="46516.68">16332 9787 400 0,'0'0'75'0,"0"0"-5"15,0 0 9-15,0 0-16 16,0 0-6-16,0 0-9 0,0 0-17 0,0 0-9 16,0 0-8-16,38-8-6 0,-30 18-2 15,-2 1-4-15,-6 3 1 0,0-3-2 0,0 4 0 16,-8-2 0-16,-3 0-1 15,1 0-2-15,-2-5-19 0,-1 1-22 0,5-4-34 16,-4-2-26-16,1-1-65 0,3-2-122 16</inkml:trace>
  <inkml:trace contextRef="#ctx0" brushRef="#br0" timeOffset="46680.54">16272 9589 589 0,'0'0'46'0,"0"0"-15"0,0 0-13 0,0 0-6 16,0 0-6-16,0 0-4 0,54 10-2 0,-48 2 0 15,-4 1-6-15,0 0-41 0,-2-2-52 16,-8-2-63-16,0-4-227 0</inkml:trace>
  <inkml:trace contextRef="#ctx0" brushRef="#br0" timeOffset="47981.08">8134 10454 314 0,'0'0'72'0,"0"0"-31"15,0 0 1-15,0 0 2 0,0 0-10 16,0 0-4-16,0 0-6 0,29-47-3 16,-25 45-4-16,-2 0-3 15,0 2-2-15,0 0-4 0,0 0-1 0,1 0-2 0,-1 4-3 16,4 3-1-16,-2 3-1 16,2 3 1-16,2 4-1 0,1 5 0 15,-1 1 0-15,0 6 0 0,0-1 1 16,5 3-1-16,-3 0 0 0,7-2 0 15,-3-2 0-15,3-6 0 0,1-2 0 0,1-3 0 16,-2-4 0-16,3-2 0 0,-3-1 1 16,1-5-1-16,-1 1 0 0,4-4 2 15,-1-1-2-15,-3-1 1 0,1 0 0 16,-5-1 0-16,-3-4 2 0,-6 2 8 16,-2 1 5-16,-2 0-1 0,0 0 3 15,0-2-6-15,-4 1-5 0,-4 1-1 16,0 2 2-16,-1 1-2 15,-5 0-1-15,4 2-3 0,-3 4-2 0,1-1 1 16,1 2-1-16,3 3 0 0,-2 0 0 16,2 2 1-16,3 1-1 15,1-1 0-15,0 2 1 0,2 1 1 0,0-1 2 0,0 0 3 16,2 1 0-16,0 1 1 0,6 3 0 16,0 3 0-16,1-1-1 0,1 4 0 15,0-1-5-15,2-2 2 0,-1 0 0 16,-3-5-1-16,2-3 1 0,-4 0 4 15,-4-5-2-15,0-1-3 0,0-2 0 16,0 2-1-16,-4-2 0 0,-6 0 1 16,-3-3 0-16,-3 2-1 0,-1-2 1 0,-3-2-2 15,3-1 0-15,3-1 0 16,1-1 0-16,-3-1-1 0,5 1 0 0,3-1 0 16,0 2-2-16,2 1-7 15,-3 0-3-15,3 0-4 0,2 0-6 16,0 0-6-16,0 0-20 0,-2 0-10 0,3 0-8 15,1 3-39-15,0 0-53 0,0 3-102 16</inkml:trace>
  <inkml:trace contextRef="#ctx0" brushRef="#br0" timeOffset="49397.49">8825 10869 135 0,'0'0'64'0,"0"0"-29"0,0 0-5 16,0 0 8-16,0-8-5 0,0 5-15 15,0 0-6-15,0 0 1 0,0 2-1 0,0 0 2 16,0 1 5-16,0 0 1 0,0 0 4 16,0 0-4-16,0 0-1 0,0 0 7 15,0 0 3-15,0 0-1 0,0 0-5 16,0 0-4-16,0 2-4 0,0 3-1 16,0 3-6-16,0 5-1 0,0-1 6 15,0 1-3-15,0 2-2 0,0-1-1 16,-5 2-5-16,1-4 0 0,-2 3 0 15,0-3-1-15,0-1 1 0,-3 1-2 0,3-5 0 16,2-1-1-16,-2 0-12 16,0-5-15-16,-3-1-27 0,3 0-60 0,0-8-82 15</inkml:trace>
  <inkml:trace contextRef="#ctx0" brushRef="#br0" timeOffset="49608.62">8750 10705 561 0,'0'0'107'0,"0"0"-59"16,0 0-11-16,0 0 12 15,0 0-16-15,0 0-9 0,0 0-7 0,0 0-2 16,0 0-2-16,10-16-2 0,-12 16-4 16,2 1-3-16,-2 0-2 0,0 2 0 15,-2-2-2-15,2 2 0 0,-4 2-6 16,2 0-6-16,0 1-16 0,4-1-26 15,0 1-47-15,6-3-43 0,0-2-89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31T04:23:04.957"/>
    </inkml:context>
    <inkml:brush xml:id="br0">
      <inkml:brushProperty name="width" value="0.05292" units="cm"/>
      <inkml:brushProperty name="height" value="0.05292" units="cm"/>
      <inkml:brushProperty name="color" value="#0070C0"/>
    </inkml:brush>
  </inkml:definitions>
  <inkml:trace contextRef="#ctx0" brushRef="#br0">14910 10150 149 0,'0'0'27'16,"0"0"11"-16,0 0 15 0,0 0 6 16,0 0-7-1,0 0 0-15,0 0-3 0,0 0-12 0,2-4-9 0,-2 4-3 16,0 0-5-16,0 0 1 0,0 0-6 16,0 0-4-16,0 0-5 0,0 0-3 15,0 0 2-15,0 0-1 0,2 0 0 0,4 1 1 16,3 1 5-16,-3-1 10 15,6 2-2 1,7-2-1-16,6 1 3 0,0 0-4 0,12 1 2 0,4-2 1 0,9 0-3 16,12-1-3-1,12 0-4-15,11-1-2 0,10-1 0 0,4-2-2 16,5-2 0-16,5 2 1 0,3-4 0 16,-5 1 1-16,-1 1-1 0,-7 2 0 15,-6 4-6-15,-12-2-3 0,-17 2 3 16,-15 5 0-16,-18-2 1 0,-18 2 0 15,-9 0-1 1,-4-1 1-16,-4 1 1 0,-3-1 1 16,-11 1 0-16,3 1-1 0,-12 0 1 0,3-1-2 15,7-2-1-15,1 0 1 0,9-2-1 16,5 1 1-16,2-1-1 0,0-1-2 16,0 0-7-16,0 0-9 0,0 1-12 15,0 1-18-15,0 1-35 0,7 2-22 16,1-2-60-16,-6-3-101 0</inkml:trace>
  <inkml:trace contextRef="#ctx0" brushRef="#br0" timeOffset="1513.97">17393 10239 222 0,'0'0'59'0,"0"0"2"0,0 0-4 15,0 0 6-15,0 0-2 0,0 0-16 16,0 0-10-16,-46-2-4 0,46 0-12 16,0 2-6-16,0-1-4 0,0 1 0 15,0 0 1-15,0 0-1 0,0 0 2 16,0 0-1-16,0 0-1 0,0 0-2 15,0 0 0-15,2 1 1 0,0-1 2 16,3 1 0-16,5 1-1 0,2 0-1 0,-1 1-1 16,7 0-1-1,-3 0 2-15,7-1-1 0,-1-2-1 0,0 0-1 16,6 0 0-16,-3 0-2 0,3 0 0 16,0 0 1-16,4 0-1 0,2 0-1 0,4 0 2 15,1 0-1-15,1 0-1 0,2-3 0 16,1 0 0-16,7 1-2 0,-1-2-4 15,8 0 4-15,-1 2 0 16,1 0 1-16,0 2 0 0,4 0 0 0,-4 0 0 16,2 1-1-16,0 3 3 0,-1-2-2 0,-1 1 0 15,2-3 2-15,0 0 0 16,-2 1 1-16,2-1 2 0,-2 0 1 16,3 1-5-16,1 0-1 0,-2 1-1 0,4-3 0 15,-4 1 0-15,6 0 1 0,-2-1 1 16,2 0-1-1,0-3 1-15,1 1 0 0,1 2 0 0,0-1 0 0,-2 2 0 16,-2 0 0-16,-2 0-2 0,0-1 0 16,2 1-2-16,-2 0 2 0,-4-3 2 15,1 0 0-15,1 1 1 0,0-3 0 16,-2 1-1-16,4-1 1 0,2 1-2 0,2 1-1 16,0 0 3-16,2 0-1 15,0 0 0-15,1 1-1 0,-3 1-1 0,-2-1-2 16,0 2 2-1,-2 0 0-15,-2 2 1 0,-1 4 1 16,1 1 0-16,-4 1 0 0,0 1-1 0,-5-1 1 16,-1-1-2-16,-5 0 2 0,3-2-2 0,-7-2 2 15,-2-3-1-15,-2 0 0 0,7 0 0 16,3 0-1-16,1 0 5 0,7-2-1 16,1-2 0-16,6 2-2 0,4-3 0 15,2 1-1-15,1-1 0 0,-3 2 1 0,-2 2 0 16,-9-1-2-16,-5 2 2 15,-13 0-1-15,-4 0 1 0,-12 1-2 0,-5 0 0 16,-6-1 0-16,1 0 0 0,-1 0 0 16,-2 0-1-1,2 0 0-15,3-1 1 0,-1 1-1 0,-2 0 0 0,-1 1 1 16,1-1 0 0,-4 1 0-16,0 1 0 0,-2-1 0 0,-2-1 0 0,2 0 0 15,0 0 0-15,-2 2 0 0,2-2 0 0,0 0 0 16,-2 1 0-16,0 0 0 0,3 0 0 15,-1 0 0-15,-2 2 0 16,2-2 0-16,0 0 0 0,2 0 0 16,-2-1 1-16,0 0-1 0,0 0 0 0,4 0 0 15,-6 2 1-15,2-2-1 0,-2 0 1 16,0 1-1-16,0-1 1 0,0 0 0 16,0 0 1-16,0 0-1 0,0 0 0 15,0 0 2-15,0 0-2 0,-2 0 1 16,2 0-1-1,-2 0 1-15,2-1-2 0,0 0 0 0,0 1 0 0,0 0 0 0,0-1 0 16,0 0 0-16,-4 1 0 0,4 0 0 16,0-2-2-16,0 2 0 0,-2 0-2 15,2 0 1-15,0 0-3 0,-2 1-3 16,0 1-3-16,-2 0-4 0,0 2-3 31,-3 0-6-31,1-2-13 0,-6 2-14 0,-1-1-30 0,3 0-22 0,-9 0-96 16</inkml:trace>
  <inkml:trace contextRef="#ctx0" brushRef="#br0" timeOffset="113034.53">3892 13875 205 0,'0'0'53'0,"0"0"-13"0,0 0-23 15,0 0 10-15,0 0 6 0,0 0-6 16,0 0-13-16,7 1 2 0,-3-1 1 16,6 0 2-16,-4 0 0 0,0 0 0 15,-1 0 1-15,1 0-6 0,6 0 2 16,-1 0 2-16,1 0-1 0,7 0-4 16,1-3 1-16,1 1 0 0,8 1-2 15,0-3-4-15,4 0 0 0,2 2-1 16,2 0-1-16,2-2 0 0,11 1 0 15,-2-1-2-15,9-1 2 0,3-2 4 16,0 0 3-16,2 4-2 0,-2-1-1 16,2 2 0-16,0 0 0 0,0 2 0 15,-2 0 0-15,2-1 0 0,-4 2-3 0,4-1 2 16,2-1-2-16,2 1 2 0,1-2 1 16,1-3-4-16,6-3 0 0,-3 1 0 15,-7 0-1-15,-7 1-1 0,-3 0-2 16,-10 0 2-16,-7 3-2 0,-8 0 0 15,-9 0 0-15,-11 3-2 0,-5 0 1 16,-4 0-1-16,0 0 1 0,0 0 2 16,0 0 3-16,0 2 0 0,0 0 1 15,-4 0 0-15,4 0-2 0,-2-1-3 16,0 1-1-16,2-2 1 0,-2 1-2 0,2 2 0 16,0-3 1-16,0 1-1 0,0 0 0 15,0-1 0-15,-3 1-1 0,3 1-1 16,-4 0-13-16,0-2-12 0,-6 4-15 15,-3-1-38-15,-7-1-42 0,1-2-174 16</inkml:trace>
  <inkml:trace contextRef="#ctx0" brushRef="#br0" timeOffset="119601.11">22281 1977 99 0,'0'0'39'16,"0"0"10"-16,0 0 12 15,0 0-2-15,0 0-11 0,0 0 0 16,0 0 0-16,0 0-4 0,0 0-6 0,3-31-10 15,-6 29 1-15,3-1-3 16,-2 0-2-16,2 0 0 0,-2 2-1 0,2-1 2 16,0 2-2-16,0 0-7 0,0 0-2 15,0 0-7-15,-2 0-5 0,-2 2-2 16,2 3-3-16,-4 5 0 0,-9 5 2 16,3 2 1-16,4 3 1 0,-9 2 0 15,11 1-1-15,-2 4-2 0,-3 1 2 16,3 2-1-1,4 2 1-15,2-1-1 0,2-4 1 16,0-3-1-16,0 1 0 0,6-3 1 0,4 2-1 0,3-2 1 0,1-2 0 16,9-2 2-1,2-3-2-15,0-5-2 16,8-4-22-16,-2-3-18 0,2-3-12 16,-2-5-24-16,-4-8-48 0,-2 0-93 15</inkml:trace>
  <inkml:trace contextRef="#ctx0" brushRef="#br0" timeOffset="120369.35">22437 2087 315 0,'0'0'30'0,"0"0"21"0,0 0 20 16,0 0-12-16,0 0-17 0,0 0-11 15,0 0-5-15,0 0-12 0,-5 0-8 16,7 0-3-16,1 0-3 0,3 7 0 16,6 0 0-16,1 3 1 0,1 3 2 15,5-1 1-15,-3 1 0 0,3-3-4 16,-1 0 3-16,-1-2-3 0,-1 0 1 0,-1-3 0 16,-5-2-1-16,3-1 1 15,-7-2 0-15,-2-1 2 0,0-2-1 0,-2-2 1 16,0-1 2-16,0-2 0 0,0-4-3 15,-2 0 0-15,0-3 0 0,-2-1 0 16,-2-2-1-16,-2 0 1 0,0 4-1 16,2 0 0-16,-3 6 15 0,1 2 3 15,0 2-7-15,2 2-5 0,-2 1-7 16,-3 1 0-16,-3 4-2 0,2 6-3 0,-7 7 1 16,1 1 4-16,-1 3 0 0,5 1 0 15,1-2-1-15,-3-1 1 16,6-2 0-16,1-2 0 0,3-3-1 15,-4-1 0-15,6-1 0 0,0-3-2 0,2-3 2 16,0 1 0-16,0-4-1 0,0-1 1 16,2 0 0-16,2 0 1 0,4-3 0 15,1-7 3-15,3-1 2 0,0-1-1 16,-3-3 3-16,-1-2 6 0,2 0 4 16,-4-1 2-16,1 2-5 0,-5 3-8 15,-2 4-1-15,0 4 0 0,0 4-1 0,0-1 0 16,0 2-2-16,0 0-2 15,0 0-2-15,-2 0-1 0,-5 8 0 16,-1 3 0-16,-2 2-1 0,2 3 4 0,1-4 1 16,5 0-1-16,-4-3 0 0,4-2-1 15,-2 1 1-15,2-3 0 0,0 0 0 16,2-2-1-16,0-2 1 16,0 2 0-16,0-3-1 0,0 0 1 0,0 0 0 15,4 0 2-15,0-6-1 0,6-5 2 16,-3-3 2-16,-1-2-3 0,2-2 0 0,2-3-1 15,-5-1 1-15,1 2 0 16,-4 3-2-16,2 6 0 0,0 4 3 0,-4 3 1 16,0 4-2-16,0 0-2 15,0-1 0-15,0 1-2 0,0 1 0 0,0 3-1 16,-2 6-3-16,2 3 2 0,-2 2 1 16,2 6-31-16,0 1-20 0,0 0-15 15,-2-2-46-15,0-3-96 0</inkml:trace>
  <inkml:trace contextRef="#ctx0" brushRef="#br0" timeOffset="121121.54">22763 2027 244 0,'0'0'53'16,"0"0"-1"-16,0 0 16 0,0 0-9 0,0 0-13 15,0 0-7-15,0 0-5 0,-6-30-4 16,6 28-5-16,-4-2 1 0,4 1-1 15,6-1 0-15,-4-1-11 0,4 2-3 16,-4-2 0-16,5 5-2 0,1-1-3 16,2 1-3-16,-4 4-2 0,7 3 0 15,1 3 0-15,-3 4 1 16,1 4 0-16,2-2 0 16,-5 4-2-16,1 2 0 0,0 2 3 0,-3 1-3 0,-1-2 1 15,-2-1-1-15,0-2 0 0,-2-1 0 16,-2-2 0-16,0-3 1 15,0-2-1-15,0-1 0 0,0-1 1 0,0-6 0 16,0 1-1-16,0-2 0 0,-2-2 1 0,2 1 0 16,0-2 1-16,-2 0-1 15,2 0 2-15,-6-3 3 0,2-3 1 16,-1-3-4-16,-1-4-1 0,-4-2-1 0,0-2 1 16,3-1-2-16,1-2 0 0,0 3 0 15,2 1 1-15,4 2-1 0,-2 1 0 16,2 4-1-16,0 0 1 0,0 0 0 0,0-1 0 15,6-2 0-15,2-1 1 16,-2-1-1-16,5 3 0 0,3 1 0 0,-5 0 1 16,5 5 0-16,1-2 1 15,-1 2 3-15,3 2-1 0,-3 1-1 16,5 2-1 0,-9 0-1-16,9 1 0 0,-9 6 0 0,2 2-1 0,3 2 0 0,-9 2 1 15,4 2-1 1,3 3 1-16,-7 0 0 0,-2 1-1 15,2 0 1-15,0 0 1 0,-4 0-1 0,1-1-1 0,-1 2 0 16,-2-4 0-16,0-3 0 0,0 0 0 16,0-2 0-16,0-2 1 15,0-1-1-15,0-2 0 0,0-2 0 0,0-2 1 16,0-1-2-16,0 0-16 16,0 0-20-16,0-1-13 0,-2 0-19 0,-3-6-9 15,-3-6-80-15,0-2-199 0</inkml:trace>
  <inkml:trace contextRef="#ctx0" brushRef="#br0" timeOffset="121545.86">23079 1966 176 0,'0'0'56'0,"0"0"-8"16,0 0-4-16,0 0-3 15,0 0-6-15,0 0 3 0,0 0 15 0,-14-32 0 16,14 29-6-16,2-2-10 0,2 1-5 16,2-1-1-16,-2 0 2 0,7 2-4 15,-5-1-4-15,0 2-4 0,5-3-6 16,-1 5-3-16,2-1-3 0,7 1-1 15,-5 5-1-15,7 1-5 0,-4 3-1 16,5 3 1-16,-3 1 5 0,-3 5-6 0,7 4-1 16,-8 4 0-16,1 7 1 0,-3 2 1 15,-3-1 0-15,0 1 1 0,-6-3-2 16,-4-3-1-16,0-1-4 0,-10 0 3 31,0-3 1-31,1 0 0 0,-5-2 2 0,-3-1-1 0,3-3 0 0,2-3-1 31,3-3-28-31,1-2-9 0,-4-4-26 16,3-2-12-16,5 0-18 0,-2-4-32 0,-2-1-63 16</inkml:trace>
  <inkml:trace contextRef="#ctx0" brushRef="#br0" timeOffset="122221.86">23602 2155 331 0,'0'0'45'0,"0"0"8"16,0 0 11-16,0 0 4 0,0 0-23 15,0 0-9-15,0 0-4 16,0 0 0-16,-2-35 1 0,2 34-10 0,0 1-2 16,0-3-3-16,0 3-5 0,0 0-6 15,0 0-3-15,0 1-3 16,-2 2-1-16,2 0-1 0,-4 1-1 0,4 0 2 16,-4 1 0-16,4 0 0 0,0 0 0 0,0 0-1 15,0-1 1-15,0 0 0 16,0-1 0-16,0 0 0 0,0 1 0 15,0-2 0-15,0-1 1 0,0 0 1 16,2-1-1-16,0 0 2 0,2-4 6 16,0 1 5-16,1 0-3 0,-1-3 0 15,-2 2-1-15,2-4-2 0,-2-2-1 0,-2 2-1 16,0-2-3-16,0 3-1 16,0 1-1-16,-2 3-1 0,-2 1 0 0,2 1 0 15,0 1 0-15,-3 0-2 0,1 0 0 16,0 3 0-16,2 1-1 0,0 2 0 15,0 2 1-15,0 0 2 0,-2 0-1 16,-2-2 1-16,4 2-1 0,-1-2 1 16,1-1-1-16,2 1 0 0,0 2 1 15,0-2-1-15,2-2 1 0,1 1 0 16,5-2 0-16,-2-1 0 0,-2 0 0 0,0-2 2 16,-2 0 0-16,2 0 2 0,-1-4 1 15,-1 0 2-15,0 0 1 0,0-4-2 16,-2 0-1-16,0 0-3 0,0 0 0 15,0 1-2-15,0 0 1 0,4 1-1 16,-4 4 0-16,0 0-1 0,0 2 0 16,0-1 0-16,0 1-2 0,0 0-7 15,-4 0-18-15,0 3-18 0,-1 4-26 16,-3 1-18-16,2 2-5 0,0-2-51 16,-2 0-148-16</inkml:trace>
  <inkml:trace contextRef="#ctx0" brushRef="#br0" timeOffset="122742.59">23821 2008 363 0,'0'0'41'0,"0"0"15"15,0 0 12-15,0 0-17 0,0 0-7 16,0 0-7-16,0 0-7 0,0 0 4 16,-12-31-3-16,10 31-5 15,2 0-4-15,0 0-7 0,0 0-4 0,0 0-8 16,0 0-3-16,0 0 0 0,4 7-3 16,2 1-1-16,-2 3 2 0,3 3 2 15,1 3 0-15,0 2 2 0,3 1-2 16,-5 2 0-16,4 2 0 0,0-4 0 15,-3 0 0-15,-1-2 0 0,-2 0 0 16,2-1 0-16,0-4 0 0,1-3 0 16,-3-1 1-16,-2-3-1 0,0-3 1 0,0-3 0 15,0 0 1-15,0 0 0 0,0-4 1 16,2 0 13-16,0-4 13 0,5-2-6 16,-5-2-6-16,0-4-3 0,0-6-3 15,4-3 1-15,3-6-5 0,-5-3-2 16,2 0-3-16,-2 4 0 0,1 5-2 15,-5 8-1-15,2 3 1 0,-4 4 0 16,2 1 1-16,-2 5-1 0,0-1 0 16,0 3 0-16,0 0 0 0,0 2-1 15,0 0-1-15,0 0 1 0,0 0-2 16,0 0-4-16,0 3-9 0,0 7-20 16,4 2-4-16,-2 5-7 0,0 3-39 15,-2 0-25-15,-2 1-85 16,-4-6-230-16</inkml:trace>
  <inkml:trace contextRef="#ctx0" brushRef="#br0" timeOffset="123672.38">24371 2070 320 0,'0'0'46'16,"0"0"7"0,0 0 1-16,-10-62 9 0,8 52-16 0,-2 1-14 0,2 2-7 15,0-1-8-15,0 3-2 0,-3 2-1 16,1-1 0-16,0 2 1 0,0-1-4 16,-2 1-5-16,0 0-3 0,-1 1-2 15,-3 1-2-15,0 0-1 0,2 0-1 16,-5 1 0-16,1 5 0 15,3 1 2-15,-3-2-1 0,2 1 1 0,1 5-1 0,1-2-2 16,-4 2 3-16,4 1 0 0,1-1-1 16,-3 0 1-16,4 0 0 15,0 3 0-15,-1-2 0 0,7-2-1 16,0 0 1-16,0-5-1 0,2 1 0 16,3-1 1-16,3 0-1 0,2-1 1 0,-2-1 0 15,3 0 2-15,5-3 1 0,-3-2 4 16,5 2 3-16,-7-4-1 0,3-2 7 15,-1-2 1-15,-3-3-5 0,-2-1 1 16,0-2 0-16,-1 1-2 0,-7 1-6 16,4 3-4-16,-4 2 1 0,0 1-2 15,0 4 0-15,0 2 1 0,0 0-1 0,0 0-3 16,0 4-2 0,0 4-5-16,0 4 1 0,0 3 7 0,0 2 2 0,0 1 0 15,0-2 2-15,0 0-2 0,4-4 0 16,0 3 0-16,4-3 0 0,3 0 0 15,-5-1 0 1,6-3 1-16,5-2 0 0,-5 0 0 0,9-4 1 0,-5-1 4 16,5-1 5-16,6-3 0 15,-8-6-3-15,1-2 6 0,-3-1 1 0,-1-6 1 0,-5-3 0 16,3-4-2-16,-8-8-3 0,-2-4-4 16,3-5-1-16,-3-3-4 0,0 2-1 15,-2 5-1-15,-2 6 0 16,0 5 1-16,0 4-1 0,-4 4 2 0,0 4 1 15,0 4 0-15,1 3-3 16,1 2 3-16,0 3-1 16,2 3-2-16,0 0 0 0,-2 0-3 0,2 3-3 0,-6 6-4 15,-2 3 4-15,-3 1 6 0,7 5 0 16,0-2 1-16,2 3-1 0,-2 3-1 16,2 1 1-16,-4 3 0 0,6 2 0 0,0-1 0 15,0 3 0-15,0-2 1 0,0 2-1 16,6-4 1-1,-2 0-1-15,2-4 1 16,-2-3-1-16,5-1-1 0,-3-2 1 16,2-3 0-16,-2-2 0 0,-4-4 0 15,3-3 1-15,-1-1 0 0,-4-3 0 16,2 2 1-16,0-2 0 0,0 0-1 16,-2 0 2-16,2 0-2 0,-2 0 2 15,0 0-1-15,0 0 0 0,4-2-1 16,-4 2-1-16,0-1-4 0,0-1-10 0,0 1-5 15,0-1-4-15,-4 2-14 0,4 0-6 16,-2 0-19-16,0 3-24 16,-4 2-26-16,-1 2-40 0,3-3-95 0</inkml:trace>
  <inkml:trace contextRef="#ctx0" brushRef="#br0" timeOffset="125108.92">22195 2659 126 0,'0'0'169'0,"0"0"-141"16,0 0 9-16,0 0 19 15,-15 1-3-15,13-1-3 0,2 0-11 16,0 0-9-16,-2 0-4 0,2 0-3 16,0 0-3-16,0 0-3 0,0 0 0 0,0 0-3 15,0 0-1-15,0 0-3 0,0 0 1 16,2 0-3-16,2 0-2 0,5 2-4 15,3-1 7 1,7 0 9-16,3 1 3 0,11-2 1 0,5-3-5 0,7-1-6 16,1-2-2-16,9 0-4 0,-1-1-2 15,10 1 2-15,2 1-2 16,3-3 0-16,-1 3-1 0,-4 1 0 0,-4 1 0 0,-2 1 0 16,-11-2 0-16,-3 2 0 0,-18-1-1 15,-3 2 1 1,-10 0 1-16,-5-1 1 0,-8 1 0 0,2 0 2 0,-2 0 0 15,0 1-1-15,0 0-5 16,0 0 2-16,0 0-2 16,0 0 2-16,0 0-2 0,0 0 1 0,0 0 0 0,0 0 0 0,0 0-1 15,0-2 3-15,0 2-1 0,0 0 3 16,0 0 0-16,0 0 1 16,0 0-3-16,0 0-1 0,0 0 0 15,0 0-1-15,0 0 0 0,0 0-1 16,0 0 1-16,0 0-1 0,0 0 0 15,0 0-1-15,0 0 1 0,0 0-1 0,0 0 1 16,0 0 0-16,0 0-1 0,0 0 1 16,0 0-1-16,0 0 1 0,0 0-1 15,0 0-1-15,0 0-19 0,0 3-8 16,-2 1-11-16,2 0-2 0,-4 2-11 16,-2 0-20-16,-1 1-8 15,-3 0-57 1,4-2-75-16</inkml:trace>
  <inkml:trace contextRef="#ctx0" brushRef="#br0" timeOffset="130005.32">23555 2574 155 0,'0'0'70'0,"0"0"-27"0,0 0-1 15,0 0-2-15,0 0 2 0,0 0-17 16,0 0 1-16,-15-3 2 0,13 3 4 15,-2 0-6-15,4 0-3 0,0-1 1 16,-2 1 0-16,2-1-2 0,-2 1-3 16,2 0-5-16,0 0-1 0,0 1-5 15,0 0-4-15,0 0-2 0,2 0 0 16,2 1 1-16,2 0 3 0,7-1 3 16,-7 2 2-16,11-3 3 0,-1 0 0 15,7 0 2-15,-2 0 2 0,7 0-1 0,6-3-6 16,5-1 0-16,6-4-2 0,-1 0-1 15,9 2-1-15,-3-2-2 0,8 0-1 16,0 4 0-16,-4-1 0 0,6-2 0 16,-3 3-1-16,-5 0-3 0,0-1 1 15,-7 3 1-15,-8 0 0 0,-8 1 1 16,-8 1 1-16,-9 0-1 16,-5 0 1-16,-1 0-1 0,-6 0 1 0,0 0 0 0,0 0 0 15,0 0-1-15,0 0 0 16,0 0-2-16,0 0-1 0,0 0 3 15,0 0-2-15,0 0 1 0,0 0-1 0,0 0-1 16,0 0-1-16,0 0 0 16,0 0 1-16,-2 0 0 0,2 0 0 0,-4 0 2 15,2 1-1-15,2-1 0 0,-2 0 0 16,-1 2-1-16,1-2 0 0,0 2-4 16,0 0-11-16,-4-1-4 0,4 4-7 15,-4-2-5-15,-2 2-13 0,-3-1-9 16,3 3-12-16,-7 1-29 0,-3-1-80 15</inkml:trace>
  <inkml:trace contextRef="#ctx0" brushRef="#br0" timeOffset="133020.63">22581 3230 89 0,'0'0'81'0,"0"0"-56"0,0 0 12 15,0 0 10-15,0 0-11 0,0 0-2 16,0 0 7-16,-27-25-8 0,27 19-1 15,-2 0 2-15,2-1-4 0,0 0-2 16,0-1 2-16,0 5-5 0,2-1-6 16,2 1-1-16,-1 1-4 0,-3 1-2 15,0 0-2-15,0 0-4 0,2 0-3 0,2 1 1 16,-2-1-3-16,2 1-1 16,2 0 0-16,0 3-1 0,3 4 1 15,-3 2 0-15,-2 1 0 0,4 3 1 0,-2 4-1 16,1 1 1-16,-3 4 0 0,0 3 1 15,-2 0-1-15,0-1 0 16,0-1 1-16,0-2-1 0,2-4 0 0,-2-3-1 16,0-3 0-16,1-2 0 0,-3-2 0 15,2-3 0-15,-2-2 1 0,0-2-1 16,4 0 1-16,-4 0-1 0,0 0 2 16,0 0 0-16,0 0 4 0,0-4 2 15,0-5 29-15,0-3-7 0,0-4-20 16,0-5-4-16,0-4-3 0,2-3 1 0,2-4-2 15,0 4-1-15,2 2 0 16,5 4 0-16,-1 4 0 0,-4 1 0 16,0 4-1-16,3 2 1 0,1 0 0 0,-2 4 1 15,0-1-2-15,3 4 0 0,-1 1 1 16,-4 0-1-16,5 3 0 0,-1 0-1 16,-2 2 1-16,1 3-1 0,-1 1 0 15,4 2 0-15,-6 2 0 0,-1 1 0 16,1 3 1-16,-2 3-1 0,-2 2 1 15,0 3 0-15,-2 2 2 0,0-1 0 16,0-1-2-16,0-3 0 0,0-4 1 16,4 0-1-16,-2-5 0 0,0 0 1 0,2-1-1 15,-2-3 0-15,1-2 0 16,1 0 1-16,0 0-1 0,0-1 2 0,4 1-2 16,0-2 2-16,1 0-2 0,3-2 0 15,-1 0-10-15,-1 0-20 0,6-1-23 16,-5-3-2-16,-1 0-28 0,2 0-56 15,-3 1-74-15</inkml:trace>
  <inkml:trace contextRef="#ctx0" brushRef="#br0" timeOffset="137218.69">23286 3320 30 0,'0'0'163'16,"0"0"-137"-16,0 0 9 0,-16-3 11 15,11 2-12-15,3 1 5 0,-2-1-6 16,2 0 1-16,-2 1-1 0,-2 0-3 0,4 0-5 16,2-1 3-16,0 0 3 0,0 1-5 15,-2-3-2-15,2 0-5 0,0 3 0 16,0-1 2-16,0 1 0 0,0 0-1 15,0 0-8-15,0 0-2 0,0 0-1 16,0 0-2 0,2 0-2-16,2-2-4 0,4 2-1 15,3 0 0-15,7 0-1 16,-3 0 0-16,9 0 0 0,-3 3 2 16,2-3-1-16,2 0 0 0,-1 0 1 15,-1 0-1-15,-2 0 2 0,2-3 1 16,-9-1 2-16,0 2-1 0,-3-1 3 0,-5 2-2 15,-2-1 0-15,0 0 0 0,-2 1-1 16,-2 0-1-16,0 1 0 0,0 0-2 16,0-1 2-16,0 1-2 0,0-2-1 15,-2 0 0-15,-4-2-20 0,0 1-22 16,0-1-14-16,-9-1-12 0,5 1-30 16,2 0-51-16,-3-1-70 0</inkml:trace>
  <inkml:trace contextRef="#ctx0" brushRef="#br0" timeOffset="137598.04">23361 3132 335 0,'0'0'61'16,"0"0"-4"-16,0 0 22 0,0 0-24 15,0 0-18-15,0 0-5 0,0 0-2 16,0 0-3-16,0 0-8 0,-17-12-6 15,17 12-6-15,4 0-5 0,2 3-2 16,3-1 0-16,3 4 0 0,5-2 2 16,1 2 1-16,3 1 0 0,4 1-1 0,-1 1 2 15,-1-1-1-15,2 0-1 0,-2 1-1 16,-5 0 0-16,3-1 0 16,-11 0 0-16,1-2 0 0,-1 3-1 0,-8-4 1 15,0 1 0-15,-2 2 1 0,2-2 0 16,-2 3-1-16,-2 0-1 0,-2 1 2 15,-6 2 3-15,-1 0-3 0,3 0 0 16,-6-1 0-16,-1 1 0 0,7 0-1 16,-7-2-1-16,3 1 1 0,6-2-2 15,-5-2 0-15,3 1-29 0,2 0-12 0,2-2-12 16,0-2-20-16,2-1-43 0,-5-2-84 16</inkml:trace>
  <inkml:trace contextRef="#ctx0" brushRef="#br0" timeOffset="138056.81">23817 3114 220 0,'0'0'107'15,"0"0"-40"-15,0 0-2 0,0 0 5 16,0 0-25-16,0 0-17 0,0 0-3 16,0 0-5-16,0-9-7 0,0 10-8 15,0 2-5-15,2 2 0 0,0 4 0 16,3 0 3-16,1 5 0 0,2 5 1 16,2 3 0-16,-3 1 0 0,-1-1-1 15,2 1-2-15,5-4 0 0,-5 1-1 0,-2-5 1 16,4 0 0-16,1-4-1 0,-5-3 1 15,0-5 1-15,-2 0-2 0,0-2 0 16,0-1 3-16,3 0 1 0,-3 0 7 16,0-6 10-16,0-4 6 15,4 0 3-15,-1-5-7 0,3-5-5 0,-6-1-7 16,2-6 0-16,0-1-2 0,-1-3-1 16,3-2-1-16,-4 1-3 0,-2 4-1 0,0 5-3 15,-2 9 1-15,0 6-1 16,0 2 0-16,0 5 0 0,0-2 0 0,0 3-1 15,0 0-2 1,0 1-14-16,0 8-38 0,0 3-31 0,0 3 3 0,0 3-61 16,-2-4-123-1</inkml:trace>
  <inkml:trace contextRef="#ctx0" brushRef="#br0" timeOffset="138876.41">24289 3111 429 0,'0'0'71'0,"0"0"-26"0,0 0 8 15,0 0 4-15,0 0-10 0,-2-54-23 16,0 49-12-16,-3 2 0 0,-5-2-3 16,0-1-3-16,1 3-5 0,-5 0-1 15,2 1 0-15,1 2-3 0,-7 1 0 0,7 5 2 16,-1 2-1-16,2 4-1 15,1 1 3-15,1 2 0 0,-2 0 0 0,3 1 0 16,1-2 0-16,6 1-1 16,-2-3 1-16,2 1-1 15,0-3-1-15,2 3 1 0,0-1 0 16,5 0 1-16,3 1-1 0,0-5 1 0,1 0-3 0,5-4 3 16,-6-2 0-1,3-1 0-15,3-1 0 0,-5-1 2 0,1-7 0 16,1 2 2-16,-7-2 0 0,2-1 1 0,-2-1 0 15,2-1 6-15,-5-2-1 0,-3 2-2 16,2 2-3-16,-2 3-2 0,0 2-2 16,0 2 0-16,0 2-1 0,0 0 0 15,0 1-3-15,0 7-3 0,0 2-7 16,0 5 9-16,0 1 4 0,0 0 0 0,2 0 1 31,4-3-1-31,-2 1-1 0,4-3 0 16,3-2 1-16,-3 0 0 0,10-3 0 0,-5-2 0 0,3-4 1 0,3 0 2 15,6-3 0 1,-9-4 4-16,5-5 0 0,2 1 9 16,-9-4 5-16,1-2-8 0,-3 0 7 15,-8-5-3-15,2-3-3 0,-1-4-5 0,-1-5-1 16,-4-5-3 0,0-3-1-16,0-1-2 0,0 0 1 15,0 5-2-15,-4 9-1 0,-3 4 0 0,3 3 0 16,2 4 0-16,0 5 9 0,0 6-4 15,-2 3 0-15,-2 3-2 0,2 1-3 16,-1 0 0-16,-1 7-5 0,0 3 0 16,-2 7 2-16,-5 3 2 0,7 1 1 15,2 3 0-15,4 3-1 0,-2 1 0 16,2 4 1-16,0-3 0 0,2 4 0 0,0-2 0 16,4 2-2-16,1 2 2 0,3-4-1 15,-4-1 1-15,0-4 0 0,3-1 0 16,1-2 0-16,-2-5 1 15,-2-2-1-15,5-2 0 0,-1-3 1 0,-4-4 0 16,0-3-1-16,1-2 2 0,-5-1-2 16,2-1 2-16,-2 0-1 0,2 0 1 15,-2 0 0-15,0 0 0 0,-2 0-1 16,0-1 1-16,0-5-2 0,0-1-5 16,0-1-9-16,-8-3-10 0,2 2-19 15,-5 2-13-15,3 3-30 0,-13 3-31 16,9 1-94-16</inkml:trace>
  <inkml:trace contextRef="#ctx0" brushRef="#br0" timeOffset="-206723.09">8576 13784 123 0,'0'0'16'0,"0"0"-8"16,0 0-1-16,0 0 21 0,0 0 22 16,0 0 6-16,-6 1-14 0,2-1-6 15,-2 0 0-15,2-1-2 0,0 0 0 16,-3 1 3-16,1 0-5 15,0 0-1-15,0 0-4 0,4 0-2 0,0 0-11 16,0 0-2-16,2 0-6 0,0 0 0 16,0 0-2-16,0 0-3 0,2 2 0 15,2-1 2-15,2 1 0 0,2 0 1 16,3-1 2-16,1 1-1 0,5-1 1 0,-1-1-1 16,3 0 3-16,-1-1-3 0,-1-1-3 15,-5-2-1-15,-1-1-1 16,-7-2-21-16,-4-6-97 0,-11-1-213 0</inkml:trace>
  <inkml:trace contextRef="#ctx0" brushRef="#br0" timeOffset="-202960.36">14338 9305 118 0,'0'0'52'0,"0"0"-11"0,0 0-8 16,0 0 4-16,0 1-2 0,0-1-5 16,0 0-6-16,0 0-4 0,0 0 0 15,0-1-1-15,0 1 0 16,0 0 1-16,2 0-2 0,-2 0-2 0,0 0-3 0,0 0 0 15,2 0-4-15,0 0 1 0,0 1 2 16,0-1 0-16,0 1-2 0,6 0-1 16,-4 1-1-1,5 0 1-15,-5 1-1 0,4-1-1 0,9 0 2 0,-5 1-2 16,9 0 2-16,-5-1 4 16,7 1-2-16,2-2-2 0,-5 0 0 0,5 2 0 15,-2-1-2-15,-7 1-1 0,1 0-2 16,-7 0 0-16,1-2 1 0,-1 1 1 15,-6 0-2-15,0-2 1 0,-2 1-3 0,0 0 2 16,0-1-1-16,1 0-2 0,-1 0 1 16,-2 1 0-16,0 1-1 0,0-2 0 31,0 0 1-31,0 0 0 0,0 0-2 0,0 0 2 0,0 0-1 0,0 0 0 16,0 0 0-16,0 0-1 0,0 0 1 15,0 0-1-15,0 2-4 0,0-1-18 16,0-1-8-16,-5 2-5 0,1-1-15 15,0 0-49-15,-6 0-30 0,-5 0-87 16</inkml:trace>
  <inkml:trace contextRef="#ctx0" brushRef="#br0" timeOffset="-199130.63">5647 14595 137 0,'0'0'50'0,"0"0"14"0,0 0-8 15,0 0-3-15,0 0-13 0,2-5-4 16,-2 5-6-16,0 0 1 0,0 0 7 16,0 0-10-16,0 0-3 0,0 0-7 15,0 0-3-15,0 0 0 0,0 0 0 16,0 0 2-16,0 0-2 0,0 0-1 0,0 0 2 15,0 0-3 1,0 0-6-16,3 0 0 0,3-1-2 0,10-1-4 0,-1-2 5 16,10 1 3-16,-1-1 3 0,3 0 1 15,2 0 0-15,0-4-2 0,2 3-3 16,0-2-1-16,-4 3-2 0,-6 1 0 16,-5 1-1-16,-3 2-1 0,-5 0 0 15,-4 0 0-15,-2 0 1 0,-2 0-2 16,0 0 3-16,0 0 0 0,0 0 2 15,0 0 3-15,0 0 0 0,0-1-6 16,0 1 0-16,0 0-1 0,0 0-1 16,0 0 0-16,0 0-1 0,0 0-1 15,0 0 0-15,0 0 1 0,0 0-1 0,0 0-1 16,2 0 0-16,-2 0-16 16,0 1-18-16,2 4-25 15,2-1-26-15,-4 2-31 0,0-5-91 0</inkml:trace>
  <inkml:trace contextRef="#ctx0" brushRef="#br0" timeOffset="-194088.37">6877 15459 11 0,'0'0'256'0,"0"0"-246"0,0 0 19 15,0 0 6-15,0 0-6 0,0 0-21 16,0 0 14-16,0 0 8 16,0 0-3-16,-4 23-3 0,4-15 7 0,0 1 0 15,0-2 3-15,0-2-7 0,4 2-7 16,-2-1-2-16,0 3 0 15,7-2-6-15,-1-1-6 0,0 0-1 0,9-1-3 16,3 1 1-16,3-3-1 0,8 0 1 16,2-2 1-16,7 1 0 0,1-2-2 15,2 0-1-15,-1 0 0 0,-7-6 2 16,0 0 0-16,-8-1-2 0,-11 1 0 16,-5 2 0-16,-7 1 0 0,-4 3 1 15,-6-3 4-15,-7 3 3 0,-5 1-5 16,-5 4-4-16,-4 3 0 0,-4 2-7 15,-2 1-44-15,-2 2-23 0,-5 0-70 16,3-4-141-16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31-03-2023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there are n elements in the array. The first element is at position 0, the second element is at position 1, and so on. Inserting a value at position zero without changing the order of the elements, we need to shift all the elements by one, starting from the last element. First, we need to copy the element at position n-1 to n, followed by n-2 to n-1, and so on in that order. Notice that this will take O(n) operations.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21</a:t>
            </a:fld>
            <a:endParaRPr lang="en-IN"/>
          </a:p>
        </p:txBody>
      </p:sp>
    </p:spTree>
    <p:extLst>
      <p:ext uri="{BB962C8B-B14F-4D97-AF65-F5344CB8AC3E}">
        <p14:creationId xmlns:p14="http://schemas.microsoft.com/office/powerpoint/2010/main" val="86660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insert a node at the rear end of the list, we first need to find the address of the last node. To compute the address of the last node, we can initialize a temporary variable </a:t>
            </a:r>
            <a:r>
              <a:rPr lang="en-US" dirty="0" err="1"/>
              <a:t>tmp</a:t>
            </a:r>
            <a:r>
              <a:rPr lang="en-US" dirty="0"/>
              <a:t> with the value of head and keep updating it with the address of the next node in a loop until we reach a node that stores NULL in its next field. At this point, we can store the address of the new node in the next field of </a:t>
            </a:r>
            <a:r>
              <a:rPr lang="en-US" dirty="0" err="1"/>
              <a:t>tmp</a:t>
            </a:r>
            <a:r>
              <a:rPr lang="en-US" dirty="0"/>
              <a:t>. Consequently, the new node will be inserted at the rear end of the linked list.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52</a:t>
            </a:fld>
            <a:endParaRPr lang="en-IN"/>
          </a:p>
        </p:txBody>
      </p:sp>
    </p:spTree>
    <p:extLst>
      <p:ext uri="{BB962C8B-B14F-4D97-AF65-F5344CB8AC3E}">
        <p14:creationId xmlns:p14="http://schemas.microsoft.com/office/powerpoint/2010/main" val="673246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insertion at the rear takes O(n) operations. </a:t>
            </a:r>
            <a:r>
              <a:rPr lang="en-US" dirty="0" err="1"/>
              <a:t>insert_rear</a:t>
            </a:r>
            <a:r>
              <a:rPr lang="en-US" dirty="0"/>
              <a:t> returns the new head of the linked list. The head can change if the original list is an empty list.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59</a:t>
            </a:fld>
            <a:endParaRPr lang="en-IN"/>
          </a:p>
        </p:txBody>
      </p:sp>
    </p:spTree>
    <p:extLst>
      <p:ext uri="{BB962C8B-B14F-4D97-AF65-F5344CB8AC3E}">
        <p14:creationId xmlns:p14="http://schemas.microsoft.com/office/powerpoint/2010/main" val="2665178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position of the first node is 0, the second node is 1, and so on. After inserting a new node at a specific position </a:t>
            </a:r>
            <a:r>
              <a:rPr lang="en-US" dirty="0" err="1"/>
              <a:t>i</a:t>
            </a:r>
            <a:r>
              <a:rPr lang="en-US" dirty="0"/>
              <a:t>, the node at position i-1 will point to the new node, and the new node will point to the node that was previously at position </a:t>
            </a:r>
            <a:r>
              <a:rPr lang="en-US" dirty="0" err="1"/>
              <a:t>i</a:t>
            </a:r>
            <a:r>
              <a:rPr lang="en-US" dirty="0"/>
              <a:t>. In other words, the positions of all the nodes starting from </a:t>
            </a:r>
            <a:r>
              <a:rPr lang="en-US" dirty="0" err="1"/>
              <a:t>i</a:t>
            </a:r>
            <a:r>
              <a:rPr lang="en-US" dirty="0"/>
              <a:t> will be increased by one in the final list after the insertion.</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63</a:t>
            </a:fld>
            <a:endParaRPr lang="en-IN"/>
          </a:p>
        </p:txBody>
      </p:sp>
    </p:spTree>
    <p:extLst>
      <p:ext uri="{BB962C8B-B14F-4D97-AF65-F5344CB8AC3E}">
        <p14:creationId xmlns:p14="http://schemas.microsoft.com/office/powerpoint/2010/main" val="3355323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insert a node at position two, we first need to initialize a temporary variable </a:t>
            </a:r>
            <a:r>
              <a:rPr lang="en-US" dirty="0" err="1"/>
              <a:t>tmp</a:t>
            </a:r>
            <a:r>
              <a:rPr lang="en-US" dirty="0"/>
              <a:t> with the head of the linked list. Now we node to update </a:t>
            </a:r>
            <a:r>
              <a:rPr lang="en-US" dirty="0" err="1"/>
              <a:t>tmp</a:t>
            </a:r>
            <a:r>
              <a:rPr lang="en-US" dirty="0"/>
              <a:t> with the address of the next node in a loop until we reach the node at position i-1. At this point, we need to first store the address of the </a:t>
            </a:r>
            <a:r>
              <a:rPr lang="en-US" dirty="0" err="1"/>
              <a:t>ith</a:t>
            </a:r>
            <a:r>
              <a:rPr lang="en-US" dirty="0"/>
              <a:t> node in the address field of n, followed by storing the address of n in the address field of </a:t>
            </a:r>
            <a:r>
              <a:rPr lang="en-US" dirty="0" err="1"/>
              <a:t>tmp</a:t>
            </a:r>
            <a:r>
              <a:rPr lang="en-US" dirty="0"/>
              <a:t>. This will give us the desired list.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64</a:t>
            </a:fld>
            <a:endParaRPr lang="en-IN"/>
          </a:p>
        </p:txBody>
      </p:sp>
    </p:spTree>
    <p:extLst>
      <p:ext uri="{BB962C8B-B14F-4D97-AF65-F5344CB8AC3E}">
        <p14:creationId xmlns:p14="http://schemas.microsoft.com/office/powerpoint/2010/main" val="185644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insert at pos=0, it is the same as inserting at the front. If we insert at pos=n, it is the same as inserting at the rear. We need to be careful when pos&gt;n because, in that case, we can’t insert the element. Notice that an insert operation may take O(n) operations in the worst case. </a:t>
            </a:r>
            <a:r>
              <a:rPr lang="en-US" dirty="0" err="1"/>
              <a:t>insert_pos</a:t>
            </a:r>
            <a:r>
              <a:rPr lang="en-US" dirty="0"/>
              <a:t> returns the new head of the linked list.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71</a:t>
            </a:fld>
            <a:endParaRPr lang="en-IN"/>
          </a:p>
        </p:txBody>
      </p:sp>
    </p:spTree>
    <p:extLst>
      <p:ext uri="{BB962C8B-B14F-4D97-AF65-F5344CB8AC3E}">
        <p14:creationId xmlns:p14="http://schemas.microsoft.com/office/powerpoint/2010/main" val="2586516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iterate all the elements in the linked list as we have done so far, and if any node contains the value we are searching for, we can return the address of that node.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73</a:t>
            </a:fld>
            <a:endParaRPr lang="en-IN"/>
          </a:p>
        </p:txBody>
      </p:sp>
    </p:spTree>
    <p:extLst>
      <p:ext uri="{BB962C8B-B14F-4D97-AF65-F5344CB8AC3E}">
        <p14:creationId xmlns:p14="http://schemas.microsoft.com/office/powerpoint/2010/main" val="2427010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deleting the first node, the head of the linked list will be changed. The delete procedure returns two values: the new head of the linked list and the address of the deleted node.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76</a:t>
            </a:fld>
            <a:endParaRPr lang="en-IN"/>
          </a:p>
        </p:txBody>
      </p:sp>
    </p:spTree>
    <p:extLst>
      <p:ext uri="{BB962C8B-B14F-4D97-AF65-F5344CB8AC3E}">
        <p14:creationId xmlns:p14="http://schemas.microsoft.com/office/powerpoint/2010/main" val="2785921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list is not empty, the deleted node is head, and the new head is head-&gt;next.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77</a:t>
            </a:fld>
            <a:endParaRPr lang="en-IN"/>
          </a:p>
        </p:txBody>
      </p:sp>
    </p:spTree>
    <p:extLst>
      <p:ext uri="{BB962C8B-B14F-4D97-AF65-F5344CB8AC3E}">
        <p14:creationId xmlns:p14="http://schemas.microsoft.com/office/powerpoint/2010/main" val="3256318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 structure as we did earlier to return two values. The time complexity of </a:t>
            </a:r>
            <a:r>
              <a:rPr lang="en-US" dirty="0" err="1"/>
              <a:t>delete_front</a:t>
            </a:r>
            <a:r>
              <a:rPr lang="en-US" dirty="0"/>
              <a:t> is O(1).</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80</a:t>
            </a:fld>
            <a:endParaRPr lang="en-IN"/>
          </a:p>
        </p:txBody>
      </p:sp>
    </p:spTree>
    <p:extLst>
      <p:ext uri="{BB962C8B-B14F-4D97-AF65-F5344CB8AC3E}">
        <p14:creationId xmlns:p14="http://schemas.microsoft.com/office/powerpoint/2010/main" val="236775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delete the element at position 0 without altering the order, we need to copy the element from position 1 to 0, position 2 to 1, and so on in that order. This also requires O(n) operations.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23</a:t>
            </a:fld>
            <a:endParaRPr lang="en-IN"/>
          </a:p>
        </p:txBody>
      </p:sp>
    </p:spTree>
    <p:extLst>
      <p:ext uri="{BB962C8B-B14F-4D97-AF65-F5344CB8AC3E}">
        <p14:creationId xmlns:p14="http://schemas.microsoft.com/office/powerpoint/2010/main" val="272561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address of the first node of the linked list is 100, the second node is 200, and so on. The first node stores the address of the second node, i.e., 200. The second node stores the address of the third node, i.e., 300, and so on. The last node stores the NULL address, which is an invalid address or the address of an empty list.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30</a:t>
            </a:fld>
            <a:endParaRPr lang="en-IN"/>
          </a:p>
        </p:txBody>
      </p:sp>
    </p:spTree>
    <p:extLst>
      <p:ext uri="{BB962C8B-B14F-4D97-AF65-F5344CB8AC3E}">
        <p14:creationId xmlns:p14="http://schemas.microsoft.com/office/powerpoint/2010/main" val="62965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value field, a linked list node also contains the address of the next node. If the type of a linked-list node is “struct node”, the type of the address of the linked-list node would be “struct node*”. Therefore, “struct node” contains a field of type “struct node*” to store the address of the next node.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32</a:t>
            </a:fld>
            <a:endParaRPr lang="en-IN"/>
          </a:p>
        </p:txBody>
      </p:sp>
    </p:spTree>
    <p:extLst>
      <p:ext uri="{BB962C8B-B14F-4D97-AF65-F5344CB8AC3E}">
        <p14:creationId xmlns:p14="http://schemas.microsoft.com/office/powerpoint/2010/main" val="318034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allocate_node</a:t>
            </a:r>
            <a:r>
              <a:rPr lang="en-US" dirty="0"/>
              <a:t> allocates a new node, stores the element's value in the </a:t>
            </a:r>
            <a:r>
              <a:rPr lang="en-US" dirty="0" err="1"/>
              <a:t>val</a:t>
            </a:r>
            <a:r>
              <a:rPr lang="en-US" dirty="0"/>
              <a:t> field, and stores NULL corresponding to the address of the next node.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33</a:t>
            </a:fld>
            <a:endParaRPr lang="en-IN"/>
          </a:p>
        </p:txBody>
      </p:sp>
    </p:spTree>
    <p:extLst>
      <p:ext uri="{BB962C8B-B14F-4D97-AF65-F5344CB8AC3E}">
        <p14:creationId xmlns:p14="http://schemas.microsoft.com/office/powerpoint/2010/main" val="205569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print the entire linked list, we can store the address of the head in a temporary variable, </a:t>
            </a:r>
            <a:r>
              <a:rPr lang="en-US" dirty="0" err="1"/>
              <a:t>tmp</a:t>
            </a:r>
            <a:r>
              <a:rPr lang="en-US" dirty="0"/>
              <a:t>. Until </a:t>
            </a:r>
            <a:r>
              <a:rPr lang="en-US" dirty="0" err="1"/>
              <a:t>tmp</a:t>
            </a:r>
            <a:r>
              <a:rPr lang="en-US" dirty="0"/>
              <a:t> is not NULL, we can print the value of </a:t>
            </a:r>
            <a:r>
              <a:rPr lang="en-US" dirty="0" err="1"/>
              <a:t>tmp</a:t>
            </a:r>
            <a:r>
              <a:rPr lang="en-US" dirty="0"/>
              <a:t> and update </a:t>
            </a:r>
            <a:r>
              <a:rPr lang="en-US" dirty="0" err="1"/>
              <a:t>tmp</a:t>
            </a:r>
            <a:r>
              <a:rPr lang="en-US" dirty="0"/>
              <a:t> with the address of the next node in a loop.</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35</a:t>
            </a:fld>
            <a:endParaRPr lang="en-IN"/>
          </a:p>
        </p:txBody>
      </p:sp>
    </p:spTree>
    <p:extLst>
      <p:ext uri="{BB962C8B-B14F-4D97-AF65-F5344CB8AC3E}">
        <p14:creationId xmlns:p14="http://schemas.microsoft.com/office/powerpoint/2010/main" val="157107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head points to the first node of the linked list. n points to a new node. After inserting the new node in the front, the head will point to the new node, and the new node will store the address of the node that was the first node before the insertion. If we first update the head to point to the new node, we will lose the reference to the original linked list. Therefore, we first need to store the address of the first node in the new node and then make the new node the first node of the linked list.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44</a:t>
            </a:fld>
            <a:endParaRPr lang="en-IN"/>
          </a:p>
        </p:txBody>
      </p:sp>
    </p:spTree>
    <p:extLst>
      <p:ext uri="{BB962C8B-B14F-4D97-AF65-F5344CB8AC3E}">
        <p14:creationId xmlns:p14="http://schemas.microsoft.com/office/powerpoint/2010/main" val="103971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program, </a:t>
            </a:r>
            <a:r>
              <a:rPr lang="en-US" dirty="0" err="1"/>
              <a:t>insert_front</a:t>
            </a:r>
            <a:r>
              <a:rPr lang="en-US" dirty="0"/>
              <a:t> takes a pointer to the starting node (or head) of the linked list and a pointer to the node that needs to be inserted. This function returns the new head after inserting the new node at the front of the linked list. </a:t>
            </a:r>
            <a:r>
              <a:rPr lang="en-US" dirty="0" err="1"/>
              <a:t>insert_front</a:t>
            </a:r>
            <a:r>
              <a:rPr lang="en-US" dirty="0"/>
              <a:t> requires O(1) operations.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49</a:t>
            </a:fld>
            <a:endParaRPr lang="en-IN"/>
          </a:p>
        </p:txBody>
      </p:sp>
    </p:spTree>
    <p:extLst>
      <p:ext uri="{BB962C8B-B14F-4D97-AF65-F5344CB8AC3E}">
        <p14:creationId xmlns:p14="http://schemas.microsoft.com/office/powerpoint/2010/main" val="436096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51</a:t>
            </a:fld>
            <a:endParaRPr lang="en-IN"/>
          </a:p>
        </p:txBody>
      </p:sp>
    </p:spTree>
    <p:extLst>
      <p:ext uri="{BB962C8B-B14F-4D97-AF65-F5344CB8AC3E}">
        <p14:creationId xmlns:p14="http://schemas.microsoft.com/office/powerpoint/2010/main" val="3975485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5923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4427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81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52932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9099C-EF96-45FC-ADEA-22E3C63D86C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1040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9099C-EF96-45FC-ADEA-22E3C63D86CF}"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34802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9099C-EF96-45FC-ADEA-22E3C63D86CF}" type="datetimeFigureOut">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0289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9099C-EF96-45FC-ADEA-22E3C63D86CF}" type="datetimeFigureOut">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7463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9099C-EF96-45FC-ADEA-22E3C63D86CF}" type="datetimeFigureOut">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5665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6669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479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31-03-2023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3007847213"/>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38CB-3CD4-E3D7-C899-D6BD0F17BF26}"/>
              </a:ext>
            </a:extLst>
          </p:cNvPr>
          <p:cNvSpPr>
            <a:spLocks noGrp="1"/>
          </p:cNvSpPr>
          <p:nvPr>
            <p:ph type="title"/>
          </p:nvPr>
        </p:nvSpPr>
        <p:spPr/>
        <p:txBody>
          <a:bodyPr/>
          <a:lstStyle/>
          <a:p>
            <a:r>
              <a:rPr lang="en-IN" dirty="0"/>
              <a:t>How to debug?</a:t>
            </a:r>
          </a:p>
        </p:txBody>
      </p:sp>
      <p:sp>
        <p:nvSpPr>
          <p:cNvPr id="3" name="Content Placeholder 2">
            <a:extLst>
              <a:ext uri="{FF2B5EF4-FFF2-40B4-BE49-F238E27FC236}">
                <a16:creationId xmlns:a16="http://schemas.microsoft.com/office/drawing/2014/main" id="{651E1281-703C-6CAA-444C-AAB4A4B2B1FA}"/>
              </a:ext>
            </a:extLst>
          </p:cNvPr>
          <p:cNvSpPr>
            <a:spLocks noGrp="1"/>
          </p:cNvSpPr>
          <p:nvPr>
            <p:ph idx="1"/>
          </p:nvPr>
        </p:nvSpPr>
        <p:spPr/>
        <p:txBody>
          <a:bodyPr/>
          <a:lstStyle/>
          <a:p>
            <a:r>
              <a:rPr lang="en-IN" dirty="0"/>
              <a:t>Use </a:t>
            </a:r>
            <a:r>
              <a:rPr lang="en-IN" dirty="0" err="1">
                <a:solidFill>
                  <a:schemeClr val="accent1"/>
                </a:solidFill>
              </a:rPr>
              <a:t>printf</a:t>
            </a:r>
            <a:r>
              <a:rPr lang="en-IN" dirty="0"/>
              <a:t> to debug your program</a:t>
            </a:r>
          </a:p>
          <a:p>
            <a:endParaRPr lang="en-IN" dirty="0"/>
          </a:p>
          <a:p>
            <a:r>
              <a:rPr lang="en-IN" dirty="0"/>
              <a:t>Try testing your program for smaller input size first before moving on to the large input size</a:t>
            </a:r>
          </a:p>
          <a:p>
            <a:endParaRPr lang="en-IN" dirty="0"/>
          </a:p>
          <a:p>
            <a:r>
              <a:rPr lang="en-IN" dirty="0"/>
              <a:t>Make sure to remove all the print statements before submitting </a:t>
            </a:r>
          </a:p>
        </p:txBody>
      </p:sp>
    </p:spTree>
    <p:extLst>
      <p:ext uri="{BB962C8B-B14F-4D97-AF65-F5344CB8AC3E}">
        <p14:creationId xmlns:p14="http://schemas.microsoft.com/office/powerpoint/2010/main" val="129342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E33A-9D02-DC04-C88A-49CD81A9100B}"/>
              </a:ext>
            </a:extLst>
          </p:cNvPr>
          <p:cNvSpPr>
            <a:spLocks noGrp="1"/>
          </p:cNvSpPr>
          <p:nvPr>
            <p:ph type="title"/>
          </p:nvPr>
        </p:nvSpPr>
        <p:spPr/>
        <p:txBody>
          <a:bodyPr/>
          <a:lstStyle/>
          <a:p>
            <a:r>
              <a:rPr lang="en-IN" dirty="0"/>
              <a:t>Doubts</a:t>
            </a:r>
          </a:p>
        </p:txBody>
      </p:sp>
      <p:sp>
        <p:nvSpPr>
          <p:cNvPr id="3" name="Content Placeholder 2">
            <a:extLst>
              <a:ext uri="{FF2B5EF4-FFF2-40B4-BE49-F238E27FC236}">
                <a16:creationId xmlns:a16="http://schemas.microsoft.com/office/drawing/2014/main" id="{D4EF3EDA-2485-8EDA-4FE4-4173ABD22891}"/>
              </a:ext>
            </a:extLst>
          </p:cNvPr>
          <p:cNvSpPr>
            <a:spLocks noGrp="1"/>
          </p:cNvSpPr>
          <p:nvPr>
            <p:ph idx="1"/>
          </p:nvPr>
        </p:nvSpPr>
        <p:spPr/>
        <p:txBody>
          <a:bodyPr/>
          <a:lstStyle/>
          <a:p>
            <a:r>
              <a:rPr lang="en-IN" dirty="0"/>
              <a:t>Post any assignment-related queries on the Google Classroom</a:t>
            </a:r>
          </a:p>
          <a:p>
            <a:endParaRPr lang="en-IN" dirty="0"/>
          </a:p>
          <a:p>
            <a:r>
              <a:rPr lang="en-IN" dirty="0"/>
              <a:t>You can also meet me during my office hours or after the class</a:t>
            </a:r>
          </a:p>
          <a:p>
            <a:endParaRPr lang="en-IN" dirty="0"/>
          </a:p>
          <a:p>
            <a:r>
              <a:rPr lang="en-IN" dirty="0"/>
              <a:t>Make sure that you can compile and run the skeleton code on your machine at the earliest</a:t>
            </a:r>
          </a:p>
          <a:p>
            <a:pPr lvl="1"/>
            <a:r>
              <a:rPr lang="en-IN" dirty="0"/>
              <a:t>Any installation-related queries after the first three days from releasing the assignment will not be answered</a:t>
            </a:r>
          </a:p>
        </p:txBody>
      </p:sp>
    </p:spTree>
    <p:extLst>
      <p:ext uri="{BB962C8B-B14F-4D97-AF65-F5344CB8AC3E}">
        <p14:creationId xmlns:p14="http://schemas.microsoft.com/office/powerpoint/2010/main" val="302685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A659-75DD-130B-48A6-A015CD39FE25}"/>
              </a:ext>
            </a:extLst>
          </p:cNvPr>
          <p:cNvSpPr>
            <a:spLocks noGrp="1"/>
          </p:cNvSpPr>
          <p:nvPr>
            <p:ph type="title"/>
          </p:nvPr>
        </p:nvSpPr>
        <p:spPr/>
        <p:txBody>
          <a:bodyPr/>
          <a:lstStyle/>
          <a:p>
            <a:r>
              <a:rPr lang="en-IN" dirty="0"/>
              <a:t>Other details</a:t>
            </a:r>
          </a:p>
        </p:txBody>
      </p:sp>
      <p:sp>
        <p:nvSpPr>
          <p:cNvPr id="3" name="Content Placeholder 2">
            <a:extLst>
              <a:ext uri="{FF2B5EF4-FFF2-40B4-BE49-F238E27FC236}">
                <a16:creationId xmlns:a16="http://schemas.microsoft.com/office/drawing/2014/main" id="{27B24D3E-1C20-B143-F9C6-9AFA26FDDF0D}"/>
              </a:ext>
            </a:extLst>
          </p:cNvPr>
          <p:cNvSpPr>
            <a:spLocks noGrp="1"/>
          </p:cNvSpPr>
          <p:nvPr>
            <p:ph idx="1"/>
          </p:nvPr>
        </p:nvSpPr>
        <p:spPr/>
        <p:txBody>
          <a:bodyPr/>
          <a:lstStyle/>
          <a:p>
            <a:r>
              <a:rPr lang="en-IN" dirty="0"/>
              <a:t>We inserted NOT_IMPLEMENTED macros at different places in “pa1.c”, where implementation is not available. Remove these calls before implementing these routines.</a:t>
            </a:r>
          </a:p>
        </p:txBody>
      </p:sp>
    </p:spTree>
    <p:extLst>
      <p:ext uri="{BB962C8B-B14F-4D97-AF65-F5344CB8AC3E}">
        <p14:creationId xmlns:p14="http://schemas.microsoft.com/office/powerpoint/2010/main" val="310695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D313-876D-3ACC-4920-DE9ADE60EE85}"/>
              </a:ext>
            </a:extLst>
          </p:cNvPr>
          <p:cNvSpPr>
            <a:spLocks noGrp="1"/>
          </p:cNvSpPr>
          <p:nvPr>
            <p:ph type="title"/>
          </p:nvPr>
        </p:nvSpPr>
        <p:spPr/>
        <p:txBody>
          <a:bodyPr/>
          <a:lstStyle/>
          <a:p>
            <a:r>
              <a:rPr lang="en-IN" dirty="0"/>
              <a:t>Bonus part</a:t>
            </a:r>
          </a:p>
        </p:txBody>
      </p:sp>
      <p:sp>
        <p:nvSpPr>
          <p:cNvPr id="3" name="Content Placeholder 2">
            <a:extLst>
              <a:ext uri="{FF2B5EF4-FFF2-40B4-BE49-F238E27FC236}">
                <a16:creationId xmlns:a16="http://schemas.microsoft.com/office/drawing/2014/main" id="{A128873C-F4B7-CA18-6E3B-91191F500F05}"/>
              </a:ext>
            </a:extLst>
          </p:cNvPr>
          <p:cNvSpPr>
            <a:spLocks noGrp="1"/>
          </p:cNvSpPr>
          <p:nvPr>
            <p:ph idx="1"/>
          </p:nvPr>
        </p:nvSpPr>
        <p:spPr/>
        <p:txBody>
          <a:bodyPr/>
          <a:lstStyle/>
          <a:p>
            <a:r>
              <a:rPr lang="en-IN" dirty="0"/>
              <a:t>In the bonus component, you need to implement an O(n) algorithm to find the median and use that as the pivot in your quick sort implementation</a:t>
            </a:r>
          </a:p>
        </p:txBody>
      </p:sp>
    </p:spTree>
    <p:extLst>
      <p:ext uri="{BB962C8B-B14F-4D97-AF65-F5344CB8AC3E}">
        <p14:creationId xmlns:p14="http://schemas.microsoft.com/office/powerpoint/2010/main" val="413507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7C3F-F900-D75D-A325-2CAF9E43576E}"/>
              </a:ext>
            </a:extLst>
          </p:cNvPr>
          <p:cNvSpPr>
            <a:spLocks noGrp="1"/>
          </p:cNvSpPr>
          <p:nvPr>
            <p:ph type="title"/>
          </p:nvPr>
        </p:nvSpPr>
        <p:spPr/>
        <p:txBody>
          <a:bodyPr/>
          <a:lstStyle/>
          <a:p>
            <a:r>
              <a:rPr lang="en-IN" dirty="0"/>
              <a:t>Linked lists</a:t>
            </a:r>
          </a:p>
        </p:txBody>
      </p:sp>
      <p:sp>
        <p:nvSpPr>
          <p:cNvPr id="3" name="Text Placeholder 2">
            <a:extLst>
              <a:ext uri="{FF2B5EF4-FFF2-40B4-BE49-F238E27FC236}">
                <a16:creationId xmlns:a16="http://schemas.microsoft.com/office/drawing/2014/main" id="{6B883BD3-686D-1EA9-B20B-53DCC40AEC2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2006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FD82-1186-A2B4-FC9A-A43DA59F4CA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E89A0BD-8A82-77A8-9EE5-8FD00FA051E8}"/>
              </a:ext>
            </a:extLst>
          </p:cNvPr>
          <p:cNvSpPr>
            <a:spLocks noGrp="1"/>
          </p:cNvSpPr>
          <p:nvPr>
            <p:ph idx="1"/>
          </p:nvPr>
        </p:nvSpPr>
        <p:spPr/>
        <p:txBody>
          <a:bodyPr/>
          <a:lstStyle/>
          <a:p>
            <a:r>
              <a:rPr lang="en-US" dirty="0"/>
              <a:t>Read section-10.2 from the CLRS</a:t>
            </a:r>
          </a:p>
          <a:p>
            <a:r>
              <a:rPr lang="en-US" dirty="0"/>
              <a:t>Read chapter-3 from Mark Allen Weiss</a:t>
            </a:r>
            <a:endParaRPr lang="en-IN" dirty="0"/>
          </a:p>
        </p:txBody>
      </p:sp>
    </p:spTree>
    <p:extLst>
      <p:ext uri="{BB962C8B-B14F-4D97-AF65-F5344CB8AC3E}">
        <p14:creationId xmlns:p14="http://schemas.microsoft.com/office/powerpoint/2010/main" val="147998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FA53-B308-0364-6622-14C6D97138C9}"/>
              </a:ext>
            </a:extLst>
          </p:cNvPr>
          <p:cNvSpPr>
            <a:spLocks noGrp="1"/>
          </p:cNvSpPr>
          <p:nvPr>
            <p:ph type="title"/>
          </p:nvPr>
        </p:nvSpPr>
        <p:spPr/>
        <p:txBody>
          <a:bodyPr/>
          <a:lstStyle/>
          <a:p>
            <a:r>
              <a:rPr lang="en-US" dirty="0"/>
              <a:t>Problems with dynamic arrays</a:t>
            </a:r>
            <a:endParaRPr lang="en-IN" dirty="0"/>
          </a:p>
        </p:txBody>
      </p:sp>
      <p:sp>
        <p:nvSpPr>
          <p:cNvPr id="3" name="Content Placeholder 2">
            <a:extLst>
              <a:ext uri="{FF2B5EF4-FFF2-40B4-BE49-F238E27FC236}">
                <a16:creationId xmlns:a16="http://schemas.microsoft.com/office/drawing/2014/main" id="{1994E1E3-0E42-0263-F7E4-839AFF20F116}"/>
              </a:ext>
            </a:extLst>
          </p:cNvPr>
          <p:cNvSpPr>
            <a:spLocks noGrp="1"/>
          </p:cNvSpPr>
          <p:nvPr>
            <p:ph idx="1"/>
          </p:nvPr>
        </p:nvSpPr>
        <p:spPr/>
        <p:txBody>
          <a:bodyPr>
            <a:normAutofit/>
          </a:bodyPr>
          <a:lstStyle/>
          <a:p>
            <a:pPr marL="0" indent="0">
              <a:buNone/>
            </a:pPr>
            <a:endParaRPr lang="en-US" dirty="0"/>
          </a:p>
        </p:txBody>
      </p:sp>
    </p:spTree>
    <p:extLst>
      <p:ext uri="{BB962C8B-B14F-4D97-AF65-F5344CB8AC3E}">
        <p14:creationId xmlns:p14="http://schemas.microsoft.com/office/powerpoint/2010/main" val="24592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FA53-B308-0364-6622-14C6D97138C9}"/>
              </a:ext>
            </a:extLst>
          </p:cNvPr>
          <p:cNvSpPr>
            <a:spLocks noGrp="1"/>
          </p:cNvSpPr>
          <p:nvPr>
            <p:ph type="title"/>
          </p:nvPr>
        </p:nvSpPr>
        <p:spPr/>
        <p:txBody>
          <a:bodyPr/>
          <a:lstStyle/>
          <a:p>
            <a:r>
              <a:rPr lang="en-US" dirty="0"/>
              <a:t>Problems with dynamic arrays</a:t>
            </a:r>
            <a:endParaRPr lang="en-IN" dirty="0"/>
          </a:p>
        </p:txBody>
      </p:sp>
      <p:sp>
        <p:nvSpPr>
          <p:cNvPr id="3" name="Content Placeholder 2">
            <a:extLst>
              <a:ext uri="{FF2B5EF4-FFF2-40B4-BE49-F238E27FC236}">
                <a16:creationId xmlns:a16="http://schemas.microsoft.com/office/drawing/2014/main" id="{1994E1E3-0E42-0263-F7E4-839AFF20F116}"/>
              </a:ext>
            </a:extLst>
          </p:cNvPr>
          <p:cNvSpPr>
            <a:spLocks noGrp="1"/>
          </p:cNvSpPr>
          <p:nvPr>
            <p:ph idx="1"/>
          </p:nvPr>
        </p:nvSpPr>
        <p:spPr/>
        <p:txBody>
          <a:bodyPr>
            <a:normAutofit/>
          </a:bodyPr>
          <a:lstStyle/>
          <a:p>
            <a:r>
              <a:rPr lang="en-US" dirty="0"/>
              <a:t>The entire array needs to be consecutive</a:t>
            </a:r>
          </a:p>
          <a:p>
            <a:pPr lvl="1"/>
            <a:r>
              <a:rPr lang="en-US" dirty="0"/>
              <a:t>On a 32-bit system, the size of an address is just 32-bit, and allocating a large consecutive buffer might be an issue</a:t>
            </a:r>
          </a:p>
          <a:p>
            <a:pPr lvl="1"/>
            <a:endParaRPr lang="en-IN" dirty="0"/>
          </a:p>
          <a:p>
            <a:r>
              <a:rPr lang="en-US" dirty="0"/>
              <a:t>Memory wastage: half of the array could be empty at a given point. This could be an issue if the array size is very large.</a:t>
            </a:r>
          </a:p>
          <a:p>
            <a:endParaRPr lang="en-US" dirty="0"/>
          </a:p>
          <a:p>
            <a:r>
              <a:rPr lang="en-IN" dirty="0"/>
              <a:t>A large number of copy operations when the array is full or only 25% occupied </a:t>
            </a:r>
          </a:p>
          <a:p>
            <a:endParaRPr lang="en-US" dirty="0"/>
          </a:p>
        </p:txBody>
      </p:sp>
    </p:spTree>
    <p:extLst>
      <p:ext uri="{BB962C8B-B14F-4D97-AF65-F5344CB8AC3E}">
        <p14:creationId xmlns:p14="http://schemas.microsoft.com/office/powerpoint/2010/main" val="151607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F17A-E2F0-BFF3-4467-DB8CF600B7E8}"/>
              </a:ext>
            </a:extLst>
          </p:cNvPr>
          <p:cNvSpPr>
            <a:spLocks noGrp="1"/>
          </p:cNvSpPr>
          <p:nvPr>
            <p:ph type="title"/>
          </p:nvPr>
        </p:nvSpPr>
        <p:spPr/>
        <p:txBody>
          <a:bodyPr/>
          <a:lstStyle/>
          <a:p>
            <a:r>
              <a:rPr lang="en-IN" dirty="0"/>
              <a:t>Arrays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55945-E37E-DFD6-25D6-0C8E77CF788F}"/>
                  </a:ext>
                </a:extLst>
              </p:cNvPr>
              <p:cNvSpPr>
                <a:spLocks noGrp="1"/>
              </p:cNvSpPr>
              <p:nvPr>
                <p:ph idx="1"/>
              </p:nvPr>
            </p:nvSpPr>
            <p:spPr/>
            <p:txBody>
              <a:bodyPr/>
              <a:lstStyle/>
              <a:p>
                <a:r>
                  <a:rPr lang="en-IN" dirty="0"/>
                  <a:t>You can also think of an array as a sequence of n elements: </a:t>
                </a:r>
                <a14:m>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𝐴</m:t>
                        </m:r>
                      </m:e>
                      <m:sub>
                        <m:r>
                          <a:rPr lang="en-IN" b="0" i="1" smtClean="0">
                            <a:solidFill>
                              <a:schemeClr val="accent1"/>
                            </a:solidFill>
                            <a:latin typeface="Cambria Math" panose="02040503050406030204" pitchFamily="18" charset="0"/>
                          </a:rPr>
                          <m:t>0</m:t>
                        </m:r>
                      </m:sub>
                    </m:sSub>
                    <m:r>
                      <a:rPr lang="en-IN" b="0" i="1" smtClean="0">
                        <a:solidFill>
                          <a:schemeClr val="accent1"/>
                        </a:solidFill>
                        <a:latin typeface="Cambria Math" panose="02040503050406030204" pitchFamily="18" charset="0"/>
                      </a:rPr>
                      <m:t>, </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𝐴</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𝐴</m:t>
                        </m:r>
                      </m:e>
                      <m:sub>
                        <m:r>
                          <a:rPr lang="en-IN" b="0" i="1" smtClean="0">
                            <a:solidFill>
                              <a:schemeClr val="accent1"/>
                            </a:solidFill>
                            <a:latin typeface="Cambria Math" panose="02040503050406030204" pitchFamily="18" charset="0"/>
                          </a:rPr>
                          <m:t>𝑛</m:t>
                        </m:r>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 </m:t>
                    </m:r>
                  </m:oMath>
                </a14:m>
                <a:r>
                  <a:rPr lang="en-IN" b="0" dirty="0"/>
                  <a:t>where,</a:t>
                </a:r>
              </a:p>
              <a:p>
                <a:pPr lvl="1"/>
                <a:r>
                  <a:rPr lang="en-IN" dirty="0"/>
                  <a:t>the position of the 1</a:t>
                </a:r>
                <a:r>
                  <a:rPr lang="en-IN" baseline="30000" dirty="0"/>
                  <a:t>st</a:t>
                </a:r>
                <a:r>
                  <a:rPr lang="en-IN" dirty="0"/>
                  <a:t> element, A</a:t>
                </a:r>
                <a:r>
                  <a:rPr lang="en-IN" baseline="-25000" dirty="0"/>
                  <a:t>0</a:t>
                </a:r>
                <a:r>
                  <a:rPr lang="en-IN" dirty="0"/>
                  <a:t>, is 0</a:t>
                </a:r>
              </a:p>
              <a:p>
                <a:pPr lvl="1"/>
                <a:r>
                  <a:rPr lang="en-IN" dirty="0"/>
                  <a:t>the position of the 2</a:t>
                </a:r>
                <a:r>
                  <a:rPr lang="en-IN" baseline="30000" dirty="0"/>
                  <a:t>nd</a:t>
                </a:r>
                <a:r>
                  <a:rPr lang="en-IN" dirty="0"/>
                  <a:t> element, A</a:t>
                </a:r>
                <a:r>
                  <a:rPr lang="en-IN" baseline="-25000" dirty="0"/>
                  <a:t>1</a:t>
                </a:r>
                <a:r>
                  <a:rPr lang="en-IN" dirty="0"/>
                  <a:t>, is 1</a:t>
                </a:r>
              </a:p>
              <a:p>
                <a:pPr lvl="1"/>
                <a:r>
                  <a:rPr lang="en-IN" dirty="0"/>
                  <a:t>…</a:t>
                </a:r>
              </a:p>
              <a:p>
                <a:pPr lvl="1"/>
                <a:r>
                  <a:rPr lang="en-IN" dirty="0"/>
                  <a:t>the position of the n</a:t>
                </a:r>
                <a:r>
                  <a:rPr lang="en-IN" baseline="30000" dirty="0"/>
                  <a:t>th</a:t>
                </a:r>
                <a:r>
                  <a:rPr lang="en-IN" dirty="0"/>
                  <a:t> element, A</a:t>
                </a:r>
                <a:r>
                  <a:rPr lang="en-IN" baseline="-25000" dirty="0"/>
                  <a:t>n-1</a:t>
                </a:r>
                <a:r>
                  <a:rPr lang="en-IN" dirty="0"/>
                  <a:t>, is n-1</a:t>
                </a:r>
              </a:p>
              <a:p>
                <a:pPr lvl="1"/>
                <a:endParaRPr lang="en-IN" dirty="0"/>
              </a:p>
              <a:p>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5A55945-E37E-DFD6-25D6-0C8E77CF788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67686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28F8-B0DF-2C59-106C-471476FB48F5}"/>
              </a:ext>
            </a:extLst>
          </p:cNvPr>
          <p:cNvSpPr>
            <a:spLocks noGrp="1"/>
          </p:cNvSpPr>
          <p:nvPr>
            <p:ph type="title"/>
          </p:nvPr>
        </p:nvSpPr>
        <p:spPr/>
        <p:txBody>
          <a:bodyPr/>
          <a:lstStyle/>
          <a:p>
            <a:r>
              <a:rPr lang="en-IN" dirty="0"/>
              <a:t>Arrays</a:t>
            </a:r>
          </a:p>
        </p:txBody>
      </p:sp>
      <p:sp>
        <p:nvSpPr>
          <p:cNvPr id="3" name="Content Placeholder 2">
            <a:extLst>
              <a:ext uri="{FF2B5EF4-FFF2-40B4-BE49-F238E27FC236}">
                <a16:creationId xmlns:a16="http://schemas.microsoft.com/office/drawing/2014/main" id="{C9C13279-04FB-6942-F239-EF29C06CEF41}"/>
              </a:ext>
            </a:extLst>
          </p:cNvPr>
          <p:cNvSpPr>
            <a:spLocks noGrp="1"/>
          </p:cNvSpPr>
          <p:nvPr>
            <p:ph idx="1"/>
          </p:nvPr>
        </p:nvSpPr>
        <p:spPr/>
        <p:txBody>
          <a:bodyPr/>
          <a:lstStyle/>
          <a:p>
            <a:r>
              <a:rPr lang="en-IN" dirty="0"/>
              <a:t>We want to support the following operations without changing the order of the elements in the sequence</a:t>
            </a:r>
          </a:p>
          <a:p>
            <a:pPr lvl="1"/>
            <a:r>
              <a:rPr lang="en-IN" dirty="0"/>
              <a:t>Insert an element at the </a:t>
            </a:r>
            <a:r>
              <a:rPr lang="en-IN" dirty="0" err="1"/>
              <a:t>i</a:t>
            </a:r>
            <a:r>
              <a:rPr lang="en-IN" baseline="30000" dirty="0" err="1"/>
              <a:t>th</a:t>
            </a:r>
            <a:r>
              <a:rPr lang="en-IN" dirty="0"/>
              <a:t> position</a:t>
            </a:r>
          </a:p>
          <a:p>
            <a:pPr lvl="1"/>
            <a:r>
              <a:rPr lang="en-IN" dirty="0"/>
              <a:t>Delete the element at the </a:t>
            </a:r>
            <a:r>
              <a:rPr lang="en-IN" dirty="0" err="1"/>
              <a:t>i</a:t>
            </a:r>
            <a:r>
              <a:rPr lang="en-IN" baseline="30000" dirty="0" err="1"/>
              <a:t>th</a:t>
            </a:r>
            <a:r>
              <a:rPr lang="en-IN" dirty="0"/>
              <a:t> position</a:t>
            </a:r>
          </a:p>
          <a:p>
            <a:pPr lvl="1"/>
            <a:r>
              <a:rPr lang="en-IN" dirty="0"/>
              <a:t>Find the element at the </a:t>
            </a:r>
            <a:r>
              <a:rPr lang="en-IN" dirty="0" err="1"/>
              <a:t>i</a:t>
            </a:r>
            <a:r>
              <a:rPr lang="en-IN" baseline="30000" dirty="0" err="1"/>
              <a:t>th</a:t>
            </a:r>
            <a:r>
              <a:rPr lang="en-IN" dirty="0"/>
              <a:t> position</a:t>
            </a:r>
          </a:p>
          <a:p>
            <a:pPr lvl="1"/>
            <a:endParaRPr lang="en-IN" dirty="0"/>
          </a:p>
        </p:txBody>
      </p:sp>
    </p:spTree>
    <p:extLst>
      <p:ext uri="{BB962C8B-B14F-4D97-AF65-F5344CB8AC3E}">
        <p14:creationId xmlns:p14="http://schemas.microsoft.com/office/powerpoint/2010/main" val="163224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A85-DB5C-9123-F3EE-AD7E04996313}"/>
              </a:ext>
            </a:extLst>
          </p:cNvPr>
          <p:cNvSpPr>
            <a:spLocks noGrp="1"/>
          </p:cNvSpPr>
          <p:nvPr>
            <p:ph type="title"/>
          </p:nvPr>
        </p:nvSpPr>
        <p:spPr/>
        <p:txBody>
          <a:bodyPr/>
          <a:lstStyle/>
          <a:p>
            <a:r>
              <a:rPr lang="en-IN" dirty="0"/>
              <a:t>Today’s class</a:t>
            </a:r>
          </a:p>
        </p:txBody>
      </p:sp>
      <p:sp>
        <p:nvSpPr>
          <p:cNvPr id="3" name="Content Placeholder 2">
            <a:extLst>
              <a:ext uri="{FF2B5EF4-FFF2-40B4-BE49-F238E27FC236}">
                <a16:creationId xmlns:a16="http://schemas.microsoft.com/office/drawing/2014/main" id="{7C52FFB1-630E-096E-9F3A-48C660870652}"/>
              </a:ext>
            </a:extLst>
          </p:cNvPr>
          <p:cNvSpPr>
            <a:spLocks noGrp="1"/>
          </p:cNvSpPr>
          <p:nvPr>
            <p:ph idx="1"/>
          </p:nvPr>
        </p:nvSpPr>
        <p:spPr/>
        <p:txBody>
          <a:bodyPr>
            <a:normAutofit/>
          </a:bodyPr>
          <a:lstStyle/>
          <a:p>
            <a:r>
              <a:rPr lang="en-US" dirty="0"/>
              <a:t>Assignment-1</a:t>
            </a:r>
          </a:p>
          <a:p>
            <a:r>
              <a:rPr lang="en-US" dirty="0"/>
              <a:t>Linked lists</a:t>
            </a:r>
          </a:p>
        </p:txBody>
      </p:sp>
    </p:spTree>
    <p:extLst>
      <p:ext uri="{BB962C8B-B14F-4D97-AF65-F5344CB8AC3E}">
        <p14:creationId xmlns:p14="http://schemas.microsoft.com/office/powerpoint/2010/main" val="2425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DBEB-169A-355C-3EEA-7DEF00388C19}"/>
              </a:ext>
            </a:extLst>
          </p:cNvPr>
          <p:cNvSpPr>
            <a:spLocks noGrp="1"/>
          </p:cNvSpPr>
          <p:nvPr>
            <p:ph type="title"/>
          </p:nvPr>
        </p:nvSpPr>
        <p:spPr/>
        <p:txBody>
          <a:bodyPr/>
          <a:lstStyle/>
          <a:p>
            <a:r>
              <a:rPr lang="en-US" dirty="0"/>
              <a:t>Inserting an element</a:t>
            </a:r>
            <a:endParaRPr lang="en-IN" dirty="0"/>
          </a:p>
        </p:txBody>
      </p:sp>
      <p:graphicFrame>
        <p:nvGraphicFramePr>
          <p:cNvPr id="5" name="Table 5">
            <a:extLst>
              <a:ext uri="{FF2B5EF4-FFF2-40B4-BE49-F238E27FC236}">
                <a16:creationId xmlns:a16="http://schemas.microsoft.com/office/drawing/2014/main" id="{AAC5119F-3988-1666-CCE0-702BD31430E0}"/>
              </a:ext>
            </a:extLst>
          </p:cNvPr>
          <p:cNvGraphicFramePr>
            <a:graphicFrameLocks noGrp="1"/>
          </p:cNvGraphicFramePr>
          <p:nvPr>
            <p:ph idx="1"/>
          </p:nvPr>
        </p:nvGraphicFramePr>
        <p:xfrm>
          <a:off x="780449" y="3134661"/>
          <a:ext cx="10515600" cy="370840"/>
        </p:xfrm>
        <a:graphic>
          <a:graphicData uri="http://schemas.openxmlformats.org/drawingml/2006/table">
            <a:tbl>
              <a:tblPr firstRow="1" bandRow="1">
                <a:tableStyleId>{5C22544A-7EE6-4342-B048-85BDC9FD1C3A}</a:tableStyleId>
              </a:tblPr>
              <a:tblGrid>
                <a:gridCol w="525780">
                  <a:extLst>
                    <a:ext uri="{9D8B030D-6E8A-4147-A177-3AD203B41FA5}">
                      <a16:colId xmlns:a16="http://schemas.microsoft.com/office/drawing/2014/main" val="23732203"/>
                    </a:ext>
                  </a:extLst>
                </a:gridCol>
                <a:gridCol w="525780">
                  <a:extLst>
                    <a:ext uri="{9D8B030D-6E8A-4147-A177-3AD203B41FA5}">
                      <a16:colId xmlns:a16="http://schemas.microsoft.com/office/drawing/2014/main" val="2323758944"/>
                    </a:ext>
                  </a:extLst>
                </a:gridCol>
                <a:gridCol w="525780">
                  <a:extLst>
                    <a:ext uri="{9D8B030D-6E8A-4147-A177-3AD203B41FA5}">
                      <a16:colId xmlns:a16="http://schemas.microsoft.com/office/drawing/2014/main" val="3960098686"/>
                    </a:ext>
                  </a:extLst>
                </a:gridCol>
                <a:gridCol w="525780">
                  <a:extLst>
                    <a:ext uri="{9D8B030D-6E8A-4147-A177-3AD203B41FA5}">
                      <a16:colId xmlns:a16="http://schemas.microsoft.com/office/drawing/2014/main" val="1866313669"/>
                    </a:ext>
                  </a:extLst>
                </a:gridCol>
                <a:gridCol w="525780">
                  <a:extLst>
                    <a:ext uri="{9D8B030D-6E8A-4147-A177-3AD203B41FA5}">
                      <a16:colId xmlns:a16="http://schemas.microsoft.com/office/drawing/2014/main" val="2697247089"/>
                    </a:ext>
                  </a:extLst>
                </a:gridCol>
                <a:gridCol w="525780">
                  <a:extLst>
                    <a:ext uri="{9D8B030D-6E8A-4147-A177-3AD203B41FA5}">
                      <a16:colId xmlns:a16="http://schemas.microsoft.com/office/drawing/2014/main" val="3617852878"/>
                    </a:ext>
                  </a:extLst>
                </a:gridCol>
                <a:gridCol w="525780">
                  <a:extLst>
                    <a:ext uri="{9D8B030D-6E8A-4147-A177-3AD203B41FA5}">
                      <a16:colId xmlns:a16="http://schemas.microsoft.com/office/drawing/2014/main" val="1088269051"/>
                    </a:ext>
                  </a:extLst>
                </a:gridCol>
                <a:gridCol w="525780">
                  <a:extLst>
                    <a:ext uri="{9D8B030D-6E8A-4147-A177-3AD203B41FA5}">
                      <a16:colId xmlns:a16="http://schemas.microsoft.com/office/drawing/2014/main" val="4271261817"/>
                    </a:ext>
                  </a:extLst>
                </a:gridCol>
                <a:gridCol w="525780">
                  <a:extLst>
                    <a:ext uri="{9D8B030D-6E8A-4147-A177-3AD203B41FA5}">
                      <a16:colId xmlns:a16="http://schemas.microsoft.com/office/drawing/2014/main" val="3124824956"/>
                    </a:ext>
                  </a:extLst>
                </a:gridCol>
                <a:gridCol w="525780">
                  <a:extLst>
                    <a:ext uri="{9D8B030D-6E8A-4147-A177-3AD203B41FA5}">
                      <a16:colId xmlns:a16="http://schemas.microsoft.com/office/drawing/2014/main" val="186579615"/>
                    </a:ext>
                  </a:extLst>
                </a:gridCol>
                <a:gridCol w="525780">
                  <a:extLst>
                    <a:ext uri="{9D8B030D-6E8A-4147-A177-3AD203B41FA5}">
                      <a16:colId xmlns:a16="http://schemas.microsoft.com/office/drawing/2014/main" val="2205231290"/>
                    </a:ext>
                  </a:extLst>
                </a:gridCol>
                <a:gridCol w="525780">
                  <a:extLst>
                    <a:ext uri="{9D8B030D-6E8A-4147-A177-3AD203B41FA5}">
                      <a16:colId xmlns:a16="http://schemas.microsoft.com/office/drawing/2014/main" val="1000568076"/>
                    </a:ext>
                  </a:extLst>
                </a:gridCol>
                <a:gridCol w="525780">
                  <a:extLst>
                    <a:ext uri="{9D8B030D-6E8A-4147-A177-3AD203B41FA5}">
                      <a16:colId xmlns:a16="http://schemas.microsoft.com/office/drawing/2014/main" val="4253599171"/>
                    </a:ext>
                  </a:extLst>
                </a:gridCol>
                <a:gridCol w="525780">
                  <a:extLst>
                    <a:ext uri="{9D8B030D-6E8A-4147-A177-3AD203B41FA5}">
                      <a16:colId xmlns:a16="http://schemas.microsoft.com/office/drawing/2014/main" val="439513641"/>
                    </a:ext>
                  </a:extLst>
                </a:gridCol>
                <a:gridCol w="525780">
                  <a:extLst>
                    <a:ext uri="{9D8B030D-6E8A-4147-A177-3AD203B41FA5}">
                      <a16:colId xmlns:a16="http://schemas.microsoft.com/office/drawing/2014/main" val="3353600243"/>
                    </a:ext>
                  </a:extLst>
                </a:gridCol>
                <a:gridCol w="525780">
                  <a:extLst>
                    <a:ext uri="{9D8B030D-6E8A-4147-A177-3AD203B41FA5}">
                      <a16:colId xmlns:a16="http://schemas.microsoft.com/office/drawing/2014/main" val="1203990260"/>
                    </a:ext>
                  </a:extLst>
                </a:gridCol>
                <a:gridCol w="525780">
                  <a:extLst>
                    <a:ext uri="{9D8B030D-6E8A-4147-A177-3AD203B41FA5}">
                      <a16:colId xmlns:a16="http://schemas.microsoft.com/office/drawing/2014/main" val="2254613470"/>
                    </a:ext>
                  </a:extLst>
                </a:gridCol>
                <a:gridCol w="525780">
                  <a:extLst>
                    <a:ext uri="{9D8B030D-6E8A-4147-A177-3AD203B41FA5}">
                      <a16:colId xmlns:a16="http://schemas.microsoft.com/office/drawing/2014/main" val="3590204073"/>
                    </a:ext>
                  </a:extLst>
                </a:gridCol>
                <a:gridCol w="525780">
                  <a:extLst>
                    <a:ext uri="{9D8B030D-6E8A-4147-A177-3AD203B41FA5}">
                      <a16:colId xmlns:a16="http://schemas.microsoft.com/office/drawing/2014/main" val="982740158"/>
                    </a:ext>
                  </a:extLst>
                </a:gridCol>
                <a:gridCol w="525780">
                  <a:extLst>
                    <a:ext uri="{9D8B030D-6E8A-4147-A177-3AD203B41FA5}">
                      <a16:colId xmlns:a16="http://schemas.microsoft.com/office/drawing/2014/main" val="1887281826"/>
                    </a:ext>
                  </a:extLst>
                </a:gridCol>
              </a:tblGrid>
              <a:tr h="370840">
                <a:tc>
                  <a:txBody>
                    <a:bodyPr/>
                    <a:lstStyle/>
                    <a:p>
                      <a:pPr algn="ctr"/>
                      <a:r>
                        <a:rPr lang="en-US" dirty="0"/>
                        <a:t>3</a:t>
                      </a:r>
                      <a:endParaRPr lang="en-IN" dirty="0"/>
                    </a:p>
                  </a:txBody>
                  <a:tcPr/>
                </a:tc>
                <a:tc>
                  <a:txBody>
                    <a:bodyPr/>
                    <a:lstStyle/>
                    <a:p>
                      <a:pPr algn="ctr"/>
                      <a:r>
                        <a:rPr lang="en-US" dirty="0"/>
                        <a:t>9</a:t>
                      </a:r>
                      <a:endParaRPr lang="en-IN" dirty="0"/>
                    </a:p>
                  </a:txBody>
                  <a:tcPr/>
                </a:tc>
                <a:tc>
                  <a:txBody>
                    <a:bodyPr/>
                    <a:lstStyle/>
                    <a:p>
                      <a:pPr algn="ctr"/>
                      <a:r>
                        <a:rPr lang="en-US" dirty="0"/>
                        <a:t>13</a:t>
                      </a:r>
                      <a:endParaRPr lang="en-IN" dirty="0"/>
                    </a:p>
                  </a:txBody>
                  <a:tcPr/>
                </a:tc>
                <a:tc>
                  <a:txBody>
                    <a:bodyPr/>
                    <a:lstStyle/>
                    <a:p>
                      <a:pPr algn="ctr"/>
                      <a:r>
                        <a:rPr lang="en-US" dirty="0"/>
                        <a:t>17</a:t>
                      </a:r>
                      <a:endParaRPr lang="en-IN" dirty="0"/>
                    </a:p>
                  </a:txBody>
                  <a:tcPr/>
                </a:tc>
                <a:tc>
                  <a:txBody>
                    <a:bodyPr/>
                    <a:lstStyle/>
                    <a:p>
                      <a:pPr algn="ctr"/>
                      <a:r>
                        <a:rPr lang="en-US" dirty="0"/>
                        <a:t>18</a:t>
                      </a:r>
                      <a:endParaRPr lang="en-IN" dirty="0"/>
                    </a:p>
                  </a:txBody>
                  <a:tcPr/>
                </a:tc>
                <a:tc>
                  <a:txBody>
                    <a:bodyPr/>
                    <a:lstStyle/>
                    <a:p>
                      <a:pPr algn="ctr"/>
                      <a:r>
                        <a:rPr lang="en-US" dirty="0"/>
                        <a:t>23</a:t>
                      </a:r>
                      <a:endParaRPr lang="en-IN" dirty="0"/>
                    </a:p>
                  </a:txBody>
                  <a:tcPr/>
                </a:tc>
                <a:tc>
                  <a:txBody>
                    <a:bodyPr/>
                    <a:lstStyle/>
                    <a:p>
                      <a:pPr algn="ctr"/>
                      <a:r>
                        <a:rPr lang="en-US" dirty="0"/>
                        <a:t>29</a:t>
                      </a:r>
                      <a:endParaRPr lang="en-IN" dirty="0"/>
                    </a:p>
                  </a:txBody>
                  <a:tcPr/>
                </a:tc>
                <a:tc>
                  <a:txBody>
                    <a:bodyPr/>
                    <a:lstStyle/>
                    <a:p>
                      <a:pPr algn="ctr"/>
                      <a:r>
                        <a:rPr lang="en-US" dirty="0"/>
                        <a:t>33</a:t>
                      </a:r>
                      <a:endParaRPr lang="en-IN" dirty="0"/>
                    </a:p>
                  </a:txBody>
                  <a:tcPr/>
                </a:tc>
                <a:tc>
                  <a:txBody>
                    <a:bodyPr/>
                    <a:lstStyle/>
                    <a:p>
                      <a:pPr algn="ctr"/>
                      <a:r>
                        <a:rPr lang="en-US" dirty="0"/>
                        <a:t>39</a:t>
                      </a:r>
                      <a:endParaRPr lang="en-IN" dirty="0"/>
                    </a:p>
                  </a:txBody>
                  <a:tcPr/>
                </a:tc>
                <a:tc>
                  <a:txBody>
                    <a:bodyPr/>
                    <a:lstStyle/>
                    <a:p>
                      <a:pPr algn="ctr"/>
                      <a:r>
                        <a:rPr lang="en-US" dirty="0"/>
                        <a:t>47</a:t>
                      </a:r>
                      <a:endParaRPr lang="en-IN" dirty="0"/>
                    </a:p>
                  </a:txBody>
                  <a:tcPr/>
                </a:tc>
                <a:tc>
                  <a:txBody>
                    <a:bodyPr/>
                    <a:lstStyle/>
                    <a:p>
                      <a:pPr algn="ctr"/>
                      <a:r>
                        <a:rPr lang="en-US" dirty="0"/>
                        <a:t>55</a:t>
                      </a:r>
                      <a:endParaRPr lang="en-IN" dirty="0"/>
                    </a:p>
                  </a:txBody>
                  <a:tcPr/>
                </a:tc>
                <a:tc>
                  <a:txBody>
                    <a:bodyPr/>
                    <a:lstStyle/>
                    <a:p>
                      <a:pPr algn="ctr"/>
                      <a:r>
                        <a:rPr lang="en-US" dirty="0"/>
                        <a:t>61</a:t>
                      </a:r>
                      <a:endParaRPr lang="en-IN" dirty="0"/>
                    </a:p>
                  </a:txBody>
                  <a:tcPr/>
                </a:tc>
                <a:tc>
                  <a:txBody>
                    <a:bodyPr/>
                    <a:lstStyle/>
                    <a:p>
                      <a:pPr algn="ctr"/>
                      <a:r>
                        <a:rPr lang="en-US" dirty="0"/>
                        <a:t>73</a:t>
                      </a:r>
                      <a:endParaRPr lang="en-IN" dirty="0"/>
                    </a:p>
                  </a:txBody>
                  <a:tcPr/>
                </a:tc>
                <a:tc>
                  <a:txBody>
                    <a:bodyPr/>
                    <a:lstStyle/>
                    <a:p>
                      <a:pPr algn="ctr"/>
                      <a:r>
                        <a:rPr lang="en-US" dirty="0"/>
                        <a:t>84</a:t>
                      </a:r>
                      <a:endParaRPr lang="en-IN" dirty="0"/>
                    </a:p>
                  </a:txBody>
                  <a:tcPr/>
                </a:tc>
                <a:tc>
                  <a:txBody>
                    <a:bodyPr/>
                    <a:lstStyle/>
                    <a:p>
                      <a:pPr algn="ctr"/>
                      <a:r>
                        <a:rPr lang="en-US" dirty="0"/>
                        <a:t>88</a:t>
                      </a:r>
                      <a:endParaRPr lang="en-IN" dirty="0"/>
                    </a:p>
                  </a:txBody>
                  <a:tcPr/>
                </a:tc>
                <a:tc>
                  <a:txBody>
                    <a:bodyPr/>
                    <a:lstStyle/>
                    <a:p>
                      <a:pPr algn="ctr"/>
                      <a:r>
                        <a:rPr lang="en-US" dirty="0"/>
                        <a:t>92</a:t>
                      </a:r>
                      <a:endParaRPr lang="en-IN" dirty="0"/>
                    </a:p>
                  </a:txBody>
                  <a:tcPr/>
                </a:tc>
                <a:tc>
                  <a:txBody>
                    <a:bodyPr/>
                    <a:lstStyle/>
                    <a:p>
                      <a:pPr algn="ctr"/>
                      <a:r>
                        <a:rPr lang="en-US" dirty="0"/>
                        <a:t>94</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0911062"/>
                  </a:ext>
                </a:extLst>
              </a:tr>
            </a:tbl>
          </a:graphicData>
        </a:graphic>
      </p:graphicFrame>
      <p:sp>
        <p:nvSpPr>
          <p:cNvPr id="6" name="TextBox 5">
            <a:extLst>
              <a:ext uri="{FF2B5EF4-FFF2-40B4-BE49-F238E27FC236}">
                <a16:creationId xmlns:a16="http://schemas.microsoft.com/office/drawing/2014/main" id="{8DC61090-D0F7-7A7E-EC74-C1158AFB55BE}"/>
              </a:ext>
            </a:extLst>
          </p:cNvPr>
          <p:cNvSpPr txBox="1"/>
          <p:nvPr/>
        </p:nvSpPr>
        <p:spPr>
          <a:xfrm>
            <a:off x="2396691" y="4215865"/>
            <a:ext cx="7863840" cy="369332"/>
          </a:xfrm>
          <a:prstGeom prst="rect">
            <a:avLst/>
          </a:prstGeom>
          <a:noFill/>
        </p:spPr>
        <p:txBody>
          <a:bodyPr wrap="square" rtlCol="0">
            <a:spAutoFit/>
          </a:bodyPr>
          <a:lstStyle/>
          <a:p>
            <a:r>
              <a:rPr lang="en-US" dirty="0">
                <a:latin typeface="Consolas" panose="020B0609020204030204" pitchFamily="49" charset="0"/>
              </a:rPr>
              <a:t>Insert 1 at position 0 without changing the order.</a:t>
            </a:r>
            <a:endParaRPr lang="en-IN" dirty="0">
              <a:latin typeface="Consolas" panose="020B0609020204030204" pitchFamily="49" charset="0"/>
            </a:endParaRPr>
          </a:p>
        </p:txBody>
      </p:sp>
    </p:spTree>
    <p:extLst>
      <p:ext uri="{BB962C8B-B14F-4D97-AF65-F5344CB8AC3E}">
        <p14:creationId xmlns:p14="http://schemas.microsoft.com/office/powerpoint/2010/main" val="111504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DBEB-169A-355C-3EEA-7DEF00388C19}"/>
              </a:ext>
            </a:extLst>
          </p:cNvPr>
          <p:cNvSpPr>
            <a:spLocks noGrp="1"/>
          </p:cNvSpPr>
          <p:nvPr>
            <p:ph type="title"/>
          </p:nvPr>
        </p:nvSpPr>
        <p:spPr/>
        <p:txBody>
          <a:bodyPr/>
          <a:lstStyle/>
          <a:p>
            <a:r>
              <a:rPr lang="en-US" dirty="0"/>
              <a:t>Inserting an element</a:t>
            </a:r>
            <a:endParaRPr lang="en-IN" dirty="0"/>
          </a:p>
        </p:txBody>
      </p:sp>
      <p:graphicFrame>
        <p:nvGraphicFramePr>
          <p:cNvPr id="5" name="Table 5">
            <a:extLst>
              <a:ext uri="{FF2B5EF4-FFF2-40B4-BE49-F238E27FC236}">
                <a16:creationId xmlns:a16="http://schemas.microsoft.com/office/drawing/2014/main" id="{AAC5119F-3988-1666-CCE0-702BD31430E0}"/>
              </a:ext>
            </a:extLst>
          </p:cNvPr>
          <p:cNvGraphicFramePr>
            <a:graphicFrameLocks noGrp="1"/>
          </p:cNvGraphicFramePr>
          <p:nvPr>
            <p:ph idx="1"/>
            <p:extLst>
              <p:ext uri="{D42A27DB-BD31-4B8C-83A1-F6EECF244321}">
                <p14:modId xmlns:p14="http://schemas.microsoft.com/office/powerpoint/2010/main" val="2023239874"/>
              </p:ext>
            </p:extLst>
          </p:nvPr>
        </p:nvGraphicFramePr>
        <p:xfrm>
          <a:off x="780449" y="3134661"/>
          <a:ext cx="10515600" cy="370840"/>
        </p:xfrm>
        <a:graphic>
          <a:graphicData uri="http://schemas.openxmlformats.org/drawingml/2006/table">
            <a:tbl>
              <a:tblPr firstRow="1" bandRow="1">
                <a:tableStyleId>{5C22544A-7EE6-4342-B048-85BDC9FD1C3A}</a:tableStyleId>
              </a:tblPr>
              <a:tblGrid>
                <a:gridCol w="525780">
                  <a:extLst>
                    <a:ext uri="{9D8B030D-6E8A-4147-A177-3AD203B41FA5}">
                      <a16:colId xmlns:a16="http://schemas.microsoft.com/office/drawing/2014/main" val="23732203"/>
                    </a:ext>
                  </a:extLst>
                </a:gridCol>
                <a:gridCol w="525780">
                  <a:extLst>
                    <a:ext uri="{9D8B030D-6E8A-4147-A177-3AD203B41FA5}">
                      <a16:colId xmlns:a16="http://schemas.microsoft.com/office/drawing/2014/main" val="2323758944"/>
                    </a:ext>
                  </a:extLst>
                </a:gridCol>
                <a:gridCol w="525780">
                  <a:extLst>
                    <a:ext uri="{9D8B030D-6E8A-4147-A177-3AD203B41FA5}">
                      <a16:colId xmlns:a16="http://schemas.microsoft.com/office/drawing/2014/main" val="3960098686"/>
                    </a:ext>
                  </a:extLst>
                </a:gridCol>
                <a:gridCol w="525780">
                  <a:extLst>
                    <a:ext uri="{9D8B030D-6E8A-4147-A177-3AD203B41FA5}">
                      <a16:colId xmlns:a16="http://schemas.microsoft.com/office/drawing/2014/main" val="1866313669"/>
                    </a:ext>
                  </a:extLst>
                </a:gridCol>
                <a:gridCol w="525780">
                  <a:extLst>
                    <a:ext uri="{9D8B030D-6E8A-4147-A177-3AD203B41FA5}">
                      <a16:colId xmlns:a16="http://schemas.microsoft.com/office/drawing/2014/main" val="2697247089"/>
                    </a:ext>
                  </a:extLst>
                </a:gridCol>
                <a:gridCol w="525780">
                  <a:extLst>
                    <a:ext uri="{9D8B030D-6E8A-4147-A177-3AD203B41FA5}">
                      <a16:colId xmlns:a16="http://schemas.microsoft.com/office/drawing/2014/main" val="3617852878"/>
                    </a:ext>
                  </a:extLst>
                </a:gridCol>
                <a:gridCol w="525780">
                  <a:extLst>
                    <a:ext uri="{9D8B030D-6E8A-4147-A177-3AD203B41FA5}">
                      <a16:colId xmlns:a16="http://schemas.microsoft.com/office/drawing/2014/main" val="1088269051"/>
                    </a:ext>
                  </a:extLst>
                </a:gridCol>
                <a:gridCol w="525780">
                  <a:extLst>
                    <a:ext uri="{9D8B030D-6E8A-4147-A177-3AD203B41FA5}">
                      <a16:colId xmlns:a16="http://schemas.microsoft.com/office/drawing/2014/main" val="4271261817"/>
                    </a:ext>
                  </a:extLst>
                </a:gridCol>
                <a:gridCol w="525780">
                  <a:extLst>
                    <a:ext uri="{9D8B030D-6E8A-4147-A177-3AD203B41FA5}">
                      <a16:colId xmlns:a16="http://schemas.microsoft.com/office/drawing/2014/main" val="3124824956"/>
                    </a:ext>
                  </a:extLst>
                </a:gridCol>
                <a:gridCol w="525780">
                  <a:extLst>
                    <a:ext uri="{9D8B030D-6E8A-4147-A177-3AD203B41FA5}">
                      <a16:colId xmlns:a16="http://schemas.microsoft.com/office/drawing/2014/main" val="186579615"/>
                    </a:ext>
                  </a:extLst>
                </a:gridCol>
                <a:gridCol w="525780">
                  <a:extLst>
                    <a:ext uri="{9D8B030D-6E8A-4147-A177-3AD203B41FA5}">
                      <a16:colId xmlns:a16="http://schemas.microsoft.com/office/drawing/2014/main" val="2205231290"/>
                    </a:ext>
                  </a:extLst>
                </a:gridCol>
                <a:gridCol w="525780">
                  <a:extLst>
                    <a:ext uri="{9D8B030D-6E8A-4147-A177-3AD203B41FA5}">
                      <a16:colId xmlns:a16="http://schemas.microsoft.com/office/drawing/2014/main" val="1000568076"/>
                    </a:ext>
                  </a:extLst>
                </a:gridCol>
                <a:gridCol w="525780">
                  <a:extLst>
                    <a:ext uri="{9D8B030D-6E8A-4147-A177-3AD203B41FA5}">
                      <a16:colId xmlns:a16="http://schemas.microsoft.com/office/drawing/2014/main" val="4253599171"/>
                    </a:ext>
                  </a:extLst>
                </a:gridCol>
                <a:gridCol w="525780">
                  <a:extLst>
                    <a:ext uri="{9D8B030D-6E8A-4147-A177-3AD203B41FA5}">
                      <a16:colId xmlns:a16="http://schemas.microsoft.com/office/drawing/2014/main" val="439513641"/>
                    </a:ext>
                  </a:extLst>
                </a:gridCol>
                <a:gridCol w="525780">
                  <a:extLst>
                    <a:ext uri="{9D8B030D-6E8A-4147-A177-3AD203B41FA5}">
                      <a16:colId xmlns:a16="http://schemas.microsoft.com/office/drawing/2014/main" val="3353600243"/>
                    </a:ext>
                  </a:extLst>
                </a:gridCol>
                <a:gridCol w="525780">
                  <a:extLst>
                    <a:ext uri="{9D8B030D-6E8A-4147-A177-3AD203B41FA5}">
                      <a16:colId xmlns:a16="http://schemas.microsoft.com/office/drawing/2014/main" val="1203990260"/>
                    </a:ext>
                  </a:extLst>
                </a:gridCol>
                <a:gridCol w="525780">
                  <a:extLst>
                    <a:ext uri="{9D8B030D-6E8A-4147-A177-3AD203B41FA5}">
                      <a16:colId xmlns:a16="http://schemas.microsoft.com/office/drawing/2014/main" val="2254613470"/>
                    </a:ext>
                  </a:extLst>
                </a:gridCol>
                <a:gridCol w="525780">
                  <a:extLst>
                    <a:ext uri="{9D8B030D-6E8A-4147-A177-3AD203B41FA5}">
                      <a16:colId xmlns:a16="http://schemas.microsoft.com/office/drawing/2014/main" val="3590204073"/>
                    </a:ext>
                  </a:extLst>
                </a:gridCol>
                <a:gridCol w="525780">
                  <a:extLst>
                    <a:ext uri="{9D8B030D-6E8A-4147-A177-3AD203B41FA5}">
                      <a16:colId xmlns:a16="http://schemas.microsoft.com/office/drawing/2014/main" val="982740158"/>
                    </a:ext>
                  </a:extLst>
                </a:gridCol>
                <a:gridCol w="525780">
                  <a:extLst>
                    <a:ext uri="{9D8B030D-6E8A-4147-A177-3AD203B41FA5}">
                      <a16:colId xmlns:a16="http://schemas.microsoft.com/office/drawing/2014/main" val="1887281826"/>
                    </a:ext>
                  </a:extLst>
                </a:gridCol>
              </a:tblGrid>
              <a:tr h="370840">
                <a:tc>
                  <a:txBody>
                    <a:bodyPr/>
                    <a:lstStyle/>
                    <a:p>
                      <a:pPr algn="ctr"/>
                      <a:r>
                        <a:rPr lang="en-US" dirty="0"/>
                        <a:t>3</a:t>
                      </a:r>
                      <a:endParaRPr lang="en-IN" dirty="0"/>
                    </a:p>
                  </a:txBody>
                  <a:tcPr/>
                </a:tc>
                <a:tc>
                  <a:txBody>
                    <a:bodyPr/>
                    <a:lstStyle/>
                    <a:p>
                      <a:pPr algn="ctr"/>
                      <a:r>
                        <a:rPr lang="en-US" dirty="0"/>
                        <a:t>9</a:t>
                      </a:r>
                      <a:endParaRPr lang="en-IN" dirty="0"/>
                    </a:p>
                  </a:txBody>
                  <a:tcPr/>
                </a:tc>
                <a:tc>
                  <a:txBody>
                    <a:bodyPr/>
                    <a:lstStyle/>
                    <a:p>
                      <a:pPr algn="ctr"/>
                      <a:r>
                        <a:rPr lang="en-US" dirty="0"/>
                        <a:t>13</a:t>
                      </a:r>
                      <a:endParaRPr lang="en-IN" dirty="0"/>
                    </a:p>
                  </a:txBody>
                  <a:tcPr/>
                </a:tc>
                <a:tc>
                  <a:txBody>
                    <a:bodyPr/>
                    <a:lstStyle/>
                    <a:p>
                      <a:pPr algn="ctr"/>
                      <a:r>
                        <a:rPr lang="en-US" dirty="0"/>
                        <a:t>17</a:t>
                      </a:r>
                      <a:endParaRPr lang="en-IN" dirty="0"/>
                    </a:p>
                  </a:txBody>
                  <a:tcPr/>
                </a:tc>
                <a:tc>
                  <a:txBody>
                    <a:bodyPr/>
                    <a:lstStyle/>
                    <a:p>
                      <a:pPr algn="ctr"/>
                      <a:r>
                        <a:rPr lang="en-US" dirty="0"/>
                        <a:t>18</a:t>
                      </a:r>
                      <a:endParaRPr lang="en-IN" dirty="0"/>
                    </a:p>
                  </a:txBody>
                  <a:tcPr/>
                </a:tc>
                <a:tc>
                  <a:txBody>
                    <a:bodyPr/>
                    <a:lstStyle/>
                    <a:p>
                      <a:pPr algn="ctr"/>
                      <a:r>
                        <a:rPr lang="en-US" dirty="0"/>
                        <a:t>23</a:t>
                      </a:r>
                      <a:endParaRPr lang="en-IN" dirty="0"/>
                    </a:p>
                  </a:txBody>
                  <a:tcPr/>
                </a:tc>
                <a:tc>
                  <a:txBody>
                    <a:bodyPr/>
                    <a:lstStyle/>
                    <a:p>
                      <a:pPr algn="ctr"/>
                      <a:r>
                        <a:rPr lang="en-US" dirty="0"/>
                        <a:t>29</a:t>
                      </a:r>
                      <a:endParaRPr lang="en-IN" dirty="0"/>
                    </a:p>
                  </a:txBody>
                  <a:tcPr/>
                </a:tc>
                <a:tc>
                  <a:txBody>
                    <a:bodyPr/>
                    <a:lstStyle/>
                    <a:p>
                      <a:pPr algn="ctr"/>
                      <a:r>
                        <a:rPr lang="en-US" dirty="0"/>
                        <a:t>33</a:t>
                      </a:r>
                      <a:endParaRPr lang="en-IN" dirty="0"/>
                    </a:p>
                  </a:txBody>
                  <a:tcPr/>
                </a:tc>
                <a:tc>
                  <a:txBody>
                    <a:bodyPr/>
                    <a:lstStyle/>
                    <a:p>
                      <a:pPr algn="ctr"/>
                      <a:r>
                        <a:rPr lang="en-US" dirty="0"/>
                        <a:t>39</a:t>
                      </a:r>
                      <a:endParaRPr lang="en-IN" dirty="0"/>
                    </a:p>
                  </a:txBody>
                  <a:tcPr/>
                </a:tc>
                <a:tc>
                  <a:txBody>
                    <a:bodyPr/>
                    <a:lstStyle/>
                    <a:p>
                      <a:pPr algn="ctr"/>
                      <a:r>
                        <a:rPr lang="en-US" dirty="0"/>
                        <a:t>47</a:t>
                      </a:r>
                      <a:endParaRPr lang="en-IN" dirty="0"/>
                    </a:p>
                  </a:txBody>
                  <a:tcPr/>
                </a:tc>
                <a:tc>
                  <a:txBody>
                    <a:bodyPr/>
                    <a:lstStyle/>
                    <a:p>
                      <a:pPr algn="ctr"/>
                      <a:r>
                        <a:rPr lang="en-US" dirty="0"/>
                        <a:t>55</a:t>
                      </a:r>
                      <a:endParaRPr lang="en-IN" dirty="0"/>
                    </a:p>
                  </a:txBody>
                  <a:tcPr/>
                </a:tc>
                <a:tc>
                  <a:txBody>
                    <a:bodyPr/>
                    <a:lstStyle/>
                    <a:p>
                      <a:pPr algn="ctr"/>
                      <a:r>
                        <a:rPr lang="en-US" dirty="0"/>
                        <a:t>61</a:t>
                      </a:r>
                      <a:endParaRPr lang="en-IN" dirty="0"/>
                    </a:p>
                  </a:txBody>
                  <a:tcPr/>
                </a:tc>
                <a:tc>
                  <a:txBody>
                    <a:bodyPr/>
                    <a:lstStyle/>
                    <a:p>
                      <a:pPr algn="ctr"/>
                      <a:r>
                        <a:rPr lang="en-US" dirty="0"/>
                        <a:t>73</a:t>
                      </a:r>
                      <a:endParaRPr lang="en-IN" dirty="0"/>
                    </a:p>
                  </a:txBody>
                  <a:tcPr/>
                </a:tc>
                <a:tc>
                  <a:txBody>
                    <a:bodyPr/>
                    <a:lstStyle/>
                    <a:p>
                      <a:pPr algn="ctr"/>
                      <a:r>
                        <a:rPr lang="en-US" dirty="0"/>
                        <a:t>84</a:t>
                      </a:r>
                      <a:endParaRPr lang="en-IN" dirty="0"/>
                    </a:p>
                  </a:txBody>
                  <a:tcPr/>
                </a:tc>
                <a:tc>
                  <a:txBody>
                    <a:bodyPr/>
                    <a:lstStyle/>
                    <a:p>
                      <a:pPr algn="ctr"/>
                      <a:r>
                        <a:rPr lang="en-US" dirty="0"/>
                        <a:t>88</a:t>
                      </a:r>
                      <a:endParaRPr lang="en-IN" dirty="0"/>
                    </a:p>
                  </a:txBody>
                  <a:tcPr/>
                </a:tc>
                <a:tc>
                  <a:txBody>
                    <a:bodyPr/>
                    <a:lstStyle/>
                    <a:p>
                      <a:pPr algn="ctr"/>
                      <a:r>
                        <a:rPr lang="en-US" dirty="0"/>
                        <a:t>92</a:t>
                      </a:r>
                      <a:endParaRPr lang="en-IN" dirty="0"/>
                    </a:p>
                  </a:txBody>
                  <a:tcPr/>
                </a:tc>
                <a:tc>
                  <a:txBody>
                    <a:bodyPr/>
                    <a:lstStyle/>
                    <a:p>
                      <a:pPr algn="ctr"/>
                      <a:r>
                        <a:rPr lang="en-US" dirty="0"/>
                        <a:t>94</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0911062"/>
                  </a:ext>
                </a:extLst>
              </a:tr>
            </a:tbl>
          </a:graphicData>
        </a:graphic>
      </p:graphicFrame>
      <p:sp>
        <p:nvSpPr>
          <p:cNvPr id="6" name="TextBox 5">
            <a:extLst>
              <a:ext uri="{FF2B5EF4-FFF2-40B4-BE49-F238E27FC236}">
                <a16:creationId xmlns:a16="http://schemas.microsoft.com/office/drawing/2014/main" id="{8DC61090-D0F7-7A7E-EC74-C1158AFB55BE}"/>
              </a:ext>
            </a:extLst>
          </p:cNvPr>
          <p:cNvSpPr txBox="1"/>
          <p:nvPr/>
        </p:nvSpPr>
        <p:spPr>
          <a:xfrm>
            <a:off x="2396691" y="4215865"/>
            <a:ext cx="7863840" cy="369332"/>
          </a:xfrm>
          <a:prstGeom prst="rect">
            <a:avLst/>
          </a:prstGeom>
          <a:noFill/>
        </p:spPr>
        <p:txBody>
          <a:bodyPr wrap="square" rtlCol="0">
            <a:spAutoFit/>
          </a:bodyPr>
          <a:lstStyle/>
          <a:p>
            <a:r>
              <a:rPr lang="en-US" dirty="0">
                <a:latin typeface="Consolas" panose="020B0609020204030204" pitchFamily="49" charset="0"/>
              </a:rPr>
              <a:t>Insert 1 at position 0 without changing the order.</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ABBC166-7FFE-9109-8C31-ACF45ACAE561}"/>
                  </a:ext>
                </a:extLst>
              </p14:cNvPr>
              <p14:cNvContentPartPr/>
              <p14:nvPr/>
            </p14:nvContentPartPr>
            <p14:xfrm>
              <a:off x="1080360" y="2882160"/>
              <a:ext cx="8835120" cy="250560"/>
            </p14:xfrm>
          </p:contentPart>
        </mc:Choice>
        <mc:Fallback xmlns="">
          <p:pic>
            <p:nvPicPr>
              <p:cNvPr id="3" name="Ink 2">
                <a:extLst>
                  <a:ext uri="{FF2B5EF4-FFF2-40B4-BE49-F238E27FC236}">
                    <a16:creationId xmlns:a16="http://schemas.microsoft.com/office/drawing/2014/main" id="{CABBC166-7FFE-9109-8C31-ACF45ACAE561}"/>
                  </a:ext>
                </a:extLst>
              </p:cNvPr>
              <p:cNvPicPr/>
              <p:nvPr/>
            </p:nvPicPr>
            <p:blipFill>
              <a:blip r:embed="rId4"/>
              <a:stretch>
                <a:fillRect/>
              </a:stretch>
            </p:blipFill>
            <p:spPr>
              <a:xfrm>
                <a:off x="1071000" y="2872800"/>
                <a:ext cx="8853840" cy="269280"/>
              </a:xfrm>
              <a:prstGeom prst="rect">
                <a:avLst/>
              </a:prstGeom>
            </p:spPr>
          </p:pic>
        </mc:Fallback>
      </mc:AlternateContent>
    </p:spTree>
    <p:extLst>
      <p:ext uri="{BB962C8B-B14F-4D97-AF65-F5344CB8AC3E}">
        <p14:creationId xmlns:p14="http://schemas.microsoft.com/office/powerpoint/2010/main" val="164538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DBEB-169A-355C-3EEA-7DEF00388C19}"/>
              </a:ext>
            </a:extLst>
          </p:cNvPr>
          <p:cNvSpPr>
            <a:spLocks noGrp="1"/>
          </p:cNvSpPr>
          <p:nvPr>
            <p:ph type="title"/>
          </p:nvPr>
        </p:nvSpPr>
        <p:spPr/>
        <p:txBody>
          <a:bodyPr/>
          <a:lstStyle/>
          <a:p>
            <a:r>
              <a:rPr lang="en-US" dirty="0"/>
              <a:t>Deleting an element</a:t>
            </a:r>
            <a:endParaRPr lang="en-IN" dirty="0"/>
          </a:p>
        </p:txBody>
      </p:sp>
      <p:graphicFrame>
        <p:nvGraphicFramePr>
          <p:cNvPr id="5" name="Table 5">
            <a:extLst>
              <a:ext uri="{FF2B5EF4-FFF2-40B4-BE49-F238E27FC236}">
                <a16:creationId xmlns:a16="http://schemas.microsoft.com/office/drawing/2014/main" id="{AAC5119F-3988-1666-CCE0-702BD31430E0}"/>
              </a:ext>
            </a:extLst>
          </p:cNvPr>
          <p:cNvGraphicFramePr>
            <a:graphicFrameLocks noGrp="1"/>
          </p:cNvGraphicFramePr>
          <p:nvPr>
            <p:ph idx="1"/>
          </p:nvPr>
        </p:nvGraphicFramePr>
        <p:xfrm>
          <a:off x="780449" y="3134661"/>
          <a:ext cx="10515600" cy="370840"/>
        </p:xfrm>
        <a:graphic>
          <a:graphicData uri="http://schemas.openxmlformats.org/drawingml/2006/table">
            <a:tbl>
              <a:tblPr firstRow="1" bandRow="1">
                <a:tableStyleId>{5C22544A-7EE6-4342-B048-85BDC9FD1C3A}</a:tableStyleId>
              </a:tblPr>
              <a:tblGrid>
                <a:gridCol w="525780">
                  <a:extLst>
                    <a:ext uri="{9D8B030D-6E8A-4147-A177-3AD203B41FA5}">
                      <a16:colId xmlns:a16="http://schemas.microsoft.com/office/drawing/2014/main" val="23732203"/>
                    </a:ext>
                  </a:extLst>
                </a:gridCol>
                <a:gridCol w="525780">
                  <a:extLst>
                    <a:ext uri="{9D8B030D-6E8A-4147-A177-3AD203B41FA5}">
                      <a16:colId xmlns:a16="http://schemas.microsoft.com/office/drawing/2014/main" val="2323758944"/>
                    </a:ext>
                  </a:extLst>
                </a:gridCol>
                <a:gridCol w="525780">
                  <a:extLst>
                    <a:ext uri="{9D8B030D-6E8A-4147-A177-3AD203B41FA5}">
                      <a16:colId xmlns:a16="http://schemas.microsoft.com/office/drawing/2014/main" val="3960098686"/>
                    </a:ext>
                  </a:extLst>
                </a:gridCol>
                <a:gridCol w="525780">
                  <a:extLst>
                    <a:ext uri="{9D8B030D-6E8A-4147-A177-3AD203B41FA5}">
                      <a16:colId xmlns:a16="http://schemas.microsoft.com/office/drawing/2014/main" val="1866313669"/>
                    </a:ext>
                  </a:extLst>
                </a:gridCol>
                <a:gridCol w="525780">
                  <a:extLst>
                    <a:ext uri="{9D8B030D-6E8A-4147-A177-3AD203B41FA5}">
                      <a16:colId xmlns:a16="http://schemas.microsoft.com/office/drawing/2014/main" val="2697247089"/>
                    </a:ext>
                  </a:extLst>
                </a:gridCol>
                <a:gridCol w="525780">
                  <a:extLst>
                    <a:ext uri="{9D8B030D-6E8A-4147-A177-3AD203B41FA5}">
                      <a16:colId xmlns:a16="http://schemas.microsoft.com/office/drawing/2014/main" val="3617852878"/>
                    </a:ext>
                  </a:extLst>
                </a:gridCol>
                <a:gridCol w="525780">
                  <a:extLst>
                    <a:ext uri="{9D8B030D-6E8A-4147-A177-3AD203B41FA5}">
                      <a16:colId xmlns:a16="http://schemas.microsoft.com/office/drawing/2014/main" val="1088269051"/>
                    </a:ext>
                  </a:extLst>
                </a:gridCol>
                <a:gridCol w="525780">
                  <a:extLst>
                    <a:ext uri="{9D8B030D-6E8A-4147-A177-3AD203B41FA5}">
                      <a16:colId xmlns:a16="http://schemas.microsoft.com/office/drawing/2014/main" val="4271261817"/>
                    </a:ext>
                  </a:extLst>
                </a:gridCol>
                <a:gridCol w="525780">
                  <a:extLst>
                    <a:ext uri="{9D8B030D-6E8A-4147-A177-3AD203B41FA5}">
                      <a16:colId xmlns:a16="http://schemas.microsoft.com/office/drawing/2014/main" val="3124824956"/>
                    </a:ext>
                  </a:extLst>
                </a:gridCol>
                <a:gridCol w="525780">
                  <a:extLst>
                    <a:ext uri="{9D8B030D-6E8A-4147-A177-3AD203B41FA5}">
                      <a16:colId xmlns:a16="http://schemas.microsoft.com/office/drawing/2014/main" val="186579615"/>
                    </a:ext>
                  </a:extLst>
                </a:gridCol>
                <a:gridCol w="525780">
                  <a:extLst>
                    <a:ext uri="{9D8B030D-6E8A-4147-A177-3AD203B41FA5}">
                      <a16:colId xmlns:a16="http://schemas.microsoft.com/office/drawing/2014/main" val="2205231290"/>
                    </a:ext>
                  </a:extLst>
                </a:gridCol>
                <a:gridCol w="525780">
                  <a:extLst>
                    <a:ext uri="{9D8B030D-6E8A-4147-A177-3AD203B41FA5}">
                      <a16:colId xmlns:a16="http://schemas.microsoft.com/office/drawing/2014/main" val="1000568076"/>
                    </a:ext>
                  </a:extLst>
                </a:gridCol>
                <a:gridCol w="525780">
                  <a:extLst>
                    <a:ext uri="{9D8B030D-6E8A-4147-A177-3AD203B41FA5}">
                      <a16:colId xmlns:a16="http://schemas.microsoft.com/office/drawing/2014/main" val="4253599171"/>
                    </a:ext>
                  </a:extLst>
                </a:gridCol>
                <a:gridCol w="525780">
                  <a:extLst>
                    <a:ext uri="{9D8B030D-6E8A-4147-A177-3AD203B41FA5}">
                      <a16:colId xmlns:a16="http://schemas.microsoft.com/office/drawing/2014/main" val="439513641"/>
                    </a:ext>
                  </a:extLst>
                </a:gridCol>
                <a:gridCol w="525780">
                  <a:extLst>
                    <a:ext uri="{9D8B030D-6E8A-4147-A177-3AD203B41FA5}">
                      <a16:colId xmlns:a16="http://schemas.microsoft.com/office/drawing/2014/main" val="3353600243"/>
                    </a:ext>
                  </a:extLst>
                </a:gridCol>
                <a:gridCol w="525780">
                  <a:extLst>
                    <a:ext uri="{9D8B030D-6E8A-4147-A177-3AD203B41FA5}">
                      <a16:colId xmlns:a16="http://schemas.microsoft.com/office/drawing/2014/main" val="1203990260"/>
                    </a:ext>
                  </a:extLst>
                </a:gridCol>
                <a:gridCol w="525780">
                  <a:extLst>
                    <a:ext uri="{9D8B030D-6E8A-4147-A177-3AD203B41FA5}">
                      <a16:colId xmlns:a16="http://schemas.microsoft.com/office/drawing/2014/main" val="2254613470"/>
                    </a:ext>
                  </a:extLst>
                </a:gridCol>
                <a:gridCol w="525780">
                  <a:extLst>
                    <a:ext uri="{9D8B030D-6E8A-4147-A177-3AD203B41FA5}">
                      <a16:colId xmlns:a16="http://schemas.microsoft.com/office/drawing/2014/main" val="3590204073"/>
                    </a:ext>
                  </a:extLst>
                </a:gridCol>
                <a:gridCol w="525780">
                  <a:extLst>
                    <a:ext uri="{9D8B030D-6E8A-4147-A177-3AD203B41FA5}">
                      <a16:colId xmlns:a16="http://schemas.microsoft.com/office/drawing/2014/main" val="982740158"/>
                    </a:ext>
                  </a:extLst>
                </a:gridCol>
                <a:gridCol w="525780">
                  <a:extLst>
                    <a:ext uri="{9D8B030D-6E8A-4147-A177-3AD203B41FA5}">
                      <a16:colId xmlns:a16="http://schemas.microsoft.com/office/drawing/2014/main" val="1887281826"/>
                    </a:ext>
                  </a:extLst>
                </a:gridCol>
              </a:tblGrid>
              <a:tr h="370840">
                <a:tc>
                  <a:txBody>
                    <a:bodyPr/>
                    <a:lstStyle/>
                    <a:p>
                      <a:pPr algn="ctr"/>
                      <a:r>
                        <a:rPr lang="en-US" dirty="0"/>
                        <a:t>3</a:t>
                      </a:r>
                      <a:endParaRPr lang="en-IN" dirty="0"/>
                    </a:p>
                  </a:txBody>
                  <a:tcPr/>
                </a:tc>
                <a:tc>
                  <a:txBody>
                    <a:bodyPr/>
                    <a:lstStyle/>
                    <a:p>
                      <a:pPr algn="ctr"/>
                      <a:r>
                        <a:rPr lang="en-US" dirty="0"/>
                        <a:t>9</a:t>
                      </a:r>
                      <a:endParaRPr lang="en-IN" dirty="0"/>
                    </a:p>
                  </a:txBody>
                  <a:tcPr/>
                </a:tc>
                <a:tc>
                  <a:txBody>
                    <a:bodyPr/>
                    <a:lstStyle/>
                    <a:p>
                      <a:pPr algn="ctr"/>
                      <a:r>
                        <a:rPr lang="en-US" dirty="0"/>
                        <a:t>13</a:t>
                      </a:r>
                      <a:endParaRPr lang="en-IN" dirty="0"/>
                    </a:p>
                  </a:txBody>
                  <a:tcPr/>
                </a:tc>
                <a:tc>
                  <a:txBody>
                    <a:bodyPr/>
                    <a:lstStyle/>
                    <a:p>
                      <a:pPr algn="ctr"/>
                      <a:r>
                        <a:rPr lang="en-US" dirty="0"/>
                        <a:t>17</a:t>
                      </a:r>
                      <a:endParaRPr lang="en-IN" dirty="0"/>
                    </a:p>
                  </a:txBody>
                  <a:tcPr/>
                </a:tc>
                <a:tc>
                  <a:txBody>
                    <a:bodyPr/>
                    <a:lstStyle/>
                    <a:p>
                      <a:pPr algn="ctr"/>
                      <a:r>
                        <a:rPr lang="en-US" dirty="0"/>
                        <a:t>18</a:t>
                      </a:r>
                      <a:endParaRPr lang="en-IN" dirty="0"/>
                    </a:p>
                  </a:txBody>
                  <a:tcPr/>
                </a:tc>
                <a:tc>
                  <a:txBody>
                    <a:bodyPr/>
                    <a:lstStyle/>
                    <a:p>
                      <a:pPr algn="ctr"/>
                      <a:r>
                        <a:rPr lang="en-US" dirty="0"/>
                        <a:t>23</a:t>
                      </a:r>
                      <a:endParaRPr lang="en-IN" dirty="0"/>
                    </a:p>
                  </a:txBody>
                  <a:tcPr/>
                </a:tc>
                <a:tc>
                  <a:txBody>
                    <a:bodyPr/>
                    <a:lstStyle/>
                    <a:p>
                      <a:pPr algn="ctr"/>
                      <a:r>
                        <a:rPr lang="en-US" dirty="0"/>
                        <a:t>29</a:t>
                      </a:r>
                      <a:endParaRPr lang="en-IN" dirty="0"/>
                    </a:p>
                  </a:txBody>
                  <a:tcPr/>
                </a:tc>
                <a:tc>
                  <a:txBody>
                    <a:bodyPr/>
                    <a:lstStyle/>
                    <a:p>
                      <a:pPr algn="ctr"/>
                      <a:r>
                        <a:rPr lang="en-US" dirty="0"/>
                        <a:t>33</a:t>
                      </a:r>
                      <a:endParaRPr lang="en-IN" dirty="0"/>
                    </a:p>
                  </a:txBody>
                  <a:tcPr/>
                </a:tc>
                <a:tc>
                  <a:txBody>
                    <a:bodyPr/>
                    <a:lstStyle/>
                    <a:p>
                      <a:pPr algn="ctr"/>
                      <a:r>
                        <a:rPr lang="en-US" dirty="0"/>
                        <a:t>39</a:t>
                      </a:r>
                      <a:endParaRPr lang="en-IN" dirty="0"/>
                    </a:p>
                  </a:txBody>
                  <a:tcPr/>
                </a:tc>
                <a:tc>
                  <a:txBody>
                    <a:bodyPr/>
                    <a:lstStyle/>
                    <a:p>
                      <a:pPr algn="ctr"/>
                      <a:r>
                        <a:rPr lang="en-US" dirty="0"/>
                        <a:t>47</a:t>
                      </a:r>
                      <a:endParaRPr lang="en-IN" dirty="0"/>
                    </a:p>
                  </a:txBody>
                  <a:tcPr/>
                </a:tc>
                <a:tc>
                  <a:txBody>
                    <a:bodyPr/>
                    <a:lstStyle/>
                    <a:p>
                      <a:pPr algn="ctr"/>
                      <a:r>
                        <a:rPr lang="en-US" dirty="0"/>
                        <a:t>55</a:t>
                      </a:r>
                      <a:endParaRPr lang="en-IN" dirty="0"/>
                    </a:p>
                  </a:txBody>
                  <a:tcPr/>
                </a:tc>
                <a:tc>
                  <a:txBody>
                    <a:bodyPr/>
                    <a:lstStyle/>
                    <a:p>
                      <a:pPr algn="ctr"/>
                      <a:r>
                        <a:rPr lang="en-US" dirty="0"/>
                        <a:t>61</a:t>
                      </a:r>
                      <a:endParaRPr lang="en-IN" dirty="0"/>
                    </a:p>
                  </a:txBody>
                  <a:tcPr/>
                </a:tc>
                <a:tc>
                  <a:txBody>
                    <a:bodyPr/>
                    <a:lstStyle/>
                    <a:p>
                      <a:pPr algn="ctr"/>
                      <a:r>
                        <a:rPr lang="en-US" dirty="0"/>
                        <a:t>73</a:t>
                      </a:r>
                      <a:endParaRPr lang="en-IN" dirty="0"/>
                    </a:p>
                  </a:txBody>
                  <a:tcPr/>
                </a:tc>
                <a:tc>
                  <a:txBody>
                    <a:bodyPr/>
                    <a:lstStyle/>
                    <a:p>
                      <a:pPr algn="ctr"/>
                      <a:r>
                        <a:rPr lang="en-US" dirty="0"/>
                        <a:t>84</a:t>
                      </a:r>
                      <a:endParaRPr lang="en-IN" dirty="0"/>
                    </a:p>
                  </a:txBody>
                  <a:tcPr/>
                </a:tc>
                <a:tc>
                  <a:txBody>
                    <a:bodyPr/>
                    <a:lstStyle/>
                    <a:p>
                      <a:pPr algn="ctr"/>
                      <a:r>
                        <a:rPr lang="en-US" dirty="0"/>
                        <a:t>88</a:t>
                      </a:r>
                      <a:endParaRPr lang="en-IN" dirty="0"/>
                    </a:p>
                  </a:txBody>
                  <a:tcPr/>
                </a:tc>
                <a:tc>
                  <a:txBody>
                    <a:bodyPr/>
                    <a:lstStyle/>
                    <a:p>
                      <a:pPr algn="ctr"/>
                      <a:r>
                        <a:rPr lang="en-US" dirty="0"/>
                        <a:t>92</a:t>
                      </a:r>
                      <a:endParaRPr lang="en-IN" dirty="0"/>
                    </a:p>
                  </a:txBody>
                  <a:tcPr/>
                </a:tc>
                <a:tc>
                  <a:txBody>
                    <a:bodyPr/>
                    <a:lstStyle/>
                    <a:p>
                      <a:pPr algn="ctr"/>
                      <a:r>
                        <a:rPr lang="en-US" dirty="0"/>
                        <a:t>94</a:t>
                      </a:r>
                      <a:endParaRPr lang="en-IN" dirty="0"/>
                    </a:p>
                  </a:txBody>
                  <a:tcPr/>
                </a:tc>
                <a:tc>
                  <a:txBody>
                    <a:bodyPr/>
                    <a:lstStyle/>
                    <a:p>
                      <a:pPr algn="ctr"/>
                      <a:r>
                        <a:rPr lang="en-US" dirty="0"/>
                        <a:t>96</a:t>
                      </a:r>
                      <a:endParaRPr lang="en-IN" dirty="0"/>
                    </a:p>
                  </a:txBody>
                  <a:tcPr/>
                </a:tc>
                <a:tc>
                  <a:txBody>
                    <a:bodyPr/>
                    <a:lstStyle/>
                    <a:p>
                      <a:pPr algn="ctr"/>
                      <a:r>
                        <a:rPr lang="en-US" dirty="0"/>
                        <a:t>98</a:t>
                      </a:r>
                      <a:endParaRPr lang="en-IN" dirty="0"/>
                    </a:p>
                  </a:txBody>
                  <a:tcPr/>
                </a:tc>
                <a:tc>
                  <a:txBody>
                    <a:bodyPr/>
                    <a:lstStyle/>
                    <a:p>
                      <a:pPr algn="ctr"/>
                      <a:r>
                        <a:rPr lang="en-US" dirty="0"/>
                        <a:t>99</a:t>
                      </a:r>
                      <a:endParaRPr lang="en-IN" dirty="0"/>
                    </a:p>
                  </a:txBody>
                  <a:tcPr/>
                </a:tc>
                <a:extLst>
                  <a:ext uri="{0D108BD9-81ED-4DB2-BD59-A6C34878D82A}">
                    <a16:rowId xmlns:a16="http://schemas.microsoft.com/office/drawing/2014/main" val="10911062"/>
                  </a:ext>
                </a:extLst>
              </a:tr>
            </a:tbl>
          </a:graphicData>
        </a:graphic>
      </p:graphicFrame>
      <p:sp>
        <p:nvSpPr>
          <p:cNvPr id="6" name="TextBox 5">
            <a:extLst>
              <a:ext uri="{FF2B5EF4-FFF2-40B4-BE49-F238E27FC236}">
                <a16:creationId xmlns:a16="http://schemas.microsoft.com/office/drawing/2014/main" id="{8DC61090-D0F7-7A7E-EC74-C1158AFB55BE}"/>
              </a:ext>
            </a:extLst>
          </p:cNvPr>
          <p:cNvSpPr txBox="1"/>
          <p:nvPr/>
        </p:nvSpPr>
        <p:spPr>
          <a:xfrm>
            <a:off x="2396691" y="4215865"/>
            <a:ext cx="7863840" cy="369332"/>
          </a:xfrm>
          <a:prstGeom prst="rect">
            <a:avLst/>
          </a:prstGeom>
          <a:noFill/>
        </p:spPr>
        <p:txBody>
          <a:bodyPr wrap="square" rtlCol="0">
            <a:spAutoFit/>
          </a:bodyPr>
          <a:lstStyle/>
          <a:p>
            <a:r>
              <a:rPr lang="en-US" dirty="0">
                <a:latin typeface="Consolas" panose="020B0609020204030204" pitchFamily="49" charset="0"/>
              </a:rPr>
              <a:t>Delete 3 without changing the order.</a:t>
            </a:r>
            <a:endParaRPr lang="en-IN" dirty="0">
              <a:latin typeface="Consolas" panose="020B0609020204030204" pitchFamily="49" charset="0"/>
            </a:endParaRPr>
          </a:p>
        </p:txBody>
      </p:sp>
    </p:spTree>
    <p:extLst>
      <p:ext uri="{BB962C8B-B14F-4D97-AF65-F5344CB8AC3E}">
        <p14:creationId xmlns:p14="http://schemas.microsoft.com/office/powerpoint/2010/main" val="158427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DBEB-169A-355C-3EEA-7DEF00388C19}"/>
              </a:ext>
            </a:extLst>
          </p:cNvPr>
          <p:cNvSpPr>
            <a:spLocks noGrp="1"/>
          </p:cNvSpPr>
          <p:nvPr>
            <p:ph type="title"/>
          </p:nvPr>
        </p:nvSpPr>
        <p:spPr/>
        <p:txBody>
          <a:bodyPr/>
          <a:lstStyle/>
          <a:p>
            <a:r>
              <a:rPr lang="en-US" dirty="0"/>
              <a:t>Deleting an element</a:t>
            </a:r>
            <a:endParaRPr lang="en-IN" dirty="0"/>
          </a:p>
        </p:txBody>
      </p:sp>
      <p:graphicFrame>
        <p:nvGraphicFramePr>
          <p:cNvPr id="5" name="Table 5">
            <a:extLst>
              <a:ext uri="{FF2B5EF4-FFF2-40B4-BE49-F238E27FC236}">
                <a16:creationId xmlns:a16="http://schemas.microsoft.com/office/drawing/2014/main" id="{AAC5119F-3988-1666-CCE0-702BD31430E0}"/>
              </a:ext>
            </a:extLst>
          </p:cNvPr>
          <p:cNvGraphicFramePr>
            <a:graphicFrameLocks noGrp="1"/>
          </p:cNvGraphicFramePr>
          <p:nvPr>
            <p:ph idx="1"/>
          </p:nvPr>
        </p:nvGraphicFramePr>
        <p:xfrm>
          <a:off x="780449" y="3134661"/>
          <a:ext cx="10515600" cy="370840"/>
        </p:xfrm>
        <a:graphic>
          <a:graphicData uri="http://schemas.openxmlformats.org/drawingml/2006/table">
            <a:tbl>
              <a:tblPr firstRow="1" bandRow="1">
                <a:tableStyleId>{5C22544A-7EE6-4342-B048-85BDC9FD1C3A}</a:tableStyleId>
              </a:tblPr>
              <a:tblGrid>
                <a:gridCol w="525780">
                  <a:extLst>
                    <a:ext uri="{9D8B030D-6E8A-4147-A177-3AD203B41FA5}">
                      <a16:colId xmlns:a16="http://schemas.microsoft.com/office/drawing/2014/main" val="23732203"/>
                    </a:ext>
                  </a:extLst>
                </a:gridCol>
                <a:gridCol w="525780">
                  <a:extLst>
                    <a:ext uri="{9D8B030D-6E8A-4147-A177-3AD203B41FA5}">
                      <a16:colId xmlns:a16="http://schemas.microsoft.com/office/drawing/2014/main" val="2323758944"/>
                    </a:ext>
                  </a:extLst>
                </a:gridCol>
                <a:gridCol w="525780">
                  <a:extLst>
                    <a:ext uri="{9D8B030D-6E8A-4147-A177-3AD203B41FA5}">
                      <a16:colId xmlns:a16="http://schemas.microsoft.com/office/drawing/2014/main" val="3960098686"/>
                    </a:ext>
                  </a:extLst>
                </a:gridCol>
                <a:gridCol w="525780">
                  <a:extLst>
                    <a:ext uri="{9D8B030D-6E8A-4147-A177-3AD203B41FA5}">
                      <a16:colId xmlns:a16="http://schemas.microsoft.com/office/drawing/2014/main" val="1866313669"/>
                    </a:ext>
                  </a:extLst>
                </a:gridCol>
                <a:gridCol w="525780">
                  <a:extLst>
                    <a:ext uri="{9D8B030D-6E8A-4147-A177-3AD203B41FA5}">
                      <a16:colId xmlns:a16="http://schemas.microsoft.com/office/drawing/2014/main" val="2697247089"/>
                    </a:ext>
                  </a:extLst>
                </a:gridCol>
                <a:gridCol w="525780">
                  <a:extLst>
                    <a:ext uri="{9D8B030D-6E8A-4147-A177-3AD203B41FA5}">
                      <a16:colId xmlns:a16="http://schemas.microsoft.com/office/drawing/2014/main" val="3617852878"/>
                    </a:ext>
                  </a:extLst>
                </a:gridCol>
                <a:gridCol w="525780">
                  <a:extLst>
                    <a:ext uri="{9D8B030D-6E8A-4147-A177-3AD203B41FA5}">
                      <a16:colId xmlns:a16="http://schemas.microsoft.com/office/drawing/2014/main" val="1088269051"/>
                    </a:ext>
                  </a:extLst>
                </a:gridCol>
                <a:gridCol w="525780">
                  <a:extLst>
                    <a:ext uri="{9D8B030D-6E8A-4147-A177-3AD203B41FA5}">
                      <a16:colId xmlns:a16="http://schemas.microsoft.com/office/drawing/2014/main" val="4271261817"/>
                    </a:ext>
                  </a:extLst>
                </a:gridCol>
                <a:gridCol w="525780">
                  <a:extLst>
                    <a:ext uri="{9D8B030D-6E8A-4147-A177-3AD203B41FA5}">
                      <a16:colId xmlns:a16="http://schemas.microsoft.com/office/drawing/2014/main" val="3124824956"/>
                    </a:ext>
                  </a:extLst>
                </a:gridCol>
                <a:gridCol w="525780">
                  <a:extLst>
                    <a:ext uri="{9D8B030D-6E8A-4147-A177-3AD203B41FA5}">
                      <a16:colId xmlns:a16="http://schemas.microsoft.com/office/drawing/2014/main" val="186579615"/>
                    </a:ext>
                  </a:extLst>
                </a:gridCol>
                <a:gridCol w="525780">
                  <a:extLst>
                    <a:ext uri="{9D8B030D-6E8A-4147-A177-3AD203B41FA5}">
                      <a16:colId xmlns:a16="http://schemas.microsoft.com/office/drawing/2014/main" val="2205231290"/>
                    </a:ext>
                  </a:extLst>
                </a:gridCol>
                <a:gridCol w="525780">
                  <a:extLst>
                    <a:ext uri="{9D8B030D-6E8A-4147-A177-3AD203B41FA5}">
                      <a16:colId xmlns:a16="http://schemas.microsoft.com/office/drawing/2014/main" val="1000568076"/>
                    </a:ext>
                  </a:extLst>
                </a:gridCol>
                <a:gridCol w="525780">
                  <a:extLst>
                    <a:ext uri="{9D8B030D-6E8A-4147-A177-3AD203B41FA5}">
                      <a16:colId xmlns:a16="http://schemas.microsoft.com/office/drawing/2014/main" val="4253599171"/>
                    </a:ext>
                  </a:extLst>
                </a:gridCol>
                <a:gridCol w="525780">
                  <a:extLst>
                    <a:ext uri="{9D8B030D-6E8A-4147-A177-3AD203B41FA5}">
                      <a16:colId xmlns:a16="http://schemas.microsoft.com/office/drawing/2014/main" val="439513641"/>
                    </a:ext>
                  </a:extLst>
                </a:gridCol>
                <a:gridCol w="525780">
                  <a:extLst>
                    <a:ext uri="{9D8B030D-6E8A-4147-A177-3AD203B41FA5}">
                      <a16:colId xmlns:a16="http://schemas.microsoft.com/office/drawing/2014/main" val="3353600243"/>
                    </a:ext>
                  </a:extLst>
                </a:gridCol>
                <a:gridCol w="525780">
                  <a:extLst>
                    <a:ext uri="{9D8B030D-6E8A-4147-A177-3AD203B41FA5}">
                      <a16:colId xmlns:a16="http://schemas.microsoft.com/office/drawing/2014/main" val="1203990260"/>
                    </a:ext>
                  </a:extLst>
                </a:gridCol>
                <a:gridCol w="525780">
                  <a:extLst>
                    <a:ext uri="{9D8B030D-6E8A-4147-A177-3AD203B41FA5}">
                      <a16:colId xmlns:a16="http://schemas.microsoft.com/office/drawing/2014/main" val="2254613470"/>
                    </a:ext>
                  </a:extLst>
                </a:gridCol>
                <a:gridCol w="525780">
                  <a:extLst>
                    <a:ext uri="{9D8B030D-6E8A-4147-A177-3AD203B41FA5}">
                      <a16:colId xmlns:a16="http://schemas.microsoft.com/office/drawing/2014/main" val="3590204073"/>
                    </a:ext>
                  </a:extLst>
                </a:gridCol>
                <a:gridCol w="525780">
                  <a:extLst>
                    <a:ext uri="{9D8B030D-6E8A-4147-A177-3AD203B41FA5}">
                      <a16:colId xmlns:a16="http://schemas.microsoft.com/office/drawing/2014/main" val="982740158"/>
                    </a:ext>
                  </a:extLst>
                </a:gridCol>
                <a:gridCol w="525780">
                  <a:extLst>
                    <a:ext uri="{9D8B030D-6E8A-4147-A177-3AD203B41FA5}">
                      <a16:colId xmlns:a16="http://schemas.microsoft.com/office/drawing/2014/main" val="1887281826"/>
                    </a:ext>
                  </a:extLst>
                </a:gridCol>
              </a:tblGrid>
              <a:tr h="370840">
                <a:tc>
                  <a:txBody>
                    <a:bodyPr/>
                    <a:lstStyle/>
                    <a:p>
                      <a:pPr algn="ctr"/>
                      <a:r>
                        <a:rPr lang="en-US" dirty="0"/>
                        <a:t>3</a:t>
                      </a:r>
                      <a:endParaRPr lang="en-IN" dirty="0"/>
                    </a:p>
                  </a:txBody>
                  <a:tcPr/>
                </a:tc>
                <a:tc>
                  <a:txBody>
                    <a:bodyPr/>
                    <a:lstStyle/>
                    <a:p>
                      <a:pPr algn="ctr"/>
                      <a:r>
                        <a:rPr lang="en-US" dirty="0"/>
                        <a:t>9</a:t>
                      </a:r>
                      <a:endParaRPr lang="en-IN" dirty="0"/>
                    </a:p>
                  </a:txBody>
                  <a:tcPr/>
                </a:tc>
                <a:tc>
                  <a:txBody>
                    <a:bodyPr/>
                    <a:lstStyle/>
                    <a:p>
                      <a:pPr algn="ctr"/>
                      <a:r>
                        <a:rPr lang="en-US" dirty="0"/>
                        <a:t>13</a:t>
                      </a:r>
                      <a:endParaRPr lang="en-IN" dirty="0"/>
                    </a:p>
                  </a:txBody>
                  <a:tcPr/>
                </a:tc>
                <a:tc>
                  <a:txBody>
                    <a:bodyPr/>
                    <a:lstStyle/>
                    <a:p>
                      <a:pPr algn="ctr"/>
                      <a:r>
                        <a:rPr lang="en-US" dirty="0"/>
                        <a:t>17</a:t>
                      </a:r>
                      <a:endParaRPr lang="en-IN" dirty="0"/>
                    </a:p>
                  </a:txBody>
                  <a:tcPr/>
                </a:tc>
                <a:tc>
                  <a:txBody>
                    <a:bodyPr/>
                    <a:lstStyle/>
                    <a:p>
                      <a:pPr algn="ctr"/>
                      <a:r>
                        <a:rPr lang="en-US" dirty="0"/>
                        <a:t>18</a:t>
                      </a:r>
                      <a:endParaRPr lang="en-IN" dirty="0"/>
                    </a:p>
                  </a:txBody>
                  <a:tcPr/>
                </a:tc>
                <a:tc>
                  <a:txBody>
                    <a:bodyPr/>
                    <a:lstStyle/>
                    <a:p>
                      <a:pPr algn="ctr"/>
                      <a:r>
                        <a:rPr lang="en-US" dirty="0"/>
                        <a:t>23</a:t>
                      </a:r>
                      <a:endParaRPr lang="en-IN" dirty="0"/>
                    </a:p>
                  </a:txBody>
                  <a:tcPr/>
                </a:tc>
                <a:tc>
                  <a:txBody>
                    <a:bodyPr/>
                    <a:lstStyle/>
                    <a:p>
                      <a:pPr algn="ctr"/>
                      <a:r>
                        <a:rPr lang="en-US" dirty="0"/>
                        <a:t>29</a:t>
                      </a:r>
                      <a:endParaRPr lang="en-IN" dirty="0"/>
                    </a:p>
                  </a:txBody>
                  <a:tcPr/>
                </a:tc>
                <a:tc>
                  <a:txBody>
                    <a:bodyPr/>
                    <a:lstStyle/>
                    <a:p>
                      <a:pPr algn="ctr"/>
                      <a:r>
                        <a:rPr lang="en-US" dirty="0"/>
                        <a:t>33</a:t>
                      </a:r>
                      <a:endParaRPr lang="en-IN" dirty="0"/>
                    </a:p>
                  </a:txBody>
                  <a:tcPr/>
                </a:tc>
                <a:tc>
                  <a:txBody>
                    <a:bodyPr/>
                    <a:lstStyle/>
                    <a:p>
                      <a:pPr algn="ctr"/>
                      <a:r>
                        <a:rPr lang="en-US" dirty="0"/>
                        <a:t>39</a:t>
                      </a:r>
                      <a:endParaRPr lang="en-IN" dirty="0"/>
                    </a:p>
                  </a:txBody>
                  <a:tcPr/>
                </a:tc>
                <a:tc>
                  <a:txBody>
                    <a:bodyPr/>
                    <a:lstStyle/>
                    <a:p>
                      <a:pPr algn="ctr"/>
                      <a:r>
                        <a:rPr lang="en-US" dirty="0"/>
                        <a:t>47</a:t>
                      </a:r>
                      <a:endParaRPr lang="en-IN" dirty="0"/>
                    </a:p>
                  </a:txBody>
                  <a:tcPr/>
                </a:tc>
                <a:tc>
                  <a:txBody>
                    <a:bodyPr/>
                    <a:lstStyle/>
                    <a:p>
                      <a:pPr algn="ctr"/>
                      <a:r>
                        <a:rPr lang="en-US" dirty="0"/>
                        <a:t>55</a:t>
                      </a:r>
                      <a:endParaRPr lang="en-IN" dirty="0"/>
                    </a:p>
                  </a:txBody>
                  <a:tcPr/>
                </a:tc>
                <a:tc>
                  <a:txBody>
                    <a:bodyPr/>
                    <a:lstStyle/>
                    <a:p>
                      <a:pPr algn="ctr"/>
                      <a:r>
                        <a:rPr lang="en-US" dirty="0"/>
                        <a:t>61</a:t>
                      </a:r>
                      <a:endParaRPr lang="en-IN" dirty="0"/>
                    </a:p>
                  </a:txBody>
                  <a:tcPr/>
                </a:tc>
                <a:tc>
                  <a:txBody>
                    <a:bodyPr/>
                    <a:lstStyle/>
                    <a:p>
                      <a:pPr algn="ctr"/>
                      <a:r>
                        <a:rPr lang="en-US" dirty="0"/>
                        <a:t>73</a:t>
                      </a:r>
                      <a:endParaRPr lang="en-IN" dirty="0"/>
                    </a:p>
                  </a:txBody>
                  <a:tcPr/>
                </a:tc>
                <a:tc>
                  <a:txBody>
                    <a:bodyPr/>
                    <a:lstStyle/>
                    <a:p>
                      <a:pPr algn="ctr"/>
                      <a:r>
                        <a:rPr lang="en-US" dirty="0"/>
                        <a:t>84</a:t>
                      </a:r>
                      <a:endParaRPr lang="en-IN" dirty="0"/>
                    </a:p>
                  </a:txBody>
                  <a:tcPr/>
                </a:tc>
                <a:tc>
                  <a:txBody>
                    <a:bodyPr/>
                    <a:lstStyle/>
                    <a:p>
                      <a:pPr algn="ctr"/>
                      <a:r>
                        <a:rPr lang="en-US" dirty="0"/>
                        <a:t>88</a:t>
                      </a:r>
                      <a:endParaRPr lang="en-IN" dirty="0"/>
                    </a:p>
                  </a:txBody>
                  <a:tcPr/>
                </a:tc>
                <a:tc>
                  <a:txBody>
                    <a:bodyPr/>
                    <a:lstStyle/>
                    <a:p>
                      <a:pPr algn="ctr"/>
                      <a:r>
                        <a:rPr lang="en-US" dirty="0"/>
                        <a:t>92</a:t>
                      </a:r>
                      <a:endParaRPr lang="en-IN" dirty="0"/>
                    </a:p>
                  </a:txBody>
                  <a:tcPr/>
                </a:tc>
                <a:tc>
                  <a:txBody>
                    <a:bodyPr/>
                    <a:lstStyle/>
                    <a:p>
                      <a:pPr algn="ctr"/>
                      <a:r>
                        <a:rPr lang="en-US" dirty="0"/>
                        <a:t>94</a:t>
                      </a:r>
                      <a:endParaRPr lang="en-IN" dirty="0"/>
                    </a:p>
                  </a:txBody>
                  <a:tcPr/>
                </a:tc>
                <a:tc>
                  <a:txBody>
                    <a:bodyPr/>
                    <a:lstStyle/>
                    <a:p>
                      <a:pPr algn="ctr"/>
                      <a:r>
                        <a:rPr lang="en-US" dirty="0"/>
                        <a:t>96</a:t>
                      </a:r>
                      <a:endParaRPr lang="en-IN" dirty="0"/>
                    </a:p>
                  </a:txBody>
                  <a:tcPr/>
                </a:tc>
                <a:tc>
                  <a:txBody>
                    <a:bodyPr/>
                    <a:lstStyle/>
                    <a:p>
                      <a:pPr algn="ctr"/>
                      <a:r>
                        <a:rPr lang="en-US" dirty="0"/>
                        <a:t>98</a:t>
                      </a:r>
                      <a:endParaRPr lang="en-IN" dirty="0"/>
                    </a:p>
                  </a:txBody>
                  <a:tcPr/>
                </a:tc>
                <a:tc>
                  <a:txBody>
                    <a:bodyPr/>
                    <a:lstStyle/>
                    <a:p>
                      <a:pPr algn="ctr"/>
                      <a:r>
                        <a:rPr lang="en-US" dirty="0"/>
                        <a:t>99</a:t>
                      </a:r>
                      <a:endParaRPr lang="en-IN" dirty="0"/>
                    </a:p>
                  </a:txBody>
                  <a:tcPr/>
                </a:tc>
                <a:extLst>
                  <a:ext uri="{0D108BD9-81ED-4DB2-BD59-A6C34878D82A}">
                    <a16:rowId xmlns:a16="http://schemas.microsoft.com/office/drawing/2014/main" val="10911062"/>
                  </a:ext>
                </a:extLst>
              </a:tr>
            </a:tbl>
          </a:graphicData>
        </a:graphic>
      </p:graphicFrame>
      <p:sp>
        <p:nvSpPr>
          <p:cNvPr id="6" name="TextBox 5">
            <a:extLst>
              <a:ext uri="{FF2B5EF4-FFF2-40B4-BE49-F238E27FC236}">
                <a16:creationId xmlns:a16="http://schemas.microsoft.com/office/drawing/2014/main" id="{8DC61090-D0F7-7A7E-EC74-C1158AFB55BE}"/>
              </a:ext>
            </a:extLst>
          </p:cNvPr>
          <p:cNvSpPr txBox="1"/>
          <p:nvPr/>
        </p:nvSpPr>
        <p:spPr>
          <a:xfrm>
            <a:off x="2396691" y="4215865"/>
            <a:ext cx="7863840" cy="369332"/>
          </a:xfrm>
          <a:prstGeom prst="rect">
            <a:avLst/>
          </a:prstGeom>
          <a:noFill/>
        </p:spPr>
        <p:txBody>
          <a:bodyPr wrap="square" rtlCol="0">
            <a:spAutoFit/>
          </a:bodyPr>
          <a:lstStyle/>
          <a:p>
            <a:r>
              <a:rPr lang="en-US" dirty="0">
                <a:latin typeface="Consolas" panose="020B0609020204030204" pitchFamily="49" charset="0"/>
              </a:rPr>
              <a:t>Delete 3 without changing the order.</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6446636-56E6-8CD5-9772-2767FC20886C}"/>
                  </a:ext>
                </a:extLst>
              </p14:cNvPr>
              <p14:cNvContentPartPr/>
              <p14:nvPr/>
            </p14:nvContentPartPr>
            <p14:xfrm>
              <a:off x="1092600" y="2872080"/>
              <a:ext cx="2131560" cy="257040"/>
            </p14:xfrm>
          </p:contentPart>
        </mc:Choice>
        <mc:Fallback xmlns="">
          <p:pic>
            <p:nvPicPr>
              <p:cNvPr id="3" name="Ink 2">
                <a:extLst>
                  <a:ext uri="{FF2B5EF4-FFF2-40B4-BE49-F238E27FC236}">
                    <a16:creationId xmlns:a16="http://schemas.microsoft.com/office/drawing/2014/main" id="{A6446636-56E6-8CD5-9772-2767FC20886C}"/>
                  </a:ext>
                </a:extLst>
              </p:cNvPr>
              <p:cNvPicPr/>
              <p:nvPr/>
            </p:nvPicPr>
            <p:blipFill>
              <a:blip r:embed="rId4"/>
              <a:stretch>
                <a:fillRect/>
              </a:stretch>
            </p:blipFill>
            <p:spPr>
              <a:xfrm>
                <a:off x="1083240" y="2862720"/>
                <a:ext cx="2150280" cy="275760"/>
              </a:xfrm>
              <a:prstGeom prst="rect">
                <a:avLst/>
              </a:prstGeom>
            </p:spPr>
          </p:pic>
        </mc:Fallback>
      </mc:AlternateContent>
    </p:spTree>
    <p:extLst>
      <p:ext uri="{BB962C8B-B14F-4D97-AF65-F5344CB8AC3E}">
        <p14:creationId xmlns:p14="http://schemas.microsoft.com/office/powerpoint/2010/main" val="1386547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03B7-87A8-98E6-3EB4-BAD2760F3857}"/>
              </a:ext>
            </a:extLst>
          </p:cNvPr>
          <p:cNvSpPr>
            <a:spLocks noGrp="1"/>
          </p:cNvSpPr>
          <p:nvPr>
            <p:ph type="title"/>
          </p:nvPr>
        </p:nvSpPr>
        <p:spPr/>
        <p:txBody>
          <a:bodyPr/>
          <a:lstStyle/>
          <a:p>
            <a:r>
              <a:rPr lang="en-IN" dirty="0"/>
              <a:t>Problems with dynamic arrays</a:t>
            </a:r>
          </a:p>
        </p:txBody>
      </p:sp>
      <p:sp>
        <p:nvSpPr>
          <p:cNvPr id="3" name="Content Placeholder 2">
            <a:extLst>
              <a:ext uri="{FF2B5EF4-FFF2-40B4-BE49-F238E27FC236}">
                <a16:creationId xmlns:a16="http://schemas.microsoft.com/office/drawing/2014/main" id="{01662A71-5763-CD97-308D-3FF8D17A3E11}"/>
              </a:ext>
            </a:extLst>
          </p:cNvPr>
          <p:cNvSpPr>
            <a:spLocks noGrp="1"/>
          </p:cNvSpPr>
          <p:nvPr>
            <p:ph idx="1"/>
          </p:nvPr>
        </p:nvSpPr>
        <p:spPr/>
        <p:txBody>
          <a:bodyPr/>
          <a:lstStyle/>
          <a:p>
            <a:r>
              <a:rPr lang="en-IN" dirty="0">
                <a:solidFill>
                  <a:srgbClr val="FF0000"/>
                </a:solidFill>
              </a:rPr>
              <a:t>Can we insert an element at position zero in O(1) operations without changing the order of other elements?</a:t>
            </a:r>
          </a:p>
        </p:txBody>
      </p:sp>
    </p:spTree>
    <p:extLst>
      <p:ext uri="{BB962C8B-B14F-4D97-AF65-F5344CB8AC3E}">
        <p14:creationId xmlns:p14="http://schemas.microsoft.com/office/powerpoint/2010/main" val="373198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03B7-87A8-98E6-3EB4-BAD2760F3857}"/>
              </a:ext>
            </a:extLst>
          </p:cNvPr>
          <p:cNvSpPr>
            <a:spLocks noGrp="1"/>
          </p:cNvSpPr>
          <p:nvPr>
            <p:ph type="title"/>
          </p:nvPr>
        </p:nvSpPr>
        <p:spPr/>
        <p:txBody>
          <a:bodyPr/>
          <a:lstStyle/>
          <a:p>
            <a:r>
              <a:rPr lang="en-IN" dirty="0"/>
              <a:t>Problems with dynamic arrays</a:t>
            </a:r>
          </a:p>
        </p:txBody>
      </p:sp>
      <p:sp>
        <p:nvSpPr>
          <p:cNvPr id="3" name="Content Placeholder 2">
            <a:extLst>
              <a:ext uri="{FF2B5EF4-FFF2-40B4-BE49-F238E27FC236}">
                <a16:creationId xmlns:a16="http://schemas.microsoft.com/office/drawing/2014/main" id="{01662A71-5763-CD97-308D-3FF8D17A3E11}"/>
              </a:ext>
            </a:extLst>
          </p:cNvPr>
          <p:cNvSpPr>
            <a:spLocks noGrp="1"/>
          </p:cNvSpPr>
          <p:nvPr>
            <p:ph idx="1"/>
          </p:nvPr>
        </p:nvSpPr>
        <p:spPr/>
        <p:txBody>
          <a:bodyPr/>
          <a:lstStyle/>
          <a:p>
            <a:r>
              <a:rPr lang="en-IN" dirty="0">
                <a:solidFill>
                  <a:srgbClr val="FF0000"/>
                </a:solidFill>
              </a:rPr>
              <a:t>Can we insert an element at position zero in O(1) operations without changing the order of other elements?</a:t>
            </a:r>
          </a:p>
          <a:p>
            <a:pPr lvl="1"/>
            <a:r>
              <a:rPr lang="en-US" dirty="0">
                <a:solidFill>
                  <a:schemeClr val="accent1"/>
                </a:solidFill>
              </a:rPr>
              <a:t>How about allocating a new array of size one and storing the element in the new array? Subsequently, the new array is used to access the first element, and the original array is used to access the other elements. </a:t>
            </a:r>
          </a:p>
          <a:p>
            <a:pPr lvl="1"/>
            <a:r>
              <a:rPr lang="en-US" dirty="0">
                <a:solidFill>
                  <a:srgbClr val="FF0000"/>
                </a:solidFill>
              </a:rPr>
              <a:t>What is the problem with the above approach?</a:t>
            </a:r>
          </a:p>
        </p:txBody>
      </p:sp>
    </p:spTree>
    <p:extLst>
      <p:ext uri="{BB962C8B-B14F-4D97-AF65-F5344CB8AC3E}">
        <p14:creationId xmlns:p14="http://schemas.microsoft.com/office/powerpoint/2010/main" val="600211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03B7-87A8-98E6-3EB4-BAD2760F3857}"/>
              </a:ext>
            </a:extLst>
          </p:cNvPr>
          <p:cNvSpPr>
            <a:spLocks noGrp="1"/>
          </p:cNvSpPr>
          <p:nvPr>
            <p:ph type="title"/>
          </p:nvPr>
        </p:nvSpPr>
        <p:spPr/>
        <p:txBody>
          <a:bodyPr/>
          <a:lstStyle/>
          <a:p>
            <a:r>
              <a:rPr lang="en-IN" dirty="0"/>
              <a:t>Problems with dynamic arrays</a:t>
            </a:r>
          </a:p>
        </p:txBody>
      </p:sp>
      <p:sp>
        <p:nvSpPr>
          <p:cNvPr id="3" name="Content Placeholder 2">
            <a:extLst>
              <a:ext uri="{FF2B5EF4-FFF2-40B4-BE49-F238E27FC236}">
                <a16:creationId xmlns:a16="http://schemas.microsoft.com/office/drawing/2014/main" id="{01662A71-5763-CD97-308D-3FF8D17A3E11}"/>
              </a:ext>
            </a:extLst>
          </p:cNvPr>
          <p:cNvSpPr>
            <a:spLocks noGrp="1"/>
          </p:cNvSpPr>
          <p:nvPr>
            <p:ph idx="1"/>
          </p:nvPr>
        </p:nvSpPr>
        <p:spPr/>
        <p:txBody>
          <a:bodyPr/>
          <a:lstStyle/>
          <a:p>
            <a:r>
              <a:rPr lang="en-IN" dirty="0">
                <a:solidFill>
                  <a:srgbClr val="FF0000"/>
                </a:solidFill>
              </a:rPr>
              <a:t>Can we insert an element at position zero in O(1) operations without changing the order of other elements?</a:t>
            </a:r>
          </a:p>
          <a:p>
            <a:pPr lvl="1"/>
            <a:r>
              <a:rPr lang="en-US" dirty="0">
                <a:solidFill>
                  <a:schemeClr val="accent1"/>
                </a:solidFill>
              </a:rPr>
              <a:t>How about allocating a new array of size one and storing the element in the new array? Subsequently, the new array is used to access the first element, and the original array is used to access the other elements. </a:t>
            </a:r>
          </a:p>
          <a:p>
            <a:pPr lvl="1"/>
            <a:r>
              <a:rPr lang="en-US" dirty="0">
                <a:solidFill>
                  <a:srgbClr val="FF0000"/>
                </a:solidFill>
              </a:rPr>
              <a:t>What is the problem with the above approach?</a:t>
            </a:r>
          </a:p>
          <a:p>
            <a:pPr lvl="2"/>
            <a:r>
              <a:rPr lang="en-IN" dirty="0">
                <a:solidFill>
                  <a:schemeClr val="accent1"/>
                </a:solidFill>
              </a:rPr>
              <a:t>The array elements must be stored at consecutive addresses. Two different allocations are not guaranteed to be consecutive.</a:t>
            </a:r>
          </a:p>
        </p:txBody>
      </p:sp>
    </p:spTree>
    <p:extLst>
      <p:ext uri="{BB962C8B-B14F-4D97-AF65-F5344CB8AC3E}">
        <p14:creationId xmlns:p14="http://schemas.microsoft.com/office/powerpoint/2010/main" val="3879950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D0D9-8C8C-AF1A-8C62-27C10EA47FA1}"/>
              </a:ext>
            </a:extLst>
          </p:cNvPr>
          <p:cNvSpPr>
            <a:spLocks noGrp="1"/>
          </p:cNvSpPr>
          <p:nvPr>
            <p:ph type="title"/>
          </p:nvPr>
        </p:nvSpPr>
        <p:spPr/>
        <p:txBody>
          <a:bodyPr/>
          <a:lstStyle/>
          <a:p>
            <a:r>
              <a:rPr lang="en-IN" dirty="0"/>
              <a:t>Linked list</a:t>
            </a:r>
          </a:p>
        </p:txBody>
      </p:sp>
      <p:sp>
        <p:nvSpPr>
          <p:cNvPr id="3" name="Content Placeholder 2">
            <a:extLst>
              <a:ext uri="{FF2B5EF4-FFF2-40B4-BE49-F238E27FC236}">
                <a16:creationId xmlns:a16="http://schemas.microsoft.com/office/drawing/2014/main" id="{D43E9185-B6B8-F5AA-4558-5B94FB1EA181}"/>
              </a:ext>
            </a:extLst>
          </p:cNvPr>
          <p:cNvSpPr>
            <a:spLocks noGrp="1"/>
          </p:cNvSpPr>
          <p:nvPr>
            <p:ph idx="1"/>
          </p:nvPr>
        </p:nvSpPr>
        <p:spPr/>
        <p:txBody>
          <a:bodyPr/>
          <a:lstStyle/>
          <a:p>
            <a:r>
              <a:rPr lang="en-IN" dirty="0"/>
              <a:t>To facilitate fast insertion while preserving the order, we need to ensure that the array elements can be stored in </a:t>
            </a:r>
            <a:r>
              <a:rPr lang="en-IN" dirty="0">
                <a:solidFill>
                  <a:schemeClr val="accent1"/>
                </a:solidFill>
              </a:rPr>
              <a:t>non-contiguous</a:t>
            </a:r>
            <a:r>
              <a:rPr lang="en-IN" dirty="0"/>
              <a:t> memory</a:t>
            </a:r>
          </a:p>
          <a:p>
            <a:endParaRPr lang="en-IN" dirty="0"/>
          </a:p>
          <a:p>
            <a:r>
              <a:rPr lang="en-IN" dirty="0"/>
              <a:t>This is the basic idea behind linked-lists</a:t>
            </a:r>
          </a:p>
        </p:txBody>
      </p:sp>
    </p:spTree>
    <p:extLst>
      <p:ext uri="{BB962C8B-B14F-4D97-AF65-F5344CB8AC3E}">
        <p14:creationId xmlns:p14="http://schemas.microsoft.com/office/powerpoint/2010/main" val="2765269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31BF-0240-CD93-2ECE-D25C4E26B90F}"/>
              </a:ext>
            </a:extLst>
          </p:cNvPr>
          <p:cNvSpPr>
            <a:spLocks noGrp="1"/>
          </p:cNvSpPr>
          <p:nvPr>
            <p:ph type="title"/>
          </p:nvPr>
        </p:nvSpPr>
        <p:spPr/>
        <p:txBody>
          <a:bodyPr/>
          <a:lstStyle/>
          <a:p>
            <a:r>
              <a:rPr lang="en-US" dirty="0"/>
              <a:t>Linked list</a:t>
            </a:r>
            <a:endParaRPr lang="en-IN" dirty="0"/>
          </a:p>
        </p:txBody>
      </p:sp>
      <p:sp>
        <p:nvSpPr>
          <p:cNvPr id="3" name="Content Placeholder 2">
            <a:extLst>
              <a:ext uri="{FF2B5EF4-FFF2-40B4-BE49-F238E27FC236}">
                <a16:creationId xmlns:a16="http://schemas.microsoft.com/office/drawing/2014/main" id="{310DD486-DD00-82DE-DE45-235D5EA2F431}"/>
              </a:ext>
            </a:extLst>
          </p:cNvPr>
          <p:cNvSpPr>
            <a:spLocks noGrp="1"/>
          </p:cNvSpPr>
          <p:nvPr>
            <p:ph idx="1"/>
          </p:nvPr>
        </p:nvSpPr>
        <p:spPr/>
        <p:txBody>
          <a:bodyPr/>
          <a:lstStyle/>
          <a:p>
            <a:r>
              <a:rPr lang="en-US" dirty="0"/>
              <a:t>Linked list is almost like an array, except the addresses of two consecutive elements in the list may not be </a:t>
            </a:r>
            <a:r>
              <a:rPr lang="en-US" dirty="0">
                <a:solidFill>
                  <a:schemeClr val="accent1"/>
                </a:solidFill>
              </a:rPr>
              <a:t>consecutive</a:t>
            </a:r>
          </a:p>
          <a:p>
            <a:endParaRPr lang="en-US" dirty="0"/>
          </a:p>
          <a:p>
            <a:r>
              <a:rPr lang="en-US" dirty="0"/>
              <a:t>Thus, we don’t need to copy elements during linked-list insertion and deletion </a:t>
            </a:r>
          </a:p>
          <a:p>
            <a:endParaRPr lang="en-US" dirty="0"/>
          </a:p>
          <a:p>
            <a:r>
              <a:rPr lang="en-US" dirty="0"/>
              <a:t>The elements of a linked list are also called </a:t>
            </a:r>
            <a:r>
              <a:rPr lang="en-US" dirty="0">
                <a:solidFill>
                  <a:schemeClr val="accent1"/>
                </a:solidFill>
              </a:rPr>
              <a:t>nodes</a:t>
            </a:r>
            <a:endParaRPr lang="en-IN" dirty="0">
              <a:solidFill>
                <a:schemeClr val="accent1"/>
              </a:solidFill>
            </a:endParaRPr>
          </a:p>
        </p:txBody>
      </p:sp>
    </p:spTree>
    <p:extLst>
      <p:ext uri="{BB962C8B-B14F-4D97-AF65-F5344CB8AC3E}">
        <p14:creationId xmlns:p14="http://schemas.microsoft.com/office/powerpoint/2010/main" val="3565881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3112-8119-D194-5C99-F1DDD271BA91}"/>
              </a:ext>
            </a:extLst>
          </p:cNvPr>
          <p:cNvSpPr>
            <a:spLocks noGrp="1"/>
          </p:cNvSpPr>
          <p:nvPr>
            <p:ph type="title"/>
          </p:nvPr>
        </p:nvSpPr>
        <p:spPr/>
        <p:txBody>
          <a:bodyPr/>
          <a:lstStyle/>
          <a:p>
            <a:r>
              <a:rPr lang="en-US" dirty="0"/>
              <a:t>Linked list</a:t>
            </a:r>
            <a:endParaRPr lang="en-IN" dirty="0"/>
          </a:p>
        </p:txBody>
      </p:sp>
      <p:sp>
        <p:nvSpPr>
          <p:cNvPr id="3" name="Content Placeholder 2">
            <a:extLst>
              <a:ext uri="{FF2B5EF4-FFF2-40B4-BE49-F238E27FC236}">
                <a16:creationId xmlns:a16="http://schemas.microsoft.com/office/drawing/2014/main" id="{568CFAA2-6A7A-F852-2189-2DFE054B3C9A}"/>
              </a:ext>
            </a:extLst>
          </p:cNvPr>
          <p:cNvSpPr>
            <a:spLocks noGrp="1"/>
          </p:cNvSpPr>
          <p:nvPr>
            <p:ph idx="1"/>
          </p:nvPr>
        </p:nvSpPr>
        <p:spPr/>
        <p:txBody>
          <a:bodyPr/>
          <a:lstStyle/>
          <a:p>
            <a:r>
              <a:rPr lang="en-US" dirty="0"/>
              <a:t>Suppose the base address of an array is stored in the variable </a:t>
            </a:r>
            <a:r>
              <a:rPr lang="en-US" b="1" dirty="0" err="1">
                <a:solidFill>
                  <a:schemeClr val="accent1"/>
                </a:solidFill>
                <a:latin typeface="Consolas" panose="020B0609020204030204" pitchFamily="49" charset="0"/>
              </a:rPr>
              <a:t>ptr</a:t>
            </a:r>
            <a:endParaRPr lang="en-US" b="1" dirty="0">
              <a:solidFill>
                <a:schemeClr val="accent1"/>
              </a:solidFill>
              <a:latin typeface="Consolas" panose="020B0609020204030204" pitchFamily="49" charset="0"/>
            </a:endParaRPr>
          </a:p>
          <a:p>
            <a:r>
              <a:rPr lang="en-US" dirty="0">
                <a:solidFill>
                  <a:srgbClr val="FF0000"/>
                </a:solidFill>
              </a:rPr>
              <a:t>How can we access the fifth element of the array?</a:t>
            </a:r>
          </a:p>
          <a:p>
            <a:endParaRPr lang="en-US" dirty="0"/>
          </a:p>
          <a:p>
            <a:endParaRPr lang="en-US" dirty="0"/>
          </a:p>
          <a:p>
            <a:r>
              <a:rPr lang="en-US" dirty="0"/>
              <a:t>Suppose the base address of a linked list is stored in the variable </a:t>
            </a:r>
            <a:r>
              <a:rPr lang="en-US" b="1" dirty="0" err="1">
                <a:solidFill>
                  <a:schemeClr val="accent1"/>
                </a:solidFill>
                <a:latin typeface="Consolas" panose="020B0609020204030204" pitchFamily="49" charset="0"/>
              </a:rPr>
              <a:t>ptr</a:t>
            </a:r>
            <a:endParaRPr lang="en-US" b="1" dirty="0">
              <a:solidFill>
                <a:schemeClr val="accent1"/>
              </a:solidFill>
              <a:latin typeface="Consolas" panose="020B0609020204030204" pitchFamily="49" charset="0"/>
            </a:endParaRPr>
          </a:p>
          <a:p>
            <a:r>
              <a:rPr lang="en-US" dirty="0">
                <a:solidFill>
                  <a:srgbClr val="FF0000"/>
                </a:solidFill>
              </a:rPr>
              <a:t>How can we access the fifth element of the linked list?</a:t>
            </a:r>
            <a:endParaRPr lang="en-IN"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59AA885-CD0F-79D4-DAB3-10A6BFD35125}"/>
                  </a:ext>
                </a:extLst>
              </p14:cNvPr>
              <p14:cNvContentPartPr/>
              <p14:nvPr/>
            </p14:nvContentPartPr>
            <p14:xfrm>
              <a:off x="3611520" y="2860200"/>
              <a:ext cx="743040" cy="222120"/>
            </p14:xfrm>
          </p:contentPart>
        </mc:Choice>
        <mc:Fallback xmlns="">
          <p:pic>
            <p:nvPicPr>
              <p:cNvPr id="4" name="Ink 3">
                <a:extLst>
                  <a:ext uri="{FF2B5EF4-FFF2-40B4-BE49-F238E27FC236}">
                    <a16:creationId xmlns:a16="http://schemas.microsoft.com/office/drawing/2014/main" id="{D59AA885-CD0F-79D4-DAB3-10A6BFD35125}"/>
                  </a:ext>
                </a:extLst>
              </p:cNvPr>
              <p:cNvPicPr/>
              <p:nvPr/>
            </p:nvPicPr>
            <p:blipFill>
              <a:blip r:embed="rId3"/>
              <a:stretch>
                <a:fillRect/>
              </a:stretch>
            </p:blipFill>
            <p:spPr>
              <a:xfrm>
                <a:off x="3602160" y="2850840"/>
                <a:ext cx="761760" cy="240840"/>
              </a:xfrm>
              <a:prstGeom prst="rect">
                <a:avLst/>
              </a:prstGeom>
            </p:spPr>
          </p:pic>
        </mc:Fallback>
      </mc:AlternateContent>
    </p:spTree>
    <p:extLst>
      <p:ext uri="{BB962C8B-B14F-4D97-AF65-F5344CB8AC3E}">
        <p14:creationId xmlns:p14="http://schemas.microsoft.com/office/powerpoint/2010/main" val="285858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C9B0-522B-F6E3-E803-2F0CDE74DDE8}"/>
              </a:ext>
            </a:extLst>
          </p:cNvPr>
          <p:cNvSpPr>
            <a:spLocks noGrp="1"/>
          </p:cNvSpPr>
          <p:nvPr>
            <p:ph type="title"/>
          </p:nvPr>
        </p:nvSpPr>
        <p:spPr/>
        <p:txBody>
          <a:bodyPr/>
          <a:lstStyle/>
          <a:p>
            <a:r>
              <a:rPr lang="en-IN" dirty="0"/>
              <a:t>DSA assignment-1</a:t>
            </a:r>
          </a:p>
        </p:txBody>
      </p:sp>
      <p:sp>
        <p:nvSpPr>
          <p:cNvPr id="3" name="Text Placeholder 2">
            <a:extLst>
              <a:ext uri="{FF2B5EF4-FFF2-40B4-BE49-F238E27FC236}">
                <a16:creationId xmlns:a16="http://schemas.microsoft.com/office/drawing/2014/main" id="{1FD467E3-C2BF-E6FC-AD9E-A2FC46D21E6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9126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FA51-2B0E-3AEA-DD80-C41A5A7E0134}"/>
              </a:ext>
            </a:extLst>
          </p:cNvPr>
          <p:cNvSpPr>
            <a:spLocks noGrp="1"/>
          </p:cNvSpPr>
          <p:nvPr>
            <p:ph type="title"/>
          </p:nvPr>
        </p:nvSpPr>
        <p:spPr/>
        <p:txBody>
          <a:bodyPr/>
          <a:lstStyle/>
          <a:p>
            <a:r>
              <a:rPr lang="en-US" dirty="0"/>
              <a:t>Linked list</a:t>
            </a:r>
            <a:endParaRPr lang="en-IN" dirty="0"/>
          </a:p>
        </p:txBody>
      </p:sp>
      <p:sp>
        <p:nvSpPr>
          <p:cNvPr id="3" name="Content Placeholder 2">
            <a:extLst>
              <a:ext uri="{FF2B5EF4-FFF2-40B4-BE49-F238E27FC236}">
                <a16:creationId xmlns:a16="http://schemas.microsoft.com/office/drawing/2014/main" id="{DF329F8D-AC4E-1A32-8CD0-30285113A99C}"/>
              </a:ext>
            </a:extLst>
          </p:cNvPr>
          <p:cNvSpPr>
            <a:spLocks noGrp="1"/>
          </p:cNvSpPr>
          <p:nvPr>
            <p:ph idx="1"/>
          </p:nvPr>
        </p:nvSpPr>
        <p:spPr/>
        <p:txBody>
          <a:bodyPr/>
          <a:lstStyle/>
          <a:p>
            <a:r>
              <a:rPr lang="en-US" dirty="0"/>
              <a:t>Every node in a linked list also stores the </a:t>
            </a:r>
            <a:r>
              <a:rPr lang="en-US" dirty="0">
                <a:solidFill>
                  <a:srgbClr val="0070C0"/>
                </a:solidFill>
              </a:rPr>
              <a:t>address of the next node</a:t>
            </a:r>
          </a:p>
          <a:p>
            <a:r>
              <a:rPr lang="en-US" dirty="0"/>
              <a:t>The address of the first node is stored in a pointer variable</a:t>
            </a:r>
          </a:p>
          <a:p>
            <a:pPr lvl="1"/>
            <a:r>
              <a:rPr lang="en-US" dirty="0"/>
              <a:t>Generally, this variable is called </a:t>
            </a:r>
            <a:r>
              <a:rPr lang="en-US" dirty="0">
                <a:solidFill>
                  <a:srgbClr val="0070C0"/>
                </a:solidFill>
              </a:rPr>
              <a:t>head</a:t>
            </a:r>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D0FA6D60-1CCF-6879-5DCD-F1322C359007}"/>
              </a:ext>
            </a:extLst>
          </p:cNvPr>
          <p:cNvGraphicFramePr>
            <a:graphicFrameLocks noGrp="1"/>
          </p:cNvGraphicFramePr>
          <p:nvPr/>
        </p:nvGraphicFramePr>
        <p:xfrm>
          <a:off x="1281228" y="3971061"/>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A073053-397C-3F7C-E008-1954BD0C5301}"/>
              </a:ext>
            </a:extLst>
          </p:cNvPr>
          <p:cNvGraphicFramePr>
            <a:graphicFrameLocks noGrp="1"/>
          </p:cNvGraphicFramePr>
          <p:nvPr/>
        </p:nvGraphicFramePr>
        <p:xfrm>
          <a:off x="3137301" y="3968804"/>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94305985-26B4-FBD9-E199-1B7E6384BECC}"/>
              </a:ext>
            </a:extLst>
          </p:cNvPr>
          <p:cNvGraphicFramePr>
            <a:graphicFrameLocks noGrp="1"/>
          </p:cNvGraphicFramePr>
          <p:nvPr/>
        </p:nvGraphicFramePr>
        <p:xfrm>
          <a:off x="5035768" y="402819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D33C1A5E-EC2B-AD36-AB8A-25128E2B0F32}"/>
              </a:ext>
            </a:extLst>
          </p:cNvPr>
          <p:cNvGraphicFramePr>
            <a:graphicFrameLocks noGrp="1"/>
          </p:cNvGraphicFramePr>
          <p:nvPr/>
        </p:nvGraphicFramePr>
        <p:xfrm>
          <a:off x="6820571" y="398549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48E0BA86-EE48-50A8-77D4-82A6D83720B4}"/>
              </a:ext>
            </a:extLst>
          </p:cNvPr>
          <p:cNvGraphicFramePr>
            <a:graphicFrameLocks noGrp="1"/>
          </p:cNvGraphicFramePr>
          <p:nvPr/>
        </p:nvGraphicFramePr>
        <p:xfrm>
          <a:off x="8749210" y="400444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9" name="Table 9">
            <a:extLst>
              <a:ext uri="{FF2B5EF4-FFF2-40B4-BE49-F238E27FC236}">
                <a16:creationId xmlns:a16="http://schemas.microsoft.com/office/drawing/2014/main" id="{9F85B99F-2D85-9732-D805-EF8A6A447F8B}"/>
              </a:ext>
            </a:extLst>
          </p:cNvPr>
          <p:cNvGraphicFramePr>
            <a:graphicFrameLocks noGrp="1"/>
          </p:cNvGraphicFramePr>
          <p:nvPr/>
        </p:nvGraphicFramePr>
        <p:xfrm>
          <a:off x="3437289" y="5805493"/>
          <a:ext cx="3592540" cy="370840"/>
        </p:xfrm>
        <a:graphic>
          <a:graphicData uri="http://schemas.openxmlformats.org/drawingml/2006/table">
            <a:tbl>
              <a:tblPr firstRow="1" bandRow="1">
                <a:tableStyleId>{5C22544A-7EE6-4342-B048-85BDC9FD1C3A}</a:tableStyleId>
              </a:tblPr>
              <a:tblGrid>
                <a:gridCol w="718508">
                  <a:extLst>
                    <a:ext uri="{9D8B030D-6E8A-4147-A177-3AD203B41FA5}">
                      <a16:colId xmlns:a16="http://schemas.microsoft.com/office/drawing/2014/main" val="4120961169"/>
                    </a:ext>
                  </a:extLst>
                </a:gridCol>
                <a:gridCol w="718508">
                  <a:extLst>
                    <a:ext uri="{9D8B030D-6E8A-4147-A177-3AD203B41FA5}">
                      <a16:colId xmlns:a16="http://schemas.microsoft.com/office/drawing/2014/main" val="191818989"/>
                    </a:ext>
                  </a:extLst>
                </a:gridCol>
                <a:gridCol w="718508">
                  <a:extLst>
                    <a:ext uri="{9D8B030D-6E8A-4147-A177-3AD203B41FA5}">
                      <a16:colId xmlns:a16="http://schemas.microsoft.com/office/drawing/2014/main" val="774636902"/>
                    </a:ext>
                  </a:extLst>
                </a:gridCol>
                <a:gridCol w="718508">
                  <a:extLst>
                    <a:ext uri="{9D8B030D-6E8A-4147-A177-3AD203B41FA5}">
                      <a16:colId xmlns:a16="http://schemas.microsoft.com/office/drawing/2014/main" val="1118642018"/>
                    </a:ext>
                  </a:extLst>
                </a:gridCol>
                <a:gridCol w="718508">
                  <a:extLst>
                    <a:ext uri="{9D8B030D-6E8A-4147-A177-3AD203B41FA5}">
                      <a16:colId xmlns:a16="http://schemas.microsoft.com/office/drawing/2014/main" val="2089997376"/>
                    </a:ext>
                  </a:extLst>
                </a:gridCol>
              </a:tblGrid>
              <a:tr h="370840">
                <a:tc>
                  <a:txBody>
                    <a:bodyPr/>
                    <a:lstStyle/>
                    <a:p>
                      <a:pPr algn="ctr"/>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177727"/>
                  </a:ext>
                </a:extLst>
              </a:tr>
            </a:tbl>
          </a:graphicData>
        </a:graphic>
      </p:graphicFrame>
      <p:sp>
        <p:nvSpPr>
          <p:cNvPr id="10" name="TextBox 9">
            <a:extLst>
              <a:ext uri="{FF2B5EF4-FFF2-40B4-BE49-F238E27FC236}">
                <a16:creationId xmlns:a16="http://schemas.microsoft.com/office/drawing/2014/main" id="{CE3B0B2A-9C61-72A6-6443-F9DC96A8B2B6}"/>
              </a:ext>
            </a:extLst>
          </p:cNvPr>
          <p:cNvSpPr txBox="1"/>
          <p:nvPr/>
        </p:nvSpPr>
        <p:spPr>
          <a:xfrm>
            <a:off x="4726005" y="6209915"/>
            <a:ext cx="1870509" cy="370840"/>
          </a:xfrm>
          <a:prstGeom prst="rect">
            <a:avLst/>
          </a:prstGeom>
          <a:noFill/>
        </p:spPr>
        <p:txBody>
          <a:bodyPr wrap="square" rtlCol="0">
            <a:spAutoFit/>
          </a:bodyPr>
          <a:lstStyle/>
          <a:p>
            <a:r>
              <a:rPr lang="en-US" dirty="0">
                <a:latin typeface="Consolas" panose="020B0609020204030204" pitchFamily="49" charset="0"/>
              </a:rPr>
              <a:t>ARRAY</a:t>
            </a:r>
            <a:endParaRPr lang="en-IN" dirty="0">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5B09D93D-9744-D586-A2D2-B3D0E2F1F5A8}"/>
              </a:ext>
            </a:extLst>
          </p:cNvPr>
          <p:cNvCxnSpPr>
            <a:endCxn id="4" idx="1"/>
          </p:cNvCxnSpPr>
          <p:nvPr/>
        </p:nvCxnSpPr>
        <p:spPr>
          <a:xfrm>
            <a:off x="462337" y="4154224"/>
            <a:ext cx="818891" cy="2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6FF200C-3D22-7FA5-7C34-3244A24DB2A8}"/>
              </a:ext>
            </a:extLst>
          </p:cNvPr>
          <p:cNvSpPr txBox="1"/>
          <p:nvPr/>
        </p:nvSpPr>
        <p:spPr>
          <a:xfrm>
            <a:off x="334769" y="3770618"/>
            <a:ext cx="959778" cy="368583"/>
          </a:xfrm>
          <a:prstGeom prst="rect">
            <a:avLst/>
          </a:prstGeom>
          <a:noFill/>
        </p:spPr>
        <p:txBody>
          <a:bodyPr wrap="square" rtlCol="0">
            <a:spAutoFit/>
          </a:bodyPr>
          <a:lstStyle/>
          <a:p>
            <a:r>
              <a:rPr lang="en-US" dirty="0">
                <a:latin typeface="Consolas" panose="020B0609020204030204" pitchFamily="49" charset="0"/>
              </a:rPr>
              <a:t>head</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98DE8C8B-DAA4-AF16-E34F-231D57D42692}"/>
                  </a:ext>
                </a:extLst>
              </p14:cNvPr>
              <p14:cNvContentPartPr/>
              <p14:nvPr/>
            </p14:nvContentPartPr>
            <p14:xfrm>
              <a:off x="1724400" y="4079520"/>
              <a:ext cx="8276040" cy="565560"/>
            </p14:xfrm>
          </p:contentPart>
        </mc:Choice>
        <mc:Fallback xmlns="">
          <p:pic>
            <p:nvPicPr>
              <p:cNvPr id="11" name="Ink 10">
                <a:extLst>
                  <a:ext uri="{FF2B5EF4-FFF2-40B4-BE49-F238E27FC236}">
                    <a16:creationId xmlns:a16="http://schemas.microsoft.com/office/drawing/2014/main" id="{98DE8C8B-DAA4-AF16-E34F-231D57D42692}"/>
                  </a:ext>
                </a:extLst>
              </p:cNvPr>
              <p:cNvPicPr/>
              <p:nvPr/>
            </p:nvPicPr>
            <p:blipFill>
              <a:blip r:embed="rId4"/>
              <a:stretch>
                <a:fillRect/>
              </a:stretch>
            </p:blipFill>
            <p:spPr>
              <a:xfrm>
                <a:off x="1715040" y="4070160"/>
                <a:ext cx="8294760" cy="584280"/>
              </a:xfrm>
              <a:prstGeom prst="rect">
                <a:avLst/>
              </a:prstGeom>
            </p:spPr>
          </p:pic>
        </mc:Fallback>
      </mc:AlternateContent>
    </p:spTree>
    <p:extLst>
      <p:ext uri="{BB962C8B-B14F-4D97-AF65-F5344CB8AC3E}">
        <p14:creationId xmlns:p14="http://schemas.microsoft.com/office/powerpoint/2010/main" val="2938584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5D8D-8319-939B-ACC2-4FCF42BB16E7}"/>
              </a:ext>
            </a:extLst>
          </p:cNvPr>
          <p:cNvSpPr>
            <a:spLocks noGrp="1"/>
          </p:cNvSpPr>
          <p:nvPr>
            <p:ph type="title"/>
          </p:nvPr>
        </p:nvSpPr>
        <p:spPr/>
        <p:txBody>
          <a:bodyPr/>
          <a:lstStyle/>
          <a:p>
            <a:r>
              <a:rPr lang="en-IN" dirty="0"/>
              <a:t>Linked list</a:t>
            </a:r>
          </a:p>
        </p:txBody>
      </p:sp>
      <p:sp>
        <p:nvSpPr>
          <p:cNvPr id="3" name="Content Placeholder 2">
            <a:extLst>
              <a:ext uri="{FF2B5EF4-FFF2-40B4-BE49-F238E27FC236}">
                <a16:creationId xmlns:a16="http://schemas.microsoft.com/office/drawing/2014/main" id="{0A6852BA-B47B-A2CA-0DB8-A215AEA8B575}"/>
              </a:ext>
            </a:extLst>
          </p:cNvPr>
          <p:cNvSpPr>
            <a:spLocks noGrp="1"/>
          </p:cNvSpPr>
          <p:nvPr>
            <p:ph idx="1"/>
          </p:nvPr>
        </p:nvSpPr>
        <p:spPr/>
        <p:txBody>
          <a:bodyPr/>
          <a:lstStyle/>
          <a:p>
            <a:r>
              <a:rPr lang="en-IN" dirty="0"/>
              <a:t>The last node of the linked list contains </a:t>
            </a:r>
            <a:r>
              <a:rPr lang="en-IN" dirty="0">
                <a:solidFill>
                  <a:srgbClr val="0070C0"/>
                </a:solidFill>
              </a:rPr>
              <a:t>NULL</a:t>
            </a:r>
            <a:r>
              <a:rPr lang="en-IN" dirty="0"/>
              <a:t> in the address field</a:t>
            </a:r>
          </a:p>
          <a:p>
            <a:pPr lvl="1"/>
            <a:r>
              <a:rPr lang="en-IN" dirty="0"/>
              <a:t>You can think of </a:t>
            </a:r>
            <a:r>
              <a:rPr lang="en-IN" dirty="0">
                <a:solidFill>
                  <a:srgbClr val="0070C0"/>
                </a:solidFill>
              </a:rPr>
              <a:t>NULL</a:t>
            </a:r>
            <a:r>
              <a:rPr lang="en-IN" dirty="0"/>
              <a:t> as an invalid address or the address of an </a:t>
            </a:r>
            <a:r>
              <a:rPr lang="en-IN" dirty="0">
                <a:solidFill>
                  <a:schemeClr val="accent1"/>
                </a:solidFill>
              </a:rPr>
              <a:t>empty list</a:t>
            </a:r>
          </a:p>
        </p:txBody>
      </p:sp>
    </p:spTree>
    <p:extLst>
      <p:ext uri="{BB962C8B-B14F-4D97-AF65-F5344CB8AC3E}">
        <p14:creationId xmlns:p14="http://schemas.microsoft.com/office/powerpoint/2010/main" val="273990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2CB3-4132-6B5F-6721-AA01CB3B8571}"/>
              </a:ext>
            </a:extLst>
          </p:cNvPr>
          <p:cNvSpPr>
            <a:spLocks noGrp="1"/>
          </p:cNvSpPr>
          <p:nvPr>
            <p:ph type="title"/>
          </p:nvPr>
        </p:nvSpPr>
        <p:spPr/>
        <p:txBody>
          <a:bodyPr/>
          <a:lstStyle/>
          <a:p>
            <a:r>
              <a:rPr lang="en-IN" dirty="0"/>
              <a:t>Type</a:t>
            </a:r>
          </a:p>
        </p:txBody>
      </p:sp>
      <p:sp>
        <p:nvSpPr>
          <p:cNvPr id="3" name="Content Placeholder 2">
            <a:extLst>
              <a:ext uri="{FF2B5EF4-FFF2-40B4-BE49-F238E27FC236}">
                <a16:creationId xmlns:a16="http://schemas.microsoft.com/office/drawing/2014/main" id="{557F6183-6B3A-5CAB-0CE3-31C645A00FE3}"/>
              </a:ext>
            </a:extLst>
          </p:cNvPr>
          <p:cNvSpPr>
            <a:spLocks noGrp="1"/>
          </p:cNvSpPr>
          <p:nvPr>
            <p:ph idx="1"/>
          </p:nvPr>
        </p:nvSpPr>
        <p:spPr/>
        <p:txBody>
          <a:bodyPr/>
          <a:lstStyle/>
          <a:p>
            <a:r>
              <a:rPr lang="en-IN" dirty="0"/>
              <a:t>What is the type of a linked-list node that stores integer values?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7D9E94F-CECD-5DA9-B09D-CE4B97B716EE}"/>
                  </a:ext>
                </a:extLst>
              </p14:cNvPr>
              <p14:cNvContentPartPr/>
              <p14:nvPr/>
            </p14:nvContentPartPr>
            <p14:xfrm>
              <a:off x="2853720" y="2672280"/>
              <a:ext cx="3044880" cy="1343880"/>
            </p14:xfrm>
          </p:contentPart>
        </mc:Choice>
        <mc:Fallback xmlns="">
          <p:pic>
            <p:nvPicPr>
              <p:cNvPr id="4" name="Ink 3">
                <a:extLst>
                  <a:ext uri="{FF2B5EF4-FFF2-40B4-BE49-F238E27FC236}">
                    <a16:creationId xmlns:a16="http://schemas.microsoft.com/office/drawing/2014/main" id="{27D9E94F-CECD-5DA9-B09D-CE4B97B716EE}"/>
                  </a:ext>
                </a:extLst>
              </p:cNvPr>
              <p:cNvPicPr/>
              <p:nvPr/>
            </p:nvPicPr>
            <p:blipFill>
              <a:blip r:embed="rId4"/>
              <a:stretch>
                <a:fillRect/>
              </a:stretch>
            </p:blipFill>
            <p:spPr>
              <a:xfrm>
                <a:off x="2844360" y="2662920"/>
                <a:ext cx="3063600" cy="1362600"/>
              </a:xfrm>
              <a:prstGeom prst="rect">
                <a:avLst/>
              </a:prstGeom>
            </p:spPr>
          </p:pic>
        </mc:Fallback>
      </mc:AlternateContent>
    </p:spTree>
    <p:extLst>
      <p:ext uri="{BB962C8B-B14F-4D97-AF65-F5344CB8AC3E}">
        <p14:creationId xmlns:p14="http://schemas.microsoft.com/office/powerpoint/2010/main" val="737832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D3F5-AA2E-6F51-CBCF-6689DB88A42D}"/>
              </a:ext>
            </a:extLst>
          </p:cNvPr>
          <p:cNvSpPr>
            <a:spLocks noGrp="1"/>
          </p:cNvSpPr>
          <p:nvPr>
            <p:ph type="title"/>
          </p:nvPr>
        </p:nvSpPr>
        <p:spPr/>
        <p:txBody>
          <a:bodyPr/>
          <a:lstStyle/>
          <a:p>
            <a:r>
              <a:rPr lang="en-US" dirty="0"/>
              <a:t>Allocation</a:t>
            </a:r>
            <a:endParaRPr lang="en-IN" dirty="0"/>
          </a:p>
        </p:txBody>
      </p:sp>
      <p:sp>
        <p:nvSpPr>
          <p:cNvPr id="4" name="TextBox 3">
            <a:extLst>
              <a:ext uri="{FF2B5EF4-FFF2-40B4-BE49-F238E27FC236}">
                <a16:creationId xmlns:a16="http://schemas.microsoft.com/office/drawing/2014/main" id="{35255DFD-A81C-4777-BC75-D7E173A83E45}"/>
              </a:ext>
            </a:extLst>
          </p:cNvPr>
          <p:cNvSpPr txBox="1"/>
          <p:nvPr/>
        </p:nvSpPr>
        <p:spPr>
          <a:xfrm>
            <a:off x="1099338" y="1645525"/>
            <a:ext cx="9072078" cy="5016758"/>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struct node* </a:t>
            </a:r>
            <a:r>
              <a:rPr lang="en-IN" dirty="0" err="1">
                <a:latin typeface="Consolas" panose="020B0609020204030204" pitchFamily="49" charset="0"/>
              </a:rPr>
              <a:t>allocate_node</a:t>
            </a:r>
            <a:r>
              <a:rPr lang="en-IN" dirty="0">
                <a:latin typeface="Consolas" panose="020B0609020204030204" pitchFamily="49" charset="0"/>
              </a:rPr>
              <a:t>(int </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struct node *n = (struct node*)malloc(</a:t>
            </a:r>
            <a:r>
              <a:rPr lang="en-IN" dirty="0" err="1">
                <a:latin typeface="Consolas" panose="020B0609020204030204" pitchFamily="49" charset="0"/>
              </a:rPr>
              <a:t>sizeof</a:t>
            </a:r>
            <a:r>
              <a:rPr lang="en-IN" dirty="0">
                <a:latin typeface="Consolas" panose="020B0609020204030204" pitchFamily="49" charset="0"/>
              </a:rPr>
              <a:t>(struct node));</a:t>
            </a:r>
          </a:p>
          <a:p>
            <a:r>
              <a:rPr lang="en-IN" dirty="0">
                <a:latin typeface="Consolas" panose="020B0609020204030204" pitchFamily="49" charset="0"/>
              </a:rPr>
              <a:t>  if (n == NULL) {</a:t>
            </a:r>
          </a:p>
          <a:p>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(“Unable to allocate more memory\n”);</a:t>
            </a:r>
          </a:p>
          <a:p>
            <a:r>
              <a:rPr lang="en-IN" dirty="0">
                <a:latin typeface="Consolas" panose="020B0609020204030204" pitchFamily="49" charset="0"/>
              </a:rPr>
              <a:t>    return NULL;</a:t>
            </a:r>
          </a:p>
          <a:p>
            <a:r>
              <a:rPr lang="en-IN" dirty="0">
                <a:latin typeface="Consolas" panose="020B0609020204030204" pitchFamily="49" charset="0"/>
              </a:rPr>
              <a:t>  }</a:t>
            </a:r>
          </a:p>
          <a:p>
            <a:r>
              <a:rPr lang="en-IN" dirty="0">
                <a:latin typeface="Consolas" panose="020B0609020204030204" pitchFamily="49" charset="0"/>
              </a:rPr>
              <a:t>  n-&gt;</a:t>
            </a:r>
            <a:r>
              <a:rPr lang="en-IN" dirty="0" err="1">
                <a:latin typeface="Consolas" panose="020B0609020204030204" pitchFamily="49" charset="0"/>
              </a:rPr>
              <a:t>val</a:t>
            </a:r>
            <a:r>
              <a:rPr lang="en-IN" dirty="0">
                <a:latin typeface="Consolas" panose="020B0609020204030204" pitchFamily="49" charset="0"/>
              </a:rPr>
              <a:t> =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n-&gt;next = NULL;</a:t>
            </a:r>
          </a:p>
          <a:p>
            <a:r>
              <a:rPr lang="en-IN" dirty="0">
                <a:latin typeface="Consolas" panose="020B0609020204030204" pitchFamily="49" charset="0"/>
              </a:rPr>
              <a:t>  return n;</a:t>
            </a:r>
          </a:p>
          <a:p>
            <a:r>
              <a:rPr lang="en-IN" dirty="0">
                <a:latin typeface="Consolas" panose="020B0609020204030204" pitchFamily="49" charset="0"/>
              </a:rPr>
              <a:t>}</a:t>
            </a:r>
          </a:p>
          <a:p>
            <a:endParaRPr lang="en-IN" dirty="0">
              <a:latin typeface="Consolas" panose="020B0609020204030204" pitchFamily="49" charset="0"/>
            </a:endParaRPr>
          </a:p>
          <a:p>
            <a:r>
              <a:rPr lang="en-IN" sz="3200" dirty="0">
                <a:solidFill>
                  <a:schemeClr val="accent1"/>
                </a:solidFill>
                <a:latin typeface="Consolas" panose="020B0609020204030204" pitchFamily="49" charset="0"/>
              </a:rPr>
              <a:t>Allocating a linked list node.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6D035FA-3CFB-4F15-3BD3-6ABCD33DF655}"/>
                  </a:ext>
                </a:extLst>
              </p14:cNvPr>
              <p14:cNvContentPartPr/>
              <p14:nvPr/>
            </p14:nvContentPartPr>
            <p14:xfrm>
              <a:off x="1401120" y="624240"/>
              <a:ext cx="7458480" cy="4994640"/>
            </p14:xfrm>
          </p:contentPart>
        </mc:Choice>
        <mc:Fallback xmlns="">
          <p:pic>
            <p:nvPicPr>
              <p:cNvPr id="3" name="Ink 2">
                <a:extLst>
                  <a:ext uri="{FF2B5EF4-FFF2-40B4-BE49-F238E27FC236}">
                    <a16:creationId xmlns:a16="http://schemas.microsoft.com/office/drawing/2014/main" id="{06D035FA-3CFB-4F15-3BD3-6ABCD33DF655}"/>
                  </a:ext>
                </a:extLst>
              </p:cNvPr>
              <p:cNvPicPr/>
              <p:nvPr/>
            </p:nvPicPr>
            <p:blipFill>
              <a:blip r:embed="rId4"/>
              <a:stretch>
                <a:fillRect/>
              </a:stretch>
            </p:blipFill>
            <p:spPr>
              <a:xfrm>
                <a:off x="1391760" y="614880"/>
                <a:ext cx="7477200" cy="5013360"/>
              </a:xfrm>
              <a:prstGeom prst="rect">
                <a:avLst/>
              </a:prstGeom>
            </p:spPr>
          </p:pic>
        </mc:Fallback>
      </mc:AlternateContent>
    </p:spTree>
    <p:extLst>
      <p:ext uri="{BB962C8B-B14F-4D97-AF65-F5344CB8AC3E}">
        <p14:creationId xmlns:p14="http://schemas.microsoft.com/office/powerpoint/2010/main" val="1566652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E07C-3E86-5D60-C3EC-AF8E9AE36DF3}"/>
              </a:ext>
            </a:extLst>
          </p:cNvPr>
          <p:cNvSpPr>
            <a:spLocks noGrp="1"/>
          </p:cNvSpPr>
          <p:nvPr>
            <p:ph type="title"/>
          </p:nvPr>
        </p:nvSpPr>
        <p:spPr/>
        <p:txBody>
          <a:bodyPr/>
          <a:lstStyle/>
          <a:p>
            <a:r>
              <a:rPr lang="en-IN" dirty="0"/>
              <a:t>Printing Linked-List</a:t>
            </a:r>
          </a:p>
        </p:txBody>
      </p:sp>
      <p:sp>
        <p:nvSpPr>
          <p:cNvPr id="3" name="Text Placeholder 2">
            <a:extLst>
              <a:ext uri="{FF2B5EF4-FFF2-40B4-BE49-F238E27FC236}">
                <a16:creationId xmlns:a16="http://schemas.microsoft.com/office/drawing/2014/main" id="{48D23B09-F1D4-56E2-B50E-49A4C2AAF5C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80935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Printing list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9" name="TextBox 8">
            <a:extLst>
              <a:ext uri="{FF2B5EF4-FFF2-40B4-BE49-F238E27FC236}">
                <a16:creationId xmlns:a16="http://schemas.microsoft.com/office/drawing/2014/main" id="{079DAE23-9EB0-77DD-11D2-431D0BC5F5E7}"/>
              </a:ext>
            </a:extLst>
          </p:cNvPr>
          <p:cNvSpPr txBox="1"/>
          <p:nvPr/>
        </p:nvSpPr>
        <p:spPr>
          <a:xfrm>
            <a:off x="7236542" y="1061884"/>
            <a:ext cx="3401961" cy="1477328"/>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6DE5F5A6-7A7E-866A-D347-7A0B0CA595D4}"/>
                  </a:ext>
                </a:extLst>
              </p14:cNvPr>
              <p14:cNvContentPartPr/>
              <p14:nvPr/>
            </p14:nvContentPartPr>
            <p14:xfrm>
              <a:off x="1320840" y="2824200"/>
              <a:ext cx="10434240" cy="3459240"/>
            </p14:xfrm>
          </p:contentPart>
        </mc:Choice>
        <mc:Fallback xmlns="">
          <p:pic>
            <p:nvPicPr>
              <p:cNvPr id="16" name="Ink 15">
                <a:extLst>
                  <a:ext uri="{FF2B5EF4-FFF2-40B4-BE49-F238E27FC236}">
                    <a16:creationId xmlns:a16="http://schemas.microsoft.com/office/drawing/2014/main" id="{6DE5F5A6-7A7E-866A-D347-7A0B0CA595D4}"/>
                  </a:ext>
                </a:extLst>
              </p:cNvPr>
              <p:cNvPicPr/>
              <p:nvPr/>
            </p:nvPicPr>
            <p:blipFill>
              <a:blip r:embed="rId4"/>
              <a:stretch>
                <a:fillRect/>
              </a:stretch>
            </p:blipFill>
            <p:spPr>
              <a:xfrm>
                <a:off x="1311480" y="2814840"/>
                <a:ext cx="10452960" cy="3477960"/>
              </a:xfrm>
              <a:prstGeom prst="rect">
                <a:avLst/>
              </a:prstGeom>
            </p:spPr>
          </p:pic>
        </mc:Fallback>
      </mc:AlternateContent>
    </p:spTree>
    <p:extLst>
      <p:ext uri="{BB962C8B-B14F-4D97-AF65-F5344CB8AC3E}">
        <p14:creationId xmlns:p14="http://schemas.microsoft.com/office/powerpoint/2010/main" val="3056357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Printing list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16" name="TextBox 15">
            <a:extLst>
              <a:ext uri="{FF2B5EF4-FFF2-40B4-BE49-F238E27FC236}">
                <a16:creationId xmlns:a16="http://schemas.microsoft.com/office/drawing/2014/main" id="{30AF7EA9-1BBB-F563-E500-0E0E2110907D}"/>
              </a:ext>
            </a:extLst>
          </p:cNvPr>
          <p:cNvSpPr txBox="1"/>
          <p:nvPr/>
        </p:nvSpPr>
        <p:spPr>
          <a:xfrm>
            <a:off x="4376790" y="3955555"/>
            <a:ext cx="2397228" cy="370840"/>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head</a:t>
            </a:r>
            <a:endParaRPr lang="en-IN" b="1" dirty="0">
              <a:solidFill>
                <a:srgbClr val="FF0000"/>
              </a:solidFill>
              <a:latin typeface="Consolas" panose="020B0609020204030204" pitchFamily="49" charset="0"/>
            </a:endParaRPr>
          </a:p>
        </p:txBody>
      </p:sp>
      <p:sp>
        <p:nvSpPr>
          <p:cNvPr id="17" name="TextBox 16">
            <a:extLst>
              <a:ext uri="{FF2B5EF4-FFF2-40B4-BE49-F238E27FC236}">
                <a16:creationId xmlns:a16="http://schemas.microsoft.com/office/drawing/2014/main" id="{90EFA778-2709-3720-E199-D32D4501E089}"/>
              </a:ext>
            </a:extLst>
          </p:cNvPr>
          <p:cNvSpPr txBox="1"/>
          <p:nvPr/>
        </p:nvSpPr>
        <p:spPr>
          <a:xfrm>
            <a:off x="1549677" y="3357941"/>
            <a:ext cx="2397228" cy="370840"/>
          </a:xfrm>
          <a:prstGeom prst="rect">
            <a:avLst/>
          </a:prstGeom>
          <a:noFill/>
        </p:spPr>
        <p:txBody>
          <a:bodyPr wrap="square" rtlCol="0">
            <a:spAutoFit/>
          </a:bodyPr>
          <a:lstStyle/>
          <a:p>
            <a:r>
              <a:rPr lang="en-US" dirty="0" err="1">
                <a:latin typeface="Consolas" panose="020B0609020204030204" pitchFamily="49" charset="0"/>
              </a:rPr>
              <a:t>tmp</a:t>
            </a:r>
            <a:endParaRPr lang="en-IN" dirty="0">
              <a:latin typeface="Consolas" panose="020B0609020204030204" pitchFamily="49" charset="0"/>
            </a:endParaRPr>
          </a:p>
        </p:txBody>
      </p:sp>
      <p:sp>
        <p:nvSpPr>
          <p:cNvPr id="18" name="TextBox 17">
            <a:extLst>
              <a:ext uri="{FF2B5EF4-FFF2-40B4-BE49-F238E27FC236}">
                <a16:creationId xmlns:a16="http://schemas.microsoft.com/office/drawing/2014/main" id="{C31F8057-DB34-983C-9808-7AD435B2112D}"/>
              </a:ext>
            </a:extLst>
          </p:cNvPr>
          <p:cNvSpPr txBox="1"/>
          <p:nvPr/>
        </p:nvSpPr>
        <p:spPr>
          <a:xfrm>
            <a:off x="4388463" y="4335699"/>
            <a:ext cx="4806901" cy="370840"/>
          </a:xfrm>
          <a:prstGeom prst="rect">
            <a:avLst/>
          </a:prstGeom>
          <a:noFill/>
        </p:spPr>
        <p:txBody>
          <a:bodyPr wrap="square" rtlCol="0">
            <a:spAutoFit/>
          </a:bodyPr>
          <a:lstStyle/>
          <a:p>
            <a:r>
              <a:rPr lang="en-US" b="1" dirty="0" err="1">
                <a:solidFill>
                  <a:srgbClr val="FF0000"/>
                </a:solidFill>
                <a:latin typeface="Consolas" panose="020B0609020204030204" pitchFamily="49" charset="0"/>
              </a:rPr>
              <a:t>printf</a:t>
            </a:r>
            <a:r>
              <a:rPr lang="en-US" b="1" dirty="0">
                <a:solidFill>
                  <a:srgbClr val="FF0000"/>
                </a:solidFill>
                <a:latin typeface="Consolas" panose="020B0609020204030204" pitchFamily="49" charset="0"/>
              </a:rPr>
              <a:t>(“%d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a:t>
            </a:r>
            <a:r>
              <a:rPr lang="en-US" b="1" dirty="0" err="1">
                <a:solidFill>
                  <a:srgbClr val="FF0000"/>
                </a:solidFill>
                <a:latin typeface="Consolas" panose="020B0609020204030204" pitchFamily="49" charset="0"/>
              </a:rPr>
              <a:t>val</a:t>
            </a:r>
            <a:r>
              <a:rPr lang="en-US" b="1" dirty="0">
                <a:solidFill>
                  <a:srgbClr val="FF0000"/>
                </a:solidFill>
                <a:latin typeface="Consolas" panose="020B0609020204030204" pitchFamily="49" charset="0"/>
              </a:rPr>
              <a:t>); 10</a:t>
            </a:r>
            <a:endParaRPr lang="en-IN" b="1" dirty="0">
              <a:solidFill>
                <a:srgbClr val="FF0000"/>
              </a:solidFill>
              <a:latin typeface="Consolas" panose="020B0609020204030204" pitchFamily="49" charset="0"/>
            </a:endParaRPr>
          </a:p>
        </p:txBody>
      </p:sp>
      <p:sp>
        <p:nvSpPr>
          <p:cNvPr id="9" name="TextBox 8">
            <a:extLst>
              <a:ext uri="{FF2B5EF4-FFF2-40B4-BE49-F238E27FC236}">
                <a16:creationId xmlns:a16="http://schemas.microsoft.com/office/drawing/2014/main" id="{8DF405D9-A435-B525-F2AB-AEC2AE372E24}"/>
              </a:ext>
            </a:extLst>
          </p:cNvPr>
          <p:cNvSpPr txBox="1"/>
          <p:nvPr/>
        </p:nvSpPr>
        <p:spPr>
          <a:xfrm>
            <a:off x="7236542" y="1061884"/>
            <a:ext cx="3401961" cy="1477328"/>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p>
        </p:txBody>
      </p:sp>
    </p:spTree>
    <p:extLst>
      <p:ext uri="{BB962C8B-B14F-4D97-AF65-F5344CB8AC3E}">
        <p14:creationId xmlns:p14="http://schemas.microsoft.com/office/powerpoint/2010/main" val="2626155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Printing list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16" name="TextBox 15">
            <a:extLst>
              <a:ext uri="{FF2B5EF4-FFF2-40B4-BE49-F238E27FC236}">
                <a16:creationId xmlns:a16="http://schemas.microsoft.com/office/drawing/2014/main" id="{30AF7EA9-1BBB-F563-E500-0E0E2110907D}"/>
              </a:ext>
            </a:extLst>
          </p:cNvPr>
          <p:cNvSpPr txBox="1"/>
          <p:nvPr/>
        </p:nvSpPr>
        <p:spPr>
          <a:xfrm>
            <a:off x="4376790" y="3955555"/>
            <a:ext cx="2397228" cy="370840"/>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endParaRPr lang="en-IN" dirty="0">
              <a:latin typeface="Consolas" panose="020B0609020204030204" pitchFamily="49" charset="0"/>
            </a:endParaRPr>
          </a:p>
        </p:txBody>
      </p:sp>
      <p:sp>
        <p:nvSpPr>
          <p:cNvPr id="17" name="TextBox 16">
            <a:extLst>
              <a:ext uri="{FF2B5EF4-FFF2-40B4-BE49-F238E27FC236}">
                <a16:creationId xmlns:a16="http://schemas.microsoft.com/office/drawing/2014/main" id="{90EFA778-2709-3720-E199-D32D4501E089}"/>
              </a:ext>
            </a:extLst>
          </p:cNvPr>
          <p:cNvSpPr txBox="1"/>
          <p:nvPr/>
        </p:nvSpPr>
        <p:spPr>
          <a:xfrm>
            <a:off x="3460667" y="3357941"/>
            <a:ext cx="2397228" cy="370840"/>
          </a:xfrm>
          <a:prstGeom prst="rect">
            <a:avLst/>
          </a:prstGeom>
          <a:noFill/>
        </p:spPr>
        <p:txBody>
          <a:bodyPr wrap="square" rtlCol="0">
            <a:spAutoFit/>
          </a:bodyPr>
          <a:lstStyle/>
          <a:p>
            <a:r>
              <a:rPr lang="en-US" dirty="0" err="1">
                <a:latin typeface="Consolas" panose="020B0609020204030204" pitchFamily="49" charset="0"/>
              </a:rPr>
              <a:t>tmp</a:t>
            </a:r>
            <a:endParaRPr lang="en-IN" dirty="0">
              <a:latin typeface="Consolas" panose="020B0609020204030204" pitchFamily="49" charset="0"/>
            </a:endParaRPr>
          </a:p>
        </p:txBody>
      </p:sp>
      <p:sp>
        <p:nvSpPr>
          <p:cNvPr id="18" name="TextBox 17">
            <a:extLst>
              <a:ext uri="{FF2B5EF4-FFF2-40B4-BE49-F238E27FC236}">
                <a16:creationId xmlns:a16="http://schemas.microsoft.com/office/drawing/2014/main" id="{C31F8057-DB34-983C-9808-7AD435B2112D}"/>
              </a:ext>
            </a:extLst>
          </p:cNvPr>
          <p:cNvSpPr txBox="1"/>
          <p:nvPr/>
        </p:nvSpPr>
        <p:spPr>
          <a:xfrm>
            <a:off x="4388463" y="4335699"/>
            <a:ext cx="4806901" cy="370840"/>
          </a:xfrm>
          <a:prstGeom prst="rect">
            <a:avLst/>
          </a:prstGeom>
          <a:noFill/>
        </p:spPr>
        <p:txBody>
          <a:bodyPr wrap="square" rtlCol="0">
            <a:spAutoFit/>
          </a:bodyPr>
          <a:lstStyle/>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10</a:t>
            </a:r>
            <a:endParaRPr lang="en-IN" dirty="0">
              <a:latin typeface="Consolas" panose="020B0609020204030204" pitchFamily="49" charset="0"/>
            </a:endParaRPr>
          </a:p>
        </p:txBody>
      </p:sp>
      <p:sp>
        <p:nvSpPr>
          <p:cNvPr id="19" name="TextBox 18">
            <a:extLst>
              <a:ext uri="{FF2B5EF4-FFF2-40B4-BE49-F238E27FC236}">
                <a16:creationId xmlns:a16="http://schemas.microsoft.com/office/drawing/2014/main" id="{D780BF93-85B1-B58F-0356-D1B2E1556F04}"/>
              </a:ext>
            </a:extLst>
          </p:cNvPr>
          <p:cNvSpPr txBox="1"/>
          <p:nvPr/>
        </p:nvSpPr>
        <p:spPr>
          <a:xfrm>
            <a:off x="4405901" y="4714128"/>
            <a:ext cx="6238124" cy="646331"/>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 </a:t>
            </a:r>
          </a:p>
          <a:p>
            <a:r>
              <a:rPr lang="en-US" b="1" dirty="0" err="1">
                <a:solidFill>
                  <a:srgbClr val="FF0000"/>
                </a:solidFill>
                <a:latin typeface="Consolas" panose="020B0609020204030204" pitchFamily="49" charset="0"/>
              </a:rPr>
              <a:t>printf</a:t>
            </a:r>
            <a:r>
              <a:rPr lang="en-US" b="1" dirty="0">
                <a:solidFill>
                  <a:srgbClr val="FF0000"/>
                </a:solidFill>
                <a:latin typeface="Consolas" panose="020B0609020204030204" pitchFamily="49" charset="0"/>
              </a:rPr>
              <a:t>(“%d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a:t>
            </a:r>
            <a:r>
              <a:rPr lang="en-US" b="1" dirty="0" err="1">
                <a:solidFill>
                  <a:srgbClr val="FF0000"/>
                </a:solidFill>
                <a:latin typeface="Consolas" panose="020B0609020204030204" pitchFamily="49" charset="0"/>
              </a:rPr>
              <a:t>val</a:t>
            </a:r>
            <a:r>
              <a:rPr lang="en-US" b="1" dirty="0">
                <a:solidFill>
                  <a:srgbClr val="FF0000"/>
                </a:solidFill>
                <a:latin typeface="Consolas" panose="020B0609020204030204" pitchFamily="49" charset="0"/>
              </a:rPr>
              <a:t>); 12</a:t>
            </a:r>
            <a:endParaRPr lang="en-IN" b="1" dirty="0">
              <a:solidFill>
                <a:srgbClr val="FF0000"/>
              </a:solidFill>
              <a:latin typeface="Consolas" panose="020B0609020204030204" pitchFamily="49" charset="0"/>
            </a:endParaRPr>
          </a:p>
        </p:txBody>
      </p:sp>
      <p:sp>
        <p:nvSpPr>
          <p:cNvPr id="9" name="TextBox 8">
            <a:extLst>
              <a:ext uri="{FF2B5EF4-FFF2-40B4-BE49-F238E27FC236}">
                <a16:creationId xmlns:a16="http://schemas.microsoft.com/office/drawing/2014/main" id="{821E5328-4A4D-608C-8F4C-1E8EBF60593E}"/>
              </a:ext>
            </a:extLst>
          </p:cNvPr>
          <p:cNvSpPr txBox="1"/>
          <p:nvPr/>
        </p:nvSpPr>
        <p:spPr>
          <a:xfrm>
            <a:off x="7236542" y="1061884"/>
            <a:ext cx="3401961" cy="1477328"/>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p>
        </p:txBody>
      </p:sp>
    </p:spTree>
    <p:extLst>
      <p:ext uri="{BB962C8B-B14F-4D97-AF65-F5344CB8AC3E}">
        <p14:creationId xmlns:p14="http://schemas.microsoft.com/office/powerpoint/2010/main" val="1142238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Printing list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16" name="TextBox 15">
            <a:extLst>
              <a:ext uri="{FF2B5EF4-FFF2-40B4-BE49-F238E27FC236}">
                <a16:creationId xmlns:a16="http://schemas.microsoft.com/office/drawing/2014/main" id="{30AF7EA9-1BBB-F563-E500-0E0E2110907D}"/>
              </a:ext>
            </a:extLst>
          </p:cNvPr>
          <p:cNvSpPr txBox="1"/>
          <p:nvPr/>
        </p:nvSpPr>
        <p:spPr>
          <a:xfrm>
            <a:off x="4376790" y="3955555"/>
            <a:ext cx="2397228" cy="370840"/>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endParaRPr lang="en-IN" dirty="0">
              <a:latin typeface="Consolas" panose="020B0609020204030204" pitchFamily="49" charset="0"/>
            </a:endParaRPr>
          </a:p>
        </p:txBody>
      </p:sp>
      <p:sp>
        <p:nvSpPr>
          <p:cNvPr id="17" name="TextBox 16">
            <a:extLst>
              <a:ext uri="{FF2B5EF4-FFF2-40B4-BE49-F238E27FC236}">
                <a16:creationId xmlns:a16="http://schemas.microsoft.com/office/drawing/2014/main" id="{90EFA778-2709-3720-E199-D32D4501E089}"/>
              </a:ext>
            </a:extLst>
          </p:cNvPr>
          <p:cNvSpPr txBox="1"/>
          <p:nvPr/>
        </p:nvSpPr>
        <p:spPr>
          <a:xfrm>
            <a:off x="5279188" y="3388763"/>
            <a:ext cx="2397228" cy="370840"/>
          </a:xfrm>
          <a:prstGeom prst="rect">
            <a:avLst/>
          </a:prstGeom>
          <a:noFill/>
        </p:spPr>
        <p:txBody>
          <a:bodyPr wrap="square" rtlCol="0">
            <a:spAutoFit/>
          </a:bodyPr>
          <a:lstStyle/>
          <a:p>
            <a:r>
              <a:rPr lang="en-US" dirty="0" err="1">
                <a:latin typeface="Consolas" panose="020B0609020204030204" pitchFamily="49" charset="0"/>
              </a:rPr>
              <a:t>tmp</a:t>
            </a:r>
            <a:endParaRPr lang="en-IN" dirty="0">
              <a:latin typeface="Consolas" panose="020B0609020204030204" pitchFamily="49" charset="0"/>
            </a:endParaRPr>
          </a:p>
        </p:txBody>
      </p:sp>
      <p:sp>
        <p:nvSpPr>
          <p:cNvPr id="18" name="TextBox 17">
            <a:extLst>
              <a:ext uri="{FF2B5EF4-FFF2-40B4-BE49-F238E27FC236}">
                <a16:creationId xmlns:a16="http://schemas.microsoft.com/office/drawing/2014/main" id="{C31F8057-DB34-983C-9808-7AD435B2112D}"/>
              </a:ext>
            </a:extLst>
          </p:cNvPr>
          <p:cNvSpPr txBox="1"/>
          <p:nvPr/>
        </p:nvSpPr>
        <p:spPr>
          <a:xfrm>
            <a:off x="4388463" y="4335699"/>
            <a:ext cx="4806901" cy="370840"/>
          </a:xfrm>
          <a:prstGeom prst="rect">
            <a:avLst/>
          </a:prstGeom>
          <a:noFill/>
        </p:spPr>
        <p:txBody>
          <a:bodyPr wrap="square" rtlCol="0">
            <a:spAutoFit/>
          </a:bodyPr>
          <a:lstStyle/>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10</a:t>
            </a:r>
            <a:endParaRPr lang="en-IN" dirty="0">
              <a:latin typeface="Consolas" panose="020B0609020204030204" pitchFamily="49" charset="0"/>
            </a:endParaRPr>
          </a:p>
        </p:txBody>
      </p:sp>
      <p:sp>
        <p:nvSpPr>
          <p:cNvPr id="19" name="TextBox 18">
            <a:extLst>
              <a:ext uri="{FF2B5EF4-FFF2-40B4-BE49-F238E27FC236}">
                <a16:creationId xmlns:a16="http://schemas.microsoft.com/office/drawing/2014/main" id="{D780BF93-85B1-B58F-0356-D1B2E1556F04}"/>
              </a:ext>
            </a:extLst>
          </p:cNvPr>
          <p:cNvSpPr txBox="1"/>
          <p:nvPr/>
        </p:nvSpPr>
        <p:spPr>
          <a:xfrm>
            <a:off x="4405901" y="4683306"/>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12</a:t>
            </a:r>
            <a:endParaRPr lang="en-IN" dirty="0">
              <a:latin typeface="Consolas" panose="020B0609020204030204" pitchFamily="49" charset="0"/>
            </a:endParaRPr>
          </a:p>
        </p:txBody>
      </p:sp>
      <p:sp>
        <p:nvSpPr>
          <p:cNvPr id="20" name="TextBox 19">
            <a:extLst>
              <a:ext uri="{FF2B5EF4-FFF2-40B4-BE49-F238E27FC236}">
                <a16:creationId xmlns:a16="http://schemas.microsoft.com/office/drawing/2014/main" id="{6535F1D3-2526-58AF-3091-8CDCAA02A270}"/>
              </a:ext>
            </a:extLst>
          </p:cNvPr>
          <p:cNvSpPr txBox="1"/>
          <p:nvPr/>
        </p:nvSpPr>
        <p:spPr>
          <a:xfrm>
            <a:off x="4383643" y="5236396"/>
            <a:ext cx="6238124" cy="646331"/>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 </a:t>
            </a:r>
          </a:p>
          <a:p>
            <a:r>
              <a:rPr lang="en-US" b="1" dirty="0" err="1">
                <a:solidFill>
                  <a:srgbClr val="FF0000"/>
                </a:solidFill>
                <a:latin typeface="Consolas" panose="020B0609020204030204" pitchFamily="49" charset="0"/>
              </a:rPr>
              <a:t>printf</a:t>
            </a:r>
            <a:r>
              <a:rPr lang="en-US" b="1" dirty="0">
                <a:solidFill>
                  <a:srgbClr val="FF0000"/>
                </a:solidFill>
                <a:latin typeface="Consolas" panose="020B0609020204030204" pitchFamily="49" charset="0"/>
              </a:rPr>
              <a:t>(“%d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a:t>
            </a:r>
            <a:r>
              <a:rPr lang="en-US" b="1" dirty="0" err="1">
                <a:solidFill>
                  <a:srgbClr val="FF0000"/>
                </a:solidFill>
                <a:latin typeface="Consolas" panose="020B0609020204030204" pitchFamily="49" charset="0"/>
              </a:rPr>
              <a:t>val</a:t>
            </a:r>
            <a:r>
              <a:rPr lang="en-US" b="1" dirty="0">
                <a:solidFill>
                  <a:srgbClr val="FF0000"/>
                </a:solidFill>
                <a:latin typeface="Consolas" panose="020B0609020204030204" pitchFamily="49" charset="0"/>
              </a:rPr>
              <a:t>); 15</a:t>
            </a:r>
            <a:endParaRPr lang="en-IN" b="1" dirty="0">
              <a:solidFill>
                <a:srgbClr val="FF0000"/>
              </a:solidFill>
              <a:latin typeface="Consolas" panose="020B0609020204030204" pitchFamily="49" charset="0"/>
            </a:endParaRPr>
          </a:p>
        </p:txBody>
      </p:sp>
      <p:sp>
        <p:nvSpPr>
          <p:cNvPr id="9" name="TextBox 8">
            <a:extLst>
              <a:ext uri="{FF2B5EF4-FFF2-40B4-BE49-F238E27FC236}">
                <a16:creationId xmlns:a16="http://schemas.microsoft.com/office/drawing/2014/main" id="{3FFBF40B-C1DD-FD4B-184D-F6E6CF2EC6AD}"/>
              </a:ext>
            </a:extLst>
          </p:cNvPr>
          <p:cNvSpPr txBox="1"/>
          <p:nvPr/>
        </p:nvSpPr>
        <p:spPr>
          <a:xfrm>
            <a:off x="7236542" y="1061884"/>
            <a:ext cx="3401961" cy="1477328"/>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p>
        </p:txBody>
      </p:sp>
    </p:spTree>
    <p:extLst>
      <p:ext uri="{BB962C8B-B14F-4D97-AF65-F5344CB8AC3E}">
        <p14:creationId xmlns:p14="http://schemas.microsoft.com/office/powerpoint/2010/main" val="3025827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Printing list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16" name="TextBox 15">
            <a:extLst>
              <a:ext uri="{FF2B5EF4-FFF2-40B4-BE49-F238E27FC236}">
                <a16:creationId xmlns:a16="http://schemas.microsoft.com/office/drawing/2014/main" id="{30AF7EA9-1BBB-F563-E500-0E0E2110907D}"/>
              </a:ext>
            </a:extLst>
          </p:cNvPr>
          <p:cNvSpPr txBox="1"/>
          <p:nvPr/>
        </p:nvSpPr>
        <p:spPr>
          <a:xfrm>
            <a:off x="4376790" y="3955555"/>
            <a:ext cx="2397228" cy="370840"/>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endParaRPr lang="en-IN" dirty="0">
              <a:latin typeface="Consolas" panose="020B0609020204030204" pitchFamily="49" charset="0"/>
            </a:endParaRPr>
          </a:p>
        </p:txBody>
      </p:sp>
      <p:sp>
        <p:nvSpPr>
          <p:cNvPr id="17" name="TextBox 16">
            <a:extLst>
              <a:ext uri="{FF2B5EF4-FFF2-40B4-BE49-F238E27FC236}">
                <a16:creationId xmlns:a16="http://schemas.microsoft.com/office/drawing/2014/main" id="{90EFA778-2709-3720-E199-D32D4501E089}"/>
              </a:ext>
            </a:extLst>
          </p:cNvPr>
          <p:cNvSpPr txBox="1"/>
          <p:nvPr/>
        </p:nvSpPr>
        <p:spPr>
          <a:xfrm>
            <a:off x="7015515" y="3388763"/>
            <a:ext cx="2397228" cy="370840"/>
          </a:xfrm>
          <a:prstGeom prst="rect">
            <a:avLst/>
          </a:prstGeom>
          <a:noFill/>
        </p:spPr>
        <p:txBody>
          <a:bodyPr wrap="square" rtlCol="0">
            <a:spAutoFit/>
          </a:bodyPr>
          <a:lstStyle/>
          <a:p>
            <a:r>
              <a:rPr lang="en-US" dirty="0" err="1">
                <a:latin typeface="Consolas" panose="020B0609020204030204" pitchFamily="49" charset="0"/>
              </a:rPr>
              <a:t>tmp</a:t>
            </a:r>
            <a:endParaRPr lang="en-IN" dirty="0">
              <a:latin typeface="Consolas" panose="020B0609020204030204" pitchFamily="49" charset="0"/>
            </a:endParaRPr>
          </a:p>
        </p:txBody>
      </p:sp>
      <p:sp>
        <p:nvSpPr>
          <p:cNvPr id="18" name="TextBox 17">
            <a:extLst>
              <a:ext uri="{FF2B5EF4-FFF2-40B4-BE49-F238E27FC236}">
                <a16:creationId xmlns:a16="http://schemas.microsoft.com/office/drawing/2014/main" id="{C31F8057-DB34-983C-9808-7AD435B2112D}"/>
              </a:ext>
            </a:extLst>
          </p:cNvPr>
          <p:cNvSpPr txBox="1"/>
          <p:nvPr/>
        </p:nvSpPr>
        <p:spPr>
          <a:xfrm>
            <a:off x="4388463" y="4335699"/>
            <a:ext cx="4806901" cy="370840"/>
          </a:xfrm>
          <a:prstGeom prst="rect">
            <a:avLst/>
          </a:prstGeom>
          <a:noFill/>
        </p:spPr>
        <p:txBody>
          <a:bodyPr wrap="square" rtlCol="0">
            <a:spAutoFit/>
          </a:bodyPr>
          <a:lstStyle/>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10</a:t>
            </a:r>
            <a:endParaRPr lang="en-IN" dirty="0">
              <a:latin typeface="Consolas" panose="020B0609020204030204" pitchFamily="49" charset="0"/>
            </a:endParaRPr>
          </a:p>
        </p:txBody>
      </p:sp>
      <p:sp>
        <p:nvSpPr>
          <p:cNvPr id="19" name="TextBox 18">
            <a:extLst>
              <a:ext uri="{FF2B5EF4-FFF2-40B4-BE49-F238E27FC236}">
                <a16:creationId xmlns:a16="http://schemas.microsoft.com/office/drawing/2014/main" id="{D780BF93-85B1-B58F-0356-D1B2E1556F04}"/>
              </a:ext>
            </a:extLst>
          </p:cNvPr>
          <p:cNvSpPr txBox="1"/>
          <p:nvPr/>
        </p:nvSpPr>
        <p:spPr>
          <a:xfrm>
            <a:off x="4405901" y="4683306"/>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12</a:t>
            </a:r>
            <a:endParaRPr lang="en-IN" dirty="0">
              <a:latin typeface="Consolas" panose="020B0609020204030204" pitchFamily="49" charset="0"/>
            </a:endParaRPr>
          </a:p>
        </p:txBody>
      </p:sp>
      <p:sp>
        <p:nvSpPr>
          <p:cNvPr id="20" name="TextBox 19">
            <a:extLst>
              <a:ext uri="{FF2B5EF4-FFF2-40B4-BE49-F238E27FC236}">
                <a16:creationId xmlns:a16="http://schemas.microsoft.com/office/drawing/2014/main" id="{6535F1D3-2526-58AF-3091-8CDCAA02A270}"/>
              </a:ext>
            </a:extLst>
          </p:cNvPr>
          <p:cNvSpPr txBox="1"/>
          <p:nvPr/>
        </p:nvSpPr>
        <p:spPr>
          <a:xfrm>
            <a:off x="4383643" y="5236396"/>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15</a:t>
            </a:r>
            <a:endParaRPr lang="en-IN" dirty="0">
              <a:latin typeface="Consolas" panose="020B0609020204030204" pitchFamily="49" charset="0"/>
            </a:endParaRPr>
          </a:p>
        </p:txBody>
      </p:sp>
      <p:sp>
        <p:nvSpPr>
          <p:cNvPr id="21" name="TextBox 20">
            <a:extLst>
              <a:ext uri="{FF2B5EF4-FFF2-40B4-BE49-F238E27FC236}">
                <a16:creationId xmlns:a16="http://schemas.microsoft.com/office/drawing/2014/main" id="{F7B95243-4E3A-7A6A-C750-1C4353AA7CB9}"/>
              </a:ext>
            </a:extLst>
          </p:cNvPr>
          <p:cNvSpPr txBox="1"/>
          <p:nvPr/>
        </p:nvSpPr>
        <p:spPr>
          <a:xfrm>
            <a:off x="4371659" y="5789487"/>
            <a:ext cx="6238124" cy="646331"/>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 </a:t>
            </a:r>
          </a:p>
          <a:p>
            <a:r>
              <a:rPr lang="en-US" b="1" dirty="0" err="1">
                <a:solidFill>
                  <a:srgbClr val="FF0000"/>
                </a:solidFill>
                <a:latin typeface="Consolas" panose="020B0609020204030204" pitchFamily="49" charset="0"/>
              </a:rPr>
              <a:t>printf</a:t>
            </a:r>
            <a:r>
              <a:rPr lang="en-US" b="1" dirty="0">
                <a:solidFill>
                  <a:srgbClr val="FF0000"/>
                </a:solidFill>
                <a:latin typeface="Consolas" panose="020B0609020204030204" pitchFamily="49" charset="0"/>
              </a:rPr>
              <a:t>(“%d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a:t>
            </a:r>
            <a:r>
              <a:rPr lang="en-US" b="1" dirty="0" err="1">
                <a:solidFill>
                  <a:srgbClr val="FF0000"/>
                </a:solidFill>
                <a:latin typeface="Consolas" panose="020B0609020204030204" pitchFamily="49" charset="0"/>
              </a:rPr>
              <a:t>val</a:t>
            </a:r>
            <a:r>
              <a:rPr lang="en-US" b="1" dirty="0">
                <a:solidFill>
                  <a:srgbClr val="FF0000"/>
                </a:solidFill>
                <a:latin typeface="Consolas" panose="020B0609020204030204" pitchFamily="49" charset="0"/>
              </a:rPr>
              <a:t>); 18</a:t>
            </a:r>
            <a:endParaRPr lang="en-IN" b="1" dirty="0">
              <a:solidFill>
                <a:srgbClr val="FF0000"/>
              </a:solidFill>
              <a:latin typeface="Consolas" panose="020B0609020204030204" pitchFamily="49" charset="0"/>
            </a:endParaRPr>
          </a:p>
        </p:txBody>
      </p:sp>
      <p:sp>
        <p:nvSpPr>
          <p:cNvPr id="9" name="TextBox 8">
            <a:extLst>
              <a:ext uri="{FF2B5EF4-FFF2-40B4-BE49-F238E27FC236}">
                <a16:creationId xmlns:a16="http://schemas.microsoft.com/office/drawing/2014/main" id="{DF096B95-F9DB-2178-4E96-C06F17C73F6E}"/>
              </a:ext>
            </a:extLst>
          </p:cNvPr>
          <p:cNvSpPr txBox="1"/>
          <p:nvPr/>
        </p:nvSpPr>
        <p:spPr>
          <a:xfrm>
            <a:off x="7236542" y="1061884"/>
            <a:ext cx="3401961" cy="1477328"/>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p>
        </p:txBody>
      </p:sp>
    </p:spTree>
    <p:extLst>
      <p:ext uri="{BB962C8B-B14F-4D97-AF65-F5344CB8AC3E}">
        <p14:creationId xmlns:p14="http://schemas.microsoft.com/office/powerpoint/2010/main" val="15402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D10C-1EB7-FC1B-70F2-2497D0D1CECF}"/>
              </a:ext>
            </a:extLst>
          </p:cNvPr>
          <p:cNvSpPr>
            <a:spLocks noGrp="1"/>
          </p:cNvSpPr>
          <p:nvPr>
            <p:ph type="title"/>
          </p:nvPr>
        </p:nvSpPr>
        <p:spPr/>
        <p:txBody>
          <a:bodyPr/>
          <a:lstStyle/>
          <a:p>
            <a:r>
              <a:rPr lang="en-IN" dirty="0"/>
              <a:t>DSA assignment-1</a:t>
            </a:r>
          </a:p>
        </p:txBody>
      </p:sp>
      <p:sp>
        <p:nvSpPr>
          <p:cNvPr id="3" name="Content Placeholder 2">
            <a:extLst>
              <a:ext uri="{FF2B5EF4-FFF2-40B4-BE49-F238E27FC236}">
                <a16:creationId xmlns:a16="http://schemas.microsoft.com/office/drawing/2014/main" id="{36EF577C-3E90-DE83-8E72-6A2C4F5F15B9}"/>
              </a:ext>
            </a:extLst>
          </p:cNvPr>
          <p:cNvSpPr>
            <a:spLocks noGrp="1"/>
          </p:cNvSpPr>
          <p:nvPr>
            <p:ph idx="1"/>
          </p:nvPr>
        </p:nvSpPr>
        <p:spPr/>
        <p:txBody>
          <a:bodyPr>
            <a:normAutofit/>
          </a:bodyPr>
          <a:lstStyle/>
          <a:p>
            <a:r>
              <a:rPr lang="en-IN" dirty="0"/>
              <a:t>Store records corresponding to users in a dynamic array</a:t>
            </a:r>
          </a:p>
          <a:p>
            <a:pPr marL="0" indent="0">
              <a:buNone/>
            </a:pPr>
            <a:endParaRPr lang="en-IN" dirty="0"/>
          </a:p>
          <a:p>
            <a:r>
              <a:rPr lang="en-IN" dirty="0"/>
              <a:t>Implement dynamic arrays with O(1) amortized cost for an insert and a delete operation</a:t>
            </a:r>
          </a:p>
          <a:p>
            <a:endParaRPr lang="en-IN" dirty="0"/>
          </a:p>
          <a:p>
            <a:r>
              <a:rPr lang="en-IN" dirty="0"/>
              <a:t>Implement merge sort, quick sort, and selection sort to enable fast searching</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3015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Printing list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16" name="TextBox 15">
            <a:extLst>
              <a:ext uri="{FF2B5EF4-FFF2-40B4-BE49-F238E27FC236}">
                <a16:creationId xmlns:a16="http://schemas.microsoft.com/office/drawing/2014/main" id="{30AF7EA9-1BBB-F563-E500-0E0E2110907D}"/>
              </a:ext>
            </a:extLst>
          </p:cNvPr>
          <p:cNvSpPr txBox="1"/>
          <p:nvPr/>
        </p:nvSpPr>
        <p:spPr>
          <a:xfrm>
            <a:off x="4376790" y="3955555"/>
            <a:ext cx="2397228" cy="370840"/>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endParaRPr lang="en-IN" dirty="0">
              <a:latin typeface="Consolas" panose="020B0609020204030204" pitchFamily="49" charset="0"/>
            </a:endParaRPr>
          </a:p>
        </p:txBody>
      </p:sp>
      <p:sp>
        <p:nvSpPr>
          <p:cNvPr id="17" name="TextBox 16">
            <a:extLst>
              <a:ext uri="{FF2B5EF4-FFF2-40B4-BE49-F238E27FC236}">
                <a16:creationId xmlns:a16="http://schemas.microsoft.com/office/drawing/2014/main" id="{90EFA778-2709-3720-E199-D32D4501E089}"/>
              </a:ext>
            </a:extLst>
          </p:cNvPr>
          <p:cNvSpPr txBox="1"/>
          <p:nvPr/>
        </p:nvSpPr>
        <p:spPr>
          <a:xfrm>
            <a:off x="8926507" y="3388763"/>
            <a:ext cx="2397228" cy="370840"/>
          </a:xfrm>
          <a:prstGeom prst="rect">
            <a:avLst/>
          </a:prstGeom>
          <a:noFill/>
        </p:spPr>
        <p:txBody>
          <a:bodyPr wrap="square" rtlCol="0">
            <a:spAutoFit/>
          </a:bodyPr>
          <a:lstStyle/>
          <a:p>
            <a:r>
              <a:rPr lang="en-US" dirty="0" err="1">
                <a:latin typeface="Consolas" panose="020B0609020204030204" pitchFamily="49" charset="0"/>
              </a:rPr>
              <a:t>tmp</a:t>
            </a:r>
            <a:endParaRPr lang="en-IN" dirty="0">
              <a:latin typeface="Consolas" panose="020B0609020204030204" pitchFamily="49" charset="0"/>
            </a:endParaRPr>
          </a:p>
        </p:txBody>
      </p:sp>
      <p:sp>
        <p:nvSpPr>
          <p:cNvPr id="18" name="TextBox 17">
            <a:extLst>
              <a:ext uri="{FF2B5EF4-FFF2-40B4-BE49-F238E27FC236}">
                <a16:creationId xmlns:a16="http://schemas.microsoft.com/office/drawing/2014/main" id="{C31F8057-DB34-983C-9808-7AD435B2112D}"/>
              </a:ext>
            </a:extLst>
          </p:cNvPr>
          <p:cNvSpPr txBox="1"/>
          <p:nvPr/>
        </p:nvSpPr>
        <p:spPr>
          <a:xfrm>
            <a:off x="4388463" y="4335699"/>
            <a:ext cx="4806901" cy="370840"/>
          </a:xfrm>
          <a:prstGeom prst="rect">
            <a:avLst/>
          </a:prstGeom>
          <a:noFill/>
        </p:spPr>
        <p:txBody>
          <a:bodyPr wrap="square" rtlCol="0">
            <a:spAutoFit/>
          </a:bodyPr>
          <a:lstStyle/>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10</a:t>
            </a:r>
            <a:endParaRPr lang="en-IN" dirty="0">
              <a:latin typeface="Consolas" panose="020B0609020204030204" pitchFamily="49" charset="0"/>
            </a:endParaRPr>
          </a:p>
        </p:txBody>
      </p:sp>
      <p:sp>
        <p:nvSpPr>
          <p:cNvPr id="19" name="TextBox 18">
            <a:extLst>
              <a:ext uri="{FF2B5EF4-FFF2-40B4-BE49-F238E27FC236}">
                <a16:creationId xmlns:a16="http://schemas.microsoft.com/office/drawing/2014/main" id="{D780BF93-85B1-B58F-0356-D1B2E1556F04}"/>
              </a:ext>
            </a:extLst>
          </p:cNvPr>
          <p:cNvSpPr txBox="1"/>
          <p:nvPr/>
        </p:nvSpPr>
        <p:spPr>
          <a:xfrm>
            <a:off x="4405901" y="4683306"/>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12</a:t>
            </a:r>
            <a:endParaRPr lang="en-IN" dirty="0">
              <a:latin typeface="Consolas" panose="020B0609020204030204" pitchFamily="49" charset="0"/>
            </a:endParaRPr>
          </a:p>
        </p:txBody>
      </p:sp>
      <p:sp>
        <p:nvSpPr>
          <p:cNvPr id="20" name="TextBox 19">
            <a:extLst>
              <a:ext uri="{FF2B5EF4-FFF2-40B4-BE49-F238E27FC236}">
                <a16:creationId xmlns:a16="http://schemas.microsoft.com/office/drawing/2014/main" id="{6535F1D3-2526-58AF-3091-8CDCAA02A270}"/>
              </a:ext>
            </a:extLst>
          </p:cNvPr>
          <p:cNvSpPr txBox="1"/>
          <p:nvPr/>
        </p:nvSpPr>
        <p:spPr>
          <a:xfrm>
            <a:off x="4383643" y="5236396"/>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15</a:t>
            </a:r>
            <a:endParaRPr lang="en-IN" dirty="0">
              <a:latin typeface="Consolas" panose="020B0609020204030204" pitchFamily="49" charset="0"/>
            </a:endParaRPr>
          </a:p>
        </p:txBody>
      </p:sp>
      <p:sp>
        <p:nvSpPr>
          <p:cNvPr id="21" name="TextBox 20">
            <a:extLst>
              <a:ext uri="{FF2B5EF4-FFF2-40B4-BE49-F238E27FC236}">
                <a16:creationId xmlns:a16="http://schemas.microsoft.com/office/drawing/2014/main" id="{F7B95243-4E3A-7A6A-C750-1C4353AA7CB9}"/>
              </a:ext>
            </a:extLst>
          </p:cNvPr>
          <p:cNvSpPr txBox="1"/>
          <p:nvPr/>
        </p:nvSpPr>
        <p:spPr>
          <a:xfrm>
            <a:off x="4371659" y="5789487"/>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18</a:t>
            </a:r>
            <a:endParaRPr lang="en-IN" dirty="0">
              <a:latin typeface="Consolas" panose="020B0609020204030204" pitchFamily="49" charset="0"/>
            </a:endParaRPr>
          </a:p>
        </p:txBody>
      </p:sp>
      <p:sp>
        <p:nvSpPr>
          <p:cNvPr id="22" name="TextBox 21">
            <a:extLst>
              <a:ext uri="{FF2B5EF4-FFF2-40B4-BE49-F238E27FC236}">
                <a16:creationId xmlns:a16="http://schemas.microsoft.com/office/drawing/2014/main" id="{7601BA00-AD3A-C6A7-B1B1-C44308C90892}"/>
              </a:ext>
            </a:extLst>
          </p:cNvPr>
          <p:cNvSpPr txBox="1"/>
          <p:nvPr/>
        </p:nvSpPr>
        <p:spPr>
          <a:xfrm>
            <a:off x="8130291" y="4339121"/>
            <a:ext cx="3715881" cy="646331"/>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 </a:t>
            </a:r>
          </a:p>
          <a:p>
            <a:r>
              <a:rPr lang="en-US" b="1" dirty="0" err="1">
                <a:solidFill>
                  <a:srgbClr val="FF0000"/>
                </a:solidFill>
                <a:latin typeface="Consolas" panose="020B0609020204030204" pitchFamily="49" charset="0"/>
              </a:rPr>
              <a:t>printf</a:t>
            </a:r>
            <a:r>
              <a:rPr lang="en-US" b="1" dirty="0">
                <a:solidFill>
                  <a:srgbClr val="FF0000"/>
                </a:solidFill>
                <a:latin typeface="Consolas" panose="020B0609020204030204" pitchFamily="49" charset="0"/>
              </a:rPr>
              <a:t>(“%d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a:t>
            </a:r>
            <a:r>
              <a:rPr lang="en-US" b="1" dirty="0" err="1">
                <a:solidFill>
                  <a:srgbClr val="FF0000"/>
                </a:solidFill>
                <a:latin typeface="Consolas" panose="020B0609020204030204" pitchFamily="49" charset="0"/>
              </a:rPr>
              <a:t>val</a:t>
            </a:r>
            <a:r>
              <a:rPr lang="en-US" b="1" dirty="0">
                <a:solidFill>
                  <a:srgbClr val="FF0000"/>
                </a:solidFill>
                <a:latin typeface="Consolas" panose="020B0609020204030204" pitchFamily="49" charset="0"/>
              </a:rPr>
              <a:t>); 19</a:t>
            </a:r>
            <a:endParaRPr lang="en-IN" b="1" dirty="0">
              <a:solidFill>
                <a:srgbClr val="FF0000"/>
              </a:solidFill>
              <a:latin typeface="Consolas" panose="020B0609020204030204" pitchFamily="49" charset="0"/>
            </a:endParaRPr>
          </a:p>
        </p:txBody>
      </p:sp>
      <p:cxnSp>
        <p:nvCxnSpPr>
          <p:cNvPr id="23" name="Connector: Elbow 22">
            <a:extLst>
              <a:ext uri="{FF2B5EF4-FFF2-40B4-BE49-F238E27FC236}">
                <a16:creationId xmlns:a16="http://schemas.microsoft.com/office/drawing/2014/main" id="{01A84FB8-78E9-6FBE-25A4-2E5B654460DE}"/>
              </a:ext>
            </a:extLst>
          </p:cNvPr>
          <p:cNvCxnSpPr>
            <a:stCxn id="21" idx="2"/>
            <a:endCxn id="22" idx="0"/>
          </p:cNvCxnSpPr>
          <p:nvPr/>
        </p:nvCxnSpPr>
        <p:spPr>
          <a:xfrm rot="5400000" flipH="1" flipV="1">
            <a:off x="7691127" y="4138714"/>
            <a:ext cx="2096697" cy="2497511"/>
          </a:xfrm>
          <a:prstGeom prst="bentConnector5">
            <a:avLst>
              <a:gd name="adj1" fmla="val -10903"/>
              <a:gd name="adj2" fmla="val 20640"/>
              <a:gd name="adj3" fmla="val 11090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516876-FD9F-35C4-0246-A8606CC1944E}"/>
              </a:ext>
            </a:extLst>
          </p:cNvPr>
          <p:cNvSpPr txBox="1"/>
          <p:nvPr/>
        </p:nvSpPr>
        <p:spPr>
          <a:xfrm>
            <a:off x="7236542" y="1061884"/>
            <a:ext cx="3401961" cy="1477328"/>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p>
        </p:txBody>
      </p:sp>
    </p:spTree>
    <p:extLst>
      <p:ext uri="{BB962C8B-B14F-4D97-AF65-F5344CB8AC3E}">
        <p14:creationId xmlns:p14="http://schemas.microsoft.com/office/powerpoint/2010/main" val="1714082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Printing list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16" name="TextBox 15">
            <a:extLst>
              <a:ext uri="{FF2B5EF4-FFF2-40B4-BE49-F238E27FC236}">
                <a16:creationId xmlns:a16="http://schemas.microsoft.com/office/drawing/2014/main" id="{30AF7EA9-1BBB-F563-E500-0E0E2110907D}"/>
              </a:ext>
            </a:extLst>
          </p:cNvPr>
          <p:cNvSpPr txBox="1"/>
          <p:nvPr/>
        </p:nvSpPr>
        <p:spPr>
          <a:xfrm>
            <a:off x="4376790" y="3986377"/>
            <a:ext cx="2397228" cy="370840"/>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endParaRPr lang="en-IN" dirty="0">
              <a:latin typeface="Consolas" panose="020B0609020204030204" pitchFamily="49" charset="0"/>
            </a:endParaRPr>
          </a:p>
        </p:txBody>
      </p:sp>
      <p:sp>
        <p:nvSpPr>
          <p:cNvPr id="17" name="TextBox 16">
            <a:extLst>
              <a:ext uri="{FF2B5EF4-FFF2-40B4-BE49-F238E27FC236}">
                <a16:creationId xmlns:a16="http://schemas.microsoft.com/office/drawing/2014/main" id="{90EFA778-2709-3720-E199-D32D4501E089}"/>
              </a:ext>
            </a:extLst>
          </p:cNvPr>
          <p:cNvSpPr txBox="1"/>
          <p:nvPr/>
        </p:nvSpPr>
        <p:spPr>
          <a:xfrm>
            <a:off x="10138853" y="3388762"/>
            <a:ext cx="1583960" cy="369332"/>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sz="1600" b="1" dirty="0">
                <a:solidFill>
                  <a:srgbClr val="FF0000"/>
                </a:solidFill>
                <a:latin typeface="Consolas" panose="020B0609020204030204" pitchFamily="49" charset="0"/>
              </a:rPr>
              <a:t>NULL</a:t>
            </a:r>
            <a:endParaRPr lang="en-IN" sz="1600" b="1" dirty="0">
              <a:solidFill>
                <a:srgbClr val="FF0000"/>
              </a:solidFill>
              <a:latin typeface="Consolas" panose="020B0609020204030204" pitchFamily="49" charset="0"/>
            </a:endParaRPr>
          </a:p>
        </p:txBody>
      </p:sp>
      <p:sp>
        <p:nvSpPr>
          <p:cNvPr id="18" name="TextBox 17">
            <a:extLst>
              <a:ext uri="{FF2B5EF4-FFF2-40B4-BE49-F238E27FC236}">
                <a16:creationId xmlns:a16="http://schemas.microsoft.com/office/drawing/2014/main" id="{C31F8057-DB34-983C-9808-7AD435B2112D}"/>
              </a:ext>
            </a:extLst>
          </p:cNvPr>
          <p:cNvSpPr txBox="1"/>
          <p:nvPr/>
        </p:nvSpPr>
        <p:spPr>
          <a:xfrm>
            <a:off x="4388463" y="4335699"/>
            <a:ext cx="4806901" cy="370840"/>
          </a:xfrm>
          <a:prstGeom prst="rect">
            <a:avLst/>
          </a:prstGeom>
          <a:noFill/>
        </p:spPr>
        <p:txBody>
          <a:bodyPr wrap="square" rtlCol="0">
            <a:spAutoFit/>
          </a:bodyPr>
          <a:lstStyle/>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10</a:t>
            </a:r>
            <a:endParaRPr lang="en-IN" dirty="0">
              <a:latin typeface="Consolas" panose="020B0609020204030204" pitchFamily="49" charset="0"/>
            </a:endParaRPr>
          </a:p>
        </p:txBody>
      </p:sp>
      <p:sp>
        <p:nvSpPr>
          <p:cNvPr id="19" name="TextBox 18">
            <a:extLst>
              <a:ext uri="{FF2B5EF4-FFF2-40B4-BE49-F238E27FC236}">
                <a16:creationId xmlns:a16="http://schemas.microsoft.com/office/drawing/2014/main" id="{D780BF93-85B1-B58F-0356-D1B2E1556F04}"/>
              </a:ext>
            </a:extLst>
          </p:cNvPr>
          <p:cNvSpPr txBox="1"/>
          <p:nvPr/>
        </p:nvSpPr>
        <p:spPr>
          <a:xfrm>
            <a:off x="4405901" y="4683306"/>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12</a:t>
            </a:r>
            <a:endParaRPr lang="en-IN" dirty="0">
              <a:latin typeface="Consolas" panose="020B0609020204030204" pitchFamily="49" charset="0"/>
            </a:endParaRPr>
          </a:p>
        </p:txBody>
      </p:sp>
      <p:sp>
        <p:nvSpPr>
          <p:cNvPr id="20" name="TextBox 19">
            <a:extLst>
              <a:ext uri="{FF2B5EF4-FFF2-40B4-BE49-F238E27FC236}">
                <a16:creationId xmlns:a16="http://schemas.microsoft.com/office/drawing/2014/main" id="{6535F1D3-2526-58AF-3091-8CDCAA02A270}"/>
              </a:ext>
            </a:extLst>
          </p:cNvPr>
          <p:cNvSpPr txBox="1"/>
          <p:nvPr/>
        </p:nvSpPr>
        <p:spPr>
          <a:xfrm>
            <a:off x="4383643" y="5236396"/>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15</a:t>
            </a:r>
            <a:endParaRPr lang="en-IN" dirty="0">
              <a:latin typeface="Consolas" panose="020B0609020204030204" pitchFamily="49" charset="0"/>
            </a:endParaRPr>
          </a:p>
        </p:txBody>
      </p:sp>
      <p:sp>
        <p:nvSpPr>
          <p:cNvPr id="21" name="TextBox 20">
            <a:extLst>
              <a:ext uri="{FF2B5EF4-FFF2-40B4-BE49-F238E27FC236}">
                <a16:creationId xmlns:a16="http://schemas.microsoft.com/office/drawing/2014/main" id="{F7B95243-4E3A-7A6A-C750-1C4353AA7CB9}"/>
              </a:ext>
            </a:extLst>
          </p:cNvPr>
          <p:cNvSpPr txBox="1"/>
          <p:nvPr/>
        </p:nvSpPr>
        <p:spPr>
          <a:xfrm>
            <a:off x="4371659" y="5789487"/>
            <a:ext cx="623812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18</a:t>
            </a:r>
            <a:endParaRPr lang="en-IN" dirty="0">
              <a:latin typeface="Consolas" panose="020B0609020204030204" pitchFamily="49" charset="0"/>
            </a:endParaRPr>
          </a:p>
        </p:txBody>
      </p:sp>
      <p:sp>
        <p:nvSpPr>
          <p:cNvPr id="22" name="TextBox 21">
            <a:extLst>
              <a:ext uri="{FF2B5EF4-FFF2-40B4-BE49-F238E27FC236}">
                <a16:creationId xmlns:a16="http://schemas.microsoft.com/office/drawing/2014/main" id="{7601BA00-AD3A-C6A7-B1B1-C44308C90892}"/>
              </a:ext>
            </a:extLst>
          </p:cNvPr>
          <p:cNvSpPr txBox="1"/>
          <p:nvPr/>
        </p:nvSpPr>
        <p:spPr>
          <a:xfrm>
            <a:off x="8130291" y="4339121"/>
            <a:ext cx="3715881" cy="923330"/>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 </a:t>
            </a:r>
          </a:p>
          <a:p>
            <a:r>
              <a:rPr lang="en-US" dirty="0" err="1">
                <a:latin typeface="Consolas" panose="020B0609020204030204" pitchFamily="49" charset="0"/>
              </a:rPr>
              <a:t>printf</a:t>
            </a:r>
            <a:r>
              <a:rPr lang="en-US" dirty="0">
                <a:latin typeface="Consolas" panose="020B0609020204030204" pitchFamily="49" charset="0"/>
              </a:rPr>
              <a:t>(“%d ”, </a:t>
            </a:r>
            <a:r>
              <a:rPr lang="en-US" dirty="0" err="1">
                <a:latin typeface="Consolas" panose="020B0609020204030204" pitchFamily="49" charset="0"/>
              </a:rPr>
              <a:t>tmp</a:t>
            </a:r>
            <a:r>
              <a:rPr lang="en-US" dirty="0">
                <a:latin typeface="Consolas" panose="020B0609020204030204" pitchFamily="49" charset="0"/>
              </a:rPr>
              <a:t>-&gt;</a:t>
            </a:r>
            <a:r>
              <a:rPr lang="en-US" dirty="0" err="1">
                <a:latin typeface="Consolas" panose="020B0609020204030204" pitchFamily="49" charset="0"/>
              </a:rPr>
              <a:t>val</a:t>
            </a:r>
            <a:r>
              <a:rPr lang="en-US" dirty="0">
                <a:latin typeface="Consolas" panose="020B0609020204030204" pitchFamily="49" charset="0"/>
              </a:rPr>
              <a:t>); 19</a:t>
            </a:r>
          </a:p>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a:t>
            </a:r>
            <a:endParaRPr lang="en-IN" b="1" dirty="0">
              <a:solidFill>
                <a:srgbClr val="FF0000"/>
              </a:solidFill>
              <a:latin typeface="Consolas" panose="020B0609020204030204" pitchFamily="49" charset="0"/>
            </a:endParaRPr>
          </a:p>
        </p:txBody>
      </p:sp>
      <p:sp>
        <p:nvSpPr>
          <p:cNvPr id="9" name="TextBox 8">
            <a:extLst>
              <a:ext uri="{FF2B5EF4-FFF2-40B4-BE49-F238E27FC236}">
                <a16:creationId xmlns:a16="http://schemas.microsoft.com/office/drawing/2014/main" id="{C97F8019-5692-6686-747A-8D0D98FCA07A}"/>
              </a:ext>
            </a:extLst>
          </p:cNvPr>
          <p:cNvSpPr txBox="1"/>
          <p:nvPr/>
        </p:nvSpPr>
        <p:spPr>
          <a:xfrm>
            <a:off x="7236542" y="1061884"/>
            <a:ext cx="3401961" cy="1477328"/>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p>
        </p:txBody>
      </p:sp>
    </p:spTree>
    <p:extLst>
      <p:ext uri="{BB962C8B-B14F-4D97-AF65-F5344CB8AC3E}">
        <p14:creationId xmlns:p14="http://schemas.microsoft.com/office/powerpoint/2010/main" val="3954247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4E4A-AF45-ECF5-AA29-15B1E3E0C7FF}"/>
              </a:ext>
            </a:extLst>
          </p:cNvPr>
          <p:cNvSpPr>
            <a:spLocks noGrp="1"/>
          </p:cNvSpPr>
          <p:nvPr>
            <p:ph type="title"/>
          </p:nvPr>
        </p:nvSpPr>
        <p:spPr/>
        <p:txBody>
          <a:bodyPr/>
          <a:lstStyle/>
          <a:p>
            <a:r>
              <a:rPr lang="en-US" dirty="0"/>
              <a:t>Printing list</a:t>
            </a:r>
            <a:endParaRPr lang="en-IN" dirty="0"/>
          </a:p>
        </p:txBody>
      </p:sp>
      <p:sp>
        <p:nvSpPr>
          <p:cNvPr id="4" name="TextBox 3">
            <a:extLst>
              <a:ext uri="{FF2B5EF4-FFF2-40B4-BE49-F238E27FC236}">
                <a16:creationId xmlns:a16="http://schemas.microsoft.com/office/drawing/2014/main" id="{CD755FC1-DA31-43CA-30CD-F09CD28AAFA1}"/>
              </a:ext>
            </a:extLst>
          </p:cNvPr>
          <p:cNvSpPr txBox="1"/>
          <p:nvPr/>
        </p:nvSpPr>
        <p:spPr>
          <a:xfrm>
            <a:off x="945213" y="1988439"/>
            <a:ext cx="4972691" cy="3693319"/>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void </a:t>
            </a:r>
            <a:r>
              <a:rPr lang="en-IN" dirty="0" err="1">
                <a:latin typeface="Consolas" panose="020B0609020204030204" pitchFamily="49" charset="0"/>
              </a:rPr>
              <a:t>print_list</a:t>
            </a:r>
            <a:r>
              <a:rPr lang="en-IN" dirty="0">
                <a:latin typeface="Consolas" panose="020B0609020204030204" pitchFamily="49" charset="0"/>
              </a:rPr>
              <a:t>(struct node *head) {</a:t>
            </a:r>
          </a:p>
          <a:p>
            <a:r>
              <a:rPr lang="en-IN" dirty="0">
                <a:latin typeface="Consolas" panose="020B0609020204030204" pitchFamily="49" charset="0"/>
              </a:rPr>
              <a:t>  struct node *</a:t>
            </a:r>
            <a:r>
              <a:rPr lang="en-IN" dirty="0" err="1">
                <a:latin typeface="Consolas" panose="020B0609020204030204" pitchFamily="49" charset="0"/>
              </a:rPr>
              <a:t>tmp</a:t>
            </a:r>
            <a:r>
              <a:rPr lang="en-IN" dirty="0">
                <a:latin typeface="Consolas" panose="020B0609020204030204" pitchFamily="49" charset="0"/>
              </a:rPr>
              <a:t> = head;</a:t>
            </a:r>
          </a:p>
          <a:p>
            <a:r>
              <a:rPr lang="en-IN" dirty="0">
                <a:latin typeface="Consolas" panose="020B0609020204030204" pitchFamily="49" charset="0"/>
              </a:rPr>
              <a:t>  while (</a:t>
            </a:r>
            <a:r>
              <a:rPr lang="en-IN" dirty="0" err="1">
                <a:latin typeface="Consolas" panose="020B0609020204030204" pitchFamily="49" charset="0"/>
              </a:rPr>
              <a:t>tmp</a:t>
            </a:r>
            <a:r>
              <a:rPr lang="en-IN" dirty="0">
                <a:latin typeface="Consolas" panose="020B0609020204030204" pitchFamily="49" charset="0"/>
              </a:rPr>
              <a:t> != NULL) {</a:t>
            </a:r>
          </a:p>
          <a:p>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(“%d ”, </a:t>
            </a:r>
            <a:r>
              <a:rPr lang="en-IN" dirty="0" err="1">
                <a:latin typeface="Consolas" panose="020B0609020204030204" pitchFamily="49" charset="0"/>
              </a:rPr>
              <a:t>tmp</a:t>
            </a:r>
            <a:r>
              <a:rPr lang="en-IN" dirty="0">
                <a:latin typeface="Consolas" panose="020B0609020204030204" pitchFamily="49" charset="0"/>
              </a:rPr>
              <a:t>-&gt;</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tmp</a:t>
            </a:r>
            <a:r>
              <a:rPr lang="en-IN" dirty="0">
                <a:latin typeface="Consolas" panose="020B0609020204030204" pitchFamily="49" charset="0"/>
              </a:rPr>
              <a:t> = </a:t>
            </a:r>
            <a:r>
              <a:rPr lang="en-IN" dirty="0" err="1">
                <a:latin typeface="Consolas" panose="020B0609020204030204" pitchFamily="49" charset="0"/>
              </a:rPr>
              <a:t>tmp</a:t>
            </a:r>
            <a:r>
              <a:rPr lang="en-IN" dirty="0">
                <a:latin typeface="Consolas" panose="020B0609020204030204" pitchFamily="49" charset="0"/>
              </a:rPr>
              <a:t>-&gt;next;</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(“\n”);</a:t>
            </a:r>
          </a:p>
          <a:p>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F8ACA1F-2C43-04DF-A27B-A2A7F36716EF}"/>
                  </a:ext>
                </a:extLst>
              </p14:cNvPr>
              <p14:cNvContentPartPr/>
              <p14:nvPr/>
            </p14:nvContentPartPr>
            <p14:xfrm>
              <a:off x="4320000" y="3870720"/>
              <a:ext cx="127440" cy="25200"/>
            </p14:xfrm>
          </p:contentPart>
        </mc:Choice>
        <mc:Fallback xmlns="">
          <p:pic>
            <p:nvPicPr>
              <p:cNvPr id="3" name="Ink 2">
                <a:extLst>
                  <a:ext uri="{FF2B5EF4-FFF2-40B4-BE49-F238E27FC236}">
                    <a16:creationId xmlns:a16="http://schemas.microsoft.com/office/drawing/2014/main" id="{FF8ACA1F-2C43-04DF-A27B-A2A7F36716EF}"/>
                  </a:ext>
                </a:extLst>
              </p:cNvPr>
              <p:cNvPicPr/>
              <p:nvPr/>
            </p:nvPicPr>
            <p:blipFill>
              <a:blip r:embed="rId3"/>
              <a:stretch>
                <a:fillRect/>
              </a:stretch>
            </p:blipFill>
            <p:spPr>
              <a:xfrm>
                <a:off x="4310640" y="3861360"/>
                <a:ext cx="146160" cy="43920"/>
              </a:xfrm>
              <a:prstGeom prst="rect">
                <a:avLst/>
              </a:prstGeom>
            </p:spPr>
          </p:pic>
        </mc:Fallback>
      </mc:AlternateContent>
    </p:spTree>
    <p:extLst>
      <p:ext uri="{BB962C8B-B14F-4D97-AF65-F5344CB8AC3E}">
        <p14:creationId xmlns:p14="http://schemas.microsoft.com/office/powerpoint/2010/main" val="2080449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25F7-E123-F2B4-7E79-12D13A68B3BC}"/>
              </a:ext>
            </a:extLst>
          </p:cNvPr>
          <p:cNvSpPr>
            <a:spLocks noGrp="1"/>
          </p:cNvSpPr>
          <p:nvPr>
            <p:ph type="title"/>
          </p:nvPr>
        </p:nvSpPr>
        <p:spPr/>
        <p:txBody>
          <a:bodyPr/>
          <a:lstStyle/>
          <a:p>
            <a:r>
              <a:rPr lang="en-IN" dirty="0"/>
              <a:t>Insertion (front)</a:t>
            </a:r>
          </a:p>
        </p:txBody>
      </p:sp>
      <p:sp>
        <p:nvSpPr>
          <p:cNvPr id="3" name="Text Placeholder 2">
            <a:extLst>
              <a:ext uri="{FF2B5EF4-FFF2-40B4-BE49-F238E27FC236}">
                <a16:creationId xmlns:a16="http://schemas.microsoft.com/office/drawing/2014/main" id="{99D3F268-5E0A-D183-C034-010A567A7C5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066669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r>
              <a:rPr lang="en-US" dirty="0"/>
              <a:t>Before insertion</a:t>
            </a:r>
          </a:p>
          <a:p>
            <a:endParaRPr lang="en-US" dirty="0"/>
          </a:p>
          <a:p>
            <a:endParaRPr lang="en-US" dirty="0"/>
          </a:p>
          <a:p>
            <a:endParaRPr lang="en-US" dirty="0"/>
          </a:p>
          <a:p>
            <a:endParaRPr lang="en-US" dirty="0"/>
          </a:p>
          <a:p>
            <a:endParaRPr lang="en-US" dirty="0"/>
          </a:p>
          <a:p>
            <a:endParaRPr lang="en-US" dirty="0"/>
          </a:p>
          <a:p>
            <a:r>
              <a:rPr lang="en-US" dirty="0"/>
              <a:t>After insertion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solidFill>
                  <a:schemeClr val="accent1"/>
                </a:solidFill>
                <a:latin typeface="Consolas" panose="020B0609020204030204" pitchFamily="49" charset="0"/>
              </a:rPr>
              <a:t>head</a:t>
            </a:r>
            <a:endParaRPr lang="en-IN" b="1" dirty="0">
              <a:solidFill>
                <a:schemeClr val="accent1"/>
              </a:solidFill>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graphicFrame>
        <p:nvGraphicFramePr>
          <p:cNvPr id="18" name="Table 4">
            <a:extLst>
              <a:ext uri="{FF2B5EF4-FFF2-40B4-BE49-F238E27FC236}">
                <a16:creationId xmlns:a16="http://schemas.microsoft.com/office/drawing/2014/main" id="{EE3A8648-3737-FF77-1C82-EB05F9D67C8D}"/>
              </a:ext>
            </a:extLst>
          </p:cNvPr>
          <p:cNvGraphicFramePr>
            <a:graphicFrameLocks noGrp="1"/>
          </p:cNvGraphicFramePr>
          <p:nvPr/>
        </p:nvGraphicFramePr>
        <p:xfrm>
          <a:off x="2010692" y="620055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19" name="Table 18">
            <a:extLst>
              <a:ext uri="{FF2B5EF4-FFF2-40B4-BE49-F238E27FC236}">
                <a16:creationId xmlns:a16="http://schemas.microsoft.com/office/drawing/2014/main" id="{3CC5F63B-DE6B-A4C9-12CC-41B6B1A5267D}"/>
              </a:ext>
            </a:extLst>
          </p:cNvPr>
          <p:cNvGraphicFramePr>
            <a:graphicFrameLocks noGrp="1"/>
          </p:cNvGraphicFramePr>
          <p:nvPr/>
        </p:nvGraphicFramePr>
        <p:xfrm>
          <a:off x="3866765" y="620857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0" name="Table 19">
            <a:extLst>
              <a:ext uri="{FF2B5EF4-FFF2-40B4-BE49-F238E27FC236}">
                <a16:creationId xmlns:a16="http://schemas.microsoft.com/office/drawing/2014/main" id="{27DCEB19-E9FA-21A3-0C05-C768C758AF63}"/>
              </a:ext>
            </a:extLst>
          </p:cNvPr>
          <p:cNvGraphicFramePr>
            <a:graphicFrameLocks noGrp="1"/>
          </p:cNvGraphicFramePr>
          <p:nvPr/>
        </p:nvGraphicFramePr>
        <p:xfrm>
          <a:off x="5703588" y="621659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1" name="Table 20">
            <a:extLst>
              <a:ext uri="{FF2B5EF4-FFF2-40B4-BE49-F238E27FC236}">
                <a16:creationId xmlns:a16="http://schemas.microsoft.com/office/drawing/2014/main" id="{4530AAE2-07BA-409C-A145-0016C2EA4E53}"/>
              </a:ext>
            </a:extLst>
          </p:cNvPr>
          <p:cNvGraphicFramePr>
            <a:graphicFrameLocks noGrp="1"/>
          </p:cNvGraphicFramePr>
          <p:nvPr/>
        </p:nvGraphicFramePr>
        <p:xfrm>
          <a:off x="7550035" y="621499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2" name="Table 21">
            <a:extLst>
              <a:ext uri="{FF2B5EF4-FFF2-40B4-BE49-F238E27FC236}">
                <a16:creationId xmlns:a16="http://schemas.microsoft.com/office/drawing/2014/main" id="{DA27D649-E711-59B1-D6F8-652C886EF37C}"/>
              </a:ext>
            </a:extLst>
          </p:cNvPr>
          <p:cNvGraphicFramePr>
            <a:graphicFrameLocks noGrp="1"/>
          </p:cNvGraphicFramePr>
          <p:nvPr/>
        </p:nvGraphicFramePr>
        <p:xfrm>
          <a:off x="9396482" y="621338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23" name="Straight Arrow Connector 22">
            <a:extLst>
              <a:ext uri="{FF2B5EF4-FFF2-40B4-BE49-F238E27FC236}">
                <a16:creationId xmlns:a16="http://schemas.microsoft.com/office/drawing/2014/main" id="{0ACA349F-95F2-D55E-E6C3-DE3E02395C99}"/>
              </a:ext>
            </a:extLst>
          </p:cNvPr>
          <p:cNvCxnSpPr>
            <a:endCxn id="19" idx="1"/>
          </p:cNvCxnSpPr>
          <p:nvPr/>
        </p:nvCxnSpPr>
        <p:spPr>
          <a:xfrm flipV="1">
            <a:off x="2965730" y="639399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2892CF-2033-A661-6927-EF9FCAD88AAD}"/>
              </a:ext>
            </a:extLst>
          </p:cNvPr>
          <p:cNvCxnSpPr/>
          <p:nvPr/>
        </p:nvCxnSpPr>
        <p:spPr>
          <a:xfrm flipV="1">
            <a:off x="4772268" y="637173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35E8D5E-47DA-A0BC-4814-5EF8FE91BFB9}"/>
              </a:ext>
            </a:extLst>
          </p:cNvPr>
          <p:cNvCxnSpPr/>
          <p:nvPr/>
        </p:nvCxnSpPr>
        <p:spPr>
          <a:xfrm flipV="1">
            <a:off x="6630180" y="639057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2DBE04-540C-5D7B-05E3-5B4ED23F0801}"/>
              </a:ext>
            </a:extLst>
          </p:cNvPr>
          <p:cNvCxnSpPr/>
          <p:nvPr/>
        </p:nvCxnSpPr>
        <p:spPr>
          <a:xfrm flipV="1">
            <a:off x="8488095" y="637859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B29ECF-F8D5-C433-5FB3-C5332B68F199}"/>
              </a:ext>
            </a:extLst>
          </p:cNvPr>
          <p:cNvCxnSpPr/>
          <p:nvPr/>
        </p:nvCxnSpPr>
        <p:spPr>
          <a:xfrm flipV="1">
            <a:off x="1075292" y="639399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453B2C4-60F3-1D7D-8E34-F00B83E748CA}"/>
              </a:ext>
            </a:extLst>
          </p:cNvPr>
          <p:cNvSpPr txBox="1"/>
          <p:nvPr/>
        </p:nvSpPr>
        <p:spPr>
          <a:xfrm>
            <a:off x="811658" y="6017055"/>
            <a:ext cx="1345914" cy="369332"/>
          </a:xfrm>
          <a:prstGeom prst="rect">
            <a:avLst/>
          </a:prstGeom>
          <a:noFill/>
        </p:spPr>
        <p:txBody>
          <a:bodyPr wrap="square" rtlCol="0">
            <a:spAutoFit/>
          </a:bodyPr>
          <a:lstStyle/>
          <a:p>
            <a:r>
              <a:rPr lang="en-US" b="1" dirty="0">
                <a:solidFill>
                  <a:schemeClr val="accent1"/>
                </a:solidFill>
                <a:latin typeface="Consolas" panose="020B0609020204030204" pitchFamily="49" charset="0"/>
              </a:rPr>
              <a:t>head</a:t>
            </a:r>
            <a:endParaRPr lang="en-IN" b="1" dirty="0">
              <a:solidFill>
                <a:schemeClr val="accent1"/>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CDF8934A-58B0-2697-FFBD-A341DB741CE3}"/>
                  </a:ext>
                </a:extLst>
              </p14:cNvPr>
              <p14:cNvContentPartPr/>
              <p14:nvPr/>
            </p14:nvContentPartPr>
            <p14:xfrm>
              <a:off x="2089440" y="902520"/>
              <a:ext cx="8701920" cy="4261680"/>
            </p14:xfrm>
          </p:contentPart>
        </mc:Choice>
        <mc:Fallback xmlns="">
          <p:pic>
            <p:nvPicPr>
              <p:cNvPr id="14" name="Ink 13">
                <a:extLst>
                  <a:ext uri="{FF2B5EF4-FFF2-40B4-BE49-F238E27FC236}">
                    <a16:creationId xmlns:a16="http://schemas.microsoft.com/office/drawing/2014/main" id="{CDF8934A-58B0-2697-FFBD-A341DB741CE3}"/>
                  </a:ext>
                </a:extLst>
              </p:cNvPr>
              <p:cNvPicPr/>
              <p:nvPr/>
            </p:nvPicPr>
            <p:blipFill>
              <a:blip r:embed="rId4"/>
              <a:stretch>
                <a:fillRect/>
              </a:stretch>
            </p:blipFill>
            <p:spPr>
              <a:xfrm>
                <a:off x="2080080" y="893160"/>
                <a:ext cx="8720640" cy="4280400"/>
              </a:xfrm>
              <a:prstGeom prst="rect">
                <a:avLst/>
              </a:prstGeom>
            </p:spPr>
          </p:pic>
        </mc:Fallback>
      </mc:AlternateContent>
    </p:spTree>
    <p:extLst>
      <p:ext uri="{BB962C8B-B14F-4D97-AF65-F5344CB8AC3E}">
        <p14:creationId xmlns:p14="http://schemas.microsoft.com/office/powerpoint/2010/main" val="2057627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16B0D357-432C-538D-3F0D-4ECC6F1B89C8}"/>
                  </a:ext>
                </a:extLst>
              </p14:cNvPr>
              <p14:cNvContentPartPr/>
              <p14:nvPr/>
            </p14:nvContentPartPr>
            <p14:xfrm>
              <a:off x="8109720" y="3965760"/>
              <a:ext cx="2292480" cy="727920"/>
            </p14:xfrm>
          </p:contentPart>
        </mc:Choice>
        <mc:Fallback xmlns="">
          <p:pic>
            <p:nvPicPr>
              <p:cNvPr id="14" name="Ink 13">
                <a:extLst>
                  <a:ext uri="{FF2B5EF4-FFF2-40B4-BE49-F238E27FC236}">
                    <a16:creationId xmlns:a16="http://schemas.microsoft.com/office/drawing/2014/main" id="{16B0D357-432C-538D-3F0D-4ECC6F1B89C8}"/>
                  </a:ext>
                </a:extLst>
              </p:cNvPr>
              <p:cNvPicPr/>
              <p:nvPr/>
            </p:nvPicPr>
            <p:blipFill>
              <a:blip r:embed="rId3"/>
              <a:stretch>
                <a:fillRect/>
              </a:stretch>
            </p:blipFill>
            <p:spPr>
              <a:xfrm>
                <a:off x="8100360" y="3956400"/>
                <a:ext cx="2311200" cy="746640"/>
              </a:xfrm>
              <a:prstGeom prst="rect">
                <a:avLst/>
              </a:prstGeom>
            </p:spPr>
          </p:pic>
        </mc:Fallback>
      </mc:AlternateContent>
    </p:spTree>
    <p:extLst>
      <p:ext uri="{BB962C8B-B14F-4D97-AF65-F5344CB8AC3E}">
        <p14:creationId xmlns:p14="http://schemas.microsoft.com/office/powerpoint/2010/main" val="1611698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Tree>
    <p:extLst>
      <p:ext uri="{BB962C8B-B14F-4D97-AF65-F5344CB8AC3E}">
        <p14:creationId xmlns:p14="http://schemas.microsoft.com/office/powerpoint/2010/main" val="1170668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E9EB865A-A0D7-46BC-204D-E1DE9BAF2E75}"/>
              </a:ext>
            </a:extLst>
          </p:cNvPr>
          <p:cNvSpPr txBox="1"/>
          <p:nvPr/>
        </p:nvSpPr>
        <p:spPr>
          <a:xfrm>
            <a:off x="4426017" y="5342562"/>
            <a:ext cx="290973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n-&gt;next = head;</a:t>
            </a:r>
            <a:endParaRPr lang="en-IN" b="1" dirty="0">
              <a:solidFill>
                <a:srgbClr val="FF0000"/>
              </a:solidFill>
              <a:latin typeface="Consolas" panose="020B0609020204030204" pitchFamily="49" charset="0"/>
            </a:endParaRPr>
          </a:p>
        </p:txBody>
      </p:sp>
      <p:cxnSp>
        <p:nvCxnSpPr>
          <p:cNvPr id="23" name="Straight Connector 22">
            <a:extLst>
              <a:ext uri="{FF2B5EF4-FFF2-40B4-BE49-F238E27FC236}">
                <a16:creationId xmlns:a16="http://schemas.microsoft.com/office/drawing/2014/main" id="{C05B3E74-5D07-3355-99EA-A13653BBE109}"/>
              </a:ext>
            </a:extLst>
          </p:cNvPr>
          <p:cNvCxnSpPr/>
          <p:nvPr/>
        </p:nvCxnSpPr>
        <p:spPr>
          <a:xfrm>
            <a:off x="5650785" y="4017196"/>
            <a:ext cx="0" cy="7380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CFD4F17A-3FE5-33DF-AEE3-8016F639D336}"/>
              </a:ext>
            </a:extLst>
          </p:cNvPr>
          <p:cNvCxnSpPr>
            <a:endCxn id="5" idx="1"/>
          </p:cNvCxnSpPr>
          <p:nvPr/>
        </p:nvCxnSpPr>
        <p:spPr>
          <a:xfrm rot="10800000">
            <a:off x="3137301" y="3280926"/>
            <a:ext cx="2523758" cy="746545"/>
          </a:xfrm>
          <a:prstGeom prst="bentConnector3">
            <a:avLst>
              <a:gd name="adj1" fmla="val 109058"/>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395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3328820" y="474305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E9EB865A-A0D7-46BC-204D-E1DE9BAF2E75}"/>
              </a:ext>
            </a:extLst>
          </p:cNvPr>
          <p:cNvSpPr txBox="1"/>
          <p:nvPr/>
        </p:nvSpPr>
        <p:spPr>
          <a:xfrm>
            <a:off x="4426017" y="5342562"/>
            <a:ext cx="2909731" cy="646331"/>
          </a:xfrm>
          <a:prstGeom prst="rect">
            <a:avLst/>
          </a:prstGeom>
          <a:noFill/>
        </p:spPr>
        <p:txBody>
          <a:bodyPr wrap="square" rtlCol="0">
            <a:spAutoFit/>
          </a:bodyPr>
          <a:lstStyle/>
          <a:p>
            <a:r>
              <a:rPr lang="en-US" dirty="0">
                <a:latin typeface="Consolas" panose="020B0609020204030204" pitchFamily="49" charset="0"/>
              </a:rPr>
              <a:t>n-&gt;next = head;</a:t>
            </a:r>
          </a:p>
          <a:p>
            <a:r>
              <a:rPr lang="en-US" b="1" dirty="0">
                <a:solidFill>
                  <a:srgbClr val="FF0000"/>
                </a:solidFill>
                <a:latin typeface="Consolas" panose="020B0609020204030204" pitchFamily="49" charset="0"/>
              </a:rPr>
              <a:t>head = n</a:t>
            </a:r>
            <a:endParaRPr lang="en-IN" b="1" dirty="0">
              <a:solidFill>
                <a:srgbClr val="FF0000"/>
              </a:solidFill>
              <a:latin typeface="Consolas" panose="020B0609020204030204" pitchFamily="49" charset="0"/>
            </a:endParaRPr>
          </a:p>
        </p:txBody>
      </p:sp>
      <p:cxnSp>
        <p:nvCxnSpPr>
          <p:cNvPr id="23" name="Straight Connector 22">
            <a:extLst>
              <a:ext uri="{FF2B5EF4-FFF2-40B4-BE49-F238E27FC236}">
                <a16:creationId xmlns:a16="http://schemas.microsoft.com/office/drawing/2014/main" id="{C05B3E74-5D07-3355-99EA-A13653BBE109}"/>
              </a:ext>
            </a:extLst>
          </p:cNvPr>
          <p:cNvCxnSpPr/>
          <p:nvPr/>
        </p:nvCxnSpPr>
        <p:spPr>
          <a:xfrm>
            <a:off x="5650785" y="4017196"/>
            <a:ext cx="0" cy="7380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CFD4F17A-3FE5-33DF-AEE3-8016F639D336}"/>
              </a:ext>
            </a:extLst>
          </p:cNvPr>
          <p:cNvCxnSpPr>
            <a:endCxn id="5" idx="1"/>
          </p:cNvCxnSpPr>
          <p:nvPr/>
        </p:nvCxnSpPr>
        <p:spPr>
          <a:xfrm rot="10800000">
            <a:off x="3137301" y="3280926"/>
            <a:ext cx="2523758" cy="746545"/>
          </a:xfrm>
          <a:prstGeom prst="bentConnector3">
            <a:avLst>
              <a:gd name="adj1" fmla="val 109058"/>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2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AF05-CFD8-54D6-9C17-97483BD463D1}"/>
              </a:ext>
            </a:extLst>
          </p:cNvPr>
          <p:cNvSpPr>
            <a:spLocks noGrp="1"/>
          </p:cNvSpPr>
          <p:nvPr>
            <p:ph type="title"/>
          </p:nvPr>
        </p:nvSpPr>
        <p:spPr/>
        <p:txBody>
          <a:bodyPr/>
          <a:lstStyle/>
          <a:p>
            <a:r>
              <a:rPr lang="en-US" dirty="0"/>
              <a:t>Insertion (front)</a:t>
            </a:r>
            <a:endParaRPr lang="en-IN" dirty="0"/>
          </a:p>
        </p:txBody>
      </p:sp>
      <p:sp>
        <p:nvSpPr>
          <p:cNvPr id="4" name="TextBox 3">
            <a:extLst>
              <a:ext uri="{FF2B5EF4-FFF2-40B4-BE49-F238E27FC236}">
                <a16:creationId xmlns:a16="http://schemas.microsoft.com/office/drawing/2014/main" id="{273C89D8-3DE4-1F76-C376-C518D39ABEAF}"/>
              </a:ext>
            </a:extLst>
          </p:cNvPr>
          <p:cNvSpPr txBox="1"/>
          <p:nvPr/>
        </p:nvSpPr>
        <p:spPr>
          <a:xfrm>
            <a:off x="5944429" y="71154"/>
            <a:ext cx="6038637" cy="6740307"/>
          </a:xfrm>
          <a:prstGeom prst="rect">
            <a:avLst/>
          </a:prstGeom>
          <a:noFill/>
        </p:spPr>
        <p:txBody>
          <a:bodyPr wrap="square" rtlCol="0">
            <a:spAutoFit/>
          </a:bodyPr>
          <a:lstStyle/>
          <a:p>
            <a:r>
              <a:rPr lang="en-IN" dirty="0">
                <a:latin typeface="Consolas" panose="020B0609020204030204" pitchFamily="49" charset="0"/>
              </a:rPr>
              <a:t>struct node {</a:t>
            </a:r>
          </a:p>
          <a:p>
            <a:r>
              <a:rPr lang="en-IN" dirty="0">
                <a:latin typeface="Consolas" panose="020B0609020204030204" pitchFamily="49" charset="0"/>
              </a:rPr>
              <a:t>  int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struct node *next;</a:t>
            </a:r>
          </a:p>
          <a:p>
            <a:r>
              <a:rPr lang="en-IN" dirty="0">
                <a:latin typeface="Consolas" panose="020B0609020204030204" pitchFamily="49" charset="0"/>
              </a:rPr>
              <a:t>};</a:t>
            </a:r>
          </a:p>
          <a:p>
            <a:endParaRPr lang="en-IN" dirty="0">
              <a:latin typeface="Consolas" panose="020B0609020204030204" pitchFamily="49" charset="0"/>
            </a:endParaRPr>
          </a:p>
          <a:p>
            <a:r>
              <a:rPr lang="en-IN" dirty="0">
                <a:solidFill>
                  <a:schemeClr val="accent1"/>
                </a:solidFill>
                <a:latin typeface="Consolas" panose="020B0609020204030204" pitchFamily="49" charset="0"/>
              </a:rPr>
              <a:t>// returns the new head</a:t>
            </a:r>
          </a:p>
          <a:p>
            <a:r>
              <a:rPr lang="en-IN" dirty="0">
                <a:latin typeface="Consolas" panose="020B0609020204030204" pitchFamily="49" charset="0"/>
              </a:rPr>
              <a:t>struct node* </a:t>
            </a:r>
            <a:r>
              <a:rPr lang="en-IN" dirty="0" err="1">
                <a:latin typeface="Consolas" panose="020B0609020204030204" pitchFamily="49" charset="0"/>
              </a:rPr>
              <a:t>insert_front</a:t>
            </a:r>
            <a:r>
              <a:rPr lang="en-IN" dirty="0">
                <a:latin typeface="Consolas" panose="020B0609020204030204" pitchFamily="49" charset="0"/>
              </a:rPr>
              <a:t>(struct node *head,        </a:t>
            </a:r>
          </a:p>
          <a:p>
            <a:r>
              <a:rPr lang="en-IN" dirty="0">
                <a:latin typeface="Consolas" panose="020B0609020204030204" pitchFamily="49" charset="0"/>
              </a:rPr>
              <a:t>	                      struct node *n) {</a:t>
            </a:r>
          </a:p>
          <a:p>
            <a:r>
              <a:rPr lang="en-IN" dirty="0">
                <a:latin typeface="Consolas" panose="020B0609020204030204" pitchFamily="49" charset="0"/>
              </a:rPr>
              <a:t>  n-&gt;next = head;</a:t>
            </a:r>
          </a:p>
          <a:p>
            <a:r>
              <a:rPr lang="en-IN" dirty="0">
                <a:latin typeface="Consolas" panose="020B0609020204030204" pitchFamily="49" charset="0"/>
              </a:rPr>
              <a:t>  return n;</a:t>
            </a:r>
            <a:endParaRPr lang="en-IN" b="1" dirty="0">
              <a:solidFill>
                <a:srgbClr val="FF0000"/>
              </a:solidFill>
              <a:latin typeface="Consolas" panose="020B0609020204030204" pitchFamily="49" charset="0"/>
            </a:endParaRP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int main() {</a:t>
            </a:r>
            <a:endParaRPr lang="en-IN" b="1" dirty="0">
              <a:solidFill>
                <a:srgbClr val="FF0000"/>
              </a:solidFill>
              <a:latin typeface="Consolas" panose="020B0609020204030204" pitchFamily="49" charset="0"/>
            </a:endParaRPr>
          </a:p>
          <a:p>
            <a:r>
              <a:rPr lang="en-IN" dirty="0">
                <a:latin typeface="Consolas" panose="020B0609020204030204" pitchFamily="49" charset="0"/>
              </a:rPr>
              <a:t>  struct node *head = NULL;</a:t>
            </a:r>
          </a:p>
          <a:p>
            <a:r>
              <a:rPr lang="en-IN" dirty="0">
                <a:latin typeface="Consolas" panose="020B0609020204030204" pitchFamily="49" charset="0"/>
              </a:rPr>
              <a:t>  struct node *n;</a:t>
            </a:r>
          </a:p>
          <a:p>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  for (</a:t>
            </a:r>
            <a:r>
              <a:rPr lang="en-IN" dirty="0" err="1">
                <a:latin typeface="Consolas" panose="020B0609020204030204" pitchFamily="49" charset="0"/>
              </a:rPr>
              <a:t>i</a:t>
            </a:r>
            <a:r>
              <a:rPr lang="en-IN" dirty="0">
                <a:latin typeface="Consolas" panose="020B0609020204030204" pitchFamily="49" charset="0"/>
              </a:rPr>
              <a:t> = 0; </a:t>
            </a:r>
            <a:r>
              <a:rPr lang="en-IN" dirty="0" err="1">
                <a:latin typeface="Consolas" panose="020B0609020204030204" pitchFamily="49" charset="0"/>
              </a:rPr>
              <a:t>i</a:t>
            </a:r>
            <a:r>
              <a:rPr lang="en-IN" dirty="0">
                <a:latin typeface="Consolas" panose="020B0609020204030204" pitchFamily="49" charset="0"/>
              </a:rPr>
              <a:t> &lt;= 5;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    n = </a:t>
            </a:r>
            <a:r>
              <a:rPr lang="en-IN" dirty="0" err="1">
                <a:latin typeface="Consolas" panose="020B0609020204030204" pitchFamily="49" charset="0"/>
              </a:rPr>
              <a:t>allocate_node</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head = </a:t>
            </a:r>
            <a:r>
              <a:rPr lang="en-IN" dirty="0" err="1">
                <a:latin typeface="Consolas" panose="020B0609020204030204" pitchFamily="49" charset="0"/>
              </a:rPr>
              <a:t>insert_front</a:t>
            </a:r>
            <a:r>
              <a:rPr lang="en-IN" dirty="0">
                <a:latin typeface="Consolas" panose="020B0609020204030204" pitchFamily="49" charset="0"/>
              </a:rPr>
              <a:t>(head, n);</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print_list</a:t>
            </a:r>
            <a:r>
              <a:rPr lang="en-IN" dirty="0">
                <a:latin typeface="Consolas" panose="020B0609020204030204" pitchFamily="49" charset="0"/>
              </a:rPr>
              <a:t>(head);</a:t>
            </a:r>
          </a:p>
          <a:p>
            <a:r>
              <a:rPr lang="en-IN" dirty="0">
                <a:latin typeface="Consolas" panose="020B0609020204030204" pitchFamily="49" charset="0"/>
              </a:rPr>
              <a:t>  return 0;</a:t>
            </a:r>
          </a:p>
          <a:p>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AC480397-6BA6-572B-BB94-A563EBA59907}"/>
              </a:ext>
            </a:extLst>
          </p:cNvPr>
          <p:cNvSpPr txBox="1"/>
          <p:nvPr/>
        </p:nvSpPr>
        <p:spPr>
          <a:xfrm>
            <a:off x="565079" y="6000108"/>
            <a:ext cx="3914454"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538E3A1-7897-97C0-AA34-A25755144969}"/>
                  </a:ext>
                </a:extLst>
              </p14:cNvPr>
              <p14:cNvContentPartPr/>
              <p14:nvPr/>
            </p14:nvContentPartPr>
            <p14:xfrm>
              <a:off x="340200" y="1214280"/>
              <a:ext cx="8951040" cy="5170320"/>
            </p14:xfrm>
          </p:contentPart>
        </mc:Choice>
        <mc:Fallback xmlns="">
          <p:pic>
            <p:nvPicPr>
              <p:cNvPr id="3" name="Ink 2">
                <a:extLst>
                  <a:ext uri="{FF2B5EF4-FFF2-40B4-BE49-F238E27FC236}">
                    <a16:creationId xmlns:a16="http://schemas.microsoft.com/office/drawing/2014/main" id="{D538E3A1-7897-97C0-AA34-A25755144969}"/>
                  </a:ext>
                </a:extLst>
              </p:cNvPr>
              <p:cNvPicPr/>
              <p:nvPr/>
            </p:nvPicPr>
            <p:blipFill>
              <a:blip r:embed="rId4"/>
              <a:stretch>
                <a:fillRect/>
              </a:stretch>
            </p:blipFill>
            <p:spPr>
              <a:xfrm>
                <a:off x="330840" y="1204920"/>
                <a:ext cx="8969760" cy="5189040"/>
              </a:xfrm>
              <a:prstGeom prst="rect">
                <a:avLst/>
              </a:prstGeom>
            </p:spPr>
          </p:pic>
        </mc:Fallback>
      </mc:AlternateContent>
    </p:spTree>
    <p:extLst>
      <p:ext uri="{BB962C8B-B14F-4D97-AF65-F5344CB8AC3E}">
        <p14:creationId xmlns:p14="http://schemas.microsoft.com/office/powerpoint/2010/main" val="341414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9C84-9E8E-9847-81BB-67AA46771EF2}"/>
              </a:ext>
            </a:extLst>
          </p:cNvPr>
          <p:cNvSpPr>
            <a:spLocks noGrp="1"/>
          </p:cNvSpPr>
          <p:nvPr>
            <p:ph type="title"/>
          </p:nvPr>
        </p:nvSpPr>
        <p:spPr/>
        <p:txBody>
          <a:bodyPr/>
          <a:lstStyle/>
          <a:p>
            <a:r>
              <a:rPr lang="en-IN" dirty="0"/>
              <a:t>DSA assignment-1</a:t>
            </a:r>
          </a:p>
        </p:txBody>
      </p:sp>
      <p:sp>
        <p:nvSpPr>
          <p:cNvPr id="3" name="Content Placeholder 2">
            <a:extLst>
              <a:ext uri="{FF2B5EF4-FFF2-40B4-BE49-F238E27FC236}">
                <a16:creationId xmlns:a16="http://schemas.microsoft.com/office/drawing/2014/main" id="{CAC85E22-E20D-26B9-B3E3-E4C2515ADE5F}"/>
              </a:ext>
            </a:extLst>
          </p:cNvPr>
          <p:cNvSpPr>
            <a:spLocks noGrp="1"/>
          </p:cNvSpPr>
          <p:nvPr>
            <p:ph idx="1"/>
          </p:nvPr>
        </p:nvSpPr>
        <p:spPr/>
        <p:txBody>
          <a:bodyPr>
            <a:normAutofit/>
          </a:bodyPr>
          <a:lstStyle/>
          <a:p>
            <a:r>
              <a:rPr lang="en-IN" dirty="0">
                <a:solidFill>
                  <a:schemeClr val="accent1"/>
                </a:solidFill>
              </a:rPr>
              <a:t>struct record </a:t>
            </a:r>
            <a:r>
              <a:rPr lang="en-IN" dirty="0"/>
              <a:t>represents a record corresponding to a user</a:t>
            </a:r>
          </a:p>
          <a:p>
            <a:pPr lvl="1"/>
            <a:r>
              <a:rPr lang="en-IN" dirty="0"/>
              <a:t>It has several fields name, </a:t>
            </a:r>
            <a:r>
              <a:rPr lang="en-IN" dirty="0" err="1"/>
              <a:t>uid</a:t>
            </a:r>
            <a:r>
              <a:rPr lang="en-IN" dirty="0"/>
              <a:t>, age, etc.</a:t>
            </a:r>
          </a:p>
          <a:p>
            <a:pPr lvl="1"/>
            <a:r>
              <a:rPr lang="en-IN" dirty="0"/>
              <a:t>For this assignment, name, </a:t>
            </a:r>
            <a:r>
              <a:rPr lang="en-IN" dirty="0" err="1"/>
              <a:t>uid</a:t>
            </a:r>
            <a:r>
              <a:rPr lang="en-IN" dirty="0"/>
              <a:t>, and status fields are relevant</a:t>
            </a:r>
          </a:p>
          <a:p>
            <a:pPr lvl="2"/>
            <a:r>
              <a:rPr lang="en-IN" dirty="0" err="1"/>
              <a:t>uid</a:t>
            </a:r>
            <a:r>
              <a:rPr lang="en-IN" dirty="0"/>
              <a:t> is a 16-byte character array (not ‘\0’ terminated) that is unique to every user</a:t>
            </a:r>
          </a:p>
          <a:p>
            <a:pPr lvl="2"/>
            <a:r>
              <a:rPr lang="en-IN" dirty="0"/>
              <a:t>name is ‘\0’ terminated string (maximum 16 bytes) that may not be unique</a:t>
            </a:r>
          </a:p>
          <a:p>
            <a:pPr lvl="1"/>
            <a:r>
              <a:rPr lang="en-IN" dirty="0"/>
              <a:t>You are not allowed to change the structure of </a:t>
            </a:r>
            <a:r>
              <a:rPr lang="en-IN" dirty="0">
                <a:solidFill>
                  <a:schemeClr val="accent1"/>
                </a:solidFill>
              </a:rPr>
              <a:t>struct record</a:t>
            </a:r>
          </a:p>
          <a:p>
            <a:pPr lvl="1"/>
            <a:endParaRPr lang="en-IN" dirty="0"/>
          </a:p>
          <a:p>
            <a:r>
              <a:rPr lang="en-IN" dirty="0"/>
              <a:t>Store the address of the dynamic array in </a:t>
            </a:r>
            <a:r>
              <a:rPr lang="en-IN" dirty="0" err="1">
                <a:solidFill>
                  <a:schemeClr val="accent1"/>
                </a:solidFill>
              </a:rPr>
              <a:t>record_arr</a:t>
            </a:r>
            <a:endParaRPr lang="en-IN" dirty="0"/>
          </a:p>
          <a:p>
            <a:pPr lvl="1"/>
            <a:r>
              <a:rPr lang="en-IN" dirty="0"/>
              <a:t>Initially, </a:t>
            </a:r>
            <a:r>
              <a:rPr lang="en-IN" dirty="0" err="1">
                <a:solidFill>
                  <a:schemeClr val="accent1"/>
                </a:solidFill>
              </a:rPr>
              <a:t>record_arr</a:t>
            </a:r>
            <a:r>
              <a:rPr lang="en-IN" dirty="0">
                <a:solidFill>
                  <a:schemeClr val="accent1"/>
                </a:solidFill>
              </a:rPr>
              <a:t> </a:t>
            </a:r>
            <a:r>
              <a:rPr lang="en-IN" dirty="0"/>
              <a:t>is set to </a:t>
            </a:r>
            <a:r>
              <a:rPr lang="en-IN" dirty="0">
                <a:solidFill>
                  <a:srgbClr val="FF0000"/>
                </a:solidFill>
              </a:rPr>
              <a:t>NULL</a:t>
            </a:r>
          </a:p>
          <a:p>
            <a:pPr lvl="2"/>
            <a:r>
              <a:rPr lang="en-IN" dirty="0"/>
              <a:t>You can think of </a:t>
            </a:r>
            <a:r>
              <a:rPr lang="en-IN" dirty="0">
                <a:solidFill>
                  <a:srgbClr val="FF0000"/>
                </a:solidFill>
              </a:rPr>
              <a:t>NULL</a:t>
            </a:r>
            <a:r>
              <a:rPr lang="en-IN" dirty="0"/>
              <a:t> as an </a:t>
            </a:r>
            <a:r>
              <a:rPr lang="en-IN" dirty="0">
                <a:solidFill>
                  <a:srgbClr val="FF0000"/>
                </a:solidFill>
              </a:rPr>
              <a:t>invalid address</a:t>
            </a:r>
          </a:p>
          <a:p>
            <a:pPr lvl="2"/>
            <a:r>
              <a:rPr lang="en-IN" dirty="0"/>
              <a:t>Dereferencing a </a:t>
            </a:r>
            <a:r>
              <a:rPr lang="en-IN" dirty="0">
                <a:solidFill>
                  <a:srgbClr val="FF0000"/>
                </a:solidFill>
              </a:rPr>
              <a:t>NULL</a:t>
            </a:r>
            <a:r>
              <a:rPr lang="en-IN" dirty="0"/>
              <a:t> address may cause an </a:t>
            </a:r>
            <a:r>
              <a:rPr lang="en-IN" dirty="0">
                <a:solidFill>
                  <a:srgbClr val="FF0000"/>
                </a:solidFill>
              </a:rPr>
              <a:t>access violation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5500695-8E08-1287-E0C1-B2688E1CF0E6}"/>
                  </a:ext>
                </a:extLst>
              </p14:cNvPr>
              <p14:cNvContentPartPr/>
              <p14:nvPr/>
            </p14:nvContentPartPr>
            <p14:xfrm>
              <a:off x="5023080" y="5335920"/>
              <a:ext cx="486360" cy="77400"/>
            </p14:xfrm>
          </p:contentPart>
        </mc:Choice>
        <mc:Fallback xmlns="">
          <p:pic>
            <p:nvPicPr>
              <p:cNvPr id="4" name="Ink 3">
                <a:extLst>
                  <a:ext uri="{FF2B5EF4-FFF2-40B4-BE49-F238E27FC236}">
                    <a16:creationId xmlns:a16="http://schemas.microsoft.com/office/drawing/2014/main" id="{C5500695-8E08-1287-E0C1-B2688E1CF0E6}"/>
                  </a:ext>
                </a:extLst>
              </p:cNvPr>
              <p:cNvPicPr/>
              <p:nvPr/>
            </p:nvPicPr>
            <p:blipFill>
              <a:blip r:embed="rId3"/>
              <a:stretch>
                <a:fillRect/>
              </a:stretch>
            </p:blipFill>
            <p:spPr>
              <a:xfrm>
                <a:off x="5013720" y="5326560"/>
                <a:ext cx="505080" cy="96120"/>
              </a:xfrm>
              <a:prstGeom prst="rect">
                <a:avLst/>
              </a:prstGeom>
            </p:spPr>
          </p:pic>
        </mc:Fallback>
      </mc:AlternateContent>
    </p:spTree>
    <p:extLst>
      <p:ext uri="{BB962C8B-B14F-4D97-AF65-F5344CB8AC3E}">
        <p14:creationId xmlns:p14="http://schemas.microsoft.com/office/powerpoint/2010/main" val="765683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2AD6-B6C4-7ED5-2A32-AFA452E0402C}"/>
              </a:ext>
            </a:extLst>
          </p:cNvPr>
          <p:cNvSpPr>
            <a:spLocks noGrp="1"/>
          </p:cNvSpPr>
          <p:nvPr>
            <p:ph type="title"/>
          </p:nvPr>
        </p:nvSpPr>
        <p:spPr/>
        <p:txBody>
          <a:bodyPr/>
          <a:lstStyle/>
          <a:p>
            <a:r>
              <a:rPr lang="en-IN" dirty="0"/>
              <a:t>Insertion (rear)</a:t>
            </a:r>
          </a:p>
        </p:txBody>
      </p:sp>
      <p:sp>
        <p:nvSpPr>
          <p:cNvPr id="3" name="Text Placeholder 2">
            <a:extLst>
              <a:ext uri="{FF2B5EF4-FFF2-40B4-BE49-F238E27FC236}">
                <a16:creationId xmlns:a16="http://schemas.microsoft.com/office/drawing/2014/main" id="{74D86027-971C-CFBD-D034-2904BF14212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67297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(rear)</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r>
              <a:rPr lang="en-US" dirty="0"/>
              <a:t>Before insertion</a:t>
            </a:r>
          </a:p>
          <a:p>
            <a:endParaRPr lang="en-US" dirty="0"/>
          </a:p>
          <a:p>
            <a:endParaRPr lang="en-US" dirty="0"/>
          </a:p>
          <a:p>
            <a:endParaRPr lang="en-US" dirty="0"/>
          </a:p>
          <a:p>
            <a:endParaRPr lang="en-US" dirty="0"/>
          </a:p>
          <a:p>
            <a:pPr marL="0" indent="0">
              <a:buNone/>
            </a:pPr>
            <a:endParaRPr lang="en-US" dirty="0"/>
          </a:p>
          <a:p>
            <a:r>
              <a:rPr lang="en-US" dirty="0"/>
              <a:t>After insertion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24846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429919"/>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032429"/>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graphicFrame>
        <p:nvGraphicFramePr>
          <p:cNvPr id="18" name="Table 4">
            <a:extLst>
              <a:ext uri="{FF2B5EF4-FFF2-40B4-BE49-F238E27FC236}">
                <a16:creationId xmlns:a16="http://schemas.microsoft.com/office/drawing/2014/main" id="{0B1C15E3-26D6-B5A2-1459-2EFCF35301A6}"/>
              </a:ext>
            </a:extLst>
          </p:cNvPr>
          <p:cNvGraphicFramePr>
            <a:graphicFrameLocks noGrp="1"/>
          </p:cNvGraphicFramePr>
          <p:nvPr/>
        </p:nvGraphicFramePr>
        <p:xfrm>
          <a:off x="2555221" y="602589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19" name="Table 18">
            <a:extLst>
              <a:ext uri="{FF2B5EF4-FFF2-40B4-BE49-F238E27FC236}">
                <a16:creationId xmlns:a16="http://schemas.microsoft.com/office/drawing/2014/main" id="{4BDEA3DB-9C7D-E291-3C8E-B61493AA07C3}"/>
              </a:ext>
            </a:extLst>
          </p:cNvPr>
          <p:cNvGraphicFramePr>
            <a:graphicFrameLocks noGrp="1"/>
          </p:cNvGraphicFramePr>
          <p:nvPr/>
        </p:nvGraphicFramePr>
        <p:xfrm>
          <a:off x="4411294" y="603391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0" name="Table 19">
            <a:extLst>
              <a:ext uri="{FF2B5EF4-FFF2-40B4-BE49-F238E27FC236}">
                <a16:creationId xmlns:a16="http://schemas.microsoft.com/office/drawing/2014/main" id="{80FA67C6-9B33-FBD0-9C8E-E97C0C2E3DD5}"/>
              </a:ext>
            </a:extLst>
          </p:cNvPr>
          <p:cNvGraphicFramePr>
            <a:graphicFrameLocks noGrp="1"/>
          </p:cNvGraphicFramePr>
          <p:nvPr/>
        </p:nvGraphicFramePr>
        <p:xfrm>
          <a:off x="6248117" y="604194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1" name="Table 20">
            <a:extLst>
              <a:ext uri="{FF2B5EF4-FFF2-40B4-BE49-F238E27FC236}">
                <a16:creationId xmlns:a16="http://schemas.microsoft.com/office/drawing/2014/main" id="{C4A0F9B3-1F42-2AB9-EEE7-DE8ECD6AA186}"/>
              </a:ext>
            </a:extLst>
          </p:cNvPr>
          <p:cNvGraphicFramePr>
            <a:graphicFrameLocks noGrp="1"/>
          </p:cNvGraphicFramePr>
          <p:nvPr/>
        </p:nvGraphicFramePr>
        <p:xfrm>
          <a:off x="8094564" y="604033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2" name="Table 21">
            <a:extLst>
              <a:ext uri="{FF2B5EF4-FFF2-40B4-BE49-F238E27FC236}">
                <a16:creationId xmlns:a16="http://schemas.microsoft.com/office/drawing/2014/main" id="{46BEB784-BBA8-C0D0-A285-F0B98DC07E38}"/>
              </a:ext>
            </a:extLst>
          </p:cNvPr>
          <p:cNvGraphicFramePr>
            <a:graphicFrameLocks noGrp="1"/>
          </p:cNvGraphicFramePr>
          <p:nvPr/>
        </p:nvGraphicFramePr>
        <p:xfrm>
          <a:off x="9941011" y="6038731"/>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23" name="Straight Arrow Connector 22">
            <a:extLst>
              <a:ext uri="{FF2B5EF4-FFF2-40B4-BE49-F238E27FC236}">
                <a16:creationId xmlns:a16="http://schemas.microsoft.com/office/drawing/2014/main" id="{FCA729D5-E8BF-AB55-3725-D49C5FE8E7C1}"/>
              </a:ext>
            </a:extLst>
          </p:cNvPr>
          <p:cNvCxnSpPr>
            <a:endCxn id="19" idx="1"/>
          </p:cNvCxnSpPr>
          <p:nvPr/>
        </p:nvCxnSpPr>
        <p:spPr>
          <a:xfrm flipV="1">
            <a:off x="3510259" y="6219339"/>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FED777D-4553-16D9-C20D-F2C69CFED647}"/>
              </a:ext>
            </a:extLst>
          </p:cNvPr>
          <p:cNvCxnSpPr/>
          <p:nvPr/>
        </p:nvCxnSpPr>
        <p:spPr>
          <a:xfrm flipV="1">
            <a:off x="5316797" y="619708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C59C4D-091F-03D7-0949-3FA2B5778E3B}"/>
              </a:ext>
            </a:extLst>
          </p:cNvPr>
          <p:cNvCxnSpPr/>
          <p:nvPr/>
        </p:nvCxnSpPr>
        <p:spPr>
          <a:xfrm flipV="1">
            <a:off x="7174709" y="6215918"/>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F72CF4C-D7FC-F403-D1A2-BF5BB6B67BAB}"/>
              </a:ext>
            </a:extLst>
          </p:cNvPr>
          <p:cNvCxnSpPr/>
          <p:nvPr/>
        </p:nvCxnSpPr>
        <p:spPr>
          <a:xfrm flipV="1">
            <a:off x="9032624" y="620393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03C405-BE4E-D93A-A901-6B691472A8A2}"/>
              </a:ext>
            </a:extLst>
          </p:cNvPr>
          <p:cNvCxnSpPr/>
          <p:nvPr/>
        </p:nvCxnSpPr>
        <p:spPr>
          <a:xfrm flipV="1">
            <a:off x="1619821" y="6219339"/>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A235A1E-1022-5C26-ED25-2B3951188AE7}"/>
              </a:ext>
            </a:extLst>
          </p:cNvPr>
          <p:cNvSpPr txBox="1"/>
          <p:nvPr/>
        </p:nvSpPr>
        <p:spPr>
          <a:xfrm>
            <a:off x="1356187" y="584239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Tree>
    <p:extLst>
      <p:ext uri="{BB962C8B-B14F-4D97-AF65-F5344CB8AC3E}">
        <p14:creationId xmlns:p14="http://schemas.microsoft.com/office/powerpoint/2010/main" val="2844503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(rear)</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55DB5774-00EF-2C3B-9C84-EFD2711856B4}"/>
                  </a:ext>
                </a:extLst>
              </p14:cNvPr>
              <p14:cNvContentPartPr/>
              <p14:nvPr/>
            </p14:nvContentPartPr>
            <p14:xfrm>
              <a:off x="8728920" y="3553560"/>
              <a:ext cx="3213720" cy="2330280"/>
            </p14:xfrm>
          </p:contentPart>
        </mc:Choice>
        <mc:Fallback xmlns="">
          <p:pic>
            <p:nvPicPr>
              <p:cNvPr id="14" name="Ink 13">
                <a:extLst>
                  <a:ext uri="{FF2B5EF4-FFF2-40B4-BE49-F238E27FC236}">
                    <a16:creationId xmlns:a16="http://schemas.microsoft.com/office/drawing/2014/main" id="{55DB5774-00EF-2C3B-9C84-EFD2711856B4}"/>
                  </a:ext>
                </a:extLst>
              </p:cNvPr>
              <p:cNvPicPr/>
              <p:nvPr/>
            </p:nvPicPr>
            <p:blipFill>
              <a:blip r:embed="rId4"/>
              <a:stretch>
                <a:fillRect/>
              </a:stretch>
            </p:blipFill>
            <p:spPr>
              <a:xfrm>
                <a:off x="8719560" y="3544200"/>
                <a:ext cx="3232440" cy="2349000"/>
              </a:xfrm>
              <a:prstGeom prst="rect">
                <a:avLst/>
              </a:prstGeom>
            </p:spPr>
          </p:pic>
        </mc:Fallback>
      </mc:AlternateContent>
    </p:spTree>
    <p:extLst>
      <p:ext uri="{BB962C8B-B14F-4D97-AF65-F5344CB8AC3E}">
        <p14:creationId xmlns:p14="http://schemas.microsoft.com/office/powerpoint/2010/main" val="1249852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(rear)</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Tree>
    <p:extLst>
      <p:ext uri="{BB962C8B-B14F-4D97-AF65-F5344CB8AC3E}">
        <p14:creationId xmlns:p14="http://schemas.microsoft.com/office/powerpoint/2010/main" val="1772650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(rear)</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5CCB6DCD-7D15-E3B8-64DA-7CE92C6B37BB}"/>
              </a:ext>
            </a:extLst>
          </p:cNvPr>
          <p:cNvSpPr txBox="1"/>
          <p:nvPr/>
        </p:nvSpPr>
        <p:spPr>
          <a:xfrm>
            <a:off x="7758631" y="4119936"/>
            <a:ext cx="2967589" cy="369332"/>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head</a:t>
            </a:r>
            <a:endParaRPr lang="en-IN" b="1" dirty="0">
              <a:solidFill>
                <a:srgbClr val="FF0000"/>
              </a:solidFill>
              <a:latin typeface="Consolas" panose="020B0609020204030204" pitchFamily="49" charset="0"/>
            </a:endParaRPr>
          </a:p>
        </p:txBody>
      </p:sp>
      <p:sp>
        <p:nvSpPr>
          <p:cNvPr id="18" name="TextBox 17">
            <a:extLst>
              <a:ext uri="{FF2B5EF4-FFF2-40B4-BE49-F238E27FC236}">
                <a16:creationId xmlns:a16="http://schemas.microsoft.com/office/drawing/2014/main" id="{D73EF4AB-CA4D-C2B9-8117-9DC6622C789B}"/>
              </a:ext>
            </a:extLst>
          </p:cNvPr>
          <p:cNvSpPr txBox="1"/>
          <p:nvPr/>
        </p:nvSpPr>
        <p:spPr>
          <a:xfrm>
            <a:off x="3387043" y="3455364"/>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spTree>
    <p:extLst>
      <p:ext uri="{BB962C8B-B14F-4D97-AF65-F5344CB8AC3E}">
        <p14:creationId xmlns:p14="http://schemas.microsoft.com/office/powerpoint/2010/main" val="4070901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(rear)</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5CCB6DCD-7D15-E3B8-64DA-7CE92C6B37BB}"/>
              </a:ext>
            </a:extLst>
          </p:cNvPr>
          <p:cNvSpPr txBox="1"/>
          <p:nvPr/>
        </p:nvSpPr>
        <p:spPr>
          <a:xfrm>
            <a:off x="7758631" y="4119936"/>
            <a:ext cx="2967589"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a:t>
            </a:r>
            <a:endParaRPr lang="en-IN" b="1" dirty="0">
              <a:solidFill>
                <a:srgbClr val="FF0000"/>
              </a:solidFill>
              <a:latin typeface="Consolas" panose="020B0609020204030204" pitchFamily="49" charset="0"/>
            </a:endParaRPr>
          </a:p>
        </p:txBody>
      </p:sp>
      <p:sp>
        <p:nvSpPr>
          <p:cNvPr id="18" name="TextBox 17">
            <a:extLst>
              <a:ext uri="{FF2B5EF4-FFF2-40B4-BE49-F238E27FC236}">
                <a16:creationId xmlns:a16="http://schemas.microsoft.com/office/drawing/2014/main" id="{D73EF4AB-CA4D-C2B9-8117-9DC6622C789B}"/>
              </a:ext>
            </a:extLst>
          </p:cNvPr>
          <p:cNvSpPr txBox="1"/>
          <p:nvPr/>
        </p:nvSpPr>
        <p:spPr>
          <a:xfrm>
            <a:off x="5082273" y="3455364"/>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spTree>
    <p:extLst>
      <p:ext uri="{BB962C8B-B14F-4D97-AF65-F5344CB8AC3E}">
        <p14:creationId xmlns:p14="http://schemas.microsoft.com/office/powerpoint/2010/main" val="2771632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(rear)</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5CCB6DCD-7D15-E3B8-64DA-7CE92C6B37BB}"/>
              </a:ext>
            </a:extLst>
          </p:cNvPr>
          <p:cNvSpPr txBox="1"/>
          <p:nvPr/>
        </p:nvSpPr>
        <p:spPr>
          <a:xfrm>
            <a:off x="7758631" y="4119936"/>
            <a:ext cx="2967589" cy="923330"/>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a:t>
            </a:r>
            <a:endParaRPr lang="en-IN" b="1" dirty="0">
              <a:solidFill>
                <a:srgbClr val="FF0000"/>
              </a:solidFill>
              <a:latin typeface="Consolas" panose="020B0609020204030204" pitchFamily="49" charset="0"/>
            </a:endParaRPr>
          </a:p>
        </p:txBody>
      </p:sp>
      <p:sp>
        <p:nvSpPr>
          <p:cNvPr id="18" name="TextBox 17">
            <a:extLst>
              <a:ext uri="{FF2B5EF4-FFF2-40B4-BE49-F238E27FC236}">
                <a16:creationId xmlns:a16="http://schemas.microsoft.com/office/drawing/2014/main" id="{D73EF4AB-CA4D-C2B9-8117-9DC6622C789B}"/>
              </a:ext>
            </a:extLst>
          </p:cNvPr>
          <p:cNvSpPr txBox="1"/>
          <p:nvPr/>
        </p:nvSpPr>
        <p:spPr>
          <a:xfrm>
            <a:off x="6972715" y="3455364"/>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spTree>
    <p:extLst>
      <p:ext uri="{BB962C8B-B14F-4D97-AF65-F5344CB8AC3E}">
        <p14:creationId xmlns:p14="http://schemas.microsoft.com/office/powerpoint/2010/main" val="2328830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(rear)</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5CCB6DCD-7D15-E3B8-64DA-7CE92C6B37BB}"/>
              </a:ext>
            </a:extLst>
          </p:cNvPr>
          <p:cNvSpPr txBox="1"/>
          <p:nvPr/>
        </p:nvSpPr>
        <p:spPr>
          <a:xfrm>
            <a:off x="7758631" y="4119936"/>
            <a:ext cx="2967589" cy="1200329"/>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a:t>
            </a:r>
            <a:endParaRPr lang="en-IN" b="1" dirty="0">
              <a:solidFill>
                <a:srgbClr val="FF0000"/>
              </a:solidFill>
              <a:latin typeface="Consolas" panose="020B0609020204030204" pitchFamily="49" charset="0"/>
            </a:endParaRPr>
          </a:p>
        </p:txBody>
      </p:sp>
      <p:sp>
        <p:nvSpPr>
          <p:cNvPr id="18" name="TextBox 17">
            <a:extLst>
              <a:ext uri="{FF2B5EF4-FFF2-40B4-BE49-F238E27FC236}">
                <a16:creationId xmlns:a16="http://schemas.microsoft.com/office/drawing/2014/main" id="{D73EF4AB-CA4D-C2B9-8117-9DC6622C789B}"/>
              </a:ext>
            </a:extLst>
          </p:cNvPr>
          <p:cNvSpPr txBox="1"/>
          <p:nvPr/>
        </p:nvSpPr>
        <p:spPr>
          <a:xfrm>
            <a:off x="8842603" y="3455364"/>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spTree>
    <p:extLst>
      <p:ext uri="{BB962C8B-B14F-4D97-AF65-F5344CB8AC3E}">
        <p14:creationId xmlns:p14="http://schemas.microsoft.com/office/powerpoint/2010/main" val="886926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(rear)</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587509"/>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74841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4371473"/>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5CCB6DCD-7D15-E3B8-64DA-7CE92C6B37BB}"/>
              </a:ext>
            </a:extLst>
          </p:cNvPr>
          <p:cNvSpPr txBox="1"/>
          <p:nvPr/>
        </p:nvSpPr>
        <p:spPr>
          <a:xfrm>
            <a:off x="7758631" y="4119936"/>
            <a:ext cx="2967589" cy="1477328"/>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 = n</a:t>
            </a:r>
            <a:endParaRPr lang="en-IN" b="1" dirty="0">
              <a:solidFill>
                <a:srgbClr val="FF0000"/>
              </a:solidFill>
              <a:latin typeface="Consolas" panose="020B0609020204030204" pitchFamily="49" charset="0"/>
            </a:endParaRPr>
          </a:p>
        </p:txBody>
      </p:sp>
      <p:sp>
        <p:nvSpPr>
          <p:cNvPr id="18" name="TextBox 17">
            <a:extLst>
              <a:ext uri="{FF2B5EF4-FFF2-40B4-BE49-F238E27FC236}">
                <a16:creationId xmlns:a16="http://schemas.microsoft.com/office/drawing/2014/main" id="{D73EF4AB-CA4D-C2B9-8117-9DC6622C789B}"/>
              </a:ext>
            </a:extLst>
          </p:cNvPr>
          <p:cNvSpPr txBox="1"/>
          <p:nvPr/>
        </p:nvSpPr>
        <p:spPr>
          <a:xfrm>
            <a:off x="8842603" y="3455364"/>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cxnSp>
        <p:nvCxnSpPr>
          <p:cNvPr id="21" name="Straight Connector 20">
            <a:extLst>
              <a:ext uri="{FF2B5EF4-FFF2-40B4-BE49-F238E27FC236}">
                <a16:creationId xmlns:a16="http://schemas.microsoft.com/office/drawing/2014/main" id="{129831BD-697E-2733-D776-2DB03EEFE1D5}"/>
              </a:ext>
            </a:extLst>
          </p:cNvPr>
          <p:cNvCxnSpPr/>
          <p:nvPr/>
        </p:nvCxnSpPr>
        <p:spPr>
          <a:xfrm>
            <a:off x="9616611" y="3294583"/>
            <a:ext cx="0" cy="5301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E341938-E6D9-CC82-1BF4-3090D84B782F}"/>
              </a:ext>
            </a:extLst>
          </p:cNvPr>
          <p:cNvCxnSpPr>
            <a:endCxn id="4" idx="1"/>
          </p:cNvCxnSpPr>
          <p:nvPr/>
        </p:nvCxnSpPr>
        <p:spPr>
          <a:xfrm rot="10800000" flipV="1">
            <a:off x="4753891" y="3824695"/>
            <a:ext cx="4872994" cy="948233"/>
          </a:xfrm>
          <a:prstGeom prst="bentConnector3">
            <a:avLst>
              <a:gd name="adj1" fmla="val 10469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58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3C89D8-3DE4-1F76-C376-C518D39ABEAF}"/>
              </a:ext>
            </a:extLst>
          </p:cNvPr>
          <p:cNvSpPr txBox="1"/>
          <p:nvPr/>
        </p:nvSpPr>
        <p:spPr>
          <a:xfrm>
            <a:off x="255638" y="77780"/>
            <a:ext cx="8275993" cy="6740307"/>
          </a:xfrm>
          <a:prstGeom prst="rect">
            <a:avLst/>
          </a:prstGeom>
          <a:noFill/>
        </p:spPr>
        <p:txBody>
          <a:bodyPr wrap="square" rtlCol="0">
            <a:spAutoFit/>
          </a:bodyPr>
          <a:lstStyle/>
          <a:p>
            <a:r>
              <a:rPr lang="en-IN" dirty="0">
                <a:latin typeface="Consolas" panose="020B0609020204030204" pitchFamily="49" charset="0"/>
              </a:rPr>
              <a:t>struct node* </a:t>
            </a:r>
            <a:r>
              <a:rPr lang="en-IN" dirty="0" err="1">
                <a:latin typeface="Consolas" panose="020B0609020204030204" pitchFamily="49" charset="0"/>
              </a:rPr>
              <a:t>insert_rear</a:t>
            </a:r>
            <a:r>
              <a:rPr lang="en-IN" dirty="0">
                <a:latin typeface="Consolas" panose="020B0609020204030204" pitchFamily="49" charset="0"/>
              </a:rPr>
              <a:t>(struct node *head, struct node *n) {</a:t>
            </a:r>
          </a:p>
          <a:p>
            <a:r>
              <a:rPr lang="en-IN" dirty="0">
                <a:latin typeface="Consolas" panose="020B0609020204030204" pitchFamily="49" charset="0"/>
              </a:rPr>
              <a:t>  if (head == NULL) {</a:t>
            </a:r>
          </a:p>
          <a:p>
            <a:r>
              <a:rPr lang="en-IN" dirty="0">
                <a:latin typeface="Consolas" panose="020B0609020204030204" pitchFamily="49" charset="0"/>
              </a:rPr>
              <a:t>     return n;</a:t>
            </a:r>
          </a:p>
          <a:p>
            <a:r>
              <a:rPr lang="en-IN" dirty="0">
                <a:latin typeface="Consolas" panose="020B0609020204030204" pitchFamily="49" charset="0"/>
              </a:rPr>
              <a:t>  }</a:t>
            </a:r>
          </a:p>
          <a:p>
            <a:r>
              <a:rPr lang="en-IN" dirty="0">
                <a:latin typeface="Consolas" panose="020B0609020204030204" pitchFamily="49" charset="0"/>
              </a:rPr>
              <a:t>  struct node *</a:t>
            </a:r>
            <a:r>
              <a:rPr lang="en-IN" dirty="0" err="1">
                <a:latin typeface="Consolas" panose="020B0609020204030204" pitchFamily="49" charset="0"/>
              </a:rPr>
              <a:t>tmp</a:t>
            </a:r>
            <a:r>
              <a:rPr lang="en-IN" dirty="0">
                <a:latin typeface="Consolas" panose="020B0609020204030204" pitchFamily="49" charset="0"/>
              </a:rPr>
              <a:t> = head;</a:t>
            </a:r>
          </a:p>
          <a:p>
            <a:r>
              <a:rPr lang="en-IN" dirty="0">
                <a:latin typeface="Consolas" panose="020B0609020204030204" pitchFamily="49" charset="0"/>
              </a:rPr>
              <a:t>  while (</a:t>
            </a:r>
            <a:r>
              <a:rPr lang="en-IN" dirty="0" err="1">
                <a:latin typeface="Consolas" panose="020B0609020204030204" pitchFamily="49" charset="0"/>
              </a:rPr>
              <a:t>tmp</a:t>
            </a:r>
            <a:r>
              <a:rPr lang="en-IN" dirty="0">
                <a:latin typeface="Consolas" panose="020B0609020204030204" pitchFamily="49" charset="0"/>
              </a:rPr>
              <a:t>-&gt;next != NULL) {</a:t>
            </a:r>
          </a:p>
          <a:p>
            <a:r>
              <a:rPr lang="en-IN" dirty="0">
                <a:latin typeface="Consolas" panose="020B0609020204030204" pitchFamily="49" charset="0"/>
              </a:rPr>
              <a:t>     </a:t>
            </a:r>
            <a:r>
              <a:rPr lang="en-IN" dirty="0" err="1">
                <a:latin typeface="Consolas" panose="020B0609020204030204" pitchFamily="49" charset="0"/>
              </a:rPr>
              <a:t>tmp</a:t>
            </a:r>
            <a:r>
              <a:rPr lang="en-IN" dirty="0">
                <a:latin typeface="Consolas" panose="020B0609020204030204" pitchFamily="49" charset="0"/>
              </a:rPr>
              <a:t> = </a:t>
            </a:r>
            <a:r>
              <a:rPr lang="en-IN" dirty="0" err="1">
                <a:latin typeface="Consolas" panose="020B0609020204030204" pitchFamily="49" charset="0"/>
              </a:rPr>
              <a:t>tmp</a:t>
            </a:r>
            <a:r>
              <a:rPr lang="en-IN" dirty="0">
                <a:latin typeface="Consolas" panose="020B0609020204030204" pitchFamily="49" charset="0"/>
              </a:rPr>
              <a:t>-&gt;next;</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tmp</a:t>
            </a:r>
            <a:r>
              <a:rPr lang="en-IN" dirty="0">
                <a:latin typeface="Consolas" panose="020B0609020204030204" pitchFamily="49" charset="0"/>
              </a:rPr>
              <a:t>-&gt;next = n;</a:t>
            </a:r>
          </a:p>
          <a:p>
            <a:r>
              <a:rPr lang="en-IN" dirty="0">
                <a:latin typeface="Consolas" panose="020B0609020204030204" pitchFamily="49" charset="0"/>
              </a:rPr>
              <a:t>  return head;</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int main() {</a:t>
            </a:r>
            <a:endParaRPr lang="en-IN" b="1" dirty="0">
              <a:solidFill>
                <a:srgbClr val="FF0000"/>
              </a:solidFill>
              <a:latin typeface="Consolas" panose="020B0609020204030204" pitchFamily="49" charset="0"/>
            </a:endParaRPr>
          </a:p>
          <a:p>
            <a:r>
              <a:rPr lang="en-IN" dirty="0">
                <a:latin typeface="Consolas" panose="020B0609020204030204" pitchFamily="49" charset="0"/>
              </a:rPr>
              <a:t>  struct node *head = NULL;</a:t>
            </a:r>
          </a:p>
          <a:p>
            <a:r>
              <a:rPr lang="en-IN" dirty="0">
                <a:latin typeface="Consolas" panose="020B0609020204030204" pitchFamily="49" charset="0"/>
              </a:rPr>
              <a:t>  struct node *n;</a:t>
            </a:r>
          </a:p>
          <a:p>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  for (</a:t>
            </a:r>
            <a:r>
              <a:rPr lang="en-IN" dirty="0" err="1">
                <a:latin typeface="Consolas" panose="020B0609020204030204" pitchFamily="49" charset="0"/>
              </a:rPr>
              <a:t>i</a:t>
            </a:r>
            <a:r>
              <a:rPr lang="en-IN" dirty="0">
                <a:latin typeface="Consolas" panose="020B0609020204030204" pitchFamily="49" charset="0"/>
              </a:rPr>
              <a:t> = 0; </a:t>
            </a:r>
            <a:r>
              <a:rPr lang="en-IN" dirty="0" err="1">
                <a:latin typeface="Consolas" panose="020B0609020204030204" pitchFamily="49" charset="0"/>
              </a:rPr>
              <a:t>i</a:t>
            </a:r>
            <a:r>
              <a:rPr lang="en-IN" dirty="0">
                <a:latin typeface="Consolas" panose="020B0609020204030204" pitchFamily="49" charset="0"/>
              </a:rPr>
              <a:t> &lt;= 5;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    n = </a:t>
            </a:r>
            <a:r>
              <a:rPr lang="en-IN" dirty="0" err="1">
                <a:latin typeface="Consolas" panose="020B0609020204030204" pitchFamily="49" charset="0"/>
              </a:rPr>
              <a:t>allocate_node</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head = </a:t>
            </a:r>
            <a:r>
              <a:rPr lang="en-IN" dirty="0" err="1">
                <a:latin typeface="Consolas" panose="020B0609020204030204" pitchFamily="49" charset="0"/>
              </a:rPr>
              <a:t>insert_rear</a:t>
            </a:r>
            <a:r>
              <a:rPr lang="en-IN" dirty="0">
                <a:latin typeface="Consolas" panose="020B0609020204030204" pitchFamily="49" charset="0"/>
              </a:rPr>
              <a:t>(head, n);</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print_list</a:t>
            </a:r>
            <a:r>
              <a:rPr lang="en-IN" dirty="0">
                <a:latin typeface="Consolas" panose="020B0609020204030204" pitchFamily="49" charset="0"/>
              </a:rPr>
              <a:t>(head);</a:t>
            </a:r>
          </a:p>
          <a:p>
            <a:r>
              <a:rPr lang="en-IN" dirty="0">
                <a:latin typeface="Consolas" panose="020B0609020204030204" pitchFamily="49" charset="0"/>
              </a:rPr>
              <a:t>  return 0;</a:t>
            </a:r>
          </a:p>
          <a:p>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88A4F98-7106-2155-3294-CD6F41CC1027}"/>
              </a:ext>
            </a:extLst>
          </p:cNvPr>
          <p:cNvSpPr txBox="1"/>
          <p:nvPr/>
        </p:nvSpPr>
        <p:spPr>
          <a:xfrm>
            <a:off x="7811479" y="6000108"/>
            <a:ext cx="3914454"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p:sp>
        <p:nvSpPr>
          <p:cNvPr id="7" name="TextBox 6">
            <a:extLst>
              <a:ext uri="{FF2B5EF4-FFF2-40B4-BE49-F238E27FC236}">
                <a16:creationId xmlns:a16="http://schemas.microsoft.com/office/drawing/2014/main" id="{34E84AE8-A134-627B-F5AF-8AD86BA6D89D}"/>
              </a:ext>
            </a:extLst>
          </p:cNvPr>
          <p:cNvSpPr txBox="1"/>
          <p:nvPr/>
        </p:nvSpPr>
        <p:spPr>
          <a:xfrm>
            <a:off x="7275871" y="980723"/>
            <a:ext cx="4494306" cy="584775"/>
          </a:xfrm>
          <a:prstGeom prst="rect">
            <a:avLst/>
          </a:prstGeom>
          <a:noFill/>
        </p:spPr>
        <p:txBody>
          <a:bodyPr wrap="square" rtlCol="0">
            <a:spAutoFit/>
          </a:bodyPr>
          <a:lstStyle/>
          <a:p>
            <a:r>
              <a:rPr lang="en-US" sz="3200" dirty="0">
                <a:solidFill>
                  <a:srgbClr val="0070C0"/>
                </a:solidFill>
                <a:latin typeface="Consolas" panose="020B0609020204030204" pitchFamily="49" charset="0"/>
              </a:rPr>
              <a:t>Insertion at rear</a:t>
            </a:r>
            <a:endParaRPr lang="en-IN" sz="3200" dirty="0">
              <a:solidFill>
                <a:srgbClr val="0070C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E12DEFE-796B-164D-51C1-C4CA83742A5B}"/>
                  </a:ext>
                </a:extLst>
              </p14:cNvPr>
              <p14:cNvContentPartPr/>
              <p14:nvPr/>
            </p14:nvContentPartPr>
            <p14:xfrm>
              <a:off x="2245320" y="491400"/>
              <a:ext cx="8984520" cy="5861520"/>
            </p14:xfrm>
          </p:contentPart>
        </mc:Choice>
        <mc:Fallback xmlns="">
          <p:pic>
            <p:nvPicPr>
              <p:cNvPr id="2" name="Ink 1">
                <a:extLst>
                  <a:ext uri="{FF2B5EF4-FFF2-40B4-BE49-F238E27FC236}">
                    <a16:creationId xmlns:a16="http://schemas.microsoft.com/office/drawing/2014/main" id="{0E12DEFE-796B-164D-51C1-C4CA83742A5B}"/>
                  </a:ext>
                </a:extLst>
              </p:cNvPr>
              <p:cNvPicPr/>
              <p:nvPr/>
            </p:nvPicPr>
            <p:blipFill>
              <a:blip r:embed="rId4"/>
              <a:stretch>
                <a:fillRect/>
              </a:stretch>
            </p:blipFill>
            <p:spPr>
              <a:xfrm>
                <a:off x="2235960" y="482040"/>
                <a:ext cx="9003240" cy="5880240"/>
              </a:xfrm>
              <a:prstGeom prst="rect">
                <a:avLst/>
              </a:prstGeom>
            </p:spPr>
          </p:pic>
        </mc:Fallback>
      </mc:AlternateContent>
    </p:spTree>
    <p:extLst>
      <p:ext uri="{BB962C8B-B14F-4D97-AF65-F5344CB8AC3E}">
        <p14:creationId xmlns:p14="http://schemas.microsoft.com/office/powerpoint/2010/main" val="73165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9ED0-1B6A-150B-54CC-108504662853}"/>
              </a:ext>
            </a:extLst>
          </p:cNvPr>
          <p:cNvSpPr>
            <a:spLocks noGrp="1"/>
          </p:cNvSpPr>
          <p:nvPr>
            <p:ph type="title"/>
          </p:nvPr>
        </p:nvSpPr>
        <p:spPr/>
        <p:txBody>
          <a:bodyPr/>
          <a:lstStyle/>
          <a:p>
            <a:r>
              <a:rPr lang="en-IN" dirty="0"/>
              <a:t>DSA assignment-1</a:t>
            </a:r>
          </a:p>
        </p:txBody>
      </p:sp>
      <p:sp>
        <p:nvSpPr>
          <p:cNvPr id="3" name="Content Placeholder 2">
            <a:extLst>
              <a:ext uri="{FF2B5EF4-FFF2-40B4-BE49-F238E27FC236}">
                <a16:creationId xmlns:a16="http://schemas.microsoft.com/office/drawing/2014/main" id="{994AC5A8-7287-6D19-4671-48BDFDA6808B}"/>
              </a:ext>
            </a:extLst>
          </p:cNvPr>
          <p:cNvSpPr>
            <a:spLocks noGrp="1"/>
          </p:cNvSpPr>
          <p:nvPr>
            <p:ph idx="1"/>
          </p:nvPr>
        </p:nvSpPr>
        <p:spPr/>
        <p:txBody>
          <a:bodyPr/>
          <a:lstStyle/>
          <a:p>
            <a:r>
              <a:rPr lang="en-IN" dirty="0"/>
              <a:t>You are to implement a library that implements a dynamic array to insert and delete records</a:t>
            </a:r>
          </a:p>
          <a:p>
            <a:endParaRPr lang="en-IN" dirty="0"/>
          </a:p>
          <a:p>
            <a:r>
              <a:rPr lang="en-IN" dirty="0"/>
              <a:t>Implement quick sort, merge sort, and selection sort to sort the dynamic array, using </a:t>
            </a:r>
            <a:r>
              <a:rPr lang="en-IN" dirty="0" err="1">
                <a:solidFill>
                  <a:schemeClr val="accent1"/>
                </a:solidFill>
              </a:rPr>
              <a:t>uid</a:t>
            </a:r>
            <a:r>
              <a:rPr lang="en-IN" dirty="0"/>
              <a:t> as the key</a:t>
            </a:r>
          </a:p>
          <a:p>
            <a:pPr lvl="1"/>
            <a:r>
              <a:rPr lang="en-IN" dirty="0"/>
              <a:t>Code to compare two </a:t>
            </a:r>
            <a:r>
              <a:rPr lang="en-IN" dirty="0" err="1">
                <a:solidFill>
                  <a:schemeClr val="accent1"/>
                </a:solidFill>
              </a:rPr>
              <a:t>uids</a:t>
            </a:r>
            <a:r>
              <a:rPr lang="en-IN" dirty="0"/>
              <a:t> are already provided</a:t>
            </a:r>
          </a:p>
          <a:p>
            <a:endParaRPr lang="en-IN" dirty="0"/>
          </a:p>
          <a:p>
            <a:r>
              <a:rPr lang="en-IN" dirty="0"/>
              <a:t>Implement linear and binary search algorithms to search the record corresponding to a given </a:t>
            </a:r>
            <a:r>
              <a:rPr lang="en-IN" dirty="0" err="1">
                <a:solidFill>
                  <a:schemeClr val="accent1"/>
                </a:solidFill>
              </a:rPr>
              <a:t>uid</a:t>
            </a:r>
            <a:endParaRPr lang="en-IN" dirty="0">
              <a:solidFill>
                <a:schemeClr val="accent1"/>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40DBCCD-0E30-A5A0-84A1-EAEE4126BF1C}"/>
                  </a:ext>
                </a:extLst>
              </p14:cNvPr>
              <p14:cNvContentPartPr/>
              <p14:nvPr/>
            </p14:nvContentPartPr>
            <p14:xfrm>
              <a:off x="4122720" y="4029480"/>
              <a:ext cx="528840" cy="33480"/>
            </p14:xfrm>
          </p:contentPart>
        </mc:Choice>
        <mc:Fallback xmlns="">
          <p:pic>
            <p:nvPicPr>
              <p:cNvPr id="4" name="Ink 3">
                <a:extLst>
                  <a:ext uri="{FF2B5EF4-FFF2-40B4-BE49-F238E27FC236}">
                    <a16:creationId xmlns:a16="http://schemas.microsoft.com/office/drawing/2014/main" id="{D40DBCCD-0E30-A5A0-84A1-EAEE4126BF1C}"/>
                  </a:ext>
                </a:extLst>
              </p:cNvPr>
              <p:cNvPicPr/>
              <p:nvPr/>
            </p:nvPicPr>
            <p:blipFill>
              <a:blip r:embed="rId3"/>
              <a:stretch>
                <a:fillRect/>
              </a:stretch>
            </p:blipFill>
            <p:spPr>
              <a:xfrm>
                <a:off x="4113360" y="4020120"/>
                <a:ext cx="547560" cy="52200"/>
              </a:xfrm>
              <a:prstGeom prst="rect">
                <a:avLst/>
              </a:prstGeom>
            </p:spPr>
          </p:pic>
        </mc:Fallback>
      </mc:AlternateContent>
    </p:spTree>
    <p:extLst>
      <p:ext uri="{BB962C8B-B14F-4D97-AF65-F5344CB8AC3E}">
        <p14:creationId xmlns:p14="http://schemas.microsoft.com/office/powerpoint/2010/main" val="156645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385F-6B61-D8B8-6D94-63DDE917DE1E}"/>
              </a:ext>
            </a:extLst>
          </p:cNvPr>
          <p:cNvSpPr>
            <a:spLocks noGrp="1"/>
          </p:cNvSpPr>
          <p:nvPr>
            <p:ph type="title"/>
          </p:nvPr>
        </p:nvSpPr>
        <p:spPr/>
        <p:txBody>
          <a:bodyPr/>
          <a:lstStyle/>
          <a:p>
            <a:r>
              <a:rPr lang="en-IN" dirty="0"/>
              <a:t>Insertion (rear)</a:t>
            </a:r>
          </a:p>
        </p:txBody>
      </p:sp>
      <p:sp>
        <p:nvSpPr>
          <p:cNvPr id="3" name="Content Placeholder 2">
            <a:extLst>
              <a:ext uri="{FF2B5EF4-FFF2-40B4-BE49-F238E27FC236}">
                <a16:creationId xmlns:a16="http://schemas.microsoft.com/office/drawing/2014/main" id="{347E9570-5ECC-58FB-212E-1063D9775EB6}"/>
              </a:ext>
            </a:extLst>
          </p:cNvPr>
          <p:cNvSpPr>
            <a:spLocks noGrp="1"/>
          </p:cNvSpPr>
          <p:nvPr>
            <p:ph idx="1"/>
          </p:nvPr>
        </p:nvSpPr>
        <p:spPr/>
        <p:txBody>
          <a:bodyPr/>
          <a:lstStyle/>
          <a:p>
            <a:r>
              <a:rPr lang="en-IN" dirty="0">
                <a:solidFill>
                  <a:srgbClr val="FF0000"/>
                </a:solidFill>
              </a:rPr>
              <a:t>How can we implement insertion rear in O(1) operations?</a:t>
            </a:r>
          </a:p>
        </p:txBody>
      </p:sp>
    </p:spTree>
    <p:extLst>
      <p:ext uri="{BB962C8B-B14F-4D97-AF65-F5344CB8AC3E}">
        <p14:creationId xmlns:p14="http://schemas.microsoft.com/office/powerpoint/2010/main" val="4164759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385F-6B61-D8B8-6D94-63DDE917DE1E}"/>
              </a:ext>
            </a:extLst>
          </p:cNvPr>
          <p:cNvSpPr>
            <a:spLocks noGrp="1"/>
          </p:cNvSpPr>
          <p:nvPr>
            <p:ph type="title"/>
          </p:nvPr>
        </p:nvSpPr>
        <p:spPr/>
        <p:txBody>
          <a:bodyPr/>
          <a:lstStyle/>
          <a:p>
            <a:r>
              <a:rPr lang="en-IN" dirty="0"/>
              <a:t>Insertion (rear)</a:t>
            </a:r>
          </a:p>
        </p:txBody>
      </p:sp>
      <p:sp>
        <p:nvSpPr>
          <p:cNvPr id="3" name="Content Placeholder 2">
            <a:extLst>
              <a:ext uri="{FF2B5EF4-FFF2-40B4-BE49-F238E27FC236}">
                <a16:creationId xmlns:a16="http://schemas.microsoft.com/office/drawing/2014/main" id="{347E9570-5ECC-58FB-212E-1063D9775EB6}"/>
              </a:ext>
            </a:extLst>
          </p:cNvPr>
          <p:cNvSpPr>
            <a:spLocks noGrp="1"/>
          </p:cNvSpPr>
          <p:nvPr>
            <p:ph idx="1"/>
          </p:nvPr>
        </p:nvSpPr>
        <p:spPr/>
        <p:txBody>
          <a:bodyPr/>
          <a:lstStyle/>
          <a:p>
            <a:r>
              <a:rPr lang="en-IN" dirty="0">
                <a:solidFill>
                  <a:srgbClr val="FF0000"/>
                </a:solidFill>
              </a:rPr>
              <a:t>How can we implement insertion rear in O(1) operations?</a:t>
            </a:r>
          </a:p>
          <a:p>
            <a:pPr lvl="1"/>
            <a:r>
              <a:rPr lang="en-IN" dirty="0">
                <a:solidFill>
                  <a:schemeClr val="accent1"/>
                </a:solidFill>
              </a:rPr>
              <a:t>Keep track of the tail (last node) of the linked list in addition to head</a:t>
            </a:r>
          </a:p>
          <a:p>
            <a:pPr lvl="1"/>
            <a:r>
              <a:rPr lang="en-IN" dirty="0">
                <a:solidFill>
                  <a:schemeClr val="accent1"/>
                </a:solidFill>
              </a:rPr>
              <a:t>No need to walk the entire list to find the tail</a:t>
            </a:r>
          </a:p>
          <a:p>
            <a:pPr lvl="1"/>
            <a:r>
              <a:rPr lang="en-IN" dirty="0">
                <a:solidFill>
                  <a:schemeClr val="accent1"/>
                </a:solidFill>
              </a:rPr>
              <a:t>After insertion, update the tail to point to the inserted node</a:t>
            </a:r>
          </a:p>
        </p:txBody>
      </p:sp>
    </p:spTree>
    <p:extLst>
      <p:ext uri="{BB962C8B-B14F-4D97-AF65-F5344CB8AC3E}">
        <p14:creationId xmlns:p14="http://schemas.microsoft.com/office/powerpoint/2010/main" val="3151296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5C69-32EB-FEFB-3881-27760D484637}"/>
              </a:ext>
            </a:extLst>
          </p:cNvPr>
          <p:cNvSpPr>
            <a:spLocks noGrp="1"/>
          </p:cNvSpPr>
          <p:nvPr>
            <p:ph type="title"/>
          </p:nvPr>
        </p:nvSpPr>
        <p:spPr/>
        <p:txBody>
          <a:bodyPr/>
          <a:lstStyle/>
          <a:p>
            <a:r>
              <a:rPr lang="en-IN" dirty="0"/>
              <a:t>Insertion (at specific position)</a:t>
            </a:r>
          </a:p>
        </p:txBody>
      </p:sp>
      <p:sp>
        <p:nvSpPr>
          <p:cNvPr id="3" name="Text Placeholder 2">
            <a:extLst>
              <a:ext uri="{FF2B5EF4-FFF2-40B4-BE49-F238E27FC236}">
                <a16:creationId xmlns:a16="http://schemas.microsoft.com/office/drawing/2014/main" id="{E28481A4-974F-DF96-2E56-F60F9AE44CD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88426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(at specific position)</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r>
              <a:rPr lang="en-US" dirty="0"/>
              <a:t>Before insertion</a:t>
            </a:r>
          </a:p>
          <a:p>
            <a:endParaRPr lang="en-US" dirty="0"/>
          </a:p>
          <a:p>
            <a:endParaRPr lang="en-US" dirty="0"/>
          </a:p>
          <a:p>
            <a:endParaRPr lang="en-US" dirty="0"/>
          </a:p>
          <a:p>
            <a:endParaRPr lang="en-US" dirty="0"/>
          </a:p>
          <a:p>
            <a:endParaRPr lang="en-US" dirty="0"/>
          </a:p>
          <a:p>
            <a:r>
              <a:rPr lang="en-US" dirty="0"/>
              <a:t>After inserting the new node </a:t>
            </a:r>
            <a:r>
              <a:rPr lang="en-US" dirty="0">
                <a:solidFill>
                  <a:schemeClr val="accent1"/>
                </a:solidFill>
                <a:latin typeface="Consolas" panose="020B0609020204030204" pitchFamily="49" charset="0"/>
              </a:rPr>
              <a:t>n</a:t>
            </a:r>
            <a:r>
              <a:rPr lang="en-US" dirty="0">
                <a:solidFill>
                  <a:srgbClr val="FF0000"/>
                </a:solidFill>
                <a:latin typeface="Consolas" panose="020B0609020204030204" pitchFamily="49" charset="0"/>
              </a:rPr>
              <a:t> </a:t>
            </a:r>
            <a:r>
              <a:rPr lang="en-US" dirty="0"/>
              <a:t>at position two</a:t>
            </a:r>
            <a:endParaRPr lang="en-IN" dirty="0"/>
          </a:p>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16627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3271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3950234"/>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C3F618BC-EDBF-96F4-E9D5-AE9D8CBA19DE}"/>
              </a:ext>
            </a:extLst>
          </p:cNvPr>
          <p:cNvSpPr txBox="1"/>
          <p:nvPr/>
        </p:nvSpPr>
        <p:spPr>
          <a:xfrm>
            <a:off x="3327108" y="2671278"/>
            <a:ext cx="864211" cy="369332"/>
          </a:xfrm>
          <a:prstGeom prst="rect">
            <a:avLst/>
          </a:prstGeom>
          <a:noFill/>
        </p:spPr>
        <p:txBody>
          <a:bodyPr wrap="square" rtlCol="0">
            <a:spAutoFit/>
          </a:bodyPr>
          <a:lstStyle/>
          <a:p>
            <a:r>
              <a:rPr lang="en-US" dirty="0"/>
              <a:t>pos = 0</a:t>
            </a:r>
            <a:endParaRPr lang="en-IN" dirty="0"/>
          </a:p>
        </p:txBody>
      </p:sp>
      <p:sp>
        <p:nvSpPr>
          <p:cNvPr id="18" name="TextBox 17">
            <a:extLst>
              <a:ext uri="{FF2B5EF4-FFF2-40B4-BE49-F238E27FC236}">
                <a16:creationId xmlns:a16="http://schemas.microsoft.com/office/drawing/2014/main" id="{2AFC44AE-2746-217E-225D-DB4FDFD906EC}"/>
              </a:ext>
            </a:extLst>
          </p:cNvPr>
          <p:cNvSpPr txBox="1"/>
          <p:nvPr/>
        </p:nvSpPr>
        <p:spPr>
          <a:xfrm>
            <a:off x="5082274" y="2690116"/>
            <a:ext cx="864211" cy="369332"/>
          </a:xfrm>
          <a:prstGeom prst="rect">
            <a:avLst/>
          </a:prstGeom>
          <a:noFill/>
        </p:spPr>
        <p:txBody>
          <a:bodyPr wrap="square" rtlCol="0">
            <a:spAutoFit/>
          </a:bodyPr>
          <a:lstStyle/>
          <a:p>
            <a:r>
              <a:rPr lang="en-US" dirty="0"/>
              <a:t>pos = 1</a:t>
            </a:r>
            <a:endParaRPr lang="en-IN" dirty="0"/>
          </a:p>
        </p:txBody>
      </p:sp>
      <p:sp>
        <p:nvSpPr>
          <p:cNvPr id="19" name="TextBox 18">
            <a:extLst>
              <a:ext uri="{FF2B5EF4-FFF2-40B4-BE49-F238E27FC236}">
                <a16:creationId xmlns:a16="http://schemas.microsoft.com/office/drawing/2014/main" id="{0E8447FC-36BC-FEB7-E388-A77904F77A23}"/>
              </a:ext>
            </a:extLst>
          </p:cNvPr>
          <p:cNvSpPr txBox="1"/>
          <p:nvPr/>
        </p:nvSpPr>
        <p:spPr>
          <a:xfrm>
            <a:off x="6971004" y="2688406"/>
            <a:ext cx="864211" cy="369332"/>
          </a:xfrm>
          <a:prstGeom prst="rect">
            <a:avLst/>
          </a:prstGeom>
          <a:noFill/>
        </p:spPr>
        <p:txBody>
          <a:bodyPr wrap="square" rtlCol="0">
            <a:spAutoFit/>
          </a:bodyPr>
          <a:lstStyle/>
          <a:p>
            <a:r>
              <a:rPr lang="en-US" dirty="0"/>
              <a:t>pos = 2</a:t>
            </a:r>
            <a:endParaRPr lang="en-IN" dirty="0"/>
          </a:p>
        </p:txBody>
      </p:sp>
      <p:sp>
        <p:nvSpPr>
          <p:cNvPr id="20" name="TextBox 19">
            <a:extLst>
              <a:ext uri="{FF2B5EF4-FFF2-40B4-BE49-F238E27FC236}">
                <a16:creationId xmlns:a16="http://schemas.microsoft.com/office/drawing/2014/main" id="{A7ED7E67-2B0B-B81C-263B-A1DEF72B2B37}"/>
              </a:ext>
            </a:extLst>
          </p:cNvPr>
          <p:cNvSpPr txBox="1"/>
          <p:nvPr/>
        </p:nvSpPr>
        <p:spPr>
          <a:xfrm>
            <a:off x="8808364" y="2676422"/>
            <a:ext cx="864211" cy="369332"/>
          </a:xfrm>
          <a:prstGeom prst="rect">
            <a:avLst/>
          </a:prstGeom>
          <a:noFill/>
        </p:spPr>
        <p:txBody>
          <a:bodyPr wrap="square" rtlCol="0">
            <a:spAutoFit/>
          </a:bodyPr>
          <a:lstStyle/>
          <a:p>
            <a:r>
              <a:rPr lang="en-US" dirty="0"/>
              <a:t>pos = 3</a:t>
            </a:r>
            <a:endParaRPr lang="en-IN" dirty="0"/>
          </a:p>
        </p:txBody>
      </p:sp>
      <p:graphicFrame>
        <p:nvGraphicFramePr>
          <p:cNvPr id="21" name="Table 4">
            <a:extLst>
              <a:ext uri="{FF2B5EF4-FFF2-40B4-BE49-F238E27FC236}">
                <a16:creationId xmlns:a16="http://schemas.microsoft.com/office/drawing/2014/main" id="{92F3C540-5440-0F26-A177-757A10B09951}"/>
              </a:ext>
            </a:extLst>
          </p:cNvPr>
          <p:cNvGraphicFramePr>
            <a:graphicFrameLocks noGrp="1"/>
          </p:cNvGraphicFramePr>
          <p:nvPr/>
        </p:nvGraphicFramePr>
        <p:xfrm>
          <a:off x="2318916" y="594369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2" name="Table 21">
            <a:extLst>
              <a:ext uri="{FF2B5EF4-FFF2-40B4-BE49-F238E27FC236}">
                <a16:creationId xmlns:a16="http://schemas.microsoft.com/office/drawing/2014/main" id="{3EFCF795-A113-5BBD-042F-413E4378713D}"/>
              </a:ext>
            </a:extLst>
          </p:cNvPr>
          <p:cNvGraphicFramePr>
            <a:graphicFrameLocks noGrp="1"/>
          </p:cNvGraphicFramePr>
          <p:nvPr/>
        </p:nvGraphicFramePr>
        <p:xfrm>
          <a:off x="4174989" y="595171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3" name="Table 22">
            <a:extLst>
              <a:ext uri="{FF2B5EF4-FFF2-40B4-BE49-F238E27FC236}">
                <a16:creationId xmlns:a16="http://schemas.microsoft.com/office/drawing/2014/main" id="{4BF5B988-CFEC-9813-4512-6F20D2D9773C}"/>
              </a:ext>
            </a:extLst>
          </p:cNvPr>
          <p:cNvGraphicFramePr>
            <a:graphicFrameLocks noGrp="1"/>
          </p:cNvGraphicFramePr>
          <p:nvPr/>
        </p:nvGraphicFramePr>
        <p:xfrm>
          <a:off x="6011812" y="595973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4" name="Table 23">
            <a:extLst>
              <a:ext uri="{FF2B5EF4-FFF2-40B4-BE49-F238E27FC236}">
                <a16:creationId xmlns:a16="http://schemas.microsoft.com/office/drawing/2014/main" id="{CD8E96C9-8E50-C544-0647-E0501AA6744C}"/>
              </a:ext>
            </a:extLst>
          </p:cNvPr>
          <p:cNvGraphicFramePr>
            <a:graphicFrameLocks noGrp="1"/>
          </p:cNvGraphicFramePr>
          <p:nvPr/>
        </p:nvGraphicFramePr>
        <p:xfrm>
          <a:off x="7858259" y="5958133"/>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5" name="Table 24">
            <a:extLst>
              <a:ext uri="{FF2B5EF4-FFF2-40B4-BE49-F238E27FC236}">
                <a16:creationId xmlns:a16="http://schemas.microsoft.com/office/drawing/2014/main" id="{49979D02-33E8-A52A-99E3-4FF2E84159D9}"/>
              </a:ext>
            </a:extLst>
          </p:cNvPr>
          <p:cNvGraphicFramePr>
            <a:graphicFrameLocks noGrp="1"/>
          </p:cNvGraphicFramePr>
          <p:nvPr/>
        </p:nvGraphicFramePr>
        <p:xfrm>
          <a:off x="9704706" y="5956528"/>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26" name="Straight Arrow Connector 25">
            <a:extLst>
              <a:ext uri="{FF2B5EF4-FFF2-40B4-BE49-F238E27FC236}">
                <a16:creationId xmlns:a16="http://schemas.microsoft.com/office/drawing/2014/main" id="{504630C6-2426-E6AD-F260-3366C63A24A5}"/>
              </a:ext>
            </a:extLst>
          </p:cNvPr>
          <p:cNvCxnSpPr>
            <a:endCxn id="22" idx="1"/>
          </p:cNvCxnSpPr>
          <p:nvPr/>
        </p:nvCxnSpPr>
        <p:spPr>
          <a:xfrm flipV="1">
            <a:off x="3273954" y="613713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32D6106-4343-5F17-4A1E-5A227245BD81}"/>
              </a:ext>
            </a:extLst>
          </p:cNvPr>
          <p:cNvCxnSpPr/>
          <p:nvPr/>
        </p:nvCxnSpPr>
        <p:spPr>
          <a:xfrm flipV="1">
            <a:off x="5080492" y="61148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175CE24-B7E5-491B-82AD-398F9062A2DC}"/>
              </a:ext>
            </a:extLst>
          </p:cNvPr>
          <p:cNvCxnSpPr/>
          <p:nvPr/>
        </p:nvCxnSpPr>
        <p:spPr>
          <a:xfrm flipV="1">
            <a:off x="6938404" y="613371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887211B-EC1E-B7E1-05F1-07D11E20CCE1}"/>
              </a:ext>
            </a:extLst>
          </p:cNvPr>
          <p:cNvCxnSpPr/>
          <p:nvPr/>
        </p:nvCxnSpPr>
        <p:spPr>
          <a:xfrm flipV="1">
            <a:off x="8796319" y="6121731"/>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717488-4398-EA32-E2D7-80699E761D99}"/>
              </a:ext>
            </a:extLst>
          </p:cNvPr>
          <p:cNvCxnSpPr/>
          <p:nvPr/>
        </p:nvCxnSpPr>
        <p:spPr>
          <a:xfrm flipV="1">
            <a:off x="1383516" y="613713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E7AE1A5-70AD-8EE5-9B5E-95E491DED58F}"/>
              </a:ext>
            </a:extLst>
          </p:cNvPr>
          <p:cNvSpPr txBox="1"/>
          <p:nvPr/>
        </p:nvSpPr>
        <p:spPr>
          <a:xfrm>
            <a:off x="1119882" y="5760196"/>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EE7D26FB-5668-9238-4D6E-BF533878B814}"/>
              </a:ext>
            </a:extLst>
          </p:cNvPr>
          <p:cNvSpPr txBox="1"/>
          <p:nvPr/>
        </p:nvSpPr>
        <p:spPr>
          <a:xfrm>
            <a:off x="2441819" y="5577151"/>
            <a:ext cx="864211" cy="369332"/>
          </a:xfrm>
          <a:prstGeom prst="rect">
            <a:avLst/>
          </a:prstGeom>
          <a:noFill/>
        </p:spPr>
        <p:txBody>
          <a:bodyPr wrap="square" rtlCol="0">
            <a:spAutoFit/>
          </a:bodyPr>
          <a:lstStyle/>
          <a:p>
            <a:r>
              <a:rPr lang="en-US" dirty="0"/>
              <a:t>pos = 0</a:t>
            </a:r>
            <a:endParaRPr lang="en-IN" dirty="0"/>
          </a:p>
        </p:txBody>
      </p:sp>
      <p:sp>
        <p:nvSpPr>
          <p:cNvPr id="33" name="TextBox 32">
            <a:extLst>
              <a:ext uri="{FF2B5EF4-FFF2-40B4-BE49-F238E27FC236}">
                <a16:creationId xmlns:a16="http://schemas.microsoft.com/office/drawing/2014/main" id="{B1C43FF4-5888-364F-8156-07A67D0B4E9F}"/>
              </a:ext>
            </a:extLst>
          </p:cNvPr>
          <p:cNvSpPr txBox="1"/>
          <p:nvPr/>
        </p:nvSpPr>
        <p:spPr>
          <a:xfrm>
            <a:off x="4310001" y="5595989"/>
            <a:ext cx="864211" cy="369332"/>
          </a:xfrm>
          <a:prstGeom prst="rect">
            <a:avLst/>
          </a:prstGeom>
          <a:noFill/>
        </p:spPr>
        <p:txBody>
          <a:bodyPr wrap="square" rtlCol="0">
            <a:spAutoFit/>
          </a:bodyPr>
          <a:lstStyle/>
          <a:p>
            <a:r>
              <a:rPr lang="en-US" dirty="0"/>
              <a:t>pos = 1</a:t>
            </a:r>
            <a:endParaRPr lang="en-IN" dirty="0"/>
          </a:p>
        </p:txBody>
      </p:sp>
      <p:sp>
        <p:nvSpPr>
          <p:cNvPr id="34" name="TextBox 33">
            <a:extLst>
              <a:ext uri="{FF2B5EF4-FFF2-40B4-BE49-F238E27FC236}">
                <a16:creationId xmlns:a16="http://schemas.microsoft.com/office/drawing/2014/main" id="{03FAED54-0FC0-652A-3482-33C27D6D5167}"/>
              </a:ext>
            </a:extLst>
          </p:cNvPr>
          <p:cNvSpPr txBox="1"/>
          <p:nvPr/>
        </p:nvSpPr>
        <p:spPr>
          <a:xfrm>
            <a:off x="6147357" y="5584005"/>
            <a:ext cx="864211" cy="369332"/>
          </a:xfrm>
          <a:prstGeom prst="rect">
            <a:avLst/>
          </a:prstGeom>
          <a:noFill/>
        </p:spPr>
        <p:txBody>
          <a:bodyPr wrap="square" rtlCol="0">
            <a:spAutoFit/>
          </a:bodyPr>
          <a:lstStyle/>
          <a:p>
            <a:r>
              <a:rPr lang="en-US" dirty="0"/>
              <a:t>pos = 2</a:t>
            </a:r>
            <a:endParaRPr lang="en-IN" dirty="0"/>
          </a:p>
        </p:txBody>
      </p:sp>
      <p:sp>
        <p:nvSpPr>
          <p:cNvPr id="35" name="TextBox 34">
            <a:extLst>
              <a:ext uri="{FF2B5EF4-FFF2-40B4-BE49-F238E27FC236}">
                <a16:creationId xmlns:a16="http://schemas.microsoft.com/office/drawing/2014/main" id="{DD2A4202-F05C-A945-2BC7-98F5E989629F}"/>
              </a:ext>
            </a:extLst>
          </p:cNvPr>
          <p:cNvSpPr txBox="1"/>
          <p:nvPr/>
        </p:nvSpPr>
        <p:spPr>
          <a:xfrm>
            <a:off x="8005265" y="5592569"/>
            <a:ext cx="864211" cy="369332"/>
          </a:xfrm>
          <a:prstGeom prst="rect">
            <a:avLst/>
          </a:prstGeom>
          <a:noFill/>
        </p:spPr>
        <p:txBody>
          <a:bodyPr wrap="square" rtlCol="0">
            <a:spAutoFit/>
          </a:bodyPr>
          <a:lstStyle/>
          <a:p>
            <a:r>
              <a:rPr lang="en-US" dirty="0"/>
              <a:t>pos = 3</a:t>
            </a:r>
            <a:endParaRPr lang="en-IN" dirty="0"/>
          </a:p>
        </p:txBody>
      </p:sp>
      <p:sp>
        <p:nvSpPr>
          <p:cNvPr id="36" name="TextBox 35">
            <a:extLst>
              <a:ext uri="{FF2B5EF4-FFF2-40B4-BE49-F238E27FC236}">
                <a16:creationId xmlns:a16="http://schemas.microsoft.com/office/drawing/2014/main" id="{AB8D1C80-83F7-76DF-B54D-67FB5913EC19}"/>
              </a:ext>
            </a:extLst>
          </p:cNvPr>
          <p:cNvSpPr txBox="1"/>
          <p:nvPr/>
        </p:nvSpPr>
        <p:spPr>
          <a:xfrm>
            <a:off x="9832347" y="5560037"/>
            <a:ext cx="864211" cy="369332"/>
          </a:xfrm>
          <a:prstGeom prst="rect">
            <a:avLst/>
          </a:prstGeom>
          <a:noFill/>
        </p:spPr>
        <p:txBody>
          <a:bodyPr wrap="square" rtlCol="0">
            <a:spAutoFit/>
          </a:bodyPr>
          <a:lstStyle/>
          <a:p>
            <a:r>
              <a:rPr lang="en-US" dirty="0"/>
              <a:t>pos = 4</a:t>
            </a:r>
            <a:endParaRPr lang="en-IN"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F63B74D-C88A-8B9F-998F-422F53D29C44}"/>
                  </a:ext>
                </a:extLst>
              </p14:cNvPr>
              <p14:cNvContentPartPr/>
              <p14:nvPr/>
            </p14:nvContentPartPr>
            <p14:xfrm>
              <a:off x="3368160" y="2986560"/>
              <a:ext cx="6024960" cy="3483720"/>
            </p14:xfrm>
          </p:contentPart>
        </mc:Choice>
        <mc:Fallback xmlns="">
          <p:pic>
            <p:nvPicPr>
              <p:cNvPr id="15" name="Ink 14">
                <a:extLst>
                  <a:ext uri="{FF2B5EF4-FFF2-40B4-BE49-F238E27FC236}">
                    <a16:creationId xmlns:a16="http://schemas.microsoft.com/office/drawing/2014/main" id="{0F63B74D-C88A-8B9F-998F-422F53D29C44}"/>
                  </a:ext>
                </a:extLst>
              </p:cNvPr>
              <p:cNvPicPr/>
              <p:nvPr/>
            </p:nvPicPr>
            <p:blipFill>
              <a:blip r:embed="rId4"/>
              <a:stretch>
                <a:fillRect/>
              </a:stretch>
            </p:blipFill>
            <p:spPr>
              <a:xfrm>
                <a:off x="3358800" y="2977200"/>
                <a:ext cx="6043680" cy="3502440"/>
              </a:xfrm>
              <a:prstGeom prst="rect">
                <a:avLst/>
              </a:prstGeom>
            </p:spPr>
          </p:pic>
        </mc:Fallback>
      </mc:AlternateContent>
    </p:spTree>
    <p:extLst>
      <p:ext uri="{BB962C8B-B14F-4D97-AF65-F5344CB8AC3E}">
        <p14:creationId xmlns:p14="http://schemas.microsoft.com/office/powerpoint/2010/main" val="1406417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(at specific position)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16627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3271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3950234"/>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C3F618BC-EDBF-96F4-E9D5-AE9D8CBA19DE}"/>
              </a:ext>
            </a:extLst>
          </p:cNvPr>
          <p:cNvSpPr txBox="1"/>
          <p:nvPr/>
        </p:nvSpPr>
        <p:spPr>
          <a:xfrm>
            <a:off x="3327108" y="2671278"/>
            <a:ext cx="864211" cy="369332"/>
          </a:xfrm>
          <a:prstGeom prst="rect">
            <a:avLst/>
          </a:prstGeom>
          <a:noFill/>
        </p:spPr>
        <p:txBody>
          <a:bodyPr wrap="square" rtlCol="0">
            <a:spAutoFit/>
          </a:bodyPr>
          <a:lstStyle/>
          <a:p>
            <a:r>
              <a:rPr lang="en-US" dirty="0"/>
              <a:t>pos = 0</a:t>
            </a:r>
            <a:endParaRPr lang="en-IN" dirty="0"/>
          </a:p>
        </p:txBody>
      </p:sp>
      <p:sp>
        <p:nvSpPr>
          <p:cNvPr id="18" name="TextBox 17">
            <a:extLst>
              <a:ext uri="{FF2B5EF4-FFF2-40B4-BE49-F238E27FC236}">
                <a16:creationId xmlns:a16="http://schemas.microsoft.com/office/drawing/2014/main" id="{2AFC44AE-2746-217E-225D-DB4FDFD906EC}"/>
              </a:ext>
            </a:extLst>
          </p:cNvPr>
          <p:cNvSpPr txBox="1"/>
          <p:nvPr/>
        </p:nvSpPr>
        <p:spPr>
          <a:xfrm>
            <a:off x="5082274" y="2690116"/>
            <a:ext cx="864211" cy="369332"/>
          </a:xfrm>
          <a:prstGeom prst="rect">
            <a:avLst/>
          </a:prstGeom>
          <a:noFill/>
        </p:spPr>
        <p:txBody>
          <a:bodyPr wrap="square" rtlCol="0">
            <a:spAutoFit/>
          </a:bodyPr>
          <a:lstStyle/>
          <a:p>
            <a:r>
              <a:rPr lang="en-US" dirty="0"/>
              <a:t>pos = 1</a:t>
            </a:r>
            <a:endParaRPr lang="en-IN" dirty="0"/>
          </a:p>
        </p:txBody>
      </p:sp>
      <p:sp>
        <p:nvSpPr>
          <p:cNvPr id="19" name="TextBox 18">
            <a:extLst>
              <a:ext uri="{FF2B5EF4-FFF2-40B4-BE49-F238E27FC236}">
                <a16:creationId xmlns:a16="http://schemas.microsoft.com/office/drawing/2014/main" id="{0E8447FC-36BC-FEB7-E388-A77904F77A23}"/>
              </a:ext>
            </a:extLst>
          </p:cNvPr>
          <p:cNvSpPr txBox="1"/>
          <p:nvPr/>
        </p:nvSpPr>
        <p:spPr>
          <a:xfrm>
            <a:off x="6971004" y="2688406"/>
            <a:ext cx="864211" cy="369332"/>
          </a:xfrm>
          <a:prstGeom prst="rect">
            <a:avLst/>
          </a:prstGeom>
          <a:noFill/>
        </p:spPr>
        <p:txBody>
          <a:bodyPr wrap="square" rtlCol="0">
            <a:spAutoFit/>
          </a:bodyPr>
          <a:lstStyle/>
          <a:p>
            <a:r>
              <a:rPr lang="en-US" dirty="0"/>
              <a:t>pos = 2</a:t>
            </a:r>
            <a:endParaRPr lang="en-IN" dirty="0"/>
          </a:p>
        </p:txBody>
      </p:sp>
      <p:sp>
        <p:nvSpPr>
          <p:cNvPr id="20" name="TextBox 19">
            <a:extLst>
              <a:ext uri="{FF2B5EF4-FFF2-40B4-BE49-F238E27FC236}">
                <a16:creationId xmlns:a16="http://schemas.microsoft.com/office/drawing/2014/main" id="{A7ED7E67-2B0B-B81C-263B-A1DEF72B2B37}"/>
              </a:ext>
            </a:extLst>
          </p:cNvPr>
          <p:cNvSpPr txBox="1"/>
          <p:nvPr/>
        </p:nvSpPr>
        <p:spPr>
          <a:xfrm>
            <a:off x="8808364" y="2676422"/>
            <a:ext cx="864211" cy="369332"/>
          </a:xfrm>
          <a:prstGeom prst="rect">
            <a:avLst/>
          </a:prstGeom>
          <a:noFill/>
        </p:spPr>
        <p:txBody>
          <a:bodyPr wrap="square" rtlCol="0">
            <a:spAutoFit/>
          </a:bodyPr>
          <a:lstStyle/>
          <a:p>
            <a:r>
              <a:rPr lang="en-US" dirty="0"/>
              <a:t>pos = 3</a:t>
            </a:r>
            <a:endParaRPr lang="en-IN" dirty="0"/>
          </a:p>
        </p:txBody>
      </p:sp>
      <p:sp>
        <p:nvSpPr>
          <p:cNvPr id="38" name="TextBox 37">
            <a:extLst>
              <a:ext uri="{FF2B5EF4-FFF2-40B4-BE49-F238E27FC236}">
                <a16:creationId xmlns:a16="http://schemas.microsoft.com/office/drawing/2014/main" id="{BFE768EE-9115-F40F-7EC4-0E2E4FC0B8D7}"/>
              </a:ext>
            </a:extLst>
          </p:cNvPr>
          <p:cNvSpPr txBox="1"/>
          <p:nvPr/>
        </p:nvSpPr>
        <p:spPr>
          <a:xfrm>
            <a:off x="1288026" y="6085838"/>
            <a:ext cx="9517625" cy="461665"/>
          </a:xfrm>
          <a:prstGeom prst="rect">
            <a:avLst/>
          </a:prstGeom>
          <a:noFill/>
        </p:spPr>
        <p:txBody>
          <a:bodyPr wrap="square" rtlCol="0">
            <a:spAutoFit/>
          </a:bodyPr>
          <a:lstStyle/>
          <a:p>
            <a:r>
              <a:rPr lang="en-US" sz="2400" dirty="0">
                <a:latin typeface="Consolas" panose="020B0609020204030204" pitchFamily="49" charset="0"/>
              </a:rPr>
              <a:t>Insert the node </a:t>
            </a:r>
            <a:r>
              <a:rPr lang="en-US" sz="2400" dirty="0">
                <a:solidFill>
                  <a:schemeClr val="accent1"/>
                </a:solidFill>
                <a:latin typeface="Consolas" panose="020B0609020204030204" pitchFamily="49" charset="0"/>
              </a:rPr>
              <a:t>n</a:t>
            </a:r>
            <a:r>
              <a:rPr lang="en-US" sz="2400" dirty="0">
                <a:latin typeface="Consolas" panose="020B0609020204030204" pitchFamily="49" charset="0"/>
              </a:rPr>
              <a:t> at position </a:t>
            </a:r>
            <a:r>
              <a:rPr lang="en-US" sz="2400" dirty="0">
                <a:solidFill>
                  <a:schemeClr val="accent1"/>
                </a:solidFill>
                <a:latin typeface="Consolas" panose="020B0609020204030204" pitchFamily="49" charset="0"/>
              </a:rPr>
              <a:t>two</a:t>
            </a:r>
            <a:r>
              <a:rPr lang="en-US" sz="2400" dirty="0">
                <a:latin typeface="Consolas" panose="020B0609020204030204" pitchFamily="49" charset="0"/>
              </a:rPr>
              <a:t> in the linked list.</a:t>
            </a:r>
            <a:endParaRPr lang="en-IN" sz="2400"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242969C-62E3-6950-770D-EDC7C998C6A0}"/>
                  </a:ext>
                </a:extLst>
              </p14:cNvPr>
              <p14:cNvContentPartPr/>
              <p14:nvPr/>
            </p14:nvContentPartPr>
            <p14:xfrm>
              <a:off x="5335560" y="3566160"/>
              <a:ext cx="6382440" cy="1887840"/>
            </p14:xfrm>
          </p:contentPart>
        </mc:Choice>
        <mc:Fallback xmlns="">
          <p:pic>
            <p:nvPicPr>
              <p:cNvPr id="3" name="Ink 2">
                <a:extLst>
                  <a:ext uri="{FF2B5EF4-FFF2-40B4-BE49-F238E27FC236}">
                    <a16:creationId xmlns:a16="http://schemas.microsoft.com/office/drawing/2014/main" id="{D242969C-62E3-6950-770D-EDC7C998C6A0}"/>
                  </a:ext>
                </a:extLst>
              </p:cNvPr>
              <p:cNvPicPr/>
              <p:nvPr/>
            </p:nvPicPr>
            <p:blipFill>
              <a:blip r:embed="rId4"/>
              <a:stretch>
                <a:fillRect/>
              </a:stretch>
            </p:blipFill>
            <p:spPr>
              <a:xfrm>
                <a:off x="5326200" y="3556800"/>
                <a:ext cx="6401160" cy="1906560"/>
              </a:xfrm>
              <a:prstGeom prst="rect">
                <a:avLst/>
              </a:prstGeom>
            </p:spPr>
          </p:pic>
        </mc:Fallback>
      </mc:AlternateContent>
    </p:spTree>
    <p:extLst>
      <p:ext uri="{BB962C8B-B14F-4D97-AF65-F5344CB8AC3E}">
        <p14:creationId xmlns:p14="http://schemas.microsoft.com/office/powerpoint/2010/main" val="21819251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(at specific position)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16627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3271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3950234"/>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C3F618BC-EDBF-96F4-E9D5-AE9D8CBA19DE}"/>
              </a:ext>
            </a:extLst>
          </p:cNvPr>
          <p:cNvSpPr txBox="1"/>
          <p:nvPr/>
        </p:nvSpPr>
        <p:spPr>
          <a:xfrm>
            <a:off x="3327108" y="2671278"/>
            <a:ext cx="864211" cy="369332"/>
          </a:xfrm>
          <a:prstGeom prst="rect">
            <a:avLst/>
          </a:prstGeom>
          <a:noFill/>
        </p:spPr>
        <p:txBody>
          <a:bodyPr wrap="square" rtlCol="0">
            <a:spAutoFit/>
          </a:bodyPr>
          <a:lstStyle/>
          <a:p>
            <a:r>
              <a:rPr lang="en-US" dirty="0"/>
              <a:t>pos = 0</a:t>
            </a:r>
            <a:endParaRPr lang="en-IN" dirty="0"/>
          </a:p>
        </p:txBody>
      </p:sp>
      <p:sp>
        <p:nvSpPr>
          <p:cNvPr id="18" name="TextBox 17">
            <a:extLst>
              <a:ext uri="{FF2B5EF4-FFF2-40B4-BE49-F238E27FC236}">
                <a16:creationId xmlns:a16="http://schemas.microsoft.com/office/drawing/2014/main" id="{2AFC44AE-2746-217E-225D-DB4FDFD906EC}"/>
              </a:ext>
            </a:extLst>
          </p:cNvPr>
          <p:cNvSpPr txBox="1"/>
          <p:nvPr/>
        </p:nvSpPr>
        <p:spPr>
          <a:xfrm>
            <a:off x="5082274" y="2690116"/>
            <a:ext cx="864211" cy="369332"/>
          </a:xfrm>
          <a:prstGeom prst="rect">
            <a:avLst/>
          </a:prstGeom>
          <a:noFill/>
        </p:spPr>
        <p:txBody>
          <a:bodyPr wrap="square" rtlCol="0">
            <a:spAutoFit/>
          </a:bodyPr>
          <a:lstStyle/>
          <a:p>
            <a:r>
              <a:rPr lang="en-US" dirty="0"/>
              <a:t>pos = 1</a:t>
            </a:r>
            <a:endParaRPr lang="en-IN" dirty="0"/>
          </a:p>
        </p:txBody>
      </p:sp>
      <p:sp>
        <p:nvSpPr>
          <p:cNvPr id="19" name="TextBox 18">
            <a:extLst>
              <a:ext uri="{FF2B5EF4-FFF2-40B4-BE49-F238E27FC236}">
                <a16:creationId xmlns:a16="http://schemas.microsoft.com/office/drawing/2014/main" id="{0E8447FC-36BC-FEB7-E388-A77904F77A23}"/>
              </a:ext>
            </a:extLst>
          </p:cNvPr>
          <p:cNvSpPr txBox="1"/>
          <p:nvPr/>
        </p:nvSpPr>
        <p:spPr>
          <a:xfrm>
            <a:off x="6971004" y="2688406"/>
            <a:ext cx="864211" cy="369332"/>
          </a:xfrm>
          <a:prstGeom prst="rect">
            <a:avLst/>
          </a:prstGeom>
          <a:noFill/>
        </p:spPr>
        <p:txBody>
          <a:bodyPr wrap="square" rtlCol="0">
            <a:spAutoFit/>
          </a:bodyPr>
          <a:lstStyle/>
          <a:p>
            <a:r>
              <a:rPr lang="en-US" dirty="0"/>
              <a:t>pos = 2</a:t>
            </a:r>
            <a:endParaRPr lang="en-IN" dirty="0"/>
          </a:p>
        </p:txBody>
      </p:sp>
      <p:sp>
        <p:nvSpPr>
          <p:cNvPr id="20" name="TextBox 19">
            <a:extLst>
              <a:ext uri="{FF2B5EF4-FFF2-40B4-BE49-F238E27FC236}">
                <a16:creationId xmlns:a16="http://schemas.microsoft.com/office/drawing/2014/main" id="{A7ED7E67-2B0B-B81C-263B-A1DEF72B2B37}"/>
              </a:ext>
            </a:extLst>
          </p:cNvPr>
          <p:cNvSpPr txBox="1"/>
          <p:nvPr/>
        </p:nvSpPr>
        <p:spPr>
          <a:xfrm>
            <a:off x="8808364" y="2676422"/>
            <a:ext cx="864211" cy="369332"/>
          </a:xfrm>
          <a:prstGeom prst="rect">
            <a:avLst/>
          </a:prstGeom>
          <a:noFill/>
        </p:spPr>
        <p:txBody>
          <a:bodyPr wrap="square" rtlCol="0">
            <a:spAutoFit/>
          </a:bodyPr>
          <a:lstStyle/>
          <a:p>
            <a:r>
              <a:rPr lang="en-US" dirty="0"/>
              <a:t>pos = 3</a:t>
            </a:r>
            <a:endParaRPr lang="en-IN" dirty="0"/>
          </a:p>
        </p:txBody>
      </p:sp>
    </p:spTree>
    <p:extLst>
      <p:ext uri="{BB962C8B-B14F-4D97-AF65-F5344CB8AC3E}">
        <p14:creationId xmlns:p14="http://schemas.microsoft.com/office/powerpoint/2010/main" val="35862008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(at specific position)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16627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3271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3950234"/>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C3F618BC-EDBF-96F4-E9D5-AE9D8CBA19DE}"/>
              </a:ext>
            </a:extLst>
          </p:cNvPr>
          <p:cNvSpPr txBox="1"/>
          <p:nvPr/>
        </p:nvSpPr>
        <p:spPr>
          <a:xfrm>
            <a:off x="3327108" y="2671278"/>
            <a:ext cx="864211" cy="369332"/>
          </a:xfrm>
          <a:prstGeom prst="rect">
            <a:avLst/>
          </a:prstGeom>
          <a:noFill/>
        </p:spPr>
        <p:txBody>
          <a:bodyPr wrap="square" rtlCol="0">
            <a:spAutoFit/>
          </a:bodyPr>
          <a:lstStyle/>
          <a:p>
            <a:r>
              <a:rPr lang="en-US" dirty="0"/>
              <a:t>pos = 0</a:t>
            </a:r>
            <a:endParaRPr lang="en-IN" dirty="0"/>
          </a:p>
        </p:txBody>
      </p:sp>
      <p:sp>
        <p:nvSpPr>
          <p:cNvPr id="18" name="TextBox 17">
            <a:extLst>
              <a:ext uri="{FF2B5EF4-FFF2-40B4-BE49-F238E27FC236}">
                <a16:creationId xmlns:a16="http://schemas.microsoft.com/office/drawing/2014/main" id="{2AFC44AE-2746-217E-225D-DB4FDFD906EC}"/>
              </a:ext>
            </a:extLst>
          </p:cNvPr>
          <p:cNvSpPr txBox="1"/>
          <p:nvPr/>
        </p:nvSpPr>
        <p:spPr>
          <a:xfrm>
            <a:off x="5082274" y="2690116"/>
            <a:ext cx="864211" cy="369332"/>
          </a:xfrm>
          <a:prstGeom prst="rect">
            <a:avLst/>
          </a:prstGeom>
          <a:noFill/>
        </p:spPr>
        <p:txBody>
          <a:bodyPr wrap="square" rtlCol="0">
            <a:spAutoFit/>
          </a:bodyPr>
          <a:lstStyle/>
          <a:p>
            <a:r>
              <a:rPr lang="en-US" dirty="0"/>
              <a:t>pos = 1</a:t>
            </a:r>
            <a:endParaRPr lang="en-IN" dirty="0"/>
          </a:p>
        </p:txBody>
      </p:sp>
      <p:sp>
        <p:nvSpPr>
          <p:cNvPr id="19" name="TextBox 18">
            <a:extLst>
              <a:ext uri="{FF2B5EF4-FFF2-40B4-BE49-F238E27FC236}">
                <a16:creationId xmlns:a16="http://schemas.microsoft.com/office/drawing/2014/main" id="{0E8447FC-36BC-FEB7-E388-A77904F77A23}"/>
              </a:ext>
            </a:extLst>
          </p:cNvPr>
          <p:cNvSpPr txBox="1"/>
          <p:nvPr/>
        </p:nvSpPr>
        <p:spPr>
          <a:xfrm>
            <a:off x="6971004" y="2688406"/>
            <a:ext cx="864211" cy="369332"/>
          </a:xfrm>
          <a:prstGeom prst="rect">
            <a:avLst/>
          </a:prstGeom>
          <a:noFill/>
        </p:spPr>
        <p:txBody>
          <a:bodyPr wrap="square" rtlCol="0">
            <a:spAutoFit/>
          </a:bodyPr>
          <a:lstStyle/>
          <a:p>
            <a:r>
              <a:rPr lang="en-US" dirty="0"/>
              <a:t>pos = 2</a:t>
            </a:r>
            <a:endParaRPr lang="en-IN" dirty="0"/>
          </a:p>
        </p:txBody>
      </p:sp>
      <p:sp>
        <p:nvSpPr>
          <p:cNvPr id="20" name="TextBox 19">
            <a:extLst>
              <a:ext uri="{FF2B5EF4-FFF2-40B4-BE49-F238E27FC236}">
                <a16:creationId xmlns:a16="http://schemas.microsoft.com/office/drawing/2014/main" id="{A7ED7E67-2B0B-B81C-263B-A1DEF72B2B37}"/>
              </a:ext>
            </a:extLst>
          </p:cNvPr>
          <p:cNvSpPr txBox="1"/>
          <p:nvPr/>
        </p:nvSpPr>
        <p:spPr>
          <a:xfrm>
            <a:off x="8808364" y="2676422"/>
            <a:ext cx="864211" cy="369332"/>
          </a:xfrm>
          <a:prstGeom prst="rect">
            <a:avLst/>
          </a:prstGeom>
          <a:noFill/>
        </p:spPr>
        <p:txBody>
          <a:bodyPr wrap="square" rtlCol="0">
            <a:spAutoFit/>
          </a:bodyPr>
          <a:lstStyle/>
          <a:p>
            <a:r>
              <a:rPr lang="en-US" dirty="0"/>
              <a:t>pos = 3</a:t>
            </a:r>
            <a:endParaRPr lang="en-IN" dirty="0"/>
          </a:p>
        </p:txBody>
      </p:sp>
      <p:sp>
        <p:nvSpPr>
          <p:cNvPr id="3" name="TextBox 2">
            <a:extLst>
              <a:ext uri="{FF2B5EF4-FFF2-40B4-BE49-F238E27FC236}">
                <a16:creationId xmlns:a16="http://schemas.microsoft.com/office/drawing/2014/main" id="{E12F7108-341E-C04A-F7E8-7FBE4F67AC6D}"/>
              </a:ext>
            </a:extLst>
          </p:cNvPr>
          <p:cNvSpPr txBox="1"/>
          <p:nvPr/>
        </p:nvSpPr>
        <p:spPr>
          <a:xfrm>
            <a:off x="8856321" y="4253502"/>
            <a:ext cx="3205537" cy="646331"/>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head</a:t>
            </a:r>
          </a:p>
          <a:p>
            <a:r>
              <a:rPr lang="en-US" b="1" dirty="0">
                <a:solidFill>
                  <a:srgbClr val="FF0000"/>
                </a:solidFill>
                <a:latin typeface="Consolas" panose="020B0609020204030204" pitchFamily="49" charset="0"/>
              </a:rPr>
              <a:t>pos = 0</a:t>
            </a:r>
            <a:endParaRPr lang="en-IN" b="1" dirty="0">
              <a:solidFill>
                <a:srgbClr val="FF0000"/>
              </a:solidFill>
              <a:latin typeface="Consolas" panose="020B0609020204030204" pitchFamily="49" charset="0"/>
            </a:endParaRPr>
          </a:p>
        </p:txBody>
      </p:sp>
      <p:sp>
        <p:nvSpPr>
          <p:cNvPr id="21" name="TextBox 20">
            <a:extLst>
              <a:ext uri="{FF2B5EF4-FFF2-40B4-BE49-F238E27FC236}">
                <a16:creationId xmlns:a16="http://schemas.microsoft.com/office/drawing/2014/main" id="{4BC49B01-FC71-F887-8A23-53CD941BDC07}"/>
              </a:ext>
            </a:extLst>
          </p:cNvPr>
          <p:cNvSpPr txBox="1"/>
          <p:nvPr/>
        </p:nvSpPr>
        <p:spPr>
          <a:xfrm>
            <a:off x="3399030" y="3446801"/>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spTree>
    <p:extLst>
      <p:ext uri="{BB962C8B-B14F-4D97-AF65-F5344CB8AC3E}">
        <p14:creationId xmlns:p14="http://schemas.microsoft.com/office/powerpoint/2010/main" val="3869846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(at specific position)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16627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3271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3950234"/>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C3F618BC-EDBF-96F4-E9D5-AE9D8CBA19DE}"/>
              </a:ext>
            </a:extLst>
          </p:cNvPr>
          <p:cNvSpPr txBox="1"/>
          <p:nvPr/>
        </p:nvSpPr>
        <p:spPr>
          <a:xfrm>
            <a:off x="3327108" y="2671278"/>
            <a:ext cx="864211" cy="369332"/>
          </a:xfrm>
          <a:prstGeom prst="rect">
            <a:avLst/>
          </a:prstGeom>
          <a:noFill/>
        </p:spPr>
        <p:txBody>
          <a:bodyPr wrap="square" rtlCol="0">
            <a:spAutoFit/>
          </a:bodyPr>
          <a:lstStyle/>
          <a:p>
            <a:r>
              <a:rPr lang="en-US" dirty="0"/>
              <a:t>pos = 0</a:t>
            </a:r>
            <a:endParaRPr lang="en-IN" dirty="0"/>
          </a:p>
        </p:txBody>
      </p:sp>
      <p:sp>
        <p:nvSpPr>
          <p:cNvPr id="18" name="TextBox 17">
            <a:extLst>
              <a:ext uri="{FF2B5EF4-FFF2-40B4-BE49-F238E27FC236}">
                <a16:creationId xmlns:a16="http://schemas.microsoft.com/office/drawing/2014/main" id="{2AFC44AE-2746-217E-225D-DB4FDFD906EC}"/>
              </a:ext>
            </a:extLst>
          </p:cNvPr>
          <p:cNvSpPr txBox="1"/>
          <p:nvPr/>
        </p:nvSpPr>
        <p:spPr>
          <a:xfrm>
            <a:off x="5082274" y="2690116"/>
            <a:ext cx="864211" cy="369332"/>
          </a:xfrm>
          <a:prstGeom prst="rect">
            <a:avLst/>
          </a:prstGeom>
          <a:noFill/>
        </p:spPr>
        <p:txBody>
          <a:bodyPr wrap="square" rtlCol="0">
            <a:spAutoFit/>
          </a:bodyPr>
          <a:lstStyle/>
          <a:p>
            <a:r>
              <a:rPr lang="en-US" dirty="0"/>
              <a:t>pos = 1</a:t>
            </a:r>
            <a:endParaRPr lang="en-IN" dirty="0"/>
          </a:p>
        </p:txBody>
      </p:sp>
      <p:sp>
        <p:nvSpPr>
          <p:cNvPr id="19" name="TextBox 18">
            <a:extLst>
              <a:ext uri="{FF2B5EF4-FFF2-40B4-BE49-F238E27FC236}">
                <a16:creationId xmlns:a16="http://schemas.microsoft.com/office/drawing/2014/main" id="{0E8447FC-36BC-FEB7-E388-A77904F77A23}"/>
              </a:ext>
            </a:extLst>
          </p:cNvPr>
          <p:cNvSpPr txBox="1"/>
          <p:nvPr/>
        </p:nvSpPr>
        <p:spPr>
          <a:xfrm>
            <a:off x="6971004" y="2688406"/>
            <a:ext cx="864211" cy="369332"/>
          </a:xfrm>
          <a:prstGeom prst="rect">
            <a:avLst/>
          </a:prstGeom>
          <a:noFill/>
        </p:spPr>
        <p:txBody>
          <a:bodyPr wrap="square" rtlCol="0">
            <a:spAutoFit/>
          </a:bodyPr>
          <a:lstStyle/>
          <a:p>
            <a:r>
              <a:rPr lang="en-US" dirty="0"/>
              <a:t>pos = 2</a:t>
            </a:r>
            <a:endParaRPr lang="en-IN" dirty="0"/>
          </a:p>
        </p:txBody>
      </p:sp>
      <p:sp>
        <p:nvSpPr>
          <p:cNvPr id="20" name="TextBox 19">
            <a:extLst>
              <a:ext uri="{FF2B5EF4-FFF2-40B4-BE49-F238E27FC236}">
                <a16:creationId xmlns:a16="http://schemas.microsoft.com/office/drawing/2014/main" id="{A7ED7E67-2B0B-B81C-263B-A1DEF72B2B37}"/>
              </a:ext>
            </a:extLst>
          </p:cNvPr>
          <p:cNvSpPr txBox="1"/>
          <p:nvPr/>
        </p:nvSpPr>
        <p:spPr>
          <a:xfrm>
            <a:off x="8808364" y="2676422"/>
            <a:ext cx="864211" cy="369332"/>
          </a:xfrm>
          <a:prstGeom prst="rect">
            <a:avLst/>
          </a:prstGeom>
          <a:noFill/>
        </p:spPr>
        <p:txBody>
          <a:bodyPr wrap="square" rtlCol="0">
            <a:spAutoFit/>
          </a:bodyPr>
          <a:lstStyle/>
          <a:p>
            <a:r>
              <a:rPr lang="en-US" dirty="0"/>
              <a:t>pos = 3</a:t>
            </a:r>
            <a:endParaRPr lang="en-IN" dirty="0"/>
          </a:p>
        </p:txBody>
      </p:sp>
      <p:sp>
        <p:nvSpPr>
          <p:cNvPr id="3" name="TextBox 2">
            <a:extLst>
              <a:ext uri="{FF2B5EF4-FFF2-40B4-BE49-F238E27FC236}">
                <a16:creationId xmlns:a16="http://schemas.microsoft.com/office/drawing/2014/main" id="{E12F7108-341E-C04A-F7E8-7FBE4F67AC6D}"/>
              </a:ext>
            </a:extLst>
          </p:cNvPr>
          <p:cNvSpPr txBox="1"/>
          <p:nvPr/>
        </p:nvSpPr>
        <p:spPr>
          <a:xfrm>
            <a:off x="8856321" y="4253502"/>
            <a:ext cx="3205537" cy="1200329"/>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dirty="0">
                <a:latin typeface="Consolas" panose="020B0609020204030204" pitchFamily="49" charset="0"/>
              </a:rPr>
              <a:t>pos = 0</a:t>
            </a:r>
          </a:p>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a:t>
            </a:r>
          </a:p>
          <a:p>
            <a:r>
              <a:rPr lang="en-US" b="1" dirty="0">
                <a:solidFill>
                  <a:srgbClr val="FF0000"/>
                </a:solidFill>
                <a:latin typeface="Consolas" panose="020B0609020204030204" pitchFamily="49" charset="0"/>
              </a:rPr>
              <a:t>pos = 1</a:t>
            </a:r>
            <a:endParaRPr lang="en-IN" b="1" dirty="0">
              <a:solidFill>
                <a:srgbClr val="FF0000"/>
              </a:solidFill>
              <a:latin typeface="Consolas" panose="020B0609020204030204" pitchFamily="49" charset="0"/>
            </a:endParaRPr>
          </a:p>
        </p:txBody>
      </p:sp>
      <p:sp>
        <p:nvSpPr>
          <p:cNvPr id="21" name="TextBox 20">
            <a:extLst>
              <a:ext uri="{FF2B5EF4-FFF2-40B4-BE49-F238E27FC236}">
                <a16:creationId xmlns:a16="http://schemas.microsoft.com/office/drawing/2014/main" id="{9C4845E9-5475-35BF-6559-D482088926A8}"/>
              </a:ext>
            </a:extLst>
          </p:cNvPr>
          <p:cNvSpPr txBox="1"/>
          <p:nvPr/>
        </p:nvSpPr>
        <p:spPr>
          <a:xfrm>
            <a:off x="5155905" y="3446801"/>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spTree>
    <p:extLst>
      <p:ext uri="{BB962C8B-B14F-4D97-AF65-F5344CB8AC3E}">
        <p14:creationId xmlns:p14="http://schemas.microsoft.com/office/powerpoint/2010/main" val="909264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(at specific position)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16627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3271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3950234"/>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C3F618BC-EDBF-96F4-E9D5-AE9D8CBA19DE}"/>
              </a:ext>
            </a:extLst>
          </p:cNvPr>
          <p:cNvSpPr txBox="1"/>
          <p:nvPr/>
        </p:nvSpPr>
        <p:spPr>
          <a:xfrm>
            <a:off x="3327108" y="2671278"/>
            <a:ext cx="864211" cy="369332"/>
          </a:xfrm>
          <a:prstGeom prst="rect">
            <a:avLst/>
          </a:prstGeom>
          <a:noFill/>
        </p:spPr>
        <p:txBody>
          <a:bodyPr wrap="square" rtlCol="0">
            <a:spAutoFit/>
          </a:bodyPr>
          <a:lstStyle/>
          <a:p>
            <a:r>
              <a:rPr lang="en-US" dirty="0"/>
              <a:t>pos = 0</a:t>
            </a:r>
            <a:endParaRPr lang="en-IN" dirty="0"/>
          </a:p>
        </p:txBody>
      </p:sp>
      <p:sp>
        <p:nvSpPr>
          <p:cNvPr id="18" name="TextBox 17">
            <a:extLst>
              <a:ext uri="{FF2B5EF4-FFF2-40B4-BE49-F238E27FC236}">
                <a16:creationId xmlns:a16="http://schemas.microsoft.com/office/drawing/2014/main" id="{2AFC44AE-2746-217E-225D-DB4FDFD906EC}"/>
              </a:ext>
            </a:extLst>
          </p:cNvPr>
          <p:cNvSpPr txBox="1"/>
          <p:nvPr/>
        </p:nvSpPr>
        <p:spPr>
          <a:xfrm>
            <a:off x="5082274" y="2690116"/>
            <a:ext cx="864211" cy="369332"/>
          </a:xfrm>
          <a:prstGeom prst="rect">
            <a:avLst/>
          </a:prstGeom>
          <a:noFill/>
        </p:spPr>
        <p:txBody>
          <a:bodyPr wrap="square" rtlCol="0">
            <a:spAutoFit/>
          </a:bodyPr>
          <a:lstStyle/>
          <a:p>
            <a:r>
              <a:rPr lang="en-US" dirty="0"/>
              <a:t>pos = 1</a:t>
            </a:r>
            <a:endParaRPr lang="en-IN" dirty="0"/>
          </a:p>
        </p:txBody>
      </p:sp>
      <p:sp>
        <p:nvSpPr>
          <p:cNvPr id="19" name="TextBox 18">
            <a:extLst>
              <a:ext uri="{FF2B5EF4-FFF2-40B4-BE49-F238E27FC236}">
                <a16:creationId xmlns:a16="http://schemas.microsoft.com/office/drawing/2014/main" id="{0E8447FC-36BC-FEB7-E388-A77904F77A23}"/>
              </a:ext>
            </a:extLst>
          </p:cNvPr>
          <p:cNvSpPr txBox="1"/>
          <p:nvPr/>
        </p:nvSpPr>
        <p:spPr>
          <a:xfrm>
            <a:off x="6971004" y="2688406"/>
            <a:ext cx="864211" cy="369332"/>
          </a:xfrm>
          <a:prstGeom prst="rect">
            <a:avLst/>
          </a:prstGeom>
          <a:noFill/>
        </p:spPr>
        <p:txBody>
          <a:bodyPr wrap="square" rtlCol="0">
            <a:spAutoFit/>
          </a:bodyPr>
          <a:lstStyle/>
          <a:p>
            <a:r>
              <a:rPr lang="en-US" dirty="0"/>
              <a:t>pos = 2</a:t>
            </a:r>
            <a:endParaRPr lang="en-IN" dirty="0"/>
          </a:p>
        </p:txBody>
      </p:sp>
      <p:sp>
        <p:nvSpPr>
          <p:cNvPr id="20" name="TextBox 19">
            <a:extLst>
              <a:ext uri="{FF2B5EF4-FFF2-40B4-BE49-F238E27FC236}">
                <a16:creationId xmlns:a16="http://schemas.microsoft.com/office/drawing/2014/main" id="{A7ED7E67-2B0B-B81C-263B-A1DEF72B2B37}"/>
              </a:ext>
            </a:extLst>
          </p:cNvPr>
          <p:cNvSpPr txBox="1"/>
          <p:nvPr/>
        </p:nvSpPr>
        <p:spPr>
          <a:xfrm>
            <a:off x="8808364" y="2676422"/>
            <a:ext cx="864211" cy="369332"/>
          </a:xfrm>
          <a:prstGeom prst="rect">
            <a:avLst/>
          </a:prstGeom>
          <a:noFill/>
        </p:spPr>
        <p:txBody>
          <a:bodyPr wrap="square" rtlCol="0">
            <a:spAutoFit/>
          </a:bodyPr>
          <a:lstStyle/>
          <a:p>
            <a:r>
              <a:rPr lang="en-US" dirty="0"/>
              <a:t>pos = 3</a:t>
            </a:r>
            <a:endParaRPr lang="en-IN" dirty="0"/>
          </a:p>
        </p:txBody>
      </p:sp>
      <p:sp>
        <p:nvSpPr>
          <p:cNvPr id="3" name="TextBox 2">
            <a:extLst>
              <a:ext uri="{FF2B5EF4-FFF2-40B4-BE49-F238E27FC236}">
                <a16:creationId xmlns:a16="http://schemas.microsoft.com/office/drawing/2014/main" id="{E12F7108-341E-C04A-F7E8-7FBE4F67AC6D}"/>
              </a:ext>
            </a:extLst>
          </p:cNvPr>
          <p:cNvSpPr txBox="1"/>
          <p:nvPr/>
        </p:nvSpPr>
        <p:spPr>
          <a:xfrm>
            <a:off x="8856321" y="4253502"/>
            <a:ext cx="3205537" cy="1477328"/>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dirty="0">
                <a:latin typeface="Consolas" panose="020B0609020204030204" pitchFamily="49" charset="0"/>
              </a:rPr>
              <a:t>pos = 0</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dirty="0">
                <a:latin typeface="Consolas" panose="020B0609020204030204" pitchFamily="49" charset="0"/>
              </a:rPr>
              <a:t>pos = 1</a:t>
            </a:r>
          </a:p>
          <a:p>
            <a:r>
              <a:rPr lang="en-US" b="1" dirty="0">
                <a:solidFill>
                  <a:srgbClr val="FF0000"/>
                </a:solidFill>
                <a:latin typeface="Consolas" panose="020B0609020204030204" pitchFamily="49" charset="0"/>
              </a:rPr>
              <a:t>n-&gt;next = </a:t>
            </a:r>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a:t>
            </a:r>
            <a:endParaRPr lang="en-IN" b="1" dirty="0">
              <a:solidFill>
                <a:srgbClr val="FF0000"/>
              </a:solidFill>
              <a:latin typeface="Consolas" panose="020B0609020204030204" pitchFamily="49" charset="0"/>
            </a:endParaRPr>
          </a:p>
        </p:txBody>
      </p:sp>
      <p:sp>
        <p:nvSpPr>
          <p:cNvPr id="21" name="TextBox 20">
            <a:extLst>
              <a:ext uri="{FF2B5EF4-FFF2-40B4-BE49-F238E27FC236}">
                <a16:creationId xmlns:a16="http://schemas.microsoft.com/office/drawing/2014/main" id="{9C4845E9-5475-35BF-6559-D482088926A8}"/>
              </a:ext>
            </a:extLst>
          </p:cNvPr>
          <p:cNvSpPr txBox="1"/>
          <p:nvPr/>
        </p:nvSpPr>
        <p:spPr>
          <a:xfrm>
            <a:off x="5155905" y="3446801"/>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cxnSp>
        <p:nvCxnSpPr>
          <p:cNvPr id="26" name="Connector: Elbow 25">
            <a:extLst>
              <a:ext uri="{FF2B5EF4-FFF2-40B4-BE49-F238E27FC236}">
                <a16:creationId xmlns:a16="http://schemas.microsoft.com/office/drawing/2014/main" id="{91000DB0-7E72-F5B8-3A92-4C583A0C716A}"/>
              </a:ext>
            </a:extLst>
          </p:cNvPr>
          <p:cNvCxnSpPr/>
          <p:nvPr/>
        </p:nvCxnSpPr>
        <p:spPr>
          <a:xfrm flipV="1">
            <a:off x="5722706" y="3287342"/>
            <a:ext cx="1097865" cy="1056914"/>
          </a:xfrm>
          <a:prstGeom prst="bentConnector3">
            <a:avLst>
              <a:gd name="adj1" fmla="val 65909"/>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8600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(at specific position)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16627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3271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707249" y="3970782"/>
            <a:ext cx="1345914" cy="369332"/>
          </a:xfrm>
          <a:prstGeom prst="rect">
            <a:avLst/>
          </a:prstGeom>
          <a:noFill/>
        </p:spPr>
        <p:txBody>
          <a:bodyPr wrap="square" rtlCol="0">
            <a:spAutoFit/>
          </a:bodyPr>
          <a:lstStyle/>
          <a:p>
            <a:r>
              <a:rPr lang="en-US" b="1" dirty="0">
                <a:latin typeface="Consolas" panose="020B0609020204030204" pitchFamily="49" charset="0"/>
              </a:rPr>
              <a:t>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C3F618BC-EDBF-96F4-E9D5-AE9D8CBA19DE}"/>
              </a:ext>
            </a:extLst>
          </p:cNvPr>
          <p:cNvSpPr txBox="1"/>
          <p:nvPr/>
        </p:nvSpPr>
        <p:spPr>
          <a:xfrm>
            <a:off x="3327108" y="2671278"/>
            <a:ext cx="864211" cy="369332"/>
          </a:xfrm>
          <a:prstGeom prst="rect">
            <a:avLst/>
          </a:prstGeom>
          <a:noFill/>
        </p:spPr>
        <p:txBody>
          <a:bodyPr wrap="square" rtlCol="0">
            <a:spAutoFit/>
          </a:bodyPr>
          <a:lstStyle/>
          <a:p>
            <a:r>
              <a:rPr lang="en-US" dirty="0"/>
              <a:t>pos = 0</a:t>
            </a:r>
            <a:endParaRPr lang="en-IN" dirty="0"/>
          </a:p>
        </p:txBody>
      </p:sp>
      <p:sp>
        <p:nvSpPr>
          <p:cNvPr id="18" name="TextBox 17">
            <a:extLst>
              <a:ext uri="{FF2B5EF4-FFF2-40B4-BE49-F238E27FC236}">
                <a16:creationId xmlns:a16="http://schemas.microsoft.com/office/drawing/2014/main" id="{2AFC44AE-2746-217E-225D-DB4FDFD906EC}"/>
              </a:ext>
            </a:extLst>
          </p:cNvPr>
          <p:cNvSpPr txBox="1"/>
          <p:nvPr/>
        </p:nvSpPr>
        <p:spPr>
          <a:xfrm>
            <a:off x="5082274" y="2690116"/>
            <a:ext cx="864211" cy="369332"/>
          </a:xfrm>
          <a:prstGeom prst="rect">
            <a:avLst/>
          </a:prstGeom>
          <a:noFill/>
        </p:spPr>
        <p:txBody>
          <a:bodyPr wrap="square" rtlCol="0">
            <a:spAutoFit/>
          </a:bodyPr>
          <a:lstStyle/>
          <a:p>
            <a:r>
              <a:rPr lang="en-US" dirty="0"/>
              <a:t>pos = 1</a:t>
            </a:r>
            <a:endParaRPr lang="en-IN" dirty="0"/>
          </a:p>
        </p:txBody>
      </p:sp>
      <p:sp>
        <p:nvSpPr>
          <p:cNvPr id="19" name="TextBox 18">
            <a:extLst>
              <a:ext uri="{FF2B5EF4-FFF2-40B4-BE49-F238E27FC236}">
                <a16:creationId xmlns:a16="http://schemas.microsoft.com/office/drawing/2014/main" id="{0E8447FC-36BC-FEB7-E388-A77904F77A23}"/>
              </a:ext>
            </a:extLst>
          </p:cNvPr>
          <p:cNvSpPr txBox="1"/>
          <p:nvPr/>
        </p:nvSpPr>
        <p:spPr>
          <a:xfrm>
            <a:off x="6971004" y="2688406"/>
            <a:ext cx="864211" cy="369332"/>
          </a:xfrm>
          <a:prstGeom prst="rect">
            <a:avLst/>
          </a:prstGeom>
          <a:noFill/>
        </p:spPr>
        <p:txBody>
          <a:bodyPr wrap="square" rtlCol="0">
            <a:spAutoFit/>
          </a:bodyPr>
          <a:lstStyle/>
          <a:p>
            <a:r>
              <a:rPr lang="en-US" dirty="0"/>
              <a:t>pos = 2</a:t>
            </a:r>
            <a:endParaRPr lang="en-IN" dirty="0"/>
          </a:p>
        </p:txBody>
      </p:sp>
      <p:sp>
        <p:nvSpPr>
          <p:cNvPr id="20" name="TextBox 19">
            <a:extLst>
              <a:ext uri="{FF2B5EF4-FFF2-40B4-BE49-F238E27FC236}">
                <a16:creationId xmlns:a16="http://schemas.microsoft.com/office/drawing/2014/main" id="{A7ED7E67-2B0B-B81C-263B-A1DEF72B2B37}"/>
              </a:ext>
            </a:extLst>
          </p:cNvPr>
          <p:cNvSpPr txBox="1"/>
          <p:nvPr/>
        </p:nvSpPr>
        <p:spPr>
          <a:xfrm>
            <a:off x="8808364" y="2676422"/>
            <a:ext cx="864211" cy="369332"/>
          </a:xfrm>
          <a:prstGeom prst="rect">
            <a:avLst/>
          </a:prstGeom>
          <a:noFill/>
        </p:spPr>
        <p:txBody>
          <a:bodyPr wrap="square" rtlCol="0">
            <a:spAutoFit/>
          </a:bodyPr>
          <a:lstStyle/>
          <a:p>
            <a:r>
              <a:rPr lang="en-US" dirty="0"/>
              <a:t>pos = 3</a:t>
            </a:r>
            <a:endParaRPr lang="en-IN" dirty="0"/>
          </a:p>
        </p:txBody>
      </p:sp>
      <p:sp>
        <p:nvSpPr>
          <p:cNvPr id="3" name="TextBox 2">
            <a:extLst>
              <a:ext uri="{FF2B5EF4-FFF2-40B4-BE49-F238E27FC236}">
                <a16:creationId xmlns:a16="http://schemas.microsoft.com/office/drawing/2014/main" id="{E12F7108-341E-C04A-F7E8-7FBE4F67AC6D}"/>
              </a:ext>
            </a:extLst>
          </p:cNvPr>
          <p:cNvSpPr txBox="1"/>
          <p:nvPr/>
        </p:nvSpPr>
        <p:spPr>
          <a:xfrm>
            <a:off x="8856321" y="4253502"/>
            <a:ext cx="3205537" cy="1754326"/>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dirty="0">
                <a:latin typeface="Consolas" panose="020B0609020204030204" pitchFamily="49" charset="0"/>
              </a:rPr>
              <a:t>pos = 0</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dirty="0">
                <a:latin typeface="Consolas" panose="020B0609020204030204" pitchFamily="49" charset="0"/>
              </a:rPr>
              <a:t>pos = 1</a:t>
            </a:r>
          </a:p>
          <a:p>
            <a:r>
              <a:rPr lang="en-US" dirty="0">
                <a:latin typeface="Consolas" panose="020B0609020204030204" pitchFamily="49" charset="0"/>
              </a:rPr>
              <a:t>n-&gt;next = </a:t>
            </a:r>
            <a:r>
              <a:rPr lang="en-US" dirty="0" err="1">
                <a:latin typeface="Consolas" panose="020B0609020204030204" pitchFamily="49" charset="0"/>
              </a:rPr>
              <a:t>tmp</a:t>
            </a:r>
            <a:r>
              <a:rPr lang="en-US" dirty="0">
                <a:latin typeface="Consolas" panose="020B0609020204030204" pitchFamily="49" charset="0"/>
              </a:rPr>
              <a:t>-&gt;next</a:t>
            </a:r>
          </a:p>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-&gt;next = n</a:t>
            </a:r>
            <a:endParaRPr lang="en-IN" b="1" dirty="0">
              <a:solidFill>
                <a:srgbClr val="FF0000"/>
              </a:solidFill>
              <a:latin typeface="Consolas" panose="020B0609020204030204" pitchFamily="49" charset="0"/>
            </a:endParaRPr>
          </a:p>
        </p:txBody>
      </p:sp>
      <p:sp>
        <p:nvSpPr>
          <p:cNvPr id="21" name="TextBox 20">
            <a:extLst>
              <a:ext uri="{FF2B5EF4-FFF2-40B4-BE49-F238E27FC236}">
                <a16:creationId xmlns:a16="http://schemas.microsoft.com/office/drawing/2014/main" id="{9C4845E9-5475-35BF-6559-D482088926A8}"/>
              </a:ext>
            </a:extLst>
          </p:cNvPr>
          <p:cNvSpPr txBox="1"/>
          <p:nvPr/>
        </p:nvSpPr>
        <p:spPr>
          <a:xfrm>
            <a:off x="5155905" y="3446801"/>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cxnSp>
        <p:nvCxnSpPr>
          <p:cNvPr id="28" name="Straight Connector 27">
            <a:extLst>
              <a:ext uri="{FF2B5EF4-FFF2-40B4-BE49-F238E27FC236}">
                <a16:creationId xmlns:a16="http://schemas.microsoft.com/office/drawing/2014/main" id="{5BD065F6-89E3-8C8D-C041-6081800B252F}"/>
              </a:ext>
            </a:extLst>
          </p:cNvPr>
          <p:cNvCxnSpPr/>
          <p:nvPr/>
        </p:nvCxnSpPr>
        <p:spPr>
          <a:xfrm>
            <a:off x="6042607" y="3265520"/>
            <a:ext cx="0" cy="5506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1CB3952-94E4-192E-CDDE-5F6A2179D60C}"/>
              </a:ext>
            </a:extLst>
          </p:cNvPr>
          <p:cNvCxnSpPr>
            <a:cxnSpLocks/>
          </p:cNvCxnSpPr>
          <p:nvPr/>
        </p:nvCxnSpPr>
        <p:spPr>
          <a:xfrm rot="10800000" flipV="1">
            <a:off x="4123357" y="3836680"/>
            <a:ext cx="1939801" cy="503433"/>
          </a:xfrm>
          <a:prstGeom prst="bentConnector4">
            <a:avLst>
              <a:gd name="adj1" fmla="val 32654"/>
              <a:gd name="adj2" fmla="val 510"/>
            </a:avLst>
          </a:prstGeom>
          <a:ln w="38100"/>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CF67027-6C28-3DE7-D42A-E3FF3B7946A5}"/>
              </a:ext>
            </a:extLst>
          </p:cNvPr>
          <p:cNvCxnSpPr>
            <a:endCxn id="7" idx="1"/>
          </p:cNvCxnSpPr>
          <p:nvPr/>
        </p:nvCxnSpPr>
        <p:spPr>
          <a:xfrm flipV="1">
            <a:off x="5722706" y="3287342"/>
            <a:ext cx="1097865" cy="1056914"/>
          </a:xfrm>
          <a:prstGeom prst="bentConnector3">
            <a:avLst>
              <a:gd name="adj1" fmla="val 65909"/>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07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9AD7-4BA5-7B17-D87D-6995D56F2D77}"/>
              </a:ext>
            </a:extLst>
          </p:cNvPr>
          <p:cNvSpPr>
            <a:spLocks noGrp="1"/>
          </p:cNvSpPr>
          <p:nvPr>
            <p:ph type="title"/>
          </p:nvPr>
        </p:nvSpPr>
        <p:spPr/>
        <p:txBody>
          <a:bodyPr/>
          <a:lstStyle/>
          <a:p>
            <a:r>
              <a:rPr lang="en-IN" dirty="0"/>
              <a:t>DSA assignment-1</a:t>
            </a:r>
          </a:p>
        </p:txBody>
      </p:sp>
      <p:sp>
        <p:nvSpPr>
          <p:cNvPr id="3" name="Content Placeholder 2">
            <a:extLst>
              <a:ext uri="{FF2B5EF4-FFF2-40B4-BE49-F238E27FC236}">
                <a16:creationId xmlns:a16="http://schemas.microsoft.com/office/drawing/2014/main" id="{B8A7F587-6AF3-65CA-1035-C2398C6FE40D}"/>
              </a:ext>
            </a:extLst>
          </p:cNvPr>
          <p:cNvSpPr>
            <a:spLocks noGrp="1"/>
          </p:cNvSpPr>
          <p:nvPr>
            <p:ph idx="1"/>
          </p:nvPr>
        </p:nvSpPr>
        <p:spPr/>
        <p:txBody>
          <a:bodyPr/>
          <a:lstStyle/>
          <a:p>
            <a:r>
              <a:rPr lang="en-IN" dirty="0"/>
              <a:t>Implement quick sort to sort the dynamic array, using </a:t>
            </a:r>
            <a:r>
              <a:rPr lang="en-IN" dirty="0">
                <a:solidFill>
                  <a:schemeClr val="accent1"/>
                </a:solidFill>
              </a:rPr>
              <a:t>name</a:t>
            </a:r>
            <a:r>
              <a:rPr lang="en-IN" dirty="0"/>
              <a:t> as the key</a:t>
            </a:r>
          </a:p>
          <a:p>
            <a:endParaRPr lang="en-IN" dirty="0"/>
          </a:p>
          <a:p>
            <a:r>
              <a:rPr lang="en-IN" dirty="0"/>
              <a:t>Implement an API to find the number of records corresponding to a given name using </a:t>
            </a:r>
            <a:r>
              <a:rPr lang="en-IN" dirty="0">
                <a:solidFill>
                  <a:schemeClr val="accent1"/>
                </a:solidFill>
              </a:rPr>
              <a:t>binary</a:t>
            </a:r>
            <a:r>
              <a:rPr lang="en-IN" dirty="0"/>
              <a:t> and </a:t>
            </a:r>
            <a:r>
              <a:rPr lang="en-IN" dirty="0">
                <a:solidFill>
                  <a:schemeClr val="accent1"/>
                </a:solidFill>
              </a:rPr>
              <a:t>linear</a:t>
            </a:r>
            <a:r>
              <a:rPr lang="en-IN" dirty="0"/>
              <a:t> search algorithms</a:t>
            </a:r>
          </a:p>
        </p:txBody>
      </p:sp>
    </p:spTree>
    <p:extLst>
      <p:ext uri="{BB962C8B-B14F-4D97-AF65-F5344CB8AC3E}">
        <p14:creationId xmlns:p14="http://schemas.microsoft.com/office/powerpoint/2010/main" val="37409802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Insertion (at specific position)</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4753891" y="416627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096111-BEE7-FB00-DE31-918038864785}"/>
              </a:ext>
            </a:extLst>
          </p:cNvPr>
          <p:cNvSpPr txBox="1"/>
          <p:nvPr/>
        </p:nvSpPr>
        <p:spPr>
          <a:xfrm>
            <a:off x="1828796" y="2965629"/>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4EFD2966-3A16-3C33-1D2F-B2999A5FE0FA}"/>
              </a:ext>
            </a:extLst>
          </p:cNvPr>
          <p:cNvCxnSpPr/>
          <p:nvPr/>
        </p:nvCxnSpPr>
        <p:spPr>
          <a:xfrm flipV="1">
            <a:off x="3827048" y="4327177"/>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7FCC40-FE18-AB03-325F-00E6298C7C34}"/>
              </a:ext>
            </a:extLst>
          </p:cNvPr>
          <p:cNvSpPr txBox="1"/>
          <p:nvPr/>
        </p:nvSpPr>
        <p:spPr>
          <a:xfrm>
            <a:off x="3429849" y="3950234"/>
            <a:ext cx="1345914" cy="369332"/>
          </a:xfrm>
          <a:prstGeom prst="rect">
            <a:avLst/>
          </a:prstGeom>
          <a:noFill/>
        </p:spPr>
        <p:txBody>
          <a:bodyPr wrap="square" rtlCol="0">
            <a:spAutoFit/>
          </a:bodyPr>
          <a:lstStyle/>
          <a:p>
            <a:r>
              <a:rPr lang="en-US" b="1" dirty="0">
                <a:latin typeface="Consolas" panose="020B0609020204030204" pitchFamily="49" charset="0"/>
              </a:rPr>
              <a:t>  n</a:t>
            </a:r>
            <a:endParaRPr lang="en-IN" b="1" dirty="0">
              <a:latin typeface="Consolas" panose="020B0609020204030204" pitchFamily="49" charset="0"/>
            </a:endParaRPr>
          </a:p>
        </p:txBody>
      </p:sp>
      <p:sp>
        <p:nvSpPr>
          <p:cNvPr id="14" name="TextBox 13">
            <a:extLst>
              <a:ext uri="{FF2B5EF4-FFF2-40B4-BE49-F238E27FC236}">
                <a16:creationId xmlns:a16="http://schemas.microsoft.com/office/drawing/2014/main" id="{C3F618BC-EDBF-96F4-E9D5-AE9D8CBA19DE}"/>
              </a:ext>
            </a:extLst>
          </p:cNvPr>
          <p:cNvSpPr txBox="1"/>
          <p:nvPr/>
        </p:nvSpPr>
        <p:spPr>
          <a:xfrm>
            <a:off x="3327108" y="2671278"/>
            <a:ext cx="864211" cy="369332"/>
          </a:xfrm>
          <a:prstGeom prst="rect">
            <a:avLst/>
          </a:prstGeom>
          <a:noFill/>
        </p:spPr>
        <p:txBody>
          <a:bodyPr wrap="square" rtlCol="0">
            <a:spAutoFit/>
          </a:bodyPr>
          <a:lstStyle/>
          <a:p>
            <a:r>
              <a:rPr lang="en-US" dirty="0"/>
              <a:t>pos = 0</a:t>
            </a:r>
            <a:endParaRPr lang="en-IN" dirty="0"/>
          </a:p>
        </p:txBody>
      </p:sp>
      <p:sp>
        <p:nvSpPr>
          <p:cNvPr id="18" name="TextBox 17">
            <a:extLst>
              <a:ext uri="{FF2B5EF4-FFF2-40B4-BE49-F238E27FC236}">
                <a16:creationId xmlns:a16="http://schemas.microsoft.com/office/drawing/2014/main" id="{2AFC44AE-2746-217E-225D-DB4FDFD906EC}"/>
              </a:ext>
            </a:extLst>
          </p:cNvPr>
          <p:cNvSpPr txBox="1"/>
          <p:nvPr/>
        </p:nvSpPr>
        <p:spPr>
          <a:xfrm>
            <a:off x="5082274" y="2690116"/>
            <a:ext cx="864211" cy="369332"/>
          </a:xfrm>
          <a:prstGeom prst="rect">
            <a:avLst/>
          </a:prstGeom>
          <a:noFill/>
        </p:spPr>
        <p:txBody>
          <a:bodyPr wrap="square" rtlCol="0">
            <a:spAutoFit/>
          </a:bodyPr>
          <a:lstStyle/>
          <a:p>
            <a:r>
              <a:rPr lang="en-US" dirty="0"/>
              <a:t>pos = 1</a:t>
            </a:r>
            <a:endParaRPr lang="en-IN" dirty="0"/>
          </a:p>
        </p:txBody>
      </p:sp>
      <p:sp>
        <p:nvSpPr>
          <p:cNvPr id="19" name="TextBox 18">
            <a:extLst>
              <a:ext uri="{FF2B5EF4-FFF2-40B4-BE49-F238E27FC236}">
                <a16:creationId xmlns:a16="http://schemas.microsoft.com/office/drawing/2014/main" id="{0E8447FC-36BC-FEB7-E388-A77904F77A23}"/>
              </a:ext>
            </a:extLst>
          </p:cNvPr>
          <p:cNvSpPr txBox="1"/>
          <p:nvPr/>
        </p:nvSpPr>
        <p:spPr>
          <a:xfrm>
            <a:off x="6971004" y="2688406"/>
            <a:ext cx="864211" cy="369332"/>
          </a:xfrm>
          <a:prstGeom prst="rect">
            <a:avLst/>
          </a:prstGeom>
          <a:noFill/>
        </p:spPr>
        <p:txBody>
          <a:bodyPr wrap="square" rtlCol="0">
            <a:spAutoFit/>
          </a:bodyPr>
          <a:lstStyle/>
          <a:p>
            <a:r>
              <a:rPr lang="en-US" dirty="0"/>
              <a:t>pos = 3</a:t>
            </a:r>
            <a:endParaRPr lang="en-IN" dirty="0"/>
          </a:p>
        </p:txBody>
      </p:sp>
      <p:sp>
        <p:nvSpPr>
          <p:cNvPr id="20" name="TextBox 19">
            <a:extLst>
              <a:ext uri="{FF2B5EF4-FFF2-40B4-BE49-F238E27FC236}">
                <a16:creationId xmlns:a16="http://schemas.microsoft.com/office/drawing/2014/main" id="{A7ED7E67-2B0B-B81C-263B-A1DEF72B2B37}"/>
              </a:ext>
            </a:extLst>
          </p:cNvPr>
          <p:cNvSpPr txBox="1"/>
          <p:nvPr/>
        </p:nvSpPr>
        <p:spPr>
          <a:xfrm>
            <a:off x="8808364" y="2676422"/>
            <a:ext cx="864211" cy="369332"/>
          </a:xfrm>
          <a:prstGeom prst="rect">
            <a:avLst/>
          </a:prstGeom>
          <a:noFill/>
        </p:spPr>
        <p:txBody>
          <a:bodyPr wrap="square" rtlCol="0">
            <a:spAutoFit/>
          </a:bodyPr>
          <a:lstStyle/>
          <a:p>
            <a:r>
              <a:rPr lang="en-US" dirty="0"/>
              <a:t>pos = 4</a:t>
            </a:r>
            <a:endParaRPr lang="en-IN" dirty="0"/>
          </a:p>
        </p:txBody>
      </p:sp>
      <p:sp>
        <p:nvSpPr>
          <p:cNvPr id="3" name="TextBox 2">
            <a:extLst>
              <a:ext uri="{FF2B5EF4-FFF2-40B4-BE49-F238E27FC236}">
                <a16:creationId xmlns:a16="http://schemas.microsoft.com/office/drawing/2014/main" id="{E12F7108-341E-C04A-F7E8-7FBE4F67AC6D}"/>
              </a:ext>
            </a:extLst>
          </p:cNvPr>
          <p:cNvSpPr txBox="1"/>
          <p:nvPr/>
        </p:nvSpPr>
        <p:spPr>
          <a:xfrm>
            <a:off x="8856321" y="4253502"/>
            <a:ext cx="3205537" cy="1754326"/>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dirty="0">
                <a:latin typeface="Consolas" panose="020B0609020204030204" pitchFamily="49" charset="0"/>
              </a:rPr>
              <a:t>pos = 0</a:t>
            </a:r>
          </a:p>
          <a:p>
            <a:r>
              <a:rPr lang="en-US" dirty="0" err="1">
                <a:latin typeface="Consolas" panose="020B0609020204030204" pitchFamily="49" charset="0"/>
              </a:rPr>
              <a:t>tmp</a:t>
            </a:r>
            <a:r>
              <a:rPr lang="en-US" dirty="0">
                <a:latin typeface="Consolas" panose="020B0609020204030204" pitchFamily="49" charset="0"/>
              </a:rPr>
              <a:t> = </a:t>
            </a:r>
            <a:r>
              <a:rPr lang="en-US" dirty="0" err="1">
                <a:latin typeface="Consolas" panose="020B0609020204030204" pitchFamily="49" charset="0"/>
              </a:rPr>
              <a:t>tmp</a:t>
            </a:r>
            <a:r>
              <a:rPr lang="en-US" dirty="0">
                <a:latin typeface="Consolas" panose="020B0609020204030204" pitchFamily="49" charset="0"/>
              </a:rPr>
              <a:t>-&gt;next</a:t>
            </a:r>
          </a:p>
          <a:p>
            <a:r>
              <a:rPr lang="en-US" dirty="0">
                <a:latin typeface="Consolas" panose="020B0609020204030204" pitchFamily="49" charset="0"/>
              </a:rPr>
              <a:t>pos = 1</a:t>
            </a:r>
          </a:p>
          <a:p>
            <a:r>
              <a:rPr lang="en-US" dirty="0">
                <a:latin typeface="Consolas" panose="020B0609020204030204" pitchFamily="49" charset="0"/>
              </a:rPr>
              <a:t>n-&gt;next = </a:t>
            </a:r>
            <a:r>
              <a:rPr lang="en-US" dirty="0" err="1">
                <a:latin typeface="Consolas" panose="020B0609020204030204" pitchFamily="49" charset="0"/>
              </a:rPr>
              <a:t>tmp</a:t>
            </a:r>
            <a:r>
              <a:rPr lang="en-US" dirty="0">
                <a:latin typeface="Consolas" panose="020B0609020204030204" pitchFamily="49" charset="0"/>
              </a:rPr>
              <a:t>-&gt;next</a:t>
            </a:r>
          </a:p>
          <a:p>
            <a:r>
              <a:rPr lang="en-US" dirty="0" err="1">
                <a:latin typeface="Consolas" panose="020B0609020204030204" pitchFamily="49" charset="0"/>
              </a:rPr>
              <a:t>tmp</a:t>
            </a:r>
            <a:r>
              <a:rPr lang="en-US" dirty="0">
                <a:latin typeface="Consolas" panose="020B0609020204030204" pitchFamily="49" charset="0"/>
              </a:rPr>
              <a:t>-&gt;next = n</a:t>
            </a:r>
            <a:endParaRPr lang="en-IN" dirty="0">
              <a:latin typeface="Consolas" panose="020B0609020204030204" pitchFamily="49" charset="0"/>
            </a:endParaRPr>
          </a:p>
        </p:txBody>
      </p:sp>
      <p:sp>
        <p:nvSpPr>
          <p:cNvPr id="21" name="TextBox 20">
            <a:extLst>
              <a:ext uri="{FF2B5EF4-FFF2-40B4-BE49-F238E27FC236}">
                <a16:creationId xmlns:a16="http://schemas.microsoft.com/office/drawing/2014/main" id="{9C4845E9-5475-35BF-6559-D482088926A8}"/>
              </a:ext>
            </a:extLst>
          </p:cNvPr>
          <p:cNvSpPr txBox="1"/>
          <p:nvPr/>
        </p:nvSpPr>
        <p:spPr>
          <a:xfrm>
            <a:off x="5155905" y="3446801"/>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cxnSp>
        <p:nvCxnSpPr>
          <p:cNvPr id="28" name="Straight Connector 27">
            <a:extLst>
              <a:ext uri="{FF2B5EF4-FFF2-40B4-BE49-F238E27FC236}">
                <a16:creationId xmlns:a16="http://schemas.microsoft.com/office/drawing/2014/main" id="{5BD065F6-89E3-8C8D-C041-6081800B252F}"/>
              </a:ext>
            </a:extLst>
          </p:cNvPr>
          <p:cNvCxnSpPr/>
          <p:nvPr/>
        </p:nvCxnSpPr>
        <p:spPr>
          <a:xfrm>
            <a:off x="6042607" y="3265520"/>
            <a:ext cx="0" cy="5506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1CB3952-94E4-192E-CDDE-5F6A2179D60C}"/>
              </a:ext>
            </a:extLst>
          </p:cNvPr>
          <p:cNvCxnSpPr>
            <a:cxnSpLocks/>
          </p:cNvCxnSpPr>
          <p:nvPr/>
        </p:nvCxnSpPr>
        <p:spPr>
          <a:xfrm rot="10800000" flipV="1">
            <a:off x="4102807" y="3836680"/>
            <a:ext cx="1939801" cy="503433"/>
          </a:xfrm>
          <a:prstGeom prst="bentConnector4">
            <a:avLst>
              <a:gd name="adj1" fmla="val 32654"/>
              <a:gd name="adj2" fmla="val 510"/>
            </a:avLst>
          </a:prstGeom>
          <a:ln w="38100"/>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CF67027-6C28-3DE7-D42A-E3FF3B7946A5}"/>
              </a:ext>
            </a:extLst>
          </p:cNvPr>
          <p:cNvCxnSpPr>
            <a:endCxn id="7" idx="1"/>
          </p:cNvCxnSpPr>
          <p:nvPr/>
        </p:nvCxnSpPr>
        <p:spPr>
          <a:xfrm flipV="1">
            <a:off x="5722706" y="3287342"/>
            <a:ext cx="1097865" cy="1056914"/>
          </a:xfrm>
          <a:prstGeom prst="bentConnector3">
            <a:avLst>
              <a:gd name="adj1" fmla="val 6590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8E91144-DF27-7E0B-E491-F1A3C6CA768F}"/>
              </a:ext>
            </a:extLst>
          </p:cNvPr>
          <p:cNvSpPr txBox="1"/>
          <p:nvPr/>
        </p:nvSpPr>
        <p:spPr>
          <a:xfrm>
            <a:off x="4904186" y="4587414"/>
            <a:ext cx="864211" cy="369332"/>
          </a:xfrm>
          <a:prstGeom prst="rect">
            <a:avLst/>
          </a:prstGeom>
          <a:noFill/>
        </p:spPr>
        <p:txBody>
          <a:bodyPr wrap="square" rtlCol="0">
            <a:spAutoFit/>
          </a:bodyPr>
          <a:lstStyle/>
          <a:p>
            <a:r>
              <a:rPr lang="en-US" dirty="0"/>
              <a:t>pos = 2</a:t>
            </a:r>
            <a:endParaRPr lang="en-IN" dirty="0"/>
          </a:p>
        </p:txBody>
      </p:sp>
    </p:spTree>
    <p:extLst>
      <p:ext uri="{BB962C8B-B14F-4D97-AF65-F5344CB8AC3E}">
        <p14:creationId xmlns:p14="http://schemas.microsoft.com/office/powerpoint/2010/main" val="13512522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3C89D8-3DE4-1F76-C376-C518D39ABEAF}"/>
              </a:ext>
            </a:extLst>
          </p:cNvPr>
          <p:cNvSpPr txBox="1"/>
          <p:nvPr/>
        </p:nvSpPr>
        <p:spPr>
          <a:xfrm>
            <a:off x="331310" y="195643"/>
            <a:ext cx="9569771" cy="6463308"/>
          </a:xfrm>
          <a:prstGeom prst="rect">
            <a:avLst/>
          </a:prstGeom>
          <a:noFill/>
        </p:spPr>
        <p:txBody>
          <a:bodyPr wrap="square" rtlCol="0">
            <a:spAutoFit/>
          </a:bodyPr>
          <a:lstStyle/>
          <a:p>
            <a:r>
              <a:rPr lang="en-IN" dirty="0">
                <a:latin typeface="Consolas" panose="020B0609020204030204" pitchFamily="49" charset="0"/>
              </a:rPr>
              <a:t>// insert the node n at position </a:t>
            </a:r>
            <a:r>
              <a:rPr lang="en-IN" dirty="0" err="1">
                <a:latin typeface="Consolas" panose="020B0609020204030204" pitchFamily="49" charset="0"/>
              </a:rPr>
              <a:t>pos</a:t>
            </a:r>
            <a:r>
              <a:rPr lang="en-IN" dirty="0">
                <a:latin typeface="Consolas" panose="020B0609020204030204" pitchFamily="49" charset="0"/>
              </a:rPr>
              <a:t>, returns the new head</a:t>
            </a:r>
          </a:p>
          <a:p>
            <a:r>
              <a:rPr lang="en-IN" dirty="0">
                <a:latin typeface="Consolas" panose="020B0609020204030204" pitchFamily="49" charset="0"/>
              </a:rPr>
              <a:t>// the insertion is successful if 0 &lt;= </a:t>
            </a:r>
            <a:r>
              <a:rPr lang="en-IN" dirty="0" err="1">
                <a:latin typeface="Consolas" panose="020B0609020204030204" pitchFamily="49" charset="0"/>
              </a:rPr>
              <a:t>pos</a:t>
            </a:r>
            <a:r>
              <a:rPr lang="en-IN" dirty="0">
                <a:latin typeface="Consolas" panose="020B0609020204030204" pitchFamily="49" charset="0"/>
              </a:rPr>
              <a:t> &lt;= N,</a:t>
            </a:r>
          </a:p>
          <a:p>
            <a:r>
              <a:rPr lang="en-IN" dirty="0">
                <a:latin typeface="Consolas" panose="020B0609020204030204" pitchFamily="49" charset="0"/>
              </a:rPr>
              <a:t>// where N  is the total number of elements in the list</a:t>
            </a:r>
          </a:p>
          <a:p>
            <a:r>
              <a:rPr lang="en-IN" dirty="0">
                <a:latin typeface="Consolas" panose="020B0609020204030204" pitchFamily="49" charset="0"/>
              </a:rPr>
              <a:t>struct node* </a:t>
            </a:r>
            <a:r>
              <a:rPr lang="en-IN" dirty="0" err="1">
                <a:latin typeface="Consolas" panose="020B0609020204030204" pitchFamily="49" charset="0"/>
              </a:rPr>
              <a:t>insert_pos</a:t>
            </a:r>
            <a:r>
              <a:rPr lang="en-IN" dirty="0">
                <a:latin typeface="Consolas" panose="020B0609020204030204" pitchFamily="49" charset="0"/>
              </a:rPr>
              <a:t>(struct node *head, struct node *n, int </a:t>
            </a:r>
            <a:r>
              <a:rPr lang="en-IN" dirty="0" err="1">
                <a:latin typeface="Consolas" panose="020B0609020204030204" pitchFamily="49" charset="0"/>
              </a:rPr>
              <a:t>pos</a:t>
            </a:r>
            <a:r>
              <a:rPr lang="en-IN" dirty="0">
                <a:latin typeface="Consolas" panose="020B0609020204030204" pitchFamily="49" charset="0"/>
              </a:rPr>
              <a:t>) {</a:t>
            </a:r>
          </a:p>
          <a:p>
            <a:r>
              <a:rPr lang="en-IN" dirty="0">
                <a:latin typeface="Consolas" panose="020B0609020204030204" pitchFamily="49" charset="0"/>
              </a:rPr>
              <a:t>  if (</a:t>
            </a:r>
            <a:r>
              <a:rPr lang="en-IN" dirty="0" err="1">
                <a:latin typeface="Consolas" panose="020B0609020204030204" pitchFamily="49" charset="0"/>
              </a:rPr>
              <a:t>pos</a:t>
            </a:r>
            <a:r>
              <a:rPr lang="en-IN" dirty="0">
                <a:latin typeface="Consolas" panose="020B0609020204030204" pitchFamily="49" charset="0"/>
              </a:rPr>
              <a:t> == 0) {</a:t>
            </a:r>
          </a:p>
          <a:p>
            <a:r>
              <a:rPr lang="en-IN" dirty="0">
                <a:latin typeface="Consolas" panose="020B0609020204030204" pitchFamily="49" charset="0"/>
              </a:rPr>
              <a:t>    n-&gt;next = head;</a:t>
            </a:r>
          </a:p>
          <a:p>
            <a:r>
              <a:rPr lang="en-IN" dirty="0">
                <a:latin typeface="Consolas" panose="020B0609020204030204" pitchFamily="49" charset="0"/>
              </a:rPr>
              <a:t>    return n;</a:t>
            </a:r>
          </a:p>
          <a:p>
            <a:r>
              <a:rPr lang="en-IN" dirty="0">
                <a:latin typeface="Consolas" panose="020B0609020204030204" pitchFamily="49" charset="0"/>
              </a:rPr>
              <a:t>  }</a:t>
            </a:r>
          </a:p>
          <a:p>
            <a:endParaRPr lang="en-IN" dirty="0">
              <a:latin typeface="Consolas" panose="020B0609020204030204" pitchFamily="49" charset="0"/>
            </a:endParaRPr>
          </a:p>
          <a:p>
            <a:r>
              <a:rPr lang="en-IN" dirty="0">
                <a:latin typeface="Consolas" panose="020B0609020204030204" pitchFamily="49" charset="0"/>
              </a:rPr>
              <a:t>  struct node *</a:t>
            </a:r>
            <a:r>
              <a:rPr lang="en-IN" dirty="0" err="1">
                <a:latin typeface="Consolas" panose="020B0609020204030204" pitchFamily="49" charset="0"/>
              </a:rPr>
              <a:t>tmp</a:t>
            </a:r>
            <a:r>
              <a:rPr lang="en-IN" dirty="0">
                <a:latin typeface="Consolas" panose="020B0609020204030204" pitchFamily="49" charset="0"/>
              </a:rPr>
              <a:t> = head;</a:t>
            </a:r>
          </a:p>
          <a:p>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 = 0;</a:t>
            </a:r>
          </a:p>
          <a:p>
            <a:endParaRPr lang="en-IN" dirty="0">
              <a:latin typeface="Consolas" panose="020B0609020204030204" pitchFamily="49" charset="0"/>
            </a:endParaRPr>
          </a:p>
          <a:p>
            <a:r>
              <a:rPr lang="en-IN" dirty="0">
                <a:latin typeface="Consolas" panose="020B0609020204030204" pitchFamily="49" charset="0"/>
              </a:rPr>
              <a:t>  while (</a:t>
            </a:r>
            <a:r>
              <a:rPr lang="en-IN" dirty="0" err="1">
                <a:latin typeface="Consolas" panose="020B0609020204030204" pitchFamily="49" charset="0"/>
              </a:rPr>
              <a:t>i</a:t>
            </a:r>
            <a:r>
              <a:rPr lang="en-IN" dirty="0">
                <a:latin typeface="Consolas" panose="020B0609020204030204" pitchFamily="49" charset="0"/>
              </a:rPr>
              <a:t> != </a:t>
            </a:r>
            <a:r>
              <a:rPr lang="en-IN" dirty="0" err="1">
                <a:latin typeface="Consolas" panose="020B0609020204030204" pitchFamily="49" charset="0"/>
              </a:rPr>
              <a:t>pos</a:t>
            </a:r>
            <a:r>
              <a:rPr lang="en-IN" dirty="0">
                <a:latin typeface="Consolas" panose="020B0609020204030204" pitchFamily="49" charset="0"/>
              </a:rPr>
              <a:t> - 1 &amp;&amp; </a:t>
            </a:r>
            <a:r>
              <a:rPr lang="en-IN" dirty="0" err="1">
                <a:latin typeface="Consolas" panose="020B0609020204030204" pitchFamily="49" charset="0"/>
              </a:rPr>
              <a:t>tmp</a:t>
            </a:r>
            <a:r>
              <a:rPr lang="en-IN" dirty="0">
                <a:latin typeface="Consolas" panose="020B0609020204030204" pitchFamily="49" charset="0"/>
              </a:rPr>
              <a:t> != NULL) {</a:t>
            </a:r>
          </a:p>
          <a:p>
            <a:r>
              <a:rPr lang="en-IN" dirty="0">
                <a:latin typeface="Consolas" panose="020B0609020204030204" pitchFamily="49" charset="0"/>
              </a:rPr>
              <a:t>    </a:t>
            </a:r>
            <a:r>
              <a:rPr lang="en-IN" dirty="0" err="1">
                <a:latin typeface="Consolas" panose="020B0609020204030204" pitchFamily="49" charset="0"/>
              </a:rPr>
              <a:t>tmp</a:t>
            </a:r>
            <a:r>
              <a:rPr lang="en-IN" dirty="0">
                <a:latin typeface="Consolas" panose="020B0609020204030204" pitchFamily="49" charset="0"/>
              </a:rPr>
              <a:t> = </a:t>
            </a:r>
            <a:r>
              <a:rPr lang="en-IN" dirty="0" err="1">
                <a:latin typeface="Consolas" panose="020B0609020204030204" pitchFamily="49" charset="0"/>
              </a:rPr>
              <a:t>tmp</a:t>
            </a:r>
            <a:r>
              <a:rPr lang="en-IN" dirty="0">
                <a:latin typeface="Consolas" panose="020B0609020204030204" pitchFamily="49" charset="0"/>
              </a:rPr>
              <a:t>-&gt;next;</a:t>
            </a:r>
          </a:p>
          <a:p>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 </a:t>
            </a:r>
            <a:r>
              <a:rPr lang="en-IN" dirty="0" err="1">
                <a:latin typeface="Consolas" panose="020B0609020204030204" pitchFamily="49" charset="0"/>
              </a:rPr>
              <a:t>i</a:t>
            </a:r>
            <a:r>
              <a:rPr lang="en-IN" dirty="0">
                <a:latin typeface="Consolas" panose="020B0609020204030204" pitchFamily="49" charset="0"/>
              </a:rPr>
              <a:t> + 1;</a:t>
            </a:r>
          </a:p>
          <a:p>
            <a:r>
              <a:rPr lang="en-IN" dirty="0">
                <a:latin typeface="Consolas" panose="020B0609020204030204" pitchFamily="49" charset="0"/>
              </a:rPr>
              <a:t>  }</a:t>
            </a:r>
          </a:p>
          <a:p>
            <a:endParaRPr lang="en-IN" dirty="0">
              <a:latin typeface="Consolas" panose="020B0609020204030204" pitchFamily="49" charset="0"/>
            </a:endParaRPr>
          </a:p>
          <a:p>
            <a:r>
              <a:rPr lang="en-IN" dirty="0">
                <a:latin typeface="Consolas" panose="020B0609020204030204" pitchFamily="49" charset="0"/>
              </a:rPr>
              <a:t>  if (</a:t>
            </a:r>
            <a:r>
              <a:rPr lang="en-IN" dirty="0" err="1">
                <a:latin typeface="Consolas" panose="020B0609020204030204" pitchFamily="49" charset="0"/>
              </a:rPr>
              <a:t>tmp</a:t>
            </a:r>
            <a:r>
              <a:rPr lang="en-IN" dirty="0">
                <a:latin typeface="Consolas" panose="020B0609020204030204" pitchFamily="49" charset="0"/>
              </a:rPr>
              <a:t> != NULL) {</a:t>
            </a:r>
          </a:p>
          <a:p>
            <a:r>
              <a:rPr lang="en-IN" dirty="0">
                <a:latin typeface="Consolas" panose="020B0609020204030204" pitchFamily="49" charset="0"/>
              </a:rPr>
              <a:t>    n-&gt;next = </a:t>
            </a:r>
            <a:r>
              <a:rPr lang="en-IN" dirty="0" err="1">
                <a:latin typeface="Consolas" panose="020B0609020204030204" pitchFamily="49" charset="0"/>
              </a:rPr>
              <a:t>tmp</a:t>
            </a:r>
            <a:r>
              <a:rPr lang="en-IN" dirty="0">
                <a:latin typeface="Consolas" panose="020B0609020204030204" pitchFamily="49" charset="0"/>
              </a:rPr>
              <a:t>-&gt;next;</a:t>
            </a:r>
          </a:p>
          <a:p>
            <a:r>
              <a:rPr lang="en-IN" dirty="0">
                <a:latin typeface="Consolas" panose="020B0609020204030204" pitchFamily="49" charset="0"/>
              </a:rPr>
              <a:t>    </a:t>
            </a:r>
            <a:r>
              <a:rPr lang="en-IN" dirty="0" err="1">
                <a:latin typeface="Consolas" panose="020B0609020204030204" pitchFamily="49" charset="0"/>
              </a:rPr>
              <a:t>tmp</a:t>
            </a:r>
            <a:r>
              <a:rPr lang="en-IN" dirty="0">
                <a:latin typeface="Consolas" panose="020B0609020204030204" pitchFamily="49" charset="0"/>
              </a:rPr>
              <a:t>-&gt;next = n;</a:t>
            </a:r>
          </a:p>
          <a:p>
            <a:r>
              <a:rPr lang="en-IN" dirty="0">
                <a:latin typeface="Consolas" panose="020B0609020204030204" pitchFamily="49" charset="0"/>
              </a:rPr>
              <a:t>  }</a:t>
            </a:r>
          </a:p>
          <a:p>
            <a:r>
              <a:rPr lang="en-IN" dirty="0">
                <a:latin typeface="Consolas" panose="020B0609020204030204" pitchFamily="49" charset="0"/>
              </a:rPr>
              <a:t>  return head;</a:t>
            </a:r>
          </a:p>
          <a:p>
            <a:r>
              <a:rPr lang="en-IN" dirty="0">
                <a:latin typeface="Consolas" panose="020B0609020204030204" pitchFamily="49" charset="0"/>
              </a:rPr>
              <a:t>}</a:t>
            </a:r>
          </a:p>
        </p:txBody>
      </p:sp>
      <p:sp>
        <p:nvSpPr>
          <p:cNvPr id="6" name="TextBox 5">
            <a:extLst>
              <a:ext uri="{FF2B5EF4-FFF2-40B4-BE49-F238E27FC236}">
                <a16:creationId xmlns:a16="http://schemas.microsoft.com/office/drawing/2014/main" id="{5B3559AA-D524-C8D9-97D1-010D7DB23628}"/>
              </a:ext>
            </a:extLst>
          </p:cNvPr>
          <p:cNvSpPr txBox="1"/>
          <p:nvPr/>
        </p:nvSpPr>
        <p:spPr>
          <a:xfrm>
            <a:off x="6282814" y="4886641"/>
            <a:ext cx="5279922" cy="584775"/>
          </a:xfrm>
          <a:prstGeom prst="rect">
            <a:avLst/>
          </a:prstGeom>
          <a:noFill/>
        </p:spPr>
        <p:txBody>
          <a:bodyPr wrap="square" rtlCol="0">
            <a:spAutoFit/>
          </a:bodyPr>
          <a:lstStyle/>
          <a:p>
            <a:r>
              <a:rPr lang="en-IN" sz="3200" dirty="0">
                <a:solidFill>
                  <a:srgbClr val="0070C0"/>
                </a:solidFill>
              </a:rPr>
              <a:t>Insertion at specific position</a:t>
            </a:r>
          </a:p>
        </p:txBody>
      </p:sp>
      <p:sp>
        <p:nvSpPr>
          <p:cNvPr id="7" name="TextBox 6">
            <a:extLst>
              <a:ext uri="{FF2B5EF4-FFF2-40B4-BE49-F238E27FC236}">
                <a16:creationId xmlns:a16="http://schemas.microsoft.com/office/drawing/2014/main" id="{51BCC284-9F99-77B8-9FCD-88A5AD44822C}"/>
              </a:ext>
            </a:extLst>
          </p:cNvPr>
          <p:cNvSpPr txBox="1"/>
          <p:nvPr/>
        </p:nvSpPr>
        <p:spPr>
          <a:xfrm>
            <a:off x="6641439" y="5901785"/>
            <a:ext cx="3914454"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FDD4A53-15D6-8C12-0AED-06123FE7A741}"/>
                  </a:ext>
                </a:extLst>
              </p14:cNvPr>
              <p14:cNvContentPartPr/>
              <p14:nvPr/>
            </p14:nvContentPartPr>
            <p14:xfrm>
              <a:off x="1673640" y="2993400"/>
              <a:ext cx="8273160" cy="3272400"/>
            </p14:xfrm>
          </p:contentPart>
        </mc:Choice>
        <mc:Fallback xmlns="">
          <p:pic>
            <p:nvPicPr>
              <p:cNvPr id="2" name="Ink 1">
                <a:extLst>
                  <a:ext uri="{FF2B5EF4-FFF2-40B4-BE49-F238E27FC236}">
                    <a16:creationId xmlns:a16="http://schemas.microsoft.com/office/drawing/2014/main" id="{BFDD4A53-15D6-8C12-0AED-06123FE7A741}"/>
                  </a:ext>
                </a:extLst>
              </p:cNvPr>
              <p:cNvPicPr/>
              <p:nvPr/>
            </p:nvPicPr>
            <p:blipFill>
              <a:blip r:embed="rId4"/>
              <a:stretch>
                <a:fillRect/>
              </a:stretch>
            </p:blipFill>
            <p:spPr>
              <a:xfrm>
                <a:off x="1664280" y="2984040"/>
                <a:ext cx="8291880" cy="3291120"/>
              </a:xfrm>
              <a:prstGeom prst="rect">
                <a:avLst/>
              </a:prstGeom>
            </p:spPr>
          </p:pic>
        </mc:Fallback>
      </mc:AlternateContent>
    </p:spTree>
    <p:extLst>
      <p:ext uri="{BB962C8B-B14F-4D97-AF65-F5344CB8AC3E}">
        <p14:creationId xmlns:p14="http://schemas.microsoft.com/office/powerpoint/2010/main" val="2659578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3920-5682-5396-7837-A433AEBF2A28}"/>
              </a:ext>
            </a:extLst>
          </p:cNvPr>
          <p:cNvSpPr>
            <a:spLocks noGrp="1"/>
          </p:cNvSpPr>
          <p:nvPr>
            <p:ph type="title"/>
          </p:nvPr>
        </p:nvSpPr>
        <p:spPr/>
        <p:txBody>
          <a:bodyPr/>
          <a:lstStyle/>
          <a:p>
            <a:r>
              <a:rPr lang="en-IN" dirty="0"/>
              <a:t>Search</a:t>
            </a:r>
          </a:p>
        </p:txBody>
      </p:sp>
      <p:sp>
        <p:nvSpPr>
          <p:cNvPr id="3" name="Text Placeholder 2">
            <a:extLst>
              <a:ext uri="{FF2B5EF4-FFF2-40B4-BE49-F238E27FC236}">
                <a16:creationId xmlns:a16="http://schemas.microsoft.com/office/drawing/2014/main" id="{E434F55A-40B8-0359-D890-C3D38A0F991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248395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Search</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9" name="TextBox 8">
            <a:extLst>
              <a:ext uri="{FF2B5EF4-FFF2-40B4-BE49-F238E27FC236}">
                <a16:creationId xmlns:a16="http://schemas.microsoft.com/office/drawing/2014/main" id="{D70F9743-71E6-D76D-91F4-3A0B6FE79962}"/>
              </a:ext>
            </a:extLst>
          </p:cNvPr>
          <p:cNvSpPr txBox="1"/>
          <p:nvPr/>
        </p:nvSpPr>
        <p:spPr>
          <a:xfrm>
            <a:off x="1448657" y="4880220"/>
            <a:ext cx="9000161" cy="1477328"/>
          </a:xfrm>
          <a:prstGeom prst="rect">
            <a:avLst/>
          </a:prstGeom>
          <a:noFill/>
        </p:spPr>
        <p:txBody>
          <a:bodyPr wrap="square" rtlCol="0">
            <a:spAutoFit/>
          </a:bodyPr>
          <a:lstStyle/>
          <a:p>
            <a:r>
              <a:rPr lang="en-US" dirty="0">
                <a:latin typeface="Consolas" panose="020B0609020204030204" pitchFamily="49" charset="0"/>
              </a:rPr>
              <a:t>Search a linked list node that contains 18 in the value field.</a:t>
            </a:r>
          </a:p>
          <a:p>
            <a:r>
              <a:rPr lang="en-US" dirty="0">
                <a:latin typeface="Consolas" panose="020B0609020204030204" pitchFamily="49" charset="0"/>
              </a:rPr>
              <a:t>If the node exists, the search routine returns the node; otherwise, it returns NULL. The search operation doesn’t modify the linked list.</a:t>
            </a:r>
          </a:p>
          <a:p>
            <a:endParaRPr lang="en-US" dirty="0">
              <a:latin typeface="Consolas" panose="020B0609020204030204" pitchFamily="49" charset="0"/>
            </a:endParaRPr>
          </a:p>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698984AB-CA87-3E6A-0FFD-6BE440988E83}"/>
                  </a:ext>
                </a:extLst>
              </p14:cNvPr>
              <p14:cNvContentPartPr/>
              <p14:nvPr/>
            </p14:nvContentPartPr>
            <p14:xfrm>
              <a:off x="3947760" y="5979240"/>
              <a:ext cx="807120" cy="358920"/>
            </p14:xfrm>
          </p:contentPart>
        </mc:Choice>
        <mc:Fallback xmlns="">
          <p:pic>
            <p:nvPicPr>
              <p:cNvPr id="16" name="Ink 15">
                <a:extLst>
                  <a:ext uri="{FF2B5EF4-FFF2-40B4-BE49-F238E27FC236}">
                    <a16:creationId xmlns:a16="http://schemas.microsoft.com/office/drawing/2014/main" id="{698984AB-CA87-3E6A-0FFD-6BE440988E83}"/>
                  </a:ext>
                </a:extLst>
              </p:cNvPr>
              <p:cNvPicPr/>
              <p:nvPr/>
            </p:nvPicPr>
            <p:blipFill>
              <a:blip r:embed="rId4"/>
              <a:stretch>
                <a:fillRect/>
              </a:stretch>
            </p:blipFill>
            <p:spPr>
              <a:xfrm>
                <a:off x="3938400" y="5969880"/>
                <a:ext cx="825840" cy="377640"/>
              </a:xfrm>
              <a:prstGeom prst="rect">
                <a:avLst/>
              </a:prstGeom>
            </p:spPr>
          </p:pic>
        </mc:Fallback>
      </mc:AlternateContent>
    </p:spTree>
    <p:extLst>
      <p:ext uri="{BB962C8B-B14F-4D97-AF65-F5344CB8AC3E}">
        <p14:creationId xmlns:p14="http://schemas.microsoft.com/office/powerpoint/2010/main" val="1462592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AF05-CFD8-54D6-9C17-97483BD463D1}"/>
              </a:ext>
            </a:extLst>
          </p:cNvPr>
          <p:cNvSpPr>
            <a:spLocks noGrp="1"/>
          </p:cNvSpPr>
          <p:nvPr>
            <p:ph type="title"/>
          </p:nvPr>
        </p:nvSpPr>
        <p:spPr/>
        <p:txBody>
          <a:bodyPr/>
          <a:lstStyle/>
          <a:p>
            <a:r>
              <a:rPr lang="en-US" dirty="0"/>
              <a:t>Search</a:t>
            </a:r>
            <a:endParaRPr lang="en-IN" dirty="0"/>
          </a:p>
        </p:txBody>
      </p:sp>
      <p:sp>
        <p:nvSpPr>
          <p:cNvPr id="4" name="TextBox 3">
            <a:extLst>
              <a:ext uri="{FF2B5EF4-FFF2-40B4-BE49-F238E27FC236}">
                <a16:creationId xmlns:a16="http://schemas.microsoft.com/office/drawing/2014/main" id="{273C89D8-3DE4-1F76-C376-C518D39ABEAF}"/>
              </a:ext>
            </a:extLst>
          </p:cNvPr>
          <p:cNvSpPr txBox="1"/>
          <p:nvPr/>
        </p:nvSpPr>
        <p:spPr>
          <a:xfrm>
            <a:off x="1530848" y="1957617"/>
            <a:ext cx="7972748" cy="3693319"/>
          </a:xfrm>
          <a:prstGeom prst="rect">
            <a:avLst/>
          </a:prstGeom>
          <a:noFill/>
        </p:spPr>
        <p:txBody>
          <a:bodyPr wrap="square" rtlCol="0">
            <a:spAutoFit/>
          </a:bodyPr>
          <a:lstStyle/>
          <a:p>
            <a:r>
              <a:rPr lang="en-IN" dirty="0">
                <a:latin typeface="Consolas" panose="020B0609020204030204" pitchFamily="49" charset="0"/>
              </a:rPr>
              <a:t>// Returns a linked list node that contains </a:t>
            </a:r>
          </a:p>
          <a:p>
            <a:r>
              <a:rPr lang="en-IN" dirty="0">
                <a:latin typeface="Consolas" panose="020B0609020204030204" pitchFamily="49" charset="0"/>
              </a:rPr>
              <a:t>// the input argument </a:t>
            </a:r>
            <a:r>
              <a:rPr lang="en-IN" dirty="0" err="1">
                <a:solidFill>
                  <a:srgbClr val="FF0000"/>
                </a:solidFill>
                <a:latin typeface="Consolas" panose="020B0609020204030204" pitchFamily="49" charset="0"/>
              </a:rPr>
              <a:t>val</a:t>
            </a:r>
            <a:endParaRPr lang="en-IN" dirty="0">
              <a:solidFill>
                <a:srgbClr val="FF0000"/>
              </a:solidFill>
              <a:latin typeface="Consolas" panose="020B0609020204030204" pitchFamily="49" charset="0"/>
            </a:endParaRPr>
          </a:p>
          <a:p>
            <a:endParaRPr lang="en-IN" dirty="0">
              <a:solidFill>
                <a:srgbClr val="FF0000"/>
              </a:solidFill>
              <a:latin typeface="Consolas" panose="020B0609020204030204" pitchFamily="49" charset="0"/>
            </a:endParaRPr>
          </a:p>
          <a:p>
            <a:r>
              <a:rPr lang="en-IN" dirty="0">
                <a:latin typeface="Consolas" panose="020B0609020204030204" pitchFamily="49" charset="0"/>
              </a:rPr>
              <a:t>struct node* search(struct node *head, int </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struct node *</a:t>
            </a:r>
            <a:r>
              <a:rPr lang="en-IN" dirty="0" err="1">
                <a:latin typeface="Consolas" panose="020B0609020204030204" pitchFamily="49" charset="0"/>
              </a:rPr>
              <a:t>tmp</a:t>
            </a:r>
            <a:r>
              <a:rPr lang="en-IN" dirty="0">
                <a:latin typeface="Consolas" panose="020B0609020204030204" pitchFamily="49" charset="0"/>
              </a:rPr>
              <a:t> = head;</a:t>
            </a:r>
          </a:p>
          <a:p>
            <a:r>
              <a:rPr lang="en-IN" dirty="0">
                <a:latin typeface="Consolas" panose="020B0609020204030204" pitchFamily="49" charset="0"/>
              </a:rPr>
              <a:t>  while (</a:t>
            </a:r>
            <a:r>
              <a:rPr lang="en-IN" dirty="0" err="1">
                <a:latin typeface="Consolas" panose="020B0609020204030204" pitchFamily="49" charset="0"/>
              </a:rPr>
              <a:t>tmp</a:t>
            </a:r>
            <a:r>
              <a:rPr lang="en-IN" dirty="0">
                <a:latin typeface="Consolas" panose="020B0609020204030204" pitchFamily="49" charset="0"/>
              </a:rPr>
              <a:t> != NULL) {</a:t>
            </a:r>
          </a:p>
          <a:p>
            <a:r>
              <a:rPr lang="en-IN" dirty="0">
                <a:latin typeface="Consolas" panose="020B0609020204030204" pitchFamily="49" charset="0"/>
              </a:rPr>
              <a:t>    if (</a:t>
            </a:r>
            <a:r>
              <a:rPr lang="en-IN" dirty="0" err="1">
                <a:latin typeface="Consolas" panose="020B0609020204030204" pitchFamily="49" charset="0"/>
              </a:rPr>
              <a:t>tmp</a:t>
            </a:r>
            <a:r>
              <a:rPr lang="en-IN" dirty="0">
                <a:latin typeface="Consolas" panose="020B0609020204030204" pitchFamily="49" charset="0"/>
              </a:rPr>
              <a:t>-&gt;</a:t>
            </a:r>
            <a:r>
              <a:rPr lang="en-IN" dirty="0" err="1">
                <a:latin typeface="Consolas" panose="020B0609020204030204" pitchFamily="49" charset="0"/>
              </a:rPr>
              <a:t>val</a:t>
            </a:r>
            <a:r>
              <a:rPr lang="en-IN" dirty="0">
                <a:latin typeface="Consolas" panose="020B0609020204030204" pitchFamily="49" charset="0"/>
              </a:rPr>
              <a:t> == </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return </a:t>
            </a:r>
            <a:r>
              <a:rPr lang="en-IN" dirty="0" err="1">
                <a:latin typeface="Consolas" panose="020B0609020204030204" pitchFamily="49" charset="0"/>
              </a:rPr>
              <a:t>tmp</a:t>
            </a:r>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tmp</a:t>
            </a:r>
            <a:r>
              <a:rPr lang="en-IN" dirty="0">
                <a:latin typeface="Consolas" panose="020B0609020204030204" pitchFamily="49" charset="0"/>
              </a:rPr>
              <a:t> = </a:t>
            </a:r>
            <a:r>
              <a:rPr lang="en-IN" dirty="0" err="1">
                <a:latin typeface="Consolas" panose="020B0609020204030204" pitchFamily="49" charset="0"/>
              </a:rPr>
              <a:t>tmp</a:t>
            </a:r>
            <a:r>
              <a:rPr lang="en-IN" dirty="0">
                <a:latin typeface="Consolas" panose="020B0609020204030204" pitchFamily="49" charset="0"/>
              </a:rPr>
              <a:t>-&gt;next;</a:t>
            </a:r>
          </a:p>
          <a:p>
            <a:r>
              <a:rPr lang="en-IN" dirty="0">
                <a:latin typeface="Consolas" panose="020B0609020204030204" pitchFamily="49" charset="0"/>
              </a:rPr>
              <a:t>  }</a:t>
            </a:r>
          </a:p>
          <a:p>
            <a:r>
              <a:rPr lang="en-IN" dirty="0">
                <a:latin typeface="Consolas" panose="020B0609020204030204" pitchFamily="49" charset="0"/>
              </a:rPr>
              <a:t>  return NULL;</a:t>
            </a:r>
          </a:p>
          <a:p>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7993DF2-C5F1-761D-3EAF-EAF3BD8AD2CA}"/>
                  </a:ext>
                </a:extLst>
              </p14:cNvPr>
              <p14:cNvContentPartPr/>
              <p14:nvPr/>
            </p14:nvContentPartPr>
            <p14:xfrm>
              <a:off x="4289400" y="3355920"/>
              <a:ext cx="615600" cy="1392480"/>
            </p14:xfrm>
          </p:contentPart>
        </mc:Choice>
        <mc:Fallback xmlns="">
          <p:pic>
            <p:nvPicPr>
              <p:cNvPr id="3" name="Ink 2">
                <a:extLst>
                  <a:ext uri="{FF2B5EF4-FFF2-40B4-BE49-F238E27FC236}">
                    <a16:creationId xmlns:a16="http://schemas.microsoft.com/office/drawing/2014/main" id="{C7993DF2-C5F1-761D-3EAF-EAF3BD8AD2CA}"/>
                  </a:ext>
                </a:extLst>
              </p:cNvPr>
              <p:cNvPicPr/>
              <p:nvPr/>
            </p:nvPicPr>
            <p:blipFill>
              <a:blip r:embed="rId3"/>
              <a:stretch>
                <a:fillRect/>
              </a:stretch>
            </p:blipFill>
            <p:spPr>
              <a:xfrm>
                <a:off x="4280040" y="3346560"/>
                <a:ext cx="634320" cy="1411200"/>
              </a:xfrm>
              <a:prstGeom prst="rect">
                <a:avLst/>
              </a:prstGeom>
            </p:spPr>
          </p:pic>
        </mc:Fallback>
      </mc:AlternateContent>
    </p:spTree>
    <p:extLst>
      <p:ext uri="{BB962C8B-B14F-4D97-AF65-F5344CB8AC3E}">
        <p14:creationId xmlns:p14="http://schemas.microsoft.com/office/powerpoint/2010/main" val="39508523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F5BA-ED56-9BB0-D0CF-8DC1F93BA0B0}"/>
              </a:ext>
            </a:extLst>
          </p:cNvPr>
          <p:cNvSpPr>
            <a:spLocks noGrp="1"/>
          </p:cNvSpPr>
          <p:nvPr>
            <p:ph type="title"/>
          </p:nvPr>
        </p:nvSpPr>
        <p:spPr/>
        <p:txBody>
          <a:bodyPr/>
          <a:lstStyle/>
          <a:p>
            <a:r>
              <a:rPr lang="en-IN" dirty="0"/>
              <a:t>Deleting the front node</a:t>
            </a:r>
          </a:p>
        </p:txBody>
      </p:sp>
      <p:sp>
        <p:nvSpPr>
          <p:cNvPr id="3" name="Text Placeholder 2">
            <a:extLst>
              <a:ext uri="{FF2B5EF4-FFF2-40B4-BE49-F238E27FC236}">
                <a16:creationId xmlns:a16="http://schemas.microsoft.com/office/drawing/2014/main" id="{92372CD7-5C12-EF5E-0C58-3610EDF3AB6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98110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Delete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r>
              <a:rPr lang="en-US" dirty="0"/>
              <a:t>Before delete</a:t>
            </a:r>
          </a:p>
          <a:p>
            <a:endParaRPr lang="en-US" dirty="0"/>
          </a:p>
          <a:p>
            <a:endParaRPr lang="en-US" dirty="0"/>
          </a:p>
          <a:p>
            <a:endParaRPr lang="en-US" dirty="0"/>
          </a:p>
          <a:p>
            <a:endParaRPr lang="en-US" dirty="0"/>
          </a:p>
          <a:p>
            <a:r>
              <a:rPr lang="en-US" dirty="0"/>
              <a:t>After delete</a:t>
            </a:r>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graphicFrame>
        <p:nvGraphicFramePr>
          <p:cNvPr id="17" name="Table 4">
            <a:extLst>
              <a:ext uri="{FF2B5EF4-FFF2-40B4-BE49-F238E27FC236}">
                <a16:creationId xmlns:a16="http://schemas.microsoft.com/office/drawing/2014/main" id="{8D292D8C-BC5C-6392-99F8-2AD8AA992AA9}"/>
              </a:ext>
            </a:extLst>
          </p:cNvPr>
          <p:cNvGraphicFramePr>
            <a:graphicFrameLocks noGrp="1"/>
          </p:cNvGraphicFramePr>
          <p:nvPr/>
        </p:nvGraphicFramePr>
        <p:xfrm>
          <a:off x="5060408" y="618856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18" name="Table 17">
            <a:extLst>
              <a:ext uri="{FF2B5EF4-FFF2-40B4-BE49-F238E27FC236}">
                <a16:creationId xmlns:a16="http://schemas.microsoft.com/office/drawing/2014/main" id="{BC07A0E1-7984-C6CE-2A1E-31DF3AD417BC}"/>
              </a:ext>
            </a:extLst>
          </p:cNvPr>
          <p:cNvGraphicFramePr>
            <a:graphicFrameLocks noGrp="1"/>
          </p:cNvGraphicFramePr>
          <p:nvPr/>
        </p:nvGraphicFramePr>
        <p:xfrm>
          <a:off x="3320523" y="5467123"/>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19" name="Table 18">
            <a:extLst>
              <a:ext uri="{FF2B5EF4-FFF2-40B4-BE49-F238E27FC236}">
                <a16:creationId xmlns:a16="http://schemas.microsoft.com/office/drawing/2014/main" id="{23ED96E8-0717-A98B-CAB0-3825EEBA33C7}"/>
              </a:ext>
            </a:extLst>
          </p:cNvPr>
          <p:cNvGraphicFramePr>
            <a:graphicFrameLocks noGrp="1"/>
          </p:cNvGraphicFramePr>
          <p:nvPr/>
        </p:nvGraphicFramePr>
        <p:xfrm>
          <a:off x="5157346" y="5475144"/>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0" name="Table 19">
            <a:extLst>
              <a:ext uri="{FF2B5EF4-FFF2-40B4-BE49-F238E27FC236}">
                <a16:creationId xmlns:a16="http://schemas.microsoft.com/office/drawing/2014/main" id="{07E47D81-E8F4-F725-A9A4-C1251A011C12}"/>
              </a:ext>
            </a:extLst>
          </p:cNvPr>
          <p:cNvGraphicFramePr>
            <a:graphicFrameLocks noGrp="1"/>
          </p:cNvGraphicFramePr>
          <p:nvPr/>
        </p:nvGraphicFramePr>
        <p:xfrm>
          <a:off x="7003793" y="547354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21" name="Table 20">
            <a:extLst>
              <a:ext uri="{FF2B5EF4-FFF2-40B4-BE49-F238E27FC236}">
                <a16:creationId xmlns:a16="http://schemas.microsoft.com/office/drawing/2014/main" id="{6417D5FF-7A97-FEFF-FFE9-8C59C1D8B4E3}"/>
              </a:ext>
            </a:extLst>
          </p:cNvPr>
          <p:cNvGraphicFramePr>
            <a:graphicFrameLocks noGrp="1"/>
          </p:cNvGraphicFramePr>
          <p:nvPr/>
        </p:nvGraphicFramePr>
        <p:xfrm>
          <a:off x="8850240" y="547193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22" name="Straight Arrow Connector 21">
            <a:extLst>
              <a:ext uri="{FF2B5EF4-FFF2-40B4-BE49-F238E27FC236}">
                <a16:creationId xmlns:a16="http://schemas.microsoft.com/office/drawing/2014/main" id="{036378E4-669A-6ED3-700D-CCCF4A4D554F}"/>
              </a:ext>
            </a:extLst>
          </p:cNvPr>
          <p:cNvCxnSpPr>
            <a:endCxn id="18" idx="1"/>
          </p:cNvCxnSpPr>
          <p:nvPr/>
        </p:nvCxnSpPr>
        <p:spPr>
          <a:xfrm flipV="1">
            <a:off x="2419488" y="5652543"/>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DA40290-1A9E-0203-FA9E-C11F75C6787A}"/>
              </a:ext>
            </a:extLst>
          </p:cNvPr>
          <p:cNvCxnSpPr/>
          <p:nvPr/>
        </p:nvCxnSpPr>
        <p:spPr>
          <a:xfrm flipV="1">
            <a:off x="4226026" y="563028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BB4F75-9317-9DC0-F9DC-722D9F183D3C}"/>
              </a:ext>
            </a:extLst>
          </p:cNvPr>
          <p:cNvCxnSpPr/>
          <p:nvPr/>
        </p:nvCxnSpPr>
        <p:spPr>
          <a:xfrm flipV="1">
            <a:off x="6083938" y="5649122"/>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4B7739C-6171-BEF8-EFE0-459701912ECF}"/>
              </a:ext>
            </a:extLst>
          </p:cNvPr>
          <p:cNvCxnSpPr/>
          <p:nvPr/>
        </p:nvCxnSpPr>
        <p:spPr>
          <a:xfrm flipV="1">
            <a:off x="7941853" y="5637138"/>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BE8478-F065-8FE3-A8C4-2C25F6BA23CC}"/>
              </a:ext>
            </a:extLst>
          </p:cNvPr>
          <p:cNvSpPr txBox="1"/>
          <p:nvPr/>
        </p:nvSpPr>
        <p:spPr>
          <a:xfrm>
            <a:off x="2135310" y="5275603"/>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6D17921B-FB47-DFE0-C420-0114FA0E0701}"/>
              </a:ext>
            </a:extLst>
          </p:cNvPr>
          <p:cNvSpPr txBox="1"/>
          <p:nvPr/>
        </p:nvSpPr>
        <p:spPr>
          <a:xfrm>
            <a:off x="6820589" y="6107273"/>
            <a:ext cx="3985063" cy="646331"/>
          </a:xfrm>
          <a:prstGeom prst="rect">
            <a:avLst/>
          </a:prstGeom>
          <a:noFill/>
        </p:spPr>
        <p:txBody>
          <a:bodyPr wrap="square" rtlCol="0">
            <a:spAutoFit/>
          </a:bodyPr>
          <a:lstStyle/>
          <a:p>
            <a:r>
              <a:rPr lang="en-US" dirty="0">
                <a:latin typeface="Consolas" panose="020B0609020204030204" pitchFamily="49" charset="0"/>
              </a:rPr>
              <a:t>new head and deleted node are returned to the caller</a:t>
            </a:r>
            <a:endParaRPr lang="en-IN" dirty="0">
              <a:latin typeface="Consolas" panose="020B0609020204030204" pitchFamily="49" charset="0"/>
            </a:endParaRPr>
          </a:p>
        </p:txBody>
      </p:sp>
      <p:sp>
        <p:nvSpPr>
          <p:cNvPr id="31" name="Arrow: Right 30">
            <a:extLst>
              <a:ext uri="{FF2B5EF4-FFF2-40B4-BE49-F238E27FC236}">
                <a16:creationId xmlns:a16="http://schemas.microsoft.com/office/drawing/2014/main" id="{DA1AEA07-1F2D-44AA-A8AC-854FE0368228}"/>
              </a:ext>
            </a:extLst>
          </p:cNvPr>
          <p:cNvSpPr/>
          <p:nvPr/>
        </p:nvSpPr>
        <p:spPr>
          <a:xfrm>
            <a:off x="6534364" y="6318607"/>
            <a:ext cx="286207" cy="17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88317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Delete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5E4548C-AFD3-1BC7-E389-710B42FD44DD}"/>
                  </a:ext>
                </a:extLst>
              </p14:cNvPr>
              <p14:cNvContentPartPr/>
              <p14:nvPr/>
            </p14:nvContentPartPr>
            <p14:xfrm>
              <a:off x="3849480" y="3928680"/>
              <a:ext cx="3236760" cy="773640"/>
            </p14:xfrm>
          </p:contentPart>
        </mc:Choice>
        <mc:Fallback xmlns="">
          <p:pic>
            <p:nvPicPr>
              <p:cNvPr id="9" name="Ink 8">
                <a:extLst>
                  <a:ext uri="{FF2B5EF4-FFF2-40B4-BE49-F238E27FC236}">
                    <a16:creationId xmlns:a16="http://schemas.microsoft.com/office/drawing/2014/main" id="{C5E4548C-AFD3-1BC7-E389-710B42FD44DD}"/>
                  </a:ext>
                </a:extLst>
              </p:cNvPr>
              <p:cNvPicPr/>
              <p:nvPr/>
            </p:nvPicPr>
            <p:blipFill>
              <a:blip r:embed="rId4"/>
              <a:stretch>
                <a:fillRect/>
              </a:stretch>
            </p:blipFill>
            <p:spPr>
              <a:xfrm>
                <a:off x="3840120" y="3919320"/>
                <a:ext cx="3255480" cy="792360"/>
              </a:xfrm>
              <a:prstGeom prst="rect">
                <a:avLst/>
              </a:prstGeom>
            </p:spPr>
          </p:pic>
        </mc:Fallback>
      </mc:AlternateContent>
    </p:spTree>
    <p:extLst>
      <p:ext uri="{BB962C8B-B14F-4D97-AF65-F5344CB8AC3E}">
        <p14:creationId xmlns:p14="http://schemas.microsoft.com/office/powerpoint/2010/main" val="18680461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Delete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281228" y="308748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345828"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8219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9" name="TextBox 8">
            <a:extLst>
              <a:ext uri="{FF2B5EF4-FFF2-40B4-BE49-F238E27FC236}">
                <a16:creationId xmlns:a16="http://schemas.microsoft.com/office/drawing/2014/main" id="{A23A9318-915B-0C13-B07D-BDE3D84445D1}"/>
              </a:ext>
            </a:extLst>
          </p:cNvPr>
          <p:cNvSpPr txBox="1"/>
          <p:nvPr/>
        </p:nvSpPr>
        <p:spPr>
          <a:xfrm>
            <a:off x="7870004" y="4294598"/>
            <a:ext cx="3071974" cy="369332"/>
          </a:xfrm>
          <a:prstGeom prst="rect">
            <a:avLst/>
          </a:prstGeom>
          <a:noFill/>
        </p:spPr>
        <p:txBody>
          <a:bodyPr wrap="square" rtlCol="0">
            <a:spAutoFit/>
          </a:bodyPr>
          <a:lstStyle/>
          <a:p>
            <a:r>
              <a:rPr lang="en-US" b="1" dirty="0" err="1">
                <a:solidFill>
                  <a:srgbClr val="FF0000"/>
                </a:solidFill>
                <a:latin typeface="Consolas" panose="020B0609020204030204" pitchFamily="49" charset="0"/>
              </a:rPr>
              <a:t>tmp</a:t>
            </a:r>
            <a:r>
              <a:rPr lang="en-US" b="1" dirty="0">
                <a:solidFill>
                  <a:srgbClr val="FF0000"/>
                </a:solidFill>
                <a:latin typeface="Consolas" panose="020B0609020204030204" pitchFamily="49" charset="0"/>
              </a:rPr>
              <a:t> = head</a:t>
            </a:r>
            <a:endParaRPr lang="en-IN" b="1" dirty="0">
              <a:solidFill>
                <a:srgbClr val="FF0000"/>
              </a:solidFill>
              <a:latin typeface="Consolas" panose="020B0609020204030204" pitchFamily="49" charset="0"/>
            </a:endParaRPr>
          </a:p>
        </p:txBody>
      </p:sp>
      <p:sp>
        <p:nvSpPr>
          <p:cNvPr id="16" name="TextBox 15">
            <a:extLst>
              <a:ext uri="{FF2B5EF4-FFF2-40B4-BE49-F238E27FC236}">
                <a16:creationId xmlns:a16="http://schemas.microsoft.com/office/drawing/2014/main" id="{5F54E163-52CF-CF84-4676-05FE25C67078}"/>
              </a:ext>
            </a:extLst>
          </p:cNvPr>
          <p:cNvSpPr txBox="1"/>
          <p:nvPr/>
        </p:nvSpPr>
        <p:spPr>
          <a:xfrm>
            <a:off x="1395571" y="3415977"/>
            <a:ext cx="1345914" cy="369332"/>
          </a:xfrm>
          <a:prstGeom prst="rect">
            <a:avLst/>
          </a:prstGeom>
          <a:noFill/>
        </p:spPr>
        <p:txBody>
          <a:bodyPr wrap="square" rtlCol="0">
            <a:spAutoFit/>
          </a:bodyPr>
          <a:lstStyle/>
          <a:p>
            <a:r>
              <a:rPr lang="en-US" b="1">
                <a:latin typeface="Consolas" panose="020B0609020204030204" pitchFamily="49" charset="0"/>
              </a:rPr>
              <a:t>tmp</a:t>
            </a:r>
            <a:endParaRPr lang="en-IN" b="1" dirty="0">
              <a:latin typeface="Consolas" panose="020B0609020204030204" pitchFamily="49" charset="0"/>
            </a:endParaRPr>
          </a:p>
        </p:txBody>
      </p:sp>
    </p:spTree>
    <p:extLst>
      <p:ext uri="{BB962C8B-B14F-4D97-AF65-F5344CB8AC3E}">
        <p14:creationId xmlns:p14="http://schemas.microsoft.com/office/powerpoint/2010/main" val="36007561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144-4277-5CF6-8D79-F2EF6DBBCF13}"/>
              </a:ext>
            </a:extLst>
          </p:cNvPr>
          <p:cNvSpPr>
            <a:spLocks noGrp="1"/>
          </p:cNvSpPr>
          <p:nvPr>
            <p:ph type="title"/>
          </p:nvPr>
        </p:nvSpPr>
        <p:spPr/>
        <p:txBody>
          <a:bodyPr/>
          <a:lstStyle/>
          <a:p>
            <a:r>
              <a:rPr lang="en-US" dirty="0"/>
              <a:t>Delete (front)</a:t>
            </a:r>
            <a:endParaRPr lang="en-IN" dirty="0"/>
          </a:p>
        </p:txBody>
      </p:sp>
      <p:sp>
        <p:nvSpPr>
          <p:cNvPr id="3" name="Content Placeholder 2">
            <a:extLst>
              <a:ext uri="{FF2B5EF4-FFF2-40B4-BE49-F238E27FC236}">
                <a16:creationId xmlns:a16="http://schemas.microsoft.com/office/drawing/2014/main" id="{EB988CE9-2648-FD16-448A-231C4B3364AF}"/>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A4C7F2CD-23C2-2C9B-2B82-D0B1D40EE109}"/>
              </a:ext>
            </a:extLst>
          </p:cNvPr>
          <p:cNvGraphicFramePr>
            <a:graphicFrameLocks noGrp="1"/>
          </p:cNvGraphicFramePr>
          <p:nvPr/>
        </p:nvGraphicFramePr>
        <p:xfrm>
          <a:off x="1753838" y="4392300"/>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5" name="Table 4">
            <a:extLst>
              <a:ext uri="{FF2B5EF4-FFF2-40B4-BE49-F238E27FC236}">
                <a16:creationId xmlns:a16="http://schemas.microsoft.com/office/drawing/2014/main" id="{736B95A4-2DF5-7B25-2C1C-6378D923F412}"/>
              </a:ext>
            </a:extLst>
          </p:cNvPr>
          <p:cNvGraphicFramePr>
            <a:graphicFrameLocks noGrp="1"/>
          </p:cNvGraphicFramePr>
          <p:nvPr/>
        </p:nvGraphicFramePr>
        <p:xfrm>
          <a:off x="3137301" y="3095505"/>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6" name="Table 5">
            <a:extLst>
              <a:ext uri="{FF2B5EF4-FFF2-40B4-BE49-F238E27FC236}">
                <a16:creationId xmlns:a16="http://schemas.microsoft.com/office/drawing/2014/main" id="{A75A3141-25A5-22C9-5C73-6AFA6C4232EE}"/>
              </a:ext>
            </a:extLst>
          </p:cNvPr>
          <p:cNvGraphicFramePr>
            <a:graphicFrameLocks noGrp="1"/>
          </p:cNvGraphicFramePr>
          <p:nvPr/>
        </p:nvGraphicFramePr>
        <p:xfrm>
          <a:off x="4974124" y="3103526"/>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7" name="Table 6">
            <a:extLst>
              <a:ext uri="{FF2B5EF4-FFF2-40B4-BE49-F238E27FC236}">
                <a16:creationId xmlns:a16="http://schemas.microsoft.com/office/drawing/2014/main" id="{6673CEBA-37EE-BF22-3EDA-ED1FBB5757CF}"/>
              </a:ext>
            </a:extLst>
          </p:cNvPr>
          <p:cNvGraphicFramePr>
            <a:graphicFrameLocks noGrp="1"/>
          </p:cNvGraphicFramePr>
          <p:nvPr/>
        </p:nvGraphicFramePr>
        <p:xfrm>
          <a:off x="6820571" y="3101922"/>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graphicFrame>
        <p:nvGraphicFramePr>
          <p:cNvPr id="8" name="Table 7">
            <a:extLst>
              <a:ext uri="{FF2B5EF4-FFF2-40B4-BE49-F238E27FC236}">
                <a16:creationId xmlns:a16="http://schemas.microsoft.com/office/drawing/2014/main" id="{C4AC131C-1090-FE8B-5E7A-CA5663DAD86D}"/>
              </a:ext>
            </a:extLst>
          </p:cNvPr>
          <p:cNvGraphicFramePr>
            <a:graphicFrameLocks noGrp="1"/>
          </p:cNvGraphicFramePr>
          <p:nvPr/>
        </p:nvGraphicFramePr>
        <p:xfrm>
          <a:off x="8667018" y="3100317"/>
          <a:ext cx="1288716" cy="370840"/>
        </p:xfrm>
        <a:graphic>
          <a:graphicData uri="http://schemas.openxmlformats.org/drawingml/2006/table">
            <a:tbl>
              <a:tblPr firstRow="1" bandRow="1">
                <a:tableStyleId>{5C22544A-7EE6-4342-B048-85BDC9FD1C3A}</a:tableStyleId>
              </a:tblPr>
              <a:tblGrid>
                <a:gridCol w="644358">
                  <a:extLst>
                    <a:ext uri="{9D8B030D-6E8A-4147-A177-3AD203B41FA5}">
                      <a16:colId xmlns:a16="http://schemas.microsoft.com/office/drawing/2014/main" val="311327350"/>
                    </a:ext>
                  </a:extLst>
                </a:gridCol>
                <a:gridCol w="644358">
                  <a:extLst>
                    <a:ext uri="{9D8B030D-6E8A-4147-A177-3AD203B41FA5}">
                      <a16:colId xmlns:a16="http://schemas.microsoft.com/office/drawing/2014/main" val="1768630900"/>
                    </a:ext>
                  </a:extLst>
                </a:gridCol>
              </a:tblGrid>
              <a:tr h="370840">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NULL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933204325"/>
                  </a:ext>
                </a:extLst>
              </a:tr>
            </a:tbl>
          </a:graphicData>
        </a:graphic>
      </p:graphicFrame>
      <p:cxnSp>
        <p:nvCxnSpPr>
          <p:cNvPr id="10" name="Straight Arrow Connector 9">
            <a:extLst>
              <a:ext uri="{FF2B5EF4-FFF2-40B4-BE49-F238E27FC236}">
                <a16:creationId xmlns:a16="http://schemas.microsoft.com/office/drawing/2014/main" id="{F33C61E4-0B1B-5E0D-9732-B90060B400DF}"/>
              </a:ext>
            </a:extLst>
          </p:cNvPr>
          <p:cNvCxnSpPr>
            <a:endCxn id="5" idx="1"/>
          </p:cNvCxnSpPr>
          <p:nvPr/>
        </p:nvCxnSpPr>
        <p:spPr>
          <a:xfrm flipV="1">
            <a:off x="2236266" y="3280925"/>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D937A9-89D7-8A7E-7803-5E9E20813121}"/>
              </a:ext>
            </a:extLst>
          </p:cNvPr>
          <p:cNvCxnSpPr/>
          <p:nvPr/>
        </p:nvCxnSpPr>
        <p:spPr>
          <a:xfrm flipV="1">
            <a:off x="4042804" y="3258666"/>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265E31-750F-1525-33BE-557EC583AF4C}"/>
              </a:ext>
            </a:extLst>
          </p:cNvPr>
          <p:cNvCxnSpPr/>
          <p:nvPr/>
        </p:nvCxnSpPr>
        <p:spPr>
          <a:xfrm flipV="1">
            <a:off x="5900716" y="327750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1294F5-935C-186C-CE9A-C24A78CB4568}"/>
              </a:ext>
            </a:extLst>
          </p:cNvPr>
          <p:cNvCxnSpPr/>
          <p:nvPr/>
        </p:nvCxnSpPr>
        <p:spPr>
          <a:xfrm flipV="1">
            <a:off x="7758631" y="3265520"/>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59C039-2B08-6441-AEB2-AD3561FB1972}"/>
              </a:ext>
            </a:extLst>
          </p:cNvPr>
          <p:cNvCxnSpPr/>
          <p:nvPr/>
        </p:nvCxnSpPr>
        <p:spPr>
          <a:xfrm flipV="1">
            <a:off x="869807" y="4575464"/>
            <a:ext cx="901035" cy="17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12ACC2-DA79-A96E-40E1-B38E9A6E4FFF}"/>
              </a:ext>
            </a:extLst>
          </p:cNvPr>
          <p:cNvSpPr txBox="1"/>
          <p:nvPr/>
        </p:nvSpPr>
        <p:spPr>
          <a:xfrm>
            <a:off x="1890444" y="2903985"/>
            <a:ext cx="1345914" cy="369332"/>
          </a:xfrm>
          <a:prstGeom prst="rect">
            <a:avLst/>
          </a:prstGeom>
          <a:noFill/>
        </p:spPr>
        <p:txBody>
          <a:bodyPr wrap="square" rtlCol="0">
            <a:spAutoFit/>
          </a:bodyPr>
          <a:lstStyle/>
          <a:p>
            <a:r>
              <a:rPr lang="en-US" b="1" dirty="0">
                <a:latin typeface="Consolas" panose="020B0609020204030204" pitchFamily="49" charset="0"/>
              </a:rPr>
              <a:t>head</a:t>
            </a:r>
            <a:endParaRPr lang="en-IN" b="1" dirty="0">
              <a:latin typeface="Consolas" panose="020B0609020204030204" pitchFamily="49" charset="0"/>
            </a:endParaRPr>
          </a:p>
        </p:txBody>
      </p:sp>
      <p:sp>
        <p:nvSpPr>
          <p:cNvPr id="9" name="TextBox 8">
            <a:extLst>
              <a:ext uri="{FF2B5EF4-FFF2-40B4-BE49-F238E27FC236}">
                <a16:creationId xmlns:a16="http://schemas.microsoft.com/office/drawing/2014/main" id="{A23A9318-915B-0C13-B07D-BDE3D84445D1}"/>
              </a:ext>
            </a:extLst>
          </p:cNvPr>
          <p:cNvSpPr txBox="1"/>
          <p:nvPr/>
        </p:nvSpPr>
        <p:spPr>
          <a:xfrm>
            <a:off x="7870004" y="4294598"/>
            <a:ext cx="3071974" cy="646331"/>
          </a:xfrm>
          <a:prstGeom prst="rect">
            <a:avLst/>
          </a:prstGeom>
          <a:noFill/>
        </p:spPr>
        <p:txBody>
          <a:bodyPr wrap="square" rtlCol="0">
            <a:spAutoFit/>
          </a:bodyPr>
          <a:lstStyle/>
          <a:p>
            <a:r>
              <a:rPr lang="en-US" dirty="0" err="1">
                <a:latin typeface="Consolas" panose="020B0609020204030204" pitchFamily="49" charset="0"/>
              </a:rPr>
              <a:t>tmp</a:t>
            </a:r>
            <a:r>
              <a:rPr lang="en-US" dirty="0">
                <a:latin typeface="Consolas" panose="020B0609020204030204" pitchFamily="49" charset="0"/>
              </a:rPr>
              <a:t> = head</a:t>
            </a:r>
          </a:p>
          <a:p>
            <a:r>
              <a:rPr lang="en-US" b="1" dirty="0">
                <a:solidFill>
                  <a:srgbClr val="FF0000"/>
                </a:solidFill>
                <a:latin typeface="Consolas" panose="020B0609020204030204" pitchFamily="49" charset="0"/>
              </a:rPr>
              <a:t>head = head-&gt;next</a:t>
            </a:r>
            <a:endParaRPr lang="en-IN" b="1" dirty="0">
              <a:solidFill>
                <a:srgbClr val="FF0000"/>
              </a:solidFill>
              <a:latin typeface="Consolas" panose="020B0609020204030204" pitchFamily="49" charset="0"/>
            </a:endParaRPr>
          </a:p>
        </p:txBody>
      </p:sp>
      <p:sp>
        <p:nvSpPr>
          <p:cNvPr id="16" name="TextBox 15">
            <a:extLst>
              <a:ext uri="{FF2B5EF4-FFF2-40B4-BE49-F238E27FC236}">
                <a16:creationId xmlns:a16="http://schemas.microsoft.com/office/drawing/2014/main" id="{5F54E163-52CF-CF84-4676-05FE25C67078}"/>
              </a:ext>
            </a:extLst>
          </p:cNvPr>
          <p:cNvSpPr txBox="1"/>
          <p:nvPr/>
        </p:nvSpPr>
        <p:spPr>
          <a:xfrm>
            <a:off x="892138" y="4124894"/>
            <a:ext cx="1345914" cy="369332"/>
          </a:xfrm>
          <a:prstGeom prst="rect">
            <a:avLst/>
          </a:prstGeom>
          <a:noFill/>
        </p:spPr>
        <p:txBody>
          <a:bodyPr wrap="square" rtlCol="0">
            <a:spAutoFit/>
          </a:bodyPr>
          <a:lstStyle/>
          <a:p>
            <a:r>
              <a:rPr lang="en-US" b="1" dirty="0" err="1">
                <a:latin typeface="Consolas" panose="020B0609020204030204" pitchFamily="49" charset="0"/>
              </a:rPr>
              <a:t>tmp</a:t>
            </a:r>
            <a:endParaRPr lang="en-IN" b="1" dirty="0">
              <a:latin typeface="Consolas" panose="020B0609020204030204" pitchFamily="49" charset="0"/>
            </a:endParaRPr>
          </a:p>
        </p:txBody>
      </p:sp>
    </p:spTree>
    <p:extLst>
      <p:ext uri="{BB962C8B-B14F-4D97-AF65-F5344CB8AC3E}">
        <p14:creationId xmlns:p14="http://schemas.microsoft.com/office/powerpoint/2010/main" val="14962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ECF0-78B9-DC16-B7BA-7D81DCFDFF2C}"/>
              </a:ext>
            </a:extLst>
          </p:cNvPr>
          <p:cNvSpPr>
            <a:spLocks noGrp="1"/>
          </p:cNvSpPr>
          <p:nvPr>
            <p:ph type="title"/>
          </p:nvPr>
        </p:nvSpPr>
        <p:spPr/>
        <p:txBody>
          <a:bodyPr/>
          <a:lstStyle/>
          <a:p>
            <a:r>
              <a:rPr lang="en-IN" dirty="0"/>
              <a:t>DSA assignment-1</a:t>
            </a:r>
          </a:p>
        </p:txBody>
      </p:sp>
      <p:sp>
        <p:nvSpPr>
          <p:cNvPr id="3" name="Content Placeholder 2">
            <a:extLst>
              <a:ext uri="{FF2B5EF4-FFF2-40B4-BE49-F238E27FC236}">
                <a16:creationId xmlns:a16="http://schemas.microsoft.com/office/drawing/2014/main" id="{15FE3CBF-0A36-888B-0478-7D49E4C4F6A6}"/>
              </a:ext>
            </a:extLst>
          </p:cNvPr>
          <p:cNvSpPr>
            <a:spLocks noGrp="1"/>
          </p:cNvSpPr>
          <p:nvPr>
            <p:ph idx="1"/>
          </p:nvPr>
        </p:nvSpPr>
        <p:spPr/>
        <p:txBody>
          <a:bodyPr>
            <a:normAutofit lnSpcReduction="10000"/>
          </a:bodyPr>
          <a:lstStyle/>
          <a:p>
            <a:r>
              <a:rPr lang="en-IN" dirty="0"/>
              <a:t>We have provided three test cases to test your library</a:t>
            </a:r>
          </a:p>
          <a:p>
            <a:endParaRPr lang="en-IN" dirty="0"/>
          </a:p>
          <a:p>
            <a:r>
              <a:rPr lang="en-IN" dirty="0"/>
              <a:t>Submit the output of the “make submit1”, “make submit2”, and “make submit3” in the final report</a:t>
            </a:r>
          </a:p>
          <a:p>
            <a:pPr lvl="1"/>
            <a:r>
              <a:rPr lang="en-IN" dirty="0"/>
              <a:t>These commands will compile and run the test cases</a:t>
            </a:r>
          </a:p>
          <a:p>
            <a:pPr lvl="1"/>
            <a:endParaRPr lang="en-IN" dirty="0"/>
          </a:p>
          <a:p>
            <a:r>
              <a:rPr lang="en-IN" dirty="0"/>
              <a:t>You can compile the test cases using the “make” command in the PA1 folder</a:t>
            </a:r>
          </a:p>
          <a:p>
            <a:endParaRPr lang="en-IN" dirty="0"/>
          </a:p>
          <a:p>
            <a:r>
              <a:rPr lang="en-IN" dirty="0"/>
              <a:t>Use </a:t>
            </a:r>
            <a:r>
              <a:rPr lang="en-IN" dirty="0" err="1">
                <a:solidFill>
                  <a:schemeClr val="accent1"/>
                </a:solidFill>
              </a:rPr>
              <a:t>allocate_memory</a:t>
            </a:r>
            <a:r>
              <a:rPr lang="en-IN" dirty="0">
                <a:solidFill>
                  <a:schemeClr val="accent1"/>
                </a:solidFill>
              </a:rPr>
              <a:t>/</a:t>
            </a:r>
            <a:r>
              <a:rPr lang="en-IN" dirty="0" err="1">
                <a:solidFill>
                  <a:schemeClr val="accent1"/>
                </a:solidFill>
              </a:rPr>
              <a:t>free_memory</a:t>
            </a:r>
            <a:r>
              <a:rPr lang="en-IN" dirty="0">
                <a:solidFill>
                  <a:schemeClr val="accent1"/>
                </a:solidFill>
              </a:rPr>
              <a:t> </a:t>
            </a:r>
            <a:r>
              <a:rPr lang="en-IN" dirty="0"/>
              <a:t>instead of </a:t>
            </a:r>
            <a:r>
              <a:rPr lang="en-IN" dirty="0">
                <a:solidFill>
                  <a:schemeClr val="accent1"/>
                </a:solidFill>
              </a:rPr>
              <a:t>malloc/free</a:t>
            </a:r>
          </a:p>
        </p:txBody>
      </p:sp>
    </p:spTree>
    <p:extLst>
      <p:ext uri="{BB962C8B-B14F-4D97-AF65-F5344CB8AC3E}">
        <p14:creationId xmlns:p14="http://schemas.microsoft.com/office/powerpoint/2010/main" val="4171697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ED5-0E33-D581-30FA-976A56FF1BDC}"/>
              </a:ext>
            </a:extLst>
          </p:cNvPr>
          <p:cNvSpPr>
            <a:spLocks noGrp="1"/>
          </p:cNvSpPr>
          <p:nvPr>
            <p:ph type="title"/>
          </p:nvPr>
        </p:nvSpPr>
        <p:spPr/>
        <p:txBody>
          <a:bodyPr/>
          <a:lstStyle/>
          <a:p>
            <a:r>
              <a:rPr lang="en-US" dirty="0"/>
              <a:t>Delete (front)</a:t>
            </a:r>
            <a:endParaRPr lang="en-IN" dirty="0"/>
          </a:p>
        </p:txBody>
      </p:sp>
      <p:sp>
        <p:nvSpPr>
          <p:cNvPr id="4" name="TextBox 3">
            <a:extLst>
              <a:ext uri="{FF2B5EF4-FFF2-40B4-BE49-F238E27FC236}">
                <a16:creationId xmlns:a16="http://schemas.microsoft.com/office/drawing/2014/main" id="{5CFDE2F2-9DDD-2624-B0D5-9C92D45E7932}"/>
              </a:ext>
            </a:extLst>
          </p:cNvPr>
          <p:cNvSpPr txBox="1"/>
          <p:nvPr/>
        </p:nvSpPr>
        <p:spPr>
          <a:xfrm>
            <a:off x="4858807" y="1126174"/>
            <a:ext cx="7067726" cy="5355312"/>
          </a:xfrm>
          <a:prstGeom prst="rect">
            <a:avLst/>
          </a:prstGeom>
          <a:noFill/>
        </p:spPr>
        <p:txBody>
          <a:bodyPr wrap="square" rtlCol="0">
            <a:spAutoFit/>
          </a:bodyPr>
          <a:lstStyle/>
          <a:p>
            <a:r>
              <a:rPr lang="en-US" dirty="0">
                <a:latin typeface="Consolas" panose="020B0609020204030204" pitchFamily="49" charset="0"/>
              </a:rPr>
              <a:t>struct </a:t>
            </a:r>
            <a:r>
              <a:rPr lang="en-US" dirty="0" err="1">
                <a:latin typeface="Consolas" panose="020B0609020204030204" pitchFamily="49" charset="0"/>
              </a:rPr>
              <a:t>delete_info</a:t>
            </a:r>
            <a:r>
              <a:rPr lang="en-US" dirty="0">
                <a:latin typeface="Consolas" panose="020B0609020204030204" pitchFamily="49" charset="0"/>
              </a:rPr>
              <a:t> {</a:t>
            </a:r>
          </a:p>
          <a:p>
            <a:r>
              <a:rPr lang="en-US" dirty="0">
                <a:latin typeface="Consolas" panose="020B0609020204030204" pitchFamily="49" charset="0"/>
              </a:rPr>
              <a:t>   struct node *head;</a:t>
            </a:r>
          </a:p>
          <a:p>
            <a:r>
              <a:rPr lang="en-US" dirty="0">
                <a:latin typeface="Consolas" panose="020B0609020204030204" pitchFamily="49" charset="0"/>
              </a:rPr>
              <a:t>   struct node *</a:t>
            </a:r>
            <a:r>
              <a:rPr lang="en-US" dirty="0" err="1">
                <a:latin typeface="Consolas" panose="020B0609020204030204" pitchFamily="49" charset="0"/>
              </a:rPr>
              <a:t>deleted_node</a:t>
            </a:r>
            <a:r>
              <a:rPr lang="en-US" dirty="0">
                <a:latin typeface="Consolas" panose="020B0609020204030204" pitchFamily="49" charset="0"/>
              </a:rPr>
              <a:t>;</a:t>
            </a:r>
          </a:p>
          <a:p>
            <a:r>
              <a:rPr lang="en-US" dirty="0">
                <a:latin typeface="Consolas" panose="020B0609020204030204" pitchFamily="49" charset="0"/>
              </a:rPr>
              <a:t>};</a:t>
            </a:r>
          </a:p>
          <a:p>
            <a:endParaRPr lang="en-US" dirty="0">
              <a:solidFill>
                <a:srgbClr val="FF0000"/>
              </a:solidFill>
              <a:latin typeface="Consolas" panose="020B0609020204030204" pitchFamily="49" charset="0"/>
            </a:endParaRPr>
          </a:p>
          <a:p>
            <a:r>
              <a:rPr lang="en-US" dirty="0">
                <a:solidFill>
                  <a:srgbClr val="FF0000"/>
                </a:solidFill>
                <a:latin typeface="Consolas" panose="020B0609020204030204" pitchFamily="49" charset="0"/>
              </a:rPr>
              <a:t>// update the head</a:t>
            </a:r>
          </a:p>
          <a:p>
            <a:r>
              <a:rPr lang="en-US" dirty="0">
                <a:solidFill>
                  <a:srgbClr val="FF0000"/>
                </a:solidFill>
                <a:latin typeface="Consolas" panose="020B0609020204030204" pitchFamily="49" charset="0"/>
              </a:rPr>
              <a:t>// return the deleted node</a:t>
            </a:r>
          </a:p>
          <a:p>
            <a:endParaRPr lang="en-US" dirty="0">
              <a:latin typeface="Consolas" panose="020B0609020204030204" pitchFamily="49" charset="0"/>
            </a:endParaRPr>
          </a:p>
          <a:p>
            <a:r>
              <a:rPr lang="en-US" dirty="0">
                <a:latin typeface="Consolas" panose="020B0609020204030204" pitchFamily="49" charset="0"/>
              </a:rPr>
              <a:t>struct </a:t>
            </a:r>
            <a:r>
              <a:rPr lang="en-US" dirty="0" err="1">
                <a:latin typeface="Consolas" panose="020B0609020204030204" pitchFamily="49" charset="0"/>
              </a:rPr>
              <a:t>delete_info</a:t>
            </a:r>
            <a:r>
              <a:rPr lang="en-US" dirty="0">
                <a:latin typeface="Consolas" panose="020B0609020204030204" pitchFamily="49" charset="0"/>
              </a:rPr>
              <a:t> </a:t>
            </a:r>
            <a:r>
              <a:rPr lang="en-US" dirty="0" err="1">
                <a:latin typeface="Consolas" panose="020B0609020204030204" pitchFamily="49" charset="0"/>
              </a:rPr>
              <a:t>delete_front</a:t>
            </a:r>
            <a:r>
              <a:rPr lang="en-US" dirty="0">
                <a:latin typeface="Consolas" panose="020B0609020204030204" pitchFamily="49" charset="0"/>
              </a:rPr>
              <a:t>(struct node *head) {</a:t>
            </a:r>
          </a:p>
          <a:p>
            <a:r>
              <a:rPr lang="en-US" dirty="0">
                <a:latin typeface="Consolas" panose="020B0609020204030204" pitchFamily="49" charset="0"/>
              </a:rPr>
              <a:t>  struct </a:t>
            </a:r>
            <a:r>
              <a:rPr lang="en-US" dirty="0" err="1">
                <a:latin typeface="Consolas" panose="020B0609020204030204" pitchFamily="49" charset="0"/>
              </a:rPr>
              <a:t>delete_info</a:t>
            </a:r>
            <a:r>
              <a:rPr lang="en-US" dirty="0">
                <a:latin typeface="Consolas" panose="020B0609020204030204" pitchFamily="49" charset="0"/>
              </a:rPr>
              <a:t> ret;</a:t>
            </a:r>
          </a:p>
          <a:p>
            <a:r>
              <a:rPr lang="en-US" dirty="0">
                <a:latin typeface="Consolas" panose="020B0609020204030204" pitchFamily="49" charset="0"/>
              </a:rPr>
              <a:t>  if (head == NULL) {</a:t>
            </a:r>
          </a:p>
          <a:p>
            <a:r>
              <a:rPr lang="en-US" dirty="0">
                <a:latin typeface="Consolas" panose="020B0609020204030204" pitchFamily="49" charset="0"/>
              </a:rPr>
              <a:t>    </a:t>
            </a:r>
            <a:r>
              <a:rPr lang="en-US" dirty="0" err="1">
                <a:latin typeface="Consolas" panose="020B0609020204030204" pitchFamily="49" charset="0"/>
              </a:rPr>
              <a:t>ret.head</a:t>
            </a:r>
            <a:r>
              <a:rPr lang="en-US" dirty="0">
                <a:latin typeface="Consolas" panose="020B0609020204030204" pitchFamily="49" charset="0"/>
              </a:rPr>
              <a:t> = NULL;</a:t>
            </a:r>
          </a:p>
          <a:p>
            <a:r>
              <a:rPr lang="en-US" dirty="0">
                <a:latin typeface="Consolas" panose="020B0609020204030204" pitchFamily="49" charset="0"/>
              </a:rPr>
              <a:t>    </a:t>
            </a:r>
            <a:r>
              <a:rPr lang="en-US" dirty="0" err="1">
                <a:latin typeface="Consolas" panose="020B0609020204030204" pitchFamily="49" charset="0"/>
              </a:rPr>
              <a:t>ret.deleted_node</a:t>
            </a:r>
            <a:r>
              <a:rPr lang="en-US" dirty="0">
                <a:latin typeface="Consolas" panose="020B0609020204030204" pitchFamily="49" charset="0"/>
              </a:rPr>
              <a:t> = NULL;</a:t>
            </a:r>
          </a:p>
          <a:p>
            <a:r>
              <a:rPr lang="en-US" dirty="0">
                <a:latin typeface="Consolas" panose="020B0609020204030204" pitchFamily="49" charset="0"/>
              </a:rPr>
              <a:t>    return ret;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ret.head</a:t>
            </a:r>
            <a:r>
              <a:rPr lang="en-US" dirty="0">
                <a:latin typeface="Consolas" panose="020B0609020204030204" pitchFamily="49" charset="0"/>
              </a:rPr>
              <a:t> = head-&gt;next;</a:t>
            </a:r>
          </a:p>
          <a:p>
            <a:r>
              <a:rPr lang="en-US" dirty="0">
                <a:latin typeface="Consolas" panose="020B0609020204030204" pitchFamily="49" charset="0"/>
              </a:rPr>
              <a:t>  </a:t>
            </a:r>
            <a:r>
              <a:rPr lang="en-US" dirty="0" err="1">
                <a:latin typeface="Consolas" panose="020B0609020204030204" pitchFamily="49" charset="0"/>
              </a:rPr>
              <a:t>ret.deleted_node</a:t>
            </a:r>
            <a:r>
              <a:rPr lang="en-US" dirty="0">
                <a:latin typeface="Consolas" panose="020B0609020204030204" pitchFamily="49" charset="0"/>
              </a:rPr>
              <a:t> = head;</a:t>
            </a:r>
          </a:p>
          <a:p>
            <a:r>
              <a:rPr lang="en-US" dirty="0">
                <a:latin typeface="Consolas" panose="020B0609020204030204" pitchFamily="49" charset="0"/>
              </a:rPr>
              <a:t>  return ret;</a:t>
            </a:r>
          </a:p>
          <a:p>
            <a:r>
              <a:rPr lang="en-US" dirty="0">
                <a:latin typeface="Consolas" panose="020B0609020204030204" pitchFamily="49" charset="0"/>
              </a:rPr>
              <a: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CB410C43-6A6D-F70C-4AAF-8EF7B17D1C1C}"/>
              </a:ext>
            </a:extLst>
          </p:cNvPr>
          <p:cNvSpPr txBox="1"/>
          <p:nvPr/>
        </p:nvSpPr>
        <p:spPr>
          <a:xfrm>
            <a:off x="496256" y="6000108"/>
            <a:ext cx="3914454"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71EACD2-8BDE-FE8A-0461-E2F3031F88E8}"/>
                  </a:ext>
                </a:extLst>
              </p14:cNvPr>
              <p14:cNvContentPartPr/>
              <p14:nvPr/>
            </p14:nvContentPartPr>
            <p14:xfrm>
              <a:off x="3138120" y="1180080"/>
              <a:ext cx="5897880" cy="5094720"/>
            </p14:xfrm>
          </p:contentPart>
        </mc:Choice>
        <mc:Fallback xmlns="">
          <p:pic>
            <p:nvPicPr>
              <p:cNvPr id="3" name="Ink 2">
                <a:extLst>
                  <a:ext uri="{FF2B5EF4-FFF2-40B4-BE49-F238E27FC236}">
                    <a16:creationId xmlns:a16="http://schemas.microsoft.com/office/drawing/2014/main" id="{971EACD2-8BDE-FE8A-0461-E2F3031F88E8}"/>
                  </a:ext>
                </a:extLst>
              </p:cNvPr>
              <p:cNvPicPr/>
              <p:nvPr/>
            </p:nvPicPr>
            <p:blipFill>
              <a:blip r:embed="rId4"/>
              <a:stretch>
                <a:fillRect/>
              </a:stretch>
            </p:blipFill>
            <p:spPr>
              <a:xfrm>
                <a:off x="3128760" y="1170720"/>
                <a:ext cx="5916600" cy="5113440"/>
              </a:xfrm>
              <a:prstGeom prst="rect">
                <a:avLst/>
              </a:prstGeom>
            </p:spPr>
          </p:pic>
        </mc:Fallback>
      </mc:AlternateContent>
    </p:spTree>
    <p:extLst>
      <p:ext uri="{BB962C8B-B14F-4D97-AF65-F5344CB8AC3E}">
        <p14:creationId xmlns:p14="http://schemas.microsoft.com/office/powerpoint/2010/main" val="321527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3BC4-A0EC-8CF5-4DA9-5E82FA485939}"/>
              </a:ext>
            </a:extLst>
          </p:cNvPr>
          <p:cNvSpPr>
            <a:spLocks noGrp="1"/>
          </p:cNvSpPr>
          <p:nvPr>
            <p:ph type="title"/>
          </p:nvPr>
        </p:nvSpPr>
        <p:spPr/>
        <p:txBody>
          <a:bodyPr/>
          <a:lstStyle/>
          <a:p>
            <a:r>
              <a:rPr lang="en-IN" dirty="0"/>
              <a:t>DSA assignment-1</a:t>
            </a:r>
          </a:p>
        </p:txBody>
      </p:sp>
      <p:sp>
        <p:nvSpPr>
          <p:cNvPr id="3" name="Content Placeholder 2">
            <a:extLst>
              <a:ext uri="{FF2B5EF4-FFF2-40B4-BE49-F238E27FC236}">
                <a16:creationId xmlns:a16="http://schemas.microsoft.com/office/drawing/2014/main" id="{BD8F5B31-30CE-2415-E2A9-61C8A26B4C48}"/>
              </a:ext>
            </a:extLst>
          </p:cNvPr>
          <p:cNvSpPr>
            <a:spLocks noGrp="1"/>
          </p:cNvSpPr>
          <p:nvPr>
            <p:ph idx="1"/>
          </p:nvPr>
        </p:nvSpPr>
        <p:spPr/>
        <p:txBody>
          <a:bodyPr/>
          <a:lstStyle/>
          <a:p>
            <a:r>
              <a:rPr lang="en-IN" dirty="0"/>
              <a:t>Submit the </a:t>
            </a:r>
            <a:r>
              <a:rPr lang="en-IN" dirty="0">
                <a:solidFill>
                  <a:schemeClr val="accent1"/>
                </a:solidFill>
              </a:rPr>
              <a:t>“p1.c” </a:t>
            </a:r>
            <a:r>
              <a:rPr lang="en-IN" dirty="0"/>
              <a:t>file and your </a:t>
            </a:r>
            <a:r>
              <a:rPr lang="en-IN" dirty="0">
                <a:solidFill>
                  <a:schemeClr val="accent1"/>
                </a:solidFill>
              </a:rPr>
              <a:t>report</a:t>
            </a:r>
            <a:r>
              <a:rPr lang="en-IN" dirty="0"/>
              <a:t> in the pdf format</a:t>
            </a:r>
          </a:p>
          <a:p>
            <a:pPr lvl="1"/>
            <a:r>
              <a:rPr lang="en-IN" dirty="0"/>
              <a:t>Make sure that you follow all the submission instructions properly; otherwise, you will receive </a:t>
            </a:r>
            <a:r>
              <a:rPr lang="en-IN" dirty="0">
                <a:solidFill>
                  <a:srgbClr val="FF0000"/>
                </a:solidFill>
              </a:rPr>
              <a:t>ZERO</a:t>
            </a:r>
            <a:r>
              <a:rPr lang="en-IN" dirty="0"/>
              <a:t> in the assignment</a:t>
            </a:r>
          </a:p>
          <a:p>
            <a:pPr lvl="1"/>
            <a:r>
              <a:rPr lang="en-IN" dirty="0"/>
              <a:t>Late submissions are not allowed</a:t>
            </a:r>
          </a:p>
          <a:p>
            <a:pPr lvl="1"/>
            <a:r>
              <a:rPr lang="en-IN" dirty="0"/>
              <a:t>Our test scripts may not work if you leave print statements, use malloc or free directly in your code</a:t>
            </a:r>
          </a:p>
          <a:p>
            <a:pPr lvl="2"/>
            <a:r>
              <a:rPr lang="en-IN" dirty="0"/>
              <a:t>Make sure to remove all print statements and only use the allocator APIs provided to you</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BEFB86B-8AA9-2205-90CD-159016DC1AF7}"/>
                  </a:ext>
                </a:extLst>
              </p14:cNvPr>
              <p14:cNvContentPartPr/>
              <p14:nvPr/>
            </p14:nvContentPartPr>
            <p14:xfrm>
              <a:off x="2876760" y="2262600"/>
              <a:ext cx="3411000" cy="43200"/>
            </p14:xfrm>
          </p:contentPart>
        </mc:Choice>
        <mc:Fallback xmlns="">
          <p:pic>
            <p:nvPicPr>
              <p:cNvPr id="4" name="Ink 3">
                <a:extLst>
                  <a:ext uri="{FF2B5EF4-FFF2-40B4-BE49-F238E27FC236}">
                    <a16:creationId xmlns:a16="http://schemas.microsoft.com/office/drawing/2014/main" id="{ABEFB86B-8AA9-2205-90CD-159016DC1AF7}"/>
                  </a:ext>
                </a:extLst>
              </p:cNvPr>
              <p:cNvPicPr/>
              <p:nvPr/>
            </p:nvPicPr>
            <p:blipFill>
              <a:blip r:embed="rId3"/>
              <a:stretch>
                <a:fillRect/>
              </a:stretch>
            </p:blipFill>
            <p:spPr>
              <a:xfrm>
                <a:off x="2867400" y="2253240"/>
                <a:ext cx="3429720" cy="61920"/>
              </a:xfrm>
              <a:prstGeom prst="rect">
                <a:avLst/>
              </a:prstGeom>
            </p:spPr>
          </p:pic>
        </mc:Fallback>
      </mc:AlternateContent>
    </p:spTree>
    <p:extLst>
      <p:ext uri="{BB962C8B-B14F-4D97-AF65-F5344CB8AC3E}">
        <p14:creationId xmlns:p14="http://schemas.microsoft.com/office/powerpoint/2010/main" val="636840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6044</TotalTime>
  <Words>4533</Words>
  <Application>Microsoft Office PowerPoint</Application>
  <PresentationFormat>Widescreen</PresentationFormat>
  <Paragraphs>946</Paragraphs>
  <Slides>80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Cambria Math</vt:lpstr>
      <vt:lpstr>Consolas</vt:lpstr>
      <vt:lpstr>Office Theme</vt:lpstr>
      <vt:lpstr>PowerPoint Presentation</vt:lpstr>
      <vt:lpstr>Today’s class</vt:lpstr>
      <vt:lpstr>DSA assignment-1</vt:lpstr>
      <vt:lpstr>DSA assignment-1</vt:lpstr>
      <vt:lpstr>DSA assignment-1</vt:lpstr>
      <vt:lpstr>DSA assignment-1</vt:lpstr>
      <vt:lpstr>DSA assignment-1</vt:lpstr>
      <vt:lpstr>DSA assignment-1</vt:lpstr>
      <vt:lpstr>DSA assignment-1</vt:lpstr>
      <vt:lpstr>How to debug?</vt:lpstr>
      <vt:lpstr>Doubts</vt:lpstr>
      <vt:lpstr>Other details</vt:lpstr>
      <vt:lpstr>Bonus part</vt:lpstr>
      <vt:lpstr>Linked lists</vt:lpstr>
      <vt:lpstr>References</vt:lpstr>
      <vt:lpstr>Problems with dynamic arrays</vt:lpstr>
      <vt:lpstr>Problems with dynamic arrays</vt:lpstr>
      <vt:lpstr>Arrays</vt:lpstr>
      <vt:lpstr>Arrays</vt:lpstr>
      <vt:lpstr>Inserting an element</vt:lpstr>
      <vt:lpstr>Inserting an element</vt:lpstr>
      <vt:lpstr>Deleting an element</vt:lpstr>
      <vt:lpstr>Deleting an element</vt:lpstr>
      <vt:lpstr>Problems with dynamic arrays</vt:lpstr>
      <vt:lpstr>Problems with dynamic arrays</vt:lpstr>
      <vt:lpstr>Problems with dynamic arrays</vt:lpstr>
      <vt:lpstr>Linked list</vt:lpstr>
      <vt:lpstr>Linked list</vt:lpstr>
      <vt:lpstr>Linked list</vt:lpstr>
      <vt:lpstr>Linked list</vt:lpstr>
      <vt:lpstr>Linked list</vt:lpstr>
      <vt:lpstr>Type</vt:lpstr>
      <vt:lpstr>Allocation</vt:lpstr>
      <vt:lpstr>Printing Linked-List</vt:lpstr>
      <vt:lpstr>Printing list</vt:lpstr>
      <vt:lpstr>Printing list</vt:lpstr>
      <vt:lpstr>Printing list</vt:lpstr>
      <vt:lpstr>Printing list</vt:lpstr>
      <vt:lpstr>Printing list</vt:lpstr>
      <vt:lpstr>Printing list</vt:lpstr>
      <vt:lpstr>Printing list</vt:lpstr>
      <vt:lpstr>Printing list</vt:lpstr>
      <vt:lpstr>Insertion (front)</vt:lpstr>
      <vt:lpstr>Insertion (front)</vt:lpstr>
      <vt:lpstr>Insertion (front)</vt:lpstr>
      <vt:lpstr>Insertion (front)</vt:lpstr>
      <vt:lpstr>Insertion (front)</vt:lpstr>
      <vt:lpstr>Insertion (front)</vt:lpstr>
      <vt:lpstr>Insertion (front)</vt:lpstr>
      <vt:lpstr>Insertion (rear)</vt:lpstr>
      <vt:lpstr>Insertion (rear)</vt:lpstr>
      <vt:lpstr>Insertion (rear)</vt:lpstr>
      <vt:lpstr>Insertion (rear)</vt:lpstr>
      <vt:lpstr>Insertion (rear)</vt:lpstr>
      <vt:lpstr>Insertion (rear)</vt:lpstr>
      <vt:lpstr>Insertion (rear)</vt:lpstr>
      <vt:lpstr>Insertion (rear)</vt:lpstr>
      <vt:lpstr>Insertion (rear)</vt:lpstr>
      <vt:lpstr>PowerPoint Presentation</vt:lpstr>
      <vt:lpstr>Insertion (rear)</vt:lpstr>
      <vt:lpstr>Insertion (rear)</vt:lpstr>
      <vt:lpstr>Insertion (at specific position)</vt:lpstr>
      <vt:lpstr>Insertion (at specific position)</vt:lpstr>
      <vt:lpstr>Insertion (at specific position)</vt:lpstr>
      <vt:lpstr>Insertion (at specific position)</vt:lpstr>
      <vt:lpstr>Insertion (at specific position)</vt:lpstr>
      <vt:lpstr>Insertion (at specific position)</vt:lpstr>
      <vt:lpstr>Insertion (at specific position)</vt:lpstr>
      <vt:lpstr>Insertion (at specific position)</vt:lpstr>
      <vt:lpstr>Insertion (at specific position)</vt:lpstr>
      <vt:lpstr>PowerPoint Presentation</vt:lpstr>
      <vt:lpstr>Search</vt:lpstr>
      <vt:lpstr>Search</vt:lpstr>
      <vt:lpstr>Search</vt:lpstr>
      <vt:lpstr>Deleting the front node</vt:lpstr>
      <vt:lpstr>Delete (front)</vt:lpstr>
      <vt:lpstr>Delete (front)</vt:lpstr>
      <vt:lpstr>Delete (front)</vt:lpstr>
      <vt:lpstr>Delete (front)</vt:lpstr>
      <vt:lpstr>Delete (front)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126</cp:revision>
  <dcterms:created xsi:type="dcterms:W3CDTF">2022-04-19T05:26:15Z</dcterms:created>
  <dcterms:modified xsi:type="dcterms:W3CDTF">2023-03-31T12:03:12Z</dcterms:modified>
</cp:coreProperties>
</file>