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ppt/notesSlides/notesSlide5.xml" ContentType="application/vnd.openxmlformats-officedocument.presentationml.notesSlide+xml"/>
  <Override PartName="/ppt/ink/ink6.xml" ContentType="application/inkml+xml"/>
  <Override PartName="/ppt/notesSlides/notesSlide6.xml" ContentType="application/vnd.openxmlformats-officedocument.presentationml.notesSlide+xml"/>
  <Override PartName="/ppt/ink/ink7.xml" ContentType="application/inkml+xml"/>
  <Override PartName="/ppt/notesSlides/notesSlide7.xml" ContentType="application/vnd.openxmlformats-officedocument.presentationml.notesSlide+xml"/>
  <Override PartName="/ppt/ink/ink8.xml" ContentType="application/inkml+xml"/>
  <Override PartName="/ppt/notesSlides/notesSlide8.xml" ContentType="application/vnd.openxmlformats-officedocument.presentationml.notesSlide+xml"/>
  <Override PartName="/ppt/ink/ink9.xml" ContentType="application/inkml+xml"/>
  <Override PartName="/ppt/notesSlides/notesSlide9.xml" ContentType="application/vnd.openxmlformats-officedocument.presentationml.notesSlide+xml"/>
  <Override PartName="/ppt/ink/ink10.xml" ContentType="application/inkml+xml"/>
  <Override PartName="/ppt/ink/ink11.xml" ContentType="application/inkml+xml"/>
  <Override PartName="/ppt/notesSlides/notesSlide10.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5.xml" ContentType="application/inkml+xml"/>
  <Override PartName="/ppt/notesSlides/notesSlide13.xml" ContentType="application/vnd.openxmlformats-officedocument.presentationml.notesSlide+xml"/>
  <Override PartName="/ppt/ink/ink16.xml" ContentType="application/inkml+xml"/>
  <Override PartName="/ppt/notesSlides/notesSlide14.xml" ContentType="application/vnd.openxmlformats-officedocument.presentationml.notesSlide+xml"/>
  <Override PartName="/ppt/ink/ink17.xml" ContentType="application/inkml+xml"/>
  <Override PartName="/ppt/notesSlides/notesSlide15.xml" ContentType="application/vnd.openxmlformats-officedocument.presentationml.notesSlide+xml"/>
  <Override PartName="/ppt/ink/ink18.xml" ContentType="application/inkml+xml"/>
  <Override PartName="/ppt/ink/ink19.xml" ContentType="application/inkml+xml"/>
  <Override PartName="/ppt/notesSlides/notesSlide16.xml" ContentType="application/vnd.openxmlformats-officedocument.presentationml.notesSlide+xml"/>
  <Override PartName="/ppt/ink/ink20.xml" ContentType="application/inkml+xml"/>
  <Override PartName="/ppt/notesSlides/notesSlide17.xml" ContentType="application/vnd.openxmlformats-officedocument.presentationml.notesSlide+xml"/>
  <Override PartName="/ppt/ink/ink21.xml" ContentType="application/inkml+xml"/>
  <Override PartName="/ppt/notesSlides/notesSlide18.xml" ContentType="application/vnd.openxmlformats-officedocument.presentationml.notesSlide+xml"/>
  <Override PartName="/ppt/ink/ink22.xml" ContentType="application/inkml+xml"/>
  <Override PartName="/ppt/notesSlides/notesSlide19.xml" ContentType="application/vnd.openxmlformats-officedocument.presentationml.notesSlide+xml"/>
  <Override PartName="/ppt/ink/ink23.xml" ContentType="application/inkml+xml"/>
  <Override PartName="/ppt/notesSlides/notesSlide20.xml" ContentType="application/vnd.openxmlformats-officedocument.presentationml.notesSlide+xml"/>
  <Override PartName="/ppt/ink/ink24.xml" ContentType="application/inkml+xml"/>
  <Override PartName="/ppt/notesSlides/notesSlide21.xml" ContentType="application/vnd.openxmlformats-officedocument.presentationml.notesSlide+xml"/>
  <Override PartName="/ppt/ink/ink25.xml" ContentType="application/inkml+xml"/>
  <Override PartName="/ppt/notesSlides/notesSlide22.xml" ContentType="application/vnd.openxmlformats-officedocument.presentationml.notesSlide+xml"/>
  <Override PartName="/ppt/ink/ink26.xml" ContentType="application/inkml+xml"/>
  <Override PartName="/ppt/notesSlides/notesSlide23.xml" ContentType="application/vnd.openxmlformats-officedocument.presentationml.notesSlide+xml"/>
  <Override PartName="/ppt/ink/ink27.xml" ContentType="application/inkml+xml"/>
  <Override PartName="/ppt/notesSlides/notesSlide24.xml" ContentType="application/vnd.openxmlformats-officedocument.presentationml.notesSlide+xml"/>
  <Override PartName="/ppt/ink/ink28.xml" ContentType="application/inkml+xml"/>
  <Override PartName="/ppt/notesSlides/notesSlide25.xml" ContentType="application/vnd.openxmlformats-officedocument.presentationml.notesSlide+xml"/>
  <Override PartName="/ppt/ink/ink2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947" r:id="rId3"/>
    <p:sldId id="924" r:id="rId4"/>
    <p:sldId id="920" r:id="rId5"/>
    <p:sldId id="1027" r:id="rId6"/>
    <p:sldId id="1028" r:id="rId7"/>
    <p:sldId id="1029" r:id="rId8"/>
    <p:sldId id="1030" r:id="rId9"/>
    <p:sldId id="1037" r:id="rId10"/>
    <p:sldId id="925" r:id="rId11"/>
    <p:sldId id="921" r:id="rId12"/>
    <p:sldId id="1036" r:id="rId13"/>
    <p:sldId id="1035" r:id="rId14"/>
    <p:sldId id="1031" r:id="rId15"/>
    <p:sldId id="1032" r:id="rId16"/>
    <p:sldId id="1038" r:id="rId17"/>
    <p:sldId id="1039" r:id="rId18"/>
    <p:sldId id="1033" r:id="rId19"/>
    <p:sldId id="1034" r:id="rId20"/>
    <p:sldId id="1040" r:id="rId21"/>
    <p:sldId id="1041" r:id="rId22"/>
    <p:sldId id="1042" r:id="rId23"/>
    <p:sldId id="923" r:id="rId24"/>
    <p:sldId id="1043" r:id="rId25"/>
    <p:sldId id="1044" r:id="rId26"/>
    <p:sldId id="927" r:id="rId27"/>
    <p:sldId id="922" r:id="rId28"/>
    <p:sldId id="928" r:id="rId29"/>
    <p:sldId id="1052" r:id="rId30"/>
    <p:sldId id="953" r:id="rId31"/>
    <p:sldId id="955" r:id="rId32"/>
    <p:sldId id="1053" r:id="rId33"/>
    <p:sldId id="954" r:id="rId34"/>
    <p:sldId id="943" r:id="rId35"/>
    <p:sldId id="1054" r:id="rId36"/>
    <p:sldId id="932" r:id="rId37"/>
    <p:sldId id="934" r:id="rId38"/>
    <p:sldId id="930" r:id="rId39"/>
    <p:sldId id="935" r:id="rId40"/>
    <p:sldId id="936" r:id="rId41"/>
    <p:sldId id="937" r:id="rId42"/>
    <p:sldId id="938" r:id="rId43"/>
    <p:sldId id="940" r:id="rId44"/>
    <p:sldId id="944" r:id="rId45"/>
    <p:sldId id="945" r:id="rId46"/>
    <p:sldId id="948" r:id="rId47"/>
    <p:sldId id="950" r:id="rId48"/>
    <p:sldId id="951" r:id="rId49"/>
    <p:sldId id="1055" r:id="rId50"/>
    <p:sldId id="259" r:id="rId51"/>
    <p:sldId id="260" r:id="rId52"/>
    <p:sldId id="261" r:id="rId53"/>
    <p:sldId id="263" r:id="rId54"/>
    <p:sldId id="262" r:id="rId55"/>
    <p:sldId id="264" r:id="rId56"/>
    <p:sldId id="1056" r:id="rId57"/>
    <p:sldId id="974" r:id="rId58"/>
    <p:sldId id="1057" r:id="rId59"/>
    <p:sldId id="1058" r:id="rId60"/>
    <p:sldId id="1015" r:id="rId61"/>
    <p:sldId id="1059" r:id="rId62"/>
    <p:sldId id="1061" r:id="rId63"/>
    <p:sldId id="1073" r:id="rId64"/>
    <p:sldId id="1060" r:id="rId65"/>
    <p:sldId id="1014" r:id="rId66"/>
    <p:sldId id="958" r:id="rId67"/>
    <p:sldId id="956" r:id="rId68"/>
    <p:sldId id="959" r:id="rId69"/>
    <p:sldId id="960" r:id="rId70"/>
    <p:sldId id="961" r:id="rId71"/>
    <p:sldId id="962" r:id="rId72"/>
    <p:sldId id="963" r:id="rId73"/>
    <p:sldId id="964" r:id="rId74"/>
    <p:sldId id="965" r:id="rId75"/>
    <p:sldId id="966" r:id="rId76"/>
    <p:sldId id="967" r:id="rId77"/>
    <p:sldId id="968" r:id="rId78"/>
    <p:sldId id="969" r:id="rId79"/>
    <p:sldId id="970" r:id="rId80"/>
    <p:sldId id="971" r:id="rId81"/>
    <p:sldId id="986"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410" autoAdjust="0"/>
  </p:normalViewPr>
  <p:slideViewPr>
    <p:cSldViewPr snapToGrid="0">
      <p:cViewPr varScale="1">
        <p:scale>
          <a:sx n="60" d="100"/>
          <a:sy n="60" d="100"/>
        </p:scale>
        <p:origin x="908" y="48"/>
      </p:cViewPr>
      <p:guideLst/>
    </p:cSldViewPr>
  </p:slideViewPr>
  <p:outlineViewPr>
    <p:cViewPr>
      <p:scale>
        <a:sx n="33" d="100"/>
        <a:sy n="33" d="100"/>
      </p:scale>
      <p:origin x="0" y="-16864"/>
    </p:cViewPr>
  </p:outlineViewPr>
  <p:notesTextViewPr>
    <p:cViewPr>
      <p:scale>
        <a:sx n="3" d="2"/>
        <a:sy n="3" d="2"/>
      </p:scale>
      <p:origin x="0" y="-336"/>
    </p:cViewPr>
  </p:notesTextViewPr>
  <p:notesViewPr>
    <p:cSldViewPr snapToGrid="0">
      <p:cViewPr varScale="1">
        <p:scale>
          <a:sx n="53" d="100"/>
          <a:sy n="53" d="100"/>
        </p:scale>
        <p:origin x="2648" y="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461419A8-B48D-4689-BECE-7EF2C5B17BD5}"/>
    <pc:docChg chg="custSel modSld">
      <pc:chgData name="PIYUS KEDIA" userId="30dfcb9f6f0df2cc" providerId="LiveId" clId="{461419A8-B48D-4689-BECE-7EF2C5B17BD5}" dt="2022-06-23T09:33:19.252" v="222" actId="20577"/>
      <pc:docMkLst>
        <pc:docMk/>
      </pc:docMkLst>
      <pc:sldChg chg="delSp modSp mod">
        <pc:chgData name="PIYUS KEDIA" userId="30dfcb9f6f0df2cc" providerId="LiveId" clId="{461419A8-B48D-4689-BECE-7EF2C5B17BD5}" dt="2022-06-08T14:18:02.541" v="45" actId="20577"/>
        <pc:sldMkLst>
          <pc:docMk/>
          <pc:sldMk cId="966745898" sldId="953"/>
        </pc:sldMkLst>
        <pc:spChg chg="mod">
          <ac:chgData name="PIYUS KEDIA" userId="30dfcb9f6f0df2cc" providerId="LiveId" clId="{461419A8-B48D-4689-BECE-7EF2C5B17BD5}" dt="2022-06-08T14:18:02.541" v="45" actId="20577"/>
          <ac:spMkLst>
            <pc:docMk/>
            <pc:sldMk cId="966745898" sldId="953"/>
            <ac:spMk id="3" creationId="{D67BBCC9-A101-10E6-C6D7-B2396D796E7F}"/>
          </ac:spMkLst>
        </pc:spChg>
        <pc:inkChg chg="del">
          <ac:chgData name="PIYUS KEDIA" userId="30dfcb9f6f0df2cc" providerId="LiveId" clId="{461419A8-B48D-4689-BECE-7EF2C5B17BD5}" dt="2022-06-08T11:57:44.804" v="0" actId="478"/>
          <ac:inkMkLst>
            <pc:docMk/>
            <pc:sldMk cId="966745898" sldId="953"/>
            <ac:inkMk id="39" creationId="{A6001AD8-721C-DAE9-38CC-E01DEA3442EF}"/>
          </ac:inkMkLst>
        </pc:inkChg>
      </pc:sldChg>
      <pc:sldChg chg="modSp mod">
        <pc:chgData name="PIYUS KEDIA" userId="30dfcb9f6f0df2cc" providerId="LiveId" clId="{461419A8-B48D-4689-BECE-7EF2C5B17BD5}" dt="2022-06-08T14:21:02.598" v="212" actId="207"/>
        <pc:sldMkLst>
          <pc:docMk/>
          <pc:sldMk cId="1747568859" sldId="984"/>
        </pc:sldMkLst>
        <pc:spChg chg="mod">
          <ac:chgData name="PIYUS KEDIA" userId="30dfcb9f6f0df2cc" providerId="LiveId" clId="{461419A8-B48D-4689-BECE-7EF2C5B17BD5}" dt="2022-06-08T14:21:02.598" v="212" actId="207"/>
          <ac:spMkLst>
            <pc:docMk/>
            <pc:sldMk cId="1747568859" sldId="984"/>
            <ac:spMk id="30" creationId="{CB173EBE-BFD5-19FF-1FB9-864ED622E612}"/>
          </ac:spMkLst>
        </pc:spChg>
      </pc:sldChg>
      <pc:sldChg chg="modSp mod">
        <pc:chgData name="PIYUS KEDIA" userId="30dfcb9f6f0df2cc" providerId="LiveId" clId="{461419A8-B48D-4689-BECE-7EF2C5B17BD5}" dt="2022-06-23T09:33:19.252" v="222" actId="20577"/>
        <pc:sldMkLst>
          <pc:docMk/>
          <pc:sldMk cId="3439579295" sldId="988"/>
        </pc:sldMkLst>
        <pc:spChg chg="mod">
          <ac:chgData name="PIYUS KEDIA" userId="30dfcb9f6f0df2cc" providerId="LiveId" clId="{461419A8-B48D-4689-BECE-7EF2C5B17BD5}" dt="2022-06-23T09:33:19.252" v="222" actId="20577"/>
          <ac:spMkLst>
            <pc:docMk/>
            <pc:sldMk cId="3439579295" sldId="988"/>
            <ac:spMk id="4" creationId="{9CCF99F5-294C-D8DF-FD13-79DCEC16DEF0}"/>
          </ac:spMkLst>
        </pc:spChg>
      </pc:sldChg>
    </pc:docChg>
  </pc:docChgLst>
  <pc:docChgLst>
    <pc:chgData name="PIYUS KEDIA" userId="30dfcb9f6f0df2cc" providerId="LiveId" clId="{184DBDCC-2700-4D75-91C7-4BABDC7205C4}"/>
    <pc:docChg chg="delSld modSld">
      <pc:chgData name="PIYUS KEDIA" userId="30dfcb9f6f0df2cc" providerId="LiveId" clId="{184DBDCC-2700-4D75-91C7-4BABDC7205C4}" dt="2022-06-07T05:49:31.322" v="94" actId="6549"/>
      <pc:docMkLst>
        <pc:docMk/>
      </pc:docMkLst>
      <pc:sldChg chg="del">
        <pc:chgData name="PIYUS KEDIA" userId="30dfcb9f6f0df2cc" providerId="LiveId" clId="{184DBDCC-2700-4D75-91C7-4BABDC7205C4}" dt="2022-06-07T05:49:08.913" v="31" actId="47"/>
        <pc:sldMkLst>
          <pc:docMk/>
          <pc:sldMk cId="2361220637" sldId="293"/>
        </pc:sldMkLst>
      </pc:sldChg>
      <pc:sldChg chg="del">
        <pc:chgData name="PIYUS KEDIA" userId="30dfcb9f6f0df2cc" providerId="LiveId" clId="{184DBDCC-2700-4D75-91C7-4BABDC7205C4}" dt="2022-06-07T05:49:08.476" v="29" actId="47"/>
        <pc:sldMkLst>
          <pc:docMk/>
          <pc:sldMk cId="196594195" sldId="312"/>
        </pc:sldMkLst>
      </pc:sldChg>
      <pc:sldChg chg="del">
        <pc:chgData name="PIYUS KEDIA" userId="30dfcb9f6f0df2cc" providerId="LiveId" clId="{184DBDCC-2700-4D75-91C7-4BABDC7205C4}" dt="2022-06-07T05:49:09.541" v="34" actId="47"/>
        <pc:sldMkLst>
          <pc:docMk/>
          <pc:sldMk cId="1354285564" sldId="818"/>
        </pc:sldMkLst>
      </pc:sldChg>
      <pc:sldChg chg="del">
        <pc:chgData name="PIYUS KEDIA" userId="30dfcb9f6f0df2cc" providerId="LiveId" clId="{184DBDCC-2700-4D75-91C7-4BABDC7205C4}" dt="2022-06-07T05:49:09.791" v="35" actId="47"/>
        <pc:sldMkLst>
          <pc:docMk/>
          <pc:sldMk cId="3684346591" sldId="819"/>
        </pc:sldMkLst>
      </pc:sldChg>
      <pc:sldChg chg="del">
        <pc:chgData name="PIYUS KEDIA" userId="30dfcb9f6f0df2cc" providerId="LiveId" clId="{184DBDCC-2700-4D75-91C7-4BABDC7205C4}" dt="2022-06-07T05:49:10.046" v="36" actId="47"/>
        <pc:sldMkLst>
          <pc:docMk/>
          <pc:sldMk cId="1090736120" sldId="820"/>
        </pc:sldMkLst>
      </pc:sldChg>
      <pc:sldChg chg="del">
        <pc:chgData name="PIYUS KEDIA" userId="30dfcb9f6f0df2cc" providerId="LiveId" clId="{184DBDCC-2700-4D75-91C7-4BABDC7205C4}" dt="2022-06-07T05:49:10.470" v="38" actId="47"/>
        <pc:sldMkLst>
          <pc:docMk/>
          <pc:sldMk cId="564507454" sldId="821"/>
        </pc:sldMkLst>
      </pc:sldChg>
      <pc:sldChg chg="del">
        <pc:chgData name="PIYUS KEDIA" userId="30dfcb9f6f0df2cc" providerId="LiveId" clId="{184DBDCC-2700-4D75-91C7-4BABDC7205C4}" dt="2022-06-07T05:49:10.694" v="39" actId="47"/>
        <pc:sldMkLst>
          <pc:docMk/>
          <pc:sldMk cId="2335958545" sldId="822"/>
        </pc:sldMkLst>
      </pc:sldChg>
      <pc:sldChg chg="del">
        <pc:chgData name="PIYUS KEDIA" userId="30dfcb9f6f0df2cc" providerId="LiveId" clId="{184DBDCC-2700-4D75-91C7-4BABDC7205C4}" dt="2022-06-07T05:49:10.924" v="40" actId="47"/>
        <pc:sldMkLst>
          <pc:docMk/>
          <pc:sldMk cId="1674481831" sldId="823"/>
        </pc:sldMkLst>
      </pc:sldChg>
      <pc:sldChg chg="del">
        <pc:chgData name="PIYUS KEDIA" userId="30dfcb9f6f0df2cc" providerId="LiveId" clId="{184DBDCC-2700-4D75-91C7-4BABDC7205C4}" dt="2022-06-07T05:49:11.131" v="41" actId="47"/>
        <pc:sldMkLst>
          <pc:docMk/>
          <pc:sldMk cId="2350023561" sldId="824"/>
        </pc:sldMkLst>
      </pc:sldChg>
      <pc:sldChg chg="del">
        <pc:chgData name="PIYUS KEDIA" userId="30dfcb9f6f0df2cc" providerId="LiveId" clId="{184DBDCC-2700-4D75-91C7-4BABDC7205C4}" dt="2022-06-07T05:49:11.383" v="42" actId="47"/>
        <pc:sldMkLst>
          <pc:docMk/>
          <pc:sldMk cId="2063560720" sldId="826"/>
        </pc:sldMkLst>
      </pc:sldChg>
      <pc:sldChg chg="del">
        <pc:chgData name="PIYUS KEDIA" userId="30dfcb9f6f0df2cc" providerId="LiveId" clId="{184DBDCC-2700-4D75-91C7-4BABDC7205C4}" dt="2022-06-07T05:49:11.616" v="43" actId="47"/>
        <pc:sldMkLst>
          <pc:docMk/>
          <pc:sldMk cId="4111102655" sldId="827"/>
        </pc:sldMkLst>
      </pc:sldChg>
      <pc:sldChg chg="del">
        <pc:chgData name="PIYUS KEDIA" userId="30dfcb9f6f0df2cc" providerId="LiveId" clId="{184DBDCC-2700-4D75-91C7-4BABDC7205C4}" dt="2022-06-07T05:49:08.255" v="28" actId="47"/>
        <pc:sldMkLst>
          <pc:docMk/>
          <pc:sldMk cId="126647015" sldId="831"/>
        </pc:sldMkLst>
      </pc:sldChg>
      <pc:sldChg chg="del">
        <pc:chgData name="PIYUS KEDIA" userId="30dfcb9f6f0df2cc" providerId="LiveId" clId="{184DBDCC-2700-4D75-91C7-4BABDC7205C4}" dt="2022-06-07T05:49:05.971" v="27" actId="47"/>
        <pc:sldMkLst>
          <pc:docMk/>
          <pc:sldMk cId="1320604392" sldId="833"/>
        </pc:sldMkLst>
      </pc:sldChg>
      <pc:sldChg chg="del">
        <pc:chgData name="PIYUS KEDIA" userId="30dfcb9f6f0df2cc" providerId="LiveId" clId="{184DBDCC-2700-4D75-91C7-4BABDC7205C4}" dt="2022-06-07T05:49:08.701" v="30" actId="47"/>
        <pc:sldMkLst>
          <pc:docMk/>
          <pc:sldMk cId="4276574860" sldId="836"/>
        </pc:sldMkLst>
      </pc:sldChg>
      <pc:sldChg chg="del">
        <pc:chgData name="PIYUS KEDIA" userId="30dfcb9f6f0df2cc" providerId="LiveId" clId="{184DBDCC-2700-4D75-91C7-4BABDC7205C4}" dt="2022-06-07T05:49:09.099" v="32" actId="47"/>
        <pc:sldMkLst>
          <pc:docMk/>
          <pc:sldMk cId="576907161" sldId="837"/>
        </pc:sldMkLst>
      </pc:sldChg>
      <pc:sldChg chg="del">
        <pc:chgData name="PIYUS KEDIA" userId="30dfcb9f6f0df2cc" providerId="LiveId" clId="{184DBDCC-2700-4D75-91C7-4BABDC7205C4}" dt="2022-06-07T05:49:09.311" v="33" actId="47"/>
        <pc:sldMkLst>
          <pc:docMk/>
          <pc:sldMk cId="3924816174" sldId="838"/>
        </pc:sldMkLst>
      </pc:sldChg>
      <pc:sldChg chg="del">
        <pc:chgData name="PIYUS KEDIA" userId="30dfcb9f6f0df2cc" providerId="LiveId" clId="{184DBDCC-2700-4D75-91C7-4BABDC7205C4}" dt="2022-06-07T05:49:13.362" v="49" actId="47"/>
        <pc:sldMkLst>
          <pc:docMk/>
          <pc:sldMk cId="3307796656" sldId="839"/>
        </pc:sldMkLst>
      </pc:sldChg>
      <pc:sldChg chg="del">
        <pc:chgData name="PIYUS KEDIA" userId="30dfcb9f6f0df2cc" providerId="LiveId" clId="{184DBDCC-2700-4D75-91C7-4BABDC7205C4}" dt="2022-06-07T05:49:15.703" v="58" actId="47"/>
        <pc:sldMkLst>
          <pc:docMk/>
          <pc:sldMk cId="1658340484" sldId="841"/>
        </pc:sldMkLst>
      </pc:sldChg>
      <pc:sldChg chg="del">
        <pc:chgData name="PIYUS KEDIA" userId="30dfcb9f6f0df2cc" providerId="LiveId" clId="{184DBDCC-2700-4D75-91C7-4BABDC7205C4}" dt="2022-06-07T05:49:00.604" v="2" actId="47"/>
        <pc:sldMkLst>
          <pc:docMk/>
          <pc:sldMk cId="3405194073" sldId="859"/>
        </pc:sldMkLst>
      </pc:sldChg>
      <pc:sldChg chg="del">
        <pc:chgData name="PIYUS KEDIA" userId="30dfcb9f6f0df2cc" providerId="LiveId" clId="{184DBDCC-2700-4D75-91C7-4BABDC7205C4}" dt="2022-06-07T05:49:00.359" v="1" actId="47"/>
        <pc:sldMkLst>
          <pc:docMk/>
          <pc:sldMk cId="4242174340" sldId="860"/>
        </pc:sldMkLst>
      </pc:sldChg>
      <pc:sldChg chg="del">
        <pc:chgData name="PIYUS KEDIA" userId="30dfcb9f6f0df2cc" providerId="LiveId" clId="{184DBDCC-2700-4D75-91C7-4BABDC7205C4}" dt="2022-06-07T05:49:01.048" v="4" actId="47"/>
        <pc:sldMkLst>
          <pc:docMk/>
          <pc:sldMk cId="3318981212" sldId="861"/>
        </pc:sldMkLst>
      </pc:sldChg>
      <pc:sldChg chg="del">
        <pc:chgData name="PIYUS KEDIA" userId="30dfcb9f6f0df2cc" providerId="LiveId" clId="{184DBDCC-2700-4D75-91C7-4BABDC7205C4}" dt="2022-06-07T05:49:01.234" v="5" actId="47"/>
        <pc:sldMkLst>
          <pc:docMk/>
          <pc:sldMk cId="959748386" sldId="862"/>
        </pc:sldMkLst>
      </pc:sldChg>
      <pc:sldChg chg="del">
        <pc:chgData name="PIYUS KEDIA" userId="30dfcb9f6f0df2cc" providerId="LiveId" clId="{184DBDCC-2700-4D75-91C7-4BABDC7205C4}" dt="2022-06-07T05:49:00.825" v="3" actId="47"/>
        <pc:sldMkLst>
          <pc:docMk/>
          <pc:sldMk cId="247611222" sldId="863"/>
        </pc:sldMkLst>
      </pc:sldChg>
      <pc:sldChg chg="del">
        <pc:chgData name="PIYUS KEDIA" userId="30dfcb9f6f0df2cc" providerId="LiveId" clId="{184DBDCC-2700-4D75-91C7-4BABDC7205C4}" dt="2022-06-07T05:49:11.846" v="44" actId="47"/>
        <pc:sldMkLst>
          <pc:docMk/>
          <pc:sldMk cId="325465796" sldId="864"/>
        </pc:sldMkLst>
      </pc:sldChg>
      <pc:sldChg chg="del">
        <pc:chgData name="PIYUS KEDIA" userId="30dfcb9f6f0df2cc" providerId="LiveId" clId="{184DBDCC-2700-4D75-91C7-4BABDC7205C4}" dt="2022-06-07T05:49:12.067" v="45" actId="47"/>
        <pc:sldMkLst>
          <pc:docMk/>
          <pc:sldMk cId="1421222990" sldId="865"/>
        </pc:sldMkLst>
      </pc:sldChg>
      <pc:sldChg chg="del">
        <pc:chgData name="PIYUS KEDIA" userId="30dfcb9f6f0df2cc" providerId="LiveId" clId="{184DBDCC-2700-4D75-91C7-4BABDC7205C4}" dt="2022-06-07T05:49:10.269" v="37" actId="47"/>
        <pc:sldMkLst>
          <pc:docMk/>
          <pc:sldMk cId="726289216" sldId="866"/>
        </pc:sldMkLst>
      </pc:sldChg>
      <pc:sldChg chg="del">
        <pc:chgData name="PIYUS KEDIA" userId="30dfcb9f6f0df2cc" providerId="LiveId" clId="{184DBDCC-2700-4D75-91C7-4BABDC7205C4}" dt="2022-06-07T05:49:12.316" v="46" actId="47"/>
        <pc:sldMkLst>
          <pc:docMk/>
          <pc:sldMk cId="677372275" sldId="867"/>
        </pc:sldMkLst>
      </pc:sldChg>
      <pc:sldChg chg="del">
        <pc:chgData name="PIYUS KEDIA" userId="30dfcb9f6f0df2cc" providerId="LiveId" clId="{184DBDCC-2700-4D75-91C7-4BABDC7205C4}" dt="2022-06-07T05:49:12.552" v="47" actId="47"/>
        <pc:sldMkLst>
          <pc:docMk/>
          <pc:sldMk cId="1828911912" sldId="868"/>
        </pc:sldMkLst>
      </pc:sldChg>
      <pc:sldChg chg="del">
        <pc:chgData name="PIYUS KEDIA" userId="30dfcb9f6f0df2cc" providerId="LiveId" clId="{184DBDCC-2700-4D75-91C7-4BABDC7205C4}" dt="2022-06-07T05:49:15.254" v="56" actId="47"/>
        <pc:sldMkLst>
          <pc:docMk/>
          <pc:sldMk cId="2026147989" sldId="869"/>
        </pc:sldMkLst>
      </pc:sldChg>
      <pc:sldChg chg="del">
        <pc:chgData name="PIYUS KEDIA" userId="30dfcb9f6f0df2cc" providerId="LiveId" clId="{184DBDCC-2700-4D75-91C7-4BABDC7205C4}" dt="2022-06-07T05:49:14.118" v="51" actId="47"/>
        <pc:sldMkLst>
          <pc:docMk/>
          <pc:sldMk cId="646346848" sldId="870"/>
        </pc:sldMkLst>
      </pc:sldChg>
      <pc:sldChg chg="del">
        <pc:chgData name="PIYUS KEDIA" userId="30dfcb9f6f0df2cc" providerId="LiveId" clId="{184DBDCC-2700-4D75-91C7-4BABDC7205C4}" dt="2022-06-07T05:49:14.379" v="52" actId="47"/>
        <pc:sldMkLst>
          <pc:docMk/>
          <pc:sldMk cId="3368453034" sldId="871"/>
        </pc:sldMkLst>
      </pc:sldChg>
      <pc:sldChg chg="del">
        <pc:chgData name="PIYUS KEDIA" userId="30dfcb9f6f0df2cc" providerId="LiveId" clId="{184DBDCC-2700-4D75-91C7-4BABDC7205C4}" dt="2022-06-07T05:49:14.575" v="53" actId="47"/>
        <pc:sldMkLst>
          <pc:docMk/>
          <pc:sldMk cId="704702262" sldId="872"/>
        </pc:sldMkLst>
      </pc:sldChg>
      <pc:sldChg chg="del">
        <pc:chgData name="PIYUS KEDIA" userId="30dfcb9f6f0df2cc" providerId="LiveId" clId="{184DBDCC-2700-4D75-91C7-4BABDC7205C4}" dt="2022-06-07T05:49:14.808" v="54" actId="47"/>
        <pc:sldMkLst>
          <pc:docMk/>
          <pc:sldMk cId="3165541213" sldId="873"/>
        </pc:sldMkLst>
      </pc:sldChg>
      <pc:sldChg chg="del">
        <pc:chgData name="PIYUS KEDIA" userId="30dfcb9f6f0df2cc" providerId="LiveId" clId="{184DBDCC-2700-4D75-91C7-4BABDC7205C4}" dt="2022-06-07T05:49:15.008" v="55" actId="47"/>
        <pc:sldMkLst>
          <pc:docMk/>
          <pc:sldMk cId="2234900934" sldId="874"/>
        </pc:sldMkLst>
      </pc:sldChg>
      <pc:sldChg chg="del">
        <pc:chgData name="PIYUS KEDIA" userId="30dfcb9f6f0df2cc" providerId="LiveId" clId="{184DBDCC-2700-4D75-91C7-4BABDC7205C4}" dt="2022-06-07T05:49:13.893" v="50" actId="47"/>
        <pc:sldMkLst>
          <pc:docMk/>
          <pc:sldMk cId="4070478161" sldId="875"/>
        </pc:sldMkLst>
      </pc:sldChg>
      <pc:sldChg chg="del">
        <pc:chgData name="PIYUS KEDIA" userId="30dfcb9f6f0df2cc" providerId="LiveId" clId="{184DBDCC-2700-4D75-91C7-4BABDC7205C4}" dt="2022-06-07T05:49:15.464" v="57" actId="47"/>
        <pc:sldMkLst>
          <pc:docMk/>
          <pc:sldMk cId="3393390859" sldId="876"/>
        </pc:sldMkLst>
      </pc:sldChg>
      <pc:sldChg chg="del">
        <pc:chgData name="PIYUS KEDIA" userId="30dfcb9f6f0df2cc" providerId="LiveId" clId="{184DBDCC-2700-4D75-91C7-4BABDC7205C4}" dt="2022-06-07T05:49:01.438" v="6" actId="47"/>
        <pc:sldMkLst>
          <pc:docMk/>
          <pc:sldMk cId="3236704029" sldId="877"/>
        </pc:sldMkLst>
      </pc:sldChg>
      <pc:sldChg chg="del">
        <pc:chgData name="PIYUS KEDIA" userId="30dfcb9f6f0df2cc" providerId="LiveId" clId="{184DBDCC-2700-4D75-91C7-4BABDC7205C4}" dt="2022-06-07T05:49:01.649" v="7" actId="47"/>
        <pc:sldMkLst>
          <pc:docMk/>
          <pc:sldMk cId="243255276" sldId="878"/>
        </pc:sldMkLst>
      </pc:sldChg>
      <pc:sldChg chg="del">
        <pc:chgData name="PIYUS KEDIA" userId="30dfcb9f6f0df2cc" providerId="LiveId" clId="{184DBDCC-2700-4D75-91C7-4BABDC7205C4}" dt="2022-06-07T05:49:01.860" v="8" actId="47"/>
        <pc:sldMkLst>
          <pc:docMk/>
          <pc:sldMk cId="2518287671" sldId="879"/>
        </pc:sldMkLst>
      </pc:sldChg>
      <pc:sldChg chg="del">
        <pc:chgData name="PIYUS KEDIA" userId="30dfcb9f6f0df2cc" providerId="LiveId" clId="{184DBDCC-2700-4D75-91C7-4BABDC7205C4}" dt="2022-06-07T05:49:05.755" v="26" actId="47"/>
        <pc:sldMkLst>
          <pc:docMk/>
          <pc:sldMk cId="2247900572" sldId="880"/>
        </pc:sldMkLst>
      </pc:sldChg>
      <pc:sldChg chg="del">
        <pc:chgData name="PIYUS KEDIA" userId="30dfcb9f6f0df2cc" providerId="LiveId" clId="{184DBDCC-2700-4D75-91C7-4BABDC7205C4}" dt="2022-06-07T05:49:02.077" v="9" actId="47"/>
        <pc:sldMkLst>
          <pc:docMk/>
          <pc:sldMk cId="2152484228" sldId="881"/>
        </pc:sldMkLst>
      </pc:sldChg>
      <pc:sldChg chg="del">
        <pc:chgData name="PIYUS KEDIA" userId="30dfcb9f6f0df2cc" providerId="LiveId" clId="{184DBDCC-2700-4D75-91C7-4BABDC7205C4}" dt="2022-06-07T05:49:04.624" v="21" actId="47"/>
        <pc:sldMkLst>
          <pc:docMk/>
          <pc:sldMk cId="2288579149" sldId="882"/>
        </pc:sldMkLst>
      </pc:sldChg>
      <pc:sldChg chg="del">
        <pc:chgData name="PIYUS KEDIA" userId="30dfcb9f6f0df2cc" providerId="LiveId" clId="{184DBDCC-2700-4D75-91C7-4BABDC7205C4}" dt="2022-06-07T05:49:04.848" v="22" actId="47"/>
        <pc:sldMkLst>
          <pc:docMk/>
          <pc:sldMk cId="495662360" sldId="883"/>
        </pc:sldMkLst>
      </pc:sldChg>
      <pc:sldChg chg="del">
        <pc:chgData name="PIYUS KEDIA" userId="30dfcb9f6f0df2cc" providerId="LiveId" clId="{184DBDCC-2700-4D75-91C7-4BABDC7205C4}" dt="2022-06-07T05:49:05.070" v="23" actId="47"/>
        <pc:sldMkLst>
          <pc:docMk/>
          <pc:sldMk cId="2030504934" sldId="884"/>
        </pc:sldMkLst>
      </pc:sldChg>
      <pc:sldChg chg="del">
        <pc:chgData name="PIYUS KEDIA" userId="30dfcb9f6f0df2cc" providerId="LiveId" clId="{184DBDCC-2700-4D75-91C7-4BABDC7205C4}" dt="2022-06-07T05:49:05.296" v="24" actId="47"/>
        <pc:sldMkLst>
          <pc:docMk/>
          <pc:sldMk cId="2058595958" sldId="885"/>
        </pc:sldMkLst>
      </pc:sldChg>
      <pc:sldChg chg="del">
        <pc:chgData name="PIYUS KEDIA" userId="30dfcb9f6f0df2cc" providerId="LiveId" clId="{184DBDCC-2700-4D75-91C7-4BABDC7205C4}" dt="2022-06-07T05:49:05.554" v="25" actId="47"/>
        <pc:sldMkLst>
          <pc:docMk/>
          <pc:sldMk cId="3894507661" sldId="886"/>
        </pc:sldMkLst>
      </pc:sldChg>
      <pc:sldChg chg="del">
        <pc:chgData name="PIYUS KEDIA" userId="30dfcb9f6f0df2cc" providerId="LiveId" clId="{184DBDCC-2700-4D75-91C7-4BABDC7205C4}" dt="2022-06-07T05:49:02.287" v="10" actId="47"/>
        <pc:sldMkLst>
          <pc:docMk/>
          <pc:sldMk cId="302080683" sldId="887"/>
        </pc:sldMkLst>
      </pc:sldChg>
      <pc:sldChg chg="del">
        <pc:chgData name="PIYUS KEDIA" userId="30dfcb9f6f0df2cc" providerId="LiveId" clId="{184DBDCC-2700-4D75-91C7-4BABDC7205C4}" dt="2022-06-07T05:49:02.474" v="11" actId="47"/>
        <pc:sldMkLst>
          <pc:docMk/>
          <pc:sldMk cId="2924732881" sldId="888"/>
        </pc:sldMkLst>
      </pc:sldChg>
      <pc:sldChg chg="del">
        <pc:chgData name="PIYUS KEDIA" userId="30dfcb9f6f0df2cc" providerId="LiveId" clId="{184DBDCC-2700-4D75-91C7-4BABDC7205C4}" dt="2022-06-07T05:49:02.682" v="12" actId="47"/>
        <pc:sldMkLst>
          <pc:docMk/>
          <pc:sldMk cId="1397471427" sldId="889"/>
        </pc:sldMkLst>
      </pc:sldChg>
      <pc:sldChg chg="del">
        <pc:chgData name="PIYUS KEDIA" userId="30dfcb9f6f0df2cc" providerId="LiveId" clId="{184DBDCC-2700-4D75-91C7-4BABDC7205C4}" dt="2022-06-07T05:49:02.915" v="13" actId="47"/>
        <pc:sldMkLst>
          <pc:docMk/>
          <pc:sldMk cId="1452668395" sldId="890"/>
        </pc:sldMkLst>
      </pc:sldChg>
      <pc:sldChg chg="del">
        <pc:chgData name="PIYUS KEDIA" userId="30dfcb9f6f0df2cc" providerId="LiveId" clId="{184DBDCC-2700-4D75-91C7-4BABDC7205C4}" dt="2022-06-07T05:49:03.109" v="14" actId="47"/>
        <pc:sldMkLst>
          <pc:docMk/>
          <pc:sldMk cId="415960958" sldId="891"/>
        </pc:sldMkLst>
      </pc:sldChg>
      <pc:sldChg chg="del">
        <pc:chgData name="PIYUS KEDIA" userId="30dfcb9f6f0df2cc" providerId="LiveId" clId="{184DBDCC-2700-4D75-91C7-4BABDC7205C4}" dt="2022-06-07T05:49:03.543" v="16" actId="47"/>
        <pc:sldMkLst>
          <pc:docMk/>
          <pc:sldMk cId="934984382" sldId="892"/>
        </pc:sldMkLst>
      </pc:sldChg>
      <pc:sldChg chg="del">
        <pc:chgData name="PIYUS KEDIA" userId="30dfcb9f6f0df2cc" providerId="LiveId" clId="{184DBDCC-2700-4D75-91C7-4BABDC7205C4}" dt="2022-06-07T05:49:03.742" v="17" actId="47"/>
        <pc:sldMkLst>
          <pc:docMk/>
          <pc:sldMk cId="2881875063" sldId="893"/>
        </pc:sldMkLst>
      </pc:sldChg>
      <pc:sldChg chg="del">
        <pc:chgData name="PIYUS KEDIA" userId="30dfcb9f6f0df2cc" providerId="LiveId" clId="{184DBDCC-2700-4D75-91C7-4BABDC7205C4}" dt="2022-06-07T05:49:03.960" v="18" actId="47"/>
        <pc:sldMkLst>
          <pc:docMk/>
          <pc:sldMk cId="2865039786" sldId="894"/>
        </pc:sldMkLst>
      </pc:sldChg>
      <pc:sldChg chg="del">
        <pc:chgData name="PIYUS KEDIA" userId="30dfcb9f6f0df2cc" providerId="LiveId" clId="{184DBDCC-2700-4D75-91C7-4BABDC7205C4}" dt="2022-06-07T05:49:04.186" v="19" actId="47"/>
        <pc:sldMkLst>
          <pc:docMk/>
          <pc:sldMk cId="3489062101" sldId="895"/>
        </pc:sldMkLst>
      </pc:sldChg>
      <pc:sldChg chg="del">
        <pc:chgData name="PIYUS KEDIA" userId="30dfcb9f6f0df2cc" providerId="LiveId" clId="{184DBDCC-2700-4D75-91C7-4BABDC7205C4}" dt="2022-06-07T05:49:04.420" v="20" actId="47"/>
        <pc:sldMkLst>
          <pc:docMk/>
          <pc:sldMk cId="2339121503" sldId="896"/>
        </pc:sldMkLst>
      </pc:sldChg>
      <pc:sldChg chg="del">
        <pc:chgData name="PIYUS KEDIA" userId="30dfcb9f6f0df2cc" providerId="LiveId" clId="{184DBDCC-2700-4D75-91C7-4BABDC7205C4}" dt="2022-06-07T05:49:17.130" v="60" actId="47"/>
        <pc:sldMkLst>
          <pc:docMk/>
          <pc:sldMk cId="271789652" sldId="897"/>
        </pc:sldMkLst>
      </pc:sldChg>
      <pc:sldChg chg="del">
        <pc:chgData name="PIYUS KEDIA" userId="30dfcb9f6f0df2cc" providerId="LiveId" clId="{184DBDCC-2700-4D75-91C7-4BABDC7205C4}" dt="2022-06-07T05:49:15.947" v="59" actId="47"/>
        <pc:sldMkLst>
          <pc:docMk/>
          <pc:sldMk cId="673181125" sldId="898"/>
        </pc:sldMkLst>
      </pc:sldChg>
      <pc:sldChg chg="del">
        <pc:chgData name="PIYUS KEDIA" userId="30dfcb9f6f0df2cc" providerId="LiveId" clId="{184DBDCC-2700-4D75-91C7-4BABDC7205C4}" dt="2022-06-07T05:49:17.341" v="61" actId="47"/>
        <pc:sldMkLst>
          <pc:docMk/>
          <pc:sldMk cId="1811017268" sldId="899"/>
        </pc:sldMkLst>
      </pc:sldChg>
      <pc:sldChg chg="del">
        <pc:chgData name="PIYUS KEDIA" userId="30dfcb9f6f0df2cc" providerId="LiveId" clId="{184DBDCC-2700-4D75-91C7-4BABDC7205C4}" dt="2022-06-07T05:49:22.003" v="78" actId="47"/>
        <pc:sldMkLst>
          <pc:docMk/>
          <pc:sldMk cId="1419007581" sldId="900"/>
        </pc:sldMkLst>
      </pc:sldChg>
      <pc:sldChg chg="del">
        <pc:chgData name="PIYUS KEDIA" userId="30dfcb9f6f0df2cc" providerId="LiveId" clId="{184DBDCC-2700-4D75-91C7-4BABDC7205C4}" dt="2022-06-07T05:49:17.582" v="62" actId="47"/>
        <pc:sldMkLst>
          <pc:docMk/>
          <pc:sldMk cId="1578663452" sldId="901"/>
        </pc:sldMkLst>
      </pc:sldChg>
      <pc:sldChg chg="del">
        <pc:chgData name="PIYUS KEDIA" userId="30dfcb9f6f0df2cc" providerId="LiveId" clId="{184DBDCC-2700-4D75-91C7-4BABDC7205C4}" dt="2022-06-07T05:49:17.770" v="63" actId="47"/>
        <pc:sldMkLst>
          <pc:docMk/>
          <pc:sldMk cId="1480470648" sldId="902"/>
        </pc:sldMkLst>
      </pc:sldChg>
      <pc:sldChg chg="del">
        <pc:chgData name="PIYUS KEDIA" userId="30dfcb9f6f0df2cc" providerId="LiveId" clId="{184DBDCC-2700-4D75-91C7-4BABDC7205C4}" dt="2022-06-07T05:49:17.997" v="64" actId="47"/>
        <pc:sldMkLst>
          <pc:docMk/>
          <pc:sldMk cId="171065989" sldId="903"/>
        </pc:sldMkLst>
      </pc:sldChg>
      <pc:sldChg chg="del">
        <pc:chgData name="PIYUS KEDIA" userId="30dfcb9f6f0df2cc" providerId="LiveId" clId="{184DBDCC-2700-4D75-91C7-4BABDC7205C4}" dt="2022-06-07T05:49:18.191" v="65" actId="47"/>
        <pc:sldMkLst>
          <pc:docMk/>
          <pc:sldMk cId="3197418671" sldId="904"/>
        </pc:sldMkLst>
      </pc:sldChg>
      <pc:sldChg chg="del">
        <pc:chgData name="PIYUS KEDIA" userId="30dfcb9f6f0df2cc" providerId="LiveId" clId="{184DBDCC-2700-4D75-91C7-4BABDC7205C4}" dt="2022-06-07T05:49:18.423" v="66" actId="47"/>
        <pc:sldMkLst>
          <pc:docMk/>
          <pc:sldMk cId="3656925786" sldId="905"/>
        </pc:sldMkLst>
      </pc:sldChg>
      <pc:sldChg chg="del">
        <pc:chgData name="PIYUS KEDIA" userId="30dfcb9f6f0df2cc" providerId="LiveId" clId="{184DBDCC-2700-4D75-91C7-4BABDC7205C4}" dt="2022-06-07T05:49:18.631" v="67" actId="47"/>
        <pc:sldMkLst>
          <pc:docMk/>
          <pc:sldMk cId="417762081" sldId="906"/>
        </pc:sldMkLst>
      </pc:sldChg>
      <pc:sldChg chg="del">
        <pc:chgData name="PIYUS KEDIA" userId="30dfcb9f6f0df2cc" providerId="LiveId" clId="{184DBDCC-2700-4D75-91C7-4BABDC7205C4}" dt="2022-06-07T05:49:18.873" v="68" actId="47"/>
        <pc:sldMkLst>
          <pc:docMk/>
          <pc:sldMk cId="3434608407" sldId="907"/>
        </pc:sldMkLst>
      </pc:sldChg>
      <pc:sldChg chg="del">
        <pc:chgData name="PIYUS KEDIA" userId="30dfcb9f6f0df2cc" providerId="LiveId" clId="{184DBDCC-2700-4D75-91C7-4BABDC7205C4}" dt="2022-06-07T05:49:19.092" v="69" actId="47"/>
        <pc:sldMkLst>
          <pc:docMk/>
          <pc:sldMk cId="1164411815" sldId="908"/>
        </pc:sldMkLst>
      </pc:sldChg>
      <pc:sldChg chg="del">
        <pc:chgData name="PIYUS KEDIA" userId="30dfcb9f6f0df2cc" providerId="LiveId" clId="{184DBDCC-2700-4D75-91C7-4BABDC7205C4}" dt="2022-06-07T05:49:19.317" v="70" actId="47"/>
        <pc:sldMkLst>
          <pc:docMk/>
          <pc:sldMk cId="1073472207" sldId="909"/>
        </pc:sldMkLst>
      </pc:sldChg>
      <pc:sldChg chg="del">
        <pc:chgData name="PIYUS KEDIA" userId="30dfcb9f6f0df2cc" providerId="LiveId" clId="{184DBDCC-2700-4D75-91C7-4BABDC7205C4}" dt="2022-06-07T05:49:20.966" v="74" actId="47"/>
        <pc:sldMkLst>
          <pc:docMk/>
          <pc:sldMk cId="1106268851" sldId="911"/>
        </pc:sldMkLst>
      </pc:sldChg>
      <pc:sldChg chg="del">
        <pc:chgData name="PIYUS KEDIA" userId="30dfcb9f6f0df2cc" providerId="LiveId" clId="{184DBDCC-2700-4D75-91C7-4BABDC7205C4}" dt="2022-06-07T05:49:21.156" v="75" actId="47"/>
        <pc:sldMkLst>
          <pc:docMk/>
          <pc:sldMk cId="1325472379" sldId="912"/>
        </pc:sldMkLst>
      </pc:sldChg>
      <pc:sldChg chg="del">
        <pc:chgData name="PIYUS KEDIA" userId="30dfcb9f6f0df2cc" providerId="LiveId" clId="{184DBDCC-2700-4D75-91C7-4BABDC7205C4}" dt="2022-06-07T05:49:21.393" v="76" actId="47"/>
        <pc:sldMkLst>
          <pc:docMk/>
          <pc:sldMk cId="1084208858" sldId="913"/>
        </pc:sldMkLst>
      </pc:sldChg>
      <pc:sldChg chg="del">
        <pc:chgData name="PIYUS KEDIA" userId="30dfcb9f6f0df2cc" providerId="LiveId" clId="{184DBDCC-2700-4D75-91C7-4BABDC7205C4}" dt="2022-06-07T05:49:21.709" v="77" actId="47"/>
        <pc:sldMkLst>
          <pc:docMk/>
          <pc:sldMk cId="3260600534" sldId="914"/>
        </pc:sldMkLst>
      </pc:sldChg>
      <pc:sldChg chg="del">
        <pc:chgData name="PIYUS KEDIA" userId="30dfcb9f6f0df2cc" providerId="LiveId" clId="{184DBDCC-2700-4D75-91C7-4BABDC7205C4}" dt="2022-06-07T05:49:20.279" v="73" actId="47"/>
        <pc:sldMkLst>
          <pc:docMk/>
          <pc:sldMk cId="2577373649" sldId="915"/>
        </pc:sldMkLst>
      </pc:sldChg>
      <pc:sldChg chg="del">
        <pc:chgData name="PIYUS KEDIA" userId="30dfcb9f6f0df2cc" providerId="LiveId" clId="{184DBDCC-2700-4D75-91C7-4BABDC7205C4}" dt="2022-06-07T05:49:19.559" v="71" actId="47"/>
        <pc:sldMkLst>
          <pc:docMk/>
          <pc:sldMk cId="2218272267" sldId="916"/>
        </pc:sldMkLst>
      </pc:sldChg>
      <pc:sldChg chg="del">
        <pc:chgData name="PIYUS KEDIA" userId="30dfcb9f6f0df2cc" providerId="LiveId" clId="{184DBDCC-2700-4D75-91C7-4BABDC7205C4}" dt="2022-06-07T05:49:20.044" v="72" actId="47"/>
        <pc:sldMkLst>
          <pc:docMk/>
          <pc:sldMk cId="1305854597" sldId="917"/>
        </pc:sldMkLst>
      </pc:sldChg>
      <pc:sldChg chg="del">
        <pc:chgData name="PIYUS KEDIA" userId="30dfcb9f6f0df2cc" providerId="LiveId" clId="{184DBDCC-2700-4D75-91C7-4BABDC7205C4}" dt="2022-06-07T05:49:03.315" v="15" actId="47"/>
        <pc:sldMkLst>
          <pc:docMk/>
          <pc:sldMk cId="122052228" sldId="939"/>
        </pc:sldMkLst>
      </pc:sldChg>
      <pc:sldChg chg="modSp mod">
        <pc:chgData name="PIYUS KEDIA" userId="30dfcb9f6f0df2cc" providerId="LiveId" clId="{184DBDCC-2700-4D75-91C7-4BABDC7205C4}" dt="2022-06-07T05:49:31.322" v="94" actId="6549"/>
        <pc:sldMkLst>
          <pc:docMk/>
          <pc:sldMk cId="1057930748" sldId="947"/>
        </pc:sldMkLst>
        <pc:spChg chg="mod">
          <ac:chgData name="PIYUS KEDIA" userId="30dfcb9f6f0df2cc" providerId="LiveId" clId="{184DBDCC-2700-4D75-91C7-4BABDC7205C4}" dt="2022-06-07T05:49:31.322" v="94" actId="6549"/>
          <ac:spMkLst>
            <pc:docMk/>
            <pc:sldMk cId="1057930748" sldId="947"/>
            <ac:spMk id="3" creationId="{A782AA73-80A6-AA4F-9FAD-E9769BB9523F}"/>
          </ac:spMkLst>
        </pc:spChg>
      </pc:sldChg>
      <pc:sldChg chg="del">
        <pc:chgData name="PIYUS KEDIA" userId="30dfcb9f6f0df2cc" providerId="LiveId" clId="{184DBDCC-2700-4D75-91C7-4BABDC7205C4}" dt="2022-06-07T05:49:00.076" v="0" actId="47"/>
        <pc:sldMkLst>
          <pc:docMk/>
          <pc:sldMk cId="2660054226" sldId="952"/>
        </pc:sldMkLst>
      </pc:sldChg>
      <pc:sldChg chg="del">
        <pc:chgData name="PIYUS KEDIA" userId="30dfcb9f6f0df2cc" providerId="LiveId" clId="{184DBDCC-2700-4D75-91C7-4BABDC7205C4}" dt="2022-06-07T05:49:12.776" v="48" actId="47"/>
        <pc:sldMkLst>
          <pc:docMk/>
          <pc:sldMk cId="3723760785" sldId="956"/>
        </pc:sldMkLst>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02:18.434"/>
    </inkml:context>
    <inkml:brush xml:id="br0">
      <inkml:brushProperty name="width" value="0.05292" units="cm"/>
      <inkml:brushProperty name="height" value="0.05292" units="cm"/>
      <inkml:brushProperty name="color" value="#FF0000"/>
    </inkml:brush>
  </inkml:definitions>
  <inkml:trace contextRef="#ctx0" brushRef="#br0">30564 7747 160 0,'0'0'2'0,"0"0"-1"16,0 0-1-16,0 0 3 0,0 0 0 0,0 0-2 16,0 0 2-16,21-35-2 0,-21 30-1 15,0-1-1-15,2 2-6 0,-2-2-7 16,0 3 5-16,0-1 3 0,0 1 6 15,0 3 4-15,0-2 16 0,0 2 5 16,0 0 7-16,0 0-1 0,0 0-3 16,0-1-4-16,0 0-3 0,0-1 9 15,0 2-2-15,0 0 2 0,0 0-4 16,0 0-4-16,0 0 0 0,0-2 0 16,0 0-7-16,0 0 0 0,0 0 4 0,0 1-3 15,0-1-3-15,0 2-1 16,0 0 4-16,0 0-3 0,0 0-2 15,-2 0-2-15,0 0-1 0,-2-1-2 0,0 1-1 16,0 0 0-16,0 0 1 0,-3 0-3 16,-1 4-3-16,2 3 0 0,-2 5-3 15,-3 1 3-15,1 3 1 0,0 1-1 16,1 1 0-16,3-1-1 0,-2 2 1 16,2 0 0-16,-1 1 0 0,5 0-1 15,-2-1 1-15,2-1 0 0,2 0-1 16,0 3 1-16,2-4 0 0,2 0-1 15,3-1 1-15,1-2-1 0,4 0 0 16,-1-2 0-16,3-1 1 0,5 1 0 16,1-2 0-16,-1 0 0 0,4-4 1 0,-5-2-1 15,7-3 1-15,-2-1-1 0,-5-2 2 16,7-4 4-16,-2-3 5 0,-4-1 3 16,3-3 1-16,-3-1-4 0,-5 0 1 15,1-4-1-15,-3 0 0 16,-6-7 1-16,-1-1-1 0,-1-3-2 0,-6-2-4 15,-2-1-3-15,-7 0 0 0,-5 3-2 16,1 3 2-16,-3 5-1 0,-1 4-1 16,-2 3 1-16,3 7-1 0,-1 3-1 15,3 3-2-15,-3 2 0 0,0 4-1 16,3 6-8-16,-7 8-16 16,2 3-12-16,-1 7-16 0,-3 3-13 0,4-1-32 15,3 1-45-15,3-8-96 0</inkml:trace>
  <inkml:trace contextRef="#ctx0" brushRef="#br0" timeOffset="770.41">31238 7554 94 0,'0'0'143'0,"0"0"-96"16,0 0-21-16,0 0 8 0,0 0 24 0,0 0-12 16,0 0-6-16,-12-25-10 0,8 19-7 15,2 4-2-15,-4-2-2 0,6 1-4 16,-5 3 3-16,3-2-4 0,2 1 1 16,-2 0-4-16,0-1 4 0,0 2-3 15,2-2-2-15,-2 2-4 0,2 0-3 16,-6 2-3-16,-4 5-1 0,1 7-2 0,-3 3 2 15,-3 5 0-15,5 1 0 16,0 1 1-16,-3 1 0 0,7 2 0 0,-2 0 0 16,8 1 0-16,-2 0-2 0,2 2 2 15,2 0 0-15,0 0-1 0,6 0 1 16,2-3 0-16,3 0 0 0,1-5 0 16,5 0-5-16,-5-5-13 0,7-2-4 15,2-3-12-15,0-5-18 0,-1-2-17 16,-1-5-19-16,-4-2-112 15</inkml:trace>
  <inkml:trace contextRef="#ctx0" brushRef="#br0" timeOffset="1038.3">31491 7673 338 0,'0'0'69'0,"0"0"-29"0,0 0 0 15,0 0 21-15,0 0-9 0,0 0-15 16,0 0-13-16,0 0-5 0,0-21-5 16,2 21-3-16,2 1-4 0,-2 5-5 0,6 4 1 15,2 3 4-15,-1 4 2 0,-3 4-3 16,0-1-1 0,-2 3-2-16,0-1-2 0,0 0-1 0,-1-1 1 0,-1-2-1 15,2-2 0-15,-2-1-22 0,0-3-16 16,2-1-10-16,0-3-17 0,-4-2-33 15,0-3-42-15,0-2-104 0</inkml:trace>
  <inkml:trace contextRef="#ctx0" brushRef="#br0" timeOffset="1447.89">31720 7476 291 0,'0'0'82'16,"0"0"-28"-16,0 0 0 0,0 0 19 15,0 0-12-15,19-51-22 0,-13 47-10 16,2 2-4-16,2-1-4 0,3 3-4 16,3 2-4-16,3 5-2 0,4 7 1 15,4 3-2-15,-3 5-2 0,1 6-1 16,0 1-2-16,-2 4-3 0,-7 1-2 15,-3 1 0-15,-7 1 0 0,-6-5-1 0,-4 0 1 16,-11-1-7-16,-5-5-21 0,-7 2-20 16,-11-2-28-16,-7-4-34 0,-7 1-64 15,1-5-155-15</inkml:trace>
  <inkml:trace contextRef="#ctx0" brushRef="#br0" timeOffset="11494.06">30707 8868 7 0,'0'0'11'15,"0"0"-4"-15,0 0-1 0,0 0-1 0,0 0 0 0,0 0 3 16,0 0 6-16,27-37 10 0,-27 31 3 16,0 2 4-16,0 1 0 0,0 0-1 15,2 1 3-15,-2-3-6 0,0 1-8 16,2 0-2-16,2-1 2 0,-2-1 2 16,2 1 3-16,1 0-3 0,-1 2 2 15,0-3-1-15,-2 2 6 16,-2 0 3-16,0 0-2 0,0 2-5 0,0-4 0 15,0 1-3-15,0 0-3 0,0 1-4 0,-2 1-1 16,0-1-1-16,0 3-1 0,-5-2-2 16,7 3-5-16,-6 0-1 15,2-1-1-15,0 1 0 0,-4 0-1 0,-3 2 0 16,-1 4 0-16,0 1-1 0,-1 1-1 16,3 1 1-16,-7-1 1 0,5 4-1 0,2 0 0 15,-3 3 0-15,1 1 0 16,4 0 1-16,-5 2-1 0,9-2 2 15,-2 4-2-15,4 1 1 0,0 0 0 16,2 3 0-16,4 1 0 0,2 1 1 0,0-1-1 16,9-2 0-1,-1-1-1-15,5-1 2 0,-3-2-2 16,5-4 0-16,4-1 1 0,-5-5 0 16,7-3 4-16,0-6 3 0,2 0 0 0,0 0 7 15,2-6 0-15,0-4 0 16,-4-5 1-16,2 0 0 0,-8-5-3 15,-5 1-2-15,-1-3 0 0,-5-5 1 0,-4-2 2 16,-6-4-3-16,0-6-2 0,-6-1-5 0,-9-1-1 16,-5 4 0-16,-7 3-3 0,-4 5 0 0,-2 5-2 15,0 5 1-15,2 7-3 16,4 6-10 0,-2 6-7-16,2 3-10 0,0 14-14 15,0 5-12-15,-2 10-16 0,5 5-49 16,-5 2-68-16</inkml:trace>
  <inkml:trace contextRef="#ctx0" brushRef="#br0" timeOffset="12927.55">31371 8637 80 0,'0'0'128'0,"0"0"-76"16,0 0-19-16,0 0 10 15,0 0 17-15,0 0-11 0,39-50-6 0,-37 44-8 16,0 1-2-16,-2-1-2 0,0 3-4 16,0 0-3-16,-2 0-6 0,-2-1-3 15,0 1-5-15,0 0 2 0,-1 0-4 16,-1 0 4-16,-2 0-2 0,0-1-2 15,1 1-1-15,1 1-1 0,-2 2-3 16,2 0 1 0,-2 3-4-16,-1 6-2 0,-5 10-2 0,1 3 1 0,1 7 2 15,-5 2 1-15,5 2-1 16,0 0 1-16,5-1 0 0,1 0 1 0,6 0-1 0,0-4 0 16,6 3 1-16,1-2-1 15,9 0 1-15,-3-2-1 0,3-4 0 16,1-2 2-16,3 0-2 0,3-6 0 15,0-3-2-15,6-4-22 0,2-2-13 0,0-4-5 16,0-2-23-16,-2-7-35 16,-11-5-34-16,-1 0-72 0</inkml:trace>
  <inkml:trace contextRef="#ctx0" brushRef="#br0" timeOffset="13195.88">31693 8649 388 0,'0'0'90'0,"0"0"-36"0,0 0 4 15,0 0 7-15,0 0-14 0,0 0-18 0,0 0-11 0,0 0-5 16,0 0-3 0,12-25-7-16,-5 33-4 0,-3 5-3 0,0 1 0 15,2 4 2-15,-4 5 1 0,0-1-2 0,0 5 1 0,0-3-1 16,1-1 1-1,-1-2-1-15,0-2-1 0,0-1-1 0,0-1-34 0,2-2-12 16,0 0-19-16,2-3-19 0,0 0-27 16,3-4-28-16,-5-1-71 15</inkml:trace>
  <inkml:trace contextRef="#ctx0" brushRef="#br0" timeOffset="13494.66">32036 8508 242 0,'0'0'233'16,"0"0"-180"-16,0 0-4 0,0 0 9 15,0 0 0-15,25-51-12 0,-21 48-19 16,2-1-4-16,3 3-4 0,-1 0-5 0,0 1-3 15,5 2-4-15,3 5 3 16,1 4-2-16,3 3-1 0,1 7-3 16,-2 4 0-16,-1 5-2 0,-5 5-2 15,-3 4-1-15,-2 0 0 0,-6 0 1 0,-2-2 0 16,-2 0 0-16,-6-3 0 0,-9-2 0 16,-1-6-15-16,-9-2-27 15,-6-2-21-15,-8-4-36 0,-7 0-48 0,2-5-109 16</inkml:trace>
  <inkml:trace contextRef="#ctx0" brushRef="#br0" timeOffset="14265">30763 9885 124 0,'0'0'12'0,"0"0"-7"0,0 0-4 16,0 0 11-16,0 0 7 16,0 0-5-16,0 0-14 0,2-32 0 15,0 33-12-15,-2 4-21 0,0-2-10 0,0 2-1 16</inkml:trace>
  <inkml:trace contextRef="#ctx0" brushRef="#br0" timeOffset="14926.63">30769 9910 156 0,'0'0'71'0,"0"0"-12"0,0 0-15 15,0 0 4-15,0 0-9 0,0 0-3 16,0 0-7-16,0 0-9 0,0 0-4 15,23-51-2-15,-23 50 0 0,0 0 1 16,0 0-2-16,0 1 1 0,0 0-2 16,0 0 6-16,0-2-2 0,0 1-2 15,0-2 2-15,-2 2-4 0,2 0 1 16,-4 1-2-16,2-1 2 0,-1-2 0 16,-1 1-7-16,0 0 0 0,2 0-3 0,0 2-1 15,-2-2 1-15,2 2 0 0,-2 0-3 16,-2 4-3-16,1 4 0 0,-3 0 1 15,4 3 1-15,-4 0 1 0,-3 1 0 16,3 1 1-16,2 0-1 0,-4 4 0 16,-1 1 0-16,3 0 0 0,2 2 1 15,0 2-1-15,1 1 0 0,5 2 0 16,0-1-1-16,0 2 0 0,7-1 1 16,-1 2 0-16,6 1-1 0,3-2 1 0,1 1 0 15,3-3-1-15,-1 1 0 0,7-4 0 16,2-3 0-1,-2-3 0-15,0-6 1 0,4-5 0 0,-2-4 1 16,-1-3 3-16,1-7 8 16,-6-5 7-16,0-5 3 0,-3 0-3 0,-5-3-5 0,-3-3-4 15,-6-4 3-15,-4-5-5 0,0-3-3 16,0-1-2-16,-10 0-3 0,-1 2 0 16,-5 1 0-16,-1 7 0 15,-3 3-3-15,-5 4 1 0,2 6 1 0,-4 4-2 16,-4 6-4-16,-2 8-10 0,-2-1-9 15,-2 13-20-15,0 5-15 0,4 6-15 16,2 2-15-16,6-4-41 0,6-3-56 0</inkml:trace>
  <inkml:trace contextRef="#ctx0" brushRef="#br0" timeOffset="15390.88">31470 9747 327 0,'0'0'57'16,"0"-51"-10"-16,0 33 2 0,-4 1 11 15,0 3-3-15,-5 0-19 0,1 1-10 0,2 4-2 16,0 1-4-16,1 5-1 0,3 1-4 16,0 1-5-16,-4 1-6 0,-2 8-6 15,-5 6-7-15,-3 10 3 0,-3 5 4 31,-1 5 0-31,3 3 0 0,-1 3 0 0,3 2 0 0,3-1 0 0,1 3 0 32,7-2 0-32,-2 1 0 0,6 2 1 0,0-4-1 0,6-3-1 0,5-2-6 15,5-6-4 1,7-2-10-16,0-6-8 0,5-3 2 0,3-6-2 0,3-6-15 16,-1-5-20-1,0-4-29-15,-4-11-63 0</inkml:trace>
  <inkml:trace contextRef="#ctx0" brushRef="#br0" timeOffset="15825.22">31571 9829 449 0,'0'0'48'0,"0"0"-20"0,0 0 9 0,0 0 2 15,0 0-20-15,0 0-10 0,0 0 4 16,0 0-1-16,0 0-3 0,-10-18-4 15,10 18-2-15,2 4-3 0,6 3 4 16,0 2 4-16,7 3 6 0,-3 1 4 16,5 4-3-16,-7 0-5 0,3 0-2 15,1 5-3-15,-8 0-3 0,0 2 2 16,-4-1-4-16,-2 0 1 16,0-2 1-16,0-2-2 0,-2-5 0 0,0-4 0 15,0-3 0-15,2-5 0 0,0 0 0 16,-2-2 0-16,2 0 3 0,0-2 1 15,-2-2 1-15,0-4 1 0,2 0 0 16,0-1 8-16,0-4 3 0,-2-2-5 0,2-1 0 16,2-5-3-16,6-3 1 0,-1-5-2 15,5 0-4-15,0 2 0 0,3 3-2 16,-1 5-2-16,1 2 2 0,-3 8-2 16,1 5 0-16,1 3 0 0,-2 1 0 15,7 5 0-15,-2 4-1 0,1 6 1 16,-1 1-1-16,-7 7 1 0,0-1-1 0,-5 3 1 15,-3 4 0-15,-2-4 0 16,-2 0 1-16,-3-3 0 0,1-3-1 16,-2-3-9-16,4-3-12 0,2-1-7 0,-2-3-23 15,2-3-5-15,0-2-24 0,0-4-66 16,4-2-100-16</inkml:trace>
  <inkml:trace contextRef="#ctx0" brushRef="#br0" timeOffset="16035.99">32127 9660 548 0,'0'0'110'0,"0"0"-47"15,0 0-43-15,0 0 11 0,0 0 4 0,0 0-16 16,50 55-8-16,-40-27 5 0,-6 3 0 16,-2 3-10-16,-2 5-4 0,2-1-1 15,-8 2-1-15,-4 0 0 0,-5-1 0 16,1 0-26-16,-7-3-30 0,1-1-36 15,-1-3-12-15,-6-6-66 0,2-6-140 16</inkml:trace>
  <inkml:trace contextRef="#ctx0" brushRef="#br0" timeOffset="47731.51">28570 11044 88 0,'0'0'80'0,"0"0"-34"0,0 0 4 16,0 0-6-16,0 0-6 0,0 0 2 15,0 0-9-15,0 0 1 0,0 0 8 16,18-24-1-16,-18 23-6 0,0 0-6 16,0-1-4-16,0 1-5 0,0-1-2 15,0 0-4-15,0 1-2 0,0-1-5 0,0 2-1 16,0-1 0-16,0 1 0 0,0 0 0 15,0 0 1-15,0 0 0 0,0 0 3 16,0 0 2-16,0 0 1 0,0 0-1 16,0 0-1-16,0 0-3 0,0 3-3 15,0 3-3-15,-4 2 0 0,2 5 0 16,0 2 0-16,0 2-1 0,2 4 0 16,0 3 1-16,0-1 0 0,2 4 0 15,4-2 0-15,-2 3 0 0,5-1-2 0,3 1 2 16,-2 0-2-16,1-2 1 0,5-4 1 15,-3-3-1-15,11-1 0 0,-1-5-1 16,0-4 0-16,6-4 2 0,-2-3-2 16,4-2 2-16,0-3 0 0,-2-9 1 15,4-5-1-15,0-5 2 16,-2-5 1-16,0-3 1 0,-6-6 5 0,-1-3 2 16,-3 1 4-16,-13-5 1 0,-1 3-3 15,-7 0-5-15,-2 2-2 0,-9 5-3 16,-7 3 0-16,-3 5 0 0,-6 5 0 15,0 2-1-15,-4 8-2 0,4 2 0 16,-2 6 0-16,5 2-1 0,1 6 1 0,0 8-2 16,4 7-8-16,-3 3-13 0,5 4-22 15,7 0-5-15,2-2 0 0,1-2-7 16,7 0-23-16,0-2-23 0,5-2-29 16,-1-3-72-16</inkml:trace>
  <inkml:trace contextRef="#ctx0" brushRef="#br0" timeOffset="48062.38">29461 10821 287 0,'0'0'83'0,"0"0"-14"15,0 0 3-15,0 0-5 0,0 0-23 16,0 0-13-16,0 0-5 0,0 0-2 16,-46-31-4-16,42 40-11 0,-2 0-6 15,-2 7-2-15,1 7-1 0,-1 6 0 16,2 8 1-16,0 5-1 0,-1 7 0 16,3 8 1-16,6 1 0 0,-2 0-1 0,9 1 1 15,3-7-1-15,0-3-1 0,9-7 0 16,-4-4 1-16,7-4-1 0,1-7 0 15,4-6-9-15,0-6-21 0,0-10-6 16,-6-6-13-16,4-2-22 16,-2-11-4-16,-9-7 2 0,5-8-28 15,-11 2-69-15</inkml:trace>
  <inkml:trace contextRef="#ctx0" brushRef="#br0" timeOffset="48584.88">29554 11061 320 0,'0'0'62'15,"0"0"-8"-15,0 0 1 0,0 0 4 16,0 0-22-16,0 0-8 16,0 0-5-16,0 0-7 0,0 0-5 0,-31-11-6 15,31 11-2-15,2-1 3 16,10 1 2-16,-2 0 9 0,5 0 3 0,3 3-4 16,7 0-3-16,-6 4-4 0,4 3-5 15,-3 1-3 1,-3 5-1-16,-3 2 0 0,-3 2 0 0,-7 5 0 0,0 2 0 15,-2-1-1-15,-2-2-1 0,-2-3-5 16,-2-3-4-16,4-7 1 0,0-2-4 0,0-7 9 16,0-1 3-16,0 1-1 0,0-2 0 15,0 0 0-15,0 0 2 0,0-5 1 16,2-4 3-16,0-5 1 16,2-4-2-16,-2-5-1 0,6-6 0 15,-1-5 0-15,1-8-1 0,2 0 1 16,7 4-2-16,-5 5 0 15,5 8-2-15,-7 7 0 0,0 5 1 0,1 7 1 16,-1 1 0-16,-4 4 0 0,0 1 0 0,5 2-2 16,-1 6-1-16,0 5 3 0,3 5-1 15,-3 4 1-15,-4 5 0 16,1 3 1-16,1-1 0 0,0 1 1 0,-4 0-1 16,2-2 0-16,1-1-1 0,3-1 0 0,0-2 0 15,1-2 0-15,3-3 0 0,1-2 0 16,1-4-1-16,-1-5 1 0,3-4 1 0,-1-4-1 15,-3-6 0-15,1-7 0 16,-3-9 0 0,5-3-15-16,-5-10-31 0,2-3-27 0,-5-6-70 0,1 2-140 0</inkml:trace>
  <inkml:trace contextRef="#ctx0" brushRef="#br0" timeOffset="48771.89">30283 10764 456 0,'0'0'72'0,"0"0"-18"16,0 0-8-16,0 0 3 16,0 0-9-16,0 0-3 0,0 0-7 0,56 0-6 15,-43 11-5-15,3 4-1 0,-1 6-3 16,-3 5-4-16,-2 5-3 0,-4 5-3 16,-3 6-2-16,-1 2 1 0,-11 1-3 15,-1-2 0-15,-4-2-1 0,-5-6-1 16,-4 1-37-16,-4-4-34 0,-6-3-58 15,-2-5-122-15</inkml:trace>
  <inkml:trace contextRef="#ctx0" brushRef="#br0" timeOffset="51353.48">28851 12025 76 0,'0'0'52'0,"0"0"-11"0,2-6-8 0,-2 4 5 16,0-1-4-16,0 2-10 0,0 0-5 16,0-1-1-1,0 2 4-15,0-2 3 0,0 0 1 16,0 0 5-16,0-1-7 0,0-1 1 0,0 1 1 16,0-1 2-16,0 0 0 0,0 0-3 0,-2 0-3 15,-2 2-4 1,2 1-3-16,-7 1-1 0,5-3-2 0,0 3-2 15,-2-1 1-15,2 1-3 0,-2 0-2 16,-3 0-2-16,3 1-1 0,0 5-2 16,-2 2-1-16,-5 3 0 0,5 4 0 15,0 2 1-15,-1 4-1 16,-3-1 0-16,4 1 0 0,4 0 0 0,-3 2-1 16,3 0 0-16,-2 1 1 15,6 3-1-15,0 1 1 0,0 1 0 0,0 5 0 16,6 0-1-16,-2 1 0 0,3 0 1 0,1-3 0 15,6-2-1-15,-3-4 1 0,3-7-2 0,5-2 2 16,-5-8-2 0,5-3 2-16,-5-5 0 0,7-1 1 15,2-8 5-15,-3-7 9 0,7-4 6 16,0-6 5-16,2-4-5 0,-4 1-5 16,-4-7-4-16,-1 1-1 0,-7-2 0 15,1-4 1-15,-6 2-4 0,-6 1-5 16,0 2-1-16,-4 3 1 0,-2 4-2 15,-12 6 0-15,1 0 1 0,-7 5-2 16,-7 1 0-16,-2 4-2 0,-3 5-6 16,-1 5-5-16,-2 3-4 0,2 7-3 15,0 6-9-15,2 6-17 0,2 3-14 16,2 4-15-16,10 1-34 0,1-5-34 16,9-5-122-16</inkml:trace>
  <inkml:trace contextRef="#ctx0" brushRef="#br0" timeOffset="51705.09">29366 12066 262 0,'0'0'40'16,"0"0"21"-16,22-58 0 0,-18 47 5 15,-2-2-9-15,-2 4-3 0,0 3-11 16,0 0-5-16,-4 4 4 0,0-2-7 16,0 1-5-16,-2 2-8 0,-4-1-10 15,3 2-2-15,3 0-2 0,-2 0-3 0,2 5-4 16,-4 5-1-16,-3 9-1 0,1 4 0 16,4 7 1-16,-7 5 0 0,5 4 0 15,2 4 0-15,-2 0 0 16,-1 2-3-16,7-1 3 0,2-6-2 0,6-1-5 15,3-6-15-15,3-3 0 0,7-5-11 16,-3-7-8-16,7-6-2 0,-2-4-2 16,-1-6-18-16,3-5-11 0,0-12-1 15,-3-2-21-15,-1-2-67 0</inkml:trace>
  <inkml:trace contextRef="#ctx0" brushRef="#br0" timeOffset="52176.52">29556 12110 360 0,'0'0'42'16,"0"0"24"-16,0 0-11 0,0 0 1 0,0 0-11 16,0 0-9-1,0 0-3-15,0 0-8 0,0 0-3 0,-44-46-1 16,44 44-1-16,0 0-4 0,0 2-4 0,0 0-2 16,2 0-7-16,5 4-2 0,3-1 1 15,6 3-2-15,-1 3 2 0,3 2 2 0,-3 3-1 16,2 4-1-16,-9 2-1 15,-2 2 0-15,2 1 1 0,-4 2 0 16,-4-3-2-16,0-2 0 0,0-5-4 0,-2-2-2 16,2-4 1-16,-2-2-2 0,2-2-1 15,0-3 2-15,0-1 4 16,0-1 1-16,0 0 1 0,-4-1 2 0,4-4 2 16,-2-5 5-16,2-3 1 0,0-7-1 15,0-5-3-15,8-3-2 0,3-7 1 16,-1 0-2-16,7 1-2 15,-3 3 1-15,3 7-2 0,-5 8 0 0,-6 7 0 0,4 4 0 16,-5 2 1 0,3 3 3-16,-4 0-2 0,4 8-1 15,5 6-1-15,-5 4 0 0,0 7 1 16,3 0 1-16,-1 3-2 0,-4 0 0 0,2-3 0 16,1-3 0-16,-3-7 0 15,0-3 0-15,-4-1 0 0,4-3 0 0,-4 0-3 16,-2-5-4-16,0 0-5 0,0 0-10 15,0-3-6-15,0-2-12 0,0-5-11 16,0-9-31-16,0-8-83 0,2-3-164 0</inkml:trace>
  <inkml:trace contextRef="#ctx0" brushRef="#br0" timeOffset="52381.82">30186 11796 374 0,'0'0'235'16,"0"0"-116"-16,0 0-46 0,0 0-23 0,0 0-13 0,0 0-13 0,0 0-5 15,0 0-1-15,54 12-2 16,-44 1-3-16,1 5-3 0,-7 5-4 16,-2 6-1-16,-2 5-2 0,-6 6-1 0,-11 7-2 15,-6 2-3-15,-10 7-10 0,-4 1-16 16,-6 3-19-16,-9 0-10 16,4-1-36-1,-1-4-29-15,5-3-77 0,7-13-195 0</inkml:trace>
  <inkml:trace contextRef="#ctx0" brushRef="#br0" timeOffset="56861.13">28960 13297 211 0,'0'0'29'0,"0"0"34"0,0 0-21 16,0 0-7-16,0 0-3 0,38-56-3 15,-28 44-7-15,-4 2-2 0,-2 1 0 16,-2 2 0-16,0 2 2 0,0 0 3 15,-2 1-1-15,0 2-1 0,0-3-1 16,-4 2-1-16,2-1-2 0,-2 2-2 0,-2 0 0 16,-4-2-4-16,-1 3-2 15,1 1-1-15,-7 1-1 0,3 3-1 16,-7 4-3-16,3 5-2 0,-3 3-2 16,-4 5 0-16,7 1-2 0,-1 3 1 15,2 0 0-15,3 1 0 0,6-2 0 0,-1 3-1 16,-1 1 1-16,6-1 0 0,4 0-1 15,0-4 1-15,0 1-1 16,6-5 0-16,11 0 0 0,-5-3 0 0,11-3 0 16,4-3-1-16,-5-2 1 0,7-6 0 15,0-2 1-15,4-3 0 0,-2-8 1 16,2-6 0-16,1-3 2 0,-3-5 7 16,-3-1 7-16,-3-1-1 0,-8-3 0 15,-9-3 1-15,0-3 2 0,-10-1-5 0,-6-3-3 16,-6 0-5-16,-11-1-4 0,-8 5-1 15,-2 5 0-15,-7 9 0 0,-5 7-1 16,1 8-1-16,-1 6 0 0,1 2 1 16,7 12-3-16,2 7-5 0,4 7-6 15,8 4-15-15,10 6-16 0,1-1-22 0,8 1-13 16,6-5-28-16,6-5-38 16,4-6-84-16</inkml:trace>
  <inkml:trace contextRef="#ctx0" brushRef="#br0" timeOffset="57223.1">29543 12959 297 0,'0'0'25'16,"0"0"2"-16,0 0 2 0,2-54 9 15,-8 46 4 1,-6 0-9-16,3-1-2 0,1 1-6 0,-4 2 8 0,4 2 2 0,-1 3-5 16,5 1-3-16,-4 0-1 0,2 1-6 15,-1 7-7-15,3 5-10 0,0 4-3 16,-2 2 0-16,2 4 1 0,-2 6 0 16,2 1 2-16,-1 7 0 0,3 5 0 15,-2 4 1-15,2 7 0 0,0 1-1 16,0 2 0-16,2-2-3 15,0-6 0-15,4-3 1 0,4-8 0 16,9-2-1-16,-3-7 0 0,7-5 0 0,0-5-5 16,1-8-27-16,7-7-5 0,-2-4 1 0,2-11-12 15,4-8-31-15,0-8-21 16,0-4-36-16,-8 0-147 0</inkml:trace>
  <inkml:trace contextRef="#ctx0" brushRef="#br0" timeOffset="57900.78">29826 12926 323 0,'0'0'44'15,"0"0"22"-15,-10-50-6 16,6 36 16-16,-2 1-13 0,2-1-18 0,0 4-2 16,-3 2-7-16,5 3-6 0,2 2-2 15,0 2-9-15,0 0-5 0,0 1-6 0,0 0-7 16,0 0-1-16,2 5-4 0,9 4-1 15,-1 2 1-15,0 4 3 0,7 5 1 16,-9 3 0-16,2 4 0 0,1 1 1 16,-5 2-1-16,-2-1 1 15,-2 2-1-15,0 0-1 0,-2-1-1 16,2-1-3-16,-2-1 0 0,0-2-6 0,0-1 5 16,0-5-1-16,2-5-8 0,0-1-2 15,3-8 1-15,3-1 0 0,0-4-1 0,3-1-7 16,5-1 11-16,-1-6 5 15,7-4 6 1,-3-2 2-16,4-6 0 0,3 0 0 0,-3-4 0 0,0-3 0 0,2-2 3 16,-5 0 1-16,-3 2 5 0,-3 1 2 15,-5 4 3 1,-5 5 3-16,-2 1 3 0,-2 5 1 0,-4 1 3 0,0 0-5 16,-5 3-6-16,1 1-4 0,2 2 0 15,2 2-5-15,0 1-4 16,-5 5 0-16,1 5-1 0,2 7 0 15,0 3-1-15,4 2 1 16,-3 4 0-16,5-1 0 0,0 3 1 0,0 1 0 16,5-2 0-16,1-1-1 0,2-1 1 0,9-1 0 0,-5-4 0 15,5-2 0-15,-5-2 0 16,2-6 0-16,-1-4-1 0,-5-2-1 16,-2-4-2-1,9-1 4-15,-5-9 1 0,7-5 1 16,-5-2 0-16,0-5 1 0,5 1 2 0,-9-9 3 15,3-2 1-15,-1-3 0 0,-4-1-4 16,-2 6-3-16,-2 3-1 0,-2 8 0 16,0 5 1-16,-2 2 1 15,-4 4-2-15,-4 3-1 0,-5 2-1 0,1 3-2 16,-5 6-3-16,1 7 1 16,-1 7-11-16,-2 3-8 0,7 4-6 0,-3 1-18 15,9-2-30-15,2-1-19 0,6-3-30 16,2-4 26-16,6-3 24 0,11-1-35 15,-5-5-36-15</inkml:trace>
  <inkml:trace contextRef="#ctx0" brushRef="#br0" timeOffset="58368.84">30405 13217 37 0,'0'0'60'0,"83"-30"-13"0,-44 13 33 0,-2-2 2 15,-8 4-25-15,-4 0 7 0,-6 2 4 16,-3 2 10-16,1 2-8 0,-5 0-12 16,1 2-3-16,-5 0-13 0,-2 2-14 15,0 1-9-15,-4 1-6 0,-2 3-5 16,0 0-4-16,0 0-1 0,0 0 0 15,-2 2-3-15,-6 4 0 0,-2 1-9 16,-5 0-4-16,1-3-1 0,-3 0 2 0,3 0 3 16,1-2-1-16,1 1-2 0,0-3 0 15,-3 0 3-15,5 0 1 16,-1-2 0-16,-1-2-2 0,4-1 4 0,2-1 6 16,-1-1 1-16,3-2 0 0,-2 0 1 15,6-2 4-15,0-4 6 0,0 1 1 16,6-5-2-16,5 0-2 15,-3 1-2-15,4 1-3 0,1 4-1 16,1 3-1-16,5 3 1 0,-5 5 2 0,9-1 0 16,0 4 1-16,-1 7 0 15,5 4-2-15,0 5-1 0,0 2 1 0,-2 3-1 16,-2 2 1-16,-1 5-2 0,-1 1 1 0,-7 0-2 16,-3 5 1-16,1 0-1 0,-10 2 0 15,-2 1 2-15,-6-4-3 16,-8 2 2-16,1 1 0 0,-7-4 0 15,-1-1-1-15,0-5 0 0,-2-4-1 16,3-5 0-16,-3-2 0 0,2-4-6 16,3-1-4-16,-1-3 0 0,5-2-5 15,-3-2-6-15,5-2 5 0,-5 0 0 16,7-2-4-16,-3 0-6 0,3-1-10 0,6-2-3 16,2 0-8-16,2-1-32 15,0 0-32-15,4-5-100 0</inkml:trace>
  <inkml:trace contextRef="#ctx0" brushRef="#br0" timeOffset="59011.71">31048 12998 209 0,'0'0'79'0,"0"0"-41"16,0 0 1-1,0 0 4-15,0 0 1 0,0 0 1 0,0 0 3 0,-12-2-6 16,12-1-11-16,0 0-7 0,0 2-2 15,2-1-2 1,0-1 0-16,0 3-1 0,2-1-5 0,-2 1-3 0,0 0-4 16,2 0-1-16,3 4-1 15,-3 5 0-15,0 2-3 0,2 3-1 0,-2 6 0 0,-2 2 1 16,4 3-1 0,-1 1 0-16,-1-5-1 0,0-2 1 0,-2-3 1 0,0-4-2 15,0-2 0-15,-2-5 0 16,0-2 0-16,0-2 1 0,0-1-1 0,0 0 2 15,0 0 2-15,0-3 1 0,0-2 3 16,0-6 8-16,0-2-3 0,0-5-2 31,6-4-2-31,2-3-2 0,5-4-5 0,1-2-1 16,5 2 0-16,-5 1 0 0,3 5 0 0,-3 2-1 0,-1 8 0 16,-5 5 0-1,-4 3 2-15,-2 2 2 0,0 3 2 0,0 0-2 16,1 1-4-1,-1 7-1-15,6 6-1 0,-2 5 1 0,0 3 1 16,3 4 0-16,-3-1 0 0,4 2 0 16,-2-1 0-16,3-2 1 0,1 2-1 15,-4-8 0-15,3 1 1 0,-1-4-1 16,-2-4 0-16,-4-3 0 0,-2-3 0 16,1-5 0-16,-1 0-8 0,-2-3-10 15,2-9 0-15,0-6-7 0,0-6-29 0,2-6-38 16,-4-4-43-16,4 2-94 15</inkml:trace>
  <inkml:trace contextRef="#ctx0" brushRef="#br0" timeOffset="59216.24">31540 12742 554 0,'0'0'92'16,"0"0"-63"-16,0 0-7 0,0 0 27 15,0 0-9-15,58 20-9 0,-39-6-7 0,-1 3-2 16,3 5-2-16,-3 3-2 0,-1 3-5 15,-5 1-3-15,-3 1-6 0,-3 1-2 16,-4 1 0-16,-10 0-2 0,-5-1 1 16,-9 1-1-16,-9-2-14 0,-11-2-20 15,-3-1-46-15,-13-8-72 0,10-7-130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24:17.159"/>
    </inkml:context>
    <inkml:brush xml:id="br0">
      <inkml:brushProperty name="width" value="0.05292" units="cm"/>
      <inkml:brushProperty name="height" value="0.05292" units="cm"/>
      <inkml:brushProperty name="color" value="#FF0000"/>
    </inkml:brush>
  </inkml:definitions>
  <inkml:trace contextRef="#ctx0" brushRef="#br0">15115 4025 106 0,'0'0'17'0,"0"0"-8"15,0 0 1-15,0 0-4 0,0 0-2 0,0 0 0 0,0 0-2 16,0 0 3-16,-17-25 5 0,17 22 0 15,0 0 0 1,2 0 0-16,-2 0 19 0,2-1 12 0,-2 0-5 0,0-2-4 16,0 2-1-16,0-1 4 0,2-1 7 15,-2-1-7-15,0 1 1 0,3 0-2 16,-3-2 3-16,2 6-6 0,0-4-1 16,-2 3-3-16,0 0 3 0,2 1-6 15,-2 1-3-15,0-1-4 0,0 1-1 16,2 1-4-16,-2 0-2 0,0 0-6 15,4 0-2-15,2 6-1 0,0 4-1 16,3 2 2-16,3 3 5 0,0 1 0 0,-7 4 0 16,3 2-2-16,0 2 1 0,-2 5 2 15,-2 4-1-15,-2 3-1 0,-2 1 0 16,0 2 0-16,0-1-2 0,0 3 0 16,-2-1-2-16,0-4-1 0,0-2 0 15,0-3 1-15,2-5-2 16,-2-3 1-16,2-4 0 0,0-2-1 0,0-1 0 0,0-2 0 15,0-4 0-15,0-2 0 16,0-5-12-16,0 1-4 0,0-2-21 0,0-2-23 16,-2 0-12-16,-2 0 8 15,0-5-20-15,-2-2-36 16,-1-1-22-16,3 0-95 0</inkml:trace>
  <inkml:trace contextRef="#ctx0" brushRef="#br0" timeOffset="393.66">15024 4464 323 0,'0'0'93'0,"0"0"-18"0,0 0-4 16,0 0-2-16,0 0-16 0,0 0-6 0,0 0-1 15,2-50-6-15,-2 48-6 0,2-1-8 16,-2 3-9-16,0-3-5 16,0 3-4-16,2 0-3 0,-2 0-2 0,2 1-1 15,-2 6-2-15,2 2 1 0,0 2 0 16,0 6 1-16,2 0-1 0,1 0 1 15,1 2-1 1,2-1 0-16,-2-2-1 0,0 0 0 0,3-3 0 0,3-3 0 16,-6-1 0-16,3 0 0 0,3-4 0 15,-4 0 2-15,-2-3-1 0,1 0 3 0,3-2 2 16,-2 0 0-16,-2 0 1 16,5-5 1-16,1-1 1 0,-1-3 8 0,-1-3-4 15,4-4 1-15,-3-2-11 16,-1-5-3-16,4-4 0 0,-3-6 0 15,5-2 0-15,-3-1 0 0,-5 5 0 0,-2 8 0 16,-2 5 0-16,-4 8 0 0,0 2 0 16,0 7 0-1,0 1 0-15,0 0 0 16,0 0 0-16,0 2 0 0,-4 5-9 16,4 4-52-16,0 5-29 0,0 5-56 15,-6-1-48-15,0-6-221 0</inkml:trace>
  <inkml:trace contextRef="#ctx0" brushRef="#br0" timeOffset="3805.45">7357 6584 310 0,'0'0'10'15,"0"0"11"-15,0 0 19 0,0 0 6 0,0 0-16 16,-46-22-9-16,46 20-1 0,-2 1-8 0,0-2-4 15,-2 1 0-15,2 1-2 0,-4 0 4 16,0-1 3-16,-7-1 4 0,1 1 3 16,-9-1-2-16,5 1-1 0,-9 0-2 15,-2 1-4-15,-2 0 0 16,2 1-1-16,-4 0-4 0,-2 1-2 0,-2 2-3 16,-6 2 1-1,1 2-2-15,-1 3 1 0,-4-1 0 0,-5 1-1 0,0 2-1 16,-3 1 0-16,-7 2 1 0,0 0 0 15,-4 3 0-15,-3 1 0 0,1 1 6 16,-2 4-4-16,-4 1-1 0,3 0 0 16,1 1 1-16,0 2-1 0,2-2 1 15,0 1 0-15,2 2-2 0,2 0-3 16,2 0 3 0,-2 4 1-16,2 2 0 0,-4 3-1 15,-2 2 1-15,-3 0-1 16,1 1 1-16,-4-1 0 0,1 2 1 0,3-1 0 15,0 0-2-15,0 2 3 0,2 1-3 16,2 0-4-16,0 3 4 0,2-2 0 16,6 2 0-16,-4 1 0 0,0-1 0 15,2 2 0-15,4 0-1 0,-4 1 1 16,0 5 1-16,1-3 0 0,1 7-1 16,-2-2 1-16,-4 0-1 0,0 1 0 15,-2 1-5-15,4 1 5 0,2-1 0 16,0 2 0-16,-2 1 2 0,10 2-2 0,-5 3 1 15,1 2-1-15,8 1 0 16,-5 2 0-16,9 0 0 0,3 0 0 0,0 3 1 16,2 2 0-16,-5-1-1 0,7 1 1 15,-4 4 0-15,6-1-1 0,-2 3-1 16,2 3 1-16,0-3 0 0,2 3-3 16,4-1 0-16,6 0 3 0,-2-1 0 15,3-3 2-15,7-1-2 0,1 1 0 16,-5 3 1-16,11 0 0 0,-2 1 0 15,-5 1-1-15,5 0-2 0,4 1 2 0,-4 3 1 16,-3 0 4-16,3-1 2 0,4 5 1 16,0-1 0-16,-2 0-3 0,-3 0-1 15,5 0-3-15,-2 1-1 0,2 0 0 16,-2-1 0-16,2-1 1 0,-7 1 0 16,9 0-1-16,-4 1 1 0,4 2-1 15,2-2 2-15,0 0-2 0,0-1-2 16,0-1 2-16,2 0 0 0,4-3 1 15,0 1 3-15,1 2 0 0,-1 2 1 16,-2-1 0-16,-2 0 7 0,0-1-5 16,-2 4-6-16,-2 0 1 0,2-2 2 15,0-5 1-15,0-3 0 0,0 1 0 0,2-2-3 16,8 2 0-16,7-3-2 16,-7 4 0-16,11 1 1 0,-5-2 2 0,5-2 16 15,2-6-17-15,-2-3-2 0,3-5 2 16,3-1 0-16,-6-2-2 0,4-2 1 15,2 4-1-15,-3-4 0 0,3 0 0 16,-4-2-1-16,4-2 1 0,6-2 0 16,-2-1 0-16,4-2 0 0,-2-3 0 15,6-2 0-15,5-1 0 0,1-1-2 16,3-1 2-16,8 0 0 0,-1-6 1 16,1 1 0-16,2-1-1 0,4-2 1 15,0 2 0-15,0-1-1 0,-2 2 1 0,0 0-1 16,2 3 0-16,2 0 2 15,2-3-2-15,0 3 2 0,3-2-2 16,7-1-3-16,1-1 1 0,1-3 1 0,7-1 1 16,-2-2 0-16,6-1 0 0,-1-2-1 15,-5 1 2-15,6 0 1 0,-15-3-1 16,3 2-1-16,-3 1 0 0,-1 4-10 16,13 7 3-16,-1 2-3 0,6 1-4 15,-2-3 0-15,2-3-6 0,6-4-9 16,15-4-9-16,1-5-10 0,5-7-14 15,2-10-32-15,-12-13-32 0,-17-3-118 16</inkml:trace>
  <inkml:trace contextRef="#ctx0" brushRef="#br0" timeOffset="5849.5">7396 6310 358 0,'0'0'5'0,"0"0"-5"15,0 0 5 1,0 0 23-16,0 0-8 0,52-56 0 0,-36 48 4 0,5 0-1 16,0-1-2-16,1 2-6 0,7 0-3 15,2 1-2-15,7-1-1 0,-1 2-3 0,8 0-1 16,3 2 2-16,1 3 0 16,5 0-3-16,6 3 0 0,0 5-2 0,4 1-2 15,2 3 0-15,3 2 1 0,-1 1 1 16,4 0-1-16,3 2 2 0,1 2-1 15,7 0 4-15,1 2 7 0,3 2-1 16,4 2-1-16,2 0-4 0,0 4-4 16,4-1-2-16,1 3 1 15,1-2 0-15,-2 2 2 0,2 1 1 0,2 1 2 16,1 0-1-16,1 3 0 0,0 0-2 0,-1 3-4 16,-1 1 3-16,-6 2-2 0,2 1 1 15,-4 1-1-15,-2 3 2 16,-2-2 2-16,4 4 3 15,-2 1-2-15,-2-1-3 0,2 4 2 0,2 2-1 0,-2 1 3 16,0 3-1-16,-2-1 1 0,2 4-1 16,-4 0 3-16,1 3 1 0,5 2-4 15,-4 1-1-15,-2 0-4 16,2 0 1-16,-4 0 0 0,0-1 0 0,8-2 0 16,-7 3 1-16,5-3 1 0,2 2 1 15,7 1-2-15,-1 0-3 0,0 2 1 16,0 2-1-1,-4 1 4-15,2 4-2 0,-8 0 1 0,4 5-1 16,0 3 1-16,2 0 3 0,-4 2-6 16,0-1-2-16,-2 1 2 0,4 3 0 0,-6 0 2 0,-4 3 0 15,4 1-2-15,-13 4 1 0,3-2-1 16,-5 1 4-16,-2 3 2 0,-2 1-1 16,-1 2-3-16,-3 3 6 15,-4 1-1-15,2 1-2 0,0-2-4 0,0 1 0 16,2-1 0-16,-4 1 1 15,0 1 0-15,-7-2 1 0,5 4-1 0,-8 0 0 0,1 0-2 16,-3 3-2-16,2 0-2 0,-7-1 3 16,5 1 1-16,-7 0 1 0,-2 1 0 15,0 0 1-15,3-1-2 0,-3 0-3 16,-4 0 3-16,2 0 0 0,-6 1 1 16,-2-1 1-16,-8 1-1 0,2 1 3 15,-3-2-4-15,-7-3-2 0,5-2 2 16,-5-2 0-16,1 1 1 0,3 0 0 15,-7-1 1-15,5 0 0 0,-5-3-2 16,2 1-4-16,5-2 4 0,-7-3 0 16,9 3 0-1,-9-1 1-15,3-1 0 16,1 0 1-16,-6-3-2 0,3-1 0 0,-1-2-2 16,-8 0 0-16,-2-1 0 0,-2-2 1 15,-8 2-1-15,-5 1 2 16,-3 1-1-16,-3 2 2 0,-8 0-1 0,-4-1 0 15,0-1-5-15,-2 2 4 0,0-2 1 16,2-4 1-16,2-3 0 0,2-15-1 16,6-4 1-16,6 0 0 0,-3-4 1 15,5 10-1-15,-6-6-1 0,9-1-4 16,-7-4 2-16,7-4-1 0,-7-1-2 16,5-1-2-16,-3-4-1 0,5-3 1 0,-7-6 1 15,7-2 2-15,-7-4 2 0,5-2 0 16,-9-1 2-16,7-1 0 0,-11-3 2 15,-2 2-1-15,-2-1-1 16,0 0 2-16,-6 0-2 0,-1-2 0 0,-3-1-1 16,-11-1-10-16,5 1-6 0,-11-3 3 15,0 2-3-15,2-1 11 0,-2 0 4 16,-4-2 2-16,-4 2 0 0,2-1 1 16,-4-1 0-16,2 0 0 0,-4-2 1 15,1-1-2-15,-3-1 1 0,0-1 0 16,-1-2-1-16,-1-1-1 0,4-1-8 15,-9-1-4-15,3-1 0 0,-1 1 2 0,-4-3 6 16,1 0 5-16,-3-3 0 0,0 0 0 16,5-2 1-16,4-1 0 0,16-2 1 15,-2 1 1-15,-2-2-3 0,-9 0 7 16,-11 0-2-16,1-2-3 0,-6 1 0 16,5-2-1-16,-9 2 0 0,2 0 0 15,-17 2 0-15,-14 1-1 0,-18 2-1 16,-5 1-1-16,11-1 2 0,14-1 3 15,9-4 2-15,1 1-1 0,-1-2-2 16,-3-1 0-16,2 0-2 0,1-3-6 16,-3-3 3-16,1 1 1 0,-5-2-2 15,4 0 1-15,-6 1-1 0,3 1 2 16,-5 0 1-16,-2-3-2 0,-2-2 1 16,-2-1 2-16,0-1 0 0,-3 1 2 0,3-6 0 15,2-1 0-15,-6-2-2 16,6-5-5-16,-6-2 5 0,2-5 2 0,-3-2 2 15,3-3 2-15,-4-1 0 0,-2 1-6 16,-1-2-1-16,3 5 1 0,0 0 4 16,1-1 2-16,3 2 4 0,2 0-3 15,-2-1-7-15,2 0-4 0,2-1 4 16,0 0 0-16,10-1 2 0,-4 0 0 16,7 0-1-16,3-2-1 0,3-1-2 15,16 3 1-15,2-2 1 0,6-2 1 16,7-1 3-16,-7-6 1 0,9-3 5 15,6 1 0-15,2-1-1 0,10 4-6 16,11 0-3-16,5 2 0 0,5 0-1 0,7-3-6 16,7-1-24-16,7-5-24 0,7-2-32 15,3-10-78-15,4 5-242 0</inkml:trace>
  <inkml:trace contextRef="#ctx0" brushRef="#br0" timeOffset="8599.74">21151 5784 570 0,'0'0'0'0,"-71"-63"-17"16,40 48 17-16,-2 4 6 0,2 3-3 15,0 2-3-15,2 3 2 0,3 1 2 16,1 2 1-16,2 0 3 0,4 0-3 15,-1 7-1-15,-3 1 0 0,4 5-3 16,-7 4 1-16,-3 4-2 0,-7 7 2 16,-5 2-1-16,-4 7 2 0,-5 3 2 15,-4 5-2-15,-2 5 1 0,-1 3-2 16,-1 2 0-16,-2 3-2 16,4 1-2-16,2 4 2 0,0 3 2 0,1 3-1 0,1 3 0 15,2 2 1-15,1 2 0 16,-1 1 0-16,1 6-1 0,-5 5-1 15,2 3 0-15,-6 4 0 0,2 2 1 0,-3 4 2 16,-1 2 0-16,-2 3-3 0,0 1 1 16,0 3-1-16,2 1 1 0,0 2-1 15,2-1-2-15,-2 4 2 0,0-3 0 16,0 0 2 0,2-2-1-16,6 0 4 0,3 0 3 0,1 0-3 0,5 3 2 15,-1 1 2-15,3 2 2 0,4 0 0 0,2-2-4 16,4 1 0-16,2-1-4 15,2 1-3-15,0 2 0 0,4 0 0 0,1 2 0 32,1 2 1-32,4 2 1 0,1 1-1 0,3 1 0 0,7-2-1 0,2 1 1 15,4-2-1-15,0 2 4 0,8-3 4 16,3 1 0 0,7-1 0-16,-1-1 0 0,3 1-8 0,3-1 0 0,-4 1 1 15,2 1 0-15,-7 3 0 0,5 0 2 0,-9 2-2 16,2 1-1-16,-1 1-4 15,-5 0 4-15,4 3 0 0,-2-3 1 0,-1-1 1 32,1-1 0-32,2 0-2 0,3-2-1 0,1 1 1 0,5-1 9 0,-1 1 0 15,5 1 3-15,6-1-2 0,0-2-3 16,6-4-6-16,2-5 4 0,7 0-1 16,7-6-1-16,1-2-3 0,12 0 2 15,0-6-2-15,4 0-2 0,3-3 1 16,9-2 1-16,3-2 1 15,6-6 1-15,4 1 1 16,4 0 2-16,4 2-1 0,1-1-2 0,-1-1-2 0,2-2-6 0,-1 3 4 31,1 0 2-31,-4-2 0 0,-2-7-9 0,1-4-18 0,-12-17-15 16,-1-6 10 0,0-5 9-16,0-3 8 0,12 3 4 15,-2-2 3-15,-2-4 7 0,0-2 1 0,0-3 0 16,-4 0 6-16,2 1 6 15,-2 2 4-15,2 0 3 0,-3 0-10 16,3 0 1-16,2 0 3 0,17 1-2 0,4-2-4 16,3 0 4-16,5-3 2 0,-6-6 3 15,4-5-7-15,10-1-9 0,5-4-1 16,9-1 1-16,5-3 1 0,8-2 1 16,0-4 2-16,9 1 0 0,5-3-4 15,1 2-3-15,-3-1 3 0,7 2 3 16,-2 1 0-16,4 2-3 0,-9-1-4 15,3 0 3-15,-9 0-5 0,-4 0-15 16,-4-3-24-16,-12 1-18 0,-11-4-6 16,-4 2-40-16,-14-5-27 0,-19-7-97 15</inkml:trace>
  <inkml:trace contextRef="#ctx0" brushRef="#br0" timeOffset="9896.21">19836 5762 648 0,'0'0'0'0,"19"-71"-5"15,-1 44 0-15,7 5 5 0,6 0-1 16,8-1 0-16,1 1 1 0,11-1 0 16,11 0 1-16,7 0-1 0,11 1 0 0,11 1 2 15,15 1-2-15,11 0 4 0,7-1 0 16,13-2-2-16,5 2 0 16,7 0-2-16,4 4 2 0,2 1 0 0,4 4 1 15,3 8-1-15,-1 2-2 16,0 1 5-16,0 7 4 0,1 3 2 0,3 5 3 0,7 2 1 15,-3 0-8 1,5 6 5-16,-3 2-1 0,1 4 0 0,6-1-5 16,1 5-5-16,3 4 3 15,4 5 2-15,7 4 2 0,-1 3-1 0,0 3-7 0,2 4 3 16,-1 4 0-16,-3 6 3 16,-10 3-6-16,0 6-5 0,-9 5 5 15,-5 3 7-15,-1 3 2 0,-2 1 1 16,-4 2-7-16,-6 3 2 0,0 5 1 0,-4 1 2 15,0 5-1-15,-4 0-7 0,3 5 1 16,-5 4 1-16,4 3 8 0,-2 2-1 16,-5 2 2-16,7 1-2 0,-4 2-7 15,-5 3 0-15,3-1-1 0,-1 3 1 0,-1 1 4 16,-3 2-3-16,5 4-3 16,-3-1 0-16,-3 1 0 0,-7 4 0 0,-4 0 2 15,-4 3-1-15,-9-1-1 0,-5 2 2 16,-7 0-2-1,-10 2 0-15,-2 2-2 0,-11 0 2 16,-8 3 3-16,-4 1 0 0,-8 5 0 16,-8 0-3-16,-5 4 0 0,-10 0-2 0,-2-1-2 0,-10 1 4 15,-7-5 4-15,-5-4-4 0,-7 3-3 0,0-1 3 16,-2 3 0-16,-6 0 2 0,-3-3 2 16,1-3-4-1,-4-7-1-15,-3-2 0 0,-1-5 1 16,-11-1 2-16,0-1 2 0,-6-5-3 0,-7-1-1 0,-5-3 0 15,-9 1 0-15,-2 1 4 16,-8 1-3-16,-2 3 1 0,-10 2 0 16,-3 0-2-16,-8 1-1 0,-6-5 1 0,-4 1 2 0,-2-3 2 15,-9 2 0-15,-1-1 1 16,-11 0-4 0,-2-5-1-16,2-5 0 0,-4 0 3 15,0-4 5-15,6-2-1 0,-4 2 0 16,7-2-3-16,-1 0-4 0,-4 1-10 15,4-3 8-15,-10-1 2 0,-2-6 0 16,-6-3-6-16,-13-3-1 0,-10-5-2 16,-13 1-7-16,-12-6-3 0,-4 1 1 0,-10-1 4 15,-5-5 0-15,-7-3-1 0,-1-6-15 16,6-8 5-16,1-7-9 0,5-8-8 16,5-1-20-16,14-2-22 0,13-2-65 15,10-7-99-15</inkml:trace>
  <inkml:trace contextRef="#ctx0" brushRef="#br0" timeOffset="32250.29">30385 2290 313 0,'0'0'83'0,"0"0"-24"16,0 0-17-16,0 0 2 0,0 0 12 0,0-51-17 16,-5 44-11-16,1 0-6 0,0 1-3 0,0-1 0 15,-4 1-2-15,-3 2 1 16,1-1-4-16,-2 4-3 0,-7 0 1 0,1 1-2 16,-1 0-5-16,-6 7 0 15,0 4-1-15,0 2 1 0,-3 2-2 0,-6 7 2 16,-1 5 3-16,-6 7-8 15,4 5 0-15,-2 2 0 0,-1 6 1 16,7 1 0-16,2 2-1 0,6-1 0 0,11-2 1 16,1 2-1-16,11-1 0 0,2-1 0 15,9 5 0-15,3-2 0 0,3-2 0 16,9 0 1-16,1-4 1 0,4-3-1 16,4-1 2-1,0-7-3-15,4-3 2 0,7-6 1 0,3-3 0 0,3-8 1 16,8-5-1-1,0-8 0-15,-2-1 4 0,8-12-1 0,2-6 1 16,-2-3-7-16,0-3 4 16,0-2-2-16,-2-2 1 0,2-6 0 0,-8-6-1 0,-2-8 3 0,-3-9 1 15,-9-8 1 1,-5-5-1-16,-10-4-1 0,-9-1-1 0,-9-1 2 0,-11 3 0 16,-11 2-3-16,-14 3 0 0,-12 6-2 15,-13 9-1-15,-14 7-1 0,-14 10-2 16,-1 6 1-16,-2 5 0 15,11 5 2-15,8 9 1 0,12 9-1 0,13 8-4 16,8 16-2-16,0 4-17 0,0 7-7 16,-6 8-7-16,-5 5-8 0,3 5-18 0,2 5-16 15,0 4-40-15,4 2-32 0,0-6-86 16</inkml:trace>
  <inkml:trace contextRef="#ctx0" brushRef="#br0" timeOffset="32581.22">30339 2695 342 0,'0'0'109'0,"0"-50"-51"0,-2 34 2 0,-2 3 22 16,0 0-7-16,-2 4-15 0,1 2-11 15,5 1-8-15,-2 2-8 0,2 2-4 16,0 1-2-16,0 1-6 16,0 0-7-16,0 0-7 0,0 0-3 0,0 0-3 15,0 0-1-15,0 0-1 0,0 6 0 0,0 6-1 16,0 6 2-16,0 6 1 16,-2 6 0-1,-2 5 1-15,4 4 0 0,-2-2-1 0,4 6 1 0,-2-4 0 16,4 3-1-1,5 0 2-15,1-2-3 0,-4 2-29 16,-4-1-49-16,-2-4-61 0,-12-8-147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25:36.484"/>
    </inkml:context>
    <inkml:brush xml:id="br0">
      <inkml:brushProperty name="width" value="0.05292" units="cm"/>
      <inkml:brushProperty name="height" value="0.05292" units="cm"/>
      <inkml:brushProperty name="color" value="#FF0000"/>
    </inkml:brush>
  </inkml:definitions>
  <inkml:trace contextRef="#ctx0" brushRef="#br0">2977 6319 163 0,'0'0'27'16,"0"0"-1"-16,-58 7 11 0,39-4 2 16,9-2-10-16,-3-1 5 0,9 0-2 15,0 1 1-15,2-1 0 0,2 0-7 16,0 0-4-16,0 0-4 0,0 0 3 15,2 0 0-15,-2-1-1 0,4 1-3 16,-4 0-1-16,2 0-2 0,0 0 5 16,7 0 2-16,-3 0-5 0,0 0 0 15,-2-1-3-15,9 0-2 16,-1 1-3-16,-4 0 0 0,9 3-2 0,-3-1-2 16,7 1 1-16,0-1 0 0,6 1 1 0,4-1 2 15,4 0 0-15,6-1 2 16,7 0-2-16,1-1-2 0,9 1 2 0,4 1 4 15,4 0-1-15,2 1-4 16,7-1-3-16,10 0-4 0,-5 0 4 0,11 1-1 16,4 3 2-16,2-5-1 0,1 4 1 15,3 0-3-15,0 0 3 0,3-2 0 16,1-1-3-16,0-1-2 0,9-1 2 16,-9-1 2-16,3 1 0 0,-5-2 2 15,7 2 0-15,-7 0 1 0,1-4-1 0,3 3-6 16,-2-2 1-1,5 3-1-15,0-1 5 0,-1 1-2 0,7-1 2 0,-7 1 0 16,-1-3 1-16,-1 1-6 16,-3-5 0-16,-5 1-1 0,-6-1 1 15,-2-1 0-15,-4 3 1 0,-7-2 0 16,-1 3 2-16,-7-2-2 0,-6 2 0 0,-6 1-1 16,-6 0-7-16,-4 2 7 0,-11 1 1 15,-4 0 2-15,-8 0 1 0,0 0 0 16,-11 0 0-16,-1 3 0 0,-7-3-1 15,-2 0 1-15,-3 0-1 0,-3 0-1 0,0 0 0 16,0 0 1-16,0 0-1 0,0 0-1 16,0 0 0-16,0 0 0 0,0 0 0 15,0 0-1-15,0 1 0 0,0-1 0 16,0 0 0-16,0 0-2 0,0 0 1 16,0 0 0-16,0 0-1 0,0 2 1 15,0-1-1-15,0 1-5 0,0 1-13 16,-7-1-1-16,-3 2 2 0,-7-2-16 15,-3-1-18-15,-7-1-41 16,-2-1-15-16,-2-5-80 0</inkml:trace>
  <inkml:trace contextRef="#ctx0" brushRef="#br0" timeOffset="1858.65">5145 8247 156 0,'0'0'45'0,"0"0"11"0,0 0 7 16,0 0-7-16,0 0 5 0,0 0-9 15,0 0-5-15,0 0-7 0,2-46-7 16,-2 42-2-16,0-1-2 0,0 1-3 15,-2-1 2-15,0 1-7 0,-4-1-1 16,2 1-2-16,-7-2-2 0,3 0-6 16,-4 0-4-16,-7 2-5 0,-2 1 3 0,3 3-4 15,-5 0-1-15,-2 4 0 0,9 2 1 16,-5 2-1-16,7 3 0 16,-5 1 1-16,7-1-1 0,-5 3 0 0,7 0 1 15,1 0-1-15,-1 0 1 0,0-2 0 16,4 2 0-16,3-3-1 0,1 1 0 15,2 1 1-15,0-2-1 0,0 0 0 16,5-1 1-16,1-1 0 0,6 1 0 16,1-1 0-16,-1 2 0 0,9 2 0 15,1-4 0-15,-1 2 2 0,8-2-1 16,-2 2 1-16,0 0 0 0,-2-1 0 0,-5 2-2 16,1-1 2-16,-9-1-1 0,3 1-1 15,-7 0 1-15,-2 0-1 0,-2 2 0 16,-2-2 0-16,-2 3 0 0,0-4 4 15,-4 3-1-15,-4-1 0 0,-9-1 2 16,1 3 3-16,-11-1 0 16,0 0-4-16,-6 2 1 0,4-5-4 0,4 0-1 15,5-3 0-15,-1-2 1 0,11-2-1 16,1 0 0-16,-3-2 1 0,4-1 0 16,2 0 0-16,-1-4-1 0,1-3 0 15,-2-2-2-15,4-3-4 0,0-5-5 16,2-5-10-16,2-3-13 0,0-1-14 15,4 0-28-15,4-1-47 0,6 3-87 0</inkml:trace>
  <inkml:trace contextRef="#ctx0" brushRef="#br0" timeOffset="2188.5">5544 8167 215 0,'0'0'120'0,"0"0"-34"0,0 0 2 15,0 0-5-15,0 0-17 0,0 0-8 16,0 0-5-16,0 0-13 16,-21-41-18-16,21 41-8 0,0 1-7 0,0 4-3 15,0 2-2-15,2 4 1 0,5 4 3 16,-5 3 4-16,2 5 0 0,0 4-2 15,-2 3-3-15,2 6-3 0,-2 2-1 16,2 0 1-16,-2 2 0 0,7-4-2 16,-5-2 1-16,2-4-1 0,-4-2-2 15,2-1-21-15,-2-4-15 0,0-3-25 16,0-4-35-16,-2 0-24 0,-6-4-76 0,0-4-165 16</inkml:trace>
  <inkml:trace contextRef="#ctx0" brushRef="#br0" timeOffset="2424.62">5310 8466 364 0,'0'0'65'0,"0"0"9"0,0 0-8 16,0 0-6-16,0 0-17 0,0 0-9 15,0 0-7-15,0 0-5 0,-20-18-3 16,22 15-4-16,6 1-7 0,2-2-4 15,5 0-1-15,10 0 0 0,4-2 1 0,4 1-2 16,-2 0 0-16,4-1-1 0,-2 1-1 16,0 1 1-16,0-2-1 0,-2 2 0 15,-2-1-56-15,-2 3-55 0,-6-3-86 16</inkml:trace>
  <inkml:trace contextRef="#ctx0" brushRef="#br0" timeOffset="3288.64">5788 8288 111 0,'0'0'118'0,"0"0"-45"15,0 0-1-15,0 0-6 0,0 0-4 0,0 0-7 16,0 0-5-16,0 0-11 0,0 0-8 16,-17-17 1-16,17 17-7 0,0-1-5 15,0-1-3-15,0 2-1 0,0 0-4 16,2 0-2-16,-2 0-1 0,5-1-2 15,-1 1-4-15,2-2-1 0,4 2 0 16,1 2-1 0,1 1 1-16,2 2 0 0,-1 2-2 0,-1 1 2 0,1 1 1 15,-5 2-1-15,0 1-2 0,5 0 2 16,-7 3 0-16,0-2-1 0,-2 0 1 16,-2-1-1-16,7-2 0 0,-5-1-1 15,0-2 1-15,-2-2-1 0,-2 0 1 0,2-2-1 16,-2 0 0-1,0-3 0-15,0 0 1 0,0 0-1 16,0 0 2-16,0 0-2 0,0 0 2 0,0 0-1 16,0 0 1-16,0 0-1 0,0 0 1 0,0 0-2 15,0 0 3-15,0 0-1 0,0 2-1 16,0-2-1-16,0 0 1 0,0 0-2 16,0 0 0-16,0 0 0 0,0 1-1 15,0 2 2-15,0 0-1 0,2-1 1 16,-2 0-1-16,0 0 1 0,0-1 1 15,2 1-1 1,-2-1 0-16,2 1-1 0,-2 2 1 0,2 0 0 0,0 7 1 31,-2-2-1-31,2 1-1 0,-2 2 1 16,7 1 1-16,-7-3-1 0,2 0 0 0,-2 2-1 16,2-1 1-16,-2-2 0 0,0 1 0 15,0-1 0-15,0-3 0 0,0 0 0 16,0-1 0-16,-2-1 0 0,-5 0 0 15,3-1 1-15,0-1 0 0,-2-2-1 16,0 0 0-16,-9-1 0 16,9-3 2-16,-2 0-2 0,-3-4 1 0,1-1 0 15,-2-3 0-15,1-3 1 0,1 0-2 16,2 0 3-16,4-3 3 0,-3 3 1 0,5-2-3 16,0 1-1-16,2 2 1 15,0 0-1-15,2 2-1 0,2-3 1 16,1 0 0-16,1 2-3 0,0 0 0 0,6 1 1 15,-1 1-1-15,-1 0 0 0,2 4-1 16,1 3 1-16,-3 1-1 0,7 0-1 16,-7 2 1-16,3 1-6 0,-1 0-41 15,-2 2-14-15,1 3-49 0,-3-2-37 16,-4 2-71-16</inkml:trace>
  <inkml:trace contextRef="#ctx0" brushRef="#br0" timeOffset="3917.48">6193 8322 205 0,'0'0'105'0,"0"0"-41"0,0 0-4 15,0 0 16-15,0 0-14 0,0 0-19 16,0 0-10-16,0-42 0 0,0 41 0 16,0 0-5-16,0 1-4 0,0-1-5 15,0 1-4-15,0 0-4 0,0 0-6 16,0 0-3-16,0 1-2 0,0 3 0 16,0 4 0-16,0 3-1 0,0 5 1 15,0 0 1-15,0 1 0 0,2 4 0 16,-2-5-1-16,4 4 1 0,0-1 0 15,1 0-1-15,1 1 0 0,0-2 0 16,8 0 0-16,-3-2 0 0,3-2 0 0,-1-3-1 16,-1-2 0-16,7-3 1 0,-7-2 0 15,5-4 0-15,-7 0 0 0,4-3 2 16,-1-2 1-16,-5-2-1 0,-2-3 3 16,3-3 5-16,-3-3 2 0,-2-3 1 15,-2-6-3-15,-2-3-4 0,0-1-3 16,0 1 0-16,0 6 0 0,-2 3-2 15,0 4 0-15,-4 3 0 0,4 4-1 16,-5 2 0-16,5 3-2 0,-2 2 1 0,2 1-5 16,0 0-14-16,-2 0-10 0,2 4-20 15,2 8-33-15,0 2-12 0,-2 5-38 16,2-2-15-16,0-4-99 0</inkml:trace>
  <inkml:trace contextRef="#ctx0" brushRef="#br0" timeOffset="4546.28">6666 8359 398 0,'0'0'71'0,"0"0"-15"0,0 0 0 0,0 0-9 16,48-51-12-16,-42 46 1 0,-4 3 0 15,-2 0-6-15,0 2-3 0,0-3-2 16,0 3-6-16,-2 0-4 0,-4-3-3 15,0 2-1-15,-2-2-2 0,-1 0-5 16,-1 3-4-16,4-2 0 0,-3 2 0 16,5 0 0-16,-4 1 0 0,2 4-1 15,0 1 1-15,-3 1-1 0,1 2 1 16,-2 1-1-16,4 3 1 0,1-1-1 16,-1 2 0-16,0 0 0 0,4 1 1 15,0 1 0-15,2-1 0 0,0 3-1 16,0 0 1-16,4 1-1 0,4 2 1 0,1-3 0 15,3 0 0-15,2-4-1 0,5-3-1 16,2-1 1-16,4-2 1 16,1-4 0-16,3-2 0 0,4-2 0 0,3-6 1 15,1-3-1-15,-2-4 1 0,0-2 1 16,-4-3 0-16,-4-1-2 0,-4-4 0 16,-3-5 0-16,1 0 0 0,-7-6 0 15,-3-2-1-15,-1-3 1 0,-2-1 2 16,-6 3 0-16,-2 5 0 0,0 3 1 15,-2 3 6-15,-6 4 2 0,0 1 0 16,2 4-1-16,-3 3 0 0,5 5-2 16,-4 2-2-16,0 5-1 0,6 2-1 15,-7 1-4-15,3 7 0 0,-4 6-3 16,0 3 2-16,1 6-1 0,3 3 0 0,0 1 2 16,-2 4 0-16,8 0 0 15,0 0-1-15,0-1 1 0,2 4 0 16,6 0-1-16,0 0 1 0,0-1 0 0,5-2 0 15,1-2 0-15,-1 0 0 0,1-3 0 16,-1-2-1-16,3-3 1 0,-3-4-2 16,-3-5 2-16,6-3-1 0,-7-4-3 15,-1-5-13-15,0 0-11 0,-4-6-16 16,-2-5-20-16,-2-4-30 0,-4-4-28 16,-8 0-116-16</inkml:trace>
  <inkml:trace contextRef="#ctx0" brushRef="#br0" timeOffset="4749.26">6964 8347 281 0,'0'0'276'16,"0"0"-204"-16,0 0-31 0,0 0 7 15,0 0-3-15,0 0-15 0,0 0-9 16,0 0 3-16,13-7 5 0,-3 7-2 16,0-1-9-16,3 1-2 0,1 0-6 15,1 0-1-15,1 0-5 0,1 0-1 16,1 0-2-16,-1 0-1 0,1 0 0 15,-1-1-1-15,-1-5-57 0,-5-6-86 16,-3-5-82-16</inkml:trace>
  <inkml:trace contextRef="#ctx0" brushRef="#br0" timeOffset="7917.64">7944 8287 233 0,'0'0'59'16,"0"0"-21"-16,0 0 13 0,0 0-5 0,0 0-10 16,0 0 3-16,0 0-6 0,-27-19-9 15,25 16-5-15,2 1 0 0,-2 0 1 16,2-1-2-16,0 1-1 0,0 0 2 15,0 0-3-15,0-1 1 0,0 0 0 16,0-1-5-16,2 0 1 0,4-1-4 16,-4 0 2-16,4 0-2 0,3 2-1 15,-1 0-2-15,0 0-3 0,1 3-3 0,1 0 0 16,4 7 0-16,1 4 1 16,-3 0-1-16,3 5 0 0,-1 0 0 0,-1 5 0 15,-5 1 2-15,0 1-2 0,0 0 3 16,-3 1-2-16,-1-1 1 0,-2 1-1 15,0-3 0-15,0-2-1 0,0-3-3 16,-2-2-4-16,0-3 3 0,0-3 0 16,0 0-3-16,0-1 0 0,0-4 1 15,-4 0 2-15,2-3 4 0,-2 0 2 16,-5 0 2-16,1-5 1 0,-2-2-2 0,4-6-1 16,-5 1 0-16,3-3 0 0,0-4 6 15,1-1 0-15,-1-2-3 16,2-1 0-16,6-2 1 0,0 0-1 0,0 3 0 15,0 4-3-15,4 2 0 16,0 5 0-16,4 0 0 0,-3 4-1 0,3 0 0 16,2-1 1-16,1 0-1 0,3 2-1 15,5 0 0-15,-3 2 0 0,5 0 0 16,0 3 1-16,-3 1-1 0,5 0 0 16,-5 1 0-16,5 5 1 0,2 0 0 15,-2 5-1-15,-5 3 0 0,-1 1 1 0,-7 3 0 16,1 5-1-16,-7 0 0 0,-4 1 1 15,0 1 0-15,0-3 1 16,-9-1-2-16,5-3 0 0,0-2-5 0,0-4-9 16,0-2-9-16,0-1-16 0,0-2-13 15,-1-2-14-15,-1-2-10 0,2-1-32 16,0-2-82-16</inkml:trace>
  <inkml:trace contextRef="#ctx0" brushRef="#br0" timeOffset="8357.11">8587 8275 381 0,'0'0'101'16,"0"0"-25"-16,0 0-14 0,0 0-1 0,0 0-20 16,0 0-13-16,0 0-5 0,6-35-6 15,-6 35-7-15,-2 0-4 0,0 2 0 16,-2 1-4-16,0 0 1 0,-5 2-3 15,-1 2-3-15,0 1 1 0,1 2 2 16,-1 2 0-16,2 0 0 0,2 3 0 16,1-1-1-16,1 2 1 0,2-1 0 15,2 1 0-15,0 1 0 0,2-1 0 16,7 2 0-16,-1 1-2 0,8-2 2 16,3 0-2-16,4 0 2 0,4-2-1 15,-1-3 0-15,3-3 1 0,2-5-1 16,0-3 1-16,-4-2 2 15,2-7 0-15,-2-5 1 0,-4-3 5 0,-2 2 0 16,-7-3 4-16,-2 0 1 0,-7-2 1 16,-1-3 1-16,-4-5 0 0,-2-5-5 15,-5 0-5-15,-3 0-2 0,-4 6-1 16,-3 7 0-16,1 1-2 0,3 8 0 0,-3 4-3 16,3 3-1-16,-3 3-10 0,1 3-11 15,-1 7-4-15,-3 3-10 0,5 1-14 0,1 5-16 16,1-2-4-16,4-1-34 0,3-2-89 15</inkml:trace>
  <inkml:trace contextRef="#ctx0" brushRef="#br0" timeOffset="9132.66">9259 8123 487 0,'0'0'121'16,"0"0"-51"-16,0 0-2 0,0 0 5 15,16-52-31-15,-16 51-20 0,0 1-8 16,0 0-6-16,0 0-4 0,0 4-4 16,0 3-2-16,2 2-2 0,-2 4 2 15,0 2 1-15,0 5 1 0,0 2 2 16,0 0-1-16,-2 2 1 0,2 0-2 16,0 1 3-1,0 0-2-15,2-1-1 0,0 0 1 0,5-3-1 0,-1-1 0 0,2-6 0 16,-2-1-3-16,0-2-1 15,1-4-1-15,-5-1 2 0,0-4 1 0,-2-1 0 16,0-1 2-16,2 0 0 0,-2 0 1 16,0-5 1-16,0-3 2 0,0-2-2 15,-4-2 1-15,-5-1-1 16,3-2-1-16,-4 2 1 16,0 1-2-16,-1 1 1 0,-5 1-1 0,1 1 0 0,-3 4 0 15,1 2-1-15,-4 1-1 0,3 2-2 16,-1 2 2-16,3 6 0 0,-1 3-1 0,5 0 1 31,1 0 0-31,3 1 0 0,2 0 0 16,0 0 0-16,2-1-1 0,4 2 1 0,0 0-3 0,0-1-1 0,2 0 0 15,6 0 2-15,-2-1 1 0,9 1 1 16,-1-1 0-16,5 0 0 0,3-2 0 16,5-3 2-16,4-3-1 0,4-5 0 15,3 2 1-15,1-5 0 0,4-4 3 16,-1-2-2-16,-1-3 1 0,-4-1 0 15,0-2-1 1,-6 1 2-16,-4-4-3 0,-2 0 3 0,-8-3 7 0,-1-3 2 0,-6-2 2 16,-3 0-2-16,-1-2-4 0,-6 1 0 15,0 4 4-15,0 0 0 16,-2 4-7 0,-4 6 0-16,4 2 2 0,-3 2 1 15,1 3 0-15,0 1-3 0,0 4-2 16,-4 2-3-16,-1 1 0 0,-3 0-2 15,0 11-2-15,-5 3 0 0,1 5-1 0,1 1 3 16,1 0 2-16,5 0-1 16,3-1 1-16,0-1-1 0,2 2 1 15,4-1 1-15,0 1-1 0,0 0-1 16,0-1 1-16,10-1 0 0,0-1 0 16,3-1 0-16,1 0-2 0,5-3 2 0,-2 1-3 15,5-3 3-15,3-4 0 0,-6-1-1 16,3-3-1-16,3-3-4 0,-6 0-10 15,1-1-7-15,1-5-6 0,-4-2-18 16,-1-1-32-16,-1-6-29 0,-1-4-69 16,-1-1-226-16</inkml:trace>
  <inkml:trace contextRef="#ctx0" brushRef="#br0" timeOffset="9904.85">10420 8200 132 0,'0'0'211'0,"0"0"-135"16,0 0-4-16,0 0 7 0,0 0-15 15,0 0-15-15,0 0-6 0,-10-39-5 16,10 39-8-16,0-1-10 0,0-1-5 0,0 2-2 16,2 0-6-16,2 2-4 0,0 1-2 15,5 1 0-15,-3 1 1 16,6 1 0-16,1 1 0 0,-5 0 1 0,4 0-1 16,1 2 0-16,-5 0-1 0,4 2 1 15,1 1-1-15,-5-5 0 0,-4 1-1 16,2-2 0-16,-1-2 0 0,-1-1-4 15,-4 0-1-15,4-3-5 0,-2 1-2 16,-2-1 2-16,0 0 10 0,0-4 1 16,0 1 1-16,-6-1-1 0,2-3 0 15,-1 0-1-15,1-1 0 0,-2-2 1 0,6-2 0 16,-2-3 4-16,-2-2 2 0,2 0 1 16,2-2 0-16,0 2 0 0,0 1-2 15,0 4 0-15,0 5-4 0,0 3 2 16,0 2-2-16,0 2 2 15,-2 0-1-15,-4 0-2 0,-1 1-1 0,-3 6-8 16,2 5 0-16,-11 5 4 0,5 1-2 16,-5 0 2-16,7 0 0 0,1-2-1 15,1 0-2-15,4-1-4 0,2-1 3 16,2-2 2-16,-1 0 1 0,3-4-8 16,-2 1 12-16,2-4 1 0,0-1 1 15,0-2-1-15,0-2 0 0,0 0 0 0,2 0 1 16,3-3 1-16,-1-1 2 0,4-6 6 15,0 0 7-15,3-2 5 16,-5-4-7-16,2 2-3 0,-2-5 2 16,3 1 0-16,-5-3-5 0,0 2-3 15,-2 3 1-15,0 5-3 0,0 3 3 0,0 5-6 16,-2 0 0-16,0 3-1 0,0 0 0 16,0 2-1-16,0 4-5 0,-2 3-2 0,-2 5 3 15,2 2 4-15,-4 4 1 0,-5-2 0 16,3 3 0-16,2-2-3 0,0-1-6 15,-3-2-2-15,3-3-2 0,2-3-1 16,2-1-7-16,0-4-4 0,2-1-5 16,-2-2-18-16,0-2-29 0,2-1 17 15,0-4-64-15,0-2-86 0</inkml:trace>
  <inkml:trace contextRef="#ctx0" brushRef="#br0" timeOffset="10315.85">11140 7978 215 0,'0'0'94'0,"0"0"-54"0,0 0 7 0,-37-51-4 16,28 39-2-16,1 4-8 0,-2 0-5 15,1-1-4-15,3 3 5 0,0-3-2 16,-2 2 2-16,4 0-3 0,-1 2 2 16,1 0 2-16,4 1 2 0,0 2-5 0,0 0-7 15,0 1-4-15,0 1-9 16,4 0-4-16,1 0-2 0,-1 0 1 0,4 0 4 16,0 3-2-16,3 2 0 0,3 4-1 15,-6 4 2-15,5 2 2 0,1 7 1 16,-3 1-2-16,1 7 0 0,-4 5-3 15,-6 1 0-15,-2 4-1 0,0-3-1 16,0-4-1 0,0-2 2-16,-2-3-1 0,2-1-1 15,0-2-2-15,2 0-15 0,0-1-12 0,5-5-4 16,5 0-27-16,0-4-18 0,1-5-15 16,5-4-59-16,-7-6-86 0</inkml:trace>
  <inkml:trace contextRef="#ctx0" brushRef="#br0" timeOffset="11158.16">11473 8120 481 0,'0'0'74'0,"0"0"-28"16,0 0 4-16,0 0-16 0,0 0-17 0,0 0 10 16,0 0-7-16,0 0-12 0,0 0-1 15,-48-30-2-15,44 30-3 0,2 6-2 16,-4-1 0-16,1 5-1 0,1-2 1 15,2 1-1-15,2-2 1 0,0 1-2 16,4 1 1-16,3-1-1 0,5 0 0 16,0-1 1-1,5 0 1-15,-1-1 0 0,7-2 2 0,-4-1 1 0,1-3-3 16,1 0 1-16,-4 0-1 0,-1-6 1 16,-8 0 0-1,1-2-1-15,-3 0 5 0,-4-1 0 0,-2-1 11 16,0-3-2-16,-4-1-3 0,-4-3-3 15,-3 1-2-15,-1-4-4 0,-5 2 1 16,9 2 1-16,-8 4 1 16,3 5 8-16,1 0-8 0,-3 6-2 15,5 1-3-15,-7 4-1 0,3 6-1 0,-5 3 2 16,5 2-2-16,-3 3 0 16,5 0-1-16,-1 1 3 0,3 4 0 0,2 0 0 15,2 0 0-15,6 0-1 16,0-4 1-16,0 3 0 0,4-4-2 0,4-1-1 15,2-3 1-15,5-3-6 16,-1 0 5-16,5-6-3 0,-2-2 0 0,1-4-1 16,7 0-1-16,-4-5-9 0,8-5 0 15,-1-2-3-15,6-1 2 0,-1-5-2 16,-4 0 1-16,2-5 8 0,-11-1 11 16,1 0 0-16,-2-2 2 0,-9 0 2 15,2 2 11-15,-1 4 15 0,-7 7 7 16,-2 4-12-16,0 4 1 0,-2 4 2 0,0 1-8 15,0 1-5-15,0 0-9 16,0 0-6-16,0 7 0 0,0 4-3 0,0 6 1 16,0 2 2-16,2 5 2 0,0 1-1 15,0 1 1-15,2 1 0 0,2-4-2 16,3 2 2-16,-1-2-2 0,-2-1 1 16,2 0 0-16,3-4-1 0,-7-3 0 15,0-1 0-15,6-1 1 0,-6-6-1 16,1-2 0-16,-1-4 0 0,-2-1 0 0,0 0 1 15,-2 0-1-15,2-3 1 0,-2-2 2 16,0 0 0-16,0-9-1 0,-2-1 0 16,-6-4 0-16,-1-2-2 15,-1-3 2-15,6-4-2 0,-9-5 2 0,3-2 2 16,4-6-2-16,0-3 7 0,-5 0-4 16,3 1-4-16,0 3 1 0,8 3-1 15,-4 3 0-15,2 4 1 0,2 5-2 16,0 6 1-16,0 3-1 0,0 5 0 15,0 6-1-15,0 2-1 0,2 2-2 16,2 0 0-16,4 1-3 0,2 4-20 16,1 4-6-16,-7 3-31 0,0 4-32 15,-4 1-21-15,0 2-68 0,-4 0-186 16</inkml:trace>
  <inkml:trace contextRef="#ctx0" brushRef="#br0" timeOffset="11356.16">11692 8119 383 0,'0'0'100'0,"0"0"-25"16,0 0-14-16,0 0-9 0,0 0-12 15,0 0-3-15,0 0-2 0,14 0-9 0,-10-2-10 16,7 2-5-16,-1-2-4 0,11 0-3 16,-3-1-1-16,7 0-2 15,2 2 0-15,2-2 0 0,-6 1-1 0,-1 2-7 16,3 0-47-16,-4 0-39 15,-1 0-42-15,1-2-55 0</inkml:trace>
  <inkml:trace contextRef="#ctx0" brushRef="#br0" timeOffset="11546.17">12202 8192 493 0,'0'0'104'0,"0"0"-29"0,0 0-8 0,0 0 14 16,0 0-40-16,0 0-20 15,0 0-6-15,0 0-5 0,0 0-1 0,31 43-5 16,-29-31 0-16,-2 4-1 16,-8-2-1-16,0 4-1 0,-1-1 0 0,-5-1-1 15,4 1-5-15,-5-5-23 0,3-1-17 16,4-5-36-16,-9-4-41 16,3-2-79-16</inkml:trace>
  <inkml:trace contextRef="#ctx0" brushRef="#br0" timeOffset="11783.52">12237 8054 693 0,'0'0'92'16,"0"0"-55"-16,0 0 3 0,0 0-5 16,0 0-20-16,0 0-7 0,0 0-2 15,0 0-2-15,0 0-2 0,17-11 0 16,-19 14-2-16,0 1 0 0,0 0-2 15,-7 1 0-15,7 1-8 0,-2-2-9 16,-2 1-6-16,0 0-13 0,2-2-18 0,-11 0-51 16,1-3-59-1,5 1-226-15</inkml:trace>
  <inkml:trace contextRef="#ctx0" brushRef="#br0" timeOffset="12632.38">12008 7804 179 0,'0'0'100'16,"0"0"-43"-16,0 0 14 0,0 0-11 16,0 0-8-16,0 0-14 0,0 0-1 15,0 0-7-15,0-11-4 0,0 11-2 16,0-1 1-16,0 1 2 0,0 0-6 15,0 0-3-15,0 0-6 0,0 0-6 16,-2 3-4-16,2 4 0 0,-2 2-2 16,2 2 2-16,-2 2 1 0,0 3 0 15,0 0 0-15,2 3 2 0,0 3-1 16,-2 2 0-16,2 1 0 0,0 5 1 16,0 2-2-16,0-1-1 0,2 1-1 15,-2-3 0-15,2-2 1 0,0-2 0 0,-2-3-2 16,2-3 1-16,0-2-1 15,-2-1 0-15,0-5-15 0,2 1-19 0,-2-4-20 16,0-5-7-16,0 0-21 16,0-3-34-16,0-3-44 0,-4-3-138 0</inkml:trace>
  <inkml:trace contextRef="#ctx0" brushRef="#br0" timeOffset="12852.75">11874 7958 563 0,'0'0'91'0,"0"0"-32"0,0 0 18 0,0 0-24 15,0 0-18-15,0 0-10 0,0 0-4 16,0 0-4-16,24-24-3 0,-17 22-4 16,7 2-4-16,-2-2-6 0,11 1 0 15,8-1 1-15,-2 0-1 0,-2 1-11 16,4-2-29-16,-4-1-41 0,-4-8-75 15,-5-3-114-15</inkml:trace>
  <inkml:trace contextRef="#ctx0" brushRef="#br0" timeOffset="13925.02">4823 9396 202 0,'0'0'51'0,"0"0"-20"0,0 0 1 0,0 0 7 16,0 0-5-16,55-21-6 15,-53 17 0-15,1 1 2 0,-1 0 2 0,2 1 9 16,-4 0 0-16,2-1-3 16,0 0-5-16,-2 0 3 0,2 0 1 15,-2-3 1-15,0 2-3 0,0-3-9 16,0 1-2-16,0 0-8 0,0 1-4 0,-2 3-3 15,-2 1-3-15,0 0 0 0,-3 0-3 16,-3 1-3-16,-2 0-3 0,1 5 1 0,-5 6-2 16,-1 3 2-16,-3 2 2 0,1 2 0 15,0 1 1-15,5 1-1 0,-1-2 0 16,5 1 0-16,0 0-2 16,-3-2 1-16,7 0 1 15,4-4-1-15,2 3 1 0,0 0-1 0,4-1 0 0,2 3 0 16,11-3 1-16,-5 1 0 0,9 1 0 15,-2-2 0-15,8-1 0 0,-1-1 1 16,7-1 1 0,1-1-1-16,-1-1 3 0,0 3-2 0,-2-2 2 15,-4 0-1-15,-11 1 0 0,3-2-1 0,-9 1 0 0,-6-2-1 16,0 0 1-16,-4 1-1 0,0 0 0 16,-4-1 0-16,-4 1 0 15,-7 0 1-15,-3 1-1 0,-7-3 1 16,-2 2-2-16,2-2 0 0,-2-5-5 15,1 3-7-15,1-5 3 0,10-1-3 0,-5 0-3 16,7-3-1-16,-3-4 0 0,5 0 2 16,1-4-9-16,-2 3-11 0,3-4-4 15,3-1-17-15,-2-2-3 0,-2-3-19 16,10-3-26-16,0-4-22 0,0 0-96 16</inkml:trace>
  <inkml:trace contextRef="#ctx0" brushRef="#br0" timeOffset="14257.24">5124 9461 343 0,'0'0'108'0,"0"0"-36"16,0 0-1 0,17-53-2-16,-13 44-11 0,-4 2-9 0,2 1-7 0,0 1-8 15,-2 2-4-15,2 2-5 0,-2 1-8 16,0 0-3-16,0 0-7 15,2 1-4-15,2 3-3 0,5 2 0 0,-1 5 0 0,0 0 0 16,-2 7 0-16,7 0 0 16,-3 4 1-16,-2 5-1 0,-1 3 0 0,5 2 0 15,-4 5 0-15,-4 1 0 0,1 1 0 32,-1-1 0-32,4-3-7 0,-2-3-7 0,0-5-3 0,1-5-4 0,-1-5-5 15,2-3-10-15,-6-5-18 0,0-4-3 16,-2-2 0-16,0-3-20 15,-4-5-23-15,-8-3 10 0,1-3-64 0,-7 2-66 16</inkml:trace>
  <inkml:trace contextRef="#ctx0" brushRef="#br0" timeOffset="14649.89">5145 9729 38 0,'0'0'296'0,"-25"-51"-203"0,21 33-9 16,2 6-14-16,2 3-11 0,0 2-24 16,0-3-13-16,2 2 0 0,2 1-2 15,2-1 0-15,5-1 2 0,-1 1-2 16,0 2-6-16,9 1-1 0,-4-1-3 15,5 3 0-15,5 1 4 16,-2 2-2 0,8 0-2-16,2 3-2 0,2 2-3 15,-2 3-1-15,6 1-1 0,-4 4-1 16,-4 0 0-16,-2 2-2 0,0 3 1 16,-2 0 0-16,-2 5 0 0,-6-2 0 0,-1 1-1 15,-5 0 1-15,1 0-1 16,-8-2 0-16,1-3-1 0,-5-4-1 0,0-1-3 15,-2-3 3-15,0-4 0 0,0-3-1 16,0-1 3-16,0 1 1 0,-4-2 1 16,-3 0 3-16,3-3 0 0,-4-4-3 15,-2-3 2-15,1-1-3 0,1-4 2 16,-4-3 0-16,3-2 3 0,1-2 1 16,0-4 0-16,-3-5-2 0,7-1-2 15,2-3-1-15,2 1-1 0,0 5-1 16,6 7 2-16,3 5-4 0,-1 2 1 0,-4 4-1 15,7 3 1-15,1 2-2 16,2 3-12-16,5 1-15 0,2 2-11 16,3-1-11-16,3 5-21 0,-4 5-14 0,-4 0-60 15,-9-2-85-15</inkml:trace>
  <inkml:trace contextRef="#ctx0" brushRef="#br0" timeOffset="15045.61">5852 9564 503 0,'0'0'67'16,"0"0"-24"-16,0 0 10 0,4-51 18 0,2 41-15 15,-4 1-19-15,0 3-7 16,3 2-9-16,-5 3-3 0,0 1-5 16,0 0-5-16,0 0-4 0,0 3-4 0,0 1-3 15,0 4 1-15,2 2 0 0,0 4 2 16,2 2 0-16,0 2 0 0,0 1 0 15,2-1 1-15,-2 0-1 0,5 3 0 16,-5-4 1-16,4 1-1 0,3-4 2 16,-1-2-2-16,-2-4 0 0,-2-1 0 15,9-4 0-15,-3-2 0 0,3-1 0 16,-3 0 0-16,3-3 1 0,3-4 1 16,3-2-2-16,-5-3 2 0,3-2-1 0,-7-1-1 15,-1-1 1-15,-1 0 2 0,-4-1 6 16,-4-4-1-16,-2 0 1 15,0 0-5-15,0 3-1 0,-8 2-1 16,-2 3-1-16,6 3-1 0,-5 5-1 16,3 2-1-16,-6 2-12 0,5 1-7 15,-1 7-10-15,2 6-16 0,-2 5-12 0,-1-1-34 16,5 3 8-16,0-3-46 0,0-1-63 0</inkml:trace>
  <inkml:trace contextRef="#ctx0" brushRef="#br0" timeOffset="15630.34">6381 9509 507 0,'0'0'87'0,"0"0"-30"0,0 0-7 0,0 0 18 16,23-51-23 0,-21 44-17-16,-2 3-3 0,0 1-6 0,0 0-3 0,0 1-5 15,-4 1 0-15,4 1-4 0,-4 0-3 16,0 0-3-16,-1 0 1 0,-1 0-2 15,0 2-2-15,0 2 0 0,0 2-1 16,-7 3 2-16,5 4 0 0,0 1 1 16,-1 4-2-16,-3 1 2 0,6 2-1 15,0 2 1-15,-1 1-1 0,3-1 0 16,2 0 1-16,2 4-5 0,2-4 3 16,2 1 0-16,5 0-2 0,1-4 3 15,7-1-2-15,-3-3 1 0,7-6 0 16,4-2 2-16,-3-4-1 0,9-4 0 15,2 0 1-15,5-9 1 0,3-1 1 16,-2-4-1-16,-2-1-1 0,-1-3 1 16,-3 1 1-16,-4-3 0 0,-7-2-1 0,-5-1 0 15,-7-2 2-15,5-4-2 0,-9-3 2 16,-4-5-1-16,0-3 1 0,-2 1 5 16,0 3-6-16,-2 3 0 0,-2 7 0 15,-2 2 4-15,-1 5 4 0,-1 6-2 16,0 3 0-1,4 4-2-15,-5 3 1 0,7 0-2 0,-6 4-3 0,2 1-2 0,0 4-2 16,2 7-2-16,-5 4 0 0,1 4 4 31,4-1-1-31,0 4 1 0,2 0 0 0,2 3-1 16,0 3 1-16,2-3-1 0,6 5 1 16,2 0 0-16,5-1 0 0,1 1 0 15,-1-5 1-15,3 1 0 0,1-5-1 0,0-2 1 16,-5-2 0-16,5-6-1 0,-7-3-8 15,-4-5-15-15,-6-5-8 0,5 1-17 0,-7-1-18 16,0-1-24-16,-2-6 6 0,-7-5-56 0,-1 1-74 16</inkml:trace>
  <inkml:trace contextRef="#ctx0" brushRef="#br0" timeOffset="15803.82">6623 9606 149 0,'0'0'270'15,"0"0"-188"-15,-56-25-16 0,52 21 10 16,0 2 0-16,4 0-12 0,0 1-25 15,2 0-22-15,4-1-10 0,7 0-4 16,7-1 1-16,11-1 1 0,9 1-2 16,11-3-1-16,7 1 2 15,2 0-4-15,6-1 0 16,-2-3-59-16,-4-4-70 0,-10 1-60 16</inkml:trace>
  <inkml:trace contextRef="#ctx0" brushRef="#br0" timeOffset="16908.82">7508 9522 381 0,'0'0'76'15,"0"0"-29"-15,6-57 3 0,-6 42 4 16,0 2-19-16,-4 2-12 0,2 0-2 0,0 2-7 16,0 3-2-16,0 2 1 15,0 0 2-15,2 0 0 0,0 2 5 0,0-2-3 16,0 2-2-16,0 1 2 16,0-1 0-16,2 0-6 0,2-2-3 15,0-2-3-15,4 2-1 0,2-3 3 0,3 2-1 16,-1 0 0-16,1 1 4 0,3 4-1 15,3 0-1-15,-1 2-2 0,3 5 2 16,2 1-3-16,2 3-1 0,-1 2 0 16,1 2 0-16,0 3-2 0,4-1 1 15,-6 3-1-15,-5 3-2 0,-1 1 0 16,-3 1 0-16,-5-2 0 0,-1 0 0 16,-2 0 0-16,-6-3 0 0,0 0-1 15,0-4 1-15,-4-3-2 0,-4-2-1 16,6-1-3-16,-7-2 0 15,3-1 1-15,-2-2-2 0,0 0 0 0,-1 0-6 0,3-5 13 16,2 0 0-16,-2-1 0 16,-2-5 3-16,-1-3-2 0,1-1 1 15,0-4-1-15,-1-4-1 0,7-1 2 0,-4-5 0 16,6-5 3-16,0 0 1 0,0-3-3 16,6 1 0-16,5 3 0 0,-3 7 1 15,4 4-3-15,1 3-1 0,-3 4 1 0,5 3 0 16,1 3-1-16,7 3 0 15,0 0 1-15,3 0-2 0,3 8 1 16,0-1-2-16,2 4 2 16,-4 0-1-16,0 3 0 0,-2 2 0 0,0 3 1 0,-9-1 0 15,1 0 0-15,-5 1 0 0,-1 0 0 16,-3 1 1-16,-6-2-1 0,0-1 0 16,-2 0 1-16,0-1-1 0,0-1-2 15,-2-1-9-15,0 0-8 0,0-4 6 0,2 0-12 16,0-3-8-16,2-2 1 0,0-1-16 15,2-3-12-15,0 0 24 16,6-4 3-16,1-4-27 0,-1-2 37 0,3-2 9 16,-1-1-7-16,-2-4 10 0,3-1 11 15,-1-3 4-15,-4-2 23 16,7 0 11-16,-5-3 7 0,3-2-5 0,1 5-4 16,-2 1 4-16,-1 5 2 0,1 5-3 15,-8 3-8-15,3 3-4 0,-5 1-1 16,2 2-8-16,-4 1-3 0,0 1-7 15,0 1-2-15,0-1-3 0,0 1 1 16,0 0 1-16,-2 0 1 0,0 0-6 16,2 0 0-16,0 1-1 0,-2 2-3 0,-1 2-1 15,-1 2 0-15,0 3 3 16,-2 1 1-16,0 3 0 0,2 0 1 16,-3 1-1-16,1 1-1 0,4 0 0 0,0 2-1 15,2-4 0-15,0 1 1 0,0-3 0 16,2-2 2-1,2-1-2-15,3-2-1 0,1-4 1 16,2 1 1-16,3-4 0 0,3 0 0 16,1-3 1-16,7-2 1 0,-3-3 0 0,2-3 0 0,0 2-1 15,-7 0 0-15,-1-3 1 0,-7 1-1 0,-4-4 2 16,2-3 2 0,-6 1-4-16,0-1 3 0,-4 1-1 0,-4 0-1 0,-5 0-1 15,-1 3-1-15,-3 0 1 16,-3 2-5-16,1 3-1 0,3 5-2 15,-1 4-5-15,3 0-10 0,1 4-12 16,3 8-4-16,2 2-8 16,1 4-4-16,7 1 2 0,0 1-14 0,0-3-34 0,7-4-50 15,3-1-88-15</inkml:trace>
  <inkml:trace contextRef="#ctx0" brushRef="#br0" timeOffset="17775.14">8984 9201 510 0,'0'0'84'0,"0"0"-21"16,-9-51 6-16,7 45 6 0,2 3-27 15,0 1-11-15,0 2-12 0,0-2-8 16,0 2-6-16,0 0-7 0,0 3-4 16,0 10-3-16,0 2 0 0,0 6 3 15,5 5 1-15,-1 3 1 0,-2 3 0 16,4 0 0-16,-2 3 0 0,6 0-2 15,-1 2 2-15,-1-1-2 0,2 0 0 16,-1-1-1-16,1-3 1 0,0-5 0 16,-2-3 0-16,-3-7 0 0,-1-3 1 0,0-5-1 15,-2-4 0-15,0-3 2 16,-2-1-2-16,0-1-1 16,2 0 0-16,-2 0 0 0,2-2 2 0,0-4 1 0,0-2-1 15,0-3 1-15,-2-4 0 0,0-3 2 16,0-1-3-16,-6-4 0 0,-2 0 0 15,-2-1 0-15,-5 1-1 0,-1 0 1 16,-1 4-1 0,3 2 0-16,-5 4-2 0,7 3 1 15,-3 3 1-15,3 1-1 0,-1 4-2 0,-1 2 0 0,5 0-3 16,-7 8 0-16,6 0 0 16,-1 6 0-16,-1-2 1 0,4 4 1 15,1-1 3-15,3 0-1 0,0 3 1 0,2-1 0 0,2 2 0 16,0-1 1-16,0 1-1 0,8 0 0 15,-1 4 1-15,3-4-1 16,2 0 0-16,1-2 1 16,7-3-2-16,1-1 2 0,4-6 0 0,4-1 2 0,2-2-2 15,8-3 1-15,2-2 0 0,1-3 1 16,1-6-1-16,1-1 1 0,-3-3-1 0,-4-2 1 16,0-2-1-16,-4-2 1 15,-4-2 0-15,-4-2-2 0,-2 0 4 0,-5 0 2 16,-1 1 4-16,-3 0 1 15,-5 2-3 1,-7-1 2-16,-2 0 5 0,0 1-7 16,-4 1 3-16,-3 2-5 0,1 2-2 0,-2 2 0 0,0 2-4 0,-1 2 0 15,-1 4 0-15,0 2 0 0,2 2 0 16,-7 2 0 0,1 2 0-16,1 5 0 15,-7 1-6-15,7 6 6 0,-5-2-1 0,5 4 0 16,1 0 0-16,1 2 1 15,1 2 0-15,2 0 0 0,0 1-2 0,3 2 0 16,3 2 1-16,0-1 1 0,2-1 0 16,4 2 0-16,5 0 0 0,3-3-1 15,-2-1 0-15,7-2 1 0,2-2 0 16,3-3 0-16,-1-3 1 0,4-1 0 16,2-6 2-16,-1-2-1 0,3-3 1 15,-2 0 0-15,0-2 0 0,-4-1-3 16,-11 3 0-16,1 1 0 0,-11-3 0 15,2 1 0-15,-4 0-6 0,0-1-6 0,0-1-6 16,-4-2-5-16,0 2-6 16,-7 0-4-16,1-3-19 0,0 1-28 0,-3-2-21 15,-1 1 7-15,-1 0-132 0</inkml:trace>
  <inkml:trace contextRef="#ctx0" brushRef="#br0" timeOffset="18848.8">10327 9324 66 0,'0'0'149'0,"0"0"-77"15,0 0-24-15,0 0 3 0,0 0-4 16,0 0 0-16,-8 1 1 0,10-1 3 16,-2 0-13-16,6 0-5 0,-6-1-2 0,2 4-2 15,5-1-2-15,-3 1-1 16,4 1-2-16,-2 0-8 0,5 3-5 0,-1 0-2 15,2 3-2-15,3 0-2 16,-1 3-1-16,3 0-1 0,-3-1-1 16,5 1 1-16,-3 0-2 0,3-2 0 0,-2-3 0 15,-1-1 0-15,3-3 1 0,-5 0-1 16,5-4 1-16,-5 0-2 16,3 0 2-16,-5 0 0 0,-4-3-2 15,1 0 1-15,-3-1 1 0,-2-1 1 0,-2-1 2 16,-2-1 5-16,0-4 0 0,0-1-3 15,0-1-3-15,-8-2 1 0,2 0-4 16,-1 0 1-16,1 3 0 0,0 1-2 16,-2 2 0-16,2 4 1 0,-1 0 1 0,3 3 1 0,-2 2-3 15,-2 0-1-15,2 5-1 16,-7 7-1-16,5 1 2 0,-9 6-1 16,3-3 1-16,1 2 1 0,-1 1-1 15,8-2 1-15,-5-1-1 0,3-2 0 16,4-3 0-16,0 0 1 0,2-3 0 0,2 0 0 15,-2-4-1 1,2-1 1-16,0 0-1 0,0-2 1 0,0-1 0 0,2 0-1 16,0 0 1-16,2-1 0 0,2-5 0 15,3 0 1-15,3-3 0 0,-4-1 0 16,3 1 1-16,-1-5 0 0,-4-1 0 16,2-2-1-16,1-3 1 0,-1 0 0 15,-6-2 0 1,2 3 1-16,-4 4-2 0,0 2 2 0,0 7-1 15,0 5-1-15,-4 0 0 0,4 1-1 0,-2 2-2 0,2 4 0 16,-8 6-3-16,3 1 2 0,-3 3 2 16,2-1 1-16,-6 1 0 0,3 2 0 15,-1-3 0-15,4 2-2 0,2-4 0 16,-5-2 1-16,5 0-1 16,0-6 0-16,2-1 2 0,2-2 1 0,-2-2-1 15,2 0 0 1,0 0 0-16,0 0 1 0,0 0-1 0,2-1 2 0,2-2-1 15,0-4 3-15,3-2 2 0,-1-2 2 16,-4-1-5 0,4-3 1-16,-2 0 0 0,-2-1-2 0,2 3 0 15,-2 1-1-15,0 6 0 0,-2 4 0 16,0 0-1-16,0 2-1 0,0 0 0 0,0 0-1 0,0 3-2 16,-2 3-2-16,0 3-5 0,-2 1-6 15,2 3-9-15,-2 0-23 16,2 1-28-16,-4 0-11 0,-3-4-34 15,-1-2-85-15</inkml:trace>
  <inkml:trace contextRef="#ctx0" brushRef="#br0" timeOffset="20014.14">11222 9457 24 0,'0'0'18'15,"0"0"-6"-15,0 0 2 0,0 0-6 16,7-3-6-16,-7 3-2 0,0 0-4 16,2 0-3-16,0 2-11 0,-2-1-15 15</inkml:trace>
  <inkml:trace contextRef="#ctx0" brushRef="#br0" timeOffset="20852.25">11260 9549 192 0,'0'0'70'0,"0"0"-22"0,0 0 2 0,0 0 10 16,0 0-13-16,0 0-7 0,0 0 1 15,0 0-2-15,0 0-4 0,2 2-5 16,-2-2-1-16,0 0-1 0,0 0-1 15,0 0 0-15,0-2 2 0,0-3-5 16,0 0 1-16,0-2-8 0,-2-3-3 16,-3 1-2-16,3-1-3 0,-6-3-7 15,2 2-1-15,0-1 1 16,2-1-2-16,-3-2 1 0,-1 0 0 16,4-1-1-16,0-1 0 0,0 1 0 15,-2-2 2-15,3 1-2 0,-1 2 2 0,2 2 1 0,0 2-3 16,-2 3 1-16,4 1 0 15,0 4-1-15,0-2-1 0,4 0 0 16,0 1 1-16,3-1-2 0,3 1 1 0,4 1-1 16,-5 0 0-16,7 3 1 0,1 0-1 15,7 7 1-15,-7 0-1 0,2 5 0 16,-1 1 1-16,1 1-2 0,-5 3 2 16,1 2 1-16,-9-1-1 0,-2 3-2 15,-4-2-1 1,0 2-3-16,-4-1-2 0,-2-1-1 15,-3-2 2-15,-1-1 4 0,0-3-1 16,-5 1 3-16,3-3 0 0,2 2 1 16,-3-4 0-16,5-1 0 0,2 0 1 0,0-4-1 0,6 1 2 0,-3-2 0 15,1-2-1-15,2-1-1 16,0 0 1-16,0 0-3 0,0 0 0 0,2 2 1 16,1-1 1-16,3 0 1 0,4 0 1 0,7 0-1 31,-1-1 5-31,5-1 0 0,6 1 2 0,-5-1 1 0,5-1-6 15,-2-3 0-15,4 2-1 16,-6-5 0-16,4 1 0 0,-7 2-1 0,-3-4 0 16,-5 2 0-16,-3-1 0 0,-1-1 0 0,-2-4 2 15,2-1 1-15,-6-4-2 16,-2 2 1 0,0-4 0-16,0 3 1 0,0 1-1 15,0 2-1-15,0 6 1 0,-2 2 8 0,0 4 0 16,-4 1-4-16,6 1 0 0,0 0-2 15,0 0-4-15,0 2-2 0,0 7-4 16,0 4-1-16,0 8 6 0,6 1 1 16,-2 1 0-16,0 2 0 0,5-1 0 15,-1 0 0-15,2-3 0 0,-3-1 0 16,5 0 2-16,0-1-1 0,-3-1-1 16,1-2 0-16,-2-5 1 0,3-3-1 15,-7-4 0-15,2-3-19 0,-4-1-22 16,0-7-38-16,-2-9-17 0,-2-10-74 15,-6-6-208-15</inkml:trace>
  <inkml:trace contextRef="#ctx0" brushRef="#br0" timeOffset="21025.3">11650 9047 522 0,'0'0'138'0,"0"0"-80"15,0 0-5-15,0 0 4 0,0 0-35 16,0 0-16-16,0 0-4 0,2-25-2 15,2 31 0-15,1 3-2 0,3 1 2 16,4 0-1-16,-1 2 1 0,-3 0-29 0,2 1-22 16,-1-1-21-16,-7 2-20 0,0-2-76 15,-2-4-176-15</inkml:trace>
  <inkml:trace contextRef="#ctx0" brushRef="#br0" timeOffset="21638.89">11956 9355 323 0,'0'0'205'0,"0"0"-137"15,0 0-11-15,0 0 12 0,0 0-18 0,0 0-16 16,52-22-11-16,-44 21-6 16,-6 1-5-16,-2 0-3 0,2 0-4 0,-2 1-4 15,0 3-2-15,0 1-1 16,0-1-2-16,0 4 1 0,-2 1 1 15,-2 2 1-15,-6 1 1 0,2-4-1 0,-1 1-2 16,-3-1-5-16,4-2-4 0,-3-2 1 16,5-3 2-16,-8-1 4 0,1 0 1 15,-1 0 1-15,-5-1-1 0,5-7-4 16,-5 0 2-16,9-1 2 0,-7-1 0 16,7-2 1-16,-1 0 2 0,5 1 1 15,0 0-1-15,2 1 2 0,2-1 4 16,2 3 5-16,0 0-2 0,0 3-2 15,4-1-2-15,0 3-3 0,2 0 0 16,5 2-2-16,-3 1 0 0,6-2 1 0,5 2 0 16,6 2 1-16,-2 2 4 0,5 7 0 15,-1 2 3-15,2 3-3 0,0 5 0 16,-2 1 0-16,-6 3-4 0,-3 6 1 16,-5 2-3-16,-3 5 0 0,-4 1 0 15,-6 3 0-15,0 0 0 0,-8-2-3 16,0-3-6-16,0-7-6 0,3-6 2 0,-1-3-2 15,-4-4 3 1,2-2-2-16,-3-7-5 0,-5-1-5 0,1-3-2 0,-10-3-3 16,7-1 5-16,-3 0 8 15,3-2 12-15,5-5 4 0,5-1 1 0,-7-4 0 16,5 1 0-16,6-3 4 0,-2-3 6 16,2-2 0-16,4-3 0 15,0-2-1-15,10 1-2 0,-4-1 0 0,7 1-4 16,5 2 0-16,5-1-3 0,0 1-1 15,4-3-1-15,6-4-19 0,0-2-23 16,2-1-37-16,-6-1-87 0,-2 4-100 16</inkml:trace>
  <inkml:trace contextRef="#ctx0" brushRef="#br0" timeOffset="22348.16">12237 9154 420 0,'0'0'80'0,"0"0"-2"15,0-58-9-15,0 49 7 16,0 4-14-16,-2 1-15 0,2 1-11 0,0 2-9 15,0-1-10-15,0 2-5 0,0 0-5 16,0 0-7-16,0 6-1 0,9 3-2 16,-3 8 0-1,0 4 3-15,4 7 0 0,-4 1 1 0,5 4 0 0,-7 2-1 16,-4 1 1-16,6 2 0 0,-2 1 0 16,0-2-1-16,1 2 1 0,1-3-2 0,-2-2 0 15,0-5 1-15,0-7 0 16,4-4 0-16,-3-6-1 0,1-4 0 15,-4-2-1-15,0-6-1 0,-2 0 1 16,0 0 0-16,0 0 2 0,0 0 0 0,-2-6 0 16,-4-2 1-16,2-3-1 0,-3-3-1 15,3-1 0-15,2-6 0 0,0 0 1 16,2-3 0-16,2-4 0 0,4 0 1 16,5-1-1-16,1 2 0 15,-2 7 0-15,1 3 1 0,-1 7-1 0,-6 5 0 0,4 3 0 16,3 1 0-16,3 1-1 15,3 5 0-15,1 6-1 16,5-1-1-16,-6 3 3 0,3 2 0 0,-7 0 0 0,3-1 0 16,-7 0-1-16,-3 1 1 0,4 0 0 15,0 0 0-15,-5 2-1 0,-1-3 1 16,4 0 2-16,0 0-2 0,5-3 0 16,-5-1 0-16,4-4-1 0,3-1 1 15,-3-4 0-15,5-1 1 0,-7 0-1 16,0-6 1-16,1-1 1 0,-7-5-1 15,0-2 4-15,0 0 1 0,-2-6 3 0,-2 1 4 16,0-4-3-16,-4-5 1 16,0-2-3-16,-2-5-5 0,-5-4-1 15,5-1 2-15,-2-1 2 0,6 3-3 16,0 4 0-16,0 8 3 0,2 8 0 16,-2 5 0-16,2 7-2 0,0 3 0 0,-2 2-4 15,2 1 0-15,0 0 0 0,-2 6 0 16,-3 7-5-16,5 3-3 0,0 8 7 15,0 4 0-15,0 5 1 0,0 2 0 16,9 0 1-16,-5 1 0 16,-2-2-1-16,8 3 1 0,-2-1-1 0,5-7-1 15,-5 0 0-15,2-3 0 16,1-8 1-16,-5-2-1 0,-4-6-4 0,2-4-14 16,-2-4-7-16,-2-2-7 0,0 0-2 15,2-8-8-15,-2-5-14 0,-4-1-54 16,-4-6-6-16,-7 0-68 15</inkml:trace>
  <inkml:trace contextRef="#ctx0" brushRef="#br0" timeOffset="22505.42">12514 9272 372 0,'0'0'107'0,"0"0"-25"0,0 0-1 16,0 0-2-16,0 0-19 16,0 0-25-16,0 0-15 0,0 0-2 0,35-36 0 15,-14 33-3-15,6 2-2 16,4 1-5-16,0 0-2 0,-2 0-5 15,-2 1 0 1,-11 4-1-16,1-1-21 0,-9 3-27 0,3 1-29 0,1-4-48 0,-8 0-78 16</inkml:trace>
  <inkml:trace contextRef="#ctx0" brushRef="#br0" timeOffset="22757.78">13072 9446 277 0,'0'0'374'0,"0"0"-283"0,0 0-1 0,0 0-17 15,0 0-21-15,0 0-19 0,0 0-18 16,0 0-4-16,0 0-4 0,0 18-7 16,-2-13 0-16,0 4 0 0,-6 4 0 15,4 0 0-15,-4 1 0 0,4-3 0 16,-5 2 0-16,1 1 0 0,2-3-12 15,0 1-19-15,6 0-16 0,-2-2-9 16,-1 0-37-16,-3-4-39 0,0-1-90 16</inkml:trace>
  <inkml:trace contextRef="#ctx0" brushRef="#br0" timeOffset="22931.24">12982 9285 754 0,'0'0'100'0,"0"0"-54"0,0 0 3 16,0 0-19-16,0 0-16 0,0 0-6 16,0 0-4-16,0 0-4 0,0 0 0 15,43-45-1-15,-43 51-17 0,0 3-29 16,0 1-8-16,0 4-37 0,-2-4-40 16,-4-3-134-16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26:55.747"/>
    </inkml:context>
    <inkml:brush xml:id="br0">
      <inkml:brushProperty name="width" value="0.05292" units="cm"/>
      <inkml:brushProperty name="height" value="0.05292" units="cm"/>
      <inkml:brushProperty name="color" value="#FF0000"/>
    </inkml:brush>
  </inkml:definitions>
  <inkml:trace contextRef="#ctx0" brushRef="#br0">2303 16120 43 0,'0'0'74'0,"0"0"-47"0,0 0 4 15,0 0-3-15,0 0 4 16,0-4 5-16,0 4-9 0,0-1-5 0,0 1 2 15,0 0 7-15,0 0 2 0,0 0 1 16,0 0 3-16,0 0 0 0,0 0-2 16,0 0-3-16,0 0-10 0,0 0-2 15,0 0-6-15,0 1-3 0,-2 1-3 0,2 3-4 16,-2 2-3-16,0 5-1 0,-3 1-1 16,3-1 0-16,-4 0 0 0,4-1 0 15,2-2 2-15,0-2-2 0,0-1 1 16,0-2-1-16,0 1-1 0,0-3 1 15,4 0-1-15,0-1 0 0,-2 0 1 16,5-1 0-16,-5 0 1 0,0-1 0 16,0 0 2-16,-2-2 0 0,0 1 3 15,2 0 6-15,-2-3 3 0,0 1 6 16,0-3 6-16,0-3-3 0,-2 1-6 16,0-2-5-16,0 2-3 0,0 0-2 0,-2 3-3 15,1 1 1-15,1 1-1 0,2 3-1 16,-4-1 1-16,4 2-5 0,0 0 1 15,0 0-1-15,0 0 0 16,0 1 0-16,0 3-3 0,0 2 1 16,-2 2 0-16,0 4 2 0,2 0 0 0,0 2-1 15,0-1 1-15,0-3-1 0,0 2 1 16,0-3 0-16,2-3 0 0,4 1 0 16,-4-4-1-16,1-1 1 0,1-1 0 15,-2-1-1-15,-2 2 1 0,2-2 0 16,-2 0 0-16,0 1 2 0,0-1 0 15,0 0-1-15,0 0 0 0,0 0 1 0,0 0-2 16,2 0-3-16,-2 6-34 0,0 4-63 16,-8 3-39-16,-9-4-203 15</inkml:trace>
  <inkml:trace contextRef="#ctx0" brushRef="#br0" timeOffset="10061.43">2458 15586 353 0,'0'0'160'15,"0"0"-156"-15,0 0 2 0,0 0 9 16,0 0 14-16,0 0 5 0,0 0-2 16,0 0-5-16,0 0-3 0,-13-36 2 15,13 35-6-15,0-2-3 0,0-2-2 0,7-3-5 16,7-3-4-16,-2-3-2 0,13-3 0 15,2-4 2-15,6 2-3 0,2 1-1 16,1 5 0-16,1 2-2 0,0 4 0 16,-2 4 0-16,-6 3 1 0,-4 1-1 15,-11 7 0-15,-3 1 0 0,-7 4 0 16,-4 5-2-16,-4 1-2 0,-15 4 2 16,5 2 2-16,-11 3-6 0,-2-2-3 15,2-2 0-15,6-3 2 0,-1-5 1 16,12-1 0-16,-3-4 2 0,3-3 0 15,4-4 3-15,4-2 0 0,-2-2 1 0,2 2 1 16,0-2 1-16,0 0 8 16,0 0 4-16,0 0 1 0,2 0-4 0,2 0-6 15,6-2-3-15,3 2 0 16,7-3 4-16,3 3 3 0,10-1 6 0,2 1 1 16,7 1 1-16,-1 2-2 15,-6 3-2-15,-4 1-5 0,-6 1 1 0,-11 1 0 16,-5-1-2-16,-1 3 2 0,-6 4 1 15,-4 5 3-15,-15 5-1 0,1 2 0 16,-15 7-3-16,-11-2-5 0,-1 4-1 16,0-1-1-16,-7-3-1 0,7-3-1 15,-1-3-1-15,9-5 0 0,4-5-7 16,8-7-10-16,11-3-13 0,2-6-12 16,10-3-32-16,12-13-45 0,7-16-72 0,8-4-318 15</inkml:trace>
  <inkml:trace contextRef="#ctx0" brushRef="#br0" timeOffset="11950.71">8628 15765 19 0,'0'0'19'16,"0"0"11"-16,0 0-4 0,0 0-3 0,0 0 4 15,0 0 4-15,-10-13-4 0,6 13 3 16,-3 0-9-16,-1-1-13 0,-2 1 5 15,-3 0 7-15,-3 0 14 0,4 0 81 16,1 0-90-16,7 0 7 0,0 0-16 16,2 0-1-16,0 0-1 0,0-1 4 15,0-1 1-15,0 1-4 0,2-3 0 16,-5 2 0-16,3 0-3 0,0 0 1 16,2 2-5-16,0 0 0 0,0-1-3 15,0 0-3-15,0-1 0 0,7-1-1 16,-3 0 0-16,6-3 0 0,2 1-1 0,3-2 1 15,3 2 1-15,-3 1 0 0,4 1 3 16,-1 1-1-16,1 1 2 0,-3 1 0 16,3 0 2-16,-7-1 0 15,3 6-4-15,-5 1-1 0,3 1-1 0,-5 4-2 16,-4 1 0-16,0 4 4 0,-4 3 2 16,-2 3-2-16,-4 3 0 0,-7 2 0 15,3-1-1-15,-6 0-2 0,1 0-1 16,3-2 2-16,-5-3-2 0,5-3-2 15,1-4 2-15,3-3 0 0,6-1-1 16,0-7 1-16,0 0 0 0,0-2 1 0,2-1-1 16,0 0 4-16,0 0 8 0,0 0 7 15,0 0-6-15,0-1-1 0,0-1 1 16,0-1-5-16,0 1-3 0,6-2-4 16,0-1 0-16,7-2-1 0,3 0-1 15,9-2 1-15,4 1 1 0,0-1 1 16,6 3 0-16,0 3 0 0,-6 2-2 15,0 4 5-15,-6 3 1 0,-3 1 4 16,-9 3 0-16,1 0 0 0,-8 3-1 16,-2 2 2-16,-2 0 1 0,-8 4 2 15,-8 3 1-15,-5 3-2 0,-8 1-4 0,-4 0-2 16,-2 2-5-16,-2-3 1 16,-1-1-2-16,9-4-1 0,0-3-8 0,11-4-18 15,3-3-4-15,11-3-15 0,4-1-20 16,0-3-41-16,13-3-27 0,-3-3-107 15</inkml:trace>
  <inkml:trace contextRef="#ctx0" brushRef="#br0" timeOffset="13192.09">12434 15915 150 0,'0'0'11'0,"0"0"24"16,0 0 24-16,0 0-11 15,0 0-5-15,0 0-10 0,-50 10-2 0,48-9 4 16,0 0-5-16,2 0 0 0,0-1-4 16,0 0-7-16,0 0-5 0,0 0-2 0,0 0 3 15,0-4-3 1,2-1 0-16,2-1 0 0,4 1-3 0,3-3-3 15,3-2-1-15,5 3 0 0,-1-2 0 16,7 3-1-16,-2 0 1 0,4 0-2 16,-4 5 0-16,3 1-1 0,-5 4 0 15,-4 5 0-15,-3 2-1 0,-1 3 2 0,-9 1-1 16,-2 3 0-16,-2 3 1 16,-4 1-1-16,-13 2 0 0,3 2 0 0,-9-2 0 15,0 2-2-15,5-2 1 0,-1-3 1 16,4-2-2-16,1-5 1 15,8-5 0-15,2-1 5 0,0-5 0 0,4 0 0 0,0-3-2 16,0 0-2-16,0 0-1 16,0-1 3-16,2 1-1 0,0-1 2 0,4 0 1 31,4-1 8-31,-2-2-1 0,1 4-2 0,1-3-2 0,5 1-1 0,-5 2-1 16,8 0 0-16,-7 0-2 0,1 2 1 15,1 3-4-15,-5 2 1 16,0 1 0-16,0 1 0 0,-3 0 2 0,-5 1 2 15,0 2 3-15,-9 0-2 0,-5 3 2 16,-5 3-1-16,-4 3-3 16,-5 3-4-16,-8-1 0 0,1-1-1 0,-2 0 0 0,6-4-1 15,2-4-4-15,11-3-11 0,7-6-3 16,9-2-5-16,2-3-19 0,0 0-23 16,8 0-19-16,3 0-25 0,5-6-28 15,9-6-81 1</inkml:trace>
  <inkml:trace contextRef="#ctx0" brushRef="#br0" timeOffset="13911.82">15080 15604 300 0,'0'0'71'0,"0"0"-3"16,0 0 9-16,-54-7-13 16,48 5-20-16,6 2-13 0,0-1-3 15,0 1-8-15,0 0-2 0,0 0-5 16,0 0-2-16,0 0-2 0,0 0 1 0,6-6-3 15,2-1-4-15,11-2-1 0,1-4 0 16,11 1 0-16,5-1 0 0,3 1-2 16,2 5 0-16,-2 1-1 0,-1 2 1 15,-5 3 0-15,-6 1 2 0,-9 1-1 16,-1 2 2-16,-11 2 3 0,-2 3-3 16,0 1 2-16,-4 5 0 0,0-1-1 15,0 3 1-15,-6 1-1 0,2 1-2 16,-2-1 2-16,-7 0-4 0,3-1 1 15,4 1-1-15,-5-2 1 0,1-1-1 16,2 0 0-16,4-3 1 0,0-3-1 0,-3-1 1 16,3-3 0-16,4-2 0 0,0-1 2 15,0-1 1-15,0 0-2 0,0 0 1 16,0 0-1-16,0 0 0 0,6 1 0 16,1 1-2-16,3 2 2 0,7-1 1 15,-3 3 1-15,5 2-1 0,-3 0-1 16,1 3-2-16,-5 1 0 0,-2-1 1 15,-5 3 0-15,-5-2 1 0,-5 4 6 16,-7 1 2-16,-13 1 0 0,-8 3-4 16,-6-2-2-16,-9-3-3 0,-3-3-1 15,3-6-17-15,-4-2-19 0,11-5-14 0,6 1-47 16,10-1-42-16,6-4-122 0</inkml:trace>
  <inkml:trace contextRef="#ctx0" brushRef="#br0" timeOffset="14948.41">18375 16018 274 0,'0'0'57'0,"0"0"-9"0,-7-55-19 16,7 40 8-16,0 5 0 0,2-2-4 15,5 2-5-15,-1-1-2 0,4-1-1 16,1-1-9-16,1-2-4 0,5 2-1 15,-1 1-3-15,5-2 3 0,4 2 0 16,3 2-1-16,8-1 2 0,1 4 1 16,6-2 3-16,9 4 0 0,0 1-4 0,1 4 0 15,-1 0-6-15,-2 5-4 16,-9 3 0-16,-10 5 0 0,-6 1 0 0,-13 4 0 16,-8 0 0-16,-2 3-2 0,-12 4 2 15,-11 4 3-15,-1 0 0 0,-11 2 1 0,-3 1-2 16,-7-1 1-16,10-3 0 31,0-1-2-31,6-5 0 0,4-2 0 0,7-4 1 16,5-4-2-16,7-5 0 15,4-2-1-15,0-4-1 0,0 0-2 16,0-1 0-16,2 0 2 0,0 0 0 0,7 0 1 16,-1 2 3-16,2-2 2 0,3 1-1 15,5 1 0-15,1-2 0 0,2 1-1 16,1 0-3-16,-1 2 1 0,0 0-2 15,-1 2 1-15,-5 1 0 0,-3 0-1 16,-4 1 1-16,-1 0 0 0,-5-1 2 16,-2 1 1-16,0 3 0 0,-4 3 3 0,-9 1 5 15,-1 2-4-15,-7 0 0 0,-4 2-3 16,-2-2 0-16,-6 2-3 0,0-2-1 16,-4-1-1-16,2-1-2 0,-2-3-14 15,8-1-17-15,6-5-11 0,6-2-22 16,11-1-20-16,6-2-14 0,6-1-33 15,9-4-52-15</inkml:trace>
  <inkml:trace contextRef="#ctx0" brushRef="#br0" timeOffset="15912.87">23867 15663 306 0,'0'0'43'15,"0"0"-3"-15,0 0 30 16,0 0 13-16,0 0-28 0,0 0-25 0,0 0-14 16,-27-7-13-16,31 4 4 0,7 1-3 15,-5-1 8-15,6-1 1 0,7 3 4 16,-3-4 4-16,5 1-1 0,6 1-4 15,4 1-7-15,2-1-2 0,2 3-2 16,0 0-3-16,-4 3-1 0,-2 3 0 16,-12 3 0-16,1 0 0 0,-9 2 0 15,-5 4-1-15,-4-1 1 0,-2 6 3 16,-5 3-1-16,-9 2 0 0,-5 0 0 0,-10-2 0 16,0 1-2-16,-2-1 1 15,-2-1-2-15,4 0-3 0,0-3 3 0,10-3 1 16,7-1-1-16,8-6 1 0,2-2-1 15,-1-4 0 1,5 0 0-16,0-2 2 0,0-1 2 0,0 0 2 0,9 0 4 16,-3 0-1-16,10-3 6 0,9-1 1 15,6-2-4-15,4 2-3 0,9 2-4 16,-1 2-4-16,1-1 0 0,1 7 1 16,-2 3 0-16,-7 1-2 0,-5 4 0 15,-11-4 2-15,-3 1-1 0,-11-1 1 0,-6-1-1 16,0 1 1-16,-10 2 3 15,-15 3 2-15,-8 1 0 0,-6-3-5 0,-13 0 0 16,-2-2-2-16,-8-3-6 0,-2 1-20 16,2-3-27-16,19 3-35 0,10-1-1 15,10 1-4-15,21-3-59 0,2-5-205 16</inkml:trace>
  <inkml:trace contextRef="#ctx0" brushRef="#br0" timeOffset="16835.72">26604 15528 24 0,'0'0'171'0,"0"0"-160"16,-33-53-10-16,16 39 6 0,1 0 31 16,-5 1 8-16,9 2-6 0,-9 0 12 15,9 1 3-15,1 0 1 0,-1 1-6 16,4 1-4-16,3 3-3 0,3 3-5 15,0 1 2-15,0-1-4 0,2 1-8 16,0-2-9-16,0 2-10 0,2-1-4 16,4-1-3-16,3 0-1 0,9 1 1 15,1-2-1-15,6 2 1 16,6 2 0-16,2 0-1 0,2 4 1 0,0 3 0 16,4 4 0-16,3 0 1 0,-1 3 0 0,-4 0-1 15,-2 1-2-15,-2 1 2 0,-6-1-1 16,-8 0-2-16,-5-1-3 0,-9-4 4 15,-5 1-1-15,-2 0-1 0,-13 1 2 16,-1 4 3-16,-16-1 0 16,-1-1 0-16,-2 1-1 0,-6-5 0 15,0 2-2-15,5-4-1 0,10 1-1 0,5-2 2 16,11-3 0-16,1 0 0 0,7-3 0 16,2 0-2-16,0-1 1 0,0 0 0 15,4 0 0 1,7 0 1-16,-5-1 2 0,4 4 5 0,9-3 3 0,-3 2 1 0,5-1 1 15,2 2-3 1,-7 0 2-16,7 1-2 0,-13 1-3 16,5 1 1-16,-5 0-4 0,-6 3 0 0,0 1 0 0,-1 3-2 15,-1 1 1-15,-2-2 0 0,-5 3 0 16,1-4-1-16,-4 1 0 0,-11 0 0 16,3-3-1-16,-9 2-6 0,-4-3-7 15,-2-2-5-15,-2 1-11 16,-4-5-9-16,4-1-30 15,0 0-33-15,2-2-29 0,10-5-76 0</inkml:trace>
  <inkml:trace contextRef="#ctx0" brushRef="#br0" timeOffset="17685.53">31453 15109 335 0,'0'0'96'0,"0"0"-59"15,0 0-2-15,0 0 5 0,0 0 2 16,0 0-21-16,0 0-6 0,7-3-2 16,-3 0-3-16,-2-1 6 0,2 0 3 15,0 2 3-15,0-3 4 0,4 3-2 16,3-1-4-16,1-1 1 0,7 0-6 15,3 0-4-15,5-1-1 0,4 3-1 0,2 1-1 16,5 1-4-16,-5 2 1 0,4 4-3 16,-8 3 0-16,2 1-1 0,-10 0 0 15,-7-1 0-15,0-2 0 0,-7 1 0 16,-5-1-1-16,0 0 1 0,-2 2-1 16,-8 1 0-16,-3 3 0 15,-7-1-3-15,-3 1 1 0,-2 1 1 0,-6-1-1 16,-2-1 1-16,-2 1 0 0,0-2 1 0,2 1 0 15,2-2 0-15,4 3 0 0,7-2 0 16,-1 2 0-16,9-3-1 0,4-2 0 16,1-2 1-16,3-1-1 15,2-3-1-15,0 1 1 0,5-3 1 0,3 1 0 16,6 1 6-16,7-2 3 0,10 4 1 16,2-1 0-16,6 1 0 0,5 3 0 15,-1 1-6-15,-4 3-2 0,1 0 3 16,-7 2-1-16,-6-1 2 0,-7-1 3 15,-5 0 1-15,-5-3 4 0,-6-3-1 16,-4 4 2-16,0-2-2 0,0 1-2 16,-10 0-2-16,-5 3-4 0,-9-1-5 15,-9-1 0-15,-13-2 0 0,-8-3 0 16,-12-4 0-16,-8-2-11 0,-1-4-22 0,3-2-14 16,10 4-3-16,14 0-6 0,15 4-39 15,17 0-15-15,8-2-73 0</inkml:trace>
  <inkml:trace contextRef="#ctx0" brushRef="#br0" timeOffset="23144.19">29438 5004 331 0,'0'0'49'0,"0"0"-9"15,0 0-2-15,0 0 9 0,0 0 6 16,-8-50-5-16,1 44-15 0,3 0-8 16,0 0-6-16,-4 0-5 0,-7 1 2 15,5 3-5-15,0-4-1 0,-7 6-6 16,3 0-1-16,-3 0-1 0,1 3-1 15,-1 3 1-15,3 4-1 0,-5 4 1 16,5 4-2-16,-5 5 0 0,2 3-1 0,-3 5 1 16,-1 2 0-16,5 0 0 0,-1 4 0 15,5 0 0-15,3 2 0 0,1 0 0 16,2 0 0-16,6 1-1 0,0 1 0 16,8 0 1-16,2-1 0 0,3-4 0 15,8 0 0-15,3-3 0 0,-1-5 0 16,4 0 1-16,4-8-1 0,2-4 0 0,0-4 0 15,2-6 1-15,7-6 0 16,5-3 2-16,1-9 6 0,14-7 3 16,4-5 7-16,10-3-7 0,-1-4 2 15,-3-3-1-15,-2-3-2 0,-8-4-2 0,-4-1-1 16,-10-2-2-16,-11-3-3 16,-4 2 1-16,-12 1 3 0,-13 4 3 0,-8 1-1 15,-10 2 1-15,-19 1 0 0,-11-1-8 16,-15 6-2-16,-14 3-2 0,-5 3 0 15,-9 7-7-15,5 3-4 0,-1 7 0 16,7 6-6-16,10 2-7 0,10 5-13 16,1 9-11-16,9 2-14 0,5 7-29 15,-4 2-60-15,8 0-97 0</inkml:trace>
  <inkml:trace contextRef="#ctx0" brushRef="#br0" timeOffset="23548.09">29279 5569 430 0,'0'0'52'16,"0"0"-1"-16,0 0 8 0,-21-57 0 15,21 52-15-15,-2 1 1 0,2 1-4 16,0 3-6-16,0 0-13 0,0 0-11 16,0 0-7-16,-2 6-4 0,2 5 0 15,-4 4 2-15,2 5 1 0,-7 5-1 16,-3 3 3-16,2 6-2 0,-13 1 0 15,6 5-1-15,-7 4 2 0,-3 4-4 16,0 6 0-16,-6 0-2 0,0 2 2 16,0-1 0-16,-3-1 1 0,5-5 0 0,5-6-1 15,1-7-4-15,0-4-8 0,8-4-12 16,-1-1-20-16,-1-5-32 0,3-3-21 16,-9-1-66-16,8-5-120 0</inkml:trace>
  <inkml:trace contextRef="#ctx0" brushRef="#br0" timeOffset="24066.71">28681 6341 376 0,'0'0'84'0,"0"0"-27"0,0 0 1 16,-35-59 3-16,21 46-22 15,3 1-4-15,-1 1-1 0,-5 3-4 0,3 2-11 16,-3 2-7-16,3 1 0 0,-5 3 0 16,1 0-4-16,-3 3-4 0,-6 6-4 0,-4 2 0 15,0 5-1-15,-4 5 1 0,0 4-1 16,-4 4 1-16,-1 2 0 0,-3 5 0 15,4 1 0-15,1 3 0 0,5 2 0 16,4-1 0-16,9 2 0 0,1 1 0 16,7-2 0-16,1 2 0 0,11-4-4 15,2-1 4-15,13-3-3 0,1-3 2 0,9-5-1 16,10-1 0-16,5-7 1 16,7-4 0-16,-1-8 1 0,12-6 0 15,-1-2 1-15,6-9 0 0,-4-6 1 16,3-7 0-16,0-4 0 15,-2-5 0-15,-2-2-2 0,-8-5 2 0,-3-3-2 0,-9-4 6 16,-7-4 2-16,-11-7 4 0,-3-2-1 16,-13-4-4-16,-4 2-2 0,-12 6-4 15,-9 3 1-15,-14 9-2 0,-7 9 0 16,-5 7-4-16,-3 7-10 0,-1 5-7 16,11 7 3-16,7 5-11 15,0 2-30-15,4 2-24 0,4 8-36 0,7 2-25 16,-3 0-33-16</inkml:trace>
  <inkml:trace contextRef="#ctx0" brushRef="#br0" timeOffset="24475.27">29903 5563 379 0,'0'0'71'0,"0"0"-7"0,0 0-7 15,0 0 6-15,0 0-11 0,0 0-5 16,0 0-5-16,0 0-13 0,-15-41-15 15,20 42-11-15,7 5-3 16,0 3 0-16,11 4 1 0,2 4 6 0,8 3 4 16,4 3-3-16,3 2-5 0,7 5 2 15,7 2 5-15,6 8-2 0,2 4-2 16,2 5-4-16,8 7 0 0,3 3-1 16,3 0-1-16,7 1-5 0,0-4 4 15,-7-2-2-15,-3-7-15 0,-11-5-21 0,-6-6-32 31,-15-6-19-31,-12-7-68 0,-10-6-134 0</inkml:trace>
  <inkml:trace contextRef="#ctx0" brushRef="#br0" timeOffset="24981.21">31166 6289 526 0,'0'0'20'16,"0"0"23"-16,14-50-10 0,-11 45 17 15,-3 2-5-15,0 0-11 0,-5 0-1 16,-3 0-6-16,-2 1-13 0,-9 2-10 15,-2 0-3-15,-3 8 1 0,-5 4-2 16,0 5 1-16,0 7-1 0,2 2 0 0,2 8 0 16,0 3 0-16,-1 6 0 15,3 4 0-15,8 4 0 0,3 2 0 0,4 1 0 16,8 1 0-16,2 0 0 0,14-3-4 16,1-1 4-16,10-3 0 0,8-3 0 15,4-1 1-15,11-9 0 0,-1-1 0 16,13-5 0-16,4-6 2 0,5-5-1 0,7-8 0 15,1-10 0-15,4-2 0 16,-3-12-1-16,-3-7 0 0,-3-6 5 16,-12-7 1-16,-6-6 3 0,-9-6 0 15,-9-10-1-15,-9-9-3 0,-13-7 2 0,-10-2 0 16,-10 1-5-16,-23 6-1 0,-14 7-2 16,-17 6-1-16,-8 6-6 0,-11 9 3 15,5 7-3-15,2 9 0 0,10 6-3 16,6 9-7-16,4 8-4 0,-1 0-13 15,1 10-27-15,-1 6-7 0,1 6-9 16,-6 3-38-16,0 2-56 0</inkml:trace>
  <inkml:trace contextRef="#ctx0" brushRef="#br0" timeOffset="25656.28">28324 7148 232 0,'0'0'87'0,"0"0"-31"15,0 0-6-15,0 0 13 0,-19-50 4 0,17 40-12 16,0 1-15-16,2 2-2 0,0 3 2 16,0 1-5-16,0 1-4 0,0 2-8 15,0 0-3-15,0 0-4 0,0 0-3 16,0 0-4-16,0 0-4 0,-2 8-1 16,0 4-2-16,0 3 1 0,-4 7 3 15,-9 3 1-15,5 4 2 0,-9 3-1 16,-4 4-1-16,-8 1-3 0,2 6 0 15,-6 5-3-15,-2 3 0 0,-4 3 0 16,-3 4 1-16,5 1 0 0,0-1-2 0,4-1-3 16,2-4 1-16,2-2-17 15,0-1-12-15,2-6-19 0,4-6-31 0,0-2-30 16,-2-4-71-16,-2-7-143 16</inkml:trace>
  <inkml:trace contextRef="#ctx0" brushRef="#br0" timeOffset="26204.99">27577 8047 187 0,'0'0'136'0,"0"0"-65"15,0 0-24-15,0 0 13 0,0 0 3 16,7-55-12-16,-14 46-11 0,3 1-2 16,0 1-3-16,2-1-2 0,-2 2-7 15,-2 1-4-15,0 1-6 0,-9 1-6 16,7 1-3-16,-13 2-5 0,5 3-1 0,-11 6-1 16,-2 4-1-16,-2 4 0 15,0 7 0-15,0 1 1 0,2 2 0 16,2 6 0-16,0 0 0 0,0 1 1 15,0 3-1-15,11-3 0 0,-3 2 0 16,11 0 0-16,2 2 0 0,4-2-1 0,2 0 1 16,4 0 0-16,4-1-1 0,0-3 1 15,13-1-1-15,-4-5 0 0,7-2-1 16,7-4 2-16,5-8-1 0,3-5 0 16,8-7 1-16,1-10 1 0,8-6 1 15,-5-10-1-15,5-4 1 0,4-5 1 16,-12-3-1-16,1-2-1 0,-11-4 0 0,-7-1 0 15,-9-1 2-15,-9-3 1 16,-13-1 1-16,0-1 3 0,-9 3 8 0,-13 4-10 16,-7 4-4-16,-4 8-1 0,-7 1 0 15,1 8-1-15,-6 5 0 0,5 3-4 16,7 9-7 0,6 5-7-16,7 1-8 0,-1 8-15 0,11 3-20 0,-3 5-8 15,7 2-20-15,2-3-35 0,2-2-53 16</inkml:trace>
  <inkml:trace contextRef="#ctx0" brushRef="#br0" timeOffset="26629.35">28485 7044 247 0,'0'0'67'16,"0"0"-11"-16,0 0 5 0,0 0-2 16,0 0-6-16,0 0-9 0,0 0-6 15,0 0-6-15,-2-45-4 0,0 45 1 16,2 0-4-16,0 1-10 15,0 2-6-15,0 4-7 0,4 3-2 0,0 2 3 0,4 4 5 16,9 2 3-16,-3 1 2 0,9 3 1 16,2 4-1-16,0 3-3 0,6 4 3 15,6 1 2-15,4 5-5 0,1 1-2 16,1 4 4-16,2 1-8 16,1 2-1-16,-5 4-2 0,5 1 0 0,-3 3 0 15,-1 2-1-15,-1-1-1 0,4-1 1 16,-5-1 0-16,1-5 0 0,-4-2 0 15,-2-10-4-15,-6-5-14 0,-6-6-17 16,-2-5-19-16,-13-3-28 0,-8-7-20 16,-2-6-95-16,-11-4-187 0</inkml:trace>
  <inkml:trace contextRef="#ctx0" brushRef="#br0" timeOffset="27133.52">29475 8037 538 0,'0'0'57'0,"0"0"-36"15,0 0 11-15,0 0 17 0,0 0-23 16,-27-57-11-16,11 51-1 15,1 1-1-15,1 4-1 0,-7 1-4 0,-2 0-4 16,1 4-1-16,-5 6-3 16,-6 4 1-16,0 3-1 0,-5 4 1 0,3 5 1 0,-2-1-1 15,4 4 1 1,6 2-1-16,0 3 0 0,2 4 0 0,5 0-1 16,7 3 0-16,5 0 1 0,6 0-1 15,2 1 0-15,4-4 0 0,6 2 0 0,9 0 0 16,0-4-2-1,10-1 0-15,4-4 2 0,0-7 0 0,8-7-1 0,7-6 1 16,-3-7 0-16,7-6 2 0,-1-11 1 16,7-5 6-16,2-9 5 0,2-5 2 15,-2-5-3-15,-6-3-9 0,0-5-2 16,-15-6-1-16,-10-6 4 16,-4-8-2-16,-11-5-1 15,-10-5-2-15,-4 2 1 0,-6 4 0 0,-17 10 0 0,-3 8-1 16,-16 11-4-16,3 10-1 15,0 9 2-15,1 11 0 0,9 4-6 0,1 7-10 0,1 8-15 16,8 9-23-16,-2 6-8 0,5 2-9 31,1 0-33-31,7 2-22 0,0-6-95 16</inkml:trace>
  <inkml:trace contextRef="#ctx0" brushRef="#br0" timeOffset="27591.78">31410 7177 218 0,'0'0'148'15,"0"0"-69"-15,0 0-26 0,0 0 13 0,0 0-6 16,0 0-21-16,0 0 0 0,0 0 7 16,4-16-9-16,0 16-6 0,-4 0-11 15,0 0-6-15,0 0-5 0,0 3-2 16,0 4 0-16,0 3 2 0,0 8 8 15,-4 1-7-15,-4 5-1 0,-3 4-2 16,-5 4 2-16,-1 4-3 0,-5 7-2 16,1 1 0-16,-2 3-1 0,-6 6-1 15,2 3-2-15,-2 6 0 0,1-2-6 16,7 0 6-16,-2-3-2 0,7-4 2 16,1-4 0-16,5-5 0 0,-1-3-3 15,1-3-12-15,2-7-6 0,4 0-6 16,0-7-20-16,-3-6-32 0,1-4-37 15,-4-7-88-15,2-3-211 0</inkml:trace>
  <inkml:trace contextRef="#ctx0" brushRef="#br0" timeOffset="28139.89">30908 8149 38 0,'0'0'474'0,"0"0"-422"16,0 0-28-16,8-51 13 16,-8 39 4-16,0 0-17 0,-2 2-2 0,-6 0-4 15,3 4-5-15,-3 1-3 0,-2-1-3 16,2 2-3-16,-1 2-2 0,-1 2 0 15,-5 1-1-15,5 1 2 0,-6 7-1 16,1 2-1-16,-1 4 0 16,1 2-1-16,-4 1 1 0,5 5 0 0,-5 0 0 15,3 1-1-15,-3 3 2 0,1 1-1 16,1 1-1-16,3 3 1 0,-1 3 0 16,3 2-1-16,6 1 1 0,-1 2-1 0,7 2 0 15,2-3 0-15,7 0-1 0,3-4 0 16,7-2 1-16,-1-1 0 0,9-7 1 15,2 0-1-15,6-7 1 0,0-4-1 16,5-6 1-16,3-7 2 0,-2-1 3 16,5-8 5-16,-1-6 2 0,-1-3 7 15,-3-4-1-15,-4-4-4 0,1-4 0 16,-9-7 2-16,-1-4-2 0,-3-7-1 16,-4-4-3-16,-9-9-2 0,-3-5-3 15,-9-1 2-15,-5 1-7 0,-7 10-1 16,-9 11-1-16,-5 14 0 0,-8 8 0 0,1 8 0 15,-4 5-1-15,0 7-3 0,-2 3-8 16,-1 5-10-16,-3 7-6 16,2 8-12-16,-1 4-12 0,1 3-37 0,-2-2-18 15,5-2-73-15,3-7-211 0</inkml:trace>
  <inkml:trace contextRef="#ctx0" brushRef="#br0" timeOffset="37459.83">27342 8267 352 0,'0'0'95'16,"0"0"-27"-16,0 0 0 16,0 0-9-16,0 0-21 0,0 0-3 0,16-17-5 0,-12 17-11 15,-1 3-3-15,1 2-1 16,4 2-2-16,2 2-2 0,-1-1-4 0,-3 0 0 15,2 1 0-15,2-1 2 0,1 0-3 16,-5-1-2-16,8 2 2 0,-1-3-1 16,3-2 5-16,7-2 4 0,4-3-1 15,8 0 0-15,2-8 1 0,7-4-5 16,5-3-3-16,-1-3-1 0,1 2-5 16,-9 0-2-16,-7 4 1 0,-8 2 0 15,-15 5-12-15,-8-1-52 0,-4 0-51 0,-8-2-97 16</inkml:trace>
  <inkml:trace contextRef="#ctx0" brushRef="#br0" timeOffset="39521.86">26897 7757 193 0,'0'0'59'0,"0"0"5"0,0 0 7 16,-6-12-25-16,6 10-2 0,0 2-5 0,0-1-4 16,0 1 5-16,0 0 0 0,0-2 5 15,0 2 7-15,2-2-25 0,2 2-6 16,3-2-5-16,1 1-10 0,6 1-2 16,-5 0-1-16,-3 3-2 0,0 4 1 15,-2-1-2-15,-4 1 0 0,0 1 0 16,-2 4 0-16,-8 0 0 0,1 2 2 15,-11 2 0-15,3-1 1 0,-8-1 0 16,-4-2-1-16,1-3 1 0,1-2-3 0,2-3 2 16,0-3-2-16,0-1-7 15,13-1 5-15,-3-4 2 0,7-1-1 0,4-3 0 16,4 0 1-16,0-1 0 16,0 0-1-16,0-1 1 0,0 0 0 0,4-1 0 15,0 2 2-15,5 1 2 16,1 0-2-16,-2-1 0 0,5 3 0 0,5 1-2 15,-3 1 0-15,5 4 1 0,3 1-1 16,-9 5 0-16,9 6-1 0,-15 2-2 0,1 6 0 16,-9 6 0-16,0 7 2 0,-13 3 1 15,-11-1 2-15,-3 3 0 16,-4-6-2-16,-2-2 0 0,4-3-7 0,0-5 0 16,4-1 0-16,4-6 6 0,11-4 1 15,6-3 0-15,0-4 0 0,4 0-2 16,0 1 0-1,0-1 1-15,6 1-1 0,2-2 1 16,13 1 1-16,-1-3 3 0,11 0-2 16,11-3 1-16,1-2 1 0,-1 3-3 0,5 1-9 0,-6-4-103 0,-7 2-123 15</inkml:trace>
  <inkml:trace contextRef="#ctx0" brushRef="#br0" timeOffset="41551.68">29876 7510 208 0,'0'0'170'0,"0"0"-121"16,0 0-7-16,0 0 7 0,0 0 1 0,0 0-21 15,0 0-12-15,2-17-6 0,-2 16-2 16,0 1-4-16,0 1 1 16,0 1-1-16,0 4 2 0,-4-2 1 0,-6 3 0 0,-7-2-1 15,-4-1-3-15,3 0-1 16,-9-1-2-16,0-1 0 0,0-2 0 0,5 0 2 16,1 0-2-16,6-7 0 15,5 1 0-15,6-2 1 0,0-2-2 0,0 0 2 16,4-1-1-16,2 0 1 15,4-1 6-15,4-3-1 0,3 5-1 0,1-2-4 16,11 1 1-16,2 2 1 0,4 1 1 16,2 1 1-16,4 3 2 0,-4 4 0 15,0 2 1-15,-2 5-1 16,-8 5-4-16,-4 3-1 0,-5 5-2 0,-6 3 0 0,-6 5 2 16,-4 6-3-16,-14 2 3 0,-5 0-1 15,-8-1-1-15,-4-6 1 16,-6-1-1-16,2-2 1 0,4-5 0 0,8-5 0 15,6-5 0-15,11-3-1 0,2-3-1 16,6-1 0 0,0-1-2-16,2 0 0 0,2-1 0 0,14 1 1 0,5-3 1 15,8 0 7-15,6 0 0 0,9 0-3 16,-1-1-3-16,7 1-1 16,-2 0 0-16,5 4-39 0,-3 0-68 0,-2-2-97 0</inkml:trace>
  <inkml:trace contextRef="#ctx0" brushRef="#br0" timeOffset="42443.21">31610 8098 148 0,'0'0'324'0,"0"0"-264"0,0 0-44 16,0 0 16-16,0 0 16 0,0 0-24 16,0 0-9-16,0 0-4 0,52-17-1 31,-48 18-1-31,-2 2-3 0,-2 0 3 15,0 0-4-15,0 1 2 0,0-1 1 16,-4 3 0-16,-6 0 1 0,-5 2-3 16,-5 0-1-16,-5-3-2 0,-6-1 3 15,-2-1-5-15,6-3 1 0,4 0 1 16,7-2-1-16,5-2 0 0,5 0 2 16,2-5-1-16,2 3 4 0,2-3 6 15,0 2-3-15,2-2-3 0,6-3-1 16,5-3 1-16,-1 3-1 0,7-1 0 0,-3 2-1 15,5 3-2-15,0 2 1 0,-1 3-1 16,1 3 0-16,-3-1 0 0,3 5-2 16,2 7 0-16,-2 0-1 0,-3 5 1 15,-3 1-1-15,-5 5 1 0,-6 1-1 16,-2 5 1-16,-10 1-1 0,-7 4 3 16,-3-2-2-16,-1-3 0 0,-1-5 1 15,1-4-1-15,-4-3 0 0,3-2 1 16,3-4 1-16,9-2-3 0,-1-5 7 0,3 1 1 15,4-1-3-15,0-2 2 0,2 0 0 16,0-1-2-16,0 2-1 0,4 1-1 16,5 1 0-16,3 0-2 0,15-4 3 15,8 3 1-15,4 1 1 0,11-4-2 16,2 3-4-16,5 0 0 0,-5 0 0 16,0 3-14-16,-9-2-49 0,-12-1-91 0,-12-3-157 15</inkml:trace>
  <inkml:trace contextRef="#ctx0" brushRef="#br0" timeOffset="52808.55">31228 6638 215 0,'0'0'26'0,"0"0"2"16,0 0 4-16,0 0 23 0,0 0 3 0,0 0-1 15,-8-37-6-15,2 34-10 16,6-1 0-16,-3 2-2 0,3 2-4 0,0-2 0 16,0 2-7-16,0 0 2 15,0 0 1-15,-2 0-5 0,2 0-2 0,0 0-7 16,0 0-4-16,0 3-3 0,0 2-2 15,0 0-2-15,0 3-1 0,0 3 2 16,0 3-1-16,2 4 0 0,-2 4-2 16,3 0 1-16,-3 1-1 0,2-1 0 15,2-1 0-15,-2-5 0 0,2-3 1 16,0-2 0-16,-2-2 1 0,2-4-2 16,0-1 1-16,3-2 3 0,-1-1 2 15,4-1 1-15,3-1 3 0,7-8-14 0,3-3 0 16,4-2 0-16,4-7 0 0,2-2 0 15,4-2 0 1,4-1 0-16,-3 4 0 0,-3 3 0 0,-10 5 0 16,-7 2 0-16,-1 3 0 15,-9 2 0-15,0 2 0 0,-4 0 0 0,-2 1 0 16,-2 1 0-16,0 2 0 0,0-1-4 16,0 2-46-16,-4 0-23 0,-6 0-77 15,-2 1-118-15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29:16.918"/>
    </inkml:context>
    <inkml:brush xml:id="br0">
      <inkml:brushProperty name="width" value="0.05292" units="cm"/>
      <inkml:brushProperty name="height" value="0.05292" units="cm"/>
      <inkml:brushProperty name="color" value="#FF0000"/>
    </inkml:brush>
  </inkml:definitions>
  <inkml:trace contextRef="#ctx0" brushRef="#br0">16659 7364 166 0,'0'0'17'0,"0"0"-11"16,0 0 14-16,0 0 6 0,0 0-4 16,0 0-2-16,0 0 4 0,0-26-3 15,-2 24-3-15,2 1-7 0,0-1 1 16,0 2-2-16,0 0 3 0,0 0 3 15,0 0 3-15,0 0 3 0,0 0 3 16,0 0-2-16,0 0 1 0,0 0 4 16,0-1 1-16,0 0-1 0,0-1-4 0,0 2-3 15,0 0-1-15,0 0 1 0,0 0 4 16,0 0-5-16,0 0-2 16,0 0-1-16,-2 0 0 15,2 0 1-15,0 0-3 0,0-1-5 0,0 1 0 0,0 0-2 16,0 0-2-16,0 0 0 0,0 0-2 15,0 0 0-15,0 0-1 0,0 0-1 16,0 0-1-16,0 0 0 0,0-1-1 16,0 0 0-16,0-1 0 0,0 2-1 15,0 0 1-15,0 0-2 0,2 0-15 16,0-1-8-16,-2 1-25 0,4-2-28 16,-4 0-4-16,0-3-69 0,-4-3-112 0</inkml:trace>
  <inkml:trace contextRef="#ctx0" brushRef="#br0" timeOffset="5145.26">17905 7283 118 0,'0'-2'38'15,"0"-1"-10"-15,0 0 8 0,0 0 2 0,0 1-3 16,0 0-2-16,0 0 4 0,0-4 2 16,0 2-2-16,0 0-1 0,0-1 2 15,0 2 1-15,0-3 1 0,0 1 1 0,0 0-4 16,0 1-1-16,0 0 0 0,0 1-8 16,0-1-6-16,0 2-8 15,0-3-4-15,0 2-4 16,0 2 0-16,0-2-3 0,0 3 1 0,2 0-1 15,-2 0-1-15,0 0 0 0,0 0-1 0,0 0 0 16,0 0-1-16,0 0 0 0,0 0 0 16,0 0 0-16,0 0-1 0,0 0-1 15,3 3 1-15,-3 4-1 0,2 1 2 16,-2 2 0-16,4 1 0 16,-2 1 1-16,-2 1 1 0,2 2 0 0,-2 3-1 15,0 2 0-15,0 3 2 0,-2 2 0 16,-2-1 0-16,2 1 1 15,0 0-4-15,2-2 1 0,0 2 0 0,2-4 0 16,-2-1-1-16,0 2 1 0,4-4-1 16,0 1 0-16,0-3 0 0,2-3-1 15,0 0 0-15,-4-6 1 0,1-2 0 0,-3-2 0 16,2-1-4-16,-2-1-14 0,0-1-17 16,0 0-15-16,0-5 5 0,0-3 1 15,0-3-35-15,-2-6-44 0,-3 1-59 16</inkml:trace>
  <inkml:trace contextRef="#ctx0" brushRef="#br0" timeOffset="5382.11">17922 7235 390 0,'0'0'62'15,"0"0"-16"-15,0 0 12 0,0 0 1 16,0 0-19-16,0 0-5 15,0 0 1-15,0 0-7 0,0-20-6 0,0 20-6 16,0 0-5-16,0 0-7 0,0 0-4 16,-2 3-1-16,0 4-4 0,-4 1 0 15,-1 4 4-15,1 0 0 0,-4 3-23 16,0 2-24-16,1 4-14 0,-7-3-30 16,5 1-67-16,-3-6-123 0</inkml:trace>
  <inkml:trace contextRef="#ctx0" brushRef="#br0" timeOffset="5584.7">17732 7661 460 0,'0'0'84'0,"0"0"-3"0,0 0-23 0,0 0 7 0,0 0-15 15,0 0-23-15,0 0-16 16,0 0-2-16,0 0-4 0,8 11-3 15,4-11-2-15,9-1 1 0,8 1-1 16,6 0 2-16,4 0-2 0,7 0-2 16,6 1-26-16,1-1-81 0,-3 0-46 15,-7-5-179-15</inkml:trace>
  <inkml:trace contextRef="#ctx0" brushRef="#br0" timeOffset="7463.88">25576 10626 274 0,'0'0'71'16,"0"0"-1"-16,0 0-8 0,0 0-2 0,0 0-11 16,0 0-7-16,0 0-6 0,-8-1-4 0,8 1 2 0,0 0-3 15,0 0-3-15,0 0-5 0,0 0-6 16,0-1-6 0,0 1-4-16,0 0-2 0,2 0 3 0,0-1 0 0,5 1 2 15,-1 0 1-15,12-2 0 0,-3 0 0 0,12 0 0 16,-2-3 0-16,-1 3-1 31,5-1-2-31,-2 1-2 0,0 2-2 0,-10 0 0 16,-1 0-4-16,-4 0 1 15,1 0 0-15,-7 0 0 0,-4 0 0 0,2 0-1 16,-2 2 0-16,2-2 0 0,1 0 0 16,-3 0 1-16,4 0-1 0,-2 1 0 15,-2-1-1-15,0 0 1 0,0 0 0 16,-2 0 0-16,0 0 0 0,0 0 0 15,0 0-1-15,0 0-6 0,0 0-7 16,0 2-3-16,-2-2 0 0,-4 1-5 16,-4 0-11-16,-5 0-20 0,3 1-35 15,-9 1-7-15,-4 0-60 0,7 1-106 16</inkml:trace>
  <inkml:trace contextRef="#ctx0" brushRef="#br0" timeOffset="9008.2">29580 9947 106 0,'0'0'17'0,"0"0"29"16,0 0 14-16,0 0 0 0,0 0-1 15,5-11 8-15,-5 11-9 0,2 0-1 16,-2-1-5-16,0 1-10 0,0-2-11 15,0 2-7-15,0 0-4 0,0-1-2 16,0 1-4-16,2 0-6 0,-2 0-2 16,0 3-3-16,2 0 2 0,0 3 2 15,0 0 0-15,-2 2 0 0,0 0-1 16,0 2-2-16,-6 0 1 0,-3 4-2 16,-7 0 1-16,-1 0-1 0,-7 1-1 15,-1-1 1-15,0-2 0 0,-4-3-1 16,0-2 0-16,-4-5-2 0,0 1-3 0,8-3 0 15,-2 0 2-15,11 0 1 0,-3 0 0 16,7-5 1-16,6-1 1 16,1 1-1-16,-1-1-1 0,4-2 0 0,2 0 0 15,0-4 0-15,8-2 2 0,3-1 2 16,-3 0 0-16,6 2 4 0,1 1-4 16,4 3-1-16,-1 2-1 0,7 3 0 15,-2-1 0-15,-1 5 0 0,5 0 0 16,0 1 0-16,-4 7 2 0,-2 1-2 15,1 5 1-15,3 0 1 0,-8 1-4 0,-3 2 0 16,-6 1 0-16,-6 4 0 16,-2 1 0-16,-8 3 1 0,-8 3 2 0,-9-3-3 15,0 2 4-15,-6-2-3 0,0 0-1 16,-4 0-1-16,4-4 1 0,0-4-4 16,4-2 4-16,4-2 0 0,9-5 1 15,1-4 0 1,5-1 0-16,4-1 0 0,4-3 0 0,0 2 2 0,0-2 2 15,0 0 0-15,0 0-1 0,4 0-1 16,9 0 1-16,1 0-4 0,13-5 7 16,6-2 5-16,4-1 2 0,7-3-6 0,7 4 0 15,5-3-4-15,2 2-2 0,12-2-2 16,1 0-4-16,5-5-12 16,-2-7-75-16,-7-4-134 0</inkml:trace>
  <inkml:trace contextRef="#ctx0" brushRef="#br0" timeOffset="12298.57">30238 13948 273 0,'0'0'22'15,"0"0"5"-15,0 0-8 0,0 0 6 16,0 0 9-16,-6 0-10 0,6 0-8 16,0-1-4-16,0 1-2 0,0 0 7 15,-2 0 7-15,2 0-3 0,0 0-1 16,0 0-3-16,0 0-2 0,-2 0 1 16,2 0-2-16,0 0 2 0,0 0 1 15,0-2-1-15,0 1 1 0,0 1 2 16,0 0-1-16,0 0-3 0,0 0-7 15,0 0-3-15,2 0-1 0,2 0-1 16,2 0 1-16,-2 1 0 0,4-1 1 16,9-1 3-16,-3 1 0 0,5-1 2 0,0-2 2 15,7-1 1-15,1 1 0 0,4-4 1 16,-4 1-2-16,2 1-3 0,-4-1-3 16,0 1-5-16,-5 2 3 0,-3 0 0 15,-5 2-1-15,-1-1-1 0,-9 2 0 16,0 0-1-16,0 0 1 0,-2 0-1 15,0 0 1-15,0 0-1 0,0 0 0 16,0 0 0-16,0 0 0 0,0 0 0 16,0 0 1-16,0 0-2 0,0 0 1 15,0 0 1-15,0 0-1 0,0 0 0 16,0 0 0-16,0 0-1 0,0 0 0 0,0 0 0 16,0 0 0-16,0 0-6 0,0 0-12 15,0 0-8-15,0 2-18 0,-2 2-23 16,2 0-13-16,-2-1-45 0,0-2-76 15</inkml:trace>
  <inkml:trace contextRef="#ctx0" brushRef="#br0" timeOffset="15828.84">31974 13441 317 0,'0'0'86'0,"6"-16"-41"15,-1 10 4-15,-3 3 7 0,-2-1-7 16,2 0-6-16,-2-1-8 0,0 2 3 15,2 0 7-15,-2 0-9 0,2 3-10 16,-2-1-10-16,0 1-3 0,0 0-2 16,0 0-3-16,0 0 1 0,0 0 0 15,-4 5-6-15,-9 5-3 0,1 5 1 16,-3 8 1-16,-7 3 1 0,-3 3-1 16,-4 2 1-16,0 1-2 0,0-1 0 15,2 1-1-15,0-1 1 0,9-5-1 0,1-2 1 16,7-2-1-16,-1-5 0 15,7 0 0-15,2-8-1 0,2-3 0 16,0-1 1-16,2-4-2 0,5 0 2 0,5-1 0 16,2 0 1-16,7-4 3 15,6-3 1-15,8-2 0 0,4-1 0 0,7 0-1 16,1-2 0-16,-1 1-2 0,1 0 1 16,-1 4-1-16,-7 1-1 0,-4 1 0 15,-6 1 0-15,-10 4 0 0,-5-1-1 16,-7-1 0-16,-5 2 0 0,-2 0 0 0,0 0-1 15,-2-3-3 1,-5-4-17-16,-1-1-23 0,-8 0-38 0,-3-1-54 16,-4 0-52-16,0 2-98 0</inkml:trace>
  <inkml:trace contextRef="#ctx0" brushRef="#br0" timeOffset="16079.29">32094 13463 505 0,'0'0'83'0,"0"0"-13"0,0 0 10 0,0 0-10 16,0-50-28-16,2 48-5 15,-2 1-8-15,2 1-8 0,-2 0-6 0,0 0-2 16,0 0-5-16,0 1-2 0,0 4-3 16,0 5-1-16,0 8 2 0,0 1 2 15,0 8-3-15,2 2 0 0,-2 4 0 16,0 2-1-16,0 2-1 0,2 1 0 15,-2-2 0-15,-2 0-1 0,0-2 0 16,0-5-2-16,4-1-29 0,-2-2-22 16,0-2-31-16,-2-1-74 0,-2-5-126 15</inkml:trace>
  <inkml:trace contextRef="#ctx0" brushRef="#br0" timeOffset="17184.07">32617 16843 173 0,'0'0'296'0,"0"0"-208"0,0 0-45 16,0 0 4-16,0 0-3 0,0 0-7 15,0 0-10-15,0 0-9 0,4 8-4 16,-4-7 2-16,0-1-1 0,2 0-4 15,2 2-1-15,1-1 3 0,1 2 0 0,0 0-1 16,2-1-4-16,1 1-1 16,5-1-1-16,-2 2-1 0,3 0-1 0,1 0-2 15,-1 0 1-15,3-1-2 0,-1 0 0 16,2-2 0-16,-1 0-1 0,-1-1 1 16,3 0-1-16,-7 0 1 0,-3-2-1 15,-2 1-1-15,-3 0-4 0,-5 1-13 16,0 0-10-16,0 0-10 0,0 0-21 15,0 0-24-15,0-1-2 0,-9 0-65 16,1-5-151-16</inkml:trace>
  <inkml:trace contextRef="#ctx0" brushRef="#br0" timeOffset="20036.71">33429 16580 356 0,'0'0'52'0,"0"0"-37"0,0 0 9 0,0 0 10 15,0 0-2-15,0 0-9 0,0 0-3 16,0 0 0-16,19-5-5 0,-17 4 1 15,-2 1-1-15,0 0 0 0,0 0-1 16,0 0 4-16,0 0 4 0,-2 0 7 16,-2 0-2-16,-6 0-8 0,-7 0-10 15,1 0-8-15,-3 2-1 0,-4 6 0 16,3 1 1-16,-1-1 0 0,6 4-1 16,3 0 0-16,4 1-2 0,-1 1 1 15,5 0-1-15,0-5 1 0,4-1-1 0,0-3 0 16,0 5 0-16,0-1 2 15,4 3 1-15,0 1 1 0,1-1 1 0,1 0 0 16,4 2-1-16,0-1 2 0,3 0-2 16,3 0 2-16,3 2 1 0,6-1-1 15,0 0 1-15,4-1 0 0,-1-1 1 16,3 2-1-16,-2-2 0 0,-2-2-1 16,0 0 2-16,-8 0-3 0,-5 0 0 0,-8-3 0 15,-1 2-1-15,-3 2 1 0,-2 0-1 16,-7 1 2-16,-1 1 0 0,-6-1 0 15,-1-2 0-15,-3-2-1 16,-1-3 0-16,-4 1-1 16,5 0-2-16,1 0-3 0,5-2 1 0,-1-1-1 0,5 1-6 15,4-1 6-15,-2 0 2 16,0-2-2-16,-1 0 2 0,3-1 1 0,-2-1 0 16,2-4 0-16,-2-1 0 0,-3-3 4 15,3-1-2-15,-2-7-2 0,4-3 2 16,0-4 1-16,2 0-2 0,2-2-1 15,6-4 0-15,4 1-1 0,5 1 1 16,1-1-2-16,3 3 1 0,1 0 1 0,1 5 0 16,-2 2 0-16,-3 5-1 15,1 2 1-15,-7 4 0 0,-4 4 1 0,-6 1 0 16,0-2 1-16,-2 0 0 0,-12-4-2 16,-3-1-2-16,-12 1-26 0,-8 1-36 15,-21 1-29-15,-6-3-54 0,4-1-146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28:39.018"/>
    </inkml:context>
    <inkml:brush xml:id="br0">
      <inkml:brushProperty name="width" value="0.05292" units="cm"/>
      <inkml:brushProperty name="height" value="0.05292" units="cm"/>
      <inkml:brushProperty name="color" value="#FF0000"/>
    </inkml:brush>
  </inkml:definitions>
  <inkml:trace contextRef="#ctx0" brushRef="#br0">5730 4427 235 0,'0'0'43'15,"0"0"-13"-15,0 0 15 0,0 0 7 16,0-21-11-16,0 17-7 0,0 0-2 15,-2 0-6-15,2 1-3 0,0 1-8 0,0 1-1 16,0 1-5-16,0 0 1 0,0 0-3 16,0 0-1-16,0 0 0 15,0 0 0-15,0 0-2 0,0 0-2 16,0 0 1-16,0 0-2 0,0 0 0 0,0 0-1 16,0 0-1-16,0 0 1 0,0 3 0 15,0 0-1-15,0 0 1 0,0 0 1 16,0 0-1-16,0 0 1 0,0 0-1 15,0-2 1-15,0 2-1 0,0 1 0 16,0 1 1-16,0 1 0 0,0 0-1 16,0 0 0-16,0 0 1 0,0-1-1 15,0-2 0-15,0-1 0 0,0 1 0 16,0-2 0-16,0 0 1 0,0 1 0 0,0-2-1 16,0 0 0-16,0 1 1 0,0-1-1 15,0 0 0-15,0 0 1 16,0 0-1-16,0 0 0 0,0 0 1 15,-4 0-1-15,4 2 1 0,0 0-1 0,-2 1 0 16,2-2 0-16,0 1 2 0,0 0-2 16,0-2 0-16,0 1 3 0,0-1-3 15,0 0 1-15,0 1 1 0,0-1-2 16,0 1 1-16,0 0 0 0,0 1-1 16,0 1 0-16,0 0 1 0,0 1-1 15,0 0 1-15,0 1-1 0,0 0 0 0,0 2-1 16,0 3 1-16,0 1 0 15,0 1 1-15,0-2-1 0,0 1 1 16,0-1-1-16,0-1 0 16,0 0 0-16,0-1 0 0,0 3 0 0,6 0 0 15,-4 2 0-15,0 2 0 0,-2 0 0 16,4-1 0-16,-2 2 1 0,0-1-1 0,-2 0 0 16,0-2 0-16,0 1 0 0,0-4 1 15,0-3-1-15,0-1 0 0,0 1 0 16,0 0 1-16,0 2-1 0,0-3 0 0,0 0 0 15,0 0 1-15,0-2-1 0,0-1 1 16,0-1-1-16,0 0 1 0,-2 0 1 16,-4-2 0-16,-4 3 2 0,2-2 0 15,-3 1 10-15,-5-2 0 0,-1 0-6 16,-4 0-4-16,1-3-1 0,-1-2-2 0,-2-1 1 16,5-4-1-1,-3 2 0-15,7-3 0 16,-1 0-1-16,5 2 1 0,2 0-2 0,-1 2 2 15,5 3-2-15,4 1 1 0,0 1-1 0,0 2-2 0,0 0-8 16,0 0-10 0,0 0-4-16,0 3-14 0,4 3-15 0,5 2 8 0,-1 2-13 15,0-3-18-15,-2 0-71 16</inkml:trace>
  <inkml:trace contextRef="#ctx0" brushRef="#br0" timeOffset="2125.31">5767 4417 337 0,'0'0'71'15,"0"0"-37"-15,0 0-11 16,0 0 23-16,0 0-11 0,0 0-17 0,0 0-4 16,0 0-3-16,11-36-4 0,-9 36-3 15,0 3-4-15,2 7 0 0,-2 2 0 16,8 2 1-16,-1 4 1 0,-1 4-2 16,-2 2 1-16,8 2 1 0,-3 0-1 15,3 2-1-15,1-3 1 0,-1-1-1 16,5-3 0-16,-7-2 1 15,9-4 0-15,-11-1-1 0,5-4 0 0,-7-2 1 16,2-5 0-16,-6-1-1 0,5-2 1 16,-1 0 4-16,-4-2 6 0,4-5 11 0,-3-2 6 15,5-3 1-15,-4-4-7 0,4-4-6 16,1-5-3-16,1-3-6 16,1 1-3-16,3-2-2 0,-4 5-2 15,1 2 2-15,-3 4-2 0,-2 5 2 0,-1 3-1 16,-5 4 1-16,4 1 2 0,-4 3 2 15,0 0 0-15,-2 1-1 0,0 1-3 16,0-1-1-16,0 0-1 0,0 1-1 16,2 0 1-16,2 0-2 0,-2 1 1 15,-2 1 1-15,4 1-1 0,1 0 0 16,-1 1 1-16,-2 3-1 0,4 2 0 0,-2 3 1 16,2 3 0-16,-4 1 0 15,3 5 0-15,-1 0 0 0,0 6 0 0,-2-1 1 16,4 5-1-16,-2-2 1 0,2-4 0 15,-3 0 0-15,3-3-1 0,0-4 0 16,-4 3-1-16,8-3 1 0,-3 0 0 31,-1 0-33-31,0 0-24 0,-2 1-17 0,-4-2-48 0,0-2-88 0</inkml:trace>
  <inkml:trace contextRef="#ctx0" brushRef="#br0" timeOffset="2688.99">6712 4670 337 0,'0'0'15'15,"0"0"11"-15,0 0 30 0,0 0 3 16,-29-50-22-16,27 43 4 0,-2-1-5 15,0 1-6-15,-3 0-9 0,3 2-6 0,-4 3-1 16,0-1-3-16,-3 2-5 16,1 1-4-16,0 0 0 0,-3 0-1 0,3 1-1 15,-2 4 0-15,-1 1-1 16,1 3 1-16,-1 3-2 0,3 1 1 0,-4 4 1 16,5 1 0-1,1 1-1-15,-2 0 1 0,1-1-1 0,7-1 1 0,0-1 0 16,2-3-1-16,0 1 0 0,4 0 0 15,5-1-1-15,-1 1 0 0,-2-2 1 32,5-1 0-32,1-1 0 0,0-4 1 15,3-3-2-15,-1-3 2 0,5 0-1 0,-3-4 1 16,9-7 0-16,-6-2 1 0,2-5 1 16,-1-3-1-16,-5-2 2 0,-3-1 1 15,3-3 1-15,-7 0 1 0,-2-1 0 16,-4 1 0-16,4 3 0 0,-4 4 2 15,-2 8 11-15,2 5-17 0,-2 6 0 16,0 1-1-16,0 0 1 0,0 0-2 16,0 1-2-16,0 5-1 0,0 3-4 15,0 4 4-15,2 5 3 0,5-1 1 16,-5 1-1-16,2 0 0 0,4-3 0 0,0 2 1 16,1-4-1-16,-1-1-12 15,0-2-19-15,9-4-8 0,-3-2-9 0,1-2-19 16,-1-2-20-16,3 0-38 15,-3-5-111-15</inkml:trace>
  <inkml:trace contextRef="#ctx0" brushRef="#br0" timeOffset="2881.95">7018 4570 376 0,'0'0'54'0,"0"0"8"16,0 0 7-16,0 0 9 0,0 0-32 0,0 0-18 15,0 0-4-15,0 0-1 16,0-35-5-16,4 35-9 0,0 0-4 0,2 4-5 15,7 4-3-15,-3 5 3 0,5 3 0 16,-1 3 0-16,-2 1 0 0,3 4 1 16,3 0-1-16,-1 0 0 0,0 0-25 15,-3-1-8-15,5-4-13 0,-7 0-17 16,-2-7-41-16,1-5-11 0,-7-3-42 16</inkml:trace>
  <inkml:trace contextRef="#ctx0" brushRef="#br0" timeOffset="3086.8">7260 4583 408 0,'0'0'69'16,"-21"-55"8"-16,13 43-4 0,4 5-9 15,-3 2-17-15,5 3-18 0,0 0-3 0,-4 2-9 16,6 0-7-16,0 0-8 0,-6 7-2 16,-2 2 0-16,-3 6-1 0,-3 4 0 15,1 4 1-15,-1 3 1 0,-1 3-1 16,-3 5 0-16,3 3-25 0,-3 0-56 15,1-2-24-15,-3-2-54 0,1-8-110 16</inkml:trace>
  <inkml:trace contextRef="#ctx0" brushRef="#br0" timeOffset="3732.51">8200 4357 462 0,'0'0'42'0,"0"0"1"16,0 0 22-16,0 0 1 15,0 0-23-15,0 0-26 16,0 0-11-16,0 0-4 0,4-14-2 0,-4 26-2 0,0 8 2 15,0 2 0-15,0 3 1 0,0 4 0 16,0 2 0-16,0 5 0 0,-2 2-1 16,0-5 2-16,0-1-1 0,2-4-1 15,0-7 1-15,4-3-1 0,0-6 0 16,1-3 0-16,-3-2 0 0,2-5 0 16,-4 0 0-16,2-2 0 0,0 0 0 15,-2 0 3-15,0-7 1 0,4-6 0 16,0-4 6-16,-2-3 6 0,0-4-12 15,-2-2-1-15,0-2 4 0,-4 1-2 0,-4 1-4 16,-7 4 1-16,-1 3 0 0,-5 5-1 16,-1 4-1-16,-5 6 0 15,0 4-1-15,2 3 0 0,4 9-1 0,-1 1-2 16,7 3 2-16,-1 5-2 0,3 1 1 16,3 4-5-16,2-1 0 0,1-5 3 15,5 0 1-15,2-3 0 0,2-1 2 16,5-3-3-16,3 0-1 0,6 1-4 15,5-1-7-15,4-2-15 0,4 0 7 16,8-4-6-16,4-4-26 0,5-3-4 0,3-3-22 16,1-6-41-16,-4-3-142 15</inkml:trace>
  <inkml:trace contextRef="#ctx0" brushRef="#br0" timeOffset="4141.29">8469 4558 441 0,'0'0'39'0,"0"0"7"16,0 0 7-16,0 0-11 0,0 0-27 16,0 0-12-16,0 0 0 0,0 0-2 15,-10-2-1-15,12 9 0 0,2 1 1 16,2 3-1-16,0 0 1 0,0 2 0 16,1-2 0-16,1 0-1 15,4 0 0-15,1-1 0 0,5-1 1 0,1-1 0 16,4-3 0-16,1-5-1 0,1 0 1 15,0-4 0-15,0-5 0 0,-4-1-1 0,-3-6 0 16,-5 2 1-16,-5-2 1 0,-2 0-2 16,-4-2 2-16,-2-2 0 0,0 0 6 15,-8-1 7-15,0 0-1 0,-3 5-5 16,1-1 6-16,-5 3-9 0,1 5-2 16,-3 1 2-16,1 5-4 0,-1 3-1 15,1 0-1-15,-3 9-1 0,3 2 0 16,-3 6 1-16,3 3-1 0,1 2-1 0,3 4 2 15,5-2-1-15,1 1 0 16,4-2 0-16,2 1 1 0,4-2-2 0,5 0-2 16,7 1-12-1,5 2-12-15,2-3-19 0,3 1 10 0,3-2-54 0,0-7-25 16,0-4-47-16,-4-7-43 0</inkml:trace>
  <inkml:trace contextRef="#ctx0" brushRef="#br0" timeOffset="4582.46">8934 4626 292 0,'0'0'147'0,"4"-62"-72"16,-2 45 0-16,-2 5-10 0,0 4-6 0,0 4-18 16,0 2-15-16,0 2-2 15,0 0-8-15,0 3-15 0,0 5-1 16,2 2-3-16,0 8 0 0,0 2 3 0,-2 4 1 16,0 4-1-16,0 1 1 0,0 4-1 15,0-2 1-15,0-3 0 0,0 1-1 31,0-5 1-31,5-5-1 0,-1-3-1 0,2-4-4 0,-2-4-15 0,0-3 6 16,-2-5-1-16,-2 0 6 0,0 0 9 16,0-3 0-1,0-6 9-15,-4-4-5 0,0-6-2 0,-4-3-1 0,2-5-1 0,-3-4 0 16,-1-5 0-16,4-5 1 16,0-6 3-16,3-1 1 15,-1 1-4-15,0 6 0 0,4 10 0 0,0 5 1 0,0 7 0 16,0 6 2-16,0 2 2 0,0 6 1 31,6 0-3-31,-4 2-4 0,7 1 0 0,5 2-2 0,-1 3-2 0,5 5-1 31,1 2 0-31,4 5 3 0,-7 0 0 0,3 1 1 0,-7 4 1 0,-2-2 1 32,-5 4-1-32,-3 0 0 0,-2 0 0 15,-7 0 2-15,-7-1-2 0,0 0-2 16,-3-3-9-16,0 0-15 0,1-1-7 0,1-5-21 15,1-2-31-15,-1-3-28 0,3-4-29 16,2-3-118-16</inkml:trace>
  <inkml:trace contextRef="#ctx0" brushRef="#br0" timeOffset="4818.35">9366 4287 473 0,'0'0'85'0,"0"0"-43"15,0 0-9-15,0 0 19 16,0 0-13-16,0 0-24 0,0 0-7 0,0 0-6 16,6-9-2-16,-4 24 1 0,0 2 0 15,1 3 0-15,-1 5 1 0,0 2-1 16,-2 5 0-16,0 4 0 0,0 2 1 16,-2 0-1-16,0 0 0 0,2-3-1 15,0-4-4-15,0-4-10 0,0-4-13 16,0-4-10-16,0-3-17 0,-9-3-40 15,1-4-32-15,-2-5-86 0</inkml:trace>
  <inkml:trace contextRef="#ctx0" brushRef="#br0" timeOffset="4960.04">9228 4643 343 0,'0'0'69'0,"0"0"7"16,-15-54-17-16,15 46-5 0,0 0-14 0,4 1-20 15,2 0-9-15,5-3 1 0,3 3-2 16,5-1 0-16,4 0-5 0,1-2-5 15,7 3 0-15,0 1 0 0,5-2-6 16,1 1-32-16,2-4-12 0,0-3-77 16,-8 1-79-16</inkml:trace>
  <inkml:trace contextRef="#ctx0" brushRef="#br0" timeOffset="5421.22">9746 4242 555 0,'0'0'44'0,"0"0"-14"15,0 0 16-15,0 0 2 0,0 0-30 0,0 0-15 16,0 0-3-16,0 0 0 0,0 0-1 16,0 0 1-16,-4 56 0 0,4-24 0 15,-4 7 1-15,-2 1 0 16,-4 1-1-16,1 1 1 0,3-2 0 0,0-2 0 16,6-7-1-16,0-6 0 0,0 1 1 15,0-7-1-15,4-4-1 0,0-5 1 16,-2-6-1-16,0-1-1 0,-2-1-11 15,2-2-2-15,-2 0 10 0,0-3 5 16,0-5 2-16,0-6 0 0,0-2-1 16,0-2 0-16,0-5-1 0,0-2 2 0,0-6 0 15,0-2 2-15,5 2 2 0,1 3 7 16,-2 6-9-16,0 6-1 0,2 7 1 16,-4 2 1-16,0 4 1 0,5 1-3 15,1 2-1-15,0 0-2 0,5 0-1 16,3 7 1-16,-1 1-1 15,3 2 0-15,-1 2 1 0,1 2 0 16,-5 0 0-16,7 1 1 0,-9-1-1 0,-1 2 0 16,0 0 1-16,-8-3-1 0,1 0-1 15,-3 2 1-15,0 1 2 0,0 0-1 16,-3-3 1-16,-3 1-2 0,0-3-12 16,2-1-16-16,-2-2-30 0,-3-2-30 0,-1-5-61 15,-2-1-155-15</inkml:trace>
  <inkml:trace contextRef="#ctx0" brushRef="#br0" timeOffset="5792.5">11003 4421 439 0,'0'0'64'16,"0"0"-10"-16,0 0-2 0,0 0 12 0,0 0-10 15,21-55-19-15,-21 49-10 16,6 2-8-16,-6 3-8 0,0 1-2 15,2 0-4-15,-2 0-1 0,2 3-2 16,0 9-2-16,0 2 0 0,0 5 2 16,1 4 0-16,-3 3 0 0,0 4 1 15,-7 2-1-15,-1 0 0 0,2 2-7 0,-2-3-16 16,1-3-28-16,5-4-7 0,2-7-23 16,0-6-43-16,0-6-70 0</inkml:trace>
  <inkml:trace contextRef="#ctx0" brushRef="#br0" timeOffset="5965.37">11055 4021 576 0,'0'0'18'0,"0"0"-16"0,0 0 24 0,0 0 8 15,0 0-25-15,0 0-8 0,0 0 0 16,0 0-1-16,0 0 0 0,45 11-3 15,-36 7-21-15,1-1-26 16,-2 3-50-16,-1-1-44 0,-1-4-95 0</inkml:trace>
  <inkml:trace contextRef="#ctx0" brushRef="#br0" timeOffset="6327.36">11468 4296 591 0,'0'0'55'0,"0"0"-18"0,0 0 8 0,2-50 10 16,-6 45-28-16,-2-2-16 0,-4 3-7 16,-9 2-3-16,5 1-1 15,-9 1-1-15,4 1 1 0,3 6-2 0,-3 0 0 16,7 5 2-16,-3 2-1 0,3 2 0 16,4-1-2-16,4 1 1 0,1-1 1 15,3-1-2-15,0 0 1 0,7 3 0 16,3 0 1-16,9 0 0 0,-3 4 1 15,7 0 0-15,4-1-1 0,-9 3 1 16,3-4 0-16,-2-2 0 0,-5-3 0 16,-8-5 0-16,1-2 1 0,-5-3-1 0,-2-1 0 15,0 1 1-15,-2 0-1 16,-7 2 3-16,-1-1 3 0,-7 1-2 0,1-2-1 16,-1-1-3-16,1 0 0 15,-1-2 0-15,5-1-14 0,-3 0-27 0,5 0-22 16,4-3-3-1,0 1-18-15,6-4-65 0,6 0-227 0</inkml:trace>
  <inkml:trace contextRef="#ctx0" brushRef="#br0" timeOffset="6942.35">12254 4084 570 0,'0'0'42'16,"0"-56"-10"-16,4 42 13 0,-2 3 18 16,2 5-15-16,-4 0-20 0,2 3-4 15,-2 2 1-15,0 1-8 0,0 0-11 16,2 3-6 0,2 7 0-16,5 5-2 0,-5 7 1 0,0 3 1 0,0 5 0 0,-2 4 1 15,-2 3-1-15,0 1 0 0,-6 3 0 16,4 3 0-16,-2-2 0 15,4-1-6-15,0-7 2 16,0-3 3-16,0-5 0 0,4-8 0 0,-4-3 0 0,2-7 0 16,-2-2-4-1,0-3-2-15,0-3 5 0,0 0 2 0,0 0 0 0,0 0 2 16,0-5-1-16,-2-5 0 0,2-1-1 16,0-5 0-16,0-4 0 0,0-2 0 15,6-5 0-15,2-3 1 0,3-1-1 16,-3 3 0-1,2 7 1-15,-1 7 2 0,-1 5-3 0,-4 5 1 0,0 2 0 16,4 2-1-16,1 0 0 16,3 5-1-16,-2 4 1 15,1 6-1-15,1 2-3 0,-1 0 4 16,-1 3 0-16,2 1-1 0,-8-1 2 16,3-1-1-16,-1-2 0 0,-2-3 0 15,6 3 0-15,-6-5 0 0,1 0 1 16,1-1-1-16,2-2 0 0,2 2 0 15,-6-4 0-15,5-2 0 0,-1 0 0 16,2-2 1-16,-6-1 0 0,3-2 2 0,1 0 0 16,-2-1 5-16,4-2-2 0,-5 0-2 15,-1-2 0-15,0-1 0 0,2 0 0 16,2-2 0-16,-1-3-2 16,-3 2 0-16,-4-3-2 0,6 5 1 0,-4-1-1 15,-2 3-1-15,0 3-10 0,0 0-7 16,-6 2-12-16,2 0-23 0,-11 0-45 15,3 0-19-15,3 3-198 0</inkml:trace>
  <inkml:trace contextRef="#ctx0" brushRef="#br0" timeOffset="8013.41">13854 4564 448 0,'0'0'91'0,"0"0"-36"0,0 0 8 16,0 0 8-16,0 0-19 0,-4-1-19 0,4-1-6 15,-2 2-5-15,0-2-9 0,2 2-6 16,-5 0-3 0,5-1-2-16,0 1-1 0,0 0-1 0,0-1 0 0,0 1 0 15,-4 1-22-15,0 5-39 0,-6 1-60 16,-5 0-72 0</inkml:trace>
  <inkml:trace contextRef="#ctx0" brushRef="#br0" timeOffset="12773.58">5875 6020 156 0,'0'0'56'0,"0"0"13"16,0 0-4-16,0 0 71 0,0 0-98 0,0 0-7 15,-11-50 18-15,11 43-3 16,0 0-8-16,0 2-7 0,0 3 16 0,-2 1-19 15,2 1-20-15,0 0-8 0,0 5-1 16,-2 5-4-16,-2 5-3 0,0 8 6 16,0 2 2-16,0 4 1 0,-2 1 0 15,-1 1 0-15,-1-1-1 16,4 2 1-16,-4-4 0 0,4 0 1 0,-3-5-1 16,3-3-1-16,-4-6 0 0,6-3 0 15,0-3 2-15,0-4-2 0,2-2 0 16,0-2 1-16,0 0-1 0,0 0 4 0,0-7 2 15,0-4-2-15,0-5 4 0,0-7-1 16,0-5-4-16,4-6-2 16,-2-2 1-16,8-4-1 0,-1-3 0 0,-3 1-1 15,2-1 0-15,6 5 1 0,-1 6 0 16,-5 9-1-16,2 8 0 0,-3 9 0 16,-5 4 0-16,2 2 0 0,2 0-1 15,4 4-2-15,3 8 0 0,-1 5 1 16,7 5 1-16,-7 6 1 0,7 5 0 15,-5 7 0-15,3 4 1 0,-5 3-1 16,1-1 2-16,1-2-1 0,-4-5-1 16,7-4 2-16,-7-7-2 0,-1-5 0 15,1-3 0-15,-4-2-5 0,-4-6-22 0,-2-3-22 16,0-3-23-16,-4-4-18 0,-10-1-49 16,5-1-48-16</inkml:trace>
  <inkml:trace contextRef="#ctx0" brushRef="#br0" timeOffset="12946.34">5728 6200 101 0,'0'0'374'0,"0"0"-319"15,0 0 2-15,0 0-21 0,0 0-16 0,0 0-10 16,0 0 2-16,54-35 2 0,-25 31-5 16,6 1 0-16,0-1-3 0,4 3-1 15,1-2-3-15,-3 2-1 16,-2 1-1-16,0-2-33 0,-4 1-41 0,0-3-53 15,-10 0-72-15</inkml:trace>
  <inkml:trace contextRef="#ctx0" brushRef="#br0" timeOffset="13182.04">6239 5979 416 0,'0'0'54'0,"0"0"1"15,8-56 12-15,-4 47 2 0,-2 2-19 0,4 3-11 16,-4 2-4-16,-2 1-2 15,0 1-12-15,0 0-4 0,4 0-7 0,-1 2-7 16,-1 6-3-16,6 6 0 16,-4 4 1-16,4 4 1 0,-2 6-1 15,1 1 0-15,1 5 1 0,-4 2-1 0,6 2-1 16,-1 1 1-16,-3-3-1 0,2-3-2 16,0-4-32-16,3-4-14 0,-5-3-29 15,-2-6-11-15,-2-4-38 0,-2-6-58 16</inkml:trace>
  <inkml:trace contextRef="#ctx0" brushRef="#br0" timeOffset="13324.71">6164 6175 529 0,'0'0'61'0,"0"0"-39"16,0 0 4-16,48-54 11 0,-21 47-19 15,4 0-12-15,2 2 0 0,0 2-1 16,6 1-5-16,0 2 0 0,7 0-2 15,-1 5-49-15,-3-4-42 0,-7 1-89 16,-2-2-199-16</inkml:trace>
  <inkml:trace contextRef="#ctx0" brushRef="#br0" timeOffset="13814.15">7332 5885 237 0,'0'0'225'16,"0"0"-214"0,23-50 48-16,-21 46 36 0,-2 4-29 0,0 0-10 0,0 0-8 0,0 0-19 15,0 0-15-15,0 1-8 0,-2 5-6 16,0 5-6-16,2 4 3 0,0 7 2 16,-2 2 1-1,0 4 0-15,2 5 1 0,0 6-1 0,2 4 0 0,0 3 1 16,4 0-1-16,-2-3 1 0,4-3-1 15,3-7 1-15,-1-6 0 0,-2-6-1 16,1-7 0-16,-1-4 0 0,-4-5-2 16,-2-5 0-16,0 0 0 0,-2 0 2 15,0-3 2-15,2-5 3 0,-2-6 1 16,-2-3-3-16,-4-2 0 0,-4-6-1 0,-3-2 0 16,-1-3-2-16,-5 3 0 15,0 3 2-15,-1 2 1 0,-3 5-2 0,-2 7-1 31,9 3 0-31,-3 6-2 0,3 1 0 0,-1 3 0 16,5 6-2-16,1 4 1 0,-1 2-1 0,4 4 2 0,4-1 1 16,1 3 0-1,-1-3-1-15,4 1 1 0,4-1-3 16,1-1-4-16,5-2-11 0,4-3 2 0,7-5 1 0,4-2 2 16,6-3-4-16,6-2 0 15,2-2-18-15,5-3-14 0,-1-4-2 16,-4-3-23-16,1 1-34 0,-11-3-71 0</inkml:trace>
  <inkml:trace contextRef="#ctx0" brushRef="#br0" timeOffset="14224.87">7628 6141 338 0,'0'0'72'0,"0"0"0"0,0 0 4 16,0 0 2-16,0 0-25 0,0 0-6 16,0 0-12-16,0 0-9 0,-35-29-11 15,35 29-12-15,0 0-3 0,0 1-2 16,0 4-1-16,6 1 1 0,0 4 1 0,-2 0 1 15,4 0 0-15,1 2 1 0,-5 0-1 16,6-4 0-16,-2 3 0 16,3-1 1-1,1 1-1-15,5-1 0 0,1-4 1 16,3-2-1-16,6-5 0 0,-2 1-1 0,1-6-1 0,3-3-1 31,-2-4 1-31,-2-2 2 0,-8-1-1 0,-3 0 2 16,-8 0-1-16,-4-2 1 0,-2 0 3 15,-2-3 0-15,-8 0 0 0,-7-1 0 16,-1 3-3-16,-3 3 1 0,0 0-1 16,3 7-1-16,-3 6 0 0,3 3 0 15,-3 3-2-15,4 5 0 0,1 6 0 0,-1 2-1 16,5 2 1-16,2 5 0 0,-1-2 0 16,9 2 1-16,0 1-1 15,2-2 0-15,4 2-8 0,7-3-13 0,3 1-7 16,3-2 3-16,5-3-4 0,5-2-9 15,0-3-26-15,4-1 14 0,2-6-30 16,-2-6-24-16,2-2-21 0,-2-6-40 16</inkml:trace>
  <inkml:trace contextRef="#ctx0" brushRef="#br0" timeOffset="14650.44">8060 6170 262 0,'0'0'101'0,"4"-71"-7"0,-4 46-26 16,2 7 6-16,0 7-19 0,-2 4 0 15,0 5-3-15,0 2-11 0,0 0-21 16,2 0-17-16,0 7-3 0,2 5-7 15,2 6 2-15,1 6 5 0,-3 7 0 16,2 6 2-16,0 2-2 0,-2 4 1 16,0-2 0-16,3-3 1 0,-5-3-1 15,4-7 1-15,2-3-2 0,3-7 3 16,-3-1-3-16,-4-7 0 0,2-5 0 16,-2-1-5-16,-4-4 2 0,2 0 2 15,-2 0 1-15,0-7 5 0,0-5 1 0,0-5-3 16,-2-3-2-16,-4-6 0 0,2-4 0 15,0-7-1-15,-7-4 1 0,1-6 1 16,2 0 2-16,2-1-1 0,-1 5 0 16,3 11 1-16,-2 7 2 0,2 12-1 15,2 6 3-15,2 2-1 0,0 1-3 16,0-1-2-16,6 0-2 0,4 3-2 16,1 0-1-16,3 2 0 0,3 0 1 15,-1 3 0-15,5 3 1 0,0 1 0 16,1 2-1-16,-3 3 1 0,-2 0 0 15,-5 1 1-15,-6 0-2 0,-2 5 1 0,-4-1-2 16,-2 4 3-16,-6-1 0 0,-4 0 0 16,-1-2 0-16,1-3-4 0,-5 0-13 15,1-2-15-15,-1-4-21 0,1-3-13 16,-3-1-4-16,5-4-42 0,3 0-87 16</inkml:trace>
  <inkml:trace contextRef="#ctx0" brushRef="#br0" timeOffset="14933.94">8523 5838 308 0,'0'0'9'0,"0"0"4"0,0 0 37 16,53-44 12-16,-48 39-20 15,-3 2 4-15,0 0 15 0,-2 2-5 0,0 1-14 16,0 0-3-16,0 0-6 0,0 0-8 15,-2 4-10-15,-2 6-10 0,-1 3-3 16,3 6 2-16,-2 2 4 0,4 2 3 0,0 0-3 16,0 1-1-16,0 0 0 15,0 4-2-15,4 0-3 0,0 4 0 0,-1 0-1 16,3-2-1-16,-6 1 2 0,4-6-1 16,0-2-1-16,0-2-8 0,-2-5-24 15,0-3-32 1,0-4-24-16,-2-2-24 0,-2-4-58 0,-4-2-153 0</inkml:trace>
  <inkml:trace contextRef="#ctx0" brushRef="#br0" timeOffset="15091.54">8467 6105 440 0,'0'0'72'0,"0"0"3"16,0 0-28-16,0 0-7 0,0 0-18 0,19-52-6 15,-5 44-1-15,5 2-2 0,1-1-6 16,3 2-3-16,2 3-3 0,2 0-1 0,0-1 0 15,-1 0-7-15,-1-1-42 0,2-4-37 16,-2-2-55-16,-9-2-54 0</inkml:trace>
  <inkml:trace contextRef="#ctx0" brushRef="#br0" timeOffset="15526.15">8851 5791 506 0,'0'0'68'0,"0"0"-4"0,0 0 11 0,0 0 4 0,0 0-41 0,0 0-23 15,0 0-7-15,0 0-7 0,0 0-1 16,15-2-2-16,-7 24 2 0,-2 6 1 16,-2 5 0-16,1 6 1 15,-1 5 0-15,-2-1-2 0,2 1 0 0,-2-3 1 16,2-3 0-16,-2-4 0 16,6-7-1-16,-1-3-1 0,1-8-5 0,-2-1-4 15,-2-3-3-15,2-7 2 16,-3-2-2-16,-3-1-4 0,0-2 3 0,0 0 14 15,0-6 1-15,-3-4 6 0,1-5-5 16,-2-4 1-16,4-6 0 0,-2-4-1 0,2-4 2 16,0 0 3-16,6-2 8 15,-1 7-4-15,3 8-6 0,-4 7 3 0,0 5 0 16,2 1 1-16,1 3-3 0,-3 2-3 16,6 2-3-16,2 0 0 15,3 3-1-15,3 5-1 0,1 4 0 0,-2 2 2 16,1 1 0-1,3 0 0-15,-7 2 1 0,3 3 0 0,-7-3 0 0,1 5-1 16,-3 0 1 0,-2 1 0-16,-4-2 0 0,-2 0 0 0,0-3-1 0,0-1 0 15,0 0-8-15,-2 0-25 16,0 0-27-16,-2-4-28 0,2-4-45 0,0-6-34 0</inkml:trace>
  <inkml:trace contextRef="#ctx0" brushRef="#br0" timeOffset="16069.32">10313 5895 399 0,'0'0'50'16,"0"0"-10"-1,0 0 17-15,0 0 7 16,0 0-22-16,0 0-10 0,0 0-3 16,0 0 1-16,-10-41-2 0,10 40-4 15,0 0-4-15,0 1-4 0,-3-2-2 16,-1 2-4-16,2 0-2 0,-6-1-4 0,2 1-1 15,-5 1-3-15,5 2-1 0,-6 7-1 16,-3 3 1-16,7 0 0 0,-8 2 1 16,5 0 0-16,-1 1-1 0,-1 3 1 15,5 0 0-15,2 2 0 0,-2-4-1 16,4 6 1-16,1-3 0 0,3 0-1 16,0 2-2-16,0-3 2 0,7 0-2 15,1-1 2-15,0-1-1 0,9-4 0 16,-1-2 0-16,3-4 2 0,2-4 0 15,5-3 1-15,3-3 0 0,2-5 1 0,0-5 2 16,-4 0 9-16,-2-6 1 16,-4 0 0-16,-9-5 6 0,3-3 0 0,-11-5 3 15,0-5-6-15,-4-4-6 0,-6 2-6 16,-11 1-4-16,-4 8 1 0,-16 5-2 16,-2 10-3-16,-6 5-3 0,1 7-15 15,-3 3-14-15,5 6 8 0,13 3-3 16,4 3-12-16,5 1-39 0,-1 2-36 15,0 2-80-15</inkml:trace>
  <inkml:trace contextRef="#ctx0" brushRef="#br0" timeOffset="17976.39">11625 5842 107 0,'0'0'54'15,"0"0"-16"-15,0 0 8 0,0 0-5 0,-4-8-11 0,4 5-1 16,0 3 9-16,0-3-1 0,-2-1-9 16,2 1 1-16,-2-2 4 0,-4 0 5 15,6-1 4-15,-2 3-4 0,0-2-13 16,0 0-5 0,2 0 0-16,0 2-1 0,0 1 0 0,0 1-5 0,0 0-5 15,0 1-4-15,0 0-5 0,0 5 0 16,2 7-7-16,2 5 2 15,2 3 4-15,-2 6 0 0,-2 0 1 0,0 2 0 16,3 1 1-16,-1 1 0 0,0 0-1 16,0-4 0-16,4-2 2 0,-4-3-2 0,1-2 0 15,1-4 0-15,0-5 0 16,0-1 0-16,5-3-2 16,-7-2 1-16,6-4 0 0,2-1 1 0,-1-4 2 0,3-4 0 15,3-1 1-15,-3-3 0 0,3-1-1 16,-7-1 1-16,0-3-1 0,1 0 2 31,-7-3 1-31,-2 0 0 0,2 1 1 0,-4 3-2 16,0 1 2-16,0 3-4 0,0 6 4 15,-4 2-1-15,4 5-3 16,0 0-1-16,-4 0-1 0,4 3-3 0,-2 6-4 0,-7 6-4 0,7 3 5 31,0 3 6-31,0 1 0 0,2 1 0 0,0-2-1 16,6 1 1-16,3-3-1 0,-3-4 0 15,4 1-2-15,5-3 2 0,-3-1-1 16,11-3 2-16,-7-6 0 0,7-3 1 16,-4-2-1-16,3-5 1 0,3-4 4 0,-6-3 0 15,0-3 8-15,1 0-1 0,-12-2-2 16,5-2 5-16,-1-1-3 0,-8-3 2 16,1-4-2-16,-5-4-6 15,0-3-1-15,-7-2-2 0,-3 2 0 0,2 8-3 16,-1 6 0-16,5 7 0 0,-2 4-3 15,0 6-7-15,0 4-12 0,4 1-12 16,-2 0-20-16,1 8-16 16,1 5-26-16,-2 1-49 0,-2 4-29 0</inkml:trace>
  <inkml:trace contextRef="#ctx0" brushRef="#br0" timeOffset="19064.45">12215 5775 333 0,'0'0'61'16,"29"-59"7"-16,-19 43 1 0,-4 5 0 15,-2 5-22-15,-2 3-9 0,0 1 12 16,-2 1-2-16,0 1-15 0,0-1-13 16,0 1-7-16,0 0-7 0,0 1-6 0,-2 6-3 15,0 2-2-15,0 7 1 0,0 3 3 16,-2 5 1-16,2 1 0 0,2 3 0 15,-2 2 0-15,2 2 0 16,0-2 0-16,0 1 0 0,2-3-1 0,2 0-3 16,2-2-8-16,0-5-11 0,3-4 20 15,-5-5-4-15,-4-2-11 0,2-7 7 0,-2-3 7 16,0 1 2-16,0-1 2 16,0 0 2-16,0 0 1 0,0-4 5 15,0-5-3-15,0-1-3 0,0-2 1 16,0-3 0-16,-2-4 3 0,6-2-2 0,0-2 0 15,4 3 0-15,-1 5 0 16,1 5-1-16,-4 7-2 16,-2 3 0-16,4 0-1 0,3 0 0 0,3 5-1 0,-4 5-2 15,9 3 2-15,-3 2-1 0,3 1 0 16,-1 1-1-16,-3-2 3 0,3 3 0 16,-1-4-1-16,1 0-6 0,-3-1-14 15,9-4-4-15,-7-3-20 0,8-4 3 16,3-2-3-16,-1-2-11 0,8-6-2 15,0-1-3-15,7-3-19 16,-7 1 8-16,-4-1-19 0,-5-3-6 0,-3 2 30 0,-8-2 67 16,-5 0 5-16,-8-2 92 0,0-5 19 15,0 0-11-15,0-1-13 16,-4 1-30-16,0 4 18 0,-3 3-33 16,1 6-4-16,0 2-1 0,-6 0-2 0,3 3-13 15,3 1-7-15,2 1-9 0,-4 2-11 16,-1 2 0-16,3 2-3 0,0 4-1 0,-2 2 2 15,-5 3 2-15,5 0 1 16,2 1-1-16,0 1-1 0,-3 0-2 16,1-2-2-16,0 0 0 0,8 2-5 0,-4-3 2 15,2 1-3-15,2 1-5 0,0-1-12 16,0-3 19-16,2 0-1 16,0-3-6-16,4-1 7 0,2-6 6 0,5 0 2 15,-5 0 1-15,8-6 0 0,1-1 2 16,0-3 0-1,-1-2 3-15,-4-1 6 0,5-1 5 0,-11-2-2 16,2 2 2-16,3 0-1 0,-7 2-2 0,0 3-4 16,-2 4-5-16,-2 2-2 15,0 2-1-15,0 1-1 0,2 3-1 0,-2 4-3 0,2 6-7 16,2 1 4-16,1 3 6 0,-1-1 1 16,6 2 2-16,-4-1-2 0,7-2 0 15,5 0 1-15,-3-4-1 16,5-2 1-16,3 0-1 0,-4-5 1 0,6-1 1 15,-7-2 0-15,3-1 0 0,-1-1 2 0,-11-4-3 32,5-1 6-32,1-5 7 0,-7-2 9 0,4-1 0 0,1-5-5 0,-9-4 0 15,2-2-5-15,-4-4-2 16,0-3 0-16,-2-7-5 0,0-4-1 16,0-1 2-16,0 1 2 0,-2 5-6 0,-2 11-2 15,0 5-1-15,2 8 1 0,0 3 0 16,0 6-1-1,0 5 1-15,-3 0-1 0,1 2 0 16,0 8-5-16,0 6-4 0,-4 12 2 0,6 2 7 0,0 9 0 16,2-1 0-16,0 1 2 0,4 1-1 15,4-4-1 1,7-2-9-16,-1-3-3 0,5-3 3 16,-5-5-8-16,9-7-7 0,-9-4-5 0,5-5-20 0,-13-4-6 15,7-2-3 1,-1-2-23-16,-6-9-19 0,-4-1 13 0,-2-5-44 0,0 2-78 0</inkml:trace>
  <inkml:trace contextRef="#ctx0" brushRef="#br0" timeOffset="19221.53">13176 5797 321 0,'0'0'81'0,"0"0"-14"15,-52-51 9-15,42 47-7 0,4 1-22 16,1 2-13-16,3 0-8 16,2 1-14-16,0-2-12 0,0 2-1 0,7 0-3 15,-1 1 3-15,14 3 0 0,-1-2 1 0,10-1 1 16,8-1 1-16,3 0-2 0,9 0-29 31,-5-3-33-31,9-6-61 0,-11 2-85 0</inkml:trace>
  <inkml:trace contextRef="#ctx0" brushRef="#br0" timeOffset="20178.43">14211 5714 680 0,'0'0'33'0,"0"0"-19"0,0 0 29 16,0 0 4-16,0 0-27 0,-4-57-11 15,-2 51 0-15,-6 0 1 0,-3 0-5 0,3 3-5 16,-7 1-3-16,3 2 3 0,-5 0-6 16,0 7 3-16,5 2-4 0,-7 2 3 15,9 6 0-15,-7 0 1 0,9 3-1 16,-5 1-1-16,9 3-1 0,-5-1-2 15,3 2-6-15,4-2-4 0,2-1 2 16,4-4-4-16,0 0 13 0,0-3 3 16,6-1-4-16,2-3 5 0,7-1 3 15,-5-3-1-15,9-2 1 0,-3-5 1 16,9 0 0-16,0-6 1 0,-1-4 2 16,3 0 0-16,-4-4 0 0,6 3 2 15,-14-4 2-15,-1 2-1 0,-6 0 1 16,-4-1 4-16,-4 0 4 0,2-1-4 0,-2 3-4 15,0 3-2-15,0 3-5 0,0 4 2 16,-2 2-3-16,2 0-2 0,-2 7-5 16,2 3-6-16,-2 7-7 0,2 3 6 15,0 5 0-15,0 1 8 0,0-2 4 16,4 1-2-16,7-2 1 0,3-1 0 16,1-5 1-16,7-3 1 0,-1-3 0 15,-2-3 1-15,8-2 1 0,-3-6 0 16,-3 0 1-16,2-6 7 0,0-2 6 15,-9-6 0-15,3 2 1 0,-7-2 2 16,-4-2-1-16,-2 1-6 0,0-4-1 16,-4-2-2-16,2-3-5 0,-2-2-2 15,5-5 0-15,-1-2-1 0,0 0 2 0,0 2-2 16,-2 2-1-16,2 8 1 0,-2 2 0 0,2 6-2 16,-2 5 1-16,0 2 1 15,3 4-1-15,-3 2 0 0,4 0 0 0,0 1-3 16,2 5-1-16,9 5-1 15,-5 4 2-15,11 3 2 0,-6 5 2 16,3-1 0-16,-5 4 0 0,-1 0-1 0,-8 0-2 16,-4-3-3-16,-2-2-3 0,0-1-5 15,-2-2 3-15,2-5 6 0,-2 1 1 16,2 0 1-16,0-1 3 0,0-1 0 16,2-1 0-16,7 1-1 0,1-5 0 15,2 0 1-15,-1-3 0 0,5-4 0 0,-3 0 1 16,7 0 1-16,-7-3 1 15,5-3 0-15,-5-3-1 0,3 0 4 16,-1-4 3-16,-3-3 6 0,7-1-1 0,-11-5-2 16,6-2-6-16,-3-2 2 0,-9-5 3 15,2 0-4-15,-4-1-3 0,0 1 3 16,0 7 4-16,-4 3-2 16,2 7-7-16,-4 7-1 0,-1 3 2 0,-1 3 1 15,2 1-4-15,2 0-2 0,-4 10-4 16,-7 2-2-16,3 9 6 0,1 0 2 15,-1 4 0-15,6 0 1 0,2-5-1 0,4 3-2 16,0-3 2-16,0-1 0 16,4 1 0-16,6-4 0 0,5 2 0 0,-3 0 0 15,7-3 0-15,-3-1-1 16,9-6-5-16,2-2-5 0,0-4-9 0,4-2-12 16,4-6-26-16,0-7-38 0,2-6-67 15,-10-2-177-15</inkml:trace>
  <inkml:trace contextRef="#ctx0" brushRef="#br0" timeOffset="20438.43">15615 5350 99 0,'0'0'496'15,"0"0"-464"-15,0 0-5 0,0 0 35 16,0 0 1-16,0 0-27 0,29-47-16 15,-29 47-6-15,4 1-5 0,0 8-9 16,0 4-2-16,1 9-2 16,-3 5 4-16,0 4 1 0,-2 2-1 0,0 2 0 0,0 4 3 15,0 2-1-15,2 3-2 0,2-1 2 16,6-2-2-16,3-5-11 16,-1-4-16-16,7-5-3 0,-9-4-9 0,4-3-17 15,-5-6 0-15,-7-4-47 0,-2-5-38 16,-6-4-98-16</inkml:trace>
  <inkml:trace contextRef="#ctx0" brushRef="#br0" timeOffset="21147.66">15526 5704 495 0,'0'0'50'16,"0"0"-5"-16,10-63-7 0,9 43-5 0,-2 3-9 0,5-2-4 0,3 1-2 15,4-1-2 1,4 3-2-16,4 0-5 0,1 3-5 0,-1 1-4 15,-4 2 2-15,-4 4-2 0,-11 0-5 0,-3-1-19 16,-9 4-4-16,-4 0 0 0,0-1 17 16,-2-1 11-16,0-4-2 0,0 1 0 15,-4-1 2-15,2 2 0 0,2 3 5 16,-2 0 12-16,0 3 11 0,2 0 1 16,0 1-4-16,0 0-5 0,0 6-19 15,-2 8 0-15,2 3-1 0,-2 3 1 0,2 6 0 16,4 2 2-16,0 5 0 15,2 3 2 1,-2 1-1-16,7 3-2 0,-3 0 0 0,0 0-1 0,0-3 0 16,3-4-1-16,-1-5 1 0,-4-2-2 0,3-7 2 31,-3-5-1-31,0-6 0 0,-4-3 1 0,-2-3-1 16,0-2 0-16,2 0 2 0,-2 0 2 0,2 0 0 0,-2-6 1 15,0-3-1-15,0-3 0 0,2-3-4 16,2-3 2-16,1-3-2 15,1-3 0 1,4 3-2-16,-4 1 2 0,1 5 1 0,-1 5 0 16,2 3-1-16,-4 2-1 0,0 4 0 15,-2 0 1-15,2 1-1 0,1 0-1 16,5 3-1-16,2 4 1 0,-1 1 0 16,3 4 0-16,-1-2 2 0,1 1-1 15,5 1 1-15,-5-3 0 0,5 1 0 16,1-3 0-16,-1-3 1 0,2-1-1 15,-5-3 0-15,3-2 0 0,-5 2 1 16,3-3 0-16,-5-1 1 0,-1-4-1 16,1-2 4-16,-4-1 14 0,0-3 0 15,1-2-4-15,-1-3 0 0,-6-1-3 0,0-5-1 16,-2 1 0-16,0-1-2 0,-2 4-3 16,-4 3-1-16,-2 5 6 15,1 4-7-15,3 4-3 0,0 3 0 0,-2 2-1 16,-2 2-3-16,-5 7-6 0,1 10 0 15,-7 3 8-15,5 4 1 0,-1 2 0 16,7 0 1-16,4 0-1 0,4-2 0 16,0-3-1-16,4-1-12 0,6-2 2 15,7-1 0-15,-5-2-4 0,9-2-28 16,0-3 14-16,1-4-27 0,7-5-30 0,6-3-27 16,-1-4-110-16</inkml:trace>
  <inkml:trace contextRef="#ctx0" brushRef="#br0" timeOffset="21697.64">17157 5566 539 0,'0'0'22'0,"0"0"17"0,0 0 15 0,0 0 3 16,0 0-14-16,0 0-16 0,0 0-3 15,-14-43-7-15,14 43-6 0,0-1-4 16,0 1-2-16,0 0-2 0,0 0 3 16,0 0-5-16,0-2-1 0,0 2 0 15,2 0 0-15,2 0-2 0,-2 3 2 16,4 3-3-16,0 3 2 0,5 4-1 16,-3 2 1-16,0 4 0 0,-2 1-1 15,3 3 2-15,-5 2-1 0,-2-2 0 16,0 3 0-16,0-4 1 0,-2-3 0 15,0-1-2-15,0-5-4 0,0-3 2 16,0-1-3-16,0-5-5 0,0-1 11 0,0-3 1 16,0 0 1-16,0 0 3 0,0-3 3 15,0 2 0-15,0-5 1 0,0-3 2 16,0-1-1-16,0-4-2 0,2 0-2 16,2-6 5-16,-2-3 0 0,2-2-2 15,5-2-3-15,-1-2-1 0,0 1-3 16,3 1 1-16,3 6-1 0,-8 5 3 15,2 6-4-15,1 5 0 0,-7 3 0 16,4 2 0-16,0-1-1 0,2 1 0 16,3 9-2-16,1 2 1 0,-1 5 0 0,5 2 1 15,-6 4 1-15,1 2-1 0,3 1 1 16,-8-1 0-16,1 1-2 0,-5-4 2 16,2 0 0-16,-2-3 0 0,2 0-6 15,-2 0-20-15,0-1 1 0,0-1-24 16,0-3-15-16,2-4 3 0,-2-2-27 15,5-4-32-15,-5-2-50 16</inkml:trace>
  <inkml:trace contextRef="#ctx0" brushRef="#br0" timeOffset="22043.95">17509 5484 518 0,'0'0'49'0,"0"0"-9"15,0 0-2-15,0 0 20 0,0 0-26 16,0 0-22-16,0 0-5 0,0 0 0 16,26-9-1-16,-21 25-1 0,-3 2 0 15,0 0-1-15,0 2 0 0,-2 2 0 16,2 1 0-16,0 1-2 0,2-1 1 16,0-1 1-16,11-4-1 0,-3 1 1 0,7-3-1 15,-1-4 1-15,5-2-1 0,0-3 1 16,-1-4 0-16,5-2 0 0,0-1 1 15,-6-2-2 1,-3-7 2-16,-3 0 0 0,-3 0 2 0,-5-4 5 0,-3-3 5 16,-2-6-3-16,-2-4-8 15,0-2-3-15,0-1-1 0,-6 1 0 0,-1 4 0 16,1 8-1-16,-2 4-9 0,0 6-18 16,-1 4-19-16,1 2-19 0,0 10-17 15,-1 2-56-15,5-1-61 0</inkml:trace>
  <inkml:trace contextRef="#ctx0" brushRef="#br0" timeOffset="23003.77">17910 5600 614 0,'0'0'46'0,"0"0"-4"0,0 0 27 15,41-50-25-15,-31 45-27 0,-2 0-11 16,-1 2 2-16,-5 1-2 0,2 2-3 15,-2 0-2-15,0 0 1 0,-2 5-2 16,2 5-2-16,0 3-1 0,2 6-1 16,-2 3 3-16,2 2 1 0,-1 2 1 15,-3-1 1-15,2 3-2 16,-2-3 1-16,2 1 0 0,2-3-1 0,0 0-3 16,0-5-3-16,0-4-2 0,2-3 1 15,1-4-1-15,-5-2 1 0,0-4-6 0,-2-1 13 16,0 0 2-16,0-4 1 0,2-3 6 15,-2-1-6-15,0-5 2 0,-2-2-3 16,2-2-1-16,0-5 2 0,0 0 1 16,2-5-1-16,4 0 0 0,-2-3 0 15,6 0-1-15,1 5 2 0,1 4-4 16,-1 8 0-16,-5 7-1 0,-4 1 1 16,2 3-1-16,-2 2 1 0,4 0-2 15,-2 8 0-15,5 2-3 0,-1 3 2 0,0 4 1 16,0 2 0-16,3 2 1 15,-5 0 1 1,0 3-1-16,2-2 1 0,-3 0-3 0,5-5-9 0,-6-3 2 0,0-3 5 16,-2-4-10-16,0-6 15 0,0 1 0 15,-2-2 1-15,2 0 2 0,1 0 5 16,-3-6 4-16,4-1 8 0,2-4-4 16,-2-1-10-16,2-2 0 0,-2-4 3 15,5 1-3-15,3-4-1 16,-2 0-2-16,1 1-2 0,5-1-1 0,-3 3 0 15,-5 4 0-15,2 4 0 0,-6 4 0 0,-2 6 0 16,-2 0 0-16,2 0-1 0,1 7-3 16,3 5-3-16,-2 6 3 15,6 2 1-15,-4 5 3 0,5 2 0 16,5 0 0-16,1-1-8 0,6-5-11 16,1-2 0-16,-1-7 4 0,0-5 2 0,0-2-28 15,-7-5 37-15,1-3 4 0,-5-8 1 31,7-3 0-31,-7-2 2 0,0-5 2 0,3-4 6 16,-7-2 5-16,0-5 1 0,-3-3-4 0,-1-1 1 0,-2-6-3 16,-2-3 2-16,0-3 0 0,-2 3 4 15,2 4-11-15,0 8 3 16,0 10 1-16,-4 7-2 0,2 8-2 0,2 4-2 16,0 3-2-16,-5 1-2 0,-1 7-2 15,0 10-10-15,-4 7 4 0,-1 8 8 16,3 4 0-1,4 1 1-15,4 0-1 0,0 0 0 0,2-1 2 0,4 0-1 16,2-1-1-16,9 0 2 0,-5-1-2 0,5-4 1 16,-3 0 0-16,1-5-1 0,1-4 0 15,1-3 0-15,-3-6 1 0,5-5-1 16,-7-4 1-16,1-3 0 0,-3 0-1 0,-2-6 2 16,-1-1 2-16,-1-5 0 0,-2-4 0 15,2 0 0-15,-4-8-1 16,-2 1-2-16,0-6 0 0,-8 2-1 15,-4 1 2 1,-3 3-2-16,-8 3-5 16,-1 6-5-16,-3 3-11 0,4 7-25 0,-2 4-3 15,4 2 12-15,5 8-24 0,8 3-38 16,8 3-22-16,10 2-23 0,7-4-8 16</inkml:trace>
  <inkml:trace contextRef="#ctx0" brushRef="#br0" timeOffset="23711.32">19222 5635 239 0,'0'0'266'0,"0"0"-219"0,0 0 0 16,0 0 14-16,0 0-15 0,0 0-22 16,0 0-14-16,-27-10-5 0,25 15-3 15,0 3 1-15,0 2-1 0,0 0 1 16,0-1 2-16,-2 0-2 0,4 2-1 15,-2-3-2-15,2 0 2 0,0-1-2 16,0-3 0-16,0 0 0 0,0-2 0 16,2-1-1-16,4 1 1 0,2-2 0 0,5 0 1 15,3-2 2-15,1-5 1 16,3-1-1-16,-3-3-1 0,-3-2-1 16,-5 1 1-16,-3-5 1 0,-2 3 2 15,-4-3-1-15,0-1-1 0,-6 2-1 0,-2 1-2 16,-3 2-1-16,1 5-1 0,0 2 1 15,-3 4 0-15,-1 2-1 0,-1 5-6 16,-3 7-7-16,1 5 2 0,1 5 4 16,1 0-1-16,1 4 2 0,1-3-3 15,9 1-3-15,2-5 3 0,2-4 8 16,0 1 1-16,2-4-1 0,4-1 0 16,7 2-2-16,1-5 4 0,3-1 1 15,1-3 5-15,7-4 4 0,0 0 10 16,6-6 2-16,0-3-4 0,-4-2 0 15,-2-3-1-15,-9 0-7 0,-1 1-3 0,-9-3 2 16,-4-3 5-16,0-4-3 0,-2 0-6 16,0-3-2-16,-2 0-2 0,0-1-2 15,0 2-1-15,0 3 3 0,0 5-8 16,2 3 5-16,0 3 1 0,0 2 1 16,0 3 0-16,0 4 1 0,2 0-1 15,0 0 0-15,0 2-1 0,2 0-2 0,6 0 0 16,1 0 1-16,-1 6 0 15,2 3 1-15,5 2-3 0,-1 7 2 16,1 2 2-16,-1 1 0 0,1 3 1 16,-5-3 1-16,-1-1 0 0,-5 1 1 0,-6-4 1 15,0 2 0-15,-6-4-2 0,-3 1 2 16,-1 0 0-16,6-1 0 16,-2 2-2-16,4-3-1 0,2 0 0 15,2-2-1-15,6-1 1 0,9-1 0 0,3-3 1 16,9-3 0-16,8-1-1 0,13-5-3 15,6 2-2-15,4 0-41 0,6-9-21 16,0-4-45-16,-6-3-140 0</inkml:trace>
  <inkml:trace contextRef="#ctx0" brushRef="#br0" timeOffset="24057.58">20433 5356 701 0,'0'0'42'0,"0"0"8"15,0 0-3-15,0 0-2 0,0 0-19 16,0 0-13-16,0 0-8 0,-2-32 0 16,2 32-3-16,-2 0-2 0,-2 2-1 15,2 4-1-15,-4 5-2 0,-4 5-1 16,-5 0 5-16,5 5 0 0,-7 0 0 16,3 3 1-16,-3 1-1 0,5 1 0 15,-1 0-8-15,5-1-6 0,4-5 6 0,0-1-7 16,4-5 1-16,4-2 2 0,4-2 6 15,3-3 1-15,-1-3 5 16,7-3 0-16,1-2 1 0,7-3 0 16,-2-5 0-16,-3-1 1 0,-1 0 0 0,-7-1 2 15,-1 1 6-15,-5-4 4 0,-4-3-7 16,-2 1-1-16,0-2-5 0,-6 0 0 16,-3 4-1-16,-1-1-1 0,-2 4-2 15,-1 1-22-15,1 4-10 0,0 6-39 0,-1 0-9 16,7 9 0-16,2-1-59 15,4-2-67-15</inkml:trace>
  <inkml:trace contextRef="#ctx0" brushRef="#br0" timeOffset="24434.93">20785 5443 281 0,'0'0'364'0,"0"0"-304"0,0 0-33 16,0 0 27-16,0 0-10 0,0 0-29 15,0 0-11-15,64 30-2 0,-50-3 2 16,3 2 0-16,-3 8 0 0,-1-2-1 16,-3 3-2-16,-4 2 0 0,1 4-1 15,-3 1 1-15,0-3-1 0,-2-3-1 16,0-7 1-16,0-7 1 0,0-7-1 16,-2-8 1-16,2-5-1 0,-2-1 1 0,0-3 0 15,0 1 0-15,0-2 0 16,0-5 5-16,0-7 3 0,0-7-1 0,-2-10-3 15,-6-5-2-15,-2-7 2 0,-3-7-3 16,-5-11-1-16,-1-5 1 0,-4-7-1 16,7-5-1-16,-3 0-3 0,7 0 1 15,3 7 0-15,5 12-1 0,4 14-4 16,4 14 2-16,3 11 0 0,1 9-2 16,-2 5-5-16,2 4-8 0,1 3-16 15,-1 9-26-15,-2 5-5 0,-4 7-16 0,-2 1-46 16,2 5-30-16,-6-2-151 0</inkml:trace>
  <inkml:trace contextRef="#ctx0" brushRef="#br0" timeOffset="24608.42">20733 5506 396 0,'0'0'225'0,"0"0"-196"0,0 0-6 15,0 0 31-15,0 0-15 0,52-47-24 16,-31 36-9-16,3 0-1 0,3 1-4 0,6 1-1 15,7 0-1-15,5 2 1 16,7 4-5-16,4 3-45 0,6-1-41 0,-5 1-73 16,-9 1-226-16</inkml:trace>
  <inkml:trace contextRef="#ctx0" brushRef="#br0" timeOffset="25394.1">21599 5457 501 0,'0'0'72'16,"0"0"-69"-16,0 0 8 0,0 0 46 0,48-50-13 15,-40 43-21-15,-2 3 0 16,-2 0 10-16,-1 3-5 0,-1 1-4 16,0 0-8-16,2 0-8 0,0 4-6 0,6 3-2 15,3 5 0-15,-3 2-1 0,2 5 1 16,-1 1-1-16,-3 4 1 0,-4-3 0 15,-4 3 0-15,4-3 0 0,-4 0-1 16,0-5-11-16,0-4-8 16,0-5 6-16,0-1 3 0,-2-5 2 0,0-1 2 15,2 0 7-15,-2-2 6 0,-2-3 3 16,2-1-4-16,-2-3-2 0,2-1 2 16,0 0-3-16,2-2 2 0,-4-1 0 0,4-1 2 15,4 0-2-15,-2-4 0 0,4 0 1 16,0-3-1-16,7 2-2 0,-1 1-1 15,-2 4 0-15,7 5 0 16,-9 3-1-16,0 3 0 0,5 3-1 0,-3 3-1 16,0 5 1-16,9 6-2 0,0 3 1 15,1 6 2-15,-3 0 0 0,1 3 0 16,-5-2 1 0,-1 0-1-16,-1 0-1 0,-3-5 1 0,4-2-3 0,-6-6-9 15,1-1 0-15,-1-4-4 0,4-5 12 16,3 0-11-16,-1-1-4 0,9-2 13 0,-1-3-4 15,7-3-9-15,4-2-2 0,2-4 4 16,2-1-2-16,-2-2-7 0,-4-5 6 16,-4-1 11-16,0-2 9 15,-10-6 0-15,-3 3 2 0,0-4 29 0,-5 1 5 16,-5 4 6-16,4 3 9 0,-6 8-21 16,0 6 5-1,0 3-8-15,0 2-7 0,-2 0-7 0,-2 5-7 0,-3 0-6 16,-1 9-7-16,-6 3-3 0,-3 5 7 15,-4 3 3-15,5 0 0 0,-7 2 2 16,9 2-2-16,-1-3-3 0,5-2-2 16,2 2 4-16,3-3-1 15,3 1 1-15,2 0 1 0,0-3-3 16,5-2 3-16,5-1 0 0,0-4 0 0,9-3 0 16,-5-1 0-16,9-4 2 0,0-1 0 0,4 0 0 15,-3-6-1-15,3-1-1 0,-8 0 2 16,-5-4-1-16,-3-2 3 0,-3-3 4 15,2-4-3-15,-8-3-1 16,3-5-2-16,-5 1-1 0,0 1 0 16,-3 2-1-1,-3 7-4-15,-6 1-16 0,2 5-10 16,1 6-16-16,-1 1-11 0,2 4-11 16,-1 0-23-16,5 2-44 0,2 2-55 0</inkml:trace>
  <inkml:trace contextRef="#ctx0" brushRef="#br0" timeOffset="26197.73">22761 5352 375 0,'0'0'179'0,"0"0"-97"0,48-63-41 16,-32 43 6-16,-8 3 12 0,-1 1-13 16,-1 7-12-16,-2 4-3 0,-4 2-10 15,2 2-9-15,-2 0-7 0,0 1-5 0,6 8-1 16,-4 6-3-16,0 8 1 0,0 3-1 15,0 5 4-15,1 2 0 0,-3 4 0 16,0 4 0-16,0 0 0 16,0 2 0-16,4-6 1 0,0-2 0 0,2-2 1 15,4-8-1-15,-3-3 0 0,-1-3-1 16,0-5 0-16,-2-5 0 0,2-4 0 16,-6-2-2-16,2-1 2 0,0-1 1 15,-2 0-1-15,3-4 4 0,-1-4 0 16,0-3-1-16,-2-4 0 0,0-3-2 15,-4-4 0-15,-7-2-1 0,-3-1 0 16,1-2-2-16,-9 7-1 0,1 2-3 16,2 5 0-16,3 7-3 0,1 3 7 0,3 4-3 15,-3 4-8-15,5 4-3 0,0 3 2 16,-1 3 7-16,5-1 2 0,2 2 4 16,4-3 0-16,0 3-1 0,0-3 2 15,4-1 0-15,4 1 0 0,9-3 0 16,-5-2 0-16,9-2 1 0,0-1 1 15,10-1 0-15,4-4 2 0,4-1 0 16,3 1 2-16,1-3-3 0,2 0 4 16,1-5 0-16,-5-2-1 0,-4-1-2 15,-4-3 2-15,-6-2-1 0,-4-5-1 0,-10-1 1 16,-1-5-1-16,-2-4 1 16,-6-2-2-16,-4-1-1 0,0 0-2 0,-4 3 1 15,-4 2-1-15,-6 6 0 0,3 6-1 16,-1 3 0-16,1 6-1 0,3 0 0 15,-2 4-2-15,-3 4 0 0,1 2-2 16,-5 9-5-16,5 1 4 0,4 0 3 16,-3 2 3-16,5 0 1 0,4 0-1 15,2 0 1-15,2 1 0 0,0-1 0 16,7-3 0-16,1 1 1 0,2 3 0 16,9-2 2-16,-4 3 0 0,5-1 0 0,5 1 8 15,-2 1-5-15,0 0-4 0,2 0 1 16,0-2 2-16,-1 1-3 15,-9 0 3-15,4-1 1 0,-9 0-1 16,5-2-2-16,-11 1 0 0,-4-2-2 0,0-2 1 16,-2-1-2-16,0 0 1 0,-2-1 0 15,-6-2 0-15,-5-2-1 0,1-3 3 16,-5-1-1-16,-1 0 0 0,-3 0 0 16,2-5 2-16,-3-3-4 0,3-2-4 15,2-3-14-15,3-1-7 0,4-1 4 0,8 1-10 16,2 0-3-16,20-3-15 15,5-1-36-15,12-4-44 0,0 4-143 16</inkml:trace>
  <inkml:trace contextRef="#ctx0" brushRef="#br0" timeOffset="27313.8">23048 5452 282 0,'0'0'69'0,"0"0"-20"0,0 0-1 0,0 0 13 16,0 0-14-16,-2-2-21 0,0 2-13 15,2 0-4-15,-6 3-2 0,2 1 0 16,-2 0-3-16,-5 1-1 0,-1 2 4 15,2-1-3-15,-3 0-2 0,1 0 3 16,6-1-2-16,-1 1 0 0,-1-2 0 16,6-1-1-16,0 0 0 0,2 0-1 15,0-1 2 1,0 0 0-16,0-1 0 0,4 0 0 0,4 0 1 0,1-1 2 16,-3-1 6-16,10 1 11 0,-5 0 0 15,-3 0-9-15,2 0 0 0,-1-2 3 0,-3-2-7 16,-2 2-3-1,-2 0-3-15,0 0 2 0,0-1 0 0,0 0 1 0,-2 0-2 16,0-2-1-16,0-1 0 0,0-1-2 16,0-1 1-16,0 0-2 0,-2 1 0 15,0 1-1-15,0 2 1 0,-2 1-1 16,2 0 0-16,2 2-1 0,-4 1 1 16,0 0-3-16,-5 2-2 15,-1 1 0-15,0 3 1 0,-3 0 2 0,3 3 0 16,2 1 1-16,1 0 0 0,-1 4 1 15,2-2 0 1,2 3 0-16,2-1 0 0,0 0 0 16,4 2 0-16,-2-3 0 0,0 0 0 0,0-1 0 0,6-3 0 0,2 0 0 15,1-2 1-15,-1-2 1 0,6-1-2 16,1-4 1-16,-3 0 1 0,5 0-1 16,-5-2 1-16,7 0-2 0,-9-4-10 15,2 1-51-15,1-1-42 0,-7-2-65 16,-4 1-206-16</inkml:trace>
  <inkml:trace contextRef="#ctx0" brushRef="#br0" timeOffset="27866.08">25339 5036 100 0,'0'0'439'0,"0"0"-367"0,0 0-23 15,0 0 20-15,0 0 0 0,0 0-35 16,0 0-20-16,8-33-4 0,-6 46-2 0,2 6 2 16,0 6 7-16,-2 3 3 15,-2 3-1-15,3 1-6 0,-1 2 1 0,0 3-5 16,2 2-3-16,0 4 1 15,0-1-3-15,-2 0-1 0,2-2-1 16,5 0 0-16,1-2-2 0,-4 2 0 16,-2-1-12-16,2-1-28 0,1 0-31 0,-7-1-61 15,0-9-83-15</inkml:trace>
  <inkml:trace contextRef="#ctx0" brushRef="#br0" timeOffset="28955.1">5972 7157 234 0,'0'0'233'16,"0"0"-169"-16,0 0-1 0,0 0-7 16,0 0 0-16,0 0-13 0,0 0-19 0,0 0-14 15,0 0-10-15,0-15 0 16,0 33 0-16,0 6 0 0,0 4 1 0,-2 4 2 16,0 3 0-16,-2 3 3 0,-7 2-6 15,9 2 2-15,-4 1-2 0,0 3 2 16,-4-4-2-16,-1 0 0 15,1-3 0-15,2-10 1 0,-3-8-2 0,7-5 1 16,0-9 0-16,2-4 0 16,2-3 1-16,-2-2 1 0,2-5 2 0,0-4 1 15,0-4-2-15,0-8-1 16,0-3-1-16,8-5 1 0,0-3 0 16,3-4 1-16,-5 1-3 0,2-4 2 0,0 1 1 15,1-4 3-15,-1 0 0 0,0 3 1 0,5 8 3 16,-3 9-7-16,-4 8-2 0,0 7 1 15,3 6-1-15,-3 2 1 0,-2 1-2 16,6 7-2-16,3 5 0 0,-1 7 1 16,7 7 1-16,-1 4 2 15,1 6-2-15,0 4 1 0,-1 4-1 0,-1-3 1 16,-1-2 0-16,-3-1 0 0,1-4 1 16,-4-5-2-16,1-4 0 0,-1-3-1 15,-4-3-14-15,-2-2-23 0,-1-3-19 16,-3-5-23-1,0-4-33-15,-9-5-66 0,-1 0-129 0</inkml:trace>
  <inkml:trace contextRef="#ctx0" brushRef="#br0" timeOffset="29109.95">5850 7523 524 0,'0'0'68'0,"0"0"-24"15,0 0-33-15,0 0 20 0,0 0-11 16,56-47-5-16,-25 38-6 15,4 0 2-15,4-2-7 0,0 3-1 0,11-3-2 0,0 1-1 16,1-1-33-16,-3 2-59 0,6-4-73 16,-15 2-103-16</inkml:trace>
  <inkml:trace contextRef="#ctx0" brushRef="#br0" timeOffset="29424.18">6691 7122 144 0,'0'0'153'0,"0"0"-112"16,0 0 33 0,0 0-13-16,-49-57-4 0,40 52-13 0,1 0-2 0,-2 2-4 0,8 2-3 15,-2-1 4-15,-1 2-5 0,3 0 0 16,0 0-7-16,2 2-8 0,0 4-10 15,-2 5-8-15,2 6 0 0,0 3 0 16,0 6 3-16,2 3 0 0,0 4 0 16,3 8 0-1,-3 7-3-15,4 6 1 0,-6 4-1 0,6 1 0 0,-4-3 0 16,0-5-1-16,4-4-5 0,-4-5-21 16,3-8-16-16,-1-4-21 0,-4-5-29 15,0-9-63-15,0-3-103 0</inkml:trace>
  <inkml:trace contextRef="#ctx0" brushRef="#br0" timeOffset="29597.02">6414 7552 463 0,'0'0'114'0,"0"0"-58"16,0 0-26-16,0 0 2 0,17-52 2 15,-7 45-15-15,9 0-3 0,1-2 0 16,9 0-3-16,7-1-1 15,3 1-7 1,8-1-2-16,1 1-3 0,6-1 0 0,1 0-29 16,3-3-55-16,2-2-33 0,-4-3-69 15</inkml:trace>
  <inkml:trace contextRef="#ctx0" brushRef="#br0" timeOffset="30101.69">7737 7039 580 0,'0'0'0'15,"0"0"-1"-15,0 0 1 0,0 0 53 0,13-51 0 16,-13 44-4-16,0 2-3 0,0 3-12 16,0 2-10-16,0 0-4 0,-2 0-6 15,2 1-6-15,0 3-5 0,0 5-3 16,2 9-5-16,6 2 3 0,-4 9 2 15,2 2 1-15,0 6 0 0,3 2-1 16,-1 2 0-16,0 3 1 0,1 3 0 16,-1-2 0-16,0-5 0 0,-2-9 0 15,0-8-1-15,-1-6 0 0,-1-9 0 16,-2-2-1-16,0-6-3 0,-2 0 1 16,2 0 2-16,-2 0 1 0,0 0 0 0,0-6 0 15,0-1 4-15,0-4-1 16,-4-3-2-16,-2-2-1 0,-5-2 1 0,-3-3 0 15,-5 0-1-15,-4 0 0 16,-1-2-1-16,-1 4 1 0,-4 4-1 0,2 3 1 16,4 5-1-16,1 4-2 0,-1 3 0 15,8 2-1-15,-1 5-2 0,3 4 2 16,-1 5 2-16,2 1 1 0,3 2-1 16,3 0 0-16,0-2 1 0,6 1-1 15,0-2-1-15,0-1-2 0,12-1-9 16,1 0 10-16,3-5 1 0,7 3-1 15,4-7 1-15,2-2-3 0,4-4-3 0,0 1-14 16,2-6-26-16,0-3-12 0,4 0-20 16,-3 0-58-16,-5-3-77 0</inkml:trace>
  <inkml:trace contextRef="#ctx0" brushRef="#br0" timeOffset="30939.01">7989 7265 570 0,'0'0'57'0,"0"0"-35"16,0 0 16-16,0 0 5 0,0 0-23 0,0 0-6 16,0 0-1-16,0 0-4 0,-2-3-5 15,2 11-4-15,2 1 0 0,0 6-1 16,-2 0 1-16,5 4 0 16,-3-2 1-16,4-1 1 0,4 2-2 0,1-4-2 15,3-2-19-15,7-2 17 0,-1-3-2 16,5-3-4-16,0-4 5 0,2 0 1 15,2-5 2-15,-4-3 0 0,-5-2 2 16,3-1 0-16,-9-2 0 0,-3 0 1 16,-5 0 0-16,-4-3 4 0,-2 0 12 15,-2-1 5-15,-4 0-5 0,-5 4-5 0,3 3-3 16,2 3-1-16,-2 3 3 0,-1 1-6 16,1 3-5-16,2 7-4 0,0 8 0 15,-2 6 0-15,1 4 1 0,1 4 0 16,6 0 2-16,0 1 1 0,8-3 0 15,3 1-3-15,3-6-1 0,3-2 2 16,-1-5 0-16,7-3 1 16,-4-5 0-16,1-2 1 0,5-5 0 0,0 0 1 15,-4-7 1-15,5-4-1 0,1-2 0 0,-2-3 3 16,-2-1-2-16,0 0 2 16,-3-5-2-16,-3 1-1 0,-5-3 1 0,3 0 2 15,-9-1 4-15,0 2 2 0,0 1 3 16,-2 8 0-16,-2 5 2 15,1 4 1-15,-3 1-2 0,0 3-5 0,2 1-7 16,2 2-2-16,-2 7-3 0,4 5-1 16,0 4 3-16,2 6 1 0,-3 5 0 15,3-1 1-15,-2 4 0 0,0 0-1 16,3-1 2-16,1-2-2 0,-4-1 1 16,4-3 0-16,1-3-1 0,-3-3 0 0,-4-3 0 15,0-3-2-15,0-4-6 16,-1-4 5-16,-3-4 3 15,0-1-1-15,0-1 1 0,0-4 1 16,-3-2 4-16,-5-4-4 0,4-3-1 0,-6-4 0 0,-1-2 1 16,-1-5-1-1,-5-6 0-15,3-1 0 0,-1-7-1 0,-3-3 0 0,3-6 1 16,-1-2 0-16,3-2 0 16,5 0 0-16,4 5 0 0,2 5 0 0,2 10 0 15,2 10 1-15,2 10-1 16,4 5 0-16,1 3-2 0,3 3 1 0,7 1-2 0,1 4 0 15,3 7 2-15,4 2-1 16,-2 5 2-16,-2 2 0 0,-5 0 0 16,-1 3 0-16,-5 0 0 0,-8 3-2 0,-4 1-2 15,0-1-1-15,-4 1 5 0,-10-2 0 16,3-3 0-16,-3 0-2 0,1-5-13 16,1-1-12-16,-4-4-8 0,3-2-29 15,-1-3-9-15,-1-5 17 0,7-2-65 16,8-8-24-16,0-6-89 0</inkml:trace>
  <inkml:trace contextRef="#ctx0" brushRef="#br0" timeOffset="31143.86">9015 6956 570 0,'0'0'73'0,"0"0"-25"16,0 0 20-16,0 0-32 0,0 0-28 15,0 0 1-15,0 0 11 16,56 62 0-16,-44-29-4 15,2 4 0-15,-1 2-5 16,-3 2-8-16,5 3 1 16,-3 0-3-16,-2 0 0 0,5-4 0 0,-5-8-1 15,3-4-1-15,-3-6-12 0,-2-8-11 16,-2-4-5-16,-4-5-25 0,0-3-29 16,-2-2-24-16,-6-5-54 0,-4-4-102 15</inkml:trace>
  <inkml:trace contextRef="#ctx0" brushRef="#br0" timeOffset="31301.52">8932 7275 440 0,'0'0'167'0,"0"0"-111"15,0 0-4-15,0 0-11 0,0 0-24 16,0 0-12-16,0 0 2 0,79-34 3 0,-38 28-3 16,17-1 0-16,8 3-4 0,4-3-2 15,13 2-1-15,0-4-5 0,-3 1-89 16,-3-5-56-16,-13 1-187 0</inkml:trace>
  <inkml:trace contextRef="#ctx0" brushRef="#br0" timeOffset="31586.48">10549 7066 400 0,'0'0'114'0,"0"0"-48"16,0 0-1-16,-11-55 17 0,9 48-15 16,0 2-25-16,2 0-3 0,0 4-5 15,0 1-6-15,0 0-3 0,0 2-7 0,0 5-11 16,0 2-7-16,4 8-2 16,0 7 2-16,3 3 3 0,1 5 0 15,-6 2-2-15,0 2 1 0,2 3-2 0,-2 1 0 16,-2 6-8-16,0 2-34 0,0 4-21 15,0-1-48-15,0-3-134 0,-8-13-198 16</inkml:trace>
  <inkml:trace contextRef="#ctx0" brushRef="#br0" timeOffset="90909.58">25477 6272 343 0,'0'0'64'0,"0"0"-31"16,0 0-17 0,0 0 19-16,0 0 2 0,0 0-7 0,42 6-2 0,-32 1-10 0,0 0-6 15,-4 1-3-15,-3-2 0 0,-1-1-5 16,0 0 0-16,-2-2-1 0,0 0 1 15,0 0 1-15,0 2 2 0,-4 0 3 16,-1 1 2-16,-5 2 2 0,-6-1-2 16,3-2-4-16,-8 1-4 15,11-3 1-15,-6 0-3 0,5-1 1 0,9-2-2 16,-2 0 0-16,0 0 0 0,2 0 0 16,-2 0 0-16,2 0-1 0,-2 0 1 15,-1 0 0-15,3 0 0 0,-2-1 0 0,4 1-1 31,-4-2 1-31,0 1-1 0,2 0 0 0,-2 1 0 0,2 0 0 0,2 0 0 16,-2 0 0-16,2 0-1 0,0 0 0 31,0 0 1-31,0 0-1 0,0 0 1 0,0 0 0 0,0-2 0 0,0 2 0 16,0 0 0-16,0 0 0 0,0 0 0 16,0 0 1-16,0 0-1 0,0 0 1 15,0 0-1-15,0 0 0 0,0 0 0 16,0 0 1-16,0-1-1 15,0 1 1-15,0 0-1 0,0 0 0 0,0 0 0 16,0 0 0-16,0 0 0 0,0 0 0 0,0 0 0 16,-2 0 0-16,2 0-2 0,0 0-17 15,0 0-9-15,-3 0-7 0,-1 0-6 16,2 0-28-16,-2 3-30 0,0 0-51 16,-8 1-148-16</inkml:trace>
  <inkml:trace contextRef="#ctx0" brushRef="#br0" timeOffset="91969.28">25579 6344 119 0,'0'0'222'0,"0"0"-169"0,0 0-16 16,0 0 8-16,0 0 1 0,0 0-18 15,0-11-10-15,2 11 0 0,0 0-3 16,0 0 0-16,2 0-3 0,-4 0-1 16,0 1-2-16,0 1 0 0,0 0 0 15,0 1-2-15,-4-1 3 0,-2 2 1 16,-1 2 4-16,-13-1-3 0,1-2-2 0,-8 2-5 16,-4-1-3-16,-4-3 0 0,-2 1-1 15,4-2 0-15,0 0-1 0,8-2 1 16,0-2-1-16,15 0 0 0,4-2 1 15,-1-1-1-15,5-1 1 16,0-4 5-16,2-1 3 0,0 0 4 16,0 0 12-16,4 1 2 0,5-2 7 15,-1 2-23-15,2-1-5 0,9 2-1 0,-5 1 0 16,9 1 0-16,8 1-4 0,0 3 1 16,0 3-1-16,0 2 1 0,-2 2-1 15,-6 8 1-15,-1 4-1 0,-9 2-1 16,1 6 0-16,-10 4 0 0,-4 6 0 0,-14 7 1 15,-5 1 0-15,-12 3-1 0,-8-4-5 16,-4-4-2-16,-3-2-4 0,7-8 2 16,0-3 4-16,6-6 5 15,6-2 0-15,4-5 0 0,13-3-2 0,6-4 2 16,1 0 0-16,3-2 1 0,0 0-1 0,7 0 0 16,5 0 0-16,11-2 3 15,12-6 8-15,19-3 3 0,8-3-3 16,12-1-2-16,-2 1-3 15,9 0-3-15,2 3-3 0,-11 3-15 16,-10-1-53-16,-16 1-110 0,-24-6-342 0</inkml:trace>
  <inkml:trace contextRef="#ctx0" brushRef="#br0" timeOffset="93197.12">5918 8570 382 0,'0'0'80'0,"0"0"-6"0,0 0-7 0,46-54-10 16,-38 49-6-16,0 1-15 0,-2 3-8 16,5 1-8-16,-5 0-4 0,-4 2-9 15,4 7-5-15,0 6 0 0,-4 6-2 16,-2 5 1-16,0 10 1 0,-6 5-1 15,-4 7 1-15,-9 2-2 0,5-3 3 0,-5-3-2 16,7-7-1-16,-5-6-2 0,7-6 2 16,4-7 0-16,2-6 1 0,-1-5-1 15,5-4 0-15,0-2-1 16,0-1 1-16,0 0 0 0,0-1 0 0,0-9 1 16,5-6 2-16,1-9 2 0,2-7 3 15,7-5 0-15,-3-2-4 0,0-1-2 16,5-1 0-16,-3 3 2 0,5 6-1 15,-9 7 0-15,1 9 2 0,-5 9-4 16,0 2 0-16,-6 5 2 0,4-1 1 0,2 1-4 16,-1 4 0-16,9 6-1 0,-2 9 0 15,5 9 0-15,2 9 1 0,1 7 0 16,-3 4 0-16,3 1 0 0,-1-4 0 16,-2-3-1-16,1-5 1 0,-5-5-6 15,-3-3-10-15,2-5-7 0,-3-5-8 16,-5-3-22-16,0-6-12 0,-4-1-8 0,0-4-38 15,-10-3-16-15,-5-2-81 16</inkml:trace>
  <inkml:trace contextRef="#ctx0" brushRef="#br0" timeOffset="93370.37">5986 8962 481 0,'0'0'86'16,"0"0"-21"-16,0 0-19 15,-8-54 3-15,16 45-27 0,9-1-15 0,-1-1-1 16,15 1 3-16,-2-2-4 0,9 1-2 15,-3 1-3-15,8 1 0 0,-1 2 0 16,3-1-18-16,0-2-49 0,-1-1-44 16,-7 2-81-16</inkml:trace>
  <inkml:trace contextRef="#ctx0" brushRef="#br0" timeOffset="93559.62">6697 8485 717 0,'0'0'33'0,"0"0"-6"16,0 0 15-16,0 0 0 0,0 0-24 16,0 0-12-16,0 0 0 0,0 0-6 15,0 0 0-15,0 61 0 0,3-18 1 0,-3 6-1 16,-3 5 0-16,-5 4 0 16,0-2 0-16,6-2-5 0,-2-4-10 15,4-9-9-15,2-6-10 0,2-12-20 0,4-6-17 16,-4-9-23-16,0-6-62 0,-1-2-89 15</inkml:trace>
  <inkml:trace contextRef="#ctx0" brushRef="#br0" timeOffset="93717.16">6567 8771 552 0,'0'0'47'16,"0"0"9"-16,0 0-8 0,0 0 21 15,0 0-39-15,0 0-26 0,11-51-4 16,13 47 0-16,7-1 1 0,11-2 0 0,5 2 0 15,5 0 0-15,6-3-1 16,8 2-17-16,0-3-55 0,2 2-39 16,-4-4-123-16</inkml:trace>
  <inkml:trace contextRef="#ctx0" brushRef="#br0" timeOffset="94812.47">8175 8340 834 0,'0'0'0'0,"0"0"0"0,0 0 0 0,0 0 26 0,0 0-6 15,0 0-1-15,0 0 0 0,0 0-7 16,0 0-4-16,-8-26-8 0,8 41-1 16,4 6-1-16,0 8 2 0,1 3 2 15,3 5-2 1,-6 3 1-16,4 2-1 0,0 2 1 0,1-1-1 0,1-4-1 0,-4-3 1 31,4-4-1-31,0-6 0 0,5-4-7 0,-7-7-3 0,0-1-4 16,-2-8-5-16,1-3 1 0,-5-3 0 0,0 0 3 15,0-7 11-15,-5-8 5 0,-5 0 2 16,-6-8 0 0,-3 1-1-16,-8-6-1 0,2-4 0 0,0 0 0 0,1 1 3 15,-1 6 0-15,2 6 5 0,5 8 2 16,-1 6-4-16,2 5-3 0,3 0-1 15,1 9-2-15,3 7-1 16,0 2-1-16,2 6 1 0,1 2 0 0,5 1-1 16,2 0 1-16,0-1 0 0,2-1-1 31,7 0 2-31,3 0-1 0,0-3 1 0,5 1-1 16,2-4-1-16,1-3 1 0,7-3 0 15,0-5-1-15,10-6-2 0,2-3 2 16,7-6-1-16,-1-10 2 0,1-1 1 15,-3-6 0-15,-1-1-1 0,-5-3 1 16,-6-1 0-16,-6 1 1 0,-5-3-1 16,-7 1 1-16,-3-1 0 0,-4 3 0 15,-4 5 5-15,-2 5 15 0,0 5-11 0,0 1 3 16,-2 7-1-16,-2 2 0 0,2 0-6 16,0 3 1-16,-4 0-4 15,0 0-1-15,1 5-2 0,-3 4-1 16,-4 2 0-16,4 5-1 0,-1 4 1 0,-1 4 1 15,4-2 0-15,0 2-2 0,3-2 1 16,3 0 1-16,0-4-2 0,7 0 2 16,1-4-6-16,6 1-2 0,1-3 1 15,8-2 1-15,-3-3-6 0,7-3 5 16,-2-4 6-16,2-2 0 0,2-9 0 0,-4-1 1 16,-1-5 0-16,-1-2 1 0,0-4-1 15,-5-1 0-15,3 0 0 16,-8-3 0-16,1-1-2 0,-4 0 2 0,1 3 1 15,-5 6 3-15,0 7 14 16,-6 6-11-16,0 5 0 0,0 1 8 0,0 0-3 16,0 0-6-16,0 3-6 0,0 9-2 15,4 8 1-15,0 8 1 0,-2 4 0 16,5 3 0-16,3 2-1 0,0-1 1 16,-1-3 0-16,1-4 0 0,-2 0 0 15,0 0 0-15,1-3 0 0,1 0 1 0,-2-5-1 16,1-4 0-16,-5-7 0 0,-2-4-2 15,0-3 0-15,-2-2 0 16,0-1 1-16,0 0 1 0,0-6 1 16,0-5 1-16,-2-5 1 0,-2-2-2 0,2-5-1 15,-3-6 1-15,-1-5-1 0,0-8 0 16,0-5 1-16,0-3 0 0,1-2 0 16,-3 5 1-16,2 8-2 0,2 6 0 15,2 9 1-15,2 9-1 0,0 5 0 16,2 3 0-16,2-1-1 0,4 4 1 15,1 1-2-15,5 0 0 0,3 3 0 16,1 0 0-16,5 4 1 0,2 6 0 16,-5 1 0-16,1 4 1 0,-4 1 0 0,-5 1 0 15,-6 3 0-15,-2 0 0 16,-4 5-1-16,-6-3 1 0,-2 1-1 0,-5 1 0 16,-3-5-5-1,-1 1-4-15,-3-2-20 0,-1-3-7 0,0-3-33 0,1-4-35 16,3-3-43-16,5-4-95 0</inkml:trace>
  <inkml:trace contextRef="#ctx0" brushRef="#br0" timeOffset="95121.47">9182 8305 489 0,'0'0'44'0,"0"0"29"0,0 0-40 0,0 0 9 15,0 0-22-15,54-44-16 16,-46 44 2-16,-2 1 1 0,-4 0-1 0,0 0 0 15,-2 0-2-15,0-1-1 0,0 0 0 16,0 0 1-16,0 0-1 0,0 2 3 16,0-1 6-16,0-1 3 0,0 0 1 15,0 0-6-15,0 0-3 0,0 0-1 0,0 0-2 16,0 0 0-16,0 0 0 0,0 0-1 16,0 0-1-16,0-1-1 15,0-1-1-15,0 2 0 0,0-1 0 0,-2 0-1 16,2 1-3-16,0 0-1 15,-2 0-1-15,2-1-4 0,-2 1-8 16,0 0-8-16,2 3-19 0,-4 8-10 0,-2-1-11 16,-4 1-34-16,-1 2-66 0,1-4-162 15</inkml:trace>
  <inkml:trace contextRef="#ctx0" brushRef="#br0" timeOffset="95702.9">9188 8178 301 0,'0'0'186'0,"0"0"-110"0,0 0-28 16,0 0-3-16,0 0-7 0,0 0-20 16,0 0-10-16,0 0-1 0,38 27 7 15,-28-8 0 1,0 6 0-16,-4 4-5 0,5 5-2 0,-3 4-3 0,-2 4-1 16,-2 2-2-16,3 2 1 0,-1 1-2 0,2-2-1 15,-2-4-18-15,0-3-14 16,5-6-4-16,-7-7-3 0,2-4-24 0,-6-6-58 15,0-7-86-15</inkml:trace>
  <inkml:trace contextRef="#ctx0" brushRef="#br0" timeOffset="96216.39">9147 8564 469 0,'0'0'102'15,"-4"-68"-40"-15,8 45-43 0,10 4 0 0,5 0-1 0,2 2-8 16,4 2-6-16,6-2 1 15,2 1-2-15,6-1 1 0,-2 0-3 0,2 1-1 16,-1-1 0-16,-7 2 0 16,-5 1-25-16,-9 0-22 0,-3 2-25 0,-7 0-22 15,-5-2-26-15,-2 2-29 0,-6-5 28 0,-5 2 40 16,3-2 81-16,2 4 101 0,-3 3 77 16,7 2-51-16,-2 3-21 0,4 2-10 15,0 1-22 1,0 0-4-16,0 2-14 0,0 0-22 0,0 3-12 0,4 5-11 15,3 5-9-15,1 6 1 0,4 5 3 16,1 5-1-16,-3 3 1 0,2 8-4 0,1 3 0 16,-5 4 0-16,-2 0 0 15,-2-4-1 1,-1-4-1-16,-3-5-3 0,0-6-6 0,-5-2-6 0,1-6-1 16,0-4-5-16,0-5 5 0,4-5 3 0,-2 0-1 31,2-6 7-31,0 0 4 0,0 0 3 15,0-3 3-15,-2-8 6 0,0-6 9 16,0-6-3-16,2-5 0 0,0-6-2 16,0-2-2-16,4-1 0 0,0 6-3 15,2 7-1-15,0 8 1 0,-1 6-7 16,1 4 2-16,0 2 3 0,0 4-5 16,4 3-1-16,3 8-1 0,3 4-2 15,-3 5 3-15,-1 6-1 0,-4 1 0 16,1 0-6-16,-5-1-26 0,-4-6-23 0,0-4-12 15,-4-9-13-15,-5-7-10 0,-1-3-30 16,-4-14-14-16,1-5-170 0</inkml:trace>
  <inkml:trace contextRef="#ctx0" brushRef="#br0" timeOffset="96759.67">9641 6736 128 0,'0'0'179'16,"0"0"-133"-16,0 0-5 0,0 0 5 16,0 0-9-16,0 0-12 0,0 0 1 15,-47 56-6-15,42-45-1 0,1 4-4 16,-2 1 0-16,4 0-2 0,-2 5 0 15,2-2 0-15,0 5-4 0,0 4 0 16,0 3 2-16,-3 3 4 0,5 4-2 16,0 2-7-16,-2 0-2 0,0 0 1 15,2-2-1-15,-2-2 2 0,0-3-3 16,2-3 2-16,0-6 2 0,0-3-2 0,-2-4-1 16,2-4-1-16,0-2-2 0,0-5 0 15,0-2-1-15,0 0 1 0,0-4 0 16,0 0-1-16,0 0 2 0,0 0-1 15,0-1 1-15,0-3 1 0,0 1 4 16,0-5 8-16,0-3 3 0,0-3-5 16,-4-4 0-16,2-3-1 0,2-4-1 0,0-1 1 15,0 2-1-15,2 1-1 16,2 8-2-16,0 5-4 0,0 1 0 16,3 6 1-16,-1 0-2 0,0 2-2 15,4 1-1-15,1 4 0 0,1 4 0 16,0 5 1-16,1 3 1 0,-1 5 0 0,1 1 2 15,1 0 1-15,-6 0 1 16,1-1-4-16,-1 4 1 0,0-3-1 0,-4 0-1 16,3-1 0-16,-3-1 0 0,0-4-1 15,2-3 0-15,-2 2-15 0,2-2-21 16,1 0-47-16,-3 0-61 0,0-3-90 16</inkml:trace>
  <inkml:trace contextRef="#ctx0" brushRef="#br0" timeOffset="97671.57">10730 8293 22 0,'0'0'222'16,"0"0"-161"-16,0 0-8 0,0 0 12 15,0 0-8-15,0 0-1 0,0 0-7 0,7-50-7 16,-3 46-9-16,-2 0 0 0,2 1-5 15,0 0-5-15,4 0-3 16,-8 2-6-16,7 0-5 0,-7 1-3 0,0 2-2 16,4 7-3-16,-4 1-1 0,0 1 0 15,-7 4 0-15,-5 0 2 0,-7 0 2 16,1 1-1-16,-5-6-3 0,-6 1-2 16,0-4-4-16,2-2 2 0,5-4-6 15,-1-1 3-15,6-1 5 0,5-6 2 16,0-2 0-16,3-1 0 0,3-3-1 15,2-3-1-15,4-3 2 0,0-4 4 16,2 2 5-16,8 0 3 0,5 5-3 16,1 2-1-16,5 1-6 0,0 3-1 0,-1 1-1 15,5 5 0-15,-4 3 1 0,4 1 0 16,-3 6 2-16,5 5 0 0,-10 1 1 16,-1 7 1-1,-5 6-4-15,-5 9-1 0,-6 8 3 0,-6 6-1 16,-13 5 0-16,-6-1-2 0,-4-1 0 15,-6-6-7-15,4-6 5 0,0-5 2 0,11-7-1 16,5-8 1-16,9-4 0 0,0-7 0 16,4-1 0-16,2-3 0 0,0 0 0 15,10-3 2-15,4-1 1 0,11 0 2 16,8-9 1-16,13-6-2 0,7-3-3 0,7-1 0 16,7-2-1-16,1-1-28 0,0-2-67 15,-8 1-113-15</inkml:trace>
  <inkml:trace contextRef="#ctx0" brushRef="#br0" timeOffset="98647.26">25545 7410 358 0,'0'0'149'0,"0"0"-76"0,0 0-26 16,0 0 6-16,0 0 8 0,0 0-19 16,0 0-16-16,0 0-12 0,40-50-6 15,-32 50-1-15,0 0 0 0,-4 0-3 16,1 0-1 0,-3 1 3-16,-2 4-3 15,0 2 2-15,0 2-3 0,-2 4 1 16,-13 3-1-16,-1 0 1 0,-7 1 0 0,-6-1 0 15,-8-1-1-15,-3-4 0 16,-1-1-1-16,-9 0-1 0,5-3-1 0,4-2-1 16,-3-2-1-16,9 0-1 15,8-3-2-15,7 0-4 0,1 0 7 0,7-6 0 16,9 0 2-16,-1-3-2 16,2-2 1-16,2-1 2 0,0-7 0 0,6 0 1 15,1-6 5-15,7 2 0 0,1 3 1 16,3 3 0-16,1 5-4 0,6 4-2 15,-9 4 1-15,9 4-1 0,2 5-1 16,0 8 2-16,-3 5 0 0,-1 3-1 16,2 5 2-16,-13 2-1 0,-3 4-2 15,-5 2 2-15,-8 1-1 0,-9 2 0 0,-3 3-1 16,-7 2-4-16,-10-2-4 0,6-5-2 16,0-5-1-16,7-6 8 15,-3-6 3-15,10-4 0 0,1-6 0 0,4-5 1 16,4 0-1-16,4-3 0 0,0 1 0 15,0-1 1-15,0 0-1 0,0 0 1 16,4 0 2-16,10-1 0 0,7-7 7 16,10-5-3-16,10-1-2 0,7-5-3 15,-1-3-1-15,9-3-1 0,-4-6-12 16,-1-6-43-16,5-8-62 0,-12-3-76 16,-11 2-215-16</inkml:trace>
  <inkml:trace contextRef="#ctx0" brushRef="#br0" timeOffset="99151.16">25876 6803 595 0,'0'0'77'0,"0"0"-32"0,0 0-7 15,0 0 32-15,0 0-25 0,0 0-27 0,0 0-8 16,0 0-2-16,25-44-2 15,-25 44-3-15,0 5-1 0,0 3-1 16,-4 2-1-16,-4 1 1 0,-3 2 0 0,1 2 0 16,-9 0-1-16,5-1 0 15,-9 0 0-15,2-3 0 0,1 0 0 0,-7-1-1 16,2-6-1-16,4 0-2 0,1-2-3 16,1-2 0-16,7 0 2 0,6-6 1 15,-1-4 1-15,1-1 1 0,2-3-1 16,4-1 3-16,0-2 0 15,2-1 0-15,8-1 0 0,-1 2 1 0,-3 2 2 16,4 0 1-16,5 6-2 0,-7 3 0 16,9 2 0-16,-3 4-1 0,9 0 0 15,-7 5-1-15,7 7 1 0,0 2-1 16,-11 5 2-16,3 4-1 0,-7 2 0 16,-8 6-1-16,0 4 1 0,-19 3 0 15,1 4-1-15,-7 0 2 0,-6-1-2 0,0-5 0 16,4-6-1-16,10-7 1 0,1-8 1 15,10-5-1-15,6-3 0 0,0 2 0 16,4-1 1-16,6-3 1 0,7-1 0 16,5-4 10-16,12-2 7 0,11-7-13 15,19-3-2-15,6-1 1 0,15 3-3 0,-2-2-2 16,4 3-17-16,-15-1-76 16,-24 0-158-16</inkml:trace>
  <inkml:trace contextRef="#ctx0" brushRef="#br0" timeOffset="100695.21">6135 10023 327 0,'0'0'100'0,"0"0"-41"0,0 0-25 0,0 0 32 15,0-50-13-15,0 47 12 0,-2 0-37 16,2 2-8-16,-2 1 0 0,2 0 0 16,-2 1-8-16,2 2-4 0,-4 4-5 15,-4 3-2-15,-1 10-1 0,-3 6 0 16,-9 6 0-16,5 3 1 15,-5 5 0-15,0 1 0 0,5-1-1 0,-3-1 1 16,9-5-1-16,0-5 0 0,-1-5-2 16,7-4 2-16,2-5-1 0,0-3-1 15,2-3 2-15,0-6-1 0,0-2 1 16,0-1-2-16,0 0 0 0,4-5 2 16,2-10 1-16,11-5 2 0,-3-8 0 15,7-4 7-15,-7-4-1 0,7-2-2 16,-2-1 0-16,-3-2-1 0,5 0 0 0,-5 4-4 15,5 4-1-15,-4 8 0 0,-3 9-1 16,-4 4 0-16,-1 6 2 0,-1 3 0 16,2 3-1-16,-3 0 0 0,3 7-1 15,4 6-1-15,-3 7 1 0,3 6 1 16,-1 8 0-16,-1 5-1 0,0 7 1 16,-1 0 1-16,-1 0 0 0,2-7-2 15,1-5-11-15,-3-6-9 0,5-6 5 16,-9-5-6-16,-2-2-6 0,-2-5-20 0,-2-1-11 15,-4-1-21-15,-2-7-23 0,-9-1-94 16</inkml:trace>
  <inkml:trace contextRef="#ctx0" brushRef="#br0" timeOffset="100868.2">5974 10327 475 0,'0'0'86'0,"0"0"-24"16,0 0-22-16,0 0-17 0,0 0-15 15,56-42-1-15,-21 28 7 0,8-3-3 0,3 1-6 16,8 0-4-16,-1 2 0 16,-5 3-1-16,-1 1-38 0,-3-1-43 0,-7 1-68 15,-6-1-109-15</inkml:trace>
  <inkml:trace contextRef="#ctx0" brushRef="#br0" timeOffset="101088.65">6679 10003 621 0,'0'0'67'0,"0"0"4"16,0 0-10-16,-4-55-20 0,4 48-19 0,2 4-2 15,0 3-2-15,-2 0-4 0,0 0-5 16,0 7-6-16,2 3-3 0,4 4 0 0,-2 9 0 16,2 2 1-16,-1 8 0 0,1 4-1 15,-6 6 2-15,4 2-2 16,-2 2-2-16,-2-3-12 0,0-2-9 0,0-5-19 15,-6-4-23-15,0-7-43 0,-1-6-63 16,-1-7-168-16</inkml:trace>
  <inkml:trace contextRef="#ctx0" brushRef="#br0" timeOffset="101246.74">6567 10269 545 0,'0'0'77'0,"0"0"-28"16,0 0-12-16,21-54 1 0,-2 45-20 15,7-3-10-15,12 0-1 0,11-1 0 16,9 2-3-16,8-1-2 0,2 2 1 16,7 2-3-16,1-2-30 15,-5 3-58-15,-1-5-85 0,-12-1-263 0</inkml:trace>
  <inkml:trace contextRef="#ctx0" brushRef="#br0" timeOffset="102005.78">8570 9879 313 0,'0'0'89'0,"-8"-57"0"16,4 43-1-16,-2 2-20 0,4 2-15 15,-5 2 0-15,3 4-5 0,0-1-13 16,2 3-3-1,2 1-5-15,-2 0-9 0,2 1-5 0,0 0-6 0,0 1-7 0,0 8-1 16,0 4-4-16,4 6 3 0,-2 6 2 16,2 3 0-16,-2 6 1 0,-2 4 0 15,0 2-1-15,0 2 1 0,0 2-1 16,0-3-1 0,0-4-4-16,0-2 2 0,0-6-1 0,5-3-7 15,-3-5-4-15,0-7-3 0,-2-5 5 16,2-4-2-16,0-4 2 0,-2-1 6 0,0 0 5 15,0-5 2-15,0-1 4 0,-4-6 0 16,-5-4 2-16,-1-2-3 0,-4-5 1 16,-3-1 0-16,-2-4-1 0,-3 2-1 15,3 1-1-15,-2 4 5 0,5 6-2 0,-1 7-2 16,3 6-1-16,-1 2-1 0,1 11-1 16,-1 2-5-16,3 9 4 0,0-1 0 15,1 3 1-15,7 0 1 0,0 1-2 16,4 1 0-16,2 0-1 0,4 0 3 0,7-3-2 31,-1-1 0-31,-2-2-1 0,7-2 3 0,4-2-1 0,1-3 0 16,7-4-1-1,7-3 2-15,3-5 1 0,6-1 0 0,1-7-1 0,1-4 3 0,1-4-2 32,-5-5 1-32,-1-1-1 0,-3-2 0 0,-4-3-1 0,-4 1-3 0,-10-4 1 15,-3 1 2-15,-5 0 0 0,-7-3 1 16,-2 3 1-16,-4 1 1 15,0 4 4-15,-4 4 2 0,0 4 2 0,0 1 4 32,-1 5-3-32,3 4-6 0,-4 1 0 15,2 0-2-15,-2 3-4 0,-2 1 0 0,-1 9-4 16,-5 8-1-16,-1 1 4 0,3 5 0 16,0 4 0-16,1-1 1 0,5 3-2 15,2 0 0-15,2-2 1 0,2 0 0 16,2-4-1-16,4-1 0 0,2-3-3 15,7-2 0-15,-1-3-3 0,7-4 4 16,0-4-2-16,3-4 4 0,1-2-2 16,4-7-3-16,0-8-7 0,4-3-16 15,0-3-34-15,-2-3-15 0,-4-1-35 16,-6-5-70-16</inkml:trace>
  <inkml:trace contextRef="#ctx0" brushRef="#br0" timeOffset="102447.4">9238 9876 480 0,'0'0'92'0,"0"0"-19"0,0 0-14 16,0 0-3-16,0 0-29 0,0 0-13 15,0 0-7-15,0 0-2 0,-4 7-1 16,4 10 0-16,0 4 2 0,0 4 0 16,0 7 1-16,0 5-1 0,-4 6-3 15,-3 0 0-15,1 3-2 0,2-1-1 16,2-5 3-16,0-1-3 0,2-8 0 0,-4-5 0 15,4-6-2-15,0-4-11 16,0-5-5-16,0-6-5 0,0-3 0 0,0-2 11 16,0-1 10-16,-4-5 2 0,-5-5 2 15,1-3-2-15,0-3 2 0,-4-6 3 16,1-5 2-16,-1-3 6 0,1-7-2 16,1-4 0-16,4-7-2 0,-2-1-1 15,6 4-6-15,2 3-2 0,2 6 2 0,6 6-2 16,0 7 3-16,5 7-2 15,-3 1-1-15,0 5 1 0,5 3-1 0,-1 1 1 16,7 4-1-16,-3 2 1 16,5 1-1-16,2 8 1 0,-4 3-1 15,-3 3 0-15,-5-1 1 0,-7 1 0 0,-2 6-1 16,-4 3 2-16,-12 3-1 0,-5 2-1 16,-4 1 0-16,1-1-6 0,1-3-9 15,1-2-4-15,5-3-24 0,3-5-24 16,-1 0-10-16,5-8-32 0,2-5-15 15,2-4-46-15</inkml:trace>
  <inkml:trace contextRef="#ctx0" brushRef="#br0" timeOffset="103106.37">9591 9556 359 0,'0'0'239'15,"0"0"-170"-15,0 0-15 0,0 0-8 16,0 0-16-16,0 0-10 0,56 8-7 15,-45 14-1-15,-1 3 1 0,-2 7-5 16,-4 7-4-16,-2 7-3 0,-2 6 1 16,0 3-2-16,-6 0 1 0,0-4-1 15,0-6-15-15,-7-6-8 0,5-7-3 16,-2-6-5-16,-5-3-19 0,3-8-10 16,-3-1-5-16,1-5-10 0,4-3 9 15,-1-5 13-15,3-1 29 0,4-4 24 16,0-3 8-16,0-2 18 0,-1-4 27 0,5-2 0 15,-4-2-7-15,4-5-5 0,4-3-10 16,5-2-12-16,3-4-6 0,5-2-4 16,5-3 0-16,3-2 5 0,4-1-11 15,6 1 0-15,0 1-2 0,3 2-1 16,-3 3-1-16,-4 1 0 0,-8 6 1 16,-1 2 1-16,-11 5-1 0,-3 1 1 15,-2 5 0-15,-4 5 1 0,-2 3 13 16,0 2 15-16,0 2-1 0,0 0-10 15,4 9-18-15,-2 5-1 0,-2 9 0 16,2 3 2-16,-2 6 3 0,0 3 1 0,0 1 0 16,0 4-3-16,0 2-1 0,0 0 0 15,0 0-2-15,0-5 1 0,0-5 0 16,0-2 0-16,0-4-1 0,0-4 0 16,0-8 0-16,-2-5-1 0,2-3-9 15,0-3-3-15,0-3 5 0,0 0 8 16,-2-3 0-16,-2-3 5 15,4-3 0-15,0-2 4 0,0-4 2 0,0-4 3 16,8-3 0-16,1-6-4 16,1-4-3-16,5 4-1 0,-1 0-2 0,5 6-1 15,-7 7-1-15,5 4-1 0,-7 8 1 0,4 0 0 16,-1 3 2-16,1 6 0 0,3 3-3 16,-5 6 0-16,1 0 0 0,-5 6-1 15,-2 1 0-15,-6 3 1 0,0 1-1 16,0-1-4-16,-4 0-20 0,2-5-16 15,0-1-13-15,-2-4-27 0,2-6 9 16,2-2-30-16,0-5-20 0,0-2-80 16</inkml:trace>
  <inkml:trace contextRef="#ctx0" brushRef="#br0" timeOffset="103609.09">10842 9547 580 0,'0'0'52'16,"0"0"-12"-16,0 0 4 0,0 0-12 15,0 0-21-15,0 0-6 0,0 0 4 0,-35-21-1 16,31 17 3-16,0 1-5 16,4-1 0-16,-2-2-1 0,2 3 0 15,0-4-2-15,0 3-1 0,2 0-1 16,2 0-1-16,4 2-2 0,7 1 1 15,1 1 0-15,5 0 1 0,-1 0-2 16,3 5 1-16,2 0 1 16,-6 2 0-16,1 2-1 0,-3-1 0 0,-7 3 0 0,-6-1 1 15,-2 1 0-15,-2 3-1 16,0-1-1-16,-6 1-1 0,0 1 1 0,-9-3 0 16,3 3-3-16,-5-5 4 0,1 1 0 15,1 2-2-15,1-4 2 0,4 2 1 16,1 0 0-16,1-2 0 15,2-1 0-15,4-4 0 0,0-2 0 0,2-1 1 16,0-1 2-16,4 0 2 0,0 0 2 16,0 0 3-16,2-1 0 0,7-2-2 15,-3 3-3-15,9 0 3 0,-5 1-1 16,5 8-1-16,-1 3-2 0,3 7 3 0,-6 2-3 16,-3 7-2-16,-6 4 1 15,-6 3-1-15,-6 1 0 0,-11-1 1 16,-1-2-2-16,-13-4-1 0,0-5-7 0,2-3 1 15,-4-5-6-15,2-4-7 0,4-3-21 16,2-3-37-16,2-6-18 0,-4 0-74 16,9-3-116-16</inkml:trace>
  <inkml:trace contextRef="#ctx0" brushRef="#br0" timeOffset="104519.48">25258 8875 433 0,'0'0'71'0,"0"0"-14"16,0 0-9-16,0 0-1 0,0 0-7 16,0 0-15-16,58 22-3 0,-48-18 0 15,1-1-2-15,-7-2-5 0,-2 2-5 16,0-1-4 0,-2 2-3-16,0-1-1 0,-2 0-1 0,-2 3 2 0,-7 1-2 15,1-1 1-15,0 1 1 0,-11-1-2 16,5-2-1-16,-7-4-1 0,0 0-2 0,2 0-5 15,-1-1 0-15,5-1-4 0,5-3 2 16,6 0 3-16,3 1 6 16,1-4 0-16,2 0 1 15,0-5 1-15,0-3 0 0,2-3 1 0,7-5 6 0,5-2-1 16,3 2 0-16,8 1-5 0,-9 8-2 16,7 3 0-16,-5 7 0 0,3 4 1 15,4 1 0-15,0 6 1 16,-3 5 1-1,1 6 0-15,6 5 3 0,-6 3 0 16,-7 6-2-16,3 0-1 0,-9 4-2 16,-8 4 0-16,0 1 0 0,-8 2 0 15,-16-2-1-15,1-3-2 0,-6-4-3 16,0-8-8-16,-6-6-3 0,2-4 15 16,0-7 1-16,2-2 0 0,0-5-3 0,6 0 2 15,1-1 1-15,3 0 0 0,5-4 0 16,9-1 1-16,-1 1 0 0,6-1 5 15,0 1 13-15,2 0 1 0,7-4-2 16,1 1-10-16,11-3-2 0,-1 1-2 16,9 0-1-16,6 2-1 0,13 0 0 15,20-1-2-15,4 1 0 16,11-3-25-16,-4-3-61 0,-15-6-92 16,-17-6-302-16</inkml:trace>
  <inkml:trace contextRef="#ctx0" brushRef="#br0" timeOffset="105007.25">26064 8255 445 0,'0'0'72'0,"0"0"-27"0,0 0 12 16,2-58 6-16,0 50-16 0,3 0-21 15,-3 0 0-15,2 3-2 0,4-2-6 16,4 1-3-16,-3 0-5 0,11 1-4 16,-1 1-2-16,8 2-4 0,0 2 2 0,0 0-2 15,-5 3 0-15,3 5 0 0,2 1 1 16,-8 4-1-16,-1 2 0 0,-12-1 0 16,-3 1 0-16,-3 2 0 0,-9 1-3 15,-9 0-11-15,-7-3 2 0,-6-1-1 16,-4 1-4-16,-5-3-2 0,7 0 1 15,9-2 9-15,-1-2 6 0,6 2 2 16,5 0 1-16,5-2-1 0,-1-1 1 16,4 0-1-16,4 0 0 0,2-4 0 15,0 1 1-15,4 0 2 0,6 0 8 16,-1 1 11-16,-3-2 3 0,6 0-8 16,5 0 2-16,-5 1-1 0,11 2-3 0,2 0-4 15,-3 3 2-15,9 4 0 0,0 2-6 16,-2 5 3-16,-2-3 1 0,-6 0-2 15,-9-1-2-15,-8-4-2 0,-2-2-1 16,-2-1-2-16,-6 0 0 0,-6 0 0 16,-9-2-1-16,-4 0 0 0,-2 0-12 15,1-1-10-15,-7 0-12 0,-1-3-31 16,-5 0-53-16,4 1-87 0</inkml:trace>
  <inkml:trace contextRef="#ctx0" brushRef="#br0" timeOffset="105834.73">6013 12419 562 0,'0'0'67'15,"0"0"-11"-15,0 0-15 0,0 0-14 16,0 0-12-16,0 0-12 0,0 7-1 16,4-7 0-16,7 3 0 15,-1 0 0-15,0 2-1 0,5 2-1 0,-1-3 1 16,5 2-1-16,2-3-11 0,8-3-40 15,4 0-20-15,8-3-35 0,9-5-70 16,-7-1-176-16</inkml:trace>
  <inkml:trace contextRef="#ctx0" brushRef="#br0" timeOffset="106030.84">7177 12379 561 0,'0'0'108'0,"0"0"-33"16,0 0-4-16,0 0-20 0,0 0-24 15,0 0-16-15,0 0-6 0,0 0-1 16,0 0-2-16,41-4-1 0,-28 0 0 16,1 0-1-16,5-3-5 0,4 2-29 15,-3 0-22-15,5 2-27 16,4-1-11-16,4-1-34 0,8 2-37 0,-3-2-88 16</inkml:trace>
  <inkml:trace contextRef="#ctx0" brushRef="#br0" timeOffset="106202.15">7983 12302 405 0,'0'0'86'0,"60"-4"15"0,-39 2-27 16,2 2-10-16,-9 0-15 0,-2 0-6 16,-3 0-10-16,-7 0-7 0,0 0-8 15,-2 0-8-15,2 0-6 16,-2 0-2-16,0 0-1 0,0 1 0 16,0 4-1-16,-2-2-4 0,-2 3-7 0,4 1-2 0,-4-2-7 15,-1 3-10-15,5-2-22 0,0 3-34 16,0-2-17-16,-2-1-76 15,0-3-189-15</inkml:trace>
  <inkml:trace contextRef="#ctx0" brushRef="#br0" timeOffset="106786.63">6319 13721 462 0,'-10'-54'60'0,"0"21"10"0,-5 7-13 15,9 5 0-15,0 4-7 0,4 6-11 16,-3 2-12-16,1 1-8 15,4 2-2 1,-2 3-5-16,2 3-2 0,-2 0-2 16,2 0-1-16,-4 5-7 0,2 7-1 15,0 8-4-15,-2 7 1 0,-4 9 4 0,-1 4 2 16,-1 3 0-16,2 3 0 0,-3 1-2 16,-5 1 1-16,3-1-1 0,-7-6-1 15,7-3-6-15,1-7 0 0,-1-6 4 16,7-6 1-16,4-12-4 0,2-4 3 15,0-3 2-15,0-2-3 0,2-10 1 16,7-5 2-16,3-11 1 0,4-6 0 16,5-11 1-16,6-3-1 0,-2-9 0 15,6-3-3-15,-2-1 3 0,-2-4-1 16,-7 2 1-16,1 3 2 0,0 9-2 16,-5 9 2-16,1 15-2 0,-9 10 3 0,-2 10-2 15,-4 4 5-15,0 3-1 16,7 2-2-16,-1 10-3 0,2 8-1 0,3 9 0 15,-1 10 2-15,0 7 0 16,1 5 1-16,-5 5-1 0,0-1 0 0,-1-1 0 16,1-4 0-16,-2-5-1 0,4-4-3 15,-3-9-2-15,1-6-5 0,-4-4-7 16,-2-9-8-16,-2-4-28 0,-4-5-19 16,-4-4 7-16,-7 0-40 0,-3-10-74 15,-1 2-135-15</inkml:trace>
  <inkml:trace contextRef="#ctx0" brushRef="#br0" timeOffset="106943.92">6272 13852 374 0,'0'0'93'16,"0"0"-21"-16,0 0-14 0,0 0-9 15,0 0-18-15,0 0-20 0,0 0-4 16,0 0 6-16,0 0 7 0,33-45-5 16,-4 31-1-16,6 1-2 0,4-1-3 15,2-3-5-15,11 2-2 0,-4-1-1 16,-3-2-1-16,-1 2-13 0,-1-3-36 15,-2 0-23-15,-6 0-44 0,-6 0-45 16,-8 5-97-16</inkml:trace>
  <inkml:trace contextRef="#ctx0" brushRef="#br0" timeOffset="107148.4">6879 13513 278 0,'0'0'146'16,"0"0"-51"-16,-16-58-5 16,6 39-21-16,1 5-5 0,1 1-4 0,4 8-22 15,4 1-1-15,-2 2-10 0,2 2-10 16,0 0-5-16,0 7-6 0,0 7-6 15,2 5-3-15,4 10 3 0,0 4 2 16,-4 6 1-16,7 5-1 0,-1 3 0 16,-6 3 0-16,0 0-1 0,0 0-1 15,-2-4-1-15,0-4-16 0,0-8-12 16,-2-11-16-16,0-5-18 0,0-7-37 16,-4-6-22-16,-5 0-62 0,3-5-153 15</inkml:trace>
  <inkml:trace contextRef="#ctx0" brushRef="#br0" timeOffset="107289.9">6739 13801 363 0,'0'0'183'16,"0"0"-109"-16,0 0-29 0,-25-50-9 15,27 40-9-15,13-4-19 16,1-1-4-16,15-4-3 0,10-2 0 0,7 0 0 16,8-2-1-16,8 0 0 0,2 2-16 15,0 0-41-15,2-1-50 0,-12 4-96 0</inkml:trace>
  <inkml:trace contextRef="#ctx0" brushRef="#br0" timeOffset="108423.88">8151 13319 641 0,'0'0'32'0,"0"0"0"0,-4-57 16 16,4 43 7-16,0 5-21 0,0 3-6 15,0 3-2-15,0 3-5 0,0 0-2 16,-3 0-4-16,3 4-9 0,-2 5-5 16,-2 6-1-16,4 8-1 0,-4 5 1 0,0 6 0 15,0 1 0-15,0 5 0 16,0 1 0-16,-3 2 0 0,1 4-3 0,4-5-6 16,-2-1-1-16,2-5-7 0,2-7 13 15,0-7 0-15,0-7-1 16,4-6-9-16,0-6-1 0,4-3-1 0,-3 0 3 15,-1-5 4-15,-2-3 6 0,0-4-1 16,-2-5 4-16,-2-3 0 0,-6-3 0 16,-7-4 0-16,-4 4 0 0,-3-6 0 15,-3 4 0-15,4 4 0 0,-2 6 1 16,3 3 2-16,3 4 1 0,3 5 5 0,-1 3-2 16,5 3-4-16,2 8-3 15,4 3 0-15,-1 6-2 0,5 0 2 0,0 1-2 16,7 3 1-16,3-2 0 0,0 4 1 15,5-3 0-15,1-3-1 0,1-1 1 16,8-3-1-16,2-3 1 0,4 0 0 16,6-4 0-16,0-5-2 0,8-5 0 15,1-3-2-15,4-10 0 16,-1-5 0-16,5-1 1 0,-4-8-3 0,-1 0-4 16,-3-2 4-16,-5-3 4 0,0-1 2 15,-8-2 0-15,-4-1 0 0,-6 2 1 16,-8 1 1-16,-3 7 8 15,-8 4 5-15,-4 5 4 0,-2 6 3 0,-6 1 0 16,-3 3-6-16,1 5-6 0,0 1-4 16,-7 2-1-16,3 6-5 0,-3 6-1 0,3 6 0 15,-7 4 0-15,4 4 0 0,-1 2-1 16,1 1 2-16,3 1-1 0,4-1 0 16,1-1 1-16,5-2-1 0,4-4 1 15,2-1 0-15,9-3-2 0,-1 0-7 16,6-4 2-16,1-2-2 15,4 0-4-15,-3-6-3 0,3-4-17 0,2-3 17 0,-1-3-10 16,1-5-12-16,2-6 11 16,0-1-10-16,0-3 8 0,-3-1 6 0,5-3 5 15,-6 0 3-15,2-1 7 0,-1-2 3 16,-1-3 4-16,-5 0 1 0,3-2 1 16,-2-1 2-16,-3 6 7 0,1 4 2 15,-9 6 3-15,-2 8 22 16,-2 1-23-16,0 5 27 0,-2 1 10 0,0 1-15 15,0 0-8-15,0 0 2 0,0 0-8 16,0 7-10-16,0 5-6 0,0 11-1 16,2 1 2-16,0 5 1 0,2 2-2 15,3 3 0-15,-1-1-2 0,-2 2 0 16,2 4-2-16,0 4-1 0,-2 2 1 16,-4 6-1-16,2 0 1 0,-2-5-2 15,0-4 0-15,0-7-3 0,0-9-7 0,0-8-1 16,0-8-1-1,0-5 1-15,0-5-7 0,0-2-4 0,-2-4 9 0,-4-6 9 16,0-4 3 0,0-8-2-16,2-4 3 0,-5-5-1 15,-1-7 1-15,2-6 0 0,2-5 1 16,-1-6 0-16,1-3 6 0,6-1-3 0,0 3-2 16,4 5 3-16,7 6 0 0,-1 10-3 0,4 6 1 0,1 8-2 15,-1 7 0-15,-1 0 0 0,3 5-1 16,-1-1 0-16,-1 6 0 0,3 3 0 15,-3 2 0-15,3 2-1 0,-5 6 1 16,-1 4-1-16,-3 5 1 16,-2 3 1-16,-6 3-1 0,-6 6 1 0,-9 3 1 15,-3 2-2-15,-5 1 0 0,2 1-3 0,1-3-2 16,3-4-11-16,7-3-3 0,2-6-6 16,3-7-25-16,5-3-10 15,0-5-2-15,0-4-13 0,5-4-34 16,3-10-26-16,-2-4-92 0</inkml:trace>
  <inkml:trace contextRef="#ctx0" brushRef="#br0" timeOffset="108645.87">9441 13022 541 0,'0'0'110'16,"0"0"-29"-16,0 0-12 0,0 0-16 0,0 0-30 31,0 0-17-31,0 7-5 15,4 14 2-15,-2 7 3 0,0 6 3 0,2 5-2 16,-2 6-6-16,0 0 2 0,0 3-1 16,-2 0-2-16,2-1 1 0,-2-3-1 15,4-9-12-15,-2-5-12 0,0-7-13 16,-2-5-14-16,0-4-31 0,0-7-6 16,-4-5-37-16,-2-2-31 0,0 0-68 15</inkml:trace>
  <inkml:trace contextRef="#ctx0" brushRef="#br0" timeOffset="109132.32">9376 13471 314 0,'0'0'105'16,"0"0"-19"-16,-26-70-13 0,24 47-24 16,2 0-23-16,2 0-2 15,6-1-12-15,2 0 0 0,1 1 2 16,5-2-2-16,7 1-3 0,4 3-2 0,4 0-4 16,2 1-2-16,0 2 0 0,0 5 1 15,-6 0-1-15,-2 3 0 0,-7 0-1 16,-5 2 1-16,-5 3-1 0,-6 1 1 15,0 1 4-15,0-1 25 0,-2-1 0 16,0 1-8-16,2 1-1 0,-2 0 0 16,2 2-6-16,-2-1-2 0,0 2-2 15,0 0-4-15,0 3-2 0,0 8-5 0,2 7-1 16,2 9 1-16,-2 2 1 0,3 2-1 16,-1 3 0-16,-4 1 0 15,0-2 0-15,0-1 1 0,0-4-1 16,-2 0 0-16,-2-3 0 0,-1-3-1 0,3-3 0 15,0-3-5-15,0-4-2 0,2-3 2 16,0-2-7-16,0-4 1 0,2-2 4 16,0-1 3-16,0 0 2 0,3-4 3 15,-1-3 0-15,2-2 1 0,2-1 2 16,-2-8 3-16,5-3 3 0,1 0-1 0,-2-4 1 16,5 2-3-16,-1 5 0 15,-1 2-2-15,-1 8-1 0,-2 3-1 0,-1 4 4 16,3 1-2-16,-2 5-3 15,1 7 0-15,3 2 0 0,-7 5-1 0,-1 3 0 16,-4 2 1-16,-2 2-1 0,0-3-7 16,-2 1-17-16,0-1-12 0,-2-4-15 15,-1-1-28-15,5-5-11 0,0-2-18 16,5-5-34-16,-1-3-74 0</inkml:trace>
  <inkml:trace contextRef="#ctx0" brushRef="#br0" timeOffset="109717.24">10906 12814 500 0,'0'0'20'15,"0"0"16"-15,0 0 19 0,0 0 4 16,0 0-5-16,0 0-10 0,0 0-12 15,-6 10-10-15,4-4-1 0,0 4-3 16,-2 5-5-16,2 7 1 0,-5 0-1 16,5 6-1-16,2 4-5 0,0 5-3 15,2 5 0-15,7 3-2 0,-3 4-1 0,4-1 0 16,5 5-1-16,-7-5-1 16,2-7 1-16,5-4-1 0,-9-9 1 0,0-5 1 15,-2-6-1-15,0-7 0 0,-4-4 0 16,2-5-2-16,-2-1 0 15,0 0 0-15,0 0 1 0,0-3 1 16,0-2 0-16,0-6 0 0,3 1 0 0,-1-3 0 16,4-3 0-16,-2-2 0 0,2-4 0 15,7-3 0-15,-1-5 0 0,4 1 0 16,3 0 2-16,-2 1-2 0,1 3 1 16,-1 6-1-16,-1 5 0 0,-1 4 1 0,-1 5 0 15,-1 3 0-15,-3 2 1 16,0 2-2-16,-3 6 1 0,5 3 0 0,0 5 0 15,-3 4 1-15,-1 2 0 0,-2 5 0 16,-2 1 0-16,4 1 1 0,-3 0-2 16,-3-2 0-16,6-4 0 0,-2-1 2 15,4-6 2-15,-3-1 0 0,-1-6-2 16,4 1-1-16,3-4 0 0,-7-1-1 0,2-2-1 16,2-3 1-16,7 0 1 15,6-6-1-15,-3-5 0 0,1-1-1 0,6-3 0 16,-4-5-18-16,4-5-6 0,4-7-6 15,2-3-29 1,2-5-55-16,0 4-64 0,-4 4-258 16</inkml:trace>
  <inkml:trace contextRef="#ctx0" brushRef="#br0" timeOffset="113766.38">25345 12368 284 0,'0'0'36'0,"0"0"24"0,0 0-23 16,0 0 1-16,0 0-1 16,0 0-1-16,2-8-10 0,-2 8-6 0,0 4-5 15,2 4-2-15,-2 0 2 16,2 3-3-16,-2 2-1 0,0 2-1 0,-2 1 1 15,0 0 0-15,-6-1-2 0,-5 2-1 16,1-1-1-16,-7-3-2 0,3 2-2 16,-11-2 1-16,0-1-2 15,0 0 0-15,0-6 0 0,-2-3-1 0,0-3 1 16,1 0-2-16,9-5 1 0,0-2-1 16,7-2 2-16,2-2 0 0,3 0-1 15,3-2 0-15,2 0 1 0,2-1 3 16,0-1 0-16,0-2 1 0,4-1 1 15,7 1 0-15,3-1-2 16,-4 2 2-16,7 0-6 0,0 6 1 16,3 1-2-16,-3 6 0 0,5 3 0 15,-3 0 1-15,0 3 0 0,3 5 1 0,-5 3-2 0,6 7 2 16,-9 1-1-16,7 7 1 16,-13 3-2-16,0 3 2 0,-8 3 1 15,-2 1-1-15,-8 3 3 0,-7 0-5 0,-3-4 0 16,-7-4-5-16,0-4-2 15,0-5 4-15,4-4 3 0,-6-6 2 0,1 1-2 16,3-4-2-16,-2-1-8 0,4 0 4 16,-2-5 6-16,9 0 1 0,3-3-1 0,7 0-1 15,2 0 1-15,4-5 4 0,0 0 3 16,0-5 1-16,-2-5 2 0,6 0-2 16,0-3 0-16,9 1-3 15,3 0-2-15,1 3-3 0,3 5-1 0,9 4 1 16,-4 4 0-16,2 1 0 0,6 8-3 15,0 3 3-15,6 5 1 0,-1 2-1 16,-1 1 1 0,-2-2-1-16,-2-1-2 0,0-1-31 0,-2-6-18 0,-2-2-12 15,-6-7-37-15,0-3 8 0,1-9-14 0,-9-6-97 16</inkml:trace>
  <inkml:trace contextRef="#ctx0" brushRef="#br0" timeOffset="114257.42">25690 12355 404 0,'8'-84'43'0,"5"31"-11"16,-7 3 3-16,2 7 27 0,1 5-21 16,-5 9-11-16,-2 6 8 15,-2 6 4-15,0 4-1 0,0 4-9 0,0 1-9 0,0 5-4 16,0 2 0-16,-2 1-5 0,2 0-4 16,0 0-4-16,0 1-3 15,0 1-3-15,0 2-2 0,0 2-1 0,0 5-1 16,0 6 1-16,-2 8 3 0,2 5 1 15,-2 5 1-15,-5 3 0 0,3 1-2 16,-2-1 1-16,0-2 0 0,6-4-1 16,0-2 2-1,0-5-2-15,0-6 0 0,0-4 0 0,6-5 1 0,-4-4-1 16,2-2 1-16,-2-2-1 16,5-1 1-16,-1-1 0 15,0 0 2-15,-2-6-1 0,8-3 2 0,3-3 5 0,-7-3 0 0,9-3-1 31,-5-3-1-31,3-2-1 0,1 2-2 16,-3 1-2-16,1 3-1 0,-6 5-1 16,3 5 0-16,-3 3-1 0,-4 4 0 15,0 0-1-15,0 1 1 0,-2 7-1 16,7 5-2-16,1 8 3 0,-4 2 1 16,-2 5 0-16,-2-1 1 0,0-4 0 0,3-2 0 15,1-7-1-15,-2-3 1 16,4-3 1-16,-2-2 0 0,1-2 0 0,5-2 0 15,5-2 0-15,7 0 1 0,-3 0 1 16,6-6-2-16,4 0-2 0,-2 1 1 16,0-3-2-16,-9 1-13 0,-1-1-11 15,-5 0-14-15,3 0-26 0,-11 2-42 16,0-2-40-16,-4-2-156 0</inkml:trace>
  <inkml:trace contextRef="#ctx0" brushRef="#br0" timeOffset="118265.18">6966 15198 379 0,'0'0'58'0,"0"0"-11"0,0 0-3 15,0 0 10-15,-2-57-7 0,2 50-13 16,0 2-4-16,0 3 4 0,0 1 4 16,0 1-4-16,-2 0-8 0,2 1-6 15,0 2-5-15,0 4-6 16,0 7-5-16,2 7 0 0,-2 10 1 0,0 7 4 15,0 4 1-15,0 4-3 0,0 0-2 16,0 3-3-16,0 1-1 0,0 1 0 0,0-1-1 16,0-6 0-1,0 0 0-15,2-6 0 0,0-9 0 0,0-4-15 0,2-6-16 16,1-4-27-16,3-3-56 16,-2-8-45-16,-2-4-152 0</inkml:trace>
  <inkml:trace contextRef="#ctx0" brushRef="#br0" timeOffset="118530.78">7688 15401 451 0,'0'0'67'0,"0"0"-29"0,0 0-19 16,0 0 7-16,0 0 5 0,0 0-11 15,0 0-5-15,0 0 1 0,0 0 1 16,12 18 2-16,2-17-4 0,3-1 0 16,4 0-3-16,6-5-5 0,2-1-1 15,4-1-3-15,4-2-1 16,-2-1-2-16,-2 0-8 0,-6 0-33 0,-4-2-26 0,-13 0-43 16,-4 2-100-16</inkml:trace>
  <inkml:trace contextRef="#ctx0" brushRef="#br0" timeOffset="118766.63">7774 15228 273 0,'0'0'202'0,"0"0"-146"0,0 0 0 16,-33-54-10-16,31 48-5 0,0 3-1 16,2 3-2-16,-2 0-3 0,0 0-5 15,2 1-13-15,0 8-9 16,6 7-6-16,3 6 5 0,-1 6 8 0,-2 1 4 15,4 5-6 1,-1 1-4-16,-1 3-5 0,-4 3-1 0,2 0-1 0,-2-1 0 0,-2-2-1 16,1-3-1-1,-3-3-8-15,0-4-17 0,0-5-24 0,0-5-44 0,0-6-34 16,0-4-79-16</inkml:trace>
  <inkml:trace contextRef="#ctx0" brushRef="#br0" timeOffset="119413.35">8930 15088 457 0,'0'0'81'0,"0"0"-31"0,0 0-9 16,0 0 9-16,0 0-12 16,0 0-12-1,0 0-8-15,0 0-6 0,-2 5-3 16,2-1-2-16,0 2-3 0,0 0-1 0,-4 3 1 16,0 1 0-16,-5 0 0 0,-5 1-1 15,-5 2-3-15,-8 0-3 0,1 0-8 16,-3 1-10-16,0-4-3 0,0 0 3 15,-2-3 1-15,4-1-1 16,0-3 8-16,6-3 2 0,5 0 5 0,1-4 4 16,7-2 2-16,2 1 0 0,4-2 3 15,2-3 4-15,0-1 1 0,0-2 1 16,0-3 1-16,8 1-4 0,4 1-2 16,3 1-1-16,6 0-3 0,-3 2 3 15,9 3-1-15,0 4 2 0,2 4 3 16,-4-1 0-16,4 3-1 0,-3 5-2 0,-1 4 2 15,-6 0-3-15,-1 3-1 0,-3 5-1 16,-7 1-1-16,-8 4 2 0,-4 6-2 16,-10-1-2-16,-7 4-4 0,-8 2 3 15,-6-3 1-15,-2 1 2 0,-5-2 0 16,1 1-2-16,6-5-2 0,2-4 2 16,6-3 0-16,4-3 1 0,9-2 0 15,1-5 0-15,7-6 1 0,2-1 0 16,2-2 1-16,2-1-1 0,0 0 2 15,0-4 5-15,6-3 7 0,2-1-1 0,5-3-1 16,5 5-4-16,7 1-2 0,4 2-4 16,8 3 0-16,1 1 4 0,7 6-3 15,-4 2-1-15,5 4-2 0,1 3-2 16,-5 0 1-16,-1 3-1 0,-2-3-29 16,-6-1-14-16,-4-5-28 0,-2-7-49 15,-4-3-66-15</inkml:trace>
  <inkml:trace contextRef="#ctx0" brushRef="#br0" timeOffset="119633.08">9548 15295 663 0,'0'0'53'0,"0"0"-7"0,0 0-15 16,0 0-27-16,0 0-1 0,0 0 4 15,85-6 6-15,-46-1 1 0,2-2-1 16,5 5-5-16,-1-2-5 0,-7 3-3 16,-5 0 0-16,-9-1-6 0,-7 1-28 15,-5-3-45-15,-10-1-37 0,-8-4-87 16,-8-2-216-16</inkml:trace>
  <inkml:trace contextRef="#ctx0" brushRef="#br0" timeOffset="119837.4">9682 15109 546 0,'0'0'78'0,"0"0"-29"16,0 0-3-16,0 0 13 0,0 0-16 0,0 0-20 0,0 0-8 15,0 0-5-15,0 0 0 16,0 0 0-16,7 14 0 0,-3 7 1 16,2 5-2-16,-2 4-1 15,-2 4-4-15,-2 0-2 0,0 0-1 0,0-2 0 0,-2-1-1 16,-2 0-15-16,2 0-19 0,-4 1-30 15,4-4-43-15,0-3-30 0,-1-6-107 16</inkml:trace>
  <inkml:trace contextRef="#ctx0" brushRef="#br0" timeOffset="120643.52">10675 14938 433 0,'0'0'77'15,"0"0"-15"-15,0 0-9 0,0 0-11 0,0 0-14 16,0 0-7-16,0 0-6 0,0 0-1 16,18 10 0-16,-12 5-1 15,-4 5-2-15,-2 1 0 0,0 2-3 0,-4 0 0 0,-8 0-3 16,-7-2-1-16,-3 0-2 15,-3-2 0-15,-2-1-2 0,-6-5-1 0,-6-4-4 16,1 0-3-16,1-1-5 0,2-1-10 16,8-4-6-16,4-2 14 0,5-1 10 15,10 0 5-15,1-4 2 0,5-1-2 16,-2-1 4-16,4-1 3 0,0-5 3 16,0-1 4-1,0-4 1-15,6 2-4 0,3 0 0 16,5-1-4-16,5 2-4 0,-1 1-1 0,5 6 0 0,2 1 0 0,2 4 0 31,4 1 1-31,-4 7 0 0,-1 6 0 0,1 5-1 16,-2 8-1-16,-4 3 0 0,-7 10-1 0,-1 5 3 0,-11 2-3 15,-6 2 3-15,-11-3-1 0,-8-1-1 16,-3-8 2 0,-8-4 0-16,-1-1-3 0,2-5-1 0,2-2-1 0,8-5 0 15,3-5-3-15,12-4 5 16,-1-4-1-16,9-3 0 0,0-2 1 15,0 0-2-15,0-2-2 0,9-4 1 16,5-1 1-16,9-4 2 0,4-1 1 0,8-1 0 16,4 0 1-16,2 1-2 0,3-2 0 15,1 0 0-15,-5-2-4 0,1-4-44 0,-6-3-40 16,-6-4-46-16,-8-2-153 0</inkml:trace>
  <inkml:trace contextRef="#ctx0" brushRef="#br0" timeOffset="121117.18">10983 14619 644 0,'0'0'44'0,"0"0"-13"0,0 0-4 15,0 0 8-15,0 0-10 0,0 0-8 16,0 0-8-16,0 0-3 0,-2 1-2 0,-5 6-1 15,-3 4 1-15,-7 1-2 16,-5 1-2-16,-11 1-6 0,-2-2-17 0,-7 0-28 16,1-1-15-16,6 1 18 0,8-4 19 15,8-4 9-15,9-1-10 0,4-3 2 16,4 0 17-16,2-6 7 0,0 0 4 16,0 0 7-16,2-3 12 0,6-5 3 15,0-4 9-15,3-5-5 0,9-2 2 16,-1-3-3-16,6 3-8 0,6 2-5 15,2 6-1-15,4 3 1 0,-4 5 2 16,0 7-1-16,-4 2-1 0,-2 4-2 0,-13 3 0 16,-3 2-1-16,-3 4-3 15,-2 2-2-15,-6 3-1 0,-6 0 2 0,-6 6 0 16,-9 3 0-16,-2 3-1 0,-2 3-1 16,-2-1-3-16,3 3 0 0,3-3 0 15,7-3 1-15,3-4-1 0,9-8 0 16,2-1 0-16,10-2-2 0,1-4 0 15,5-2 0-15,9-5-1 0,4-1 2 16,8-2 0-16,7-3-3 0,3-6-19 16,3-6 2-16,2 1-33 0,3 0-30 0,-11 0-67 15,-3 5-184-15</inkml:trace>
  <inkml:trace contextRef="#ctx0" brushRef="#br0" timeOffset="121353.2">11597 15248 594 0,'0'0'50'0,"0"0"-42"16,0 0 6-16,43-55 18 15,-27 39 1-15,1 1-10 0,2 2-6 0,5 5-7 16,-5 3-4-16,4 5-1 0,-5 0-4 15,5 1 1-15,0 3-1 0,-2 0-1 16,-1-1 1-16,5-1-1 0,-4-3-31 16,-3-2-50-16,1-6-48 0,-11-4-149 15</inkml:trace>
  <inkml:trace contextRef="#ctx0" brushRef="#br0" timeOffset="121573.54">11704 14857 622 0,'0'0'104'0,"0"0"-34"0,0 0-18 16,0 0-19-16,0 0-23 0,-45 63-10 15,45-35 3-15,0 6 4 0,0 3 1 16,6 2 0-16,2-1-3 0,2 0-2 16,-3 1-3-16,3-1 1 0,6-2-1 15,-7-5-10-15,9-2-24 0,-3-4-28 16,1-5-48-16,-1-6-46 0,-5-7-169 15</inkml:trace>
  <inkml:trace contextRef="#ctx0" brushRef="#br0" timeOffset="121795.26">12899 15269 674 0,'0'0'79'0,"0"0"-30"0,0 0-38 0,0 0-3 16,0 0 6-16,0 0-1 0,0 0-6 15,0 0-6-15,0 0 2 16,-6 13-2-16,6-12 0 0,2 2-1 16,0-1-2-16,4 2-21 15,2 1-15-15,1-1-26 0,11-1-17 0,-1 0-53 0,4-3-80 16</inkml:trace>
  <inkml:trace contextRef="#ctx0" brushRef="#br0" timeOffset="121999.8">13759 15238 522 0,'0'0'193'0,"0"0"-114"0,0 0-22 15,0 0-21-15,0 0-24 16,0 0-7-16,0 0-4 0,0 0-1 0,0 0-1 15,0 0 1-15,-6 18 0 0,10-16-1 16,2 1-10-16,2 2-16 0,0-1-12 16,5 3-17-1,3 0-11-15,9 1-4 0,4-5-32 0,0 3-14 0,2-3-60 16</inkml:trace>
  <inkml:trace contextRef="#ctx0" brushRef="#br0" timeOffset="122156.39">14263 15266 463 0,'0'0'134'16,"0"0"-49"-16,0 0-3 0,0 0-23 0,0 0-23 0,0 0-17 16,0 0-13-16,0 0-5 0,0 0-1 15,-10-8-1-15,10 8-5 0,6 0-26 16,2 1-22-16,3 0-22 0,9-1 2 16,-1-1-43-16,2-6-64 0</inkml:trace>
  <inkml:trace contextRef="#ctx0" brushRef="#br0" timeOffset="122392.27">14470 14965 669 0,'0'0'41'0,"0"0"-7"0,0 0-33 16,0 0 2-16,0 0 4 0,54 2 8 15,-30-3 5-15,5-1-5 0,6 1-3 16,3 0-4-16,3 0-1 0,-2 0-4 16,1 1-2-16,-1 0 0 0,-2 0-1 15,0 0-1-15,0 0-36 0,-3 2-36 16,-8-2-26-16,-3 0-66 0,-6-3-109 0</inkml:trace>
  <inkml:trace contextRef="#ctx0" brushRef="#br0" timeOffset="122596.42">14734 14864 615 0,'0'0'86'15,"0"0"-11"-15,0 0-19 0,0 0-25 16,0 0-18-16,0 0-4 0,0 0-2 0,0 0-3 0,0 0 1 16,9 21 1-16,3 0-2 0,1 4 0 0,-7 8-2 15,2 5 0-15,0 2-1 16,-4 1-1-16,1 1-1 0,-1-2-19 15,-2 2-30-15,2-5-47 16,2-4-41-16,0-6-118 0</inkml:trace>
  <inkml:trace contextRef="#ctx0" brushRef="#br0" timeOffset="123114.37">15946 14556 744 0,'0'0'65'16,"0"0"-27"-16,0 0-8 0,0 0-5 15,0 0-20-15,0 0-5 0,-52 20 1 16,46-13 0-16,-2 3-1 0,-3-2 1 0,1-1-1 16,-11 4-3-1,3-1-3-15,-9 1-4 16,-6 1-3-16,-4-4-7 0,-3 0-6 15,-3 0-13-15,8-2-20 0,4-1 5 16,12-3 30-16,5 0 15 0,9-1 2 16,5-1-5-16,0-1-1 0,0-4 2 15,5 2 11-15,3-3 10 0,0-1 4 16,0-3 7-16,9 2 3 0,-3 1 2 16,9-2-1-16,-2 2-6 0,6-1-1 15,4 1-3-15,2 5-1 0,0 2-3 16,0 0-1-16,0 7-1 0,-4 6-3 0,-6 1-1 15,-7 6-2-15,-5 3-1 16,-5 5 0-16,-6 5 0 0,-11 3 0 0,-5 5-1 16,-11 1-1-16,-4 5-3 0,-4-2 0 15,2-2 1-15,0-2-2 0,2-3 4 16,4-3-1-16,6-4 1 0,3-8 0 16,7-4 0-16,5-7 1 0,2-6-1 15,4-3 0-15,0-3-1 0,0 1-4 16,8-1 5-16,0-2 0 0,7-3 0 15,6-2 1-15,10-1 1 0,2 0-2 16,2-3 1-16,6 1 0 0,3-3-1 0,-1 0-12 16,-4-3-42-16,-2-5-31 0,-3-5-51 15,-6-1-125-15</inkml:trace>
  <inkml:trace contextRef="#ctx0" brushRef="#br0" timeOffset="123571.05">16223 14049 594 0,'0'0'122'0,"0"0"-67"0,0 0-6 16,0 0-7-16,0 0-9 0,0 0-28 0,0 0-5 16,0 0 1-16,-33-12 0 0,35 40 0 15,2 5 1-15,0 8 4 0,-2 5 1 16,-2 2 1-16,0 1-1 0,-2 2-2 15,0-2-2-15,-2 0-2 0,0-5 1 16,0-3-2-16,-1-7 0 0,1-5 1 16,4-7-1-16,0-8-1 0,0-6-3 15,0-5 0-15,0 0-2 0,0-3 0 16,0-3 0-16,6-2 4 0,-1-7 1 16,-1 1 1-16,2-5 1 0,2-4-1 15,5-2 0-15,-3-5 0 0,4-2 0 0,1-3 0 16,4-1 0-16,-1 3 0 0,-3 2 0 15,-3 10 0-15,-4 8 0 0,-2 6 0 16,-3 4 1-16,-3 0 0 0,6 4-1 16,-2 3 1-16,2 6-2 0,0 5 1 15,3 6 0-15,-3 1 1 0,2 2-1 16,-2 1 0-16,-2-1 1 0,5 0-1 16,3-5 0-16,-6-1 0 0,0-5 0 15,3-3-2-15,-3-5-12 0,0-2-27 16,0-3-25-16,0-3-48 0,1-1-28 15,1-5-114-15</inkml:trace>
  <inkml:trace contextRef="#ctx0" brushRef="#br0" timeOffset="123853.84">17062 14744 649 0,'0'0'8'0,"0"0"6"0,0 0-8 15,0 0 14-15,0 0 22 0,0 0 2 16,0 0-12-16,0 0-12 0,14 14-3 16,1-17-5-16,10 0-4 15,8 1-2-15,6 2-5 0,9 0 0 0,3-1-1 16,5 1 1-16,-4 3-1 0,-1 3 0 15,-9-2-28-15,-7 2-28 0,-4-2-43 16,-12-4-37-16,-13 0-137 0</inkml:trace>
  <inkml:trace contextRef="#ctx0" brushRef="#br0" timeOffset="124011.16">17182 14955 638 0,'0'0'19'15,"0"0"-9"-15,0 0-7 0,0 0 16 0,56 13 8 16,-31-20-5-16,3 0-7 0,6 0-9 16,1 0-5-16,0 3 0 15,2-4-1-15,-2 3-15 0,-2-1-47 0,0-2-39 16,2-3-88-16,-6 0-198 0</inkml:trace>
  <inkml:trace contextRef="#ctx0" brushRef="#br0" timeOffset="124498.68">18195 14349 673 0,'0'0'29'0,"0"0"4"0,0 0-9 0,0 0 4 16,0 0 1-16,0 0-7 0,0 0-2 15,0 0-9-15,0 0 3 0,43 8-1 16,-37 22-1-16,-1 7 2 15,-5 5 1-15,0 2-3 0,-9 0-4 0,-1 3-6 16,-2-3-1-16,3 0 1 0,5 1-1 16,2-7 0-16,2-2-1 0,0-8-2 0,0-7 0 15,4-5-1-15,2-6-1 16,-1-4 1-16,-1-5 0 0,2-1 1 16,0 0 0-16,2-5 2 0,3-5 0 15,7-11 1-15,-1-5 1 0,3-6-2 0,7-5 2 16,-2-2-2-16,-2-4-5 0,6-2 1 15,0-3 0-15,0 0 3 0,2 3 0 16,-6 11 1-16,-7 9 0 0,-3 13 0 16,-9 7 1-16,-4 5-2 0,-2 0 2 15,0 4-1-15,-2 11 0 0,-2 3 0 16,-7 9 0-16,7 2 2 0,-2 0 3 16,4 1 2-16,2-3-1 0,0-2-1 0,6 3-1 15,7-2 2-15,1 2 0 16,9-2 0-16,-1 0-1 0,9-3-1 15,-2-8 0-15,0-2-2 0,0-6 0 16,-2-4-2-16,-8-3-1 0,-1-4-16 0,-5-9-16 16,-1-3-6-16,-4-6-33 15,-3-4-83-15,-1 1-124 0</inkml:trace>
  <inkml:trace contextRef="#ctx0" brushRef="#br0" timeOffset="125708.92">9589 16373 123 0,'0'0'117'0,"0"0"-31"0,0 0-8 0,0 0-5 16,0 0 5-16,0 0-20 0,0 0-19 16,0-11-6-16,0 11-3 0,0 0-5 15,0 0-4-15,0 0-5 0,0 1-7 31,0 2-3-31,-2 4-6 0,2 0 2 0,-2 5 0 0,-2 2-1 0,0 0 0 16,-8 5 1-16,-3-1 1 0,-4 1-2 16,-5 1 1-16,-5-2-2 0,-4 1-3 15,0-3-7-15,0-2-7 0,-1 0 4 16,6-7 3-16,3-1 3 16,4-3 1-16,4-3 1 0,7-3 2 15,2-1 3-15,2-4-1 0,2-2 1 0,-1 0 1 0,3-3 5 16,2-5-2-16,0 0 1 0,0 2 4 31,4-3-2-31,3 5 0 0,-1 1-1 16,0 0-2-16,2 5-1 0,3-2 1 15,3 4-1-15,3 0 0 0,3 3-2 16,5 2 2-16,4-1 1 0,6 2 4 16,0 3-1-16,1 7-2 0,-1 5 0 15,-4 3-1-15,-4 2-1 0,-9 4-1 16,-3 1 0-16,-11 4-1 0,-4 2 1 0,-4 2 0 15,-15 2 2-15,-6-3-2 0,-2-2-2 16,-6 1-1-16,-4 1-2 0,-4 0-3 16,-5 6-2-16,-5-1 1 0,3-2-2 15,0 0-8-15,7-6 14 16,6-5 3-16,2-5 0 0,8-8 1 0,9-5 1 16,1-3-2-16,7-3 0 0,4-1 0 15,-2-7 1-15,3-2 4 0,3-8 3 16,0-4-1-16,7-4 0 0,3-2-3 15,9 0-1-15,1 3-1 0,3 5-2 16,8 4 1-16,-2 4-1 0,4 5 1 16,2 3-1-16,0 4 3 0,0 3-1 0,1 6 0 15,-1 2 0-15,-2 4 0 0,-2 3-1 16,-2 2 0-16,-4 0-1 0,-1 3 1 16,-3-4-1-16,0 1 0 15,-5-4 0-15,-1-3 1 0,-3-4-1 0,1-3-3 16,-3-2-12-16,0-4-15 0,1 0-18 15,-1-5-18-15,0-8-10 0,7-9-42 16,-1-2-55-16</inkml:trace>
  <inkml:trace contextRef="#ctx0" brushRef="#br0" timeOffset="126226.99">9885 15984 258 0,'0'0'94'16,"0"0"-19"-16,0 0-7 0,0 0 0 0,0 0-14 15,0 0-17-15,0 0-8 0,-4-8 1 16,4 14-9-16,0 4-6 0,4 7-3 0,0 4 2 15,4 4 0-15,-1 6-4 0,-3 1-3 16,4 2 0-16,-4 2-3 16,0-2-1-16,-4-1-1 0,0-5-1 0,0 0 1 15,0-4-2-15,-4-2-4 0,2-2-12 16,0-7-3-16,0-3-2 0,2-4-11 16,0-3 3-16,0-2 13 0,0-1 10 15,0 0 6-15,0-1 0 0,2-4 0 16,-2-4 9-16,2-3 4 0,2-3 3 15,-2-3-6-15,4-4-4 0,-1-1-4 16,1 2 2-16,-2 0-2 0,4 1 0 16,0 4 2-16,-3 4 0 0,1 5 1 0,0 4-4 15,0 3 3-15,0-1-2 0,3 1-1 16,1 1-1-16,2 6 1 16,5 2 0-16,-3 3-1 0,1 3 1 15,-3 2-1-15,-1 3 1 0,-1 1 1 0,-6 3 0 16,4 1 2-16,-1 2-2 15,-5-3-1-15,0-4 1 0,4 0-2 0,-6-8-5 16,0-2-17-16,0-6-42 0,0-2-35 16,0-2-73-16,0 0-144 0</inkml:trace>
  <inkml:trace contextRef="#ctx0" brushRef="#br0" timeOffset="126447.57">10369 16268 491 0,'0'0'136'16,"0"0"-81"-16,0 0 10 0,0 0-7 0,0 0-25 15,0 0-22-15,0 0-2 0,0 0-1 16,-33 22-1-16,45-22-3 16,7-3 0-16,1-5-1 0,9-1 0 0,6 1 1 15,5-2-3-15,-1 1 0 0,0-1 0 0,3 1-1 16,-3 0-14-16,0 0-27 15,-4 1-28-15,-10-1-21 0,-2 0-42 0,-7 1-95 16</inkml:trace>
  <inkml:trace contextRef="#ctx0" brushRef="#br0" timeOffset="126684">10499 16102 467 0,'0'0'113'16,"0"0"-42"-16,0 0-7 0,0 0-2 15,-21-51-20-15,21 44-16 0,6-2-5 0,3 4-8 16,-3 2-3-16,0 3-1 16,4 0 1-16,3 3-4 0,-3 5-3 0,1 4-1 15,-1 4-1-15,-2 2 0 16,0 4 0-16,-3 2 1 0,-5 5-2 16,0 1-2-16,-5 5-10 0,-3 2-10 0,0 2-17 15,-2 0-8-15,-1-5-26 0,1-3-16 16,2-8-67-16,1-4-81 15</inkml:trace>
  <inkml:trace contextRef="#ctx0" brushRef="#br0" timeOffset="126936.61">10962 16009 693 0,'0'0'72'0,"0"0"-5"16,0 0-12-16,0 0-17 0,0 0-22 16,0 0-12-16,0 0-3 0,0 0 2 15,-33 50 0-15,35-28-1 0,4 5 1 16,-2 4-1-16,-2 5 1 16,0 0-2-16,-2 1 1 0,0-2-2 0,2-3-6 15,1-2-22-15,3 0-17 0,-4-5-48 0,-2-6-77 16,0-6-214-16</inkml:trace>
  <inkml:trace contextRef="#ctx0" brushRef="#br0" timeOffset="127755.46">11702 16779 363 0,'0'0'69'15,"0"0"1"-15,0 0 0 0,0 0-8 0,0 0-23 16,0 0-10-16,0 0-4 0,0 0-4 15,-14 7-3-15,14-6-5 0,4-1-2 16,2 0 0-16,4 0 2 0,5 0-1 16,3-3 0-16,7-1-3 0,6 0 2 15,6-3-1-15,13-3-3 0,-5-1-4 16,9 1 0-16,-8 0-2 0,-9 2 0 16,-4 5-1-16,-10-2 0 0,-5 4 1 15,-5 0-1-15,-11 1 1 0,-2 0-1 16,0 0-1-16,0 2-1 0,-4 0 1 15,-9 1 0-15,-3 2-2 0,-5-2-3 0,0 3-5 16,-6 0-8-16,5-2-7 16,5 0-14-16,1-1-8 0,5-2-7 0,7 1-13 15,0-2-44-15,0 0-50 16</inkml:trace>
  <inkml:trace contextRef="#ctx0" brushRef="#br0" timeOffset="128038.79">12595 16388 459 0,'0'0'226'0,"0"0"-147"0,-58-12-15 15,52 8-11-15,6 2-17 0,0 2-11 16,0 0-12-16,0 0-3 0,0 0-2 15,0 0 1-15,0 6 0 0,0 6-7 16,6 8-2-16,0 11 1 0,-2 9-1 16,1 4 2-16,-3 5-2 0,4 1 2 15,0-3-2-15,-2-2 1 0,4 0-1 16,-6-2-4-16,1 9-19 0,-1-5-22 0,-2-4-6 16,0-9-35-16,0-9-66 15,-5-15-96-15</inkml:trace>
  <inkml:trace contextRef="#ctx0" brushRef="#br0" timeOffset="128352.71">13525 16490 636 0,'0'0'37'16,"-52"37"6"-16,46-35-2 0,6-2-4 15,6 0-30-15,3 1-7 0,13-1-1 16,5-2 1-16,13-1 1 0,3-4 2 0,15-2 0 15,6-1 0-15,0 1-1 16,-2-1-1-16,-2 3-1 0,-8 2-15 0,-5 2-49 16,-7 2-24-16,-18 1-55 15,-5-1-91-15</inkml:trace>
  <inkml:trace contextRef="#ctx0" brushRef="#br0" timeOffset="128544.95">13719 16728 577 0,'0'0'56'16,"0"0"-22"-16,0 0 5 0,0 0-17 16,0 0-16-16,0 0 5 0,0 0 12 0,0 0 1 15,0 0-6-15,62 39-2 16,-26-46-9-16,9-4-5 0,5-3-1 16,12-2-1-16,0-3-13 0,-2 0-53 15,4-1-48-15,-2-4-87 0</inkml:trace>
  <inkml:trace contextRef="#ctx0" brushRef="#br0" timeOffset="129055.8">14774 16171 542 0,'0'0'54'15,"0"0"10"-15,0 0 6 0,0 0-3 0,0 0-23 16,0 0-13-16,0 0-9 0,0 0-7 16,0 0-4-16,-4-17-5 0,4 22-4 15,2 6-2-15,4 6 1 0,4 5-2 16,-2 5 2-16,-1 5-1 0,-1 8 1 16,-4 4 0-16,-2 2 0 0,-2 5-1 15,-4 2-1-15,-5-1-6 0,-3-3-12 16,4-8 9-16,-3-9 1 0,5-10 5 15,4-7 3-15,2-6-3 0,2-6-6 16,4-1 1-16,0-2 2 0,4-1 5 16,3-6 2-16,-3-6 3 15,12-3-2-15,-5-5 9 0,8-7-4 0,4-2-4 16,-1-5 3-16,1-4-2 0,2-2-1 16,0-3 0-16,2-1 2 0,-2 2 0 0,-2 6 0 15,-8 10 2-15,-3 8 7 0,-10 12-13 16,-4 5 1-1,-2 2 1-15,0 0 3 0,0 3 0 16,2 7-5-16,1 8-1 0,-1 4 1 0,2 6 1 0,-4 3 0 0,0 0 1 16,0-1 0-16,2-5-2 15,2-2 3-15,0-3 0 0,0 0-1 16,0 0-2-16,3-5 0 16,7 1 0-16,0-5-1 0,1-4-5 0,6-3-16 0,8-4-22 15,-9-8-55-15,1-9-90 0,0-3-301 16</inkml:trace>
  <inkml:trace contextRef="#ctx0" brushRef="#br0" timeOffset="130555.82">10743 17715 346 0,'0'0'32'0,"0"0"-4"0,0 0 8 16,0 0 10-16,0-61 1 0,0 50-11 16,0 1-4-16,0 0 2 0,0 2-1 15,0 1 1-15,0 3 3 0,0 2-4 0,0 2-2 16,0 0-5-16,0 0-7 0,0 0-2 15,0 0-4-15,0 0-2 16,0 3-5-16,0 7-3 0,0 6 1 0,0 7-1 16,2 6 2-16,0 4-1 0,2 6 1 15,2 3-1-15,-4 2-2 0,5-1-1 16,3-3 1-16,4-4-2 0,-5-4-2 16,3-3-2-16,0-5 4 0,-3-4 0 15,-1-4 1-15,-4-6-1 0,0-1-1 16,-2-4 1-16,-2-2-3 0,0-1 0 15,4-2 2-15,-4 0-1 0,3 0 2 16,-3 0 0-16,0 0-1 0,0-2 2 0,0-7-1 16,0-6 0-16,2-7 1 0,0-6-1 15,6-6 0-15,6-7 0 16,5-2 0-16,4-1 0 0,-1 1 0 0,5 6 0 16,2 8-1-16,-2 8-1 0,0 8 2 15,-6 5-1-15,-5 5 1 0,-3 3-1 16,-5 3 1-16,6 7 0 0,-3 4 0 15,1 6 1-15,-4 5 0 0,1 4-1 16,-1 3 1-16,-4 1 0 0,2 1 0 0,-4 2-1 16,-2-4 0-16,2-2-3 0,0-2 3 15,1-4-1-15,1-4-2 0,0-2-5 16,2-4-4-16,2 0-10 0,-2-4-1 16,1-1-1-16,3-3-12 0,4-2-9 15,-1-4-10-15,8-1-12 0,1-16-59 16,3-2-121-16</inkml:trace>
  <inkml:trace contextRef="#ctx0" brushRef="#br0" timeOffset="130838.79">12022 17797 529 0,'0'0'129'16,"0"0"-116"-16,0 0 7 15,0 0 30-15,0 0 5 0,0 0-24 0,0 0-17 16,0 0-5-16,-24 8-1 0,26-8-7 16,4 0 1-16,8-2-2 0,3-2 0 15,6-1 1-15,6-1 0 16,4 0 0-16,0-2-1 0,4 3 0 0,0 1-1 0,-4 1-19 15,-6 3-21-15,-2 0-32 16,-13 4-10-16,-8 7-41 0,-6 6-40 0,-10-1-65 16</inkml:trace>
  <inkml:trace contextRef="#ctx0" brushRef="#br0" timeOffset="131013.01">11987 18027 489 0,'0'0'84'0,"0"0"-22"15,-66 43 7-15,54-40 0 0,3 0-24 16,5-2-18-16,2 0-10 0,2 1-7 0,0-2-5 15,0 0-3-15,4-1 0 0,7 1-1 16,3 0-1-16,15-1 1 0,2-6 0 16,8-4 0-16,9-1-1 0,4-1 0 15,8-1-6-15,-11 1-29 0,3 0-34 16,-15 2-36-16,-4-5-55 0,-6-1-142 16</inkml:trace>
  <inkml:trace contextRef="#ctx0" brushRef="#br0" timeOffset="131910.68">10774 17419 3 0,'0'0'36'0,"0"0"-24"15,0 0-7-15,0 0-2 0,0 0 20 16,0 0-2-16,0 0-11 15,0 0 28-15,-31-2-7 0,29 1-5 0,0 1 10 16,2 0-2-16,0 0-3 0,-2-1-4 16,2-1 0-16,-2 0-1 0,-1-2-4 15,3-1-8-15,0 0 1 0,0-1 1 16,0 0 4-16,0-1 5 0,0-1 9 16,0 1 2-16,0 2-16 0,0-1 2 15,0 0-1-15,-2 0-3 0,2 0-5 16,0-1-2-16,0-2-2 0,0-1-5 15,0 0-2-15,0 2 0 0,0-1 1 16,0 4 0-16,2-2 7 16,-2 2 1-16,0 2 1 0,0-3 4 0,0 3 2 15,0 0 1-15,0 1 0 0,0 0-3 0,0 1-1 16,0 0 0-16,0 1-4 0,0 0-3 16,0 0-1-16,0 0-2 0,0 0-2 15,3-1-1-15,-1 0 1 0,0-1 0 16,-2 0 2-16,2 1 3 15,-2-1 1-15,0 1-1 0,0 1 0 0,0 0 0 16,0 0-1-16,0 0-1 0,0 3 0 16,0 0-6-16,2 3 0 0,0 4 0 0,2 3 0 31,-2 3 0-31,6 5 1 0,-4 1 0 0,1 2 0 16,1 3-1-16,0 0 2 0,2 3-1 0,-4 2 0 15,-1 5 0 1,1 1 1-16,-4 1-1 0,0 5 0 0,-2 0 1 15,-3 4 0-15,1 1-2 0,-2 1 2 0,4-2-2 0,0-6 1 32,2-2-2-32,0-7 1 0,0-7-4 15,6-4 4-15,0-7-1 0,-4-3 0 16,5-3-1-16,-3-2 0 0,0-2-10 16,0-2-6-16,-2-2-11 0,-2-1-16 0,0-4-23 15,0-6-37-15,-10-11-39 0,-1-3-245 16</inkml:trace>
  <inkml:trace contextRef="#ctx0" brushRef="#br0" timeOffset="133029.34">13267 17589 279 0,'0'0'74'15,"0"0"-17"-15,0 0-11 16,-37-53 8-16,32 41 1 0,1 3-23 0,4 0-13 15,0 1-6-15,0 1 2 0,0 1 4 16,2 1 3-16,0 1 4 0,1 0 0 16,-3-1 4-16,2 5-1 0,-2 0-7 15,4 0-7-15,-4-1-3 16,0 0-3-16,0 1 1 0,0 0-2 0,0 0-1 16,2 0-3-16,0 2-1 0,2 7-3 15,0 5 2-15,0 5 2 0,2 3 4 16,5 5-1-16,-3 1 0 0,-4 1-2 15,2 2 1-15,5 3-3 0,-1 2-2 16,-4 4 0-16,5-2-1 0,1 1 0 0,-2-2-1 16,-1 0-8-16,-1-3-4 0,4-4-10 15,-8-4-10-15,3-1-4 0,1-3-13 16,2-4-15-16,-2-3 8 0,5-4-12 16,5-7 2-16,1-4 8 0,8-2 4 15,4-12-10-15,6-4-22 0,9-6-3 16,-5-2 24-16,-2-5 48 15,1-4-24-15,-3 1 28 0,-4-1 14 16,-4-1 107-16,-6 2 0 0,1 3-3 0,-13 3-10 0,-3 6-6 16,-4 6-4-16,-4 6-20 0,0 2 7 15,-6 1-3-15,-4 1-26 16,1 1-18-16,-9 2-13 0,5 3 0 16,-7 1-3-16,5 7-3 0,-6 6-5 0,5 3-1 15,-5 3 1-15,5 2 0 16,-1 1 0-16,7 2 0 0,-7 1-1 15,7-1-3-15,-2 1-4 0,1-1 0 0,5 0 0 16,2-1-1-16,4-3-2 0,0-5 1 0,0 0-1 16,4-5 9-16,6-2-4 0,5-5 0 15,-1-3 1-15,9-2 0 0,-2-8 3 16,8-3 1-16,2-3 0 16,2-3 1-16,0-1 0 0,-2-3 0 0,-6-2 1 15,1 1 1-15,-11 0 1 0,-7 0 8 16,-4 0 2-1,-4-3 4-15,-6 0-7 0,-6 1-4 16,1 5-3-16,-11 4-2 0,3 6 0 0,-2 7 2 0,-8 3-3 16,5 3-4-16,3 8 0 15,-4 2-10-15,-4 3-6 0,11 2-16 16,3 2-17-16,3 0-14 0,1 0-8 0,11-2-39 16,5-3-41-16,9-3-120 0</inkml:trace>
  <inkml:trace contextRef="#ctx0" brushRef="#br0" timeOffset="133455.09">14329 17717 429 0,'0'0'236'15,"0"0"-136"-15,0 0-33 0,0 0-13 0,0 0-21 16,0 0-10-16,0 0-5 0,0-20-5 16,0 20-3-16,0 0-5 0,0 5-3 15,0 0-2-15,-2 4 1 16,-4 5-1-16,0 0 0 0,-2 4-1 0,-3-2-8 15,-9 0-1-15,3-1-1 0,-8-4-4 16,-6-2-2-16,-4-3 0 0,2-3-3 16,-2-2-10-16,2-1 8 0,2-4 10 15,4-3 4-15,12-1 5 0,1 0 3 16,8-1 0-16,2 0 7 0,-1-6 1 16,5-1 0-16,0-9 0 0,9-2 0 15,-1-3-2-15,11-2-1 16,-1 2-2-16,3 5-1 0,8 3-1 0,-4 5 0 0,-3 7 1 15,1 2 2-15,2 5 1 16,-6 3 0-16,3 2 1 0,-1 7-1 0,0 5 1 16,3 8-2-16,-3 5-2 0,-4 9 4 15,3 6 0-15,-7 7-5 0,3 5 2 16,-8 5 0-16,-3-1-1 16,-5-1-1-16,-5-1-1 0,-3-3-6 0,-2-5 0 15,2-5 0-15,1-8-3 0,-5-4-7 16,4-9-17-16,2-4-18 0,-3-7-29 0,-1-7-35 15,4-4-97-15</inkml:trace>
  <inkml:trace contextRef="#ctx0" brushRef="#br0" timeOffset="133928.37">14612 18119 405 0,'0'0'316'0,"0"0"-267"0,0 0-9 16,0 0 2-16,0 0-16 16,0 0-13-16,0 0-10 15,0 0 0-15,-10-22-1 0,12 19-1 16,-2 3-1-16,0 0 0 0,0 0 0 16,0 0-1-16,-2 3-3 15,-4 4-3-15,-11-1-2 0,5 4 3 0,-9 2-2 16,7-2-2-16,-7-1 1 0,13-2 3 15,0-3 2-15,4-3 3 0,-1-1 0 16,5 0 1-16,0-2 0 0,0-2 2 16,0-3 1-16,7-2 2 0,1-3-1 15,0-2 1-15,7-4 0 0,-1-1-3 16,13-1 0-16,-6 0-1 0,5 6-1 16,1 0 1-16,2 7-1 0,0 2 0 0,-8 5 0 15,0 4 1-15,-1 4-1 16,-11 5 0-16,-3 1 0 0,-4 8 1 0,-2 3 0 15,-6 4-1-15,-3 2 0 0,-9 0 0 16,3 0 0-16,-3-3-2 0,5-4 2 16,1-2 0-16,4-3 0 0,1-4 1 15,3-2-1-15,2-5 0 0,0-4 0 16,2-1 0-16,0-3-2 0,4 0 1 16,2 0 1-16,11-4 2 0,4-3-1 15,8-5-1-15,8-3-1 0,4-5-14 0,7-2-31 16,-5-2-54-16,11-9-39 15,-15 1-155-15</inkml:trace>
  <inkml:trace contextRef="#ctx0" brushRef="#br0" timeOffset="134576.7">15239 17394 120 0,'0'0'164'15,"0"0"-114"-15,0 0-5 0,0 0 6 0,0 0 2 16,0 0-1-16,0 0-7 0,0-44-4 16,0 41-4-16,0 1 0 0,-4 1 2 15,4 0-5-15,-2 0-3 16,0 1-5-16,2 0-10 0,-5-1-4 0,5 1-4 15,-2 0-2-15,-2 4-4 0,-2 2-2 16,0 5-2-16,-2 1 2 16,1 5 0-16,-7 3 1 0,4 2 1 0,1 4-2 15,1 6 0-15,4 4 5 16,2 4-5-16,2 1 1 0,10 2 0 0,0-1-1 16,9-1 1-16,-2-1-1 0,12-5-5 0,-1-3-5 15,6-6 7-15,3-7-9 16,-2-6-25-16,0-5-26 0,0-4-10 0,-4-4-11 15,-2-5-71-15,-8-6-168 0</inkml:trace>
  <inkml:trace contextRef="#ctx0" brushRef="#br0" timeOffset="135140.67">15545 17523 274 0,'0'0'113'16,"0"0"-66"-16,0 0 0 0,0 0 11 0,0 0-3 16,-29-53-20-16,25 48-7 0,4 3-1 15,0 0-1-15,0 2-5 16,0-2-8-16,4 0-4 0,2 0-1 16,0-1 1-16,7 1-2 0,3 0-1 0,-3-1 3 15,5 3-1-15,-3 0 0 16,3 0 0-16,-5 5-1 0,5 3-2 0,-5 4-1 15,3 1-2-15,-1 5 0 0,-3 2-1 16,3 4 0-16,-7 2-1 0,-2 0-1 16,0 3-8-16,0 0-8 0,-4 0-22 15,1 0 24-15,-3-4 2 0,0-3-1 0,-7-5 12 16,1-3 1-16,0-3-2 0,2-3-1 16,0-4 4-16,0-2 1 0,1-2 0 15,-1 0 3-15,2-3 0 0,-4-4 6 16,4-2 4-16,0-4 1 0,2-4-4 15,0-3 1-15,4-3-5 0,2-2 0 16,3-3 0-16,-1-1-2 0,4-1-2 16,5-1-1-16,-7 2-2 0,9 0 2 15,-9 4 2-15,4 6-1 16,-1 7-1-16,-9 2 1 0,4 4 4 16,3 3 0-16,-3 2-2 0,0 1 0 0,9 1-1 15,-3 7 0-15,7 3 0 0,-5 6 1 0,5 3 2 16,-4 3 4-16,-1 2-9 15,-3 3 3-15,3 5-2 0,-8 0 2 0,3 1-3 16,-5 2-2-16,2-2 0 16,-6-3 0-16,-2-4-3 0,2-5-9 0,-4-3-6 15,-4-2-11-15,-2-4-2 0,2-6-23 16,-1-2-22-16,-3-5-18 0,-2-6-65 16,3-6-153-16</inkml:trace>
  <inkml:trace contextRef="#ctx0" brushRef="#br0" timeOffset="136446.1">16390 17640 201 0,'0'0'142'15,"0"0"-97"-15,0 0-8 0,0 0 7 16,0 0 9-16,-31 9 0 0,29-9-14 16,2 0-7-16,-2 0-2 0,2-1-1 15,0 1 0-15,0 0-4 0,0 0-3 16,0 0-1-16,0 0-4 0,0 0-3 0,0 0-4 15,0 0-1-15,0 0-3 16,2 0-6-16,8 0 0 0,11 0 1 0,2 0 4 16,10 0 4-16,6-4 2 15,5-2-3-15,7-2-3 0,-3-1-1 16,4 0-2-16,-9 2 0 0,-4 0-1 0,-4 2-1 16,-8 0 0-16,-10 3 0 0,-9-1-7 15,-8 3-10-15,0-3-3 0,-8-1 2 16,-11-3-15-16,-4-1-43 0,-1 1-8 15,-9 0-25-15,-13-4-35 16,7 1-92-16</inkml:trace>
  <inkml:trace contextRef="#ctx0" brushRef="#br0" timeOffset="136682.41">16520 17473 438 0,'0'0'107'0,"0"0"-29"0,0 0-17 15,0 0 1-15,0 0-10 0,0 0-17 0,0 0-6 16,0 0-4-16,0 0-8 0,-2-8-4 15,4 13-6-15,3 6-1 0,-1 3-1 16,2 5-1-16,0 3-1 0,0 3 2 0,-6 2-1 16,2 0-2-16,-2 0-1 15,0-1-1-15,0 2 1 0,0 2-1 0,0 0-1 16,0-1-5-16,2 0-13 16,1-3 6-16,-1-2-20 0,2-3-22 15,2-4-13-15,4-4-29 0,3-4-25 16,1-2-39-16,3-5-106 0</inkml:trace>
  <inkml:trace contextRef="#ctx0" brushRef="#br0" timeOffset="136997.47">16952 17405 569 0,'0'0'122'0,"0"0"-98"16,0 0 9-16,0 0 6 16,0 0 5-16,0 0-11 0,0 0-11 0,0 0-5 15,-18 15 0-15,22-15-1 0,2 0-2 16,0 0-5-16,-4 2-3 0,5 3-1 16,-3 1-1-16,4 3-3 0,0 3 0 15,1 4 0-15,-3 1 0 0,4 5 0 16,-2 1-1-16,-3 3 1 0,1-1-1 15,-4 0-1-15,2 1-4 0,-2-4-4 0,4 0-9 16,-6-2-5-16,4-3-9 16,-2-2-20-16,0-4-32 0,-2-5-23 15,0-2-64-15,0-4-142 0</inkml:trace>
  <inkml:trace contextRef="#ctx0" brushRef="#br0" timeOffset="137453.96">17229 17140 132 0,'0'0'252'16,"0"0"-181"-1,0 0-14-15,0 0 10 0,0 0-7 0,0 0-21 16,0 0-4-16,0 0-4 0,0 0-1 0,-18-11-3 15,18 11-10-15,4 1-2 0,-2 2-1 16,4 0 0-16,7 2-1 16,1 3 0-16,3 7-1 0,-1 2 1 0,11 7 2 15,-2 5-5-15,-2 5 2 0,8 4-3 16,-5 0-3-16,-1 3-1 0,-6 1-4 16,0 1 0-1,-9 0-1-15,-10-4-13 0,0 0-11 16,-8-1-9-16,-17-4-24 0,-4 1-35 0,-10-2-6 0,-19-1-59 15,4-7-131-15</inkml:trace>
  <inkml:trace contextRef="#ctx0" brushRef="#br0" timeOffset="138113.94">13081 17358 163 0,'0'0'69'0,"0"0"-7"0,0 0-4 0,0 0 12 15,0 0-6-15,0 0-5 16,0 0-9-16,-2-26-8 0,0 24-7 15,2 1-2-15,0 0-1 0,-2 1-2 16,2-1-1-16,-3 1-4 0,3 0-5 0,-2 0-1 16,0 0-1-16,-2 0-3 15,-2 2-5-15,-2 2-5 0,-1 3-3 0,-9 6 0 16,3 1-1-16,-11 9-1 0,5 3-1 16,2 6 1-16,-6 5-1 0,11 1 2 15,-5 8-1-15,11 5 0 0,-4 6 0 16,3 4 1-16,5 7-1 0,4 2 0 15,11-2-2-15,7-2-7 0,11-2-4 16,8-3-3-16,11-4 3 0,8-7 1 16,14-7-10-16,11-8-26 0,26-8-27 15,7-7-13-15,12-11-56 0,10-5-109 0</inkml:trace>
  <inkml:trace contextRef="#ctx0" brushRef="#br0" timeOffset="138790.47">18096 17142 38 0,'0'0'261'15,"0"0"-224"-15,0 0 0 0,0 0 11 16,0 0 7-16,0 0-11 0,0 0-8 16,-9-1 0-16,9 0-4 0,0 1-7 15,2 0-6-15,5 0 0 0,-1 0 4 16,-2 0 5-16,6 0-5 0,1 0 0 0,1 2-1 16,0 1-3-16,7 4-2 15,-2 5-1-15,3 3-3 0,1 4 0 16,0 5-3-16,1 6 0 0,3 5-2 0,-4 5-3 15,-1 3-1-15,-3 4 0 16,2 8-1-16,-9 2-2 0,2 3 0 16,-8 5 1-16,-4 4-1 0,-8 5-1 0,-8-1-3 15,-5-1-2-15,0-5-5 0,-6-6-5 16,1-6-5-16,-3-6-10 0,0-8-13 16,4-10-35-16,0-6-15 0,0-10-60 15,5-9-112-15</inkml:trace>
  <inkml:trace contextRef="#ctx0" brushRef="#br0" timeOffset="140715.74">19193 17663 492 0,'0'0'70'0,"0"0"-33"15,0 0-5-15,0 7-2 0,0-7 7 16,0 0-5-16,2 0-9 0,2 0-2 16,3-3 2-16,5 1-7 0,0 2-6 15,13-3-1-15,0 3 0 0,14-3 3 16,1 0-3-16,7 1-2 0,5-2-3 0,2 1-2 16,-3-1-1-16,1 1 1 0,-9 0-1 15,-8 2-1-15,-10-1-2 0,-12 2-11 16,-3 0-11-16,-10-1-3 0,-2 1-14 15,-10 1-2-15,-7 3-17 0,-8 1-46 16,-14-2-92-16</inkml:trace>
  <inkml:trace contextRef="#ctx0" brushRef="#br0" timeOffset="141002.49">20221 17247 663 0,'0'0'99'16,"0"0"-38"-16,0 0-15 0,0 0-5 0,0 0-14 16,0 0-9-16,0 0-4 15,0 0-2-15,0 0-2 0,-23 2-6 16,23 10-1-16,4 11 2 0,2 8 1 0,0 6 4 15,-1 5-6-15,-3 5-4 0,2 0 0 16,-2 2 0 0,2 0 0-16,-2-1 0 0,0-1 0 0,-2-4-37 0,0-2-30 15,-12-6-54 1,-1-13-127-16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34:22.757"/>
    </inkml:context>
    <inkml:brush xml:id="br0">
      <inkml:brushProperty name="width" value="0.05292" units="cm"/>
      <inkml:brushProperty name="height" value="0.05292" units="cm"/>
      <inkml:brushProperty name="color" value="#FF0000"/>
    </inkml:brush>
  </inkml:definitions>
  <inkml:trace contextRef="#ctx0" brushRef="#br0">15007 3908 334 0,'0'0'66'16,"0"0"-17"0,0 0 12-16,0 0 1 0,-6-52-16 15,4 41-11-15,2-1-5 0,0 0 5 16,0 2-6-16,0-1-6 0,0 3-3 15,0 3 1-15,0 3-2 0,0 1-4 16,0 1-1-16,0 0-4 0,0 0-4 0,0 0-4 16,2 4-2-16,-2 7-4 15,6 4 0-15,0 9 4 0,3 4 0 16,-3 6 1-16,-2 4 1 0,0 4 1 16,0-1 0-16,-2-2-1 0,1-1-2 0,-1 1-1 15,0-3 1-15,2 1 0 0,-4-6 1 16,2 1-1-16,0-3 1 0,2-4-1 15,0-2 0-15,-2-4-7 16,0-2-21-16,2-3-10 0,-1 1-24 0,-1-2-18 16,-2-3-29-16,0 1-56 0,0-1-97 15</inkml:trace>
  <inkml:trace contextRef="#ctx0" brushRef="#br0" timeOffset="349.95">14827 4434 445 0,'0'0'61'16,"0"0"-17"-16,0 0 16 0,0 0-1 16,0 0-14-16,0 0-9 0,0 0-2 15,0 0-4-15,0 0-9 0,-10-42-7 16,10 42-2-16,0 0-4 0,0 1-3 16,0 4-4-16,4 0-1 0,0 3 0 15,1 3 0-15,1 1 1 0,-4 4 0 16,4 1-1-16,0-2 1 0,5 3-1 15,-5-2 1-15,-2-3-1 0,6 0 0 16,1-5 0-16,-3 2 0 0,-2-3 0 16,4-4 1-16,3 0-1 0,-7-3 2 15,4 0 5-15,5 0 4 0,-7-7-2 16,6-2 2-16,1-4 6 0,-5 0-6 0,5-2-1 16,-3-5-2-16,-4-3-3 15,5-4-2-15,-5-1-1 0,-2-1-2 0,1 2 0 16,3 3-3-16,-2 7-20 0,0 2-22 15,9 5-24-15,2 1-43 0,3-4-66 16,-5-2-264-16</inkml:trace>
  <inkml:trace contextRef="#ctx0" brushRef="#br0" timeOffset="7708.42">19388 2783 206 0,'0'0'23'16,"0"0"-11"-16,0 0 40 0,0 0 7 16,0 0-7-16,0 0-6 0,0 0 2 0,0 0 6 15,-50-23 7-15,50 22-21 0,-2 1-20 16,2 0 1-16,0 0 0 0,0 0-3 15,0-1-4-15,0 1-4 16,0-1-1-16,4-1 0 0,2-1-3 0,7-1-2 16,3-2 0-16,5 1 1 0,4 0 0 15,-1-1-1-15,5-1-2 0,4-2 0 16,0 3 0-16,-4-1 0 0,-2 2-1 16,-2 1-1-16,-6-3 0 0,-3 4-3 15,-3 1 3-15,-5 1-1 16,-2 1-23-16,-6 0-26 0,0 0-13 0,0 0-8 15,-10 2-11-15,-5 0-16 0,-3-1-61 16</inkml:trace>
  <inkml:trace contextRef="#ctx0" brushRef="#br0" timeOffset="8195.2">19408 2710 402 0,'0'0'69'15,"0"0"-27"-15,0 0 14 0,0 0 2 16,0 0-18-16,0 0-14 0,0 0-7 15,0 0-9-15,0 0-9 0,-2 14-1 16,4-6-5-16,-2 5 0 0,0 5 5 16,0 0 2-16,0 2-1 0,0 0 0 15,-2-2-1-15,0-1 1 0,0 1-1 0,0-2 1 16,0-3-1-16,0 2 1 0,0-3 0 16,0-3 0-16,-2 0-1 0,1-4 0 15,3-2-2-15,-2 0 2 0,2-3-1 16,0 0 1-16,0 0 2 15,0 0-1-15,0 0 3 0,0-6-1 0,0 0 0 16,0-1 2-16,0 1 2 0,0 0 0 16,2-1-3-16,1 1 0 15,3-1-2-15,-2 1 0 0,4 3-1 0,5-2-1 16,-3 4 0-16,6 1 0 0,1 0-1 16,-1 1 1-16,3 5-1 0,4 1 1 15,-3 4 1-15,3 1-1 0,2 0 1 16,-6 1-1-16,-1 0 0 0,-3-1-2 0,-5-2 1 15,-2 1 1-15,-6-2 1 0,-2 1-1 16,0 2 0-16,-2 0 1 0,-6 0 1 16,-6 1 2-16,-3 2-1 0,-6-1-1 15,1-1 0-15,-1-1 0 0,0-2-2 16,2-1-6-16,5-1-6 0,-1 0-5 16,5-2-16-16,2-2-4 0,1-2-5 15,1-1-12-15,2-1-25 16,4-4-37-16,2-3-79 0</inkml:trace>
  <inkml:trace contextRef="#ctx0" brushRef="#br0" timeOffset="8651.17">20167 2745 473 0,'0'0'50'0,"0"0"5"0,0 0 11 16,0 0-12-16,0 0-18 0,0 0-18 16,0 0 0-16,0 0-7 0,-21-29-6 15,15 29-4-15,-2 5-1 0,-1 3 0 0,-3 4-1 16,0 3 0-16,-1 3 1 0,1 4-1 16,-3 2 1-16,5 1 0 0,-2 1 0 15,1 0 0-15,5 1 0 0,2-1 0 16,2-3 0-16,2 3 0 15,4-6-2-15,2 0 2 0,9 0-2 0,-1-5 0 16,3-1 1-16,3-5 0 16,3-1 1-16,0-2-1 0,2-6 1 0,2 0 2 15,1-6 6-15,-3-5 17 0,2-2 1 16,-4-2-2-16,0-2-1 0,-5-2-2 16,1-2-3-16,-5-4 2 0,-1-2 0 0,-7 0-4 15,-4-3-4-15,-4-3-5 16,-8 1-1-16,-9 1 1 0,-10 4-6 0,-4 4 0 15,-4 5-1-15,0 5-2 16,-5 6 1-16,5 4-2 0,8 3-9 16,2 0-3-16,4 10-6 15,3 1-13-15,-1 3-6 0,-2 7-29 0,1-2-37 0,3 3-38 16,-2-3-109-16</inkml:trace>
  <inkml:trace contextRef="#ctx0" brushRef="#br0" timeOffset="10924.05">7870 6588 310 0,'0'0'5'0,"0"0"1"0,0 0 21 16,0 0 0-16,0 0-10 0,0 0-2 16,-54-52-5-16,52 49 2 0,-4 0 4 15,3 1-1-15,1-1 0 0,-2 2-1 0,2-1 2 16,-2 1 4-16,2 0-4 0,-2-1-4 15,-4 1-6-15,-3-1 0 0,-1 1 0 16,-7 1-4-16,-4 0 0 0,-3 0 0 16,-7 6-2-16,-3-2 1 15,-7 2 0-15,2 4 0 0,-5-3 0 0,-8 5 3 16,5-1 0-16,-7 1-1 0,0 5 0 0,-2-1-1 16,-4 3 0-16,2 1 0 15,-4 1 1-15,-4 2 0 0,-4 1 1 16,1 1-1-16,-3-1 1 0,-2 2-2 15,1 1 0-15,-3-2-1 0,5 3 1 16,-1-1 0-16,-1 3-2 0,-1-1 0 0,8 4 2 16,-5-1-2-16,1 1 2 0,-4 1-1 15,-1-2-1-15,1 2 0 0,-1 1-5 16,-1 3 5-16,5 0 0 0,1 1 0 16,-1 4 1-16,3-1 2 0,-2 2-3 15,4 4 1-15,1-1 1 16,-1 3 0-16,0 1-1 0,0 1 0 0,0 1-1 15,-3 1 0-15,5 0 2 16,0 2 1-16,2 1 3 0,2-2 1 0,2 1 0 0,10 1-2 16,-5-2-2-1,9 0 0-15,-1 0-2 0,3 0 2 16,3 1-3-16,-3 2 1 0,5 3 0 0,0-1-1 0,0 2-2 16,1 2 1-16,-1 1-1 0,-2-1 2 15,4 4-1-15,-1 1 1 0,1 3 0 16,0 0 1-16,-4-1 0 0,1 1-1 0,5-2 1 15,0 2 0-15,4-3-1 16,2 0 1-16,2 1 0 16,2 2 0-16,-2 3-1 0,1 1 3 0,3 4 2 15,-2-2 0-15,0 2 0 16,9 1-2-16,-5-1-1 0,5 0-1 0,3 2 2 0,-1 0-2 16,-5 4-1-16,11-2 0 0,-9 3-3 15,7 0 3-15,-2-1 0 0,-1 2 0 16,7-3-1-1,0-3 1-15,2 1 0 0,-1-3 1 16,3 0 1-16,2 1-2 0,0-1 0 16,0 4-3-16,2-1 3 0,3 2 0 0,-1-2 0 15,-2 2 0-15,2 1 0 0,-2 0 1 16,2 3 2-16,-2 2-3 0,6 0 0 16,-5 4 0-16,1 0-4 0,0-1 4 15,2 0 0-15,0-1 1 0,7-2-1 0,-1-1 2 16,2-2 0-16,5-3-2 0,2 1-1 0,-5 0 1 15,9 4-3 1,0-1 3-16,-4 1 0 0,5 2 4 0,1 0-2 16,-2 3 6-16,-2-4-2 0,8-1-4 0,0 3-1 15,2 0-1-15,2-1-1 0,2-1 1 16,5-5 0-16,1-4 0 0,0-2 1 16,7-1-1-16,-4-4 1 0,11-4 1 0,-1-1-1 15,2-2 0 1,2 1 0-16,6 2-1 0,2-2 2 0,3-3-1 0,3 0-1 31,3-2 0-31,-1 0 0 0,5-1 0 16,3 1 1-16,5 1 2 0,0-5-2 15,2 1 2-15,4-4-1 0,2-2 0 16,1-2-2-16,3 0-1 0,-2-1-4 0,4-2 5 16,-3 0 1-16,1-1 0 0,4-2 2 15,-1 2-1-15,-1-1 1 0,0-2-1 16,1-3-2-16,3 0 0 0,5-3 0 15,-3 2 3-15,3 1-1 0,6-2 12 16,-6-2-5-16,3 0-1 0,-3-3-5 16,6-1-3-16,2-3-3 0,0-1 1 15,4-5 2-15,-2-4 2 0,4-5-1 0,2-6 2 16,2-5-3-16,4-7-21 0,1-4 2 16,3-9-5-16,3-5-13 0,1-7-13 15,-3-6-34-15,-3-9-46 0,-5-1-117 16</inkml:trace>
  <inkml:trace contextRef="#ctx0" brushRef="#br0" timeOffset="12488.48">8022 6256 397 0,'0'0'8'15,"0"0"-5"-15,0 0 13 0,0 0 29 16,0 0-9-16,0 0-1 0,0 0-8 16,0 0-17-16,0 0-8 0,-16-47 5 15,41 41-3-15,4-1 0 0,8-1 1 16,4 1 2-16,11-3-2 0,4 0-1 16,6-1-2-16,2-1 2 15,4-1 2-15,6 0 0 0,1 1-2 0,3 2 4 0,5 0 3 16,0 3 1-16,4 4-2 0,-1 0-4 15,3 3-6 1,0 7 3-16,-2 5 0 0,0 4 2 0,-4 4 0 0,-9 5 1 16,2 6 1-16,-3 4-1 0,-3 5 1 15,4 2 1-15,3 4 6 0,4 1-10 16,1 2 0-16,7 2-1 0,4 0-2 16,-2 0 1-16,6-1 2 0,-4 1-2 0,2 3 2 15,0 1-3 1,3 2 1-16,-5 2-2 0,4 0 1 0,-8 4 0 15,0 0 4 1,-1 4 2-16,-3 5 1 0,-2 0-1 0,0 5 1 0,3-2-3 0,5 6-1 16,0-1-3-1,4 5 0-15,5 1-1 0,-1 3 0 0,0 0 0 0,0 0 0 16,3-1 2 0,1 0 0-16,2-3 1 0,1-2-3 15,3 3-4-15,7-1 4 0,-4 3 2 0,3-1-2 0,-7 0 0 16,-5 5 0-16,1 0 2 0,-7 1-2 15,0 0 0-15,-4 1 0 0,-8 1 0 16,2 3 1-16,-7 0 1 0,5 1-2 0,-11 1 0 16,5 0 1-16,-7-1 1 0,1 0 1 15,-3-2-3 1,2 2 1-16,-4 0 0 0,-1-1 2 0,-1 0 0 16,-6 2-2-16,0-2 3 0,-5 2 0 0,-7-1 0 15,2 1 0-15,-9 0 0 0,-2 0 0 16,-6 3 1-16,-2 1-2 0,-4 3-2 15,-6-1-1-15,2-1 0 0,6 2 0 16,-7 1 0-16,3-1 1 0,0-2 1 16,4-2-2-1,-2 1 0-15,-2-1-4 0,-5 2 3 16,5-4 1-16,-8 1 1 0,3 1 0 16,-3 0 0-16,-1-1 1 0,1-2-1 0,-1 0-1 15,-3-2-4-15,3-2 4 0,-5-2 1 0,-1-3-1 16,-2-3 2-1,-4 2 0-15,-4 0 3 0,-4-2 3 16,-8-1-2-16,-3 0-6 0,-5-2 4 16,-5 0-4-16,-8 3 1 0,-9-3 1 15,-3 2-1-15,-3-1 0 0,-3-1 1 16,-7 1 0-16,4-2 1 0,-2-1-3 16,1 1-1-16,7-4 0 0,-4 0 0 0,9-4-5 15,6-2 6-15,2-5 0 0,4-8 1 16,4-4-2-16,8-4-2 0,3-4-12 15,-9-3 0-15,0 0 0 0,-4-1 5 16,-8-3 7-16,-7 0 3 0,1-2 1 16,-9 0 5-16,1-3 2 0,-5 1 4 15,-4-3 3-15,0 3-3 0,0-3-3 16,-2-1-3-16,-4-2-4 0,-2-2-2 16,-5-2-1-16,-1-2 1 0,-1-1 0 15,-11-2 0-15,-5-1 1 0,-4-1 1 0,-7 0 0 16,-9-1-1-16,-3 1 1 0,-12 0-1 15,-2 3-1-15,-5-1-6 0,-5-1 6 16,-3 2 0-16,-10 2 3 0,3 0 0 16,-12 0 0-16,-1 3-3 0,-4 1-7 15,-3 2 7-15,3 3 0 0,2 0 3 16,-3 0-3-16,9-1-7 0,2-6 7 16,4 0 2-16,5-8-1 0,3-1-1 0,2-5-1 15,9-7-11-15,0-1 6 16,1-4-2-16,5-1-6 0,9 0-4 0,17-8-7 15,5 1-15-15,4 0-22 0,7 0 6 16,-14-1-7-16,5 1-34 0,-8-4-45 16,14-1-163-16</inkml:trace>
  <inkml:trace contextRef="#ctx0" brushRef="#br0" timeOffset="38630.81">10048 7995 35 0,'0'0'13'0,"0"0"-11"15,0 0 8-15,0 0 23 0,0 0 3 16,0 0 8-16,0 0-1 0,0 0-7 16,-10 8-21-16,8-5-8 0,-2-3-3 15,2 2 2-15,2-1 12 16,-7-1 2-16,5 2 2 0,0-1-1 0,2 2 12 16,-2-3 11-16,0 0 1 0,0 0-4 15,2 0 1-15,-2 0 2 0,2 0-12 16,0 0-9-16,0 0-5 15,0 0-1-15,0 0 1 0,0 0-2 0,0 0-2 16,0 0-1-16,0 1-5 0,0-1-3 16,0 0-1-16,0 0-1 0,0 0 1 15,0 0-1-15,0 0 1 0,0 0 4 16,0 0 9-16,0 0 6 0,0 0-3 16,0 0-2-16,0-1-4 0,0 1 0 0,0-1-4 15,0 0 1-15,0 1-2 0,0 0 0 16,0 0-1-16,0 0-3 0,0 0 0 15,-2 0-3-15,2 0 1 0,0 0-2 16,-4 0 0-16,4 0-1 0,0 0 0 16,-6 1-9-16,2 1-43 0,-15 2-66 15,-2-2-110-15</inkml:trace>
  <inkml:trace contextRef="#ctx0" brushRef="#br0" timeOffset="41802.99">21490 2795 170 0,'0'0'112'16,"0"0"-87"-16,0 0 6 0,0 0 20 15,0 0 2-15,0 0-6 0,0 0-7 16,-46-22-6-16,44 19-6 0,2 0-3 16,0 0-3-16,0-1-4 0,0 0 0 15,2-1 1-15,0 0 3 0,3 1-2 16,1-2-3-16,4-1-1 0,0-1-2 16,5 0-2-16,6 0-3 0,1-1-2 15,1 2-1-15,2 0-1 0,4 4-1 16,-2 3-3-16,-1 0 0 0,-5 6-1 15,2 5 0-15,-4 0 0 0,-1 2 0 16,-3 3 0-16,-3-1 0 0,-6 3 1 0,2 0-1 16,-3 2 1-16,-5-1 0 0,-2 1 1 15,-7 0-1-15,1-2 1 16,-6 0 0-16,-1-2 0 0,-6-2 0 0,1 0 0 16,-5-3 0-16,4-1 1 0,1-2-2 15,-1-2 1-15,8-2-2 0,-1-2 1 16,4 0 0-16,1-1 0 0,5-1 0 15,0 0 0-15,4-3 1 0,0 1-2 16,0 1 0-16,0-2 0 0,4 0 0 0,2-2 0 16,3 2-3-16,9 1 3 15,-1 1 0-15,6 1 0 0,3 3 0 0,3 4 1 16,2 3 1-16,0 2-2 16,-6 5 0-16,2 2 0 0,-8 3 1 0,-5 6-1 15,-6-1 0-15,-3 3 0 0,-5-1 2 16,2-2-1-16,-11-5 0 15,3-4 0-15,-2-1 2 0,-4-4-1 16,-1-3 0-16,3-5 0 0,-7 0 2 16,3-2-1-16,-7-2 0 0,3-1-1 0,-1 0-1 15,-2-3 0-15,9-4-1 16,1 0-4-16,-1 0-10 0,4-4-6 0,6-2-7 0,0-3-10 16,2-2-10-16,2-1-22 0,0 2 4 15,6 4 1-15,0-3-106 0,1 2-107 16</inkml:trace>
  <inkml:trace contextRef="#ctx0" brushRef="#br0" timeOffset="42118.57">22155 2823 287 0,'0'0'13'0,"0"0"22"15,0 0 20-15,0 0 6 16,-51-25-11-16,42 25-18 0,1-3 5 0,4 3 4 16,0 0-11-16,2 0-3 0,2 0-2 15,0 0 2-15,0-1 0 0,0-1-2 16,0-1-5-16,4 1-4 0,4-4-8 16,5-1-3-16,3-3-1 0,9 0-1 0,4-2 2 15,8 0-1 1,-2 1-2-16,-2 2 0 0,-4 1-2 0,-6 2-1 0,-8 2 1 15,-5 3-3-15,-2 1-40 16,-8 0-42-16,-2 0-9 0,-10 0-45 0,-3 0-62 16</inkml:trace>
  <inkml:trace contextRef="#ctx0" brushRef="#br0" timeOffset="42637.48">22112 2716 321 0,'0'0'90'0,"0"0"-30"0,0 0 17 16,0 0-11-16,0 0-29 0,0 0-10 0,0 0-4 15,0 0-6-15,0 0-8 0,-17 37 6 16,20-19 5-16,-3 3-5 0,2 2-5 16,2 1 7-16,-4-3-6 15,2-1-10-15,-2 0 0 16,0-3-1-16,0-2 1 0,2-3 0 0,-2-3-1 16,0 0 0-16,0-5 1 0,0 0 1 0,0-1-1 15,0-1 1-15,-2 0 0 0,2-2 0 16,0 0 0-16,0 0-1 0,0-2 2 15,0 0 1-15,-2-2 1 0,2-3-2 16,0 0-1-16,0-2-2 16,0 0 0-16,4 0-1 0,0 1 1 0,6 1 1 0,1 0 1 15,-1 3 0-15,4 2 0 0,1-1 1 16,8 3 0-16,-3 2 0 0,5 1 1 16,6 5 0-16,-4 2 2 0,4 2-3 15,-4 1 3-15,0 1-2 0,-4 3-2 16,1-1 0-16,-9 2-1 0,1 0 2 15,-7-4-2-15,-3 3-1 0,-4-3 2 16,-2-1-1-16,0-1 1 0,-4 0 2 16,-2-3 1-16,-3-3 0 0,-9 2 2 15,-1-2 3-15,-6 1-1 0,-4-2-2 0,-2-3 2 16,2-2-4-16,5 0-4 0,3 0 1 16,-2-2 0-16,7-3 0 0,-3 0-1 15,0-1-1 1,3-2-1-16,-5 2-1 0,7-1 2 0,1 3 0 0,3 2-1 15,8-1-3-15,-2 3-11 0,4 0-5 16,-2 0-5-16,2 0-20 16,-2 1-12-16,0 4-33 0,0 1-24 15,2 1-87-15,0 1-197 0</inkml:trace>
  <inkml:trace contextRef="#ctx0" brushRef="#br0" timeOffset="59800.11">7239 10161 61 0,'0'0'244'0,"0"0"-233"0,0 0-3 15,0 0 9-15,0 0 7 0,0 0-5 0,0 0 3 16,0 0 6-16,15-32 3 16,-11 31-6-16,-4 1-2 0,0-1-4 15,0 1-1-15,0-2 1 0,0 1 1 16,0-2 3-16,0-1-1 0,0 0-2 16,-2 0-1-16,-3-1-1 0,-3 0-1 0,4-2-4 15,-4-2 1-15,2 0-4 16,-9 0-2-16,5 1 1 0,-5-1-2 0,1 1-1 15,1 0-3-15,-1-3 0 0,4 2-1 16,-3 1 0-16,-1-1 2 0,3 0-1 16,-7-2 0-16,3 0 1 0,-1-1 1 15,1 0-2-15,-5 1 0 0,3 0 1 16,-6 3-2-16,-3 1 0 0,3-1-2 16,-6 2-1-16,0 2 1 0,-4-2 0 15,0 3-1-15,0 0-1 0,-2-2 2 0,-5 0 0 16,3 1 1-16,-2-2 11 15,6 1-10-15,6 2-1 0,-4 1-1 0,-4 0 2 16,-3 2-1-16,1-1 0 16,0 0-1-16,-6 1 1 0,-7 2-1 0,3 2 0 0,-7 1 0 15,2 3 0-15,0 0 8 0,9 0-6 16,-7 1-1-16,5 2 0 16,-1 2-1-16,-1 1-1 0,3-2-4 15,-5 2 5-15,3 0 0 0,-1-1 0 0,-7 3 0 16,-2 0 1-16,5 1 0 0,1 0 0 15,0 2-1-15,3 0 1 0,1-1 0 16,-3 3 0-16,3-2 0 16,1 1 0-16,-5 0-1 0,1 1 2 0,-5 2-1 15,0 1-1-15,4 0 0 0,-5 2-1 0,5-1 0 16,-2 3 2-16,1-1-1 0,-1 1 0 16,4 0 0-16,-3 0 0 15,3 1 0-15,-3 2 0 0,-1 1 0 16,4 0 1-16,3 2 0 0,-3 1-1 0,1 3 1 15,-3 3 0-15,7-1 0 0,-5 2 1 16,5-2-2-16,4 2-5 0,-1 0 5 16,5 0-1-16,0 0 1 0,8-1 1 15,0 1-1 1,2-3 0-16,9 2 1 0,-7-2-1 0,9 1 1 0,-1-1-1 16,7-1 0-16,-2-1 0 15,-1 1 0-15,3 1 0 0,4 1-1 16,-2 2 2-16,-1-2-1 0,-1 3 0 0,2-1 0 15,4 2 0-15,-2 1 0 0,2-1 1 0,-2 4-1 16,-1-2 0-16,3 4 0 0,-6-2 2 16,6 3-2-16,-2 2 0 0,2 1 0 15,0 3 1-15,0-1-1 0,0 3 1 16,0-1-1-16,-5 1-1 16,5 1 1-16,-4 2 0 0,4 2 0 0,-2 0 0 15,0-2 0-15,4 1 0 0,0 1 1 16,0 1 0-16,0-2 0 0,4-1 2 0,4 0-1 15,5 0-1-15,-5 2 0 16,0 2 0-16,11-2-1 0,-7 4-4 16,7 0 4-16,-5-1 0 0,9-1 0 0,-2 0 1 15,-1 1-1 1,3 2 0-16,0-2 1 0,-3 2 0 0,5-1 0 0,-2 0 0 16,0 0-1-1,4-1 0-15,-1 2 0 0,3-3-1 0,-2 4 1 0,0-2 1 16,4 0-1-16,0 0 0 0,0 0 1 15,2-1 0-15,-2-2 0 16,2 0-1-16,0-2-1 0,0-2-1 16,3 0 2-16,-1-1-1 15,-2 0-1-15,6 1 1 0,-2-4 0 16,1-2 1-16,-1 1 0 0,2-5 1 16,0 1-1-16,7-4 0 0,-5 0 1 15,3-2-1-15,1-2 1 0,0-3 1 0,1-2-2 16,4 1 2-16,-5-1-1 15,3-5 0-15,-1 0 0 0,3-1-1 16,-3-2-3-16,-1-4-2 0,5-1 5 16,-5-4-2-16,8 2 2 0,-9-3 0 0,9 1 0 15,-9-3 0-15,7 0 1 0,-4 0 0 16,5-2 0-16,-7-1-1 0,8-2 1 16,-3 2 0-16,3-1 0 0,0-3-1 15,-5 1 2-15,5-2-1 0,0 0-1 16,0-2-1-16,1 1-1 0,-3-3 1 15,6 0 0-15,0 0 1 0,-2-2 0 16,-3-4 1-16,3 1-1 0,0-1 0 16,0-1 1-16,-2-1 0 0,1 1 0 15,-1 0 1-15,2-2-1 0,-2 1-1 16,-1-2 2-16,3 0-2 0,0-1-3 0,-2-2 1 16,4-2 2-16,-3 0-1 0,1-1 1 15,0 2 1-15,0-2-1 16,2-4 1-16,-2 1-1 0,4-1 1 15,-1 0 1-15,3 0-1 0,-2-2 0 0,5 0 0 16,-1-1 1-16,4-2-2 0,0 1-2 16,2-3 0-16,1 3 0 0,-3-2 2 0,2 0 0 15,-2-2 1-15,1 0-1 16,-1-1 2-16,2 0 2 0,-2-3 3 16,3-1-6-16,-1 1 2 0,0-3 0 0,-2 4-3 15,1-3-4-15,-5 2 4 0,0 0 0 16,-6-2 0-16,-7 0 1 0,-1-2 0 15,-9 0-1-15,-4 0 3 0,-6-3 1 16,-2 4-1-16,-4-1 1 0,-2 1 0 16,-2 3 2-16,-1-2 0 0,1-1 0 15,-5-2 2-15,3-2-3 0,4-2 1 16,-3-2-3-16,1-5 0 0,2 0-2 16,-2-5 2-16,-1 0-3 0,-1-1 1 15,-1 1 2-15,-3-1 0 0,1-1 0 16,-5 3 1-16,-1-4-1 15,-2 2 0-15,-4-2 0 0,1-2-2 0,-1 1-1 16,-2-1 1-16,-2-3 1 0,0-2 0 0,0-2 0 16,-2-2 1-16,-2 3 0 0,-3 0-1 15,-1-1 1-15,-2 1 0 16,-3-1 2-16,3 4-2 0,-4-2 2 0,1 3-1 16,-3 0-4-16,1 0 0 0,1 2 0 15,-3-3 0-15,1 0 0 16,-1 0 0-16,-1-1 0 0,-1-1 0 0,-6 2 0 15,2-2 0-15,-1 4 0 0,-5-2 0 16,-2 1 0-16,0 3 0 0,0 0 0 0,-2 3 0 16,-1-1 0-16,6-1 0 0,-3 3 0 15,2-2 0-15,2-1 0 0,0 2 0 16,2-2 0-16,-2-1 0 0,4-1 0 16,3-1 0-16,-1-1 0 0,-2 0 0 15,3 3 0-15,-7 0 0 0,0 1 0 16,-2 0 0-16,-6 2 0 0,0 1 0 0,-3 1 0 15,1 2 0-15,4-1 0 16,-2 1 0-16,0-1 0 16,4 1 0-16,-2-1 0 0,0 3 0 0,2-3 0 0,-2 1 0 15,0-2 0 1,0-1 0-16,-1 1 0 0,1 0 0 0,-4 2 0 16,-2 2 0-16,-2-1 0 0,-3 2 0 15,1 1 0-15,-3-1 0 0,-1 2 0 16,5-1 0-16,-3 1 0 0,4-1 0 0,1 0 0 15,1 1 0-15,2-2 0 0,0-2 0 16,8 1 0-16,0-3 0 0,2-1 0 16,2-2 0-16,2-1 0 0,9 1 0 15,1-3 0-15,-1 2 0 0,6 1 0 0,-5 0 0 16,1 0 0-16,-5 2 0 0,1 3 0 16,-3 1 0-16,-4 0 0 0,-1 2 0 15,-1 2 0-15,0 1 0 0,-2 3 0 16,0-2 0-16,-2 0 0 0,2 2 0 0,-4-2 0 31,5 2 0-31,-3-1 0 0,0 1 0 16,-2 2 0-16,-4 1 0 0,-5 4 0 0,-3 5 0 0,-1 7 0 15,-5 8 0-15,-7 6 0 0,-10 17 0 0,-4 12 0 16,-3 10 0 0,1 10-37-16,4-5-77 0,2-8-104 0</inkml:trace>
  <inkml:trace contextRef="#ctx0" brushRef="#br0" timeOffset="64922.31">23507 2679 74 0,'0'0'178'0,"0"0"-125"0,0 0-13 16,0 0 20-16,0 0-8 0,0 0-11 16,0 0 0-16,0 0-10 0,-16-17-5 31,14 15-2-31,2-1 0 0,0-1 0 0,-2-1 1 0,2-1-3 0,-2-1 0 15,2 0-2-15,0-3 0 0,0 1-2 16,4-2-5 0,0 2-7-16,2 1 5 0,4-2-3 0,3 3-2 0,1-1 1 15,7 4-2-15,0-1-3 16,1 2 0 0,5 3-1-16,-2 0 1 0,-4 2-1 0,1 2 0 15,5 5-1-15,-10 2 0 0,1 0 2 16,-1 3-1-16,-3 0-1 0,-9 3 0 15,-1 0 1-15,-2 0 0 0,-2 3-1 16,-2 1 1-16,-7-1 2 0,-5 3-1 16,-3-3 0-16,-3 0 1 0,1 0-1 15,-6-4 1-15,1-3-1 0,5 0-1 16,-4-3 0-16,3-1 0 0,5-3 0 16,1-2-1-16,3 1 0 0,5-5 0 15,4 2 2-15,-2-2 0 0,4 0 0 0,-2 0-1 16,2 0 1-16,0-1 0 15,4-3-1-15,0-2 2 0,6 0-1 16,7-2-2-16,-3 6 1 0,11-3-1 16,2 5 1-16,-2 0 1 0,6 6 0 0,-2 4-1 15,0 2 0-15,-2 4 0 0,-1 1 0 16,-5 3 0-16,-4 1-1 0,-5-1 1 16,1 0 0-16,-9 1 0 0,-2-3 0 15,-2-3 1-15,-2 2-2 0,-9-4 1 16,-1 0 3-16,0-1-2 0,-11-1 0 15,4-3 1-15,-2-1-2 0,1-1 1 16,5-3 0-16,-3-1-1 0,3-1 1 16,1-1 0-16,-1 0-1 0,1-4-1 15,1-3-3-15,5-1-4 0,0-1-5 0,-2-2-5 16,1 0-11-16,5 1-9 0,0 1-25 16,4 1-16-16,0-3-28 0,4 2-57 15,7 1-88-15</inkml:trace>
  <inkml:trace contextRef="#ctx0" brushRef="#br0" timeOffset="65408.24">24307 2734 359 0,'0'0'52'0,"0"0"12"16,0 0 19-16,0 0-26 0,0 0-24 15,0 0-6-15,-6-52 6 0,0 47 2 16,2 1-9-16,0 0 1 0,2 1-3 16,-5 0-3-16,-1 0-4 0,0 2-5 15,2 1-3-15,1 0-3 0,-5 0-2 16,-2 4-2-16,1 3-1 0,-3 5 0 16,-1 0-1-16,-1 3 0 0,1 2 1 15,5 2-1-15,-2 0 0 0,3 0-1 16,3 1 1-16,4 1 0 0,0-2-1 15,4 3 0-15,-2-1 1 0,0 0 0 16,4 0-2-16,7 0 2 0,1-4 0 16,-2-2 2-16,1-2-2 0,7 0 0 15,-1-4 0-15,1-3 2 0,3-4 3 0,0-2 9 16,6-2 2-16,0-7 7 0,-5-2 0 16,-1-3-4-16,4-4-4 15,-7 0 0-15,1-9-15 0,-7-4 0 0,3-6 0 16,-11-6 0-16,-2-1 0 0,-2 1 0 15,-8 5 0-15,-13 9 0 0,0 4 0 16,-1 6 0-16,-9 5 0 0,2 4 0 16,2 5 0-16,6 3 0 0,3 2 0 15,1 2 0-15,3 6-5 0,3 7-26 16,-7 1-15-16,7 4-3 0,-5 6-26 16,-1 1-54-16,-1 5-41 0,1-2-220 0</inkml:trace>
  <inkml:trace contextRef="#ctx0" brushRef="#br0" timeOffset="93864.85">7303 12973 286 0,'0'0'124'16,"0"0"-123"-16,0 0 2 0,0 0 2 15,-60-54 8-15,52 49 20 0,-2-1 4 16,-5 3-11-16,3 0-4 0,-1 3-3 16,-1 2-7-16,-3 6-1 0,-3 6-3 15,-3 1 1-15,-2 3 0 0,-2 4 0 16,-4 2 2-16,0 2-3 0,-2-1-1 16,0 3 4-16,-4 1-3 0,-4 1-1 15,-5 3-1-15,1 4-1 0,-3 3-2 16,-2 5 1-16,-1 3 1 0,-3 6 1 15,-2 5 0-15,2 2-1 0,-1 2 2 0,3-1-2 16,0 2 1-16,3 2 1 16,3-2 1-16,1 4-1 0,10-4-4 0,4-1 0 15,0 2-1-15,12 0-2 16,-2 0 0-16,9-4 0 0,-3 3 0 0,9 3-1 16,2 5 0-16,0 5 1 0,2-1 1 15,2 3-1-15,0 0 0 0,4 1 0 16,4-2 0-16,7-1 3 0,1-1 0 15,5 0-3-15,0 3-2 0,8 1 2 16,6-4 0-16,8-2 1 0,3-2-1 16,7-3 1-16,5-4 1 0,12-3 1 0,1 1 2 15,7-3 2-15,5-1-4 0,4-3 0 16,8-1-2-16,4-4 1 0,4-4 1 16,3-4-1-16,3-7-2 0,1-6-5 15,2-5 5-15,1-9 2 0,-1-10 5 16,2-5-4-16,-3-5 0 0,3-10 3 15,2-5-4-15,-1-3-2 0,-1-4 0 16,-8-2 1-16,-3-3 2 0,-4-2-1 16,-4-1 4-16,-8-4 2 0,-4-3 2 0,-3-6-3 15,-3-1-4-15,-5-5 7 0,1-3-2 16,-3-5 2-16,4-2 1 0,1-5 0 16,-5-1-4-16,2 1 1 0,-3 2 0 15,-5-1 0-15,-4 4 0 16,-7 0-1-16,-3-2-5 0,-3 1 5 0,-5-5 1 15,-5-8-1-15,2-6-1 16,-4-7 2-16,1-7-3 0,-8-10-5 0,-5-5-3 16,-4-3 3-16,-11-1 1 15,-8 3 0-15,-10 5 0 0,-15 2 0 0,-16 10-1 16,-11 7 0-16,-12 10-2 0,-8 10 0 16,-15 3 2-16,-8 9 1 0,-11 3 2 0,-12 7-2 15,-10 4-1-15,-19 0-8 0,-8 4-15 16,-10 1 1-16,-11 3-9 0,-4 4-17 15,-10 5-25-15,2 9-38 0,10 10-18 16,11 9 1-16,22 3 33 0,32 9 67 16,18 2 8-16,26-3-149 0</inkml:trace>
  <inkml:trace contextRef="#ctx0" brushRef="#br0" timeOffset="95234.65">25147 2577 269 0,'0'0'77'15,"0"0"-35"-15,0 0 9 16,0 0 0-16,0 0-13 0,0 0-5 0,57-51-3 16,-46 42-4-16,1 2-3 0,1 2-5 15,-5 1-1-15,-2-1-4 0,2 5 0 16,1 0-3-16,-1 0-4 16,-6 0-2-16,4 0-2 0,2 3-1 0,3 3-1 15,-3-1 0-15,0 6 2 0,3 0-2 16,1 4 0-16,-8 0 0 0,0 0 0 15,0-1 0 1,-4 2 0-16,-4 3 1 0,-2-2 0 0,-4 0 3 0,-9 1 0 0,7-2-2 16,-9-3 1-16,7 0-1 0,-5-1 0 15,9-3-1-15,-3-2 0 0,5-2-1 16,6-3 1-16,0-1-1 0,2-1 0 16,0 0 0-16,0 0 0 0,0-1 0 15,4 1 3-15,0-1-1 0,8 0 5 16,-1-1 4-16,1 1 4 0,7 1-4 0,-3 0-6 15,3 4-2-15,4 5-1 16,-7 3-2 0,9 4 1-16,-8 3-1 0,1 2 1 0,-5 3-1 0,-1-2 1 0,-6 1-1 15,-4-6 1-15,-2 0 1 16,-2-6-1 0,-4 0 2-16,-8 1 0 0,3-2 0 15,-9 1 0-15,1-3 1 0,-8-1-2 16,0-1-2-16,4-3-2 0,5-3-6 15,-5 0-11-15,13-3-25 0,-5-4-12 0,5-3-8 16,8-1-37-16,2-3-55 16,6-2-116-16</inkml:trace>
  <inkml:trace contextRef="#ctx0" brushRef="#br0" timeOffset="95738.82">25820 2530 504 0,'0'0'93'0,"0"0"-10"16,0 0 0-16,0 0-18 0,0 0-31 16,0 0-15-16,0 0-6 0,0 0-1 0,33-17-6 15,-30 23-3-15,-1-1-3 16,-2 2 1-16,0 2-1 0,0 1 1 0,-7 1 1 16,-1-1-1-16,2-1 3 0,-9 0-2 15,3 0 2-15,-13-2-1 0,5-3-3 16,-3 0 0-16,-4-1 0 0,6-2-2 15,5-1 1-15,3 0-2 0,1-3 1 16,6-2 1-16,4-1-2 0,0-3 2 16,2-1 1-16,0-1 0 0,2-4 0 15,0 0 0-15,8 2 0 0,5 0 0 16,-3 2 2-16,9 1 0 0,-5 3 0 0,7 1 0 16,2 5 0-16,-5 1-2 15,3 4 1-15,2 6-1 0,-6 1 1 16,1 6-1-16,-7 5 0 0,-1 5-2 0,-6 6 2 15,-6 8 0-15,-4 4 0 0,-12 4 2 16,-3-4 0-16,-6-6 0 0,0-4-2 16,5-6-4-16,-3-7-1 0,-2-5 2 15,13-1-1-15,-5-4 4 0,7-4 0 16,2 1 0-16,-1-4 0 0,5 1 0 16,4-3-1-16,0-3 1 0,0 1 0 0,0-1 1 15,2 0 1-15,11-1 2 16,-1-6 8-16,15-1 4 0,10-2 14 15,7 0-11-15,7 1-10 16,5 3-7-16,8 3-2 0,4 0-1 0,3 3-9 16,-9 4-55-16,-13 0-70 0,-9-2-251 0</inkml:trace>
  <inkml:trace contextRef="#ctx0" brushRef="#br0" timeOffset="110664.73">4583 10065 446 0,'0'-5'73'0,"0"2"-24"0,0 2 3 0,0 0 6 16,0 0-14-16,0 0-6 0,0 1-6 15,0 0-3-15,0 0-5 0,0 0-7 16,0 0-8-16,0 0-4 0,0 2-3 16,0 1-2-16,0 1 0 0,0 2 0 15,2 3 0-15,2 1 1 0,-2 2-1 16,2-1 2-16,-2-2 2 0,9 2 2 15,-7-3-1-15,0-2 2 0,0 0-2 16,0-3-2 0,2-1 1-16,1-2 3 0,-3 0 1 0,6-1 4 0,0-4 3 15,11-5 3-15,2-10 2 0,8-6-2 16,6-7-8-16,2-5-10 0,3-4 0 0,-1-1 0 16,2 1 0-1,-5 0 0-15,-5 3 0 0,-4 4 0 0,-7 5 0 0,1 7 0 16,-6 7 0-16,-5 2 0 0,-8 5 0 15,0 4 0-15,-2 2 0 0,-2 2 0 16,0 0 0-16,0 1 0 0,0 0 0 16,0 0 0-16,0 6 0 0,0 1 0 0,0 7 0 15,4 4-9-15,-1 4-28 16,3 5-16-16,-4-1-26 0,-2 2-63 0,0-9-92 16</inkml:trace>
  <inkml:trace contextRef="#ctx0" brushRef="#br0" timeOffset="148147.1">10666 9639 93 0,'0'0'196'0,"13"-52"-193"16,-9 31-1-16,-2 3 24 0,-2-1 24 0,-6-1-13 15,-3 1 2-15,-1 0-1 0,-2 1 0 16,-3 2-14-16,1 1-1 0,-3 3-4 16,1 1 1-16,1 4-7 0,-3 3-3 15,-1 1-3-15,-6 3-2 0,-2 0-3 16,-4 6-1-16,-2 2 2 0,-6 0-1 15,0 6 1-15,-3 3 3 0,-3 2 1 0,-5 7-1 16,-1 2 1-16,-5 4-1 0,-4 5 1 16,-2 0 1-16,6 4 0 0,0 2-2 15,0-1 1-15,5 4-3 0,5-2 1 16,1-1-1-16,3 1 1 0,3-2-3 16,0 3 2-16,6 1-2 0,-2 0 5 15,4 2-2-15,-2 1 1 0,2 2-2 16,2-2 1-16,4 1 0 0,2 1 0 15,5 2 0-15,1 1-5 0,2 2 2 0,3 0-1 16,0 2 0-16,3 1-1 0,1 1 1 16,2 0 0-16,0 3 0 0,2 1-1 15,-3 2 1-15,5 3 0 0,-4 2 0 16,4 0 2-16,-4 4 2 0,0-2 2 16,-1 1-1-16,1-1-4 15,4 0 2-15,2 0-1 0,0 0 0 0,2 0 0 16,4-2-1-16,7 1-1 0,-1-2 2 15,5-2 0-15,-1 0 0 0,3 1-1 16,-5 0 0-16,5 1-2 0,-7-1 3 16,5 2 0-16,-3 0-1 0,1 3 1 15,1 1-2-15,5-2 0 0,-2 2 1 0,6 0-2 16,-1-2 2-16,3 0-1 0,6-1 0 16,4 1-1-16,1 2-1 0,1 1 1 15,-2 2 0-15,2-2 0 16,3 3 0-16,1-1 0 0,-1 3-1 0,1 1 1 15,0 0 1-15,-3 2 0 0,-1 2-1 16,0 3 0-16,3 0-3 0,-1 2 3 16,-2 0 0-16,3 1 1 0,1-2-1 15,4 0 1-15,-1-5 1 0,4 0-1 16,-1-3 1-16,3 1-2 0,-3-3 0 16,3-3 0-16,-2-2 0 0,3-2-1 15,3-3-3-15,2-3 4 0,0-6-1 0,0-4 1 16,4-2 0-16,0-6 0 0,2-1 1 15,-4-10-1-15,2-3-4 16,-2-6 1-16,2-4-2 0,-2-6-1 0,2-3 1 16,-6-3 1-16,4 1 3 15,2-5 1-15,2 2-5 0,0-3 4 16,4 1 0-16,-4 0 1 0,0-3 1 0,2-2-1 16,-4-1 1-16,2-2 0 0,-6 0 2 15,0-2 0-15,0 1 0 0,4 1-1 16,2 0 1-16,-4 3-1 0,6-3-2 0,3-1-2 15,-3 0 2-15,2-1 1 0,-2 1 0 16,-2 0 1-16,0-3 0 0,-4 1 0 16,0-3 0-16,-4 2 2 15,4-2 1-15,-8-1 0 0,1-2 0 0,5-6-2 16,-10 0-1-16,7-4-2 16,-7 0-1-16,2 0 1 0,-9-4 0 15,2-1 1-15,3 0-1 0,-5-4 3 0,-8 0 1 16,7-7 2-16,-5-2 2 0,0-7 0 15,-2-6-4-15,-4-3-3 0,-2-2 0 16,4 0 0-16,-9 2-1 0,1-2 2 0,0 1-2 16,2 0 1-16,-7-2 0 0,5-1 1 15,-8-5 4-15,3-1 1 0,-7-3-4 16,5-2-1-16,-8-4 0 16,5-2-2-16,-1-5 0 0,-4-1 0 0,7-6-3 15,1-2 2-15,-5 0 1 0,5 1 0 16,-5 1 0-16,5 0 1 0,-3 1-1 15,-3 1 2-15,0 2-2 0,-2-1 2 16,-5 3-2-16,-3 0-2 0,0-1 2 16,-9-2 1-1,-7 0 0-15,-3 1 0 0,-4 0 1 0,-6 4-1 0,-6-1 1 16,-2 1 0-16,-8 1 0 0,-3 1-2 0,3 0 0 16,-11 3-7-16,6 1 2 0,1 3 3 15,-3-1 1-15,4 0 1 16,-3 5 0-16,3-5 1 0,-1 6 1 0,-1 0-1 15,0 1 1-15,1 4 1 16,7-5-2-16,-5 4-1 0,3-1-1 0,11-1 1 16,-4-3 0-16,4-4 1 0,2-2 0 15,-2-2 1-15,2-4-2 0,0 3-3 16,2 0 0-16,-2-1 3 0,0 4 0 16,2-2 1-16,-2 3-1 0,-2 1-1 15,-2 0 1-15,0 1 0 0,-7 1 1 16,-1 1 0-16,-11 1-1 0,-2 0 1 15,3 3 2-15,-11 3-2 0,-1 1 0 0,8 4 2 32,-5 0 1-32,2 2 0 0,4 1-1 0,-6 1-3 0,4 2-3 15,2 0 0-15,4 2 1 16,-1 3 1-16,3-2 1 0,-8 5 1 0,0 1-1 0,-4 4 1 16,-4 3-1-16,-8 2 2 15,-1 7-1-15,-5 1 0 0,-1 5 0 0,3 2-1 16,-5 2-1-16,8 2-7 0,3 4 3 15,-2 0-1-15,1 2 2 0,5-1-2 0,-2 2-1 16,6 0-2-16,2-1-8 0,0 1-9 16,4 0-22-16,0-1-35 15,-4-4-45-15,8-5-146 0</inkml:trace>
  <inkml:trace contextRef="#ctx0" brushRef="#br0" timeOffset="149865.23">26835 2493 288 0,'0'0'40'0,"0"0"-11"0,0 0 8 15,0 0 24-15,0 0-5 0,0 0-22 16,0 0 7-16,0 0-10 15,15-34-16-15,3 20-5 0,-3 0 5 16,4 0 7-16,1-1-1 0,-3 2-3 0,3-1 1 16,-1 2 0-16,4-3-2 0,-1 4-5 15,1 1-5-15,2-1-2 0,4 1-1 16,-2 4-2-16,0 1 1 0,-5 2-2 16,1 3 0-16,-2 0-1 0,-9 2 0 0,-1 6 1 15,-5 3-2-15,2 1 2 16,-8 4-1-16,0 6 0 0,-12 1 1 15,-1 1 0-15,-7 3 0 0,-3-2 0 0,-4 0 2 16,-2-2-2-16,-4-1 0 16,4-1 0-16,-2-2 1 0,8-3-1 15,7-3 0-15,-1-2-1 0,7-4 0 0,6-3-2 16,2-1 1-16,2-3 0 0,0 0 0 16,0 0 1-16,0 0 0 0,0 0 0 15,6-3 0-15,4-2 0 0,7-1 0 16,-3 0 0-16,9 1 3 0,4 2 1 15,0 3-3-15,-3 0 1 0,3 2 0 0,0 4-1 16,2 3 1-16,-4 4 0 16,-11 0-2-16,3 1 0 0,-7 0 1 15,-6-1-1-15,1 0 0 0,-5 1 0 16,-2-2 1-16,-3 3 1 0,-3-2-1 0,-10 2 2 16,1 1 0-16,-8-1 0 0,0-2-1 15,5 0 1-15,-3-4-2 0,-2-1-1 16,11-2-3-16,-5-2-5 0,9 0-10 15,-3-4-10-15,3 0-18 0,8 0 7 16,-2-3-26-16,2-6-18 0,2-5-35 16,-2-3-32-16,6-3-92 0</inkml:trace>
  <inkml:trace contextRef="#ctx0" brushRef="#br0" timeOffset="150448.22">27563 2518 405 0,'0'0'61'16,"0"0"5"-16,0 0 16 0,0 0-21 16,29-55-17-16,-25 45-6 0,-4 2 0 15,0-3-8-15,0 5-8 0,0-2-2 16,0 4-5-16,0 0-5 0,-4 1-2 16,-4 0-5-16,-3-1-1 0,1 0-2 15,-2 2 0-15,-9 1-1 0,-2 1-1 16,3 3 2-16,-3 3-2 0,2 4 0 0,9-1 0 15,1 2-2-15,1 1-1 0,4 2-2 16,4 0 4-16,0-3 0 0,2 0 2 16,2-2-1-16,4 2 0 0,6 0 0 15,3 0 0-15,5 1 2 0,5 2 0 16,6 0 0-16,4 1 2 0,7 1 3 16,-5 1 2-16,0 0 2 0,-6 0-3 0,0-1-2 15,-4 0-4-15,-10 0 1 16,5 1-1-16,-11-1 0 0,-1-1 0 0,0 0 1 15,-8 0-1-15,-2 0 1 16,3-2 0-16,-10-2 1 0,-3 0 0 16,0-1 0-16,-3 0 0 0,-5-2 0 15,3-2 0-15,-6-3 0 0,5-2 0 0,-5-1-1 16,5 0 0-16,1-3 1 0,7-1 0 16,-4-3-2-16,3-1 1 0,7-5 0 15,-2-2 0-15,4-6 0 0,0-4 2 16,4 1 6-16,2-4 3 15,9-2-1-15,-3 0-1 0,5-2 0 0,-1 0-1 16,1-2 1-16,-1 3 2 0,-5 1-3 0,3 5-9 16,-10 2 0-16,1 4 0 15,-5 2 0-15,0 2 0 0,-5 5 0 0,1 0 0 16,-8 3 0 0,-1 1 0-16,1 2 0 0,-11 2 0 0,1 2 0 0,1 5-28 15,-4 7-17 1,2 6-19-16,1 4-46 0,-5 4-55 15,0-1-171-15</inkml:trace>
  <inkml:trace contextRef="#ctx0" brushRef="#br0" timeOffset="162146.26">28638 2380 82 0,'0'0'12'0,"0"0"1"0,0 0 9 16,0 0 11-16,0 0-7 0,0 0 1 15,0 0 5-15,0 0-1 0,10-16-10 16,-10 13-3-16,2 0 0 0,0 0-1 15,-2 0-2-15,0 1 6 0,2-1 2 16,-2 0 3-16,0 0 0 0,0 0 1 16,0 0 0-16,0 0-1 0,0 0-2 0,0-1 3 15,2 0-5-15,1 2-4 16,-1-1 2-16,-2 1-1 0,0 1-2 0,0-2-1 16,0 2-2-16,2-1-2 0,-2 1-2 15,2-1-1-15,0 0-1 0,-2-1-2 16,0 2-1-16,0 1 0 0,0 0 0 15,0 0-1-15,0 0 1 0,0 0-1 16,0 0-1-16,0 0 0 0,0 0-1 16,-2 2-1-16,0-1 0 0,0 2 0 15,0 3-1-15,-7 3 0 0,-3 3 2 0,-3 3-1 16,-3 5 0-16,1 1 0 16,-10 1-1-16,9-1 2 0,-3 1-1 0,-6 0 0 15,9-2-1-15,-3-1-1 16,-2 1 1-16,11-3 0 0,-5-2 0 0,9-3 0 15,2-5 0-15,4 0-1 16,-2-2 1-16,2-1-1 0,-1-1 1 0,3-3 0 16,0 2 0-16,0-2 0 0,0 0-1 15,0 1 1-15,0 3 0 0,5-1 0 16,-1 1 0-16,2 1 0 0,4 1 1 16,9-2-1-16,4-1 1 0,4-1 1 15,10-2 4-15,2 0 2 0,0-2 6 0,5-1-3 16,5-1-7-16,-9-2-4 0,-3 1 2 15,-4 0-1-15,-4 2 0 0,-9-1 0 16,-7 1 0-16,-5 1 1 0,-4 1-1 16,-4 0-1-16,0 1 0 0,0-1-14 15,0 0-15-15,-8 0-18 0,-4-1-31 16,-9-2-17-16,-6 0-62 0,6 0-80 16</inkml:trace>
  <inkml:trace contextRef="#ctx0" brushRef="#br0" timeOffset="162461.37">28661 2351 391 0,'0'0'36'0,"0"0"14"16,0 0 9-16,6-53 16 0,-6 50-23 16,2 2-16-16,-2 1-4 0,0 0-3 15,0 0-7-15,0 1-10 0,6 3-9 16,-2 4-3-16,0 2 0 0,0 5 1 15,3 1 1-15,-3 5 1 0,2 6 2 0,0 1 1 16,-4 7-1-16,0 2 1 0,0 0-4 16,-2 2 0-16,0-4 1 15,3-2-2-15,-1-3-1 0,-2-3 1 0,6-4-1 16,-4-2 1-16,2-2-1 16,0-4 0-16,2-1 1 0,-2-2 0 0,-1-3-1 15,-1-4-12-15,-2 0-29 0,2-4-23 16,-2-1-24-16,0-4-51 15,0-5-37-15</inkml:trace>
  <inkml:trace contextRef="#ctx0" brushRef="#br0" timeOffset="163014.03">29483 2321 239 0,'0'0'62'0,"0"0"0"16,0 0-1-1,0 0 7-15,0 0-7 0,0 0-8 0,0 0-14 0,0 0-4 16,0-32-4-16,0 28-1 0,0 0-1 16,0-2-2-1,0 0-7-15,0 0-3 0,-2 0-6 16,0 0 0-16,-2 0-2 0,0-2-3 0,-4 1-2 0,1-1-1 16,-1-1-2-16,-4 2 0 0,-1 0 0 15,1-1-1-15,-2 1 0 0,1 3-1 0,3-1-2 16,-3 3 3-16,5 0 0 0,2 2 0 15,-4 0-2-15,-3 5 1 16,3 4 1-16,-5 3-2 0,5 3 0 0,0 1 0 16,-3 1 1-16,5 4-1 0,0-2 2 15,4 3-1-15,-3-2 1 0,1 0-1 16,6 2 1-16,0-3 0 0,0-1-1 16,4-1 0-16,3-1 1 0,1-3-2 15,2-3 2 1,7-1-1-16,-5 0 1 0,9-4 0 0,-3-1 0 0,1-4 0 0,2 0 1 31,-5-1 0-31,3-5-1 0,-9 0-6 16,3-3-17-16,-3-1-21 0,-2-2-13 15,-6-5-4-15,2-4-22 0,-2-3-45 16,0-2-28-16,-2 4-17 0</inkml:trace>
  <inkml:trace contextRef="#ctx0" brushRef="#br0" timeOffset="163328.65">29448 2226 235 0,'0'0'92'0,"0"0"0"16,0 0 2-1,0 0-9-15,0 0-31 16,0 0-10-16,0 0 0 0,0 0-10 16,0 0-3-16,-2-23-10 0,2 23-5 0,0 0-7 15,0 3-8-15,2 5-1 0,2 6 0 16,0 2 1-16,3 4 7 0,1 6 0 16,2 5-2-16,-1 2 2 0,3 5-2 15,0-2 3-15,-1 2-6 16,5-1 0-16,-5-1 0 0,-5 0-2 0,0-4 2 15,2-2-3-15,-8-4 2 0,0-4-1 16,0-3 1-16,0-3-1 0,-8-2 1 16,0-4 1-16,-1 0-1 0,-1-1 2 15,-4-2 1-15,-5 1-1 0,-6-5 1 16,-6 0-1-16,2-2-1 0,-4-1 0 16,0-2-3-16,4-1-2 0,4-2-13 0,9 3-3 15,-1-2-2-15,5 2-7 0,4 1-14 16,-5 1-18-16,5 0-17 15,0 1-3-15,-3 1-34 0,-1 0-136 0</inkml:trace>
  <inkml:trace contextRef="#ctx0" brushRef="#br0" timeOffset="164665.94">9019 6892 148 0,'0'0'20'0,"0"0"12"16,0 0 20-16,0 0 5 0,0 0-10 0,0 0 4 0,0 0-3 15,0 0-2-15,0 0 1 0,-21-29 1 16,21 29-5-16,0-2-7 0,0 2 4 15,0 0-8-15,0 0-7 0,0 0-5 16,0 2-5-16,0 2-5 0,0 3-4 16,4 3-1-16,0 5 1 0,1-1 4 15,-1 4-3-15,2 1 0 0,-4 0-4 16,6 1 1-16,-4-2-2 0,1 0 2 0,1-4 1 16,-4-3 0-16,4-3 2 0,0-3 3 15,2-2-3-15,1-2-4 0,3-2 9 16,9-2 7-16,4-5 1 0,10-9-1 15,6-3-7-15,7-11-3 16,5-6 0-16,5-4-4 0,-2-5 1 0,0 0-2 16,-7-3-4-16,-3 6 0 0,-7 3 0 15,-4 6 0-15,-6 8 0 0,0 7 0 16,-6 7-4-16,-6 5-32 0,-1 2-28 16,-8-2-27-16,-8-9-100 0</inkml:trace>
  <inkml:trace contextRef="#ctx0" brushRef="#br0" timeOffset="180105.31">22017 6913 447 0,'0'0'16'0,"0"0"-13"16,0 0 12-16,0 0 15 0,0 0-13 15,0 0-2-15,0 0 3 0,0 0 2 0,-31-38-1 16,25 34-3-16,-1 0-4 15,1 1 3-15,2-1-3 0,-6-1 0 16,2 2-3-16,1 1-2 0,1 1-1 16,-8 1-2-16,3 0-2 0,1 0 0 15,-9 0 0-15,7 0 0 0,-9 0-2 16,1 3 1-16,-5-1 0 0,0 2 0 0,-6-4-1 16,-2 2 1-16,-2 0-1 0,-2 0 1 15,-3 3 31-15,3-3-16 0,2 1-11 16,2 1-1-16,0 1-4 0,2 3 2 15,2-2-2-15,-2 0 1 0,4 3-1 16,-2-1 0-16,0 0 1 0,-2 3-1 16,2 0-2-16,-2 1 1 0,-2 2 0 15,0-2 1-15,0 4 0 0,0-3 0 0,-2 2 0 16,2-1 0-16,-2 1 0 0,1 2 0 16,-3 2 0-16,0 1 1 0,0 0-1 15,-5 2 1-15,1-2-1 16,-2 4 1-16,-1 0-1 0,-3 1 2 0,-1 1-2 15,-3 2 1-15,1 0 0 0,-6 2 0 16,7 0 0-16,-5 3-1 0,-2 1-1 16,4-2 1-16,-1 2 0 0,3 0 2 15,-2 1 0-15,1 0 0 0,-1 0-2 16,-2 3 0-16,5-1 1 0,-7 2 0 16,6 1 0-16,-4-1 0 0,3 2-1 15,1-1 2-15,-4 1-1 0,3 0 0 0,-3 0-1 16,0 2-2-16,3 1 0 0,-5-1 2 15,4 2 0-15,-2 2 0 0,1 1 0 16,3 0 1-16,-2 0 0 16,1-3 0-16,3-1 1 0,0 3-1 0,1 2-1 15,4 1-1-15,-1 2 1 0,-1-1 1 16,3 2-1-16,1-2 2 0,0 1 1 16,-3 1-3-16,1 0-5 0,-1 2 5 15,-3 1 0-15,1-3 2 0,1 2-2 0,-5-1 1 16,5-1 1-16,-5 1-2 0,5-4 2 15,-5 0 0-15,5-2-2 16,-5 3 1-16,2-2-1 0,1 1 0 0,-3 0 1 16,3 2-1-16,-5-2 2 0,2 2-1 15,1-2-1-15,5 1-1 0,-3-1 0 16,6 1 0-16,1-1 2 0,-3 0-1 16,-1 1 1-16,3 3 0 0,-4 0 1 0,-1 4 0 15,1 0-1-15,-5 3-1 16,5 0 2-16,-9-1-1 0,8 2 0 15,-5-1 1-15,5 0-1 0,3 2 1 0,-5-1-1 16,9 0 0 0,2-2-1-16,0 1-3 0,4 0 3 0,2 1 0 0,-3 1 1 15,3 0 0-15,0 4 0 0,2 1-1 16,1 2 4-16,-1 1 0 0,2 2-2 16,2 1-1-16,-2 2 0 0,2 0 0 15,7-1-1-15,-3 0 2 0,4 1-1 16,-1 1 0-16,3-1-1 0,-1 2-1 15,1 0 0-15,1 1 1 0,1 2 0 16,-3-2 0-16,4 1 0 0,-1-1 1 0,-1 2-1 16,3 3 2-16,-3 0-2 15,-1 1 1-15,3-1-1 0,-2 1-1 0,-1 3 0 16,1-1 0 0,3 0 2-16,3-2 0 0,-2 0-1 0,3-1 0 0,5 0 1 15,4 2 0-15,-2-1-1 16,3 1-1-16,3-1-2 0,4 2 2 0,-2-1 0 15,3 3 1-15,5 0 0 0,-5-1 1 0,5-1-1 16,-1-2 0-16,1 1 2 16,3-2-2-16,-1 3-3 0,-3-3 1 15,7 1-5-15,-5 0 5 0,8-2 1 16,2 3-5-16,2-5 5 0,2 1 1 16,4 1 0-16,4 0 0 0,0 3 0 0,9-4-3 15,4 3 1-15,3 1-3 0,3 3-5 16,4 1-6-16,-2-11-3 0,4 2-4 15,5 0-12-15,1 3-11 0,17 11-5 16,1 1-12-16,-1-5-17 0,10 6-26 16,-8-15-97-16</inkml:trace>
  <inkml:trace contextRef="#ctx0" brushRef="#br0" timeOffset="181947.78">24175 6793 261 0,'0'0'5'0,"0"0"-4"0,0 0 6 16,0 0 16-16,0 0-8 0,64-23-6 16,-49 23-2-16,-1 0-1 0,7 4 0 0,3 1-1 15,1 2 1-15,6 0 6 0,11 2 1 16,-3 1 0-16,4-1 0 0,11-2 0 15,-2 1 2-15,8-1 2 0,6 0-4 16,6-2-1-16,9 1 3 0,-5 1 1 16,15-3-5-16,-2 3-5 0,8 1-2 15,2 2-3-15,1 2 0 0,5 1 1 16,1-1 1-16,-3 3 2 0,2 1-1 16,9 3 2-16,-2 0-1 0,1 1-1 15,5 2 0-15,-6 0 0 0,4 3 2 16,-7 0 2-16,7 3 0 0,-5 1-2 15,3-1-1-15,2 2 0 0,-6-1-5 0,3 3 5 16,-5-1 2-16,-3-1-1 0,1 4 0 16,-3-1-2-16,2 3 1 0,-3-1 2 15,-3 0-3-15,-4 2 3 0,-4-2-3 16,-2 1 0-16,0 2 3 0,-9-3-3 16,7 3 0-16,-8-1 0 0,-3 1-4 15,5 2-2-15,-9-1 2 0,-2-1 2 16,-3 3-1-16,-1-1 0 0,0 1 0 15,-4 0 0-15,0 1 0 0,-6 3 0 16,-5 0 1-16,7 5-1 0,-8-1 0 16,4 1 0-16,-3 3-1 0,1 1 0 0,0 2 1 15,-5-2-1-15,9 2-1 0,-2 1 1 16,-1-2 0-16,3 2 0 0,-4 0 0 16,4 2 1-16,0 2-1 0,-5 0 2 15,7-1-2-15,-2 0 1 0,-2 1 1 16,1 2 6-16,5-4 5 0,-2 1 0 15,-2 1-8-15,4 1-5 0,-2 1-1 16,4 2 1-16,-2 2 7 0,0-4 8 16,4 0 11-16,0-3-21 0,-6-3-2 15,0 1 2-15,-13 0-1 0,-8-1 1 0,-8 3-2 16,-8-3 0-16,-11 3-1 0,-1 3 5 16,-3 0 2-16,-4 3-4 0,0-1-4 15,2 2 0-15,-2-1 0 0,2 2-1 16,5 2 1-16,3-2 1 0,7 1 7 15,7-1-3-15,12 0-1 0,9-2 1 16,5-2-2-16,8-1-3 0,0 0-1 16,2-1 0-16,-2 1 0 0,-6-5 0 15,-3-2 1-15,-12-3 0 0,-10-2 0 16,-8 2 0-16,-2-2 2 0,-7 3-1 16,5 4 12-16,-3-1-4 0,5 3-3 15,-3-2-3-15,3-2-1 0,2 2-3 0,1-1-1 16,5 0 1-16,0 0 1 0,2-1 1 15,2-1 0-15,0-3 1 0,-2 0 0 16,-2 0 0-16,-2-1-1 16,1 1 0-16,-1 0 1 0,0 0 0 0,-2-2-2 15,2-3 2-15,-5-1-1 0,1-4-2 16,-2 0-1-16,-3 3-4 0,3 0 3 16,-3 1 2-16,-1-2 0 0,-1 0 0 15,3 0 0-15,-1 1 2 0,-1-3 2 16,1-2-3-16,-1 0 0 0,3-2 2 15,-5-2-2-15,3 1 0 0,-1-2-1 0,1 1 3 16,-1 0-3-16,-1 1 0 0,1 1 1 16,-1-3 1-16,-1-3-2 0,-5 1 0 15,2-1 0-15,-2 2 0 16,1-1 0-16,-1 1 1 0,4-1 6 0,-1 0-6 16,-1-1 3-16,2-4-1 0,1-1-2 15,-5 0 0 1,5-4 0-16,-1 2 0 0,-2-1 0 0,1 0 0 0,-1 2 1 0,-2 0-2 15,3 0 3-15,-1-1-1 0,-2-1-1 16,-4-3 0-16,2 0 1 16,1-2-2-16,-5-3 1 0,0-4-1 0,-2-1 0 15,0 1 0-15,-2 0 0 0,0 1 0 16,-5 3-1-16,3 0 1 16,-2 1-2-16,2-1-3 0,-4 0-1 0,-1-3-11 15,-1 0-13-15,0 0-11 0,-5-5-33 16,-1-2-58-1,-5-6-86-15</inkml:trace>
  <inkml:trace contextRef="#ctx0" brushRef="#br0" timeOffset="189714.29">21849 6872 171 0,'0'0'22'15,"0"0"-8"-15,0 0 19 0,0 0 0 16,0 0-9-16,0 0 3 0,0 0 8 15,-47-7 0-15,47 3-5 0,-2 1 5 16,2 1-6-16,-2 0 3 0,2 2-5 0,0-2-7 16,0 2-8-16,0-2-3 15,4 1-2-15,0 1-2 0,2-3 1 16,5-1-2-16,1-1 0 16,5-1 4-16,3-1 2 0,5-2 0 15,0 2-2-15,6-1-3 0,2-2 3 0,2 5-1 16,0-4-2-16,4 1 1 0,-3 3 0 0,-3-2 0 15,2 1-1-15,0 1 0 16,0 2 1-16,-2 0-1 0,2-2-3 0,5 3 0 16,-1 1 1-16,-2 1-2 0,4 0 3 0,1-3 0 15,-3 1 1-15,4-1 0 32,1 0 2-32,-3-2 0 0,3 1 0 0,1 1-1 0,-4-1 1 15,-1-1-1-15,1 2-1 0,5 0-1 0,-9 0 1 0,0-1-1 16,4 3-1-1,-4 0 0-15,5-1-1 0,-5 2 0 0,2 0 0 0,1 0-2 16,1 0 0-16,2 0 0 0,-1 3 1 31,-1 2 1-31,7-1-1 0,-9 0 1 16,0 0 0-16,-2 1 1 0,1 1-1 16,-3-2 0-16,0 2 0 0,-2 0-1 0,0 0 1 15,0-1 0-15,2 2-2 0,4 1 2 16,1 0 2-16,-3-1 0 0,0-2-1 15,2 1 4-15,-1 0 0 0,5 0-3 16,-6-3-2-16,5 3-2 0,-3-1 1 16,0 1 0-16,5 1 1 0,-9-3 0 15,4 0 0-15,-2-1-1 0,-2 1 1 16,3 0 1-16,-3-1-1 0,0 0 2 16,-4 1 0-16,-2-1-1 0,-2 1-2 15,2 1 1-15,-7 1-1 0,-5-1 0 0,6 0-1 16,-7-2 0-16,3 0 1 0,-11 0 0 15,9 0-1-15,-9-1 0 0,0 1 0 16,2-1 1-16,3-1-1 16,-9 2 0-16,2-3 0 0,2 3 0 0,-3-3 1 15,3 1-1-15,-4 1 1 0,-2-2-1 16,0 0 0-16,0 1-1 0,0-1 2 16,2 0-2-16,-4 0 1 0,2 2-8 15,-2 0-20-15,0-2 0 0,0 0-1 16,-2 0-3-16,-6 0-3 0,2 0-13 15,-11 0-26-15,1-4-50 0,-7-7-100 16</inkml:trace>
  <inkml:trace contextRef="#ctx0" brushRef="#br0" timeOffset="197478.51">30686 2197 136 0,'0'0'60'15,"0"0"-24"-15,0 0 17 0,0 0 0 16,0 0-1-16,0 0-17 0,0 0 2 0,-22 2 12 16,20-2-5-16,2 0-9 0,-2 0-13 15,2 0-5-15,0 0-2 16,0 0-4-16,0 0-1 0,0 0-2 0,0-2-1 15,2 2-2-15,4 0-2 0,0 0 0 16,6 0 5-16,9-2 21 16,8-5 7-16,2 1-8 0,4-1-17 0,2-2 0 15,1 1-6-15,-3 1-2 0,-6 1 0 16,-5 2-2-16,-7 2 0 0,-7-1-1 16,-3 1 1-16,-5 2 0 0,-2 0-1 15,0 0-1-15,0-1-19 0,0-1-13 16,-7-1-13-16,-7-2-11 0,-3 2-3 15,-7-1-48-15,-5 1-15 16,-4 1-14-16,2 0-70 0</inkml:trace>
  <inkml:trace contextRef="#ctx0" brushRef="#br0" timeOffset="197918.97">30693 2108 149 0,'0'0'83'0,"0"0"-9"0,0 0 8 0,0 0 0 0,0 0-20 16,0 0-27-16,0 0-8 0,0 0-10 15,0 0-12-15,2 28 2 0,2-12 30 16,0 4-14-16,0 5-5 0,0 3 1 15,2 3 10-15,-6 1-9 0,7-3-15 16,-7 2-2-16,2-5-2 0,2-2 0 0,-2-8 0 16,0-2-1-16,-2-3 0 0,2-5 1 15,-2 0-1-15,0-5 0 0,0-1 1 16,0 0 2 0,0 0 4-16,0 0 0 0,0-1 2 0,0-5 21 0,0-3-3 15,0-4-11-15,0 0-15 0,0-1-1 16,0 2 1-16,4 1-1 0,0 1 0 15,2 1-1 1,3 1 0-16,1 3 0 0,-4 1 0 0,3-1-1 0,5 5-1 16,0 0 2-16,5 5 0 15,0 2 0-15,1 4 0 0,5 4-1 16,-4 3 1-16,6 0 1 0,-5 3 0 0,-3 3 0 0,0 2-2 16,-5-1 2-16,1 0-1 0,-9-5 1 15,-2 0 1-15,-2-5-1 0,-2 1 0 16,-2-5 0-16,-6 0 3 15,-1-2-2-15,-7-1 2 0,-1 0 2 16,-5-3-1-16,-3-1-2 16,-2-1 0-16,2-1-2 0,0-2-9 0,3 0-11 0,7 0-5 15,-1-2-17-15,3-4-11 0,5 0-11 0,-2-2-7 16,1-3-35-16,3 0-56 16,0-1-142-16</inkml:trace>
  <inkml:trace contextRef="#ctx0" brushRef="#br0" timeOffset="198675.8">31577 2291 240 0,'0'0'24'16,"0"0"19"-16,0 0 9 0,0 0 6 15,0 0-12-15,0 0 0 0,0 0-4 16,35-46-3-16,-35 40-4 0,5 1 1 16,-5-1-3-16,2 1 1 0,-2-2-3 15,0 3-6-15,-2-5 0 0,-3 1-7 16,1-1 0-16,-4 0-4 0,2-2-4 15,-2 1-5-15,-5 2-4 0,3-1-1 16,0 0 0-16,-3 3 0 0,3-2 0 0,2 4 0 16,-3 2-3-16,1 1 2 0,2 1-3 15,-5 1 1-15,1 4-3 0,-1 4 2 16,-3 0 1-16,1 4 2 0,-1 4-1 16,3 0 2-16,-1 3 0 0,-1 0 0 15,7-1-1-15,-2 1 0 0,4-1 2 16,-1-4-2-16,5-1 1 0,2-2-2 15,0-3 1-15,0 0 0 0,2-2 0 16,5 0-1-16,3-1 1 0,2 0 1 16,5-3 0-16,4 0 0 0,8-3 2 15,-3 0 0-15,3-2 0 0,-4-4 0 0,-2 2 0 16,-2-3 0-16,-5 1-1 0,-1-1 0 16,-5-2 1-16,-2 0 0 0,-2-3 0 15,1 1 0-15,-5-3 0 0,0-4-2 16,-2-1-3-16,0 1-1 0,0 0 3 15,0 1-2-15,0 3 1 16,-2 4 2-16,-5 2 1 0,5 4-1 0,0 1 0 16,0 2 1-16,0 1 4 0,2 0 4 15,0 0-7-15,0 0-2 0,0 0-4 16,-2 0-1-16,2 6 0 0,0 2 5 16,0 3 3-16,2 1 3 0,2 4 1 15,0 0 0-15,7 2 1 0,-3 6 1 16,7 2 1-16,-3 1-1 0,0 2-4 0,1 3 0 15,-1-1-3-15,-4 2 1 0,1-4-2 16,-1-1 1-16,-6-3 0 0,-2-4-1 16,0-2 2-16,-6-2-2 0,-5-4 1 15,-1 0 1-15,-7-1 2 0,1-1-2 16,-5-2 1-16,-2 0-3 0,-6 1 2 16,-4-4-3-16,0-2-8 0,-4-2-22 15,2-2-32-15,-1 0-37 0,-1-3-93 16,4 0-290-16</inkml:trace>
  <inkml:trace contextRef="#ctx0" brushRef="#br0" timeOffset="199653.17">22370 3706 322 0,'0'0'75'0,"0"0"-34"0,0 0 10 16,0 0-10-16,0 0-25 0,-8 14-11 15,12-11 5 1,5-2 17-16,9-1 1 0,-1 0 0 0,10-2 12 0,1-4-3 15,3-1-12-15,5 1-12 0,-1-1-6 16,0 2-2-16,-2-1-3 0,2 2-1 16,-2 3 0-16,-4-1-1 0,-4 2 0 0,-11 0 0 15,-3 0-14-15,-3 3-45 16,-8 0-20-16,-8 0-47 0,-7-3-7 16,-3 0-155-16</inkml:trace>
  <inkml:trace contextRef="#ctx0" brushRef="#br0" timeOffset="200126.07">22335 3696 413 0,'0'0'89'0,"0"0"-33"0,0 0-1 0,0 0-1 31,0 0-6-31,0 0-10 0,0 0-14 0,0 0-11 0,0 0-7 0,0 2-6 16,4 10 0-16,1 4 7 0,3 3 3 15,-4 2-3-15,2-2-4 0,-6 3-1 16,2 0-1-16,0 0 0 0,0-3 0 15,-2-1 0-15,2-2-1 0,-2-4 1 32,0-3 0-32,0-2-1 0,0-4 0 15,0 2 1-15,0-2 0 0,-2-1-1 16,2-1-1-16,-2-1 0 0,2 0 2 16,-2 0 0-16,0 0 1 0,2-4 0 0,0-3 0 15,0 0-1-15,0 0-1 0,0-3-1 16,0 1 1-16,2 0-1 0,2 2 0 15,3 2 0-15,3 0 1 0,2 2-2 16,5 0 1-16,6 3 0 0,1 0 1 16,9 0 2-16,0 4 0 0,1 5 2 15,3 1 4-15,-6 4-2 0,0 2-1 16,-6 3 1-16,-7 1-4 0,-1 0 1 0,-7 1-1 16,-4-4 0-16,-4 1-2 15,-2-1 2-15,0-4 0 0,-4 3 1 16,-4-1 0-16,-7-2-3 0,3 1 3 0,-4-2-3 15,-1-1 0-15,-4 0-27 0,3-4 15 16,-5-2-17-16,4-4-26 0,3-1-4 16,-1 0 22-16,1-4-34 0,1-2-47 15,3 1-64-15</inkml:trace>
  <inkml:trace contextRef="#ctx0" brushRef="#br0" timeOffset="200709.65">22926 3819 351 0,'0'0'71'0,"0"0"-15"0,0 0-4 16,0 0-2-16,0 0-21 0,0 0-9 15,0 0 1-15,0 0 4 0,-31-40 0 16,31 36-2-16,-2-1-6 0,2-1-6 15,0 1 2-15,7-3 1 0,-3-2-5 16,4 3 1-16,6-3 3 0,-3 1 2 0,7 1 3 16,-1 1-2-16,6 2-4 15,6 1-2-15,-5 3-3 0,5 1-1 16,-4 2-3-16,2 6-1 0,-6-1 0 16,-5 5-2-16,-3 1 0 0,-3 4-2 0,-8 4 2 15,-2 0 1-15,-2 2-1 0,-13 0 2 16,3-2 2-16,-4-3-2 0,-1-3 0 15,-2-1-1-15,3-1-1 0,-3-6-1 16,7 2-6-16,-1-2-1 0,3-3 4 16,4 0 0-16,4-4 3 15,0 1 1-15,2-1 0 0,-2 0 2 0,2 0 1 16,0-2-2-16,0-4 2 0,2 2 1 16,2-2-1-16,2 4-1 0,2 0 0 15,3 1 1-15,1 1 2 0,5 0 1 0,-1 3 2 16,7 2 0-16,-2 6-1 0,-3-1-2 15,5 4-3-15,-9-1 1 0,-1 2-1 16,-3 0 1-16,-6 0-2 0,0-2 0 16,-4-1 2-16,-2 2 0 0,-4 0 0 15,-6-2 0-15,-3-2 2 0,-1-3-1 16,-3 1-2-16,-4-2 0 0,5-1-1 16,-7-3-1-16,4-1 0 0,1-1-20 15,-5 0-5-15,4 0-11 0,3-2-22 16,-7-2-39-16,2 1-49 15,4 0-179-15</inkml:trace>
  <inkml:trace contextRef="#ctx0" brushRef="#br0" timeOffset="202061.56">23970 3660 225 0,'0'0'96'0,"0"0"-50"16,0 0-15-16,0 0 27 0,0 0 0 16,0 0-21-16,0 0-13 0,0 0-4 15,0 0 0-15,2 3 1 0,-2-3-2 16,5 0 3-16,1 0 0 0,0 0 5 15,4 0-3 1,11 0-3-16,6-4 5 0,2-3-6 0,12-1-3 0,-2-3-6 16,7 1-4-16,3 0-5 0,-9 2-1 15,-1-1-1-15,-4 1 1 0,-8 5-1 0,-4 3 2 32,-17 0-2-32,-2 2-4 0,-4 2-52 0,-8 1-38 0,-9 1 8 0,-3 2-31 15,-7-1-163 1</inkml:trace>
  <inkml:trace contextRef="#ctx0" brushRef="#br0" timeOffset="202485.94">23987 3680 424 0,'0'0'60'0,"0"0"-8"16,0 0-3-16,0 0 3 0,0 0-19 15,0 0-18-15,0 0-7 0,0 0 1 16,0 0 8-16,14 43 1 0,-10-28-5 15,1 4-1-15,-1-2-4 0,0 1-3 16,-2 0-2-16,0-3-3 0,0 1 1 16,0-4-1-16,2 1 0 0,-4-3 1 15,4-2-1-15,-4-2 0 0,0-1 0 16,0-2 1-16,0 1 0 0,0-3-1 16,0 0 0-16,-4-1 0 0,2 0 0 15,0-4 1-15,0-3 0 0,2 0 1 16,-2-4 1-16,2-3-3 0,2 1 0 15,0 1 1-15,6 3 1 0,1 0-1 0,1 1 4 16,0 2 0-16,11 0-1 0,-4 4 1 16,5 2-1-16,9 1 1 0,0 8 0 15,2 4-1-15,3 4 5 0,-3 5 3 16,-2 3-3-16,-5 4-2 0,-9 4-3 16,0-1-1-16,-9 2 0 0,-6-5-2 15,-2-2 0-15,0-5 0 0,-4-4 0 0,-11-2-1 16,3-4 0-16,-5-1-13 0,-1 1-10 15,-5-7-2-15,4 1-26 16,-5-6 17-16,-1 0-22 0,6-6-36 0,-4 0-47 16,13-1-83-16</inkml:trace>
  <inkml:trace contextRef="#ctx0" brushRef="#br0" timeOffset="202772.54">24702 3701 564 0,'0'0'76'0,"0"0"-2"15,0 0 22-15,0 0-28 0,0 0-22 16,0 0-20-16,0 0 2 0,0 0-11 16,31-28-4-16,-27 30-5 0,5 5-1 15,-5 7-7-15,2 2 0 0,0 7 0 16,0 6 0-16,3 3 0 0,-7 6 0 15,-2 1 0-15,2 0 0 16,-2-2 0-16,0-2 0 0,0-1 0 0,2-2 0 16,0-1 0-16,-2-3 0 0,6-3-11 15,-2-1-35-15,2-3-19 0,-4-1-36 16,-4-6-57-16,-8-4-174 0</inkml:trace>
  <inkml:trace contextRef="#ctx0" brushRef="#br0" timeOffset="204558.64">26172 3750 199 0,'0'0'66'0,"0"0"-39"0,0 0-11 15,0 0 21-15,0 0 15 0,0 0-13 16,0 0-5-16,0 0 11 0,0 0-3 15,6-22-10-15,-6 22-7 0,0 0-6 0,0 0-7 16,0 0-5-16,0 0-3 0,2 0-3 16,2 0 0-16,7 0-1 15,1 0 2-15,2-2 16 0,9-1 5 0,6-2 6 16,0-1-13-16,2 1-5 0,2 1 2 16,-4 2-1-16,-6 1-4 0,0 1-3 15,-5 1-1-15,-5 4-3 0,-1 5 1 0,-2 2-2 16,-1 2 2-16,-7 4 1 15,0 4 1-15,-2 4 0 16,0 0 0-16,0 4 0 0,-2 1-1 0,2 1-1 16,0 3 0-16,0 1 0 15,0 1-1-15,0 1-1 0,0-4 2 0,0-3 0 0,2-6-1 16,0-3 0-16,0-6 1 0,-2-4-2 16,0-2-1-16,0-1-22 0,0-2-29 15,0 0-31-15,-4-4-26 0,-5 0-58 16,-3-2-100-16</inkml:trace>
  <inkml:trace contextRef="#ctx0" brushRef="#br0" timeOffset="204775.8">26108 4166 382 0,'0'0'78'16,"0"0"-28"-16,0 0-21 15,0 0 43-15,58-32-19 0,-36 25-16 0,7-2 6 16,4-2-5-16,7 1-8 0,3-2-13 15,0-2-4-15,7 2-6 0,-4-1-4 16,-3 4-2-16,4 0 0 16,-5 2-1-16,-7 1-8 0,-2 1-56 0,0 0-37 15,-2-5-50-15,-14 1-198 16</inkml:trace>
  <inkml:trace contextRef="#ctx0" brushRef="#br0" timeOffset="205343.58">27269 3697 471 0,'0'0'34'0,"0"0"-11"16,0 0 37-16,0 0 1 0,34-50-28 16,-34 45-12-16,2 2 12 0,-2 1 0 15,0 0-7-15,0 0-9 0,0 0-4 16,0-2-1-16,-7 2-3 0,1 1-3 15,-8-2 0-15,-1 0-5 0,-5 1-1 16,1 1-1-16,-6 1 1 0,-2 1-2 0,9 3 1 16,-5 1-1-16,-2 3 1 0,11 0-1 15,-7 1 1-15,11 0-1 16,-5 1 0-16,7 3 1 16,4-1 0-16,4 1-1 0,0 0 2 0,0-1-2 0,2 2 1 15,2-3-2-15,6-2 3 16,3-1-1-16,-5-2 0 0,11-1 1 0,-9-3 0 15,4-1 0-15,5-1 0 0,-5 0 0 16,5 0 2-16,-6-6-1 0,3-1 1 16,-6-1 1-16,1 0-1 0,1 0 3 0,-8-1 5 15,0 2-2-15,3-1 4 0,-1 0-1 16,0 1-3-16,-4 4-3 0,0 3-2 16,-2 0-1-1,0 0-1-15,0 0-1 0,2 3 0 0,2 2-3 0,0 5-2 16,-1 1 2-16,11 4 3 0,-6 4 0 15,-2 5 0-15,-1 2 1 16,3 1 0-16,-2-1 0 16,-2 3 0-16,-2-1 0 15,-2 2 2-15,-2-3-3 0,-2 0 1 0,-4-2-1 16,0-2 0-16,-1 0 0 0,-3-5 1 16,-1-2-1-16,3-3 1 0,-6-5 0 15,3-2 1-15,-5-5-2 0,5-1-8 16,-3 0-13-16,3-7-14 0,1 2-11 15,-1-2-29-15,3 0-24 0,0 0-88 16,-1-2-223-16</inkml:trace>
  <inkml:trace contextRef="#ctx0" brushRef="#br0" timeOffset="206729.81">28708 3696 188 0,'0'0'147'16,"0"0"-96"-16,0 0-7 0,0 0 8 15,0 0-4-15,0 0-17 0,0 0-11 16,0 0 0-16,-21-18 1 0,21 18-6 15,0-1-6-15,0-1-2 0,0 2-3 16,7-2-1-16,1-2 1 0,9 1 5 16,-3-3 11-16,7 1 1 0,1-2-2 15,-1 1-2-15,4 0-2 0,-2 1-5 16,-7 1-2-16,5 2 2 0,-9 1-6 16,5 0 1-16,-9 0-2 0,0 1-1 15,5 2 0-15,-7 1-1 0,0 4 1 16,0 1-1-16,-2 2 0 15,7 2 1-15,-7 2 1 0,2 4 1 0,-4 2 0 0,0 3 0 16,0 6 1-16,0 1 2 0,0 4-3 16,-2 1 0-16,3 4 0 0,-3 1-1 15,2 1 0-15,-2 0-1 0,0 2-1 16,0-4-1-16,-2-3 0 0,4-2 1 16,-2-6-1-16,0-3 0 15,2-5 0-15,4-2 0 0,-4-5 0 0,0-4 0 16,0-3-1-16,-2-3-31 0,2-2-29 0,-2-1-22 15,0-1-1-15,-4-3-9 0,-8-5-76 16,-1-2-154-16</inkml:trace>
  <inkml:trace contextRef="#ctx0" brushRef="#br0" timeOffset="206918.18">28696 4105 132 0,'0'0'337'0,"0"0"-283"16,0 0-49-16,0 0 42 15,0 0 19-15,0 0-22 0,66-30 2 16,-39 25 0-16,4-1-13 0,2-2-10 16,6 2-4-16,-4-2-8 15,5 0-6-15,-1-1-3 0,-4 1 0 0,-4 1-1 0,-4-1-1 16,-2 3-17-16,-3-3-60 0,-9-3-59 16,-7 2-131-16</inkml:trace>
  <inkml:trace contextRef="#ctx0" brushRef="#br0" timeOffset="207186.04">29407 3689 561 0,'0'0'96'0,"0"0"-33"0,0 0-1 16,0 0 14-16,0 0-23 0,16-50-27 0,-14 49-10 15,-2 1-2-15,0 0-4 16,0 0-2-16,0 5-3 15,3 5-5-15,5 11-5 0,-6 6 5 0,2 4 0 0,-2 9 3 16,-2 2-1 0,0 3 0-16,0 0 0 0,4 0-1 0,-2 1 1 0,4-3-2 15,1-1-2-15,3-4 0 0,-2-1-31 16,3-5-8-16,1-2-10 0,-6-8-43 16,-4-5-49-16,-2-7-161 15</inkml:trace>
  <inkml:trace contextRef="#ctx0" brushRef="#br0" timeOffset="208050.66">30777 3636 201 0,'0'0'45'0,"0"0"-4"0,0 0-2 16,0 0 17-16,0 0-8 0,0 0-3 16,0 0 4-16,7-56-8 0,-7 49-2 15,0-3 0-15,2 2-1 0,-2 1-2 16,0-1-7-16,0 3-7 0,0-2 3 15,-2 0-1-15,-1 3-3 0,-3-4-1 16,-2-1-9-16,-2 1-2 0,-7-1-6 16,3 2-3-16,-7 4 0 0,0 0-1 15,5 3-1-15,-3 1 0 0,1 7-1 16,-1 2 1-16,5 3 1 0,-5 2-1 16,7 2 1-16,-1 0 0 0,5 0 1 15,0 0-1-15,1 1 0 0,1 1 1 0,2-1-1 16,4-5-1-16,0 1 2 0,6 0-1 15,3-2 0-15,-3-2 1 0,6-1 0 16,5-4 0-16,-1 1 0 0,7-3 0 16,0-2 1-16,-5-1 0 0,5-2 0 15,0-6-1-15,-3-2 2 0,-3-2 2 16,-5-2-1-16,1-3 0 0,-3 1 0 16,-2-7 2-16,-1 0 1 0,-1 2 1 15,0 2-3-15,-4 5-1 0,0 1 1 16,-2 5 2-16,0 4 0 0,0 4 2 15,0 0-1-15,0 0-4 0,0 0-3 16,0 1-2-16,0 7-4 0,2 6-3 0,-2 7 6 16,2 5 2-16,0 6 1 0,2 2 1 15,1 0-1-15,-3 3 1 0,4-1-1 16,-2-2 0-16,0-3 2 0,0-3 0 16,-2 0 1-16,0-2 0 0,0-1 2 15,-2-3-2-15,0-2-2 0,-4-1 1 16,0-4 0-16,-4 1-2 0,0-3 1 15,-1 1 1-15,1-4 0 0,-2-4-2 16,-1-1 1-16,1-2 1 0,-6-2 0 16,1 2-2-16,-4-3-5 0,3 0-16 0,-3-3-1 15,7-1-6-15,0-3 4 16,-3-4-1-16,1 1-39 0,-3-1-39 0,5-3-48 16,-3 2-118-16</inkml:trace>
  <inkml:trace contextRef="#ctx0" brushRef="#br0" timeOffset="208666.73">31433 3639 557 0,'0'0'44'0,"0"0"-18"0,0 0 29 16,0 0 15-16,0 0-29 0,0 0-16 16,0 0 2-16,0 0-1 0,8-51-4 15,-8 46-5-15,-2-1-2 0,-4 0-4 16,-3 1-7-16,-1 0-1 16,-2 1-3-16,1-2-2 0,-3 3 2 0,1-2 0 15,-3 3-1-15,1 2 0 0,1 0-2 16,-3 2 0-16,1 5 0 0,-1 4 0 15,1 1 1-15,1 2-1 0,3-1-3 0,0 3-2 16,5-2-1-16,-1-2 3 0,6 1 4 16,0-1 2-16,0 1-3 15,2-3 2-15,0-2 1 0,2 0-1 16,2 0 0-16,4 1 0 0,1 0 1 0,5-4 0 16,-4-1 1-16,5-4 1 0,-1 0 2 15,3-3-1-15,-1-4 2 0,3-2 8 16,-5-1-4-16,-1-1 0 0,-3 2 1 15,-2-1-1-15,-1-1-1 0,-1-4 0 16,-4-4-1-16,4 1-1 0,-4-1-3 16,0 3 1-16,-4 5 1 0,2 0-2 15,0 5 4-15,-2 1-2 0,2 3 0 0,-2 2 0 16,2 0 0-16,0 0-2 16,0 0-3-16,-4 2-3 0,4 6-1 0,0 6-2 15,0 8 1-15,0 4 5 0,0 3 1 16,0 5 1-16,6 3-1 15,0 2 0-15,-2 4 0 0,1-1 2 0,1 0 1 16,-4-6 1-16,-2-2-5 0,0-4 0 16,-2-4 0-16,-6-2 0 0,-1-5 0 15,-5-1 0-15,-5-5 0 0,-6 1 0 16,1-3 0-16,-5-4-21 0,6-2-31 16,-6-3-45-16,-2-2-118 0,0 1-326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38:32.973"/>
    </inkml:context>
    <inkml:brush xml:id="br0">
      <inkml:brushProperty name="width" value="0.05292" units="cm"/>
      <inkml:brushProperty name="height" value="0.05292" units="cm"/>
      <inkml:brushProperty name="color" value="#FF0000"/>
    </inkml:brush>
  </inkml:definitions>
  <inkml:trace contextRef="#ctx0" brushRef="#br0">15142 4150 403 0,'0'0'0'0,"0"0"0"0,-9-59 1 16,9 46 0-16,2 1 0 0,3 2-1 16,1-1 0-16,0 3 1 0,-4-1 3 0,0-2 6 15,0 3 20-15,-2 2 20 16,0 1-6-16,0 0 3 0,0 3-7 15,0 1-4-15,0-2-6 0,0 3-5 16,0 0-5-16,0 0-1 0,0 0-3 0,0 0-2 31,0 0-5-31,0-1 2 0,0-1-2 0,0 1-1 0,0-1 0 0,0 2 1 16,0-1 0-16,0 1 0 0,0 0-2 16,0 0-2-16,0 1-2 15,0 2-2-15,0 3 0 0,0 6-1 16,0 5-1-16,0 10 1 0,0 6 0 15,2 2 0-15,0 7 0 0,0-2 0 0,0 2 1 16,1-1-1-16,-1-4 0 0,2 0 0 0,2-3 0 16,-2-2 0-16,2-2 2 0,-4-3-2 15,0-2 0-15,0 2 0 0,-2-1 1 16,0 3-1-16,3-1 1 0,-3 3-1 16,0 2-2-16,0 1-11 15,0 3-8-15,-3-2-9 16,3 2-10-16,-4 0-13 0,0-3-7 0,0 2-23 0,-6-7-43 0,4-5-40 15,-3-9-75-15</inkml:trace>
  <inkml:trace contextRef="#ctx0" brushRef="#br0" timeOffset="425.11">14962 4782 472 0,'0'0'6'16,"0"0"11"-16,-4-58 26 0,4 43 15 0,2 4-15 0,4-1-14 15,-4-1 1-15,2 2 5 0,2 1 1 16,3 1-5-16,-3 3-5 0,0-1-3 16,-4 2-5-16,0 3-4 15,0-1-3 1,0 3-5-16,-2 0-1 0,2 0-3 0,-2 3-2 16,2 2 0-16,3 4 0 15,1 2-1-15,0 1 1 0,0 5 0 0,2 0 0 16,5 0 0-16,-3-1 1 0,-2-3-1 15,9 0-1-15,-7-2 1 0,5-1 0 16,1-3 0-16,-3-1 0 0,3 0 0 16,-5-4 0-16,5 0 0 0,-3 0 1 15,-3-1-1-15,4 1 0 0,-5-2 0 16,-3 0 1-16,6 0-1 0,-4-5 0 16,-1-1 1-16,3-3 9 0,2-4 4 15,-1-3 1-15,-1-5-2 0,5-2 1 16,-5-4-3-16,2 3-1 0,1 3-4 15,-5 4-2-15,-6 6-1 0,0 4 1 16,-2 5-2-16,0 2-1 0,0 0-1 0,0 0 1 16,0 0-2-16,0 7-7 0,8 4-32 15,11-1-20-15,4 0-34 0,6-6-58 16,-7-4-120-16</inkml:trace>
  <inkml:trace contextRef="#ctx0" brushRef="#br0" timeOffset="5502.74">8494 6943 229 0,'45'-65'0'0,"-12"36"-28"0,-4 5 26 0,-6 1 2 0,-4 4 3 15,-3 0 2-15,-1 3 4 0,-5 0 1 0,7-1 2 16,1 0-4-16,5 0-5 0,2-4 0 16,6 2 0-16,-2-1 2 0,2 2 2 31,-5 2 6-31,-3 0 1 0,-6 4 7 0,-7 2 10 0,-6 1 5 0,-4 0 18 16,-4 0 20-16,-6-1-10 0,-1-2-19 15,-7 0-15-15,-3-1-10 0,-4 2-12 16,1-1 0-16,-1 2 2 0,0-3 1 15,0-2 1-15,-2 2 3 0,0 0 3 16,-2-2-4 0,0 0 6-16,-4-2-4 0,0 3-2 0,-8 0-4 0,-2 2-3 15,-1-1-1-15,-7 3-3 0,-5 0-1 0,-2 2-1 32,-6-1 1-32,-4 3-1 0,-3 1 0 0,-5 2-1 15,-1 2 1-15,1 1 1 16,-7 0-1-16,0 8 0 0,-1 1-1 15,-3 1-5-15,4 4 4 0,-8 0 0 16,4 2 1-16,-1 4 1 0,-1 1 0 16,6 4-1-16,0 4 1 0,1 2-1 15,3 6 1-15,-2 4-3 0,-1 4-1 0,1 3 3 16,-2 4 0-16,1 3-1 16,-3 2 1-16,4 5 2 0,-5 5-1 0,3 0-1 15,-4 5 1-15,4 3-1 0,-3 2 0 16,-3 4-8-16,4 2 8 0,-4 1 0 15,-6 4 1-15,0 3 1 16,4 2 1-16,-6 6-1 0,2 3 1 0,0 5-3 16,-3 1 0-16,1 3-5 0,2 3 4 15,2 0 1-15,4 0 1 0,2 4 1 0,5 2 1 16,1 3-3-16,5 2 2 0,-5 1-2 16,9 2 0-16,1 2-4 15,3 0 4-15,2 1 0 0,0 1 0 0,4 3-2 16,2 0 2-16,8-1 1 0,-2 0 2 15,13-1-2-15,0 2 1 0,4-1-2 16,8 0-1-16,2-1 1 0,0-1 1 16,4 0-1-16,3 0 2 0,-3 4 0 15,2 3-2-15,7-1-6 0,-7 2 5 16,6 0 1-16,-1 0 0 0,6 3 1 16,-3-1 1-16,3 3-2 0,2-1-1 0,8-1 1 15,0-6 3-15,2-3 0 0,12-4 0 16,1-1-3-16,9-1 0 0,-1-4 0 15,10-4 1-15,4-4 0 0,5-2 2 16,-1 1-2-16,5 4-1 16,7-1-1-16,3 0 0 0,4-6 1 15,-2-7 3-15,6-2 1 0,2-5-1 0,7 1-1 16,1-3-1-16,2-3-1 0,3 1 0 16,6-6 0-16,-3-2 1 0,7-4 2 15,2-3-1-15,2-1-2 0,4-6-4 16,-1 0 3-16,-1-2 1 0,2-1 1 0,4-1-1 15,-2-4 0-15,7-2 0 0,-5-6 2 16,2 1-2-16,3-3-7 0,-1-4 6 16,1-2 1-16,7-2 2 0,-7-2-1 15,-1-3 1-15,1-2 0 0,3-1 2 16,-1-3-4-16,-1-1-4 0,1 1 4 16,5-1 1-16,-3-1 0 0,4 0 3 15,-3-5-1-15,1 1-3 0,6-1 0 16,-3-3-7-16,1-2 6 0,0 0 1 0,2-3 1 15,-5-2 0 1,3-3 1-16,-4 0 2 0,-1-2-4 0,-1-1-4 0,-5 0 1 16,3-1 3-16,-1 0 0 0,-16-1 2 15,-2 2-1-15,0-2 3 0,-4 0-4 16,12 0 0-16,-2-1-7 0,-2 1 4 16,2 1 3-16,-4-1 2 0,0 0-1 0,-2 2 1 15,2-4-1-15,0-2 1 16,4-4-2-16,2-3-4 0,15-4-1 15,-1-10 2-15,7-2 1 0,-2-5 2 16,-11 1 0-16,3 0 1 0,-3-3 1 16,1 2-1-16,-1-3-1 0,1-3-8 15,1-2 8-15,-6-1 0 16,3-1 2-16,-17 1 0 0,-1 0-1 0,1-3 1 0,-6-4-2 16,10-4-2-16,4 1 0 0,6-5 2 15,-2 4 0-15,-1 0 1 0,1 1 1 16,-14 6-2-16,-1-3 2 0,7-1 0 15,-6-1-1-15,4-2-1 0,2-1-8 16,-6-2 8-16,1 1 1 0,-5-4-1 16,2 1 3-16,-13 2-2 15,4-3 2-15,-5 0-1 0,-1 0 0 0,0-1-2 16,-2 0-1-16,-2-1 1 0,-2 1-1 16,0 3 1-16,0 1 1 0,-2 2-1 0,-6-2 0 15,2 1 0-15,6 0 0 0,-2 0 2 16,0 1-1-16,2-1 0 0,2 0 2 15,0 2-3 1,2-5 1-16,0 2-1 0,0 0-5 0,-4-2 5 0,0 5 0 16,0-2 1-16,-12-2 1 0,2-1-2 15,-1-1 2-15,-3-3-1 16,-7-3 1-16,3-1 0 0,-5-1-1 0,-4 0 0 16,-2 1 5-16,-4 1 1 0,-4-3 5 15,-2 1 2-15,-1-5-2 0,-7-2-3 16,3-1-1-1,-9-4-3-15,-3-4-2 0,-2-3 0 0,-4-2-1 16,0-3 1-16,-2-3-1 0,-6-2-2 16,4 0-1-16,-9-4 1 0,-3 1 0 0,5 0 1 0,-9-2-1 15,1 1 4-15,-6 0-1 0,-4-5 1 16,-4-1 3-16,-4-2 0 0,-4-3-7 16,-9 0 0-16,2-5 0 0,-7-4 3 15,-5-3-2-15,-6 1 2 0,-3-2-2 16,-1 1 3-16,-13 2-4 15,3-3 0-15,-5 2 0 0,0 0 0 0,-8 2 0 0,2 2 0 16,0 2 0-16,-6 3 0 16,-4 2 0-16,-5 1 0 0,-1 6 0 0,2 2 0 15,-3 3 0 1,-1 7 0-16,3-3 0 0,5 3 0 0,4 2 0 0,6-3 0 16,2 3 0-16,-4-2 0 0,8-1 0 15,2 2 0-15,3-5 0 0,-3 3 0 16,2-2 0-16,1 1 0 0,3 2 0 15,-5-2 0 1,5 4 0-16,-3 0 0 0,7-1 0 0,5 4 0 0,4-3 0 16,4-1 0-1,4-2 0-15,2-1 0 0,3 0 0 0,-5 0 0 0,8 0 0 0,-3 4 0 16,1 2 0-16,-6 1 0 0,0 1 0 16,-1 2 0-16,-5 0 0 0,-3 2 0 15,-3 2 0-15,0 2 0 0,2 1 0 16,0 2 0-16,0 2 0 0,2-2 0 31,-1 4 0-31,5 1 0 0,-4-1 0 0,4 4 0 0,1 0 0 0,-1 1 0 16,0-1 0-16,-2 2 0 0,-2-1 0 15,-5 3 0 1,-1 0 0-16,2 2 0 0,-7-1 0 16,1 4-3-16,-3 3 0 0,-3 3-3 15,-1 5-3-15,1 0 2 0,-3 3 2 16,-2 2 2-16,0 4 1 0,1 2-2 15,-1 2-2-15,2 2-9 0,1 3-13 16,-3 3-6-16,-6 4-34 0,-2-2-81 16,-8 0-145-16</inkml:trace>
  <inkml:trace contextRef="#ctx0" brushRef="#br0" timeOffset="9830.91">21800 6462 555 0,'0'0'3'0,"-6"-52"-2"0,2 37-1 15,-3 3 5-15,1 1-2 0,0 3-3 16,-4 3 1-16,-5 2 1 0,1 0-2 16,-9 3-1-16,0 6-3 0,-2 7 3 0,-4 7 0 15,-4 1 2-15,-4 4-2 0,-4 5 7 16,-3 4-5-16,-3 3 1 0,-5 2-2 15,-8 4 4-15,0 3-1 0,-4 1-1 16,-6 3-1-16,-2 3 2 16,-5 2-1-16,-6 7 1 0,-1-2 1 0,-5 5 4 15,-4-1 1-15,4 3-1 0,-2 4 1 16,0-1-1-16,2 4-2 0,6 2-5 16,-1 4 3-16,5 3 0 0,-2 1 2 15,3 5-3-15,1 1 3 0,1 0 0 16,2 4-2-16,-1 1 1 0,3 4-1 0,-5 3-1 15,3 1-1-15,1 0 2 0,3 3-4 16,-2-1 1-16,-3-1-1 0,-1 3 0 16,6-2 2-16,1-5 2 0,5-1-1 15,-2 0 4-15,4 0 0 0,0 3-1 16,0-2 0-16,0 2-2 0,4-2 3 16,-4-1-2-16,-2 3-1 0,-2 2 1 0,-6 2 0 15,-5 1 5-15,1 4-3 16,-1 1-3-16,-7 0 0 15,-1-1 3-15,0 0-4 0,-2-1 2 16,7-3-3-16,-5-1 5 0,10-1 2 16,3-2-1-16,4-2-6 0,6-4 3 0,2-5 1 15,12-1-2-15,-3-2 1 0,9 4-2 16,-3 0 0-16,-1 1-1 0,5 1-2 16,-4 1-1-16,-1 0 0 0,5 5 1 15,-5-1 2-15,-1 3 0 0,3 0 0 0,3 2 0 16,-5 1 1-16,9-2-2 0,0 1-1 0,4-2 0 15,2-2 0-15,2-3 1 16,6-4 0-16,7-1 1 0,-1 1 0 16,5 0-1-16,4 1-1 0,-1 2-2 0,-3 1 1 15,6-1 1-15,4-1 0 0,-3 0 1 0,5-1-1 16,0 0 1-16,0-1 0 16,3 5 1-16,1 1-2 0,4-2-4 0,4 0 3 15,1-2 1-15,5 0 0 16,1-1 0-1,8-3 1-15,-2 1-1 0,-1-4 2 0,5 0-1 0,2-2-1 0,0-6-5 16,2 5 5 0,1-3 0-16,1 4 1 0,-2-4-1 0,2-4 1 0,-4-13-1 15,0 0 3 1,2 2-3-16,-2 0 2 0,8 7-2 0,3-4-1 0,-1-2 0 16,-2 0 1-1,1-1 1-15,5-1 0 0,0-4-1 0,-1-2 0 0,8-3-1 0,-7-3 0 16,9-1 0-1,-7-4 1-15,9 1 1 0,-2 0-1 0,2 1 1 0,4-2 0 16,2 4 0-16,4-3 0 0,0-2-1 16,2 1 0-16,5-4 0 0,3-2 0 15,0-3 1-15,5-3-1 0,2-1-6 16,-3-2 6-16,5-2 0 0,0 0 0 31,6-4 1-31,-8-4 0 0,-13-5 1 16,15 0-1-16,16 3 2 0,37 2-3 15,15 5-1-15,-2-5-1 0,-8-5 1 16,-13-1 1-16,4-8 0 0,7 2 0 16,-5-5 0-16,-16-1-1 0,6-1-8 0,-4 0 2 15,0-3 5-15,21 0-4 16,-5-3-2-16,1-1-5 0,-3 1-20 0,1 1-23 16,-1 2-7-16,-1 0 5 0,-5-2-15 15,10-2-36-15,-26 1-66 0</inkml:trace>
  <inkml:trace contextRef="#ctx0" brushRef="#br0" timeOffset="12328.57">21899 6443 424 0,'0'0'0'16,"-39"-51"-35"-16,28 31 10 0,5 0 24 16,2 1 1-16,4-1 0 15,0 0 0-15,2 3 0 0,4 1 4 0,7 3 2 16,1 0 2-16,9 0-3 0,-2 4 5 15,10 0 0-15,8 2 3 0,6 0-1 0,9 2 7 16,4 0 0 0,12 4-6-16,5 1 0 0,5 0 2 0,11 1-2 15,9 5-5-15,-1 1-3 16,8 1-4-16,7 3 1 0,6 2-1 0,6 1 2 16,4 1-2-16,5 3 1 0,3 2-2 15,3 0-1-15,5 3 1 0,-7-1 1 0,1 2 3 16,9 1 16-16,-6 2-2 0,8 0-3 15,0 1-7-15,8 3 1 0,-6 1-5 0,6 4 1 16,2 2 1-16,5 1-3 16,1 1-2-16,-2 2 2 0,-3 3 2 0,1 0 2 15,-2 3 2-15,-4 3-9 16,-10 0 3-16,0 3 2 0,-5 3 2 16,-7 2 0-16,-1 3-5 0,-4 0 1 0,-1 1-3 15,-5 0 5-15,-7 0-1 0,7 3 0 16,-14 2-1-16,8 0-3 0,-11 4-3 15,-1-1 2-15,-1 0 1 0,1 1 1 16,-7 0 1 0,0-1 1-16,0 0 1 0,-4 1 2 0,2 0-1 0,-1-2-5 0,1 4 4 31,-6-1 0-31,0 1 0 0,-9 1-4 0,1 1 2 16,-7 0 0-16,-1 0 1 0,1 1-3 15,-5 0 0-15,-5 0 0 0,0-1 0 0,-2 1 0 0,0 2 3 16,0-1-1-16,-4-3 3 15,4-1-5-15,0 1 1 16,0-2-1-16,3 0 2 0,-3-4-1 0,2-1 2 0,0 1-3 16,-2 2 0-16,-2-1 1 0,2-3-1 15,-4 1 2-15,-4-2 4 0,2-2 2 16,-7-1-6-16,-3-2 2 0,-7 4 0 0,1-2 0 16,-5 0 1-16,-4 3 0 15,0-4-1-15,0 2-1 0,0-1 0 0,2 0-2 16,2 2 0-16,7-2 1 0,1 0 0 15,1 1-2 1,-1-1-3-16,3 0 2 0,-5 1 0 16,-1-2 1-16,-3-1 0 0,-4 1 0 0,-2-2 1 0,-2 0-1 15,-2 3 2-15,-4 0-1 0,0 0 1 16,2 0-1-16,-5-1 3 0,-1 0-4 16,2 1 1-16,-1-1-1 0,-1-2 0 15,4-3 2-15,0 1-1 0,-3 0 0 0,1 0-1 16,4 0 2-16,-4-3 0 15,-3 2 0 1,5 1-2-16,-4 0 1 0,0 0 1 16,1-2 1-16,1-1-1 0,2 2-2 15,0-3 1-15,6 1 0 0,-4 1 1 16,2-2-1-16,2 3-1 0,2-1-2 16,-2-2 1-16,2-1 1 0,-2-1 1 15,-2 1-1-15,-5-4 1 0,1 0 0 16,-6 0 0-16,-3 1-1 0,-1 3 1 15,-3-3-1-15,-1-1-1 0,1 2 0 16,2-3 1-16,-3 0 0 0,-3-2 0 0,0 0 0 16,3 0 0-16,-5-2 0 0,0 2 1 15,0-1-1-15,3 0 0 0,-3 4 1 16,-2-4-1-16,2 3 1 0,0 0-1 16,-2 0 0-16,1-1 2 0,-1-4-2 15,0 0 0-15,0 0 0 0,0-2-2 16,0 1 2-16,2-3 0 0,-1 1-1 15,3-2 1-15,-2-1 0 0,2-3 0 16,1-2 0-16,-1 0 1 0,0 1-1 0,0 0 1 16,1 1-1-16,-3-2 0 0,0-1 0 15,-6-1 1-15,2-1 0 0,-4 2-1 16,-4-3 1-16,0 3 0 0,-1 1 0 16,1 0 2-16,4 4-3 0,0 0 0 15,2 5 1-15,2 0-1 0,2 1 0 16,3-1-1-16,3-2 1 0,-2-1 0 15,7-1-2-15,-3-2 2 0,-2 1 0 16,3-3 2-16,-1-1-2 0,-4 2 0 16,3-1 0-16,-3 0 0 0,0 2 0 15,-4-3 0-15,1-1 0 0,-3-1 1 0,-2-1-1 16,0 3 1-16,0 0-1 0,2 3 0 16,-4-2 0-16,0 3 0 0,-1 1 0 15,1-4 0-15,2 0 0 0,0 0 1 16,0-2-1-16,0 5 0 0,2-3 0 15,-2 0-2-15,0 0 1 0,0-1 1 0,3 0 0 16,-3 0 0-16,0-2 0 16,-3 0 0-16,1-2 0 0,0 0 0 15,-4-4-2-15,-2 1 0 0,0 0-1 0,-3 4 0 16,1 3 1-16,-5 1 1 0,-1-1 0 16,-3-1-3-16,-1-1-4 0,-3 0 7 15,-6-3-1-15,-4 0-4 16,-4 0-1-16,-9 1 3 0,-5 2 0 0,-14 0 1 15,-3-4-4-15,-6-1 6 0,-5-1 1 16,3 0 1-16,-5 2 1 0,1 0-2 16,-3 1-3-16,-4 1 1 0,2-1 2 15,-4 1-3-15,1-4 3 0,3-2 0 16,2-2 0-16,0-2 0 0,1-1 0 0,-1 0 1 16,4 1 0-16,-1-1-1 15,-3 0-9-15,3-1 9 0,-7 2 1 0,0 0-1 16,0-1 0-16,-4 0 3 0,0 0-2 15,0 0 1-15,-2 1 1 0,-2-2-3 16,-4 0-3-16,-15 0 3 0,5-4 6 16,-5-2-1-16,-2-2 0 0,11-1 2 15,-3-4 3-15,-7 1-3 0,1 1-7 0,-4-1-1 16,2 1 1-16,1-3 0 16,3-2 4-16,-2 0 2 0,7-1-1 15,1 0 0-15,1 1-4 0,-1 0 1 0,-3 0-2 16,3 1 1-16,1 0-1 0,-2-1 3 15,-5-1-1 1,6-4 0-16,-3 0 0 0,-5-4-2 16,3 3-8-16,-5-1 6 0,0 1 1 15,-6 1 1-15,4 0 1 0,-6 2 3 0,0-2-3 16,4 5-1-16,-2 0-6 0,-6 1 6 16,4 0 1-16,2 6 1 0,-2 3 1 15,-2 1 3-15,4 2-6 0,6 3-4 0,-6 1 4 0,13-2 1 16,-7 0 0-16,5-2 1 0,1 0 2 15,-6-1-1-15,7-2-3 16,-9 1-3-16,4-2 3 0,-6 4 1 0,7-3 2 16,-9-1-1-16,4 1 2 0,0-3-3 15,0 1-1-15,2-1-1 0,1-4 1 16,1 5 5-16,4 3 2 0,-3 0 1 16,5 2 1-16,-1 1-5 0,-7-2-4 0,4 4 0 31,-10-1 0-31,2 3 0 0,0-4 1 15,-1 0 1-15,1-3 1 0,0-3-3 16,-4 4-7-16,0-4-6 0,0 0 4 0,-2 2 2 0,2 1 0 0,18 0 4 16,3 1 1-16,1 4 1 0,7 1-8 15,-12 5-6-15,18 0-8 0,15-1-20 16,14-3-24 0,12-3-20-16,-64 9-69 0,3-9-146 0</inkml:trace>
  <inkml:trace contextRef="#ctx0" brushRef="#br0" timeOffset="19566.37">8132 6690 55 0,'0'0'219'0,"0"0"-162"0,0 0-10 15,0 0 17-15,0 0 1 0,0 0-13 0,0 0-8 16,0 0-1-16,6-26-2 16,-6 23 3-16,0 1-5 0,0 0-8 15,0 2-9-15,0 0-3 0,0 0-3 0,0 0-3 16,0 0-4-16,0 0-5 0,0 0-4 16,0 4-1-16,0 5-1 0,0 5-2 15,0 8 4-15,0 1 1 0,0 7 0 16,4 4 0-16,-4 2 0 0,0 4-1 15,2 0 1-15,1-2-1 0,1 0 0 16,0-7 0-16,-2 0 1 0,0-4-1 16,2-4 0-16,0 0 0 0,-2-6 0 15,0-1 0-15,-2-4-4 0,4-3-27 16,-4-2-18-16,0-3-28 0,0-2-10 0,-6 0-38 16,-2-2-63-16</inkml:trace>
  <inkml:trace contextRef="#ctx0" brushRef="#br0" timeOffset="19899.4">8006 7074 375 0,'0'0'96'0,"0"0"-31"0,0 0-13 0,0 0 8 16,0 0-15-16,10-50-5 0,-4 44-5 16,-3 1-5-16,1 2-8 15,-2 2-5-15,4-1-3 0,-4 1-3 16,-2 1-2-16,4 0-3 0,-2 0-2 15,0 3-1-15,5 3-2 0,-5 4 0 0,2 3 0 16,0 5-1-16,0 0 0 0,0 4 0 16,-4 0 1-16,6 3-1 0,-6 0 1 15,0 0 1-15,2-3-2 0,3-2 1 16,-1-8 1-16,-4-4-2 0,4-4 0 16,0 0 0-16,0-2 1 0,0-2 1 0,4-4 9 15,5-8 8-15,8-7 4 0,-5-7 1 16,9-7 0-16,0-1-15 15,-3-4-3-15,-1-1-4 0,2-1 0 16,-7 4-1-16,5 2-1 0,-9 9-14 0,3 3-49 16,-7 0-53-16,-6 1-142 0</inkml:trace>
  <inkml:trace contextRef="#ctx0" brushRef="#br0" timeOffset="30900.2">4825 10002 221 0,'0'0'44'0,"0"0"-27"0,0 0 16 0,0 0 3 15,0 0-4-15,0 0-11 0,0 0-6 16,0 0 3-16,-46-31 7 0,38 28-4 16,-4 0-9-16,3 2-2 0,-1-2 2 15,0 3 0-15,3 0 4 16,-3 1 0-16,-7-1-9 0,5 2 1 16,-9 1-4-16,5 1-2 0,-9 3 2 0,-4 1-1 15,0 1 2-15,-4 3-4 0,0 0 1 0,0 3-1 16,0 1 1-16,0 1 2 15,0 2 2-15,6 0-2 0,-2 2-2 16,2 0 0-16,0 1-2 0,2 2 1 0,5 1 0 16,-3 1 0-16,2 2-1 0,1 2 0 15,-3 4 1-15,-2 0-1 0,4 4-1 16,-3 1 1-16,-3 3 0 0,-2-1 1 16,4 2-1-16,0-1 1 0,0-2 0 15,1 3-1-15,5 1 1 0,2 0-1 16,-1-1 0-16,1 0 2 0,3 1-2 15,-3-2 0-15,9 1 0 0,-2-2 0 16,-3 0 0-16,5 2 0 16,2 2 1-16,0 1-1 0,-3-1 0 0,1 2 1 0,6 1-1 15,0-1 0 1,-2-1 0-16,-2 0-1 0,6 2 1 16,-2 2 0-16,2 0 0 0,0 1 0 15,0-3 0-15,0-1 0 0,6 0 0 0,0 1 0 16,-2-3 0-16,8 1 0 0,3 1 0 15,-5-2 1-15,5-3 1 0,-1 2-2 16,5-1 0-16,-5 0 1 0,9 0-1 16,-4-4 0-1,3-1 1-15,3-2-2 0,-2-2 1 0,2-2 0 16,2-2 1-16,2-2 0 0,-1-2-1 16,-1-1 2-16,2-2-1 0,0 1 2 15,0-2-1-15,2-1-1 0,-4-2 1 16,4 1-1-16,-4-4-1 0,2 1 4 15,-4 0-2-15,4-4-1 0,2 2 0 16,-2 0 1-16,2 2-1 0,0 0-1 16,2-3 3-16,-2 0-3 0,2-1 1 0,2-1 1 15,-2-2 1-15,0 0 3 0,2-2-2 16,0 2-1-16,5-1-2 16,-3-2 0-16,8 1 0 0,-3-1 1 0,3-1-1 15,3-4 1-15,-3 2 1 0,5-3 0 16,-5-1-2-16,1-1-1 0,3 1 1 15,-5-2-1-15,3 0 1 0,1-3-1 16,-1 1 2-16,-1-3-1 0,-1 0 2 16,7-3-2-16,-9 0 2 0,7 0-1 15,-5-2-1-15,-1 0 1 0,8 2-1 16,-7-2 1-16,5 3-2 0,-7 1 2 16,-2 0-2-16,5 3 1 0,-7-1-1 0,0-2 0 15,1 1-2-15,-5-2 2 16,4 0-1-16,-2-1 1 0,1 3 0 0,-1-1 1 15,-2 1-1-15,2 3 0 16,0-4 0-16,0 0 0 0,7-3 0 0,-3-2 1 16,-1-4-1-16,1-4 1 0,2-1 0 15,-1 0 0-15,-3-4-1 0,2 2 0 16,1-1 1-16,-5-1 0 0,0 3-1 16,-2-7 0-16,2 1 0 0,-2-2-2 15,1-2 2-15,-3-1 0 0,0-2-1 16,-2-2 1-16,-2 2-2 0,-2 0-4 0,-3 0-2 15,1 1 7-15,-2-3 1 16,2 3-1-16,-3-2 0 0,-1 2 0 0,6-1 0 16,-4 0 1-16,2 1 0 0,-5-2 1 15,3 3-1-15,-4 0 1 0,-3 0 0 16,-3 3 0-16,-3-1 2 0,-2 1 8 16,0 1 1-16,-3-3 4 0,1-2 0 15,-2 0-3-15,-2-1-4 0,0 0-4 16,2-3 1-16,-4-2-6 0,2 0 2 0,-4-3-1 15,2 3 0-15,-4 0 0 0,-4 1 0 16,-1 2-1-16,-7 0 1 16,-3 1 2-16,-3-2-1 0,-3 2 1 0,0-2-1 15,-2 2-1-15,-2 1 2 16,2 2 0-16,2 2 1 0,3-2 1 0,-3 0-1 16,4-1 0-16,-1-1 2 0,-1-2 0 15,0-1-1-15,2-1-1 0,-1 0 0 16,-3-1 3-16,-2 0-1 0,2 2 1 15,-2 3-3-15,-4 4 2 0,2 3-1 16,-4-2-3-16,0 3-1 0,-2 0 0 16,0 3 0-16,-2 1-1 0,-1 1 0 15,1 0 1-15,4 4 0 0,-6-3 0 16,6 4 1-16,2-2 0 0,-2 2 1 0,0 1 0 16,-2-2 1-16,-5-2-2 0,3 2 0 15,-4 0-2-15,-7 0 3 0,5-1-1 16,-3 2-1-16,-3 2 0 0,1-1 0 15,-1 3 1-15,1 2-1 16,-6-1 1-16,5 5 0 0,-3-1-1 0,0 3-1 16,1 0-6-16,3 3 6 15,-2 3 0-15,3-1 0 0,-7 1 0 0,-4 1 0 16,-6 6 1-16,-2 2-1 0,-4 2-4 16,-1-3-3-16,1 2 3 0,4-1 2 15,4 0 0-15,6 0-1 0,9-2 3 16,7 5-5-16,5-4 1 0,8 2-8 0,5-3-10 15,9 2-18-15,5 2-26 0,0-4-25 16,4-7-74-16,-3-7-150 0</inkml:trace>
  <inkml:trace contextRef="#ctx0" brushRef="#br0" timeOffset="43309.75">21998 2902 367 0,'0'0'33'0,"0"0"-2"16,0 0 13-16,0 0-3 0,0 0-2 15,0 0-5-15,0 0-3 0,-33-18-5 16,31 16-1-16,-2 0-1 0,2 0 3 15,2 1-5-15,-2 1-4 0,2-3 1 16,0 2 2-16,0-3-2 0,0-2-3 0,2-1-1 16,4-3-3-16,-2 1-3 0,5-3 0 15,5 1 0-15,3 1 17 16,7 1-21-16,-3 2-3 0,0 0-2 0,4 7 0 16,-5 0 0-16,3 0 0 0,0 8 0 15,-9 1-2-15,5 1 1 0,-11 5 2 16,2 0-2-16,-6 3 1 15,-1 3 0-15,-3 2 0 0,-5 0 0 0,-5-2 3 16,0-1-1-16,-11 0 1 16,2-2-2-16,-3-1 1 0,-3-1-2 15,2-2-1-15,5 0-2 0,-3-3 0 0,9-2 2 16,-1-3-3-16,3-1 1 0,6-4 2 16,2 0 1-16,-1-1 0 0,3 0 1 0,0 0 0 15,0 0 0-15,0-2 1 0,3 0-2 16,-1-1 0-16,2-2 0 0,8 0 1 15,1 1-1-15,3 1 0 0,5 2 0 16,4 1 0-16,-1 7 0 0,-3 4 2 16,4 3-4-16,-4 4 2 0,-7 2 0 0,0 1 2 15,-1 1-2-15,-7-3-2 0,-4 2 2 16,-2-7 0-16,-2 3 0 0,-6-3 3 16,-3-1-2-16,-3 0 3 15,-3-3-2-15,-1-2 1 0,-7-1 0 0,4-2-1 16,-3-2-2-16,-1 0-3 0,2-3-3 15,7 0-1-15,-1 0 1 0,7 0 2 0,3-4-4 32,3 0-5-32,-4 0-4 0,2-2-3 0,0-2-3 0,1-3-10 15,1-5-32-15,4-5-5 0,4-3-13 0,7-3-61 16,3 4-101 0</inkml:trace>
  <inkml:trace contextRef="#ctx0" brushRef="#br0" timeOffset="43702.41">22449 2965 465 0,'0'0'83'15,"0"0"1"-15,0 0-16 0,0 0-4 0,0 0-24 0,0 0-7 16,39-51 1-16,-39 49-7 0,4 2-7 16,-4 0-2-16,0 0-2 0,0 0-4 0,0 1-4 15,-4 2-5-15,2-1-2 0,-2 4-1 16,-2 4-1-16,0 2 0 15,-3 4 1-15,1 3 0 0,2 6-1 0,0-1 1 16,2 2 0 0,1 1 1-16,3-1-1 0,0-1-2 0,3 0 0 0,3-3 0 15,6-1 2-15,1-4-2 0,1-3 2 16,3-3-1-16,1-2 0 0,3 0 1 0,2-5 1 16,-5-4 1-16,3-1 0 0,-1-9 1 15,1-4 11-15,4-3 3 16,-8-2 3-16,1-6-20 15,-5-3 0-15,1-4 0 0,-10-5 0 0,-6-5 0 0,2-2 0 16,-10 0 0-16,-9 5 0 0,-8 6 0 16,-8 7 0-16,-2 5 0 0,0 5 0 15,2 9 0-15,6 6 0 0,2 2 0 16,6 11 0-16,0 4-51 0,-1 5-24 16,1 8-43-16,-2-1-66 0,-4-2-193 15</inkml:trace>
  <inkml:trace contextRef="#ctx0" brushRef="#br0" timeOffset="47722.4">23844 2789 168 0,'0'0'92'0,"0"0"-42"16,0 0 0-16,0 0 4 0,0 0-8 16,0 0 0-16,0 0-5 0,0 0-1 15,-6-12-6-15,6 10-5 16,0 1-3-16,0-2-3 16,2 2-3-16,0-2-7 0,0 0-2 0,4-1-2 0,-3 1 4 15,1 1-6 1,2 0-5-16,6 2 0 0,1 0-1 0,1 0-1 0,5 0 2 15,-9 2-2-15,11 2 3 0,-9 1-3 16,7 0 1 0,-9 1 0-16,0 0 0 0,1 4 1 0,-5 0 0 15,-6 3 1-15,0 4-2 16,-4 4 2-16,-15 1 3 0,3 3-2 0,-11-1 0 0,-2-1-1 16,-2-4-2-16,0 0-1 0,4-2 0 0,2-2-3 31,2-2-2-31,5-1-1 0,5-5 1 0,7-1 4 0,-2-3 0 0,6-3-2 15,2 2 3-15,0-2 0 0,0 0 2 16,0 0-1-16,0 0 1 16,0-2 5-1,8 0 2-15,0-2-5 0,5-2 4 16,5 2 0-16,3-2 1 0,2 3-2 16,4 2 5-16,0 0-6 0,2 1-1 0,-7 4-1 15,5 4-1-15,-2 4-2 0,-4 1 2 16,-5 3-2-16,1 2-1 0,-3-2 2 15,-8 0-2-15,-2-3 1 0,-1 1-1 16,-3-3 0-16,0 0 1 0,-9 1 0 16,1-1 3-16,-6 1-1 0,-5 1-1 15,-6-2-2-15,-6 0-1 0,2-2-19 16,-2-3 3-16,8-2-11 0,-1-3-5 16,5-1-11-16,7 1-8 0,3-4 7 15,-1-1-14-15,4-2-33 0,0-1 1 0,4-2-25 16,-3-1-83-16</inkml:trace>
  <inkml:trace contextRef="#ctx0" brushRef="#br0" timeOffset="48415.36">24816 2817 431 0,'0'0'117'0,"0"0"-25"16,0 0-15-16,0 0-10 0,0 0-30 16,0 0-17-16,0 0-6 0,2-16-4 15,-4 17-5-15,2 2-5 16,0 1-1-16,-4 2 0 0,-7 3 1 0,1 2 0 16,2 3 0-16,-5-3 3 0,1 3-3 15,0-4 1-15,-9 2 1 0,4-3-1 16,-8-1 1-16,1-1 0 0,-3-2-2 15,0 0-5-15,4-4-8 0,-4-1-4 16,5 0 3-16,7 0 3 0,-3-3 3 16,5-3 4-16,5-2 4 0,0-1 1 0,1-3 1 15,3-3 0-15,4 0 7 0,0-4 4 16,4-1 3-16,5 3 2 0,3 2-7 16,-4 1-3-16,11 5-2 15,-9-1-1-15,13 3 1 0,-2 3-3 0,3 1-1 16,7 3-1-16,5 0 1 0,1 4 0 15,0 4 2-15,-2 5 0 16,-6 2 3-16,-6 5-4 0,0 4-1 0,-13 3 0 16,-4 3-1-16,-2 1 1 0,-4 2-1 15,-8-2 1-15,-2-5 0 0,-11 2-2 16,0-6 1-16,1-1-1 0,-9-3-1 16,2-4-4-16,4-3-4 0,2-4 4 0,1 0 4 15,9-3 1-15,3-2 0 0,0-1 1 16,4-1 1-16,4 0-1 15,0 0 1-15,0 0 4 0,0 0 10 0,0 0-1 16,4 0-2-16,4-1-1 16,2-4-3-16,13 0-1 0,6-3 3 0,8-1-8 15,5 2-3-15,1 0 0 0,11 1 0 16,-11 1 0-16,11-1 0 16,-9 2 0-16,-1-1 0 0,-9 2 0 0,-8 1 0 0,-6 0 0 15,-7 1 0-15,-2 1 0 16,-7-3 0-16,-3 3 0 0,-2 0 0 0,0 0 0 15,0 0 0-15,0 1 0 0,0 2 0 16,-2 2 0-16,-7 2 0 0,-3 3-41 16,0 1-19-16,-7 2-40 0,0 2-103 15,-8 2-310-15</inkml:trace>
  <inkml:trace contextRef="#ctx0" brushRef="#br0" timeOffset="60344.06">26207 2769 249 0,'0'0'53'16,"0"0"-6"-16,0 0 15 0,0 0-10 0,0 0 1 16,-64-36-14-16,58 30 56 0,-3 2-87 15,1 1 10-15,6-1 3 0,0 2 6 16,2 0-1-16,0-2-4 0,0-2 2 16,4-1-6-16,0-1-6 0,9-1-2 15,-3 0-1-15,13 0-2 0,2 1-1 16,1-1-4-16,7 3 2 0,1 0 0 15,1 4-2-15,-2 2 2 0,-2 0-2 16,0 3 0-16,-6 5 0 0,-3 0-1 16,-9 1-1-16,1 3 1 0,-6 1-1 0,-3 3 0 15,-5 2 1-15,0 3 0 16,-5 1 1-16,-7 0 0 0,-4 2 1 0,-3-5-2 16,2 1 2-16,-7-4-2 15,5 1 1-15,-2-5-1 0,-1-1 1 16,7-5 0-16,-3 0-2 0,7-3 1 0,5 0-1 15,0-2 1-15,2-1 0 0,4 0 0 16,0 0 0-16,0 0 1 0,0 0 0 16,0 0-1-16,0 0 1 15,6 0 0-15,4 0 0 0,1 0-2 0,11 0 0 16,3 0 2-16,6 5-2 0,4 3 1 0,-2 4 1 16,0 3-2-16,-2 4 0 0,-10 1 2 15,2 0-2-15,-9 0 1 0,-3-2-1 16,-7-2 0-16,-2 0 0 0,-2-3 0 15,-8 0 0-15,-7 1 0 0,3-1 0 16,-9-4 3-16,4 0-2 0,-5-1 0 16,3-5 1-16,3 0-2 0,-1-3-1 15,0 0-2-15,9-2-3 16,-4-1-2-16,1-3-6 0,5-1-4 0,-2-2-8 16,-2-1-5-16,6-6-27 0,1-2-43 0,3-3-38 15,0-3-91-15</inkml:trace>
  <inkml:trace contextRef="#ctx0" brushRef="#br0" timeOffset="60636.42">26899 2645 374 0,'0'0'47'0,"0"0"12"0,0 0-1 0,-60-29-2 15,50 25-21-15,-4 4-6 0,3 0 0 16,9 0-6-16,-2 0 0 0,2 0-8 16,2 0-1-16,0 0 1 15,0-2 3-15,0 1 0 0,2-1 0 0,2 1-5 16,7-2-5-16,9-2 0 0,9-4 8 16,11 0-5-16,3-2-5 0,7-1-3 15,-7 2-3-15,-2 3 0 16,-6 0 0-16,-10 4-3 0,-6 3-25 0,-13-2-19 15,-6 2-17-15,-2 0-4 0,-13 2-2 16,-3 1-22-16,-9 1-147 0</inkml:trace>
  <inkml:trace contextRef="#ctx0" brushRef="#br0" timeOffset="61145.67">26833 2615 323 0,'0'0'84'0,"0"0"-8"16,0 0 11-16,0 0-21 0,0 0-17 0,0 0-3 15,0 0-4-15,0 0-9 0,0 0-10 16,-27 3-5-16,25 0-6 0,0 2-7 16,-2 3-4-16,0 3-1 0,0 1 0 15,-2 4 0-15,2 2 0 0,-1 1 0 0,1 1 1 16,2-1-1-16,-4-1 0 0,2-4 1 16,-2 3-1-16,2-7 0 15,1 0 0-15,-1 0 1 0,0-2-2 16,2-1 0-1,2-2-2-15,0-3-2 0,0 1-2 0,0-3 1 0,0 0 4 0,0 0 0 16,0-1 2 0,0-1-1-16,0-2 1 0,0 2 0 0,2-3 5 0,2 0 2 15,0 2 0-15,7 0 0 0,-5 1-2 16,0 2 0-16,7 0 0 0,3 0-1 16,-1 3 3-16,7 3 1 15,9 4 2-15,-4 2-1 0,4 5 0 0,0 0 0 16,-6 5-4-16,2 2-1 0,2 1-2 0,-4 0 0 15,-9 0 0-15,3-3-2 16,-11-2 0-16,-2-5 0 0,-4 1 0 16,-2-3 0-1,-2 2 0-15,-4-3 1 0,-4 0 1 0,-11-1 3 0,5-3-2 0,-7 0 3 16,-8-4-3-16,2-2 2 0,2-2-3 16,4 0 0-16,-4-2 0 0,3-1-1 15,3-2-1-15,4 0-5 0,1 1-9 16,1-2-3-16,3 0-4 0,-5 1-3 15,9-4-15-15,-6 3-15 0,3-1-24 16,3 5-38-16,-2 2-93 0</inkml:trace>
  <inkml:trace contextRef="#ctx0" brushRef="#br0" timeOffset="70047.34">28082 2603 313 0,'0'0'57'0,"0"0"-4"15,0 0 4-15,0 0 7 0,0 0-10 16,10-53 3-16,-4 42-19 16,5 2-22-16,1 3-2 0,-6 1 5 0,3-2-4 15,5 1-2-15,-2 2-5 0,5-2 0 16,-3 1-2-16,7 2 1 0,0-2-3 15,6 3 0-15,2-1 0 0,2 3-2 16,-2-1-1-16,-3 4 1 16,-5 3-2-16,0 2 0 0,-11 3 0 0,-2 0 0 15,-6 3 0-15,-2 5 0 16,-10 0 1-16,-2 1 2 0,-13 1-1 0,-4-1-1 0,-4-2 2 16,0-2-2-16,0-2 0 15,8-3 0-15,8-1 0 0,1-3-1 16,8-2 0-16,1-2-3 0,5 0-1 15,2-3 2-15,0 0 2 0,0 0 1 0,0 0-1 0,2 0 3 16,-2 0-3 0,7 0-4-16,9-2 4 0,1 2 0 0,5 0 1 0,-1 3 2 15,4 6-3-15,4 4 1 0,-2 1 2 16,-3 6-1-16,-3-1 0 16,2 4 2-16,-13 3-3 0,3-3 0 0,-7 0 0 15,-6-2 0-15,0-2 0 0,-6-3 1 16,-11-3-1-16,5-2 1 0,-11 2-1 31,-4-1 0-31,-4 1-1 0,-2-2-15 0,2-4 0 16,4-2-22-16,2-3-2 0,3-2-1 0,13-1-5 15,-1-3-32-15,4 0-48 16,6-3-28-16,0-1-37 0</inkml:trace>
  <inkml:trace contextRef="#ctx0" brushRef="#br0" timeOffset="70520.67">28886 2639 376 0,'0'0'65'0,"0"0"6"16,45-51-2-16,-43 45 6 0,-2 2 4 16,0-2-21-16,-4-1-14 15,-6-1-17-15,-13 1-11 16,3 4-13-16,-7 3-3 0,-2 0-2 16,4 2 1-16,8 4 1 0,1-1-2 15,8 6 1-15,1 0-3 0,-3 2 3 16,4 1-1-16,4 0 2 15,0-2 0-15,2-1 0 0,0-2-1 0,2 2 0 16,2-1 0-16,10 2 1 0,-1 2-1 16,8 3 1-16,1 1 1 0,7 3-1 15,2 1 1-15,2 1-1 0,-2-1 1 16,-6-1 0-16,-10 0-1 0,-1-7 1 16,-10 1-1-16,2-2 0 0,-6 1 2 15,-2 0-2-15,-4-3 0 0,-4-3 1 0,-3 1-1 16,3-4-3-16,-7 3-2 0,3-6 2 15,4-1-4-15,-5-1 0 0,5 0 5 16,-5-3 2-16,7-2 1 0,0-3 0 16,2-2 1-16,-1-4 0 0,1-2-2 15,2-4 2-15,2-5 6 0,2-3 3 16,0-9-1-16,8-3 0 0,5-2-2 16,-1-2-2-16,5 2 0 0,-5 7-2 15,-4 7 5-15,-4 10-2 0,-4 5-4 0,0 4 0 16,-2 1 0-16,0 4-3 0,-2 2-2 15,0 2-3-15,-2 0-12 16,-2 5-21-16,-5 7-22 0,3 5-35 0,2 1-9 16,-1 3-42-16,7-5-140 0</inkml:trace>
  <inkml:trace contextRef="#ctx0" brushRef="#br0" timeOffset="70931.56">30188 2406 550 0,'0'0'53'0,"0"0"-3"16,0 0 19-16,0 0-5 0,0 0-27 16,0 0-20-16,0 0-5 0,0 0-3 15,-37-37-4-15,27 44-3 0,-1 6-2 16,-5 3-1-16,-7 3 1 15,0 2 0-15,-4 1 0 0,-6 2 1 0,0-2-1 16,0 1 1-16,-2-2-1 0,0 0 1 16,4-4-1-16,2-2 0 0,6 0 0 0,7-3 1 15,-1-4-2-15,7 0 0 0,6-1-1 16,0-1-7-16,-1-1 4 0,5-1 1 16,0 0 0-16,0-1 1 0,7-1 1 15,3 1-1-15,9-2 1 0,5-1 2 16,18-3 0-16,1-4 4 0,15-2 9 15,-4-3-4-15,6-1-3 0,-7 3-4 16,-7-1 0-16,-13 7-2 0,-8 0 1 16,-13 3-1-16,-3 0-29 0,-7 0-47 15,-2-4-34-15,-11-1-33 0,-1-1-208 16</inkml:trace>
  <inkml:trace contextRef="#ctx0" brushRef="#br0" timeOffset="71105.32">30058 2470 530 0,'0'0'68'0,"0"0"-6"16,0 0 33-16,0 0-18 0,0 0-30 0,0 0-23 16,0 0-8-16,0 0-7 15,0 0-8-15,10 1-1 0,-3 22 0 16,1 4 1-16,-4 9 3 0,-2 5 0 16,-2 4-4-16,0 0 2 0,2 1-1 0,-2-2-1 15,0-4-16 1,8-3-36-16,1-6-23 0,-1-5-35 0,0-4-10 0,5-7-93 15</inkml:trace>
  <inkml:trace contextRef="#ctx0" brushRef="#br0" timeOffset="71609.23">30713 2516 572 0,'0'0'32'0,"15"-58"30"16,-13 46 11-16,0 3 9 0,-2 0-26 0,0 1-26 15,0 1-10-15,-4 1-4 0,-5 0-7 16,5 0-2-16,-4 2-3 0,2-1-2 16,-2 2-2-16,-1 0-2 0,-1 1-1 15,0 2 2-15,-3 0-1 0,1 7-3 16,-1 3 0-16,-1 2-7 16,4 2-6-16,-1-1 3 0,3-2 0 15,2-2-1-15,4-4 6 0,2-3 1 0,0-2 5 16,0 0 1-16,4-2 3 0,2-2 0 15,9 0 1-15,-3-3 3 0,2-3 0 16,-1-1 0-16,-1 1 7 16,-1-2 4-16,-3 0-3 0,2-4-1 0,-4 3 1 0,5-1-3 15,-5 3 1-15,0 2-1 0,-2 0 1 16,0 6-5-16,-4 1 0 0,7 0-2 16,-3 2-2-16,4 3-1 0,0 4-2 15,9 5-1-15,-3 5 1 0,5 5 2 16,-1 5-1-16,3 8 2 0,-4 3 1 15,-1 4 3 1,-1 3 0-16,-3-1-3 0,-4-3 1 16,-3-7 0-16,-1-6 0 0,-4-5 1 0,-2-5 0 0,-5-1-1 15,-3-5 2 1,-4 2 3-16,-5-2-1 0,-4-4-2 0,-4-2-5 0,0-1 0 16,5-2 0-16,-1-2 0 0,-2 0 0 0,0-1 0 15,3 0-3 1,-5-2-35-16,-2-3-19 0,4 0-31 0,0 0-76 15,5 5-110-15</inkml:trace>
  <inkml:trace contextRef="#ctx0" brushRef="#br0" timeOffset="73247.53">30511 2341 364 0,'0'0'70'16,"0"0"-45"-16,0 0 14 0,0 0 26 0,0 0-17 15,0 0-16-15,0 0-6 16,0 0 1-16,16-28 1 0,-16 25-5 16,0 2-4-16,0 1 2 0,0-2-2 0,0 2-2 15,0-1-4-15,-2-1 1 16,-2 0-3-16,2 0-1 0,-2-2-2 0,-2 2-1 16,1-1-4-16,-3 2-1 15,0 1-2-15,2 0 0 16,-3 0-2-16,3 1 0 0,-6 4-2 0,6 3 1 0,-5 1 1 15,5 4 0-15,-6-1 1 16,8 2-1-16,-3 3 2 0,3 0 1 0,4-1-1 16,-2-2-1-16,2-2 0 15,2 4 0-15,0-4 1 0,2 0-1 16,3 0 0-16,3 0 1 0,0-2 0 16,5-2-1-16,-1 1 2 0,5-4-1 0,2-1 4 0,5-2 4 15,1-2 2-15,0-2 3 16,4-3-3-16,-6-2 1 0,-4 0 2 15,-9 0-1-15,-2 1-3 0,3-2 3 0,-7 1-4 16,0 0 3-16,-2 0-3 16,-2 1-2-16,-2 1-1 0,2 0-2 0,-2 0 0 0,5 2-2 15,-5 0-1-15,0 0 0 16,0 0 0-16,0 3 0 0,0 0 0 0,0 0-2 16,0 0-6-16,-5 2-6 0,3-1-13 15,-2 5-8-15,-4 2-8 0,-2 2-18 16,-3 3-37-16,1 0-8 0,2 2-65 31,-3-4-132-31</inkml:trace>
  <inkml:trace contextRef="#ctx0" brushRef="#br0" timeOffset="75733.84">31910 2355 203 0,'0'0'61'0,"0"0"-15"0,0 0 15 15,0 0 10-15,0 0-2 0,-12-56-12 0,8 48-16 16,-3 2-8-16,1 0-4 16,0 1 2-16,0 1 1 15,2 2-1-15,2 0-4 0,0 2-6 0,2-2-2 0,0 1-5 16,0 1-2-16,0-1-1 15,0 1-3-15,2-2 0 0,6 1-4 0,6-2-2 16,9 0 0-16,10 2-1 0,6-1 2 16,5 1-2-16,-5 1 1 15,-4-1-1-15,-8 1 0 0,-10 2-1 0,-7 1 0 16,-4 0-22-16,-6 0-20 0,0 0-25 16,-4 3-22-1,-10 0-5-15,-7-1-45 0,-10 1-11 16,0-3-41-16</inkml:trace>
  <inkml:trace contextRef="#ctx0" brushRef="#br0" timeOffset="76126.17">31805 2330 173 0,'0'0'126'0,"0"0"-39"16,0 0 8-16,0 0-9 0,0 0-26 15,0 0-13-15,0 0 2 16,0 0-12-16,0 0-15 0,-46 5-8 0,46 1-9 16,2 5-4-16,0 3 7 15,3 1-1-15,3 2 4 0,-2 1-2 0,-2 2-4 16,4 1-2-16,-6-1-1 0,3 1 1 15,-3-2-3-15,-2-3 3 0,0-2-3 16,0-3 1-16,0-2-1 0,0-4 2 31,0-3-2-31,0-1 2 0,0-1 0 0,0 1 0 0,0-1 3 0,0 0-3 0,2 0 6 16,0-5-2-16,2-1-1 16,2-3 14-16,2-4-5 0,3 0-2 15,5-1-4-15,1 3 0 0,1 2-5 16,1 6 2-16,2 3-4 0,1 0 1 0,-1 2-1 15,2 6-1 1,-3 5 0-16,-1 3-1 0,0 4 1 0,-7 4 0 0,1 1-1 16,-7 0 1-1,-4 4-1-15,-2-3 1 0,-8-2 0 0,-1-2 1 0,-3-1 0 32,-9-5-1-32,3-2 0 0,-5-3-3 0,0-4-12 0,2-2 9 0,1-2-10 15,1-3-13 1,3 1 3-16,-3 1-14 0,-2-2-3 0,1 0-38 0,3 0-69 15,5-3-17-15,3-1 5 16</inkml:trace>
  <inkml:trace contextRef="#ctx0" brushRef="#br0" timeOffset="76550.78">32456 2552 420 0,'0'0'90'16,"0"0"-12"-16,0 0 2 16,0 0-5-16,0 0-21 0,0 0-13 15,0 0-2-15,-4-51-9 0,0 49-7 16,2 1-10-16,-1-1-3 0,1 2-5 16,-2 0-3-16,0 0-2 0,-4 5-3 0,0 3-1 15,-5 6 1-15,-1 3 2 0,3 2 1 16,-3 3 0-16,6 2 0 0,-1 0 0 15,1 3 1-15,4-1-1 0,4 2 0 16,0-3 0-16,2-4 0 0,8 1-1 16,-1 0 1-16,5-2 0 0,5 0 0 15,-3-5 0-15,5-4 0 0,2-3 0 16,-1-5 1-16,3-2 1 0,-2-1 1 16,-2-5 2-16,-3-4 15 0,-1-3 1 15,-5-1-5-15,-2-8-10 0,1-8-6 0,-7-9 0 16,-4-9 0-16,-6-8 0 0,-13-6 0 15,-6 4 0-15,-8 6 0 16,-6 8 0-16,2 11 0 0,0 9 0 0,6 10 0 16,2 11-28-16,-7 7-17 0,-5 15-31 15,-4 8-90-15,5 4-109 0</inkml:trace>
  <inkml:trace contextRef="#ctx0" brushRef="#br0" timeOffset="83634.75">23389 6770 166 0,'0'0'91'0,"0"0"-32"0,0 0 4 16,0 0 3-16,0 0-2 0,0 0-9 15,0 0-4-15,0 0-10 0,-10-47 1 0,10 43-1 16,0 2-9-16,0-1-4 16,0 2-10-16,0 1-1 0,0-2-3 15,0 2-4-15,0 0-4 0,0 3-4 0,0 5-2 16,2 3 1-16,2 5-1 0,-2 8 1 15,-2 2 3-15,0 4 2 0,0 2 1 16,2 2 2-16,-2 5-1 0,0 1-3 16,0 4-1-16,-4 1-1 0,0-1 1 15,2-2 2-15,0-1-3 0,4-4 1 16,-2-5-3-16,2-1 0 0,6-2-1 16,-1-6 0-16,-1-2 1 0,2-5-1 15,0-5 1-15,1-1-1 0,-7-3-1 16,2-4 1-16,-4 0-8 0,0-3-26 15,0 0-10-15,-2-3-15 0,-4-2-34 16,-11-3-42-16,3-1-100 16</inkml:trace>
  <inkml:trace contextRef="#ctx0" brushRef="#br0" timeOffset="84042.7">23230 7177 366 0,'0'0'80'0,"0"0"-3"0,0 0-4 0,0 0-18 16,0 0-11-16,0 0-2 0,0 0-9 16,0 0-8-16,0 0-10 15,-2-42-4-15,2 42-2 0,0 2-4 0,2-2-2 16,-2 2 1-16,0 1 0 16,4 0 3-16,-1 3-2 0,1-3 1 15,0 2 0-15,0 1 0 0,2 3 0 16,-4-1-1-16,2 2-1 0,-2 2 0 0,5 2-3 15,1-2 1-15,2 2-1 0,-2 1 0 16,1 0-1-16,5 0 1 0,-3-1-1 16,-3-2 0-16,6-2 1 0,-5-4 0 15,-1-1 1-15,8-4 8 0,-5-1 3 0,1 0 3 16,5-5 3-16,-3-2-1 16,3-2-4-16,-3-1-1 0,5 0-3 15,-7-2-5-15,5 0-5 0,-7-2 0 0,4-2 0 16,3-2 0-16,-5-7 0 0,5 1 0 15,-7-2 0 1,5-1 0-16,-1 5 0 0,-6 2 0 16,3 5 0-16,-1 7 0 0,-2 2-40 0,7-1-55 0,-3-2-110 15,-6-7-277-15</inkml:trace>
  <inkml:trace contextRef="#ctx0" brushRef="#br0" timeOffset="105137.37">25060 4013 358 0,'0'0'49'15,"0"0"-18"-15,0 0 2 0,0 0 18 16,0 0-9-16,0 0-7 0,0 0-7 15,0 0-7-15,-9-23-3 0,9 23-5 16,0 0-2-16,0 0-2 0,0 0-2 16,5-1 0-16,3 0-5 0,6-2 1 0,3-1 2 15,8 0 2-15,8-2 6 0,4 4 0 16,4-3 0-16,1-1-3 16,-3 3-6-16,-4-3-2 0,-2 3-1 15,-6 0 0-15,-10 1 1 0,-3 2-2 0,-6-1 0 16,-8 1-26-1,0 0-18-15,0 0-8 0,0 1 0 0,-6 0-10 0,-10 3-24 16,-1-1-69-16,-10 1-120 0</inkml:trace>
  <inkml:trace contextRef="#ctx0" brushRef="#br0" timeOffset="105641.15">25082 3988 260 0,'0'0'122'0,"0"0"-42"15,0 0-9-15,0 0-6 0,0 0-18 0,0 0-11 16,0 0 1-16,0 0-7 0,0 0-5 15,-28-3-5-15,28 4-9 0,0 3-5 16,0 2-5-16,0 4 0 0,0 3-1 16,0 5 1-16,0 4 0 0,2 1 0 15,-4 4 0-15,-1-2-1 0,1 3 1 16,2-5 0 0,0 0-1-16,0-4 1 0,0-4-1 0,0 2 1 0,0-8 0 0,0 0-1 15,0-4 0-15,0-3 0 16,0-1 1-16,0-1 0 0,0 0 1 15,0 0 1 1,0-1 2-16,0-6 10 0,0 0 6 16,0-4-10-16,5 0-5 0,-1 0-1 0,4-1-3 15,4 3 0-15,-3 0-1 0,9 0-1 0,-3 3 0 16,9 2 0-16,3 1-1 0,0 3 1 16,6 0 0-16,2 4 0 0,7 7 2 15,-5 3-1-15,-2 5 1 0,-6 2-2 0,-4 3 1 16,-11 0 0-16,1-1-1 0,-5 1 1 15,-10-5 0-15,0 0 1 0,-12-1 0 32,-3-3 1-32,-3 2-1 0,-3-2 1 15,-8 0-3-15,-4 0-3 0,-4-5 0 0,0 0-1 0,-5-2-6 0,7-4-4 16,4 0-3-16,8-4 1 0,1 0 1 16,9-2-5-16,-3-4-4 0,9 1-4 15,-1-5 3-15,0-3-3 0,2-3-2 16,4-2 2-1,2 0-5-15,8-3-22 0,6 0-72 0,1 4-97 0</inkml:trace>
  <inkml:trace contextRef="#ctx0" brushRef="#br0" timeOffset="105998.4">25638 4011 390 0,'0'0'139'15,"0"0"-60"-15,0 0-20 0,0 0 11 16,7-49-7-16,-7 48-21 0,0 0-8 16,0 1-9-16,0 0-7 0,0 0-3 15,0 0-3-15,0 1-4 0,0 3-2 16,-2 2-3 0,2 8-1-16,-2 8 0 0,2 5-1 15,-3 6 2-15,1 5-1 0,4-2 4 16,-2 1 2-16,3-2-3 0,1-3-2 15,2 2-1-15,8-2-1 0,-1 3 0 16,-7-3-1-16,8-1 1 0,-3-6 0 16,-7-5 2-16,4-5 1 0,-2-3-2 15,3-4-1-15,-7-3 0 0,0-4 1 16,-2-1-2-16,0 0 2 0,0 0 0 16,-2-1 3-16,-2-4-5 0,-7 0 0 15,3-3-11-15,0-1-16 0,-7-1-14 0,1 2-14 16,3-2-27-16,-9 2-48 15,1 1-60-15,1 1-296 0</inkml:trace>
  <inkml:trace contextRef="#ctx0" brushRef="#br0" timeOffset="108086.3">26343 3941 195 0,'0'0'58'0,"0"0"-9"15,0 0-1-15,0 0 0 0,0 0-4 16,0 0-3-16,0 0-2 0,-49 5-6 16,43-3-2-16,4-1-6 15,2 0-8-15,0 1-2 0,0 1-4 0,8-3 2 16,2 1 3-16,-2-1 5 0,15 0 8 0,2 0 1 15,2-7-1-15,6-1-6 16,8-5-6-16,1 2-6 0,-3-4-5 16,4 3-1-16,-1 2 0 0,-5 3-4 15,-8 1-1-15,-13 5 0 0,3-1 1 16,-11 2-1-16,-8 0-3 0,2 3-28 0,-2 3-26 16,-4-1-10-16,-10 1 5 0,-3 0-33 15,-12-3-53-15,6-1-79 0</inkml:trace>
  <inkml:trace contextRef="#ctx0" brushRef="#br0" timeOffset="108523.65">26403 3912 414 0,'0'0'103'0,"0"0"-31"0,0 0-15 16,0 0-4-16,0 0-12 0,0 0-12 0,0 0-6 16,0 0-7-16,0 0-6 0,-4 6-6 15,4 8-3-15,0 4 3 0,0 6 2 16,-2 2 1-16,0 1 0 0,-4 1-3 15,4-2-2-15,-2-1 0 0,0-5 1 16,1-1-3-16,3-1 0 0,-2-6 1 16,0-1 0-16,2-4-1 0,0 0 1 15,0-4-1-15,-2-1 0 0,2-2 1 16,0 0-1-16,-2 0 0 0,2-4 0 16,0-5 0-16,0-1 0 0,0-1 1 15,-2-2-1-15,6 0 0 0,0-1 0 16,1 2 1-16,9 0 2 0,-2 2 2 15,1 0 1-15,7 3-2 0,3 3 0 0,-2 3-1 16,6 1 0-16,2 3 0 0,2 6-1 16,0 5 1-16,0 5-1 0,-2 0 2 15,-7 5-1-15,-1 2-2 0,0 1 1 16,-9-1-1-16,-10-2 0 0,2 1 0 16,-4-2 0-16,-2-1-1 0,-6-2 3 15,-9-2-3-15,5-2 0 0,-11-4-6 16,7-4-5-16,-9-1-5 0,2-1-10 15,5-5-25-15,-5-1-7 0,10-3-8 16,-5-4 0-16,12 0-14 0,-3-1-25 16,1-3-22-16,2 1-47 0</inkml:trace>
  <inkml:trace contextRef="#ctx0" brushRef="#br0" timeOffset="109138.93">27038 3961 180 0,'0'0'183'0,"0"0"-125"0,0 0 1 0,0 0-1 16,0 0-2-16,0 0-18 0,0 0-13 15,0 0 1-15,-50-48-4 0,46 46 4 16,4-1-1-16,0 0-5 0,0-1-2 15,4-2-2-15,3-1-5 0,-1-1-1 16,2 1 0-16,9 1 0 0,-3 2 1 16,11-3-1-16,0 3-2 0,6 2 0 15,4 2-1-15,0 0-1 0,0 5-3 16,-2 1 1-16,-4 3-1 0,-10 0 1 16,1 2-2-16,-9 0-2 0,3 1 2 0,-8 0-2 15,-2 2 0-15,-1-1 0 0,-3-1 2 16,-3 1 1-16,-5 0-1 0,-6-1-1 15,3 0 1-15,-9 1 0 0,3-3-2 16,-6 0-1-16,1-4-5 0,7 1 0 16,-5-3-1-16,9-1 2 0,5-1 2 15,2-2 0-15,2 1 3 0,2-1 0 16,0 0 0-16,0 0 0 0,0 0 2 16,4-1 3-16,2 0 0 0,-2-2 0 15,9 1-2-15,3 1 1 0,1 1-1 16,3 0 2-16,7 2 0 15,0 9 3-15,-2 1-1 0,-2 1 0 0,4 3-4 0,-7 0 3 16,-3 0-1 0,-5 2 0-16,-1-4 0 0,-5-1-3 0,-6 0 0 0,0 1 2 15,-9 1 1 1,-9-1-1-16,1 1 0 0,-5-3-1 0,-7-1-1 0,-2-3 2 16,4-1-4-1,2-2 0-15,0-3-4 0,0-1-2 0,11-1-5 0,-3 0-6 0,7-3 3 16,-6-1 0-16,3 0-3 15,3 1-6-15,-3 0-11 0,5-2-20 16,2 1-35-16,-7 1-33 0,3 3-103 0</inkml:trace>
  <inkml:trace contextRef="#ctx0" brushRef="#br0" timeOffset="115534.13">28545 3638 64 0,'0'0'43'0,"0"0"-13"0,0 0 23 16,0 0 11-16,0 0-9 15,0 0-14-15,0 0-1 0,-52-4 1 16,48 4 4-16,2-2 4 0,0 1-11 0,0 0 1 15,2 1-6-15,0 0-1 0,0 0-3 16,0 0-4-16,0 0-10 0,0 0-6 16,2-3-1-16,2 3-6 0,2 0-2 15,13-2 1-15,-1 1 12 0,11-2 15 16,2 0-10-16,5-1-8 0,-3-1-4 0,4 1-6 16,0 1 3-16,-4 0 0 0,-4 3-3 15,-4 0 0-15,-4 0 1 0,-11 0 0 16,-2 1-1-16,-6 2 0 15,-2-1-10-15,0 2-26 0,-2 1-19 0,-6-1 4 16,-5 1-4-16,-7-3-26 0,-5 0-24 16,-4 1-19-1,4-3-54-15</inkml:trace>
  <inkml:trace contextRef="#ctx0" brushRef="#br0" timeOffset="115986.75">28462 3632 281 0,'0'0'159'0,"0"0"-111"0,0 0-1 15,0 0 16-15,0 0-13 0,0 0-19 0,0 0-11 16,0 0-5 0,0 0-7-16,-2 21-4 0,4-10 5 0,4 5 7 15,-1 0-5-15,1 4-4 0,-2-1-2 0,0 0-1 16,-2 1-2-16,-2-2 0 0,2-1-1 16,0-1 0-16,0-2 0 0,-2-2-1 15,0-1 1-15,0 0 0 0,0-3-1 16,0-3 3-16,0 0-3 0,0-4 2 0,0-1-2 15,0 0 1-15,0 0 3 0,0 0-1 16,0-2 2-16,0-3 2 0,0-2 15 16,0-1 2-16,4-1-12 0,1-2-8 15,3 3 0-15,-2 0-1 0,2 2-1 16,3-1-1-16,5 5-1 0,1 1 0 16,7 1-1-16,3 6-2 0,4 5-1 31,2 4 4-31,3 5 2 0,-3 5-2 0,-2 3 2 0,-4 2 1 0,-7 1-2 15,-1-1 0-15,-11-5-1 16,-4-5 0-16,-2-1 2 0,-2-6-1 0,-2 1 2 16,-4-2-2-16,-6-2 2 0,-5 1 0 15,-2-1 0-15,-3-2-1 0,-7-2 0 16,0-5-2-16,0 2-5 0,6-2-10 16,-2-1-10-16,1 0-3 0,11-4 2 0,-3 1-9 15,5-3-15-15,1-3-11 0,2-1-5 31,-1-1-30-31,9 0-28 0,0 4-2 16</inkml:trace>
  <inkml:trace contextRef="#ctx0" brushRef="#br0" timeOffset="116635.64">29521 3799 269 0,'0'0'172'0,"0"0"-118"0,0 0 5 15,0 0 9-15,0 0-17 0,0 0-14 0,0-51-5 16,0 46 1-16,-3 0-3 16,-1-1-8-16,2 0-5 0,-4-1-3 15,-6 1-6-15,3 0 0 0,-3 2-4 16,-5-1-3-16,5 0-1 0,-9 1 0 15,7 2 0-15,-7 2 0 0,5 0-5 0,-5 0-3 16,2 4 5-16,3 3-1 0,-3 5-3 16,7 0-3-16,2 1 3 0,-3-1 3 15,9 3 2-15,0-2 1 0,2 0-1 16,2-1 1-16,0-1 1 0,2-1 0 16,2-1 0-16,2 0 0 0,7-2 0 15,-7 1 0-15,6 1 0 0,5-4 0 16,-5 1 1-16,11-3 2 0,-9-2-2 0,5-1 1 15,-9 0 0-15,5-3 1 16,-7-2 1-16,-6-3 4 0,4-1 1 0,-4-5-1 16,-2-2 3-16,0-4-3 0,0-3 0 15,0 3-5-15,0-1 1 0,0 2-2 16,0 2 1-16,-2 5 2 0,0 5 2 16,0 1-3-16,2 5 0 0,-2 1 3 15,2 0 1-15,0 0-6 0,2 5-2 16,-2 7-7-16,0 6 2 0,0 5 5 15,4 5 0-15,-2 3 2 0,5 2 0 16,3 2 2-16,-2-2 2 0,0 0 0 0,-1-3-2 16,5 1 3-16,-6-3-5 0,0-3 4 15,-1-3 3-15,-5-4-3 16,0-2 0-16,-2-1-4 0,-7-2 1 16,1-2 0-16,-9 2 2 0,1-3-1 0,-9-3 0 15,0 0-1-15,-2-2-1 0,7-2-2 16,-1-3-2-16,3 0-8 0,-3 0-16 15,2-6-22-15,1 0-28 0,-3-2-68 16,9-1-68-16</inkml:trace>
  <inkml:trace contextRef="#ctx0" brushRef="#br0" timeOffset="123870.99">30484 3659 114 0,'0'0'132'16,"0"0"-98"-16,0 0 3 16,0 0 14-16,0 0-20 0,-64-9-19 0,47 14-1 15,-3 0 12-15,3-1 0 0,0-1 1 16,5 1 6-16,-2-1-5 0,5-2 2 16,1 2-3-16,4-1-4 0,2-2 2 15,2 0 4-15,0 0-3 0,0 0-7 16,0 0-6-16,0 0-3 0,0 0-1 0,2 0 0 15,2 0-3-15,8 0-1 16,7 0 5-16,6-2 18 0,8-3 4 0,4-2-11 16,0-2-6-16,1 2-4 15,-3 0 2-15,-4-1-3 0,-2 3-4 0,-13 0 1 16,3 1-1-16,-7 3 0 0,-4 0 0 16,-3 1-2-16,-3 0 0 0,-2 0-1 15,2 2-1-15,-2 2-1 0,0 2 0 16,0 4 0-16,-2 2 2 0,-2 6 0 15,-7 1 0-15,1 3 2 0,2 5 1 16,-5 0 1-16,5 3-1 0,2 2 0 16,0 1-3-16,-1 5 1 15,1 2 0-15,2 1 0 0,0-2-1 0,2-5 0 16,2 0 0-16,0-5 0 0,0-6 0 0,2-1 0 16,4-6 0-16,-2-2 0 0,2-6-7 15,1-1-20-15,-3-4-22 16,-2-2-33-16,0-1-15 0,0-7-19 15,-2-3-33-15,0 0-38 0</inkml:trace>
  <inkml:trace contextRef="#ctx0" brushRef="#br0" timeOffset="124070.93">30399 4000 11 0,'0'0'331'0,"0"0"-276"0,0 0-1 0,0 0 52 16,0 0-26-1,0 0-50-15,0 0-17 0,0 0 10 0,21-4 6 0,-1 2 4 16,5 0-6-16,4-3-10 0,4-1-4 16,2 0-7-16,3 0-4 15,-3 2-1-15,-4-1-1 0,0 0 0 0,0 2-15 16,-9-1-61-16,3-1-33 0,-2-1-27 16,-11-1-117-16</inkml:trace>
  <inkml:trace contextRef="#ctx0" brushRef="#br0" timeOffset="124327.95">31034 3609 397 0,'0'0'167'0,"0"0"-118"0,0 0 16 0,0 0 11 16,0 0-22-16,0 0-27 15,0 0-12-15,0 0-6 0,0 0-9 0,0-21 0 16,-2 39-6-16,2 7 6 15,0 6 5 1,0 4-3-16,2 5 0 0,-2 3 3 0,0 1-2 0,4 2 1 16,0-4-3-16,2 1 0 15,0-1-1-15,1-5 1 0,-1-3-2 0,-2-3-17 0,2-4-76 16,-2-6-22-16,-2-6-60 0,4-6-106 16</inkml:trace>
  <inkml:trace contextRef="#ctx0" brushRef="#br0" timeOffset="125398.85">31637 3585 271 0,'0'0'59'0,"0"0"-16"0,0 0-1 16,0 0 0-16,0 0-6 0,0 0-7 15,0-8-8-15,2 8 10 0,0-2-3 16,-2 1-3-16,2 1 1 0,1-1 3 16,7-1 3-16,2-1 1 0,5-1 3 15,6-1-10-15,3-1-10 0,5-1-4 16,0 4-3-16,3-1-2 0,-3 1-2 16,-3-1 1-16,1 0-2 0,-6 1 2 15,-4 2-2-15,-9 1-3 0,-6 0 2 16,-2 0-2-16,-2 0 2 0,0 0-3 0,0 0 0 15,0 3-1-15,0 4-1 0,0 5-1 16,0 4 3-16,-6 3 0 16,0 5 1-16,0 2 2 0,-5 5-2 15,1-2 1-15,0 4 0 0,3 0 0 0,-3 2-1 16,6-1 0-16,2-2 0 0,0 0-1 16,2-4 0-16,2 0-1 0,4-3 1 15,7-3-1-15,-3 0 1 0,0-5 0 16,7-2-8-16,-9-3-18 0,0-5-14 15,3-3-25-15,-5-3-14 0,-2-1-6 0,0-5-9 16,-4-5-20-16,0-4-27 0</inkml:trace>
  <inkml:trace contextRef="#ctx0" brushRef="#br0" timeOffset="125573.45">31710 3826 328 0,'0'0'55'16,"0"0"10"-16,0 0 13 15,0 0-8-15,0 0-30 0,0 0-16 0,0 0-4 16,0 0-9-16,0 0-9 0,18 0-1 16,13 4 4-16,6-1 33 0,11 0-16 0,4 0-13 15,-5 0-6-15,3-2-1 0,-7 1-2 16,-3-1-32-16,-1-1-43 0,-6 0-21 16,-8-4-67-16,-7-1-96 15</inkml:trace>
  <inkml:trace contextRef="#ctx0" brushRef="#br0" timeOffset="126110.62">32388 3650 493 0,'0'0'42'0,"0"0"-6"0,0 0 20 16,0 0-1 0,0 0-14-16,-15-54-23 0,15 49 1 0,-2 1 1 0,2 1 2 15,-2 1-5-15,2 0-3 0,-2 0-5 16,0 1 0-16,0-2-2 0,0-1-1 15,-2-1-2-15,0-1-1 0,-5 1-3 16,-1 0 0-16,0-1-1 16,-3 4-3-16,-1 2 1 0,3 0 1 0,-1 5-1 15,2 2-3-15,-1 3 3 0,1 1 0 0,2-1 0 16,1 2 1-16,1 1 0 16,0 0 1-16,2-2 0 15,2 0 0-15,2 1 0 0,0-4 0 0,0 1-1 0,4-1 0 16,2-2 1-16,0-1 0 15,3-3 1-15,1-1 0 0,2-1 1 16,-3-2 1-16,1-3 1 0,-2-5 1 0,-2-1 2 16,1 0 3-16,-1-3 2 0,-2-1-3 15,0-3 0-15,-2 2-3 0,0 0 1 0,2 3-2 16,-2 2 0-16,1 6 0 16,-3 0 1-16,0 5-2 0,0 0-1 0,0 0-2 15,0 2-1-15,4 3-4 0,0 7-2 16,2 3 2-1,2 7 2-15,-1 6 3 16,-3 4 1-16,0 9 0 0,0 1 0 0,-2 4 2 0,0 2 0 0,0-7 0 16,-2-3-1-1,0-5-2-15,-2-7 1 0,-2-1-2 0,-2-8 2 0,2-3-1 0,-7-1 0 16,-3-6 1-16,-3 3-1 0,-8-3 1 31,-6-2-1-31,5-1-11 0,-3-4-13 0,4 0-22 16,6 0-44-16,1-3-34 15,7 2-94-15</inkml:trace>
  <inkml:trace contextRef="#ctx0" brushRef="#br0" timeOffset="127232.21">33006 3642 111 0,'0'0'60'0,"0"0"0"16,0 0-4-16,0 0-7 0,0 0 5 0,0 0-10 15,0 0 0-15,12-37 2 0,-10 30-5 16,-2-1-3-16,2 1-6 0,-2 1-6 15,0-3-2-15,-2 2-3 0,2-1 2 16,0 0-3-16,-2-2-3 0,2-1-1 16,-2 3-3-16,-2-1-6 15,2 1-4-15,-2 2 0 0,0-1-2 0,-1 1 0 16,1 1-1-16,2 3 0 0,0 0 0 16,-2 1-3-16,4 1 0 0,-6 0 0 15,-2 0-3-15,-5 0 3 0,-1 3 0 0,-5 5 0 16,-2 6 0-16,1 0 2 0,-1 4 0 15,5 1 1-15,1 1 0 0,3-1-2 16,5-2 1-16,1 0 0 0,2-3 1 16,4 0 0-16,0-2-2 0,4-4 1 15,2 0 1-15,1-1 1 0,7-2 1 16,1-1 0-16,3-3 3 0,3-1 0 0,0-2-2 16,-3-6 11-16,-1 1-2 0,-5-2-1 15,-2 0 0-15,-1 2 3 16,-3-5-2-16,-2 1-6 0,0 1-3 15,2-2 1-15,-1-2-2 16,-1 1 0-16,-2 3 0 0,0 1-1 0,0 1-1 0,0 6 2 16,-2-1-1-1,2 3 1-15,-2 0-2 0,0 0-2 0,2 2 1 0,0 1-4 16,0 7-1-16,4 3 2 16,1 1 0-16,-3 7 3 0,2 1 1 0,-2 4-1 15,0 4 1-15,-4 1 1 0,0 0 0 16,0-1 0-16,0 2 1 0,0-4 0 15,-6-3-1-15,0-1 0 0,0-4-1 16,-1-4 0-16,3 0 1 16,0-6-1-16,0 0 0 0,-2-2 1 0,-2-2-1 0,-5 0 1 15,-1-2-1-15,-7-1 1 0,2-2-1 16,3-2-5 0,-3-3-20-16,5-2 0 0,1 0-14 0,5 3-10 0,2-5-8 15,6 0 2-15,0-3-12 0,0-2-44 16,4-1-55-16</inkml:trace>
  <inkml:trace contextRef="#ctx0" brushRef="#br0" timeOffset="127847.15">33320 3573 245 0,'0'0'207'0,"0"0"-159"16,0 0 16-16,0 0-4 0,0 0-7 0,0-55-19 16,0 51-7-16,0 2-1 0,-2-2-6 15,2 1-2-15,-2 1-4 0,0-2-1 16,0 3-5-16,-5-1-4 0,1 2-4 16,-2 0-3-16,-2 4-2 0,-5 4 2 15,-1 0 1-15,1 4 0 0,1 0 2 16,1-2 0-16,3 3 0 15,2-2 0-15,4-1-1 0,-1-1 1 0,3-3 0 16,2-2 0 0,0-2 0-16,0 0-3 0,2-1 3 0,3-1 1 0,5 1 2 15,0-1-1-15,3 0 3 0,-1 0-4 0,0 0 0 16,-1-1 1-16,1-1-1 0,3-2 1 16,-7-2-1-1,2-2 1-15,-1 2-2 0,-1-2 2 16,-2-2 0-16,2-3 2 15,-2 1 0-15,-1-1 3 0,-1 3 0 16,-2 1-1-16,0 4 0 0,-2 1 4 16,0 4-2-16,0 0-1 0,0 0-2 0,0 0-5 15,0 1-4-15,-4 7-3 16,2 5 1-16,0 4 6 0,2 4 0 16,0 1 1-16,0 0 0 0,0 6-1 15,0-2 3-15,2 6 2 0,0 1 2 0,0 1-1 16,0 0-2-16,2 3 1 0,2-1-2 15,0-3 0-15,1-1-2 0,-1-7 0 16,-4-6-1-16,0-4 0 0,-2-5 3 16,0-6-2-16,0-1 0 0,0 0 2 15,-4-3 0-15,-4 0 2 0,-11-1 2 16,-2-6 2-16,-8 0-1 0,-2-3-5 16,2 0-3-16,0 2 0 0,7 1-20 15,1 4-20-15,4 2-22 0,3 1-37 16,0 7-48-16,5 2-136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41:30.299"/>
    </inkml:context>
    <inkml:brush xml:id="br0">
      <inkml:brushProperty name="width" value="0.05292" units="cm"/>
      <inkml:brushProperty name="height" value="0.05292" units="cm"/>
      <inkml:brushProperty name="color" value="#FF0000"/>
    </inkml:brush>
  </inkml:definitions>
  <inkml:trace contextRef="#ctx0" brushRef="#br0">20485 3049 30 0,'0'0'36'16,"0"0"-1"-16,0 0-1 0,0 0-2 16,0 0 1-16,0 0 25 0,0 0-11 0,0 0-14 15,-45-7 3-15,36 7-5 16,-1 0 0-16,4 0-4 0,-2 0 3 0,1 0 1 16,3-3 3-16,2 3-2 0,2-1-3 15,0 1-4-15,0-1-5 0,0-2-1 16,2-3 1-16,2-2-3 0,3-2-8 15,3 0 0-15,-2-3-2 0,7 3-1 16,-1-1 5-16,5 1 38 0,-1 6-48 16,3 0-1-16,0 3 0 0,1 1-1 15,5 0 1-15,-6 3 0 0,0 3 0 16,-3 5-1-16,-3 3 0 16,-1 2 0-16,-3 7 1 0,-7 1 0 0,-4 2 2 15,0 1 0-15,-11-1-2 0,-5-1 1 0,1-3 0 16,-5-2 1-16,1-4-1 0,-2-1 0 15,-1-2 1-15,1-3-1 0,2-1 1 16,5-1-2-16,2-3 0 0,3-3 2 16,3-1-2-16,4-1 1 0,0 0 1 15,0-1-1-15,2-2 2 0,0-1-1 16,0-2 1-16,2 0 2 0,4 0-3 16,0 1 0-16,7 2-2 0,3 0 0 15,7 3-1-15,6 0 1 0,2 5 0 16,4 4-1-16,0 3 1 0,-6 5 0 0,-6 0 0 15,-5 3 0-15,-7 2 0 0,-5-5 0 16,-4 0 0-16,0-1 2 0,-4-2-2 31,-6 1 0-31,-5 0 0 0,-3-2 0 0,-1-3-1 0,-3-2-9 0,1-1-4 16,-2-5-42-16,-1 0-13 0,-1-2-8 16,4 0-35-16,1-6-57 15,7 0-107-15</inkml:trace>
  <inkml:trace contextRef="#ctx0" brushRef="#br0" timeOffset="519.72">21188 3010 431 0,'0'0'53'0,"0"0"13"0,0 0 7 15,0 0-18-15,0 0-17 0,0 0-18 0,0 0-7 16,0 0-9-16,4-3-4 0,-4 13 0 15,-2 3 0-15,-2 1 1 0,-2 2 1 16,2-1-1-16,-5-1 1 0,-1-1-2 16,2-1 0-16,-3-2 1 0,-1-2 1 15,-2-2-1-15,-3-2-1 16,-4 2-1-16,-1-6-18 0,-1 0-3 16,2 0-1-16,0-3 3 0,9-3 3 15,2-1 17-15,4-4 3 0,1 1-1 0,5-5 5 0,0-2 10 16,0-5 7-16,2-3 5 0,5 0 7 15,3 2-9-15,0 4-8 16,3 3-5-16,3 4-8 0,3 0 1 0,4 2-1 16,6 3-4-16,4 5 1 15,2 2-1-15,2 7 0 0,-2 3 1 0,-8 4-1 16,0 5 0-16,-13 6 0 0,-3 4-2 16,-5 6 1-16,-6 6 0 0,-6 1 1 15,-15-2-2-15,9-6 0 0,-11-6-3 0,4-8 2 31,3-3 1-31,1-4 1 0,5-5 0 0,4-1 0 0,4-4 1 0,2-1-1 16,0-2-1-16,0 0 0 0,2 0-1 16,0 0 0-1,4 0 1-15,8-3 6 16,3-3 7-16,10-3-1 0,6-1-6 16,0 1-3-16,2-2-1 0,-2 5 0 15,-4 4-2-15,-10 2-9 0,-9 4-77 16,-8 6-99-16,-4 2-271 0</inkml:trace>
  <inkml:trace contextRef="#ctx0" brushRef="#br0" timeOffset="8373.56">5408 10515 108 0,'0'0'58'0,"0"0"-34"16,-2 0 10-16,2 0 9 0,-3-5-9 0,1 2-8 16,2-1-5-16,0 0-6 0,0 1-6 15,0-2-3-15,0 1-3 0,2 1-1 16,1 0 1-16,-3 1 0 0,0-2 0 15,0 1 1-15,0 2-4 0,2-1 0 0,-2 2 1 16,0 0-1-16,0 0 2 16,0 0 7-16,0 0 15 0,0 0 13 0,0 2 3 15,-2-2-6-15,2 0-2 16,-5 0-9-16,5-2-4 0,-2 1-2 0,2 0-1 16,-2-1-2-16,2 2-4 0,0 0-4 15,0 0-2-15,0 0-3 0,0 0 0 16,0 0 0-16,0 0-1 0,0 0 0 15,0 0 0-15,0 0 0 0,0 0 0 16,0 0 0-16,0 0 1 0,-4 0-1 16,4 0 2-16,0 0 1 0,0 0 1 15,-2 0 3-15,2 0 0 0,0 0-2 16,0 0-1-16,0 0-2 0,-2 0 0 16,2 0 0-16,-2 2-2 0,2-1 0 15,0-1 0-15,0 3 0 0,0 0 0 16,0-1 0-16,0 3 0 0,0 0 0 0,-2 1 0 15,2 1-2-15,0 1 2 0,0 2 0 16,0-2 0-16,0-1-1 0,0 2 0 16,0-1-3-16,0-2-6 0,0 0-5 15,0-2-4-15,0 0-8 0,0-2-8 16,0-1-19-16,0 0-9 0,0-1-27 0,-2 0-23 16,-2 0-60-16</inkml:trace>
  <inkml:trace contextRef="#ctx0" brushRef="#br0" timeOffset="9159.11">5406 10351 20 0,'0'0'55'0,"0"0"-44"0,0 0 0 15,0 0 6-15,0 0-2 16,0 0-7-16,0 0 0 0,-25-48-2 0,23 44 6 15,0 0-2-15,-3 0 0 0,3 1 1 16,0 0-2-16,-2-1-4 0,0-1-1 0,2 3-4 16,2-3 1-16,-2 3-1 0,0 0 0 15,2 0 0-15,0 2-1 0,0 0 1 16,0 0 0-16,-2 0 1 16,2-1 7-16,0-1 11 0,-2-1 12 0,0 0-3 15,2 2-5-15,-2-2-3 0,2 3 4 16,-2-3-1-16,2 1-1 0,-3 0 1 15,1-2-5-15,0 1 2 0,0-2 5 16,0 0 30 0,0 1-32-16,2-3-7 0,-4 1-4 0,4 1 4 15,-2 2-2-15,2 1-2 16,-2-3-2-16,0 2 0 0,2-1-2 0,0 1 1 16,0 0 0-16,0 0 0 0,-2 3 9 0,2 0-5 0,0 0-6 15,0 0 0-15,0 0-4 16,0 0-3-16,0 1 0 15,0 3-2-15,0 3-1 0,0 3 2 0,0 6 1 0,2 1 0 16,-2 3 2-16,2 1-2 16,0 3 1-16,-2 2-1 0,2 0 2 0,2-2-2 0,-4-1 1 15,2-2-1-15,0-2 0 0,0-3 0 16,0-1-1-16,0-2-11 0,1-1-13 16,-1-3-8-16,-2 0-3 0,2-3-14 15,0-1-21-15,0-1-27 0,-2-2-36 16,-4-1-80-16</inkml:trace>
  <inkml:trace contextRef="#ctx0" brushRef="#br0" timeOffset="9504.66">5288 10511 337 0,'0'0'19'15,"0"0"19"1,0 0 10-16,0 0 21 15,0 0-19-15,0 0-14 0,0 0-11 16,0 0-4-16,-2-14-6 16,2 14-3-16,0 0-6 0,0 0-3 0,0 2-2 15,0 0 0-15,0 1-1 0,0 2 0 16,0 1 0-16,2 1 0 0,2 3 1 16,2-2-1-16,-4 2 0 0,4-1 0 15,-2 2 1-15,-2-2-1 0,5-1 0 16,-5-1 0-16,4-4 0 0,2 0 0 15,-4-2 0-15,1-1 0 0,-1 0 0 0,0-2 1 16,0-5 3-16,6-3 4 0,1-3 11 16,-3-1-5-16,4 0-8 0,1-1-4 15,-5-1-1-15,4 0-1 0,1-1 1 16,-3 2-1-16,5-1-12 0,-3 3-39 16,-2 1-12-16,-1 1-105 0,-9 0-274 15</inkml:trace>
  <inkml:trace contextRef="#ctx0" brushRef="#br0" timeOffset="17460.91">22368 2848 186 0,'0'0'53'0,"0"0"-27"32,0 0 17-32,0 0 6 0,0 0-10 15,-51-21-10-15,44 20 8 0,7 0 4 16,0 1-13-16,0-1-5 0,0 1 0 0,0 0 4 15,0-1 5-15,0 1-5 0,0 0-4 16,0-2-6-16,0 2 0 16,0 0-8-16,0 0-5 0,5-1-2 0,1 1-2 15,2-2 2-15,0 2 2 0,7 0 3 16,3-1 0-16,1 1-1 0,0 0 0 16,5 1 2-16,-5 5-5 0,2-2-1 15,-1 4 0-15,-9 1-2 0,1 1 2 16,-2 4 0-16,-8 0-1 0,1 2 2 15,-3 0-1-15,-11 0-1 0,-1 2 1 0,-3-1 0 16,-9-1 1-16,-1 2 1 16,2-5-1-16,2-2-1 0,-1 0-1 0,5-2 0 15,-2-2 0-15,9-2-1 0,2-1 1 16,2-1-1-16,1-3 0 0,3 0 1 16,2 0 0-16,0 0 1 0,0 0 0 15,0 0 1-15,0 0 2 0,0 0 6 16,5 0-4-16,-1-3-4 0,6 2-2 15,-2-1 0-15,7 1-1 0,3 1 0 16,5 1 1-16,-2 6 0 0,4 4 0 16,4 2 0-16,-5 2-1 0,-5 2 1 15,0 1-1-15,-9-1 0 0,-2 2 1 0,-4-2-1 16,-4-3 3-16,2 0-2 16,-10-2 1-16,-2 1-1 0,-7 1 3 0,-1 1-1 15,-7-2 0-15,0-2-2 0,2-2 2 16,-2 0-3-16,-1-4-8 0,11 0-11 15,-3-3 4-15,9-1-14 0,3-1-9 16,-2 0 0-16,6-1-23 0,-2-3-4 16,4-3-22-16,2-4-34 0,10-8-49 0</inkml:trace>
  <inkml:trace contextRef="#ctx0" brushRef="#br0" timeOffset="17840.59">22982 3007 158 0,'0'0'280'0,"0"0"-208"16,0 0-1-16,0 0 8 0,0 0-6 16,0 0-21-16,0 0-11 0,0 0-6 15,19-48-7-15,-21 48-13 16,-2 0-5-16,2 0-9 0,-9 3-1 0,-3 5-2 0,3 9-1 16,-7 0 2-16,5 3 1 0,-5 2 0 15,5 2 0-15,-1 2 0 0,4-1-1 16,3 3 1-16,3-3-1 0,0 1 0 15,0-2 1-15,4-2-1 16,6 0 0-16,0-4-3 0,5-1 3 16,7-3-1-16,-1-3 0 0,6-2 1 0,4-5 1 15,-3-4 0-15,5-1 3 0,0-11-1 16,-2 0 0-16,0-4 6 0,-6-2 7 16,-3 1 0-16,1-5 5 15,-9-6 6-15,0-5-10 0,-5-4-7 0,-5-8-2 0,-7-1-1 16,-5 1-6-16,-13 6 0 0,-6 9 0 15,-8 9 0-15,-2 5 0 0,-13 9 0 16,8 5 0-16,-5 5-14 16,7 10-16-16,7 5-24 0,4 6-10 0,0 4-43 15,0-1-27-15,6 0-89 0</inkml:trace>
  <inkml:trace contextRef="#ctx0" brushRef="#br0" timeOffset="23229.78">24113 2900 219 0,'0'0'78'0,"0"0"-17"0,0 0 5 0,0 0-10 16,0 0-8-16,0 0-12 16,0 0-6-16,0 0-7 0,48-47-4 15,-46 47-4-15,-2-1-1 0,0 1-2 16,0 0 1-16,0-2 0 0,0 2 0 0,0 0-6 16,0 0-3-16,-2 5-2 0,-3 3-1 15,-1 6 0-15,-12 3 1 0,1 4 0 16,-8 3 0-16,-2 1 0 15,3 1 0-15,-1 0-1 0,-4 3 0 0,0-1-1 16,0-1-1-16,8 0-1 0,5-6 1 16,3-5 1-16,1-1 0 0,8-4 0 15,0-2 0-15,2-3 0 0,2-3 0 16,0-1-1-16,0 0 1 0,0 2 0 16,0-2-1-16,2 3-1 0,4-1 2 0,2 1 1 15,9-1 2-15,-3 1 5 0,9-2 12 16,8-1-7-16,4-4-1 0,4 2 13 15,11-1-14-15,-5-2-7 0,11 1-3 16,-10-3-1-16,1 2 0 0,-3 1 0 16,-11 1 0-16,-4-2 1 0,-13 0-2 15,1 0-3-15,-11 2-25 0,-4-3-25 16,-2-1-8-16,-4-4-7 0,-9-2-64 16,-1-1-67-16</inkml:trace>
  <inkml:trace contextRef="#ctx0" brushRef="#br0" timeOffset="23464.92">24192 2969 380 0,'0'0'98'0,"0"0"-25"0,0 0-9 0,0 0 3 15,0 0-8-15,0 0-20 0,0 0-13 16,0 0-10-16,0 0-8 0,0-12-6 16,4 28-2-16,2 6 3 0,0 7 4 15,2 4 2-15,-6 4-2 0,-2 6-6 16,0 2 1-16,0 3-1 0,0-1 1 15,0-4-2-15,0 0 0 0,5-5 1 16,-1-4 0-16,2-2-1 0,2-6-5 16,0-3-33-16,-3-3-21 0,-1-8-30 0,0-4-31 15,0-3-105-15</inkml:trace>
  <inkml:trace contextRef="#ctx0" brushRef="#br0" timeOffset="24063.67">24847 3018 390 0,'0'0'60'16,"0"0"1"-16,0 0 6 16,20-50-9-16,-11 41-21 0,-5-1-9 0,0 0 2 15,0 1 5-15,-4 0-7 0,0 3-6 16,0 0-5-16,0 2-4 0,-4-2-3 15,-4-2-3-15,-7 0-2 0,3-1-1 16,-7 2-2-16,3-1-2 0,-7 4 0 16,6 2-1-16,-3 2 1 0,3 2-1 15,1 5-1-15,-1 4 0 0,1 3 0 16,3 1-2-16,-5 3 0 16,7 0 0-16,-3 1 0 0,3-1 0 0,7-2 1 0,0 0 2 15,2-4 0-15,0 0 0 0,2-1-2 16,0-4 0-16,0 0 0 0,4-3 0 15,0-1 2-15,0 0 0 0,5-3 0 16,5 0 1 0,-3 0 1-16,9-3 0 0,-3-5-1 0,5-2 1 0,-5-1 0 15,2-3 0-15,-9 1 2 0,0 1 2 16,1 1 0-16,-9 5 2 0,0 1-2 16,-2 1 0-16,0 3 0 0,0 1 0 15,0 0-2-15,0 0-1 0,0 1-2 16,0 3-2-16,0 3-1 0,0 6-1 15,0 4 2-15,0 8 1 0,0 4 1 16,0 6-1-16,0 4 0 0,0 0 1 0,2 1 0 16,0-2-1-16,0-5 1 0,-2-4 1 15,0-2-1-15,0-5 0 0,0-4 0 16,-6-3 1-16,2-4-1 0,-11 3 1 16,5-5 0-16,0-1-1 0,-5-3-3 15,3-3-7 1,5-2-1-16,-5-2-4 0,0-3-6 0,1-5-13 0,-5-2-10 15,5-3-16-15,-3-2-16 0,2-4-7 16,5 6-51-16,1 3-46 0</inkml:trace>
  <inkml:trace contextRef="#ctx0" brushRef="#br0" timeOffset="25480.25">25595 2856 183 0,'0'0'25'0,"0"0"9"16,0 0 11-16,0 0 8 15,0 0-13-15,-33-1-8 0,33 1 6 0,0 0 3 16,0-2-1-16,0 1-4 0,0-2-3 16,0-1-2-16,6-3-8 0,2-3-7 15,-3 2-5-15,7-1 4 0,5 2 5 16,-5-2-6-16,11 1-1 15,-3 2-4-15,-1 2-2 0,8 2-4 0,-4 2 2 16,-5 2-1-16,5 5-3 0,-11 3-1 0,3 3 0 16,-7 4 1-16,-4 3 0 0,-2 3 0 15,-4 1 2-15,-4 3-1 0,-13 0 3 16,3-2-1-16,-11-1-1 0,4-5-2 16,1-3-1-16,-1-1-3 0,-2-2-4 15,8 1-1-15,-3-3-3 0,9-4 2 16,-1-2-1-16,4-3 3 0,4-2 4 15,4 0 3-15,0 0 1 0,0 0 1 16,2-4 1-16,4-2-2 0,4 0 0 16,1-2 4-16,1 2 2 0,9 2 1 15,1-1-1-15,3 5 2 0,8 0-3 16,0 3 1-16,0 4-3 0,-4 6 0 0,-2 1-2 16,-2 3 2-16,-11 4-1 0,3 1-2 15,-9 2-1-15,-8 0 2 0,0-2 1 16,-4-2 1-16,-4-2-1 0,-9 1 0 15,3-3 0-15,-9 0 0 0,-4-4 1 16,5 0-4-16,-5-1-1 0,-4-2-16 16,0-3-4-16,2-3-9 0,0-2-3 15,8-1-7-15,7 1-10 0,-3-7-11 16,9-2-35-16,4 1-60 0,2-2-143 16</inkml:trace>
  <inkml:trace contextRef="#ctx0" brushRef="#br0" timeOffset="26031.47">26273 2976 406 0,'0'0'72'16,"0"0"-25"-16,0 0 9 0,23-51 17 16,-23 43-15-16,0 1-19 0,0-1 0 15,0 2-7-15,-8 0-11 0,-1 0-6 16,3 2-7-16,-4-3-4 0,-7 2-2 15,5 2-2-15,-9 1 0 0,9 2 0 0,-9 0-1 16,13 5 0-16,-9 4-2 0,7 1 1 16,6 3-1-16,-2-1 2 15,4 0-2-15,-1 1 1 16,3-3 1-16,5 3-3 0,1 0 0 0,6 4 3 16,7 0 1-16,-3 2 0 0,9 0 0 0,4 0-2 15,2 2 2-15,2-1 0 0,0-1 0 16,-8-1 0-16,-8-4 1 0,-1 0-1 15,-8 0 1-15,-3-2 0 0,-3 1-1 16,-2-1 0-16,-2 2 2 16,-3-1-1-16,-7-2 1 0,-5-1-2 0,7-4-7 15,-6-3-7-15,5 0-2 0,-1-2 1 0,-3-1 1 16,7 0 6 0,-8 1 4-16,5-6 2 0,5-3 2 0,-2-1 0 15,-1-2 1-15,1-4 0 0,6 0 2 0,0-6 12 16,2-4 1-16,0-1 5 0,8-2 1 15,9-4-4-15,-5 1-6 0,11 0-1 16,-8 3 3-16,1 2-5 0,-8 3 1 16,1 1 0-16,-3 0-2 0,-2 2-5 15,-4 4-1-15,-4 2-1 0,-7 5 1 0,5-1-2 16,-6 1 0-16,-7 3-6 0,5 2-12 16,-7 2-8-16,-6 2-17 0,11 3-18 15,-5 5-14 1,9 2-13-16,-5 6-21 0,11-1-76 0</inkml:trace>
  <inkml:trace contextRef="#ctx0" brushRef="#br0" timeOffset="26742.39">27232 2848 353 0,'0'0'60'0,"0"0"4"0,0 0 7 0,0 0-11 16,0 0-14-16,6-59-7 0,3 47-4 15,-1 2-7-15,2 1-5 0,-3 0-5 16,7 2-7-16,-2 2-3 0,3 1 1 15,3 3-2-15,5 1-3 0,-6 2-3 16,10 3 0-16,-3 6 1 0,-5 1 1 16,4 1-1-1,-11 3-1-15,3-2 0 16,-9 2-1-16,-2-1 0 0,-4 2 1 16,0 1-1-16,-6-2 1 0,-9 0 0 15,-1 1 2-15,-3-3 0 0,1 2-1 16,-7-4-2-16,0-1 0 0,4-2-3 0,1 0 0 15,7-2-9-15,1-4 0 0,4-1 9 16,5-1-5-16,1-1 4 0,2 0 4 16,0 0 1-16,0 0 0 0,0 1 0 15,0-1-1-15,0 0-1 0,2 0 0 16,3 0 1-16,5 2-1 0,6 1 1 0,-1 3-1 16,4 5 1-16,3 3 1 0,-1 5 1 15,2-1 1-15,-3 2 4 0,-7 1-2 16,-5-3-1-16,-2-4-2 0,-4-1-1 15,-2-3-1-15,-2 1 4 16,-8 0-2-16,2-1 2 0,-13 0-2 0,4-2 3 16,-5-1-5-16,-3-1-8 0,2-3-6 15,0-2-11-15,1-1-9 0,11 0-10 16,-3-5-6-16,4-1-7 0,3-3-6 16,5 1-27-16,-2-2-21 0,2-2-74 0</inkml:trace>
  <inkml:trace contextRef="#ctx0" brushRef="#br0" timeOffset="27093.36">27722 2778 292 0,'0'0'59'16,"0"0"-4"-16,0 0 5 0,0 0-11 15,0 0-22-15,0 0-4 0,0 0 3 0,0 0 1 16,-27-8-3-16,27 8-5 16,0 0 3-16,4-3 3 0,3 3-2 15,7-3-10-15,-2-2 15 0,15 1 6 16,4-5-15-16,2 2-10 0,5-1-4 15,-1 1-3-15,-6 4-2 0,-4-1 1 0,-15 3 0 16,1-1-1-16,-9 2-9 0,-2-1-31 16,-4 1-28-16,-11-3 2 0,1 1-23 15,-15-1-82-15,4 0-186 0</inkml:trace>
  <inkml:trace contextRef="#ctx0" brushRef="#br0" timeOffset="27546.24">27710 2726 42 0,'0'0'322'0,"0"0"-243"15,0 0 10-15,0 0-17 0,0 0-23 0,0 0-22 16,0 0-7-16,0 0-3 16,-11 24-12-16,11-7 1 15,2-1 4-15,-2 3 3 0,0 3-5 16,0 2-4-16,0 1-2 0,3-1 0 0,-3-5 0 0,0-1 1 16,0-4-3-16,-3-6 2 0,3-1-1 15,0-3 1-15,0-2-2 0,0-2 2 16,-2 1 1-16,2-1 0 0,0 0 2 15,0 0-1-15,0 0 0 0,0 0 0 16,2-4 0-16,1-2 9 0,3-2 10 16,2-4-16-16,2 3-3 0,-3 2 3 15,9 1-1-15,-4 2 1 0,7 0-3 16,0 1 3-16,8 2 0 0,2 1 1 16,2 5-1-16,2 5 3 0,0 3 0 0,0 6 0 15,0 1 1-15,-10 6-6 0,-1 1 2 16,-1 2-3-16,-15-1-3 0,0-1 1 15,-6-5-1-15,0-3-1 0,0-3 3 16,-6-3-1-16,-6-3 2 0,-5-1 2 16,-3 2-3-16,1-3 2 0,-8-2-2 15,0-3 1-15,4-3-3 0,-1 0 0 16,-3 0-1-16,2-3 0 0,8-2-4 16,1 1-10-16,6 2-4 0,3-3 0 15,-3 2-3-15,4 0-12 16,2 1-15-16,2 2-18 0,-2 2-11 0,-1-2-60 0,1 3-180 15</inkml:trace>
  <inkml:trace contextRef="#ctx0" brushRef="#br0" timeOffset="31644.77">29105 2732 211 0,'0'0'113'0,"0"0"-72"0,0 0 6 0,0 0 12 16,0 0-11-16,0 0-14 0,0 0-9 0,0 0-4 15,-33-28-1-15,21 28-6 0,3 0-4 16,3 0-7 0,-6 3 0-16,6-1 1 0,-1-1 0 0,5 2-1 0,0-2-2 15,0 2 1 1,2-1-2-16,0-1 1 0,0 1-1 0,0-1 1 0,4 1 0 15,7-2 6-15,9 0 7 16,3-3 9-16,6-3-5 0,10-5-8 0,3 2 0 16,-5 1-4-16,2-1-4 15,-6 2-1 1,-2 2 1-16,-8 2-2 0,-11 2 0 0,-8 1 0 16,-2 0 0-16,-2 0 0 0,0 0-27 15,-8 0-14-15,-6 0-8 0,-11 0-52 16,-2 0-48-16,-6 3-8 0,2-2 21 15</inkml:trace>
  <inkml:trace contextRef="#ctx0" brushRef="#br0" timeOffset="32055.05">29105 2732 22 0,'-72'-22'167'0,"57"25"-96"0,5 0-1 15,0-3 7-15,5 0-5 0,5 0-14 16,-2 1-16-16,2 1-6 0,-2-1-7 0,2 3-8 16,2 0-7-16,-2 3 1 15,0 0 4-15,2 3-6 0,-2 2 2 0,5 1 1 16,3 2-5-16,-2 1-2 0,-2 1-3 15,-2 0-3-15,2 1 0 0,-2-1 0 16,1-1-1-16,-3-3 0 0,0 0-1 16,0-4 1-16,0 0-1 0,0-3 1 15,0-1 0-15,0-1 0 0,0-1-1 16,0-2 1-16,0-1 0 0,-3 0 0 16,3 0-1-16,0 0 1 0,0-3 0 15,3-2 1-15,-1-3-2 0,4-4-1 0,4 2 0 16,0-1 1-16,7 4 2 0,0 1 1 15,3 2-2-15,-1 2 0 0,4 2 2 16,5 2-2-16,-1 7 0 16,-2 2-2-16,4 4 2 0,2 8 0 0,-6-1-2 15,-9 7 1-15,1 1 1 0,-9-3-1 16,-8 1 1-16,0-6 0 0,-2-3 2 16,-4-2 0-16,-11-5-1 0,1-1-1 0,-5-2 1 15,1 1-3-15,-5-4-5 16,-2-1-13-16,0-2-8 0,8-2-19 15,-1-1-30-15,3 0 3 0,3 0-41 16,5-1-89-16</inkml:trace>
  <inkml:trace contextRef="#ctx0" brushRef="#br0" timeOffset="32322.2">29651 2716 383 0,'0'0'103'0,"0"0"-17"16,0 0-14-16,0 0 7 0,0 0-15 15,0 0-23-15,0 0-14 0,0 0-8 0,6-19-6 16,-6 24-7-16,0 5-6 0,0 3 0 16,0 7 0-16,0 5 2 0,0 4 0 15,0 6 1-15,0-1 0 0,0 0 0 16,2 1 1-16,6-3-3 0,-1-3-1 15,-1-2 1-15,0-4-1 0,0-1 0 16,2-3 0-16,-1-1-6 0,-1-2-54 16,-6-5-72-16,0-3-87 15</inkml:trace>
  <inkml:trace contextRef="#ctx0" brushRef="#br0" timeOffset="37638.42">30453 2720 206 0,'0'0'82'0,"0"0"-33"15,0 0 2-15,0 0 11 0,0 0-5 0,0 0-11 16,0 0-5-16,-15-21-11 0,15 21-7 16,0 0-6-16,0 0-8 15,0 0-3-15,0 0 0 0,0 0 2 16,2 0-1-16,5 0-3 0,5 0 0 15,7-2 2-15,7 0 12 16,8-1 2-16,-1 0-13 0,6 1-4 0,0-3-1 0,-2 1-1 16,5 1 1-16,-7 0-2 0,-6 2 1 15,-6-1-1-15,-9 2 0 0,-8 0 0 16,-4 0 0-16,-2 3-6 0,-4 0-51 16,-12 1-17-16,-7 1 1 0,-10-1-55 15,-4-3-74-15</inkml:trace>
  <inkml:trace contextRef="#ctx0" brushRef="#br0" timeOffset="38061.96">30432 2689 300 0,'0'0'80'0,"0"0"-8"15,0 0 1-15,0 0-11 0,0 0-22 16,0 0-19-16,0 0-8 0,0 0-3 16,0 0-7-16,-4 0-3 0,4 7-1 15,2 4 1-15,0 2 0 0,2 2 2 16,-2 3 0-16,-2 4 0 0,0-1 0 15,0 3 1-15,0-3-1 0,0-3 0 0,-4-2-2 16,2 0 2-16,0-2 1 0,0-5-3 16,0-1 0-16,-2-3 0 15,4-2 1-15,-2-2 0 16,2 0 0-16,0-1 1 0,0 0 1 0,0 0-1 16,0 0 3-16,0 0 10 0,0-2 14 0,2-3-2 15,2-3-4-15,0-1-11 0,4 1-6 16,1-1-4-16,5 4-1 0,1 0-1 15,5 4-1 1,3 1 1-16,2 0-1 0,2 7 0 0,4 2 0 0,-2 3 1 16,-7 4 0-1,5 4-1-15,-4 1 1 0,-9 2 0 0,-1 2 0 16,-7-3 0-16,-4-1 0 0,-2-3 0 0,-2-1 1 16,-6-3 0-16,-7-2 0 0,1-4 3 15,-7 3-1-15,-4-3 0 0,-2-1-3 16,-8 1 0-16,-4-2-19 0,4-3-64 0,4-1 11 15,8-2-17 1,7-5-38-16,7-2-28 0,5-1-121 0</inkml:trace>
  <inkml:trace contextRef="#ctx0" brushRef="#br0" timeOffset="38708.68">31286 2666 364 0,'0'0'35'0,"0"0"8"0,0 0 33 15,0 0 9-15,0 0-44 0,0 0-22 0,0 0 0 16,0 0-3-16,-54-52-6 0,36 47-4 16,5 1-3-16,1-1 0 0,1 3 1 15,3-1-2-15,4 1-2 16,0 0 1-16,2 0 1 0,0 0 2 15,0-1 6-15,2 0 4 0,0-2 2 0,0-2-3 16,6 0 0-16,2-2-2 0,2 0-5 16,9 2-4-16,-2 1 1 0,5 3 1 15,3 3-2-15,0 0 0 16,-2 6 0-16,-1 2 0 0,-3 2-2 0,-5 1 0 0,1 3-1 16,-5 3 1-16,-6 2 0 0,-4 2 0 15,0 1 0-15,-8 0 0 0,-6-3 2 31,-3 0 0-31,-1-1-1 0,-5-2 1 0,6-3 0 0,-1-1 1 0,-1 0-2 16,0-3-1-16,1 1 0 16,-1-1-1-16,5-4-5 0,1-1 2 0,7-4 4 15,2 0 0-15,2 0 1 0,2 0-1 0,0 0 2 32,0 0-1-32,0 0 2 0,0-3 3 0,6 0 9 0,2-1-2 0,5 0-5 15,-1 0-3 1,7 2 0-16,2 1 0 15,-1 1 1-15,7 2-1 0,-4 5 0 16,4 2-2-16,-3 0-3 0,-1 5 0 16,-4-1 0-16,-3 4 0 0,-3 2 0 15,-5-2 0-15,-6 0 0 0,2-3 1 0,-4-2 0 16,-8 0 0-16,-4-1 0 0,-5 1 2 16,-6-3 0-16,-6 0 2 15,-2-2-1-15,-2-3-1 0,0-1 0 0,0-1-2 16,0-1-1-16,0-1-3 0,0-2-4 15,4-3-22-15,4-2 0 16,9 2 5-16,1 1-28 0,5-3-14 0,2-1 12 16,1-1-9-16,-1-2-51 0,4 2-66 15</inkml:trace>
  <inkml:trace contextRef="#ctx0" brushRef="#br0" timeOffset="40964.15">25343 4066 162 0,'0'0'40'0,"0"0"-2"15,0 0-3-15,0 0 4 0,0 0-7 16,-56-16 8-16,48 16-5 0,-5-2 1 15,5 2 2-15,-2 0-4 0,8 0-6 16,-2 0-3-16,2 0 4 0,-1 0-4 16,3 0-1-16,0 0 2 0,0-1 0 15,0-2-5-15,0 1-5 0,3 0 0 0,3-3-6 16,2 1-8-16,13-2 2 16,-3-1 4-16,5 0 0 0,8 2-2 0,-4-1-2 15,2 2-1-15,-4 0-1 0,2 2-1 16,-3 0 0-16,1 2 0 0,-8 0-1 15,-1 1 0-15,-8 4 0 0,-1-2 0 16,-1 0 1-16,-2 3 0 0,0-2 0 16,-4 2 2-16,0 1 1 15,0 4-1-15,0 3 4 0,-6 3-1 0,-2 8 2 0,1 4 1 16,-3 5-1-16,-2 4-2 0,1-2-3 16,5 5-2-16,-4-1 0 0,0 1-1 15,3-2 2-15,1-2-2 16,0-2 1-16,0-9-1 0,4-2 0 0,2-7-2 15,0-5-13-15,0-3-8 16,0-3-14-16,0-4-16 0,2-2-4 16,0-1-8-16,2-6-15 0,-8-5 4 15,4-2-28-15,-2 2-89 0</inkml:trace>
  <inkml:trace contextRef="#ctx0" brushRef="#br0" timeOffset="41155.74">25211 4384 460 0,'0'0'44'0,"0"0"26"15,0 0-4 1,0 0-28-16,0 0-23 0,0 0 7 0,0 0 10 0,0 0 0 16,0 0 2-16,66-32-5 0,-33 23-6 15,4-3-8-15,2-1-6 0,9 1-6 16,-3-1-1-16,-3 1 0 0,-1 1-1 16,-2 1-1-16,-4 0-17 0,-4 5-24 15,-4-1-30-15,-4 2-26 0,2 2-49 16,-13-3-101-16</inkml:trace>
  <inkml:trace contextRef="#ctx0" brushRef="#br0" timeOffset="41361.51">25858 4014 620 0,'0'0'59'0,"0"0"31"0,0 0-7 16,-17-50-27-16,15 47-20 15,2 2-6-15,-2 1-8 0,2 0-6 16,0 3-5-16,-2 5-11 0,0 9 0 15,-4 9 0-15,-1 8 0 0,3 8 0 16,-2 2 0-16,6 2 0 0,0 2 0 0,0-1 0 16,0 5 0-16,10-2-22 0,5 1-41 15,-5 3-33-15,3-1-78 0,-1-7-150 16</inkml:trace>
  <inkml:trace contextRef="#ctx0" brushRef="#br0" timeOffset="45136.18">26995 4087 248 0,'0'0'25'16,"0"0"9"-16,0 0 1 0,0 0 15 15,0 0-9-15,0 0-4 0,0 0 7 16,0 0-11-16,8-50-3 0,-10 44-4 15,2 2-1-15,-4 0-5 16,-1 1-2-16,-3 1-1 0,-2-2-2 0,4 0-1 16,-3 1-3-16,-7 1-2 0,3-1-1 15,-7-1-3-15,1 1-3 0,-4 1-1 16,-6 0 0-16,3 2-1 0,3 1 0 0,-4 4 1 16,0 4-2-16,-2 1 0 15,4 4 0-15,5 2 1 0,-3 2-2 0,2 3-1 16,5 1 2-16,-3 1 1 0,7 1 0 15,1 0-1-15,1 0 1 0,4-3 0 16,4-2 0-16,2 0-1 0,0-4-1 16,8-1-1-16,4-2-1 0,-1-4 0 15,3-1 0-15,3-3 4 0,6-2-1 16,-5-4 1-16,9-7 0 0,2-4 1 16,0-7 0-16,-2 0 2 0,-9 0 4 15,5-2 4-15,-13 3 1 0,5-3 9 0,-7 1-1 16,-4 0-4-16,-4 1-1 0,0 5-3 15,0 1-3-15,0 3-3 0,0 2-1 16,0 6 0-16,0 0-2 0,0 3-1 16,0 0-2-16,0 1 0 0,0 9-5 15,0 7-2-15,2 6 5 0,0 8 2 0,1 4 0 16,3 3 0-16,2 5-1 16,0 2 1-16,-4 0 0 0,3-2 1 15,-7-5-1-15,0-5 0 0,0-2 2 16,-5-4-2-16,-1-2 0 0,-8-5 1 15,1-1 0-15,-1-4 1 0,-7-1 1 0,3-2 0 16,-3-3-1-16,-4-1 1 16,2-3-3-16,5-2-2 0,-5-2-11 0,11-1-7 15,-3-2-3-15,7-4-13 0,6-4-7 16,0-1-2-16,2-3-2 0,4-5-3 16,6-3-24-16,11-5-25 0,-4 1-31 15</inkml:trace>
  <inkml:trace contextRef="#ctx0" brushRef="#br0" timeOffset="45702.78">27410 4114 429 0,'0'0'55'0,"0"0"1"0,12-50 14 0,-12 41-12 0,0-1-16 0,0-1-7 15,-4 2-4-15,-4 3-5 16,0-2-10-16,-5 3-7 0,-5 1-6 16,3 2-2-16,-7 2-1 0,-1 0 0 0,4 6-3 15,-4 5 1-15,1 3-1 0,7 1 2 16,-7 3-1-16,9 3 2 16,-5 0-1-16,5-1-2 0,3 2-6 0,-3-3-2 15,7 1 2-15,2-4 3 0,4-2 3 16,0-3 2-16,0-3-2 0,0-2 1 15,4 0 0-15,4-5 0 0,3 2 2 16,-1-2 0-16,3-1 0 0,5 0 1 16,-5-5 1-16,9-2 2 0,-5-4 3 15,3-3 6-15,1-2 0 0,-8-1-2 16,-1 0-1-16,0 3 2 0,-5-1 2 16,-3 2 1-16,-2 2-2 0,0 1-3 0,-2 4-2 15,0 1-4-15,0 2 0 0,0 1-1 16,0 2-2-16,2 0-1 15,0 0-1-15,0 5-2 0,6 6-3 0,-2 2 1 16,-3 9 4 0,3 3 0-16,2 1 1 0,0 5 0 0,-2-1 1 0,-1 3-1 15,-3-2 1-15,0-1-1 0,-2 0 1 16,-4-5 0 0,-1 1 0-16,-7-4 1 0,0 0 1 0,1-3-1 0,-7-4 0 15,5-1 0-15,-9-3 1 0,7-3-1 16,-6-2 0-16,5-3-2 0,-1-3-11 15,3 0-16-15,-5-6-3 0,7-1-15 0,-3-2-32 16,7 0-18-16,4 0-41 0,0-2-50 16</inkml:trace>
  <inkml:trace contextRef="#ctx0" brushRef="#br0" timeOffset="46427.68">28239 3994 189 0,'0'0'46'15,"0"0"-8"-15,0 0 3 0,0 0 5 16,0 0-6-16,0 0-20 0,-54-23 3 0,48 23 2 16,-2 0 5-16,4-1 0 15,2-1-12-15,-1 1 5 0,1 0-1 16,2 0 4-16,0 1-4 0,0 0-5 15,0 0 0 1,2 0-1-16,1-1-2 0,3-1-6 16,8-2-6-16,-1 1 1 0,13-3 3 15,3 0 8-15,4 1 10 16,5-1-3-16,-5 4-7 0,0-1 3 0,0 1-4 16,-2 1-6-16,-4 0-2 0,-7 1 2 15,1 0-2-15,-4 0-1 0,-1 2-2 16,-10 3-2-16,5-1 0 0,-1 2 0 15,-4 0 3-15,0 0-2 0,-6 5 2 16,5 0-2-16,-5 3 2 0,0 3 2 0,0 3 0 16,-5 3-1-16,-1 5-1 0,0 2 0 15,0 3-1-15,-4 3 1 0,3 0-3 16,3 1 0-16,-2 1 1 0,0-3 0 16,0 0-1-16,4-4 1 0,2-5-1 15,0-5 1-15,0-3-1 0,0-3-6 16,0-2-11-16,2-5-9 0,0-2-6 15,4-2-19-15,-4-3-3 0,-2-1-9 16,2-1-26-16,-2-6-23 0,-2-3-14 0,0-2-83 16</inkml:trace>
  <inkml:trace contextRef="#ctx0" brushRef="#br0" timeOffset="46655.48">28189 4305 468 0,'0'0'32'0,"0"0"-30"16,0 0 12-16,0 0 69 0,52 6-29 16,-25-7-16-16,4-3 1 0,8 0-4 15,5-3-15-15,-3 1-6 0,2 2-5 16,3-2-5-16,-5 1-2 0,-6-1 0 0,5 0-2 16,-7 1-3-16,4-1-15 15,-4 3-45-15,-2-3-25 0,-6-4-79 0,0-1-155 16</inkml:trace>
  <inkml:trace contextRef="#ctx0" brushRef="#br0" timeOffset="47278.21">29256 3987 246 0,'0'0'91'0,"0"0"-32"16,0 0-21-16,0 0 26 0,0 0 3 16,0 0-19-16,0 0-16 0,0 0-5 15,0 0 0-15,8-56 2 0,-10 49-2 16,-2-1-9-16,-4-3-5 0,-1 1-2 16,-7 4-6-16,6-3-4 0,-13 4 0 15,8 0-2-15,-3 2-1 0,3 3 1 16,-3 0 0-16,5 3-1 0,-5 3 0 15,7 3 0-15,-5 4-2 0,6-1 4 16,1 2-2-16,-1 3 1 0,0-1 0 16,5 1-2-16,-1 1-2 0,6-3 2 0,-2 0 0 15,2-2 0-15,2 0 0 16,2-5 0-16,3 0 3 0,5-3-2 16,0-1 2-16,3-3 0 15,6-1 0-15,-1-3 3 0,1-5-1 0,0 0 1 0,3-2-1 16,-7-3 5-16,4-1 2 0,-11 1 3 15,-2-3 3-15,2-2-1 0,-5 2-4 16,-3-1 0-16,-2 0-3 0,0 5 1 16,0 1-3-16,0 5 0 0,0 1-2 15,0 2 0-15,0 2 0 0,0-1-3 0,0 2 0 16,0 0 0-16,0 8-4 0,0 5-6 16,2 8 6-16,-2 5 4 15,4 2 1-15,0 5-1 0,-2-1 0 0,4 3 1 16,3 0-1-16,-3-5 1 0,-4 0 2 15,0-4 1 1,-2-1 1-16,0-3-2 0,-2-3 0 0,-6 0 0 0,-5-2-2 16,1 0 2-16,-5-1-2 0,1-2 2 15,-9-3-1-15,4 3 0 0,1-5-1 16,-3-4-1-16,12-4-2 0,-5-1-14 16,8-1-11-16,-1-3-10 0,1 0-17 0,-2-5-13 15,4-3 9-15,4-2-27 16,-3-8-53-16,3 1-110 0</inkml:trace>
  <inkml:trace contextRef="#ctx0" brushRef="#br0" timeOffset="47703.74">30540 3741 199 0,'0'0'38'16,"0"0"9"-16,0 0 2 0,0 0 6 0,-54 4-14 15,39 0-17-15,-3-1 3 16,1 1 2-16,-1 0-10 0,1-1-5 16,1 0 1-16,5-1 2 0,3 2-2 0,-2-2-6 15,6 1 2-15,1-3-3 16,3 1 2-16,0-1 3 0,0 0 2 0,0 0-1 16,7-1-1-16,7-4 4 0,3-3 6 15,14 0-3-15,4 1-3 0,6-1-13 16,1 4-3-16,-7 1 0 0,-4 1-1 15,-7 1 1-15,-9 1-1 0,-7 0-25 16,-6 0-31 0,-2 1-13-16,-6 1-28 0,-8-1-33 0,-7-1-151 0</inkml:trace>
  <inkml:trace contextRef="#ctx0" brushRef="#br0" timeOffset="48143.92">30230 3788 417 0,'0'0'50'15,"0"0"-1"-15,0 0-1 0,0 0 3 0,0 0-20 16,0 0-13-16,0 0-9 0,0 0-2 16,0 0-1-16,-9 54 17 0,11-33 0 15,5 1-9-15,-5 0-6 0,2 2-5 16,0 0-1-16,-4-1-2 0,2 2 0 16,0-3 1-16,-2-1 0 0,0-4 0 0,0-4 0 15,2-2 1-15,-2-2-1 0,0-3 0 16,0-2 1-16,0-1-1 15,0-2 1-15,0-1-1 0,0 0-1 0,0 0 1 16,0 0 1-16,2 0 0 0,0-3 0 16,2-3 16-16,7-2 2 0,-1-1 6 31,5-2-7-31,1 0-8 0,5 2-4 0,-3 2-1 0,3 2-2 0,-2 5-3 16,5 0-1-16,1 4-1 0,0 6-1 15,2 1 2-15,0 3 0 0,-2 1 0 16,-3 3 0-16,-5 1 2 0,-1-1-2 0,-5 0 0 15,-5-1 0-15,-4-4 2 0,-2 0-1 16,-4-1 3 0,-4 0 0-16,-9-2-2 15,-2-2 3-15,-5-1-2 0,1-3 0 16,0 0-3-16,0 1 0 0,1-4-12 16,3 2-10-16,-2-2-13 0,7-1-28 15,-3 0 12-15,5-1-13 0,-2-3-21 16,1-1-65-16,5 1-186 0</inkml:trace>
  <inkml:trace contextRef="#ctx0" brushRef="#br0" timeOffset="48823.86">31067 3912 511 0,'0'0'48'0,"0"0"7"16,0 0-9-16,0 0 20 0,2-51-16 15,-2 46-24-15,-2 1-10 0,2 0-4 16,0 1-1-16,-2 1-2 0,-2 0-4 0,-3 0-2 16,-1 2-3-16,-4-1 0 0,-1 1-3 15,-5 0 0-15,3 4 1 16,-5 4-1-16,1 3 1 0,0 3-3 0,-1 1-9 15,5 3-2-15,-1-1 0 16,3 1-3-16,3-3 1 0,4-2 0 0,2-4 7 16,2-3 7-16,2-2 3 0,2 0 0 15,2-2-1-15,6-3 2 0,0 2 1 16,9-1 2-16,0 1 5 0,1-1 3 0,3 0 13 16,2-3-12-16,0-2 9 0,-9-1-3 15,3-2-6-15,-7-1-3 0,3-2 4 16,-9-2 5-16,4-5-5 0,-2 0-4 15,-1-3-2-15,-1-2-1 0,-6-1-1 16,0 0-1-16,0 2-1 0,0 4-1 16,0 4 3-16,0 3 2 0,0 3-3 0,0 5 1 15,0 0 0-15,2 3 2 16,-2 0-2-16,0 0-5 0,0 3-2 16,0 4-4-16,0 8-4 0,0 7 7 15,-2 6 3-15,-2 5 0 0,2 1 1 16,0 0 0-16,4-2 0 0,-2-1-1 0,2-2-1 15,2-2 1-15,2-2 0 16,0 0 2-16,-2-3-1 0,5-1 1 16,-5-3-1-16,0-3 2 0,-4 2-1 15,0-3 0-15,0 0 0 0,-2-2 0 16,-4-2 0-16,1 0-1 0,-5-2 1 0,0-1 0 16,-3-1 3-16,-1-1-3 0,2-1 1 15,-5-3 0-15,3 1-3 0,-3-2 2 16,3 0-2-16,-3 0-8 0,7-2-9 15,1-3-1-15,1 1 1 0,0-2-4 0,2-1-10 16,-1-1-6-16,1 0-20 0,0 2-31 16,0 0-45-16,4 2-98 0</inkml:trace>
  <inkml:trace contextRef="#ctx0" brushRef="#br0" timeOffset="49421.71">32286 3673 277 0,'0'0'63'0,"0"0"-16"0,0 0-9 16,0 0 9-16,0 0 4 15,0 0-9-15,0 0 2 0,-31-21-7 0,31 21-8 0,0-2 4 16,0 2 0-16,0-1-5 0,0 1-4 16,2 0-4-16,-2-1-3 0,5-1-3 15,3-1 0-15,8-1-3 0,5-3 2 16,12 0-4-16,8 0-4 0,5 3-3 16,6 0-2-16,-7 2-4 0,-4-1 4 15,-10 0 0-15,-8 3-8 0,-15 0-26 16,-3 0-18-16,-5 0-15 0,-7 0-2 15,-5 0-8-15,-9-4-45 0,-1-1-99 0</inkml:trace>
  <inkml:trace contextRef="#ctx0" brushRef="#br0" timeOffset="49873.74">32189 3627 379 0,'0'0'63'0,"0"0"-33"15,0 0 13-15,0 0 7 16,0 0-16-16,0 0-15 0,0 0-4 0,0 0 1 15,13 23 15-15,-7-13-1 0,4 4-4 16,-2 3 1-16,7 1-6 0,-3 5-3 16,-3 0-4-16,3 1-3 0,-6 2-4 0,-2-4-1 15,-2 1-3-15,-2-3-1 0,0-1 0 16,0-3 0-16,-6 0-1 0,2-5-1 16,-2 2 1-16,0-6 0 0,-1-1-1 15,3-1 1-15,-2-3 1 0,0 0-1 31,0-2 1-31,-1 0-1 0,3 0 2 0,2 0 0 0,0-1-1 0,0-2-1 32,2 0 1-32,0-2-1 0,2-1-1 0,2 0 0 0,5-3-1 0,3 2 0 15,5 0 1-15,3 0 3 0,3 6 0 0,2 1 0 32,2 2-2-32,4 7-1 0,0 0 0 0,-2 5-3 15,0 1 3-15,-3 4 0 0,-1 0 1 16,-4 1 0-16,-5 2 1 15,-3-1-1-15,-7-1 1 0,-4 1 0 16,-4-4-1-16,-8-2 4 0,-5-2-4 0,-3-3 3 16,-9-5-1-16,-4 1-3 15,-9-2-2-15,1-1-12 0,0-3-14 0,0 0-41 16,3 0 3-16,5-2-27 16,9-1-75-16,7-1-120 0</inkml:trace>
  <inkml:trace contextRef="#ctx0" brushRef="#br0" timeOffset="50274.13">32975 3821 240 0,'0'0'222'0,"0"0"-146"0,0 0-10 15,0 0-1-15,0 0-7 0,-15-52-20 16,9 47-5-16,2 3-4 0,-2 3-10 15,0-1-10-15,-1 0-5 0,-3 6-4 16,2 4 0-16,-5 3 0 0,-1 8-1 16,1 0 1-16,-1 1 0 0,4 4 0 15,-3 1 1-15,3-1-1 0,4 5-3 0,2-5 3 16,4-2-1-16,0 0 1 16,2-2 0-16,4-2 1 0,6 2 1 15,3-5-2-15,-1 0 3 0,5-4-1 0,-3-1 2 16,3-4 1-16,4-5 3 15,1-2 5-15,-1-1 12 0,4-9 4 16,-4-3-3-16,-7-4 16 0,-1-5-34 16,-9-1-8-16,-4-7 0 15,-2-5 0-15,-8-3 0 0,-7-6 0 0,-7 0 0 16,-7-2 0-16,-11 6 0 0,-3 7 0 16,4 9 0-16,-5 10 0 0,-1 11-3 15,1 7-26-15,-7 19-10 0,-5 9-27 16,2 6-78-16,7 0-173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43:05.719"/>
    </inkml:context>
    <inkml:brush xml:id="br0">
      <inkml:brushProperty name="width" value="0.05292" units="cm"/>
      <inkml:brushProperty name="height" value="0.05292" units="cm"/>
      <inkml:brushProperty name="color" value="#FF0000"/>
    </inkml:brush>
  </inkml:definitions>
  <inkml:trace contextRef="#ctx0" brushRef="#br0">3068 7236 150 0,'0'0'58'0,"0"0"-6"16,0 0-12-16,0 0 4 0,0 0-9 0,-25-9-6 15,23 9 0-15,2 0-3 16,0 0-2-16,0 0-6 0,0 0-6 16,0 0-4-16,0 0-1 0,0 0 3 0,0 0 3 15,0 0 2-15,0 0-3 16,0 0 0-16,0-3-6 0,0 3 3 0,2 0-2 15,6 0 2-15,2 0 1 0,3 0 13 16,7 0 4-16,3-3-8 0,2-3-3 16,8 2-3-16,4-4-2 15,1 2-3-15,-1 1-3 0,-2-1-3 0,-6 1 0 16,-6 2-1-16,-1 2-1 0,-11 1-3 16,1 0 3-16,-8 0 0 0,-2 0 0 15,-2 0-15-15,0 2-16 0,-4 2-10 0,-8 5-9 16,-3 2-21-16,-10 1-60 15,1 0-109-15</inkml:trace>
  <inkml:trace contextRef="#ctx0" brushRef="#br0" timeOffset="847.74">2995 7316 299 0,'0'0'103'16,"0"0"-36"-16,0 0-5 16,0 0 4-16,0 0-22 0,0 0-15 0,0 0-6 15,0 0 4-15,0 0-6 16,2-20-6-16,-2 21-7 0,0-1-4 0,0 3-4 16,2 0 0-16,0 1 0 0,3 5 1 15,-1 1-1-15,4 4 1 0,-2 4 0 16,0 3 1-16,-1 5 0 0,-3 2 1 15,4 3 3-15,-2 2-1 0,2-1-1 16,-2 4-1-16,-2 2-1 0,2 4 0 16,-1 2 0-16,-1 2 0 15,2-1-2-15,-2 2-1 0,4 0 1 0,-2-1 1 16,0-2 0-16,0 0-1 16,1-1 1-16,-3-1 0 0,0-3 0 0,0 0-1 15,0-2 1-15,-2 0 0 0,0-3 0 16,0-2 0-16,0 1 0 0,0-2 0 0,0 2-1 15,0-2 1-15,-2 1 0 0,0 2 0 16,0 0 0-16,0 3-1 0,-5-3 0 16,1 1 0-16,-2-1-1 15,0 1 1-15,6-2 0 0,-3-1 0 0,1-1 0 16,0-2 0-16,2 0 0 0,-2-1 0 0,2 0 1 16,0 1-1-16,2-1 0 15,0 0 0-15,0 0 1 0,-2-1-1 0,2 2 1 16,0-2-1-16,0 0 1 15,-2 1-1-15,0-2 1 0,0 3-1 0,2-1 1 16,-3-3-1-16,-1 2 2 0,0-4-2 16,0 2 0-16,-2 1 0 0,0-1 0 15,-1 5 1-15,5 3-1 16,-2 1 0-16,-2 1 0 0,2-2 0 0,-2-2-1 16,4 0 1-16,-2-5 0 15,-1 2 0-15,5-1 0 0,0-2 0 0,-2 1 0 16,2-2 0-1,-2 2 0-15,2-1 4 0,0-1 2 0,0 1 0 0,-2-2 0 16,2-3-1-16,0 1-3 0,-2-5 2 16,2 4 0-16,0-2-1 0,0 3 0 0,2 1 0 15,-2-3-3-15,0-1 3 0,2-5 0 16,-2-1-1-16,2-2 0 0,-2-2-1 16,2-2 1-16,0-2 0 15,3 0 1-15,-3-1 1 0,0-2 0 0,0 2-3 16,4-2 7-16,-4 0-1 0,2 1-4 0,0-2 2 15,3 0 2-15,3-2 0 16,4-4-5-16,1-1 4 0,5-4-1 0,-3 0-2 16,4 2-2-16,3-2 0 15,-7 4-1-15,6 0 1 0,-3 1-1 0,-5 2 0 16,4 1-5 0,-9 0-15-16,-4 0-7 0,0 2-17 0,-6 1-19 0,0 0-34 15,0 0-19-15,-8 0-56 0,4 0-170 16</inkml:trace>
  <inkml:trace contextRef="#ctx0" brushRef="#br0" timeOffset="1083.81">3185 9907 495 0,'0'0'83'0,"0"0"0"16,0 0-13-16,0 0 2 0,0 0-28 15,0 0-21-15,-10-6-12 0,14 6-6 16,7 0-4-16,-3 3-1 0,6 5 2 16,5 0 0-16,2 1-2 0,-3 1 1 15,7 0 0-15,-2-1-1 0,-1 0-2 16,3 1 0-16,6 2-33 0,-2 0-63 0,-4-5-85 31,-8-7-254-31</inkml:trace>
  <inkml:trace contextRef="#ctx0" brushRef="#br0" timeOffset="4363.46">2768 11662 4 0,'0'0'66'16,"0"0"-17"-16,0 0-11 0,0 0 5 16,0 0 10-16,0 0-5 0,0 0-6 15,0 0-11-15,-33-12 1 0,33 10 3 16,-2 1-1-16,0 1 2 0,-2 0-1 15,1 0 2-15,1 0-4 16,-4 0-5-16,4 0-1 0,0 0-3 0,2-1 0 0,0 1-6 16,0-2-3-16,0 2-4 0,0 0-1 15,0 0-2-15,0 0 0 0,0 0-2 16,2 0-3-16,4 2-1 16,3-1 0-16,1 2 0 0,11-3 4 0,-3 0 6 31,7 0 3-31,6 0-4 0,2 0 1 0,2 0-1 0,5-3-2 0,-1-3 0 15,4-1 0-15,-4-1-3 0,-1 1 0 16,-5 0 0 0,0-1-1-16,-6 1-2 0,-11 4 0 15,1 0-3-15,-11-1 1 0,-4 4 1 16,0 0-2-16,0 0 0 0,-2 0 0 0,0 0 0 16,0 0 1-16,0 0-1 0,-2-1 0 0,-2 0-12 0,2-2-16 15,-6 3-20-15,-3-2-28 16,-1 0-23-16,4 1-30 15,-9-1-54-15</inkml:trace>
  <inkml:trace contextRef="#ctx0" brushRef="#br0" timeOffset="4664.55">3012 11512 7 0,'0'0'442'16,"0"0"-359"-16,0 0-6 0,0 0-14 15,0 0 4 1,0 0-13-16,0 0-11 0,0 0-7 15,0 0-8-15,-23-41-10 0,23 41-7 16,0 0-6-16,0 0-2 0,2 0-3 16,2 0 0-16,0 2 1 0,5 3-1 15,5 0 0-15,-1-1 2 0,9 4-2 16,-5 0 3-16,8 0 0 0,-3-1 0 16,1 0 1-16,0 0 1 0,0 0 0 15,-9-2 0-15,1 0-2 0,-9 1 0 0,-4-2-1 16,-2 0-2-16,0 1 3 0,0 2 1 15,-11 4 4-15,-7 4 1 0,-9 1 1 16,-8 3-5-16,-7 3-2 0,-5 2-3 16,-1-1 0-16,3 0-1 0,-1-2-19 15,7 0-37-15,6-2-51 0,8-4-115 16</inkml:trace>
  <inkml:trace contextRef="#ctx0" brushRef="#br0" timeOffset="7442.73">2865 13189 25 0,'0'0'95'0,"0"0"-91"0,0 0 5 15,-56 0 13 1,48 0 3-16,0-1-5 0,-5-2 2 0,7-2 10 0,2 1 1 0,0 1-6 16,2 0-1-16,-2 0 5 15,-1 0 0-15,-1 0 6 0,2 2 3 16,0-1-1-16,0 1-5 0,2 1 1 0,2-3-3 16,-2 3-3-16,2-1-5 15,0 1-5-15,0 0-2 16,0 0-1-16,0 0 0 0,0 0-2 0,0 0-3 0,0 0-3 15,2 0-2-15,2 0-2 0,4-2 0 16,9 2 5-16,-5 0 1 0,11 0 2 16,4 2 3-16,0-2-4 0,2 0-4 15,2 0 0-15,4-2 2 0,-2 1-2 16,4-2-3-16,-2-1 0 0,-2-2 0 16,-2 1 1-16,-6-1-4 0,-4 3 1 15,-11 2-1-15,0 1 0 0,-8 0-1 0,-2 0 1 16,0 1 0-1,0 1 1-15,0-1 1 0,0-1-2 16,0 0 1-16,0 3-2 0,-6 0-2 0,-2 3-5 0,2 2-11 16,-5 0-7-16,-1 3-4 0,0-4-20 15,3 0-11 1,-3 2-10-16,4-3-25 0,1-1-45 0,-1-3-84 0</inkml:trace>
  <inkml:trace contextRef="#ctx0" brushRef="#br0" timeOffset="7804.26">3059 13012 195 0,'0'0'106'0,"0"0"-83"0,0 0 49 16,0 0 9-16,0 0-5 0,0 0-17 15,0 0-13-15,0 0-2 0,-29-48 0 16,29 48-4-16,-2 0-7 0,2 0-7 15,0 0-7-15,0 0-8 0,0 0-3 16,0 0-3-16,0 0-2 0,0 0-3 0,4 0 0 16,1 4-3-16,9 3 2 15,1 2 0-15,5 0 1 0,3 1 0 0,10-1 1 16,-2-2 0-16,2 3 0 16,0 0 1-16,-6-1-2 0,2 4 1 0,-8-2-1 15,-9-1-4-15,-4 2 3 0,-4-3 1 16,-4 0 1-16,0 7 2 0,-10 2 0 15,-11 6 5-15,-10 4-2 0,-10 4-1 16,-6 4-1-16,-9 2-1 0,-4-1-3 16,8-3-1-16,-2-3-2 0,15-3-19 15,6-2-35-15,8-3-57 0,15-8-54 16,6-12-186-16</inkml:trace>
  <inkml:trace contextRef="#ctx0" brushRef="#br0" timeOffset="11551.78">2991 14494 37 0,'0'0'56'0,"0"0"9"0,-56 10-18 16,46-9 0-16,-7 1-7 0,9 0-12 16,2-2 1-16,0 1-3 15,0-1-7-15,3 0 3 0,3 0 2 0,0 0-2 16,0 0-7-16,0 1-3 0,0-1 8 0,-2 0 0 15,2 0 2-15,0 0-2 16,0 0-4-16,0 0-3 0,0 0-1 16,0 0-1-16,2 0-2 0,5 2-1 15,1 1 10-15,-2-1 14 0,13-1-7 16,-5 0-4-16,11-1-1 0,4 0 5 0,2-1-7 16,-2-4-8-16,8 0-1 0,-2 2-2 15,-2-1-3-15,0 2-1 0,1 2-1 16,-12 0 0-16,3-2-1 0,-2 1-1 15,-13 1 0-15,3 0-2 0,-7 0 1 16,-2 0 1 0,-4 0 0-16,0 0-7 0,0 0-12 15,0 0-12-15,0 0-25 0,-6 0-12 0,-5-6-57 0,-1 0-121 16</inkml:trace>
  <inkml:trace contextRef="#ctx0" brushRef="#br0" timeOffset="11918.41">3035 14315 514 0,'0'0'19'16,"0"0"46"-16,0 0-3 0,0 0-17 0,0 0-7 15,0 0-10-15,0 0-13 16,0 0-8-16,0 0-4 0,-21-18-2 15,29 26-1-15,0 1 2 0,3 0 4 16,5 1-2-16,-3 2 0 0,7-2 0 0,-3 2-1 16,4 0 0-16,1 1 1 0,-3 2 1 15,6-2 5-15,-7 1-2 0,3-4 0 16,-9 0-3-16,3-1 1 16,-9-1 0-16,-6-2-3 0,0-1 1 0,0 2 0 15,-2 1 1-15,-6 6 4 0,-13 2 2 16,2 4-4-16,-9 1-3 0,-1 1-2 0,-2 1-2 15,0 0 0-15,0 1 0 16,4-1 0-16,6 1-3 0,2-3-23 0,7 1-27 16,-7-2-49-16,9-4-88 15,-13-9-311-15</inkml:trace>
  <inkml:trace contextRef="#ctx0" brushRef="#br0" timeOffset="152012.12">22176 9087 190 0,'0'0'90'0,"0"0"-37"0,0 0 6 16,0 0-3-16,0 0-4 0,0 0-7 16,29-55 0-16,-25 47-6 0,-2 2 0 15,4 0-1-15,-1 0 3 0,1 2-7 16,-4-1-3-16,-2 1-7 0,2 1 4 15,-2 2-8-15,0 1-7 0,0 0-6 0,0 0 1 16,0 4-3-16,0 5-5 0,0 11 0 16,0 5 0-16,2 7 1 0,-2 5 2 15,-2 3 0-15,0 3-2 16,0 4 0-16,-7 1 1 0,5 1 0 0,0-3-2 16,0-4 1-16,2-2-1 0,2-4-2 15,-2-3 1-15,2-3 1 0,0-5 0 16,0-6-4-16,0-3-12 0,0-7-6 15,2-3-14-15,-2-2-13 0,0-4-36 16,0-2 2-16,2-8-13 0,-2-10-12 16,0-2-77-16</inkml:trace>
  <inkml:trace contextRef="#ctx0" brushRef="#br0" timeOffset="152215.54">21839 9074 396 0,'0'0'121'0,"0"0"-68"15,0 0 4-15,-33-59-16 0,35 53-11 16,4-2-2-16,11 0 1 0,-3 2 3 16,11-3-7-16,6-1-5 0,4 0-3 15,9-1-3-15,7 2-1 0,-1 0-7 0,6 3-2 16,2 0-2-16,-9 3 1 0,5 3-3 16,-2-3-9-16,1 2-31 0,3-2-45 15,-10-2-58-15,-9-2-115 16</inkml:trace>
  <inkml:trace contextRef="#ctx0" brushRef="#br0" timeOffset="152561.72">22900 8952 439 0,'0'0'74'15,"0"0"-25"-15,0 0 12 0,0 0 2 16,0 0-8-16,0 0-15 0,0 0-8 16,-36-53-8-16,18 48-7 0,-1 3-6 15,-10 2-4 1,-2 4-4-16,-2 8-1 0,0 3 1 0,4 4-1 0,0 2-1 16,6 3 0-16,1 3 0 0,1 5 0 15,5 1-1-15,-3 7 0 0,7 2 0 16,-3 5 1-16,5 3-1 0,6 1 1 0,-1-1-1 15,5-7 0-15,7-2 0 0,7-6-4 16,5-3-3-16,8-4-9 16,4-6-2-16,2-3-7 0,2-3-13 0,4-3-9 15,5-9-10-15,3-4-8 0,-6-9-36 16,-1-9-43-16,-7-1-181 0</inkml:trace>
  <inkml:trace contextRef="#ctx0" brushRef="#br0" timeOffset="153063.18">22933 9235 337 0,'0'0'121'0,"0"0"-79"0,0 0 0 15,0 0 14-15,0 0-12 0,0 0-13 16,-23-53-2-16,21 49-2 0,2 0-1 16,0 1-4-16,0-1-3 0,0 0-6 15,2 2-3-15,4-1-3 16,4 3-1-16,1-1-3 0,3-2 3 0,3 3 2 15,8 0-3-15,-7 3 0 0,3 3 0 16,4 3-1-16,-9 4-2 0,3 1 0 16,-5 2-2-16,1 4 1 0,-9 0 0 15,-2 4-1-15,0-3 1 0,-4 1 0 16,0-2 0-16,0-4-1 0,0-2-1 16,-2-4-2-16,0-2 1 0,0-1 0 0,-2 1 1 15,2-2-3-15,-9-4 4 0,1 1-1 16,0-3-2-16,-3 0 1 0,1 0 2 15,4-6 0-15,-5-1 0 0,3-2 0 16,4-4 0-16,2-4 1 0,0-4 0 16,-1-7 3-16,5-4 2 0,0-1 0 15,11 2 0 1,-1 5-5-16,7 4 1 0,-5 7 0 0,9 1-1 0,-7 4 2 16,9 6-3-16,-2 4 1 0,3 0 1 15,5 6 0-15,2 5-1 0,2 4 3 16,-4 4-4-16,-2 5 1 0,-8 2-1 15,-1 3 0-15,-9 5 2 0,-1-2-1 16,-4 0 0-16,-2-1-1 0,0-3-1 16,-2-4-12-16,0-6-5 0,0-4-6 0,-2-4-16 15,-4-3-19-15,-2 0-18 0,-3-6-22 16,-7-1-63-16</inkml:trace>
  <inkml:trace contextRef="#ctx0" brushRef="#br0" timeOffset="153362.1">23573 8940 118 0,'0'0'354'0,"0"0"-293"0,0 0-12 16,0 0 5-16,0 0-7 15,0 0-7-15,0 0-10 16,0 0-6-16,19-20-2 0,-11 20-2 0,9 1-1 15,-5 4 1-15,5 4-2 0,-1 2-3 0,1 4-5 16,-3 4-3-16,5 3 1 0,-5 6-3 16,1 3-1-16,-1 2 0 0,-5 6-3 15,-3 3 2-15,-2 1-2 0,-4 0 0 16,0-3 1 0,-2-1-2-16,-4-4-2 0,-1-3-6 0,-1-7-10 0,-6-3-14 15,3-4-16 1,1 1-26-16,-9-4-21 0,9-4-37 0,-6-4-141 0</inkml:trace>
  <inkml:trace contextRef="#ctx0" brushRef="#br0" timeOffset="153660.63">24491 9264 353 0,'0'0'129'16,"0"0"-64"-16,0 0-8 0,0 0-1 16,0 0-5-16,0 0-16 0,0 0-12 15,0 0-8-15,13-12-7 0,1 7-3 16,7 0-2-16,6 2-1 0,4 0-1 15,0 0 0-15,2 2-1 16,0 0 0-16,-4 1-4 0,-2 0-41 0,-7 5-20 16,-5-1-24-16,-9 4-64 0,-6-1-77 15</inkml:trace>
  <inkml:trace contextRef="#ctx0" brushRef="#br0" timeOffset="153833.91">24404 9469 537 0,'0'0'91'15,"0"0"-17"-15,0 0-21 0,0 0-7 0,0 0-25 16,0 0-8-16,0 0 3 0,0 0 4 16,0 0-2-16,67 44-7 0,-34-42-3 15,8-3-5-15,-2 1-1 0,-2 0-1 16,1-6-1-16,-1-1-30 0,0-3-34 31,-6-3-65-31,-8-1-112 0</inkml:trace>
  <inkml:trace contextRef="#ctx0" brushRef="#br0" timeOffset="155153.07">26232 8982 365 0,'0'0'101'0,"0"0"-69"16,0 0-12-16,0 0 3 0,0 0 10 15,0 0-8-15,8-10-9 0,-8 10-7 16,2 1-2-16,-2 3 1 0,2 0 0 15,-2 4-1-15,0 0 0 0,-2 6 2 16,-4 0-3-16,-11 2 0 16,3 1-2-16,-13-1-1 0,0-1 1 0,-6-1-2 0,-4-4 0 15,-2 0-1-15,-1-4-1 16,-3 1 0-16,4-3-1 0,-1-4-3 16,9 0-1-16,7-4 4 0,7-4 0 15,3 1-2-15,7-3 3 0,3-1-1 0,4-3 1 16,0-1 0-16,0-3 5 0,8 0 5 15,3 0 7-15,-3 0 3 0,2 3 39 16,5 3-42-16,-3 3-16 0,9 2 1 16,-7 2-1-16,13 2 1 15,-2 2 1-15,0 1 1 0,4 10-2 0,-2 4 1 16,0 2-1-16,-3 4-1 0,-11 9 0 16,-1 6 0-16,-8 4 0 0,-8 7 0 15,-6 1 2-15,-7 0-2 0,-5-2 1 16,-5-2-2-16,-2-5-1 0,2-4 0 15,0-4-2-15,0-6 1 16,-2-5 2-16,2-3-1 0,5-6 1 0,5-2-1 16,1-5-3-16,5-1 4 0,5-2 0 0,6 0 1 15,-2-5 0-15,2-6 0 0,0 0 1 16,2-3 1-16,6-5 1 0,9 1 2 16,-3 2-2-16,13 3-4 0,0 3 1 0,2-1-1 15,4 7 1-15,6 3-1 16,-1 0-2-16,3 5 0 0,6 1 1 0,-3 3-5 15,1-2-38 1,3 0-37-16,-9-4-24 0,-6-2-110 0</inkml:trace>
  <inkml:trace contextRef="#ctx0" brushRef="#br0" timeOffset="155377.04">26902 8981 445 0,'0'0'209'0,"0"0"-157"16,0 0-13-16,0 0 14 0,0 0-5 16,0 0-28-16,0 0-11 0,0 0-6 0,0-35-3 15,0 48 0-15,0 6 0 0,0 4 5 16,0 4 1-16,0 4-2 0,0 0-1 16,-3 3-1-16,-3 2 0 0,4 1-1 15,0-1 0 1,2-5-1-16,2-2-17 0,2-5-5 0,3-5-16 0,-5-6-34 15,-2-6-25-15,0-4-33 0,0-3-87 16</inkml:trace>
  <inkml:trace contextRef="#ctx0" brushRef="#br0" timeOffset="155567.01">26606 8938 595 0,'0'0'58'0,"0"0"-14"0,0 0-10 15,0 0 7-15,29-56-13 0,-11 47-11 16,9 2-2-16,6 1-4 0,5 0-4 16,3 1-1-16,2 2-4 0,3-1-2 0,8-2 0 31,1 2-16-31,-3-2-32 0,4-4-68 0,-15-2-78 0,-8-4-247 16</inkml:trace>
  <inkml:trace contextRef="#ctx0" brushRef="#br0" timeOffset="155882.34">27687 8831 621 0,'0'0'6'16,"0"0"17"-16,31-64 32 0,-27 47 18 0,-4 0-38 15,0 6-11-15,-6 1-3 16,-9 2-5-16,9 1-5 0,-12 2-3 0,3 1-5 15,-8 3 0-15,5 1-3 0,-7 7 0 16,-2 5 0-16,4 8 0 0,3 8-1 16,-7 7 1-16,0 8 0 0,6 6 0 15,-3 6 0-15,-3 5 0 0,6 4 0 16,7 5 1-16,1 1-1 0,5 0 0 16,4 1 1-16,4-3 1 0,2-4-2 15,8-4-2-15,3-7-7 0,3-8-9 0,7-11-7 16,6-8-4-16,6-10-11 0,-2-10-16 15,8-7-7-15,3-16-27 16,-3-10-48-16,-6-4-96 0</inkml:trace>
  <inkml:trace contextRef="#ctx0" brushRef="#br0" timeOffset="156325.57">27972 8728 360 0,'0'0'188'0,"0"0"-139"15,0 0-21-15,0 0 12 0,0 0 5 0,0 0-23 16,0 0-7-16,0 0-6 16,0 0-2-16,21-4 2 0,-15 27 5 15,-2 9 3-15,0 2-1 0,-2 5-7 0,-2 2-3 16,0 2-3-16,0 2-2 16,-2-5 0-16,2-1 0 0,0-7 0 0,2-7-1 15,-2-8 1-15,5-8-2 0,-5-4 2 16,0-3-1-16,0-2 0 0,2 0 1 15,-2-5 1-15,0-5 3 0,4-2 0 16,-2-7-2-16,2-4 0 0,2-8 5 16,5-4-1-16,3-6-2 0,0-5-3 15,7-4-1-15,-4-2-1 0,3 1 1 0,1 8-1 16,-6 10 0-16,1 10 0 16,-6 12 1-16,-5 4-2 0,-3 5 1 15,0 2-1-15,4 5-2 0,0 8-1 0,2 4 1 16,-4 7 1-16,3 5 2 0,1 5 0 15,2 2 0-15,-1 1 0 0,-3 1 1 16,4-2 0-16,5-3-1 16,-7-3 1-16,8-4-1 0,-5-2 2 0,1-1-1 15,5-3 0-15,-7-1-1 0,4-6-1 0,-3-1-27 16,-5-4-24-16,-4-4-50 16,-2-4-37-16,0 0-121 0</inkml:trace>
  <inkml:trace contextRef="#ctx0" brushRef="#br0" timeOffset="156518.76">27805 9433 577 0,'0'0'62'0,"0"0"-12"16,0 0-42-16,0 0 21 0,0 0 32 0,87-5-13 15,-44-11-14-15,17-3-12 0,6-2-10 16,4-1-4-16,3 2-5 0,1 1-2 15,-4 1-1-15,-1 3-2 16,-5 2-27-16,-8 3-33 16,-5 2-59-16,-11-3-87 0</inkml:trace>
  <inkml:trace contextRef="#ctx0" brushRef="#br0" timeOffset="157019.76">28289 9514 91 0,'0'0'508'0,"0"0"-470"0,0 0-4 16,0 0 17-16,0 0 17 0,0 0-27 0,55-11-9 15,-42 9-9-15,-7 1-6 0,-2 0-5 16,2 1-3-16,-2 0-3 0,-2 0-3 16,-2 4-3-16,0 0 0 0,0 5 0 15,-8-1 1-15,-2 3 1 0,-3-1-2 16,-11-1-9-16,-3 1-6 0,-2-3-11 15,-4 0-15-15,0 0-7 0,-2-3-10 16,6 1 6-16,6-1 9 0,0-1 7 16,11 0 14-16,-3-3 16 0,9-2 6 15,2-4 1-15,0-3 15 16,4 1 14-16,2-5-1 0,4-4 1 16,0 0 1-16,13 0-2 15,-5 3 1-15,13 3-4 0,0 3-9 0,4 7-7 0,6 1-2 16,1 1-1-16,1 9 1 0,0 2 1 15,-4 3-4-15,-10-2 0 0,-6 4-2 16,-11 0-2-16,-8 3-1 0,0 2 0 0,-17 2 3 16,1-2-3-16,-11-1-3 0,2 0-11 15,-6-3 2-15,6 0 2 0,-2-1 5 16,3-2 2-16,13-3-9 0,-1-1 12 16,6-2 0-16,4-2-4 0,2-2-1 0,0-1 3 15,8-1-1-15,6-3 3 0,3 0 0 16,8-9 0-16,8-6 3 0,8-4 0 31,9-4-2-31,-1-7-1 0,11-9-26 0,2-13-83 0,-6-4-145 0</inkml:trace>
  <inkml:trace contextRef="#ctx0" brushRef="#br0" timeOffset="157320.57">28973 8665 152 0,'0'0'402'15,"0"0"-327"-15,12-53-22 0,-6 47 14 16,1 1-8-16,3 5-29 0,0 0-10 16,1 4-6-16,7 6-2 0,-1 6-1 15,8 4 0-15,1 7-1 0,1 4 0 16,-2 7-1-16,2 5-3 0,4 8-3 15,-6 8-1-15,-3 8 0 0,-5 5-1 16,-9-1 1-16,-1-2 0 0,-5-6-2 16,-15-6-2-16,1-9-11 0,-11-6-6 15,2-9-16-15,-3-5-24 0,-5-7-42 16,0-7-20 0,0-9-65-16,8-4-213 0</inkml:trace>
  <inkml:trace contextRef="#ctx0" brushRef="#br0" timeOffset="157567.46">29552 9051 615 0,'0'0'67'15,"0"0"-26"-15,0 0-2 0,0 0 18 16,60 7-18-16,-42-7-13 0,9 0-4 15,4-1-6-15,2-2-6 0,6-1-1 16,7 1-5-16,-7-3-2 16,2 1-1-1,-1 0 0-15,-3-4-1 0,-8 4-19 0,0-4-20 0,-4 1-32 0,-3 0-44 16,-11-4-42-16,-7 1-153 0</inkml:trace>
  <inkml:trace contextRef="#ctx0" brushRef="#br0" timeOffset="157756.75">29736 8832 599 0,'0'0'78'0,"0"0"-12"15,0 0-6-15,0 0-23 0,0 0-23 16,0 0 2-16,0 0 9 0,33 54-6 16,-23-29-4-16,0 6-1 0,3 2-3 15,-7 2-3-15,-2 2-5 0,0-3-1 16,-2 1 0-16,0 0-2 0,-2-4-3 0,2-3-27 15,-2-5-12-15,4-5-44 0,3-8-71 16,-3-6-92-16</inkml:trace>
  <inkml:trace contextRef="#ctx0" brushRef="#br0" timeOffset="158101.62">30709 8711 693 0,'0'0'37'0,"0"0"-3"16,0 0 24-16,0 0 1 0,0 0-28 15,0 0-15-15,0 0-5 0,0 0-3 16,0 0-4-16,-58-48-2 0,31 48-1 16,-6 5 0-16,-4 5 1 0,0 5-2 0,2 3 0 15,2 8 0-15,2 3 0 0,0 5 0 16,4 4-2-16,4-1 0 0,4-1-1 15,7-1 2-15,6-2 0 16,6-2 0-16,2-2-1 0,8-1 2 0,11-3 0 16,6-4 0-16,6-1 2 0,12-5-1 15,5-5 2-15,8-3-1 0,2-6-2 16,0-1-4-16,-9-2 3 0,-3-5 0 16,-11-2 1-16,-10-3-9 0,-8 1-5 15,-7-3-9-15,-10-1-15 0,-6-3-30 16,-13-4-51-16,-7 1-98 0</inkml:trace>
  <inkml:trace contextRef="#ctx0" brushRef="#br0" timeOffset="160260.29">32412 8344 101 0,'0'0'92'0,"0"0"-90"0,0 0-1 16,0 0 8-16,0 0 24 0,7-54-3 0,-7 47-6 0,0-2-6 15,0 0 6 1,0 3 10-16,0-2 8 0,0 3-2 0,0-3-3 16,0 1 1-1,0 0-8-15,2 1 3 0,-2 1-6 16,2-1-2-16,-2 0-4 0,0 3 2 16,0 0-2-16,0 3-2 0,0 0-11 15,0 0-7-15,0 0 0 0,0 0 6 0,0 2 7 16,-4 4-8-16,-3 4-5 0,-5 4 0 15,-2 5 1-15,-5 3 0 0,-2 6 1 16,-1 2 0-16,-1 7-2 0,0 1-1 16,2 5 0-16,1 3-2 0,3 2 1 15,-1 2 1-15,5-1-1 0,3 0 1 16,4-4 0-16,4-5 1 0,2-3 0 16,2-3 0-16,6-6 0 0,2-4 1 15,7-8-2-15,-1-6 2 0,7-4 0 16,6-6 5-16,4-3 10 0,6-9 4 0,3-7-4 15,-3-5-5-15,-2-3-6 0,-4-1-4 16,-4-7 0-16,-6-3-2 0,-7-5 2 16,-3-3 0-16,-5-5-1 0,-6-4 0 15,-2-1 0-15,-2 3 1 0,-2 4-1 16,-10 9-1-16,-5 11-1 0,-6 6 0 16,-4 8-2-16,0 7-1 0,-2 6 1 0,2 2-1 15,0 9-1-15,0 5-1 16,3 9-5-16,1 4-6 0,6 8-10 15,5 5-16-15,5 5-15 0,5 0-6 0,2 0-25 16,4-3-20-16,0-7-8 16,7-5-21-16</inkml:trace>
  <inkml:trace contextRef="#ctx0" brushRef="#br0" timeOffset="160653.87">32818 8339 239 0,'0'0'73'0,"0"0"-32"16,10-56 12-16,-8 40-3 0,0 0 1 15,-2 1-7-15,0-1-1 0,0 3-5 16,0 2-5-16,0 4 2 0,0 1 1 15,0 5-6-15,0 0-4 0,0 1-9 0,-2 0-7 16,-2 5-10-16,-2 7-3 16,-5 5 1-16,-5 8 2 0,-1 7 1 15,-3 5-1-15,-1 4 0 0,0 4 2 16,1 1-1-16,5 1-1 0,1-3 0 0,5-2 0 16,7-4 1-16,2-5-1 15,7 0 0-15,7-3 1 0,0-3 0 0,9-3 0 16,-2-5-2-16,2-3-3 0,-1-6-19 15,-3-1-29-15,0-4 5 0,-5-5 1 16,0 0-38-16,-1-7-32 0,-1-4-26 16,-6-3-116-16</inkml:trace>
  <inkml:trace contextRef="#ctx0" brushRef="#br0" timeOffset="161336.81">32770 8444 441 0,'0'0'62'15,"0"0"-20"-15,0 0 7 0,0 0-1 0,0 0-15 0,-10-52-14 16,14 49 2-16,4 0 4 0,2 1-5 16,3 2-3-16,5 0-1 0,1 8-3 15,2 4 1-15,-1 3-1 0,-1 3-3 16,0 2-1-16,-7 1-5 0,-2 1-1 16,-3-2-2-16,-5 2 0 0,-2-3-1 0,0 2 0 15,0-1 0-15,-4-4 0 0,1 1 0 16,-1-5 0-16,2-3-2 15,2-2 2-15,0-5-1 0,0 0 1 16,0-2 0-16,0 0 1 0,0 0 0 0,4-5 0 16,3-2 0-1,-3-1 2-15,4-2-1 0,-4-5 2 0,2-2 0 0,3-2 1 16,-1-6 1-16,0-3 0 0,0-1-2 16,3-1 0-16,-1 2-2 0,-6 7-1 15,0 5 0 1,0 7-1-16,-1 5 1 0,-3 3-1 0,0 1 0 0,0 1-1 0,0 6-1 15,2 5-3-15,0 2 2 0,2 3 2 16,-2 3 1-16,0-1 0 16,4 3 0-16,-2-4 0 15,2-1 0-15,5 2 0 0,1-3 1 0,1-1 1 0,1-3-1 16,3-2 1 0,-3 0-2-16,-2-6 1 0,-1 0 0 0,-3-4 1 15,-4-2-2-15,0-7 1 0,0-4 2 16,-1-5-3-16,1-2-2 0,-2-5 0 0,-2-6 1 0,0-4-3 15,0-5-1 1,-2-1-2-16,-2-4 4 0,1 1 3 0,-1 0 2 16,0 2-2-16,-2 14-1 0,0 15 1 15,2 9-2-15,2 4-12 0,2 1 14 0,0-1 17 32,0 0 2-32,0 0-11 0,0 4-5 15,0 6-3-15,0 10-1 0,0 4 1 0,4 6 4 16,6 2 2-16,0-1 4 0,5 1 3 15,-1-3-1-15,-1 0 0 0,-1-3-3 16,-1 1-1-16,-5-2 1 0,-4 0-6 16,2 7 0-16,0 2-1 0,-2-2 0 15,-2-2-2-15,-4-6-1 0,-10-2 1 16,-5 0-7-16,-6-1-17 0,-6-2-9 16,-8 1-18-16,-9 0-66 0,-3-2-67 0,1-2-250 15</inkml:trace>
  <inkml:trace contextRef="#ctx0" brushRef="#br0" timeOffset="179831.92">27183 1424 25 0,'22'-65'95'15,"-5"32"-71"-15,-7 5 3 0,-6-3 8 16,-4 5 16-16,0 1-5 0,-4-1-15 0,-4 5 1 15,-11 0-2-15,9 1 6 0,-11 3 4 16,7 3 3-16,-7 2-2 0,7 1-3 16,-5 3-12-16,5 2-1 0,-7 2-6 15,7 3-8-15,-9 1-6 0,2 1-4 16,-2 8 0-16,-3 6-1 0,-5 2-1 16,0 4 1-16,-3 7 0 0,-1 3-1 15,4 5 1-15,-2 3 2 0,2 3-2 0,8-1 1 16,7 3-1-16,-1 1 0 0,9 0-1 15,6 5-1 1,2 0 1-16,4 1 0 0,7-4 1 0,3-1 0 0,-2-4 0 16,11-5 0-16,2-3 1 0,0-8-1 31,6-5-1-31,4-7 1 0,8-7 1 0,-1-7 3 0,11-11 4 0,1-13 16 16,6-10 7-16,4-6-4 0,0-6-6 15,0-6-10-15,-6-5 1 0,-10-5-1 16,-7-1-4-16,-14-1-3 0,-8 0 0 15,-13 1 0-15,-10 3-1 16,-17 6 0-16,-12 7-1 0,-8 13-2 0,-24 10-3 16,-13 9-8-16,-13 11 4 0,-6 4 4 0,-2 12 1 15,6 10-7 1,16 8-16-16,15 6-10 0,8 8-10 0,11 5-31 0,4 8-60 16,1-5-118-16</inkml:trace>
  <inkml:trace contextRef="#ctx0" brushRef="#br0" timeOffset="180131.18">26736 1831 529 0,'0'0'3'0,"13"-64"6"0,-11 46 40 16,-2 3 21-16,-7 4-12 0,1 2-15 0,-2 0-4 0,-7 2-7 31,5 4-8-31,-2 3-5 0,-7 0-7 0,3 8-12 0,-7 6-2 0,-8 9-1 16,-2 2 0-16,0 8 3 0,0 3 0 15,-7 6-1-15,3 3 0 0,-4 3 2 16,6 0-2-16,0 2 3 0,1-1-2 16,-1-3 2-1,4-2-2-15,-4 0-1 0,2-2-31 16,2 1-2-16,0-1-14 0,0-3-10 15,4-6-6-15,-4-4-17 0,-4-8-41 16,4-5-70-16</inkml:trace>
  <inkml:trace contextRef="#ctx0" brushRef="#br0" timeOffset="180466.86">25789 2370 455 0,'0'0'48'0,"0"0"12"0,0 0-10 0,0 0 6 15,-16-60-14-15,12 46-12 0,0 0 0 16,-3 1-5-16,5 3-6 0,0 4 1 16,-2 3 1-16,4 2-5 0,-2 0-4 15,2 1-5-15,-2 1-4 0,0 2-3 16,2 2-3-16,-4 6-1 0,-2 8-1 16,-5 3 5-16,1 6 0 0,2-1 2 15,-5 4-2-15,5-3 1 0,4-2-1 16,2-1 0-16,2-4 0 0,0-3 0 15,0-1 0-15,4-4 0 0,4-3 0 16,9-4-1-16,-3-3 1 0,9-3 0 0,10-1 2 16,2-10 1-16,4-6 1 0,3-4-1 15,-1-2-3-15,-6 2 0 0,-12 6 0 16,-6 5 0-16,-7 6-4 0,-8 4-40 16,-2 1-23-16,-12 8-31 0,-11 9-29 15,-10 4-86-15</inkml:trace>
  <inkml:trace contextRef="#ctx0" brushRef="#br0" timeOffset="180952.08">25537 2867 358 0,'0'0'46'0,"4"-75"-28"15,-2 46 10-15,-2 4 48 0,-10 1-17 16,-4 1-20-16,5 1-8 0,-11 1-3 0,5-1-7 16,-10 5-5-16,3 0 3 15,-7 3-6-15,2 3 0 0,-8 3-2 16,2 5-1-16,2 3-4 0,-2 0-4 0,2 7 0 16,-3 8-2-16,-3 4 0 0,4 7 0 15,-6 6 0-15,0 7-2 0,-1 6 3 16,3 7-1-16,4 1 1 0,4 3 1 15,6-3-2-15,9 0 0 0,10-3-1 16,2-2-1-16,6-2-1 0,4-1-3 16,15-2 4-16,0-3 2 0,8-8 0 15,10-4 0-15,0-3 0 0,15-7-1 16,2-5 1-16,10-7 1 0,7-7 0 16,-1-7 1-16,3-14 1 0,3-9 2 0,-10-8 9 15,-3-4 5-15,-16 1-1 16,-3-2-4-16,-17 2-5 0,-13-2 0 15,-3-8-2-15,-11-3-1 0,-6-8-2 16,-19-2-3-16,-6 4-1 0,-12 4-1 0,-6 11-7 16,-15 10-11-16,-2 12-2 0,-11 14-6 0,3 10-10 15,-11 13 3-15,3 9-10 16,8 6-16-16,-5 10-18 0,9 5-49 16,10-3-79-16</inkml:trace>
  <inkml:trace contextRef="#ctx0" brushRef="#br0" timeOffset="181266.25">25029 3439 458 0,'0'0'59'15,"-2"-60"-2"-15,0 43 7 0,-1 3 6 0,-3 3-19 0,4 4-9 0,-2-1-5 16,-4 3-11-16,2 5-9 0,-3 0-4 16,3 0-2-16,-6 3-4 15,-5 8-4-15,-1 6-2 0,-3 5-1 16,-8 7-1-16,-4 7 1 0,-2 6-1 0,-7 5-1 16,-3 3 2-16,2 1-1 0,1 4 1 15,-3-1-1-15,-1 3 0 0,3-2-16 16,-11 5-17-16,0-2-23 0,-1-1-40 15,-7-2 3 1,-5-4-76-16,5-7-133 0</inkml:trace>
  <inkml:trace contextRef="#ctx0" brushRef="#br0" timeOffset="181614.95">24026 4057 506 0,'0'0'10'16,"0"-57"35"-16,0 48 19 0,-2 0 0 15,-2 1-21-15,-2 1-18 0,-3 2 5 16,1-1 0-16,2 5-5 0,2 1-8 16,-2 0-1-16,-3 3-4 0,5 1-8 0,0 4-4 15,0 0 0-15,2 5 0 16,2 3 0-16,0 4-2 0,0 1 2 0,0 3 0 15,4 2 0-15,2 7 0 16,0-1 0 0,5 7 0-16,-5-4 2 0,6-4-2 0,5-7 0 0,-1-4 0 0,5-8-2 15,8-5 0 1,4-7 2-16,4-4-1 0,5-11 1 0,5-7 0 0,-3-1 2 16,-3-5-1-16,0 2-1 0,-6 0-3 0,-8 5-25 15,-8 6-26-15,-13 8-38 0,-6 6-44 16,-8 1-103-1</inkml:trace>
  <inkml:trace contextRef="#ctx0" brushRef="#br0" timeOffset="182135">23462 4666 467 0,'4'-51'25'0,"-2"27"-3"0,-2 6 31 16,0 2-3-16,-6 2-23 0,0 0-8 16,-9 1-1-16,1 0-1 0,-3 1-6 15,-1 1 4-15,-5 0 6 0,2 3-9 16,-2 2-2-16,-1 2 0 0,3 3 0 0,-2 1 2 15,3 1-1-15,-1 8-5 16,2 4-3-16,1 5-3 0,-3 8-1 0,-4 7-1 16,2 9 2-16,1 2 0 0,-7 6 1 15,2 6-1-15,-2 2 0 0,6 2 0 16,7-7 0-16,7-4 0 0,5-4 0 16,4-4-5-16,11-7 4 0,5-4 0 15,9-3-1-15,10-5 2 0,4-2-1 16,11-6 2-16,2-7-1 0,8-6 0 15,4-4 0-15,2-12 0 0,2-13 3 16,0-7 8-16,-2-9 8 0,-4-4-2 16,-2-5-6-16,-10 1-3 0,-9-1 0 0,-14 4-2 15,-8 1-1-15,-9 0-1 0,-10-4-2 16,-2 1 4-16,-12 0-4 0,-7 5-1 16,-4 8 0-16,-4 10-1 0,-12 9-1 15,-1 8-1-15,-1 6-5 0,-2 6-18 16,-1 6-8-16,3 14-11 15,-5 3-32-15,3 6-31 0,-5 3-45 0,5 1-107 16</inkml:trace>
  <inkml:trace contextRef="#ctx0" brushRef="#br0" timeOffset="182482.03">22858 5231 278 0,'0'0'191'0,"0"0"-118"0,0 0-21 16,-16-58 21-16,14 50-1 0,0 3-19 15,-1 1-14-15,1 4-3 0,2 0-5 16,-2 0-10-16,0 0-4 0,2 0-7 0,-2 3-5 15,-2 0-1-15,-8 7-2 16,-1 7 0-16,-12 7-1 0,1 5 0 0,-9 6-1 16,-7 5 0-16,-1 3 1 0,-7 3-1 15,-3 1 0-15,-1 2-2 0,0 1-20 16,1 1-8-16,7-6-12 0,9-5 1 0,6-7-4 16,11-2-7-16,3-3-18 15,7-5-41-15,0-1-61 0,-1-9-173 0</inkml:trace>
  <inkml:trace contextRef="#ctx0" brushRef="#br0" timeOffset="182828.76">22131 5595 610 0,'0'0'53'0,"0"0"-5"0,0 0 6 16,0-50 4-16,0 46-23 0,0 3-16 15,0-1 1-15,0 2 1 0,0 0-6 16,0 2-6-16,0 3-4 0,-7 0-5 0,3 4 0 16,-4 5 0-16,0 4 0 0,-1 2 0 15,-3-1 0-15,4-1 0 16,4 0 1-16,2-2-1 0,0 0-1 0,2-1 1 16,2-2-1-16,2 0 0 0,0 0 0 15,2-2 0 1,6 0 0-16,-3-2-1 0,1 1 1 0,5-3 1 0,-5-1-1 15,4-1 1-15,3-2-1 16,1-2 2-16,3-3-2 16,8-8 1-16,0-6 0 0,6-5 0 0,2 1-1 15,5-2 1-15,-1 4 0 0,-2 4 0 16,-6 5 0-16,-2 2-10 0,-8 4-54 16,-4 0-78-16,-15 0-130 0</inkml:trace>
  <inkml:trace contextRef="#ctx0" brushRef="#br0" timeOffset="183538.76">21971 5791 462 0,'0'0'41'16,"0"0"-13"-16,-12-52 9 0,4 44 12 0,-5 3-8 15,-3 2-13-15,-3-2-11 0,-6 4-7 16,-1 1-2-16,-1 4 2 0,0 7 2 16,-2-1-4-16,2 1 4 0,6 4 2 0,3-1 1 15,-3 4-6-15,4 4-7 0,1 3-2 16,1 5 0-16,-1 3-3 0,1 7 3 16,-1 5-1-1,4 5 0-15,-1 4 1 16,3 2 0-16,6 5 0 0,2-2 0 0,4-4 0 0,12-4 0 0,3-8 1 15,3-3-1 1,3-7 0-16,4-2 0 0,2-6 0 0,0-6 1 0,4-10-1 0,2-6 1 16,-2-8 1-16,2-10 10 15,2-12 6-15,3-8 0 0,5-13 4 16,-1-10-2-16,5-5-9 0,-5-4-2 16,-7 1-3-1,-4 5-1-15,-10-2 0 0,-13 3-1 16,-8-3 0-16,-4 1 2 0,-15 0-1 15,-7 4-2-15,-11 11 0 0,-13 14-3 16,-2 15-1-16,-8 18-7 0,-4 13-9 16,3 12-3-16,5 10-13 0,0 11-9 15,9 9-29-15,-1 12-52 0,5 4-74 0,8-11-200 16</inkml:trace>
  <inkml:trace contextRef="#ctx0" brushRef="#br0" timeOffset="-162512.66">29622 1612 22 0,'0'0'58'0,"0"0"-38"0,0 0 13 16,0 0 10-16,0 0-7 0,0 0-3 0,0-27-5 16,0 24-6-16,-2 1 0 0,2 0 3 15,-2 2 7 1,2-1-9-16,-2 0-7 0,0 1-5 0,2 0-4 0,0 0-4 16,0-1-3-16,0 0-1 15,-2 1-1-15,2 0 0 0,-3 0-23 0,-1 1-13 16,2 3-18-16,-6 1-28 0,6-1-23 15</inkml:trace>
  <inkml:trace contextRef="#ctx0" brushRef="#br0" timeOffset="-160289.72">29440 1737 193 0,'0'0'21'0,"0"0"6"0,0 0 4 16,0 0 7-16,0 0-4 0,31-25-8 15,-29 22-5-15,0 0 0 0,0 3-4 16,-2 0-4-16,2 0-4 0,-2 0-2 16,0 0-2-16,0 0 2 0,0 0 4 15,0 0 0-15,0 0 1 0,0 0-2 16,0 0-2-16,0 0 0 0,0 0 1 16,0 0-2-16,0 0 8 0,0 0-8 15,0 0-2-15,0 0-3 0,0 0 0 16,0 0-2-16,-2 0 0 0,2 3 0 15,0 0 0-15,0 0 1 16,0-1 0-16,0 1-1 0,0 0 1 0,0-3 1 0,-2 1 2 16,2 1 0-16,0-2 1 0,-2 0 1 15,2 0 3-15,-2 0 1 0,-4 1 3 16,4-1-3-16,-2 3-2 0,-1-1-3 16,1 0-1-16,2 1 0 0,-2 3-2 15,-2 0-1-15,0 2-1 0,2 3 1 16,-1-2-1-16,3 1 0 0,-4 2 0 15,4-1 0-15,-6 1 1 16,-3 0-1-16,3-2 0 0,-4-1 5 16,-5 0 2-16,-3-1-2 0,-1 0-3 0,-8-2 0 15,0-2 1-15,0-3-2 0,4-1 0 0,0-2 1 16,3-5-2-16,5-2 3 16,3-2-1-16,5-1 4 0,3-5 2 0,-4-2 2 15,6-1-3-15,2-2 0 16,2 0-1-16,0 0 2 0,6 2 2 15,6 0-2-15,1 0-2 0,1 0-1 0,3 1 13 16,3 8-11-16,-3 1-7 0,6 4 0 16,6 3 0-16,-3 2 0 0,8 4 0 15,-1 7 1-15,0 5-1 16,-6 7 1-16,-3 5-1 0,-1 3 0 0,-13 6-1 0,-5 2 2 16,-5 3-2-16,-7 0 2 0,-7-3-1 15,-5-1 0-15,-3-4 2 0,3-4 1 16,-8-2-3-1,2-5-2-15,7-5-4 0,-5-3 4 0,0 0-1 0,3-5 1 16,-3-1-5 0,0-1-1-16,7-4 7 0,-3-1 0 15,7-2 1-15,1 0 0 0,-3-4-2 0,5-3 2 16,3-2 0-16,0-3 2 0,0-5-2 0,4 0 4 0,2 2 1 16,4 0-2-1,4 0 4-15,0 5-4 0,3 3-3 0,7 4 1 0,-1 3-1 16,6 0 0-16,4 6 0 0,-1 8 0 15,-1 2 0 1,2 5 1-16,-2 4-1 0,4 1 1 0,-11 1 0 0,7-1 2 16,-4-3-3-16,-5-2-20 0,7-4-9 15,-2-2-10-15,-3-5-7 0,3-6-3 16,-2-4-15-16,1 0-13 0,-3-5-37 0,-1-5-83 16</inkml:trace>
  <inkml:trace contextRef="#ctx0" brushRef="#br0" timeOffset="-159943.52">29779 1900 455 0,'0'-55'47'0,"0"38"9"0,0 5 11 16,0 2-4-16,0 3 0 0,0 1-19 15,-2 1-12 1,-2 2-6-16,0 1-8 0,-1 0-5 0,-1 1-1 0,2 1-7 16,0 0 1-16,0 0-5 0,-2 0-1 15,-7 5 0-15,5 5-2 0,-2 4-3 16,-5 5 4-16,7 5-1 0,-2 4 1 15,1 1 1-15,3 3 0 0,2-2 0 0,4 1 0 16,0-2 0-16,8-4 0 0,3-4-1 16,3-2 0-16,7-5 0 0,1-4 1 15,3-7 0 1,8-3 1-16,7-7 1 16,-1-8 2-16,0-3 3 0,-4-5 5 15,-4 1 0-15,-2-2-1 0,-10-2 3 16,-1-5-2-16,-13-3 1 0,-5-2 0 15,-7 2-5-15,-15 3-5 0,-9 8-3 0,-13 7-1 16,-5 4-2-16,-5 9-13 16,-6 3-17-16,4 10-12 0,11 10-5 15,3 9-18-15,3 4-56 0,6 7-70 16</inkml:trace>
  <inkml:trace contextRef="#ctx0" brushRef="#br0" timeOffset="-157976.18">27871 3014 308 0,'0'0'58'0,"0"0"0"0,0 0-4 15,2-55 18-15,-4 46-14 0,2 0-14 0,-4 2-7 16,4 1 4-16,-2 3-4 16,0-1-6-1,0 0-3-15,2 2-3 0,0 2-4 0,0 0-4 0,0-1-7 16,0 1-7-16,0 0-3 0,0 1-2 15,0 9-1-15,0-1-1 0,0 6 2 0,0 4 2 16,0 5 0-16,-4 5 0 16,-1 6 1-16,1 1 0 0,-4 5 0 0,2-1 0 15,0 3-2-15,-1-1 1 16,-3 3 0-16,4-2 1 0,0-4 0 16,2-5-1-16,4-1 0 0,0-5 1 0,-3-2-1 15,3-7 1-15,3-1-1 0,-3-3 0 16,0-5-11-16,0-1-16 0,0-6-7 15,0 0-29-15,6-3-13 0,0-2-10 16,2-8-42 0,-4-4-92-16</inkml:trace>
  <inkml:trace contextRef="#ctx0" brushRef="#br0" timeOffset="-157520.02">28584 3023 546 0,'0'0'36'0,"0"0"-22"0,0 0 17 0,0 0 30 16,0 0-9-16,0 0-17 0,0 0-5 15,0 0-10-15,-12-41-6 0,1 37-7 16,5 4-5-16,-6 0-2 0,-5 0-2 15,1 9-1-15,-3 1 0 0,-2 5 1 16,5 1 2-16,-9 2-2 0,11 3 0 16,-5 1 0-16,5 5-1 0,-3-1 1 15,9 5 2-15,2 1 0 0,1 0-2 16,3 3 2-16,2-1-3 0,4-3 2 16,5-2 0-16,3-1-1 0,9-6 1 0,0-3 1 15,-1-3 1-15,9-1-1 0,0-8 3 16,4-4-2-16,0-3 3 0,-4-5-1 15,0-6 3-15,-4-7 11 0,2 0 12 16,-5-3-8-16,3-7-6 0,-8-3 2 16,1-4 2-16,-7-7-3 0,-5-4-6 15,-6-2-5-15,-2 5 1 0,-8 5-4 16,-15 8 1-16,-8 6-2 0,0 8-1 16,-7 6-4-16,7 7-9 0,2 3-6 15,2 9-11-15,5 5-16 0,3 6-16 16,0 5-34-16,5-1-10 0,-1 2-31 15,7-5-78-15</inkml:trace>
  <inkml:trace contextRef="#ctx0" brushRef="#br0" timeOffset="-156939.25">31050 2877 199 0,'0'0'53'15,"0"0"19"-15,0 0 4 0,0 0 4 16,6-53 5-16,-6 52-16 0,0-1-12 16,0 2 4-16,0 0-10 0,0 0-12 15,0 0-11-15,0 0-7 0,2 0-10 16,-2 0-5-16,0 0-6 0,3 8 0 16,-3 4-1-16,2 7 1 0,-2 4 2 15,0 5 1-15,-5 5 1 0,1 4 2 16,-2 6-2-16,0 4-2 0,-2 1-2 15,4-3 0-15,-3-2 0 0,-1-6 0 0,6-1 1 16,0-7 0-16,0-3 0 0,2-4-1 16,-2-5 0-16,2-2-10 15,0-4-15-15,0-2-11 0,6-4-29 0,2-3-39 16,1-2-29-16,-3-6-136 0</inkml:trace>
  <inkml:trace contextRef="#ctx0" brushRef="#br0" timeOffset="-156529.62">31703 2875 689 0,'0'0'37'0,"0"0"-19"16,0 0 53-16,5-52-5 0,-5 44-39 15,-3 4-16-15,-1-1-6 0,-2 0 1 16,0 2-2-16,-4 3-3 0,-1 0-1 15,-1 2 0-15,-7 8-4 0,1 5 2 16,-5 6 0-16,2 4 1 0,1 3 0 16,-3 1 1-16,4 5 1 15,3-2 0-15,-1 2-1 0,7-2-3 16,4 0 3-16,6-1 0 0,0-3-4 0,6-1 3 0,4 0 0 16,7-5 0-16,-1-3 0 15,7-2 1-15,2-5 0 0,2-5 0 16,-3-5 2-16,5-2 1 0,-2-3 0 0,2-8 5 15,0-2 10-15,-2-4 3 0,-2-3-1 16,-7-7-1-16,1-6-6 0,-7-6-13 16,-7-7 0-16,-7-1 0 0,-1-3 0 15,-17 4 0-15,-9 5 0 0,-12 5 0 16,-9 5 0-16,-6 7 0 0,4 11-9 16,9 7-15-16,4 6-7 0,-11 11-6 15,3 12-69-15,-11 5-78 0,4 2-44 0</inkml:trace>
  <inkml:trace contextRef="#ctx0" brushRef="#br0" timeOffset="-88573.06">31577 1204 437 0,'0'0'68'16,"0"0"-40"-16,0 0 6 15,0 0 22-15,0 0-11 0,0 0-12 0,0 0-7 16,0 0-4-16,0 0-7 0,13-37-8 15,-11 37-5-15,-2 7-2 0,0 4-2 16,0 8 2-16,0 4 1 0,2 5 2 0,-6 3 0 16,2 2 0-16,-2 1-2 0,-1-2 0 15,5 1 0-15,0-5 0 0,0-3 0 16,5-3-1-16,-3-5 0 0,2-2 0 16,0-3 0-16,-2-7 1 15,0-2-1-15,0-3 0 0,0 0 2 16,0 0 1-16,2-4 4 0,0-6 19 15,9-5 11-15,-1-4-15 0,1-6-13 0,-1-2-5 16,0-6 0-16,5-3-2 0,0-1 1 16,3 3 1-16,5 3-3 0,-8 11-1 15,-1 5 0-15,-8 7 0 16,-1 5 0-16,-5 3-2 0,2 0 0 0,0 7-2 0,8 6 0 16,-5 5 3-1,1 4-2-15,-2 4 3 0,2 5-1 0,-6 2 1 0,0 3 0 16,-2-2 0-16,2-1 0 15,-2-2 0-15,0-5 0 16,3-4 0-16,-3-6 0 0,4-4-1 0,0-5-12 0,2-2-14 16,4-3-11-16,3-3-11 0,5-9-14 15,1-6-12-15,6-6-9 0,4-6-47 16,0 2-88-16</inkml:trace>
  <inkml:trace contextRef="#ctx0" brushRef="#br0" timeOffset="-88147.71">32200 1274 147 0,'16'-54'110'0,"-8"27"0"0,-6 7-31 16,-2 5-6-16,0 2-2 15,0 5-14-15,0 2-10 0,0 2 7 0,0 1-7 16,0 1-9-16,0 2-11 0,0 0-14 16,0 0-9-16,-2 0 2 15,2 0-4-15,-4 2-1 0,-2 2-2 0,-2-1 2 16,-1 1-1 0,-1-2 0-16,0 1 3 0,-3-1-1 0,3-2 0 0,-2 1 0 15,-3-1 0-15,7-1-1 0,-4-1 0 16,5-3 1-16,1 1 0 0,4-2-2 15,-2 0 1-15,2-1 0 16,2-3 1-16,-2-4-1 0,8 0-1 0,0 1 0 16,7 3-2-16,1-1 2 15,1 4-2-15,3 4 1 0,1 0 0 0,3 3 0 16,3 0-1-16,0 0 1 0,-6 5 0 0,-1 3 0 16,-7 1-1-16,-5 1-1 0,-4 5 3 15,-4-1-2-15,-9 4 1 0,-3 0 1 16,-11 1 4-1,-4-2-1-15,-4 3-1 0,0 0 0 16,4 0 2-16,4 1 0 0,5-2 0 16,3-2-4-16,7-3 0 0,2-3 0 0,3-2 1 0,3-3-1 0,2-3 0 15,2 0 0-15,13-3 2 0,10 0 0 16,14 0 1 0,15-3 3-16,10 0-2 15,2 0-4-15,0 3-3 0,-12 3-71 0,-15 6-102 16,-14-1-148-16</inkml:trace>
  <inkml:trace contextRef="#ctx0" brushRef="#br0" timeOffset="-80340.58">27629 4341 546 0,'0'0'15'0,"0"0"-5"0,0 0 2 15,0 0 34-15,0 0-8 0,0 0-15 16,15-51 0-16,-13 51-2 0,-2 0-2 16,0 0-7-16,0 1-6 0,0 4-4 15,0 4 0-15,0 4 1 0,0 6 2 16,0 2 6-16,0 7-1 0,-4 1 0 16,1 3 1-16,-3 2-7 0,2 1 0 15,4 2-4-15,-4 3 2 0,2-1 0 0,2-3 0 16,0-2 1-16,6-5-2 0,-2-4 0 15,5-4 1-15,5-5-2 0,-8 1-12 16,0-6-26-16,3-1-30 0,-3-6-19 16,-2-4-42-16,0-3-59 0</inkml:trace>
  <inkml:trace contextRef="#ctx0" brushRef="#br0" timeOffset="-79933.05">27939 4430 486 0,'0'0'36'0,"0"0"-10"0,0 0 30 0,0 0 4 16,0 0-21-16,0 0-2 0,0 0-1 15,0 0-8-15,0 0-12 16,-2-18-7-16,-4 22-4 0,-2 4-5 0,-7 2 1 16,3 3-1-16,-1 1 0 0,-3 4 2 15,10 1-2-15,-5 3-1 0,1 0 1 16,4 4 0-16,6 1 0 0,0 1 0 15,2-2 0 1,10 0 0-16,1-1 0 0,3-1 0 0,7-6 0 0,2-1 0 0,2-4 0 16,2-7 0-16,-3-3-1 0,5-3 1 15,0-10 2-15,3-4-1 0,-1-3 4 16,-4-2 1-16,-3-2 1 0,-1-5 0 16,-6-7-1-1,-1-3 0-15,-7-5 3 0,-5-2 0 0,-2 4 2 0,-4 5-6 16,-2 6-4-1,-6 7 1-15,-5 3-2 0,-7 8 0 0,5 2-1 0,-10 5-1 0,-1 1-4 16,3 2-10 0,0 9-3-16,-4 2-4 0,0 3 0 0,11 3-14 0,-7 4-21 15,11 1-9 1,-3-1-24-16,5 1-55 0,2-7-104 0</inkml:trace>
  <inkml:trace contextRef="#ctx0" brushRef="#br0" timeOffset="-79396.14">28613 4453 337 0,'0'0'84'0,"0"0"-30"15,0 0-5-15,0 0 21 0,0 0-17 0,-19-53-20 16,19 45 4-16,-6 1 1 0,6 2-8 0,-6-1-6 16,2 2-6-16,-2-2-5 0,2 3-3 15,-3 0-2-15,5 3-1 0,-2 0-2 16,-2 0-2-16,-4 2-1 0,-1 0-2 16,5 4 1-16,-6 1-1 0,-3 2-1 0,5 2 0 15,-7 3 1-15,5 3 0 16,2 1-1-16,-7 1 0 0,11 2 1 0,0 0-1 15,-5-1 1-15,7 1 0 16,0-1 0-16,4 0-1 0,0 1 1 16,0-2 0-16,0 3-1 0,6-3 1 15,5-1-2-15,-3 0 1 0,-2-4-2 0,11-3 0 16,-7-2 1-16,7-4 2 0,-1-1-2 16,1-4 1-1,3-1 1-15,3-7 0 16,-4-2 3-16,3-3 3 0,1 1 7 0,-8-4-1 15,5-2 1-15,-7-4 5 0,1-4-1 0,-2-8-3 0,-5-2-2 0,-3-1-4 32,-6 0 2-32,0 7-8 0,-13 2 1 15,-10 8-2-15,-6 3-1 0,-4 6-2 0,-4 4-6 16,-6 5-14-16,3 2-9 16,7 6-1-16,4 2-11 0,-2 4-22 15,4 4-45-15,0-2-45 0,6 0-83 16</inkml:trace>
  <inkml:trace contextRef="#ctx0" brushRef="#br0" timeOffset="-75047.69">30748 4254 425 0,'0'0'81'0,"0"0"-74"0,0 0 17 15,0 0 36-15,0 0-18 0,0 0-16 16,0 0-3-16,0 0 4 16,5-36-1-16,-5 35 0 0,0 1-7 0,0 0-8 15,0 0-8-15,0 1-2 0,0 4-1 16,0 3-2-16,6 6 1 0,-4 6 1 0,0 3 0 15,0 3 0-15,0 4 1 0,0-1-1 16,-2 1 0-16,2 1 1 0,0-2-1 16,0-4 0-16,0 0 1 0,0-2 0 15,3-3 0-15,-5-3-1 0,2-4 0 16,4-3-21-16,-4-2-30 0,4-2-22 16,-4-4-42-16,4-2-39 0,-2-7-119 15</inkml:trace>
  <inkml:trace contextRef="#ctx0" brushRef="#br0" timeOffset="-74475.72">31280 4231 306 0,'0'0'62'16,"0"0"-30"-16,0 0-3 0,0 0 24 15,0 0-9-15,0 0-14 0,0 0-9 0,0 0-7 16,-7-4-5-16,3 2 1 0,0 1 0 16,2-2-2-16,-4 2-1 0,2-2 0 15,-4 0 0-15,1 3 2 0,1-3-1 16,-4 1 1-16,-1 0 1 0,-1 0-2 16,2 0-2-16,-5 2-1 0,5 0-1 15,-7 0-3-15,7 4 0 0,-2 0 0 16,-1 3-1-16,3 2 0 0,0 1 0 15,-1 1 0-15,3 4 0 0,0 1-1 16,-1 4 1-16,1-2 0 0,6 2 0 16,2-2 0-16,0 2 0 0,0-1 0 15,4 1 0-15,7-3 0 16,-3 2 0-16,4-3 0 0,5-3 0 0,-3-1 0 0,5-3 0 16,-3-2 0-16,7-4 2 0,2-3-1 15,-6 0 5-15,3-3 11 0,1-6 9 16,-4-1 1-16,1-3-6 15,-3-5-4-15,3-3-1 0,-1-4-3 0,-2-4-5 16,-3-3-4-16,-6-2-2 0,-4 0 0 16,-4 3 0-16,-2 5-1 0,-8 3 1 15,-6 3-2-15,-5 4 0 0,2 3 0 16,-8 3 0-16,5 5-2 16,-1 2-3-16,-2 3-3 0,2 0-3 0,1 8-1 15,1 4-6-15,0 2-8 16,9 6-6-16,-1-3-8 0,5 0-10 0,6-2-3 0,0-2 0 15,2 1-4-15,4-1-20 16,4 1-20-16,1-4-51 0</inkml:trace>
  <inkml:trace contextRef="#ctx0" brushRef="#br0" timeOffset="-73947.03">31753 4173 151 0,'0'0'162'16,"0"0"-107"-16,0 0-8 0,0 0 17 15,0 0-11-15,23-51-13 0,-21 45-12 16,4 0-3-16,-4 2-2 0,-2-1-2 15,0 2-2-15,0 0-3 0,0 1 3 16,0 2-2-16,0-1-6 16,-4 1-3-16,0 0-5 0,-2 0 0 0,-3 0-3 0,-1 2 0 15,-2 3 0-15,-3 2 0 0,-3 3-1 16,3 1 0-16,-6 3 1 0,7 1-1 16,-5 2 1-16,5 2-1 0,1 2 1 15,1 1 0-15,6-2 0 16,0 2 0-16,2-1-1 0,4-1 0 0,0 0 1 15,0-2 0-15,6 1 0 0,0 0 0 16,6-2 0-16,3-3 0 0,1-3 1 16,7-2 0-16,2-3 5 0,0-4 8 15,4-2 11-15,0-5 1 0,0-5 4 16,-3-3-4-16,-7-2-11 0,2-4-3 16,-1-3-1-16,-5-3-3 0,-5-5-2 15,-2-5-3-15,-8 2-1 16,-8-2 0-16,-8 4-1 0,-11 2-1 0,-8 7-1 15,-3 6-7-15,1 5-3 0,0 8-1 0,2 3-8 16,2 2-14-16,-2 10-14 0,-5-1-21 16,-1 3-27-16,0 5-84 0,1-4-163 15</inkml:trace>
  <inkml:trace contextRef="#ctx0" brushRef="#br0" timeOffset="-73473.47">28948 5288 6 0,'0'0'297'0,"0"0"-237"15,0 0-11-15,0 0 16 0,0 0-3 16,0 0-15-16,0 0-11 0,-12-29-4 0,16 25-2 16,0 0-8-16,4-1 1 0,-2 0-2 15,9-2 0-15,1 0-5 16,9-3-4-16,2 3-6 0,4 1-3 0,-6 4-3 15,0 2 1-15,-5 0-1 16,-7 4-3-16,-3 3-22 0,2 4-15 0,-5 3-16 16,-7 2-19-16,0-1-44 0,-2 2-46 15</inkml:trace>
  <inkml:trace contextRef="#ctx0" brushRef="#br0" timeOffset="-73296.55">28832 5503 498 0,'0'0'31'15,"0"0"10"-15,0 0-34 0,0 0 54 16,0 0-5-16,0 0-16 0,68-8-15 16,-41 1-15-16,4 0-7 0,2 1-2 15,3 1-1-15,-3 0-1 0,-2 1-20 16,0-1-21-16,-2 2-15 0,4-1-18 16,4-3-36-16,0-1-49 0</inkml:trace>
  <inkml:trace contextRef="#ctx0" brushRef="#br0" timeOffset="-72698.09">29783 5172 546 0,'0'0'42'0,"0"0"-27"16,0 0 25-16,0 0 20 16,0 0-19-16,0 0-14 0,0 0-2 0,0 0-5 15,0 0-10-15,6-15-4 16,-10 18-4-16,-6 1-1 0,-7 0 0 0,3 2-1 15,-7-1 1-15,0-2-1 0,-3 3 0 16,-7-5 0-16,4 1-2 0,-2-2-1 16,8 0 0-16,0 0 2 0,7-3 1 15,0-3-1-15,3-1-4 16,-3-3-1-16,8 1-1 0,-3-4 3 0,5-2 3 16,4 0 0-16,0-2 0 0,2 0 0 15,2 4 1-15,5 0 0 0,3 3 0 16,-2 0 0-16,3 1 0 0,7 0 3 15,7 3 0-15,0 2 5 16,0 2 3-16,2 2-6 0,2 9-2 0,0 3-1 0,-4 7 0 16,4 2 1-16,-8 4 3 0,-7 4-1 15,-6 1-3-15,-1 6-1 16,-9 1 0-16,-11 3 1 0,-3 3-1 0,-9-2 0 16,-4 0 0-16,5-7-1 0,-5-6-9 15,-2-5-2-15,4-8 6 0,2-3 2 0,-2-7-3 16,-1-1-1-16,-1-2 1 15,2-2-6-15,2 0 2 0,-4 0 3 16,7-5-4-16,3 1 10 0,-2-6 1 16,7-2-1-16,2-2 0 15,1-3 1-15,5-5 0 0,4-1 4 16,4-2 7-16,7 4-1 0,-1 3 1 0,0 7 1 0,11 4-2 16,-4 7-3-16,7 0-2 0,3 7 0 15,6 6-2-15,5 3-2 0,-1 5 1 16,-2 4 1-16,-2 2-3 0,-4 3 1 15,-4-2-1-15,-9-1 2 0,3 1-2 16,-9-4 0-16,3-2 0 0,-3-1-23 16,-2-6-20-16,-2-3-27 0,5-3-9 0,-7-6-33 15,0-3-43-15,-4 0-166 0</inkml:trace>
  <inkml:trace contextRef="#ctx0" brushRef="#br0" timeOffset="-72242.84">30182 5266 451 0,'0'0'12'0,"0"0"27"0,0 0 9 0,17-56 20 31,-17 50-20-31,0 1-14 0,-3 1 0 0,-3 2-3 0,2 0-10 0,-6 0-6 16,2 1-7-16,-7 1-2 15,3 0-3-15,1 0 0 16,-3 3-1-16,1 4 0 0,-3 2-2 0,4 6 0 0,-7-2 0 15,2 4 0-15,-3 2 1 0,1 2-1 16,1 0 0-16,1 0 0 0,3 0 0 16,5-2 0-16,3 0 1 0,4 0-1 15,2-1-1-15,0 0 1 0,8 1 0 16,3-2 0-16,5-2 0 0,3-3 1 16,1 0-1-16,7-6 0 0,0-4 1 15,0-2 0-15,4-2 5 0,0-4 3 16,-2-2 5-16,-2-4 2 0,0 0 1 15,-7-2-4-15,1-6-2 0,-2-1-2 0,-5-4-2 16,-4-4-1-16,-1-3-2 0,-7-2-4 16,-2 0 1-16,-8 3-1 0,-5 6 1 15,-8 6-1 1,-1 3-1-16,-7 3-2 0,-4 6-3 0,-5 3-3 0,-3 4-4 16,4 1-4-16,0 4-1 0,0 4-3 15,1 1 1-15,1 5-10 0,4 1-14 16,6 4-19-16,5 1-11 0,3-1-55 15,9-5-72-15</inkml:trace>
  <inkml:trace contextRef="#ctx0" brushRef="#br0" timeOffset="-71597.46">30560 5249 171 0,'0'0'146'0,"0"0"-96"16,0 0-11-16,0 0 22 0,0 0-9 15,0 0-18-15,0 0-14 0,0 0 2 16,25-25 0-16,-23 23-2 0,4-1-3 16,-4 0-3-16,1 0 0 0,-1-3 2 15,-2 3-2-15,0-1 1 0,0-1-1 16,0-1 2-16,0 1-2 0,0 0-1 0,-2 0 0 16,-1-3-1-16,-1 3-2 15,-2 1 0-15,2 1-4 0,-2 2-1 16,0-1-3-16,-3 1-1 0,1 1 0 15,-2 0-1-15,-1 0 0 0,-1 3 0 16,2 3 0-16,-1 1-1 0,-1 1 1 0,2 0-1 16,3 5 1-16,-3-1 0 0,2 1 0 15,2-1 0-15,-1 3 0 0,5 2-1 16,-2 0 1-16,2 4-1 0,2 0 1 16,0-1 0-16,0 3 0 0,6-3-1 15,0 1 1-15,5-4-1 0,3-1 1 16,-1-3 0-16,3-1 0 0,3-2 1 15,4-1 1-15,-3-5 2 0,5-2 4 16,0-3 2-16,2 1 4 0,-2-4 0 16,-7 0 0-16,3-2 3 0,-7-4-1 0,3-3-2 15,-3-2 1-15,1-3-3 0,-5-2-3 16,0-4-1-16,-3-1-4 0,-1-1-1 16,-6-3-2-16,0 1 1 0,-11 0-2 15,-1 7 1-15,-9 2-1 0,-8 5 0 16,-4 3-2-16,-2 4-6 0,-8 5-9 15,-1 3-5-15,-1 0-4 0,2 7-3 16,3 2-13-16,1 6-22 0,-2 2-40 16,3 2-69-16,7 0-206 0</inkml:trace>
  <inkml:trace contextRef="#ctx0" brushRef="#br0" timeOffset="-70128.47">28016 5966 125 0,'0'0'83'0,"0"0"-3"15,0 0-11-15,0 0 3 0,4-53-13 16,-2 41 4-16,0 0-3 0,0 2-11 16,2 0-4-16,-2 2 4 0,2 1-9 15,-2 2-9-15,7 1-6 0,-7 1-3 16,2 0-7-16,-2 2-4 0,0 1-3 15,0 0-2-15,-2 0-1 0,0 7-1 0,4 4 0 16,-4 5 0-16,0 5 1 0,0 4 1 16,-4 5 0-16,4 3 0 15,-4 2 0-15,0-1-3 0,2 6-2 0,2 1 1 16,4-2-1-16,2-3 0 0,-2-7-1 16,-2-7 0-16,-2-3 1 0,0-4-1 15,0-2-1-15,0-4-15 0,0 0-13 16,0-2-14-16,0-2-25 0,0-3-49 15,0-2-46-15,0 0-175 0</inkml:trace>
  <inkml:trace contextRef="#ctx0" brushRef="#br0" timeOffset="-69545.34">31234 5862 213 0,'0'0'32'0,"0"0"28"16,25-52-12-16,-19 42 14 0,-4 2-11 15,0 2-1-15,0-1 2 0,-2 2-2 16,0 2-7-16,2 0-1 0,-2 2 1 16,0-1-7-16,0 2-8 0,0 0-12 15,0 1-6-15,3 8-3 0,-3 5 1 16,0 2 4-16,0 4 3 0,0-1-6 0,0 3 0 15,-5 0-2-15,-1 0-1 16,4 2-4-16,-4-2-1 0,2 0 0 16,0 0 0-16,4 0-1 0,0-2 0 0,0-1 0 15,4-3-8-15,0-1-10 0,0-4-18 16,0 1-23-16,0-5-47 0,0-4-11 16,3-1-96-16</inkml:trace>
  <inkml:trace contextRef="#ctx0" brushRef="#br0" timeOffset="-69040.69">31830 5845 357 0,'0'0'235'0,"0"0"-200"0,0 0 9 16,64-20 30-1,-56 20-16-15,0 0-33 0,-2 0-7 0,-2 0 2 0,1 0-6 16,-3 3-7-16,-2 0-3 0,2 0-4 15,-2 2 1-15,-2 0-1 0,-2 1 0 16,-9 1 1-16,1 1-1 0,-3-2 1 16,-3-1-1-16,1-2 2 0,-1-1-1 0,-1-2-1 15,2 0 1-15,-1-4 0 16,-1-4-1-16,1-4 0 0,-1 1-3 0,2-3-2 16,7 1-2-16,0 0 3 0,1-1 2 15,7-4 2-15,2 1-2 0,2-5 1 16,3-1 1-16,9-1-1 0,-2 0 1 15,3 5 0-15,-3 1 1 0,7 5-1 16,0 4 3 0,5 2-2-16,3 4 5 0,0 3 0 0,-2 0-4 15,0 7 3-15,0 4 1 0,-5 5 1 0,-1 3-3 0,-1 4 1 32,-5 7-1-32,-7 3-1 0,-2 7-1 0,-4 1 1 0,-6 3 0 0,-4 3 0 15,-9-3 0-15,5-3-1 0,-3-5-1 16,5-4 2-16,-3-5-2 0,5-6 0 15,2-3 0 1,-3-3 0-16,-1-6 0 0,-3 1 0 0,-3-4 1 0,-1-3 1 16,-6-1-1-16,-2-1-2 0,3-1-9 15,-5-2-18-15,6 0-17 0,-2 2-25 16,4 0-40-16,3 7-42 0,1 3-112 16</inkml:trace>
  <inkml:trace contextRef="#ctx0" brushRef="#br0" timeOffset="-67858.49">28619 6886 205 0,'0'0'69'16,"0"0"-30"-16,0 0 4 15,0 0 16-15,0 0-11 0,-6-50-7 0,6 43-4 16,0 0-4-16,0 2-1 16,2 1-1-16,0-1-4 0,2-1 3 0,-4 3 7 15,7-3 0-15,-7 3-3 0,4 0-8 16,0 0-5-16,-2 2-6 0,2 1-4 15,-2 0-1-15,-2 0-2 0,2 4-2 16,-2 2-3-16,2 3 1 0,0 4-3 0,0 1 3 16,-2 6-2-16,0 2 3 15,0 4-3-15,-2 2 2 0,-2 0 0 0,2 1-2 16,0 2 1-16,2-2-1 16,-4 0 0-16,8 1-2 0,-4-2 1 15,0 0 0-15,4-6-1 0,0-1 0 0,0-3 0 16,1-5 0-16,-1 3 0 0,0-6-14 15,-2-3-20-15,0 0-24 0,-2-4-49 0,0-3-25 16,0 0-110-16</inkml:trace>
  <inkml:trace contextRef="#ctx0" brushRef="#br0" timeOffset="-67007.3">29523 7085 206 0,'0'0'81'0,"0"0"-44"0,0 0-12 16,0 0 6-16,0 0 9 0,0 0-14 15,0-7-4-15,0 7-6 0,0-1 3 16,0 1 2-16,0 0 0 0,0-2 2 15,2 2-1-15,8 0 8 16,-4 0 0-16,0 2-6 0,5-1-2 0,9 0 0 16,-1-1 0-16,8 1-1 0,8-1-3 15,4 0-4-15,1-1-7 0,1 1-4 0,-4 0-1 16,0 0-2-16,-2 0 1 16,-1 0-1-16,-10 0-1 0,-7-2-31 15,-7 0-25 1,-8-1-14-16,-2-2-46 0,-8-3-46 0,-4-2-199 0</inkml:trace>
  <inkml:trace contextRef="#ctx0" brushRef="#br0" timeOffset="-66802.71">29754 6913 526 0,'0'0'76'0,"0"0"-32"0,0 0-2 15,0 0 7-15,0 0-22 0,0 0-4 16,0 0 1-16,0 0-6 0,0 0-4 15,25 7-3-15,-21 11 0 16,-4 6-2-16,0 0-1 0,0 5-3 0,0 0-1 16,-4 0-3-16,4 1 0 15,-4-2 1-15,2 0-2 0,2-1 0 0,0-4-15 16,0-2-19-16,4-1-20 0,-2-3-49 16,-2-5-32-16,0-2-121 0</inkml:trace>
  <inkml:trace contextRef="#ctx0" brushRef="#br0" timeOffset="-66126.89">30802 6897 99 0,'0'0'279'0,"0"0"-226"15,0 0-17-15,0 0 15 0,0 0 12 16,0 0-17-16,0 0-13 0,0 0-3 15,31-43-1-15,-29 43-8 0,4 3-9 16,-1 3-5-16,-1 3-4 0,-2 7 1 16,4 2 2-16,-4 7 1 0,0-2-1 15,-2 5-1-15,2 0-1 0,-2-2-4 16,4 1 2-16,-2-1-2 0,0-4 1 0,5 2-1 16,-3-5 1-16,4-2-1 0,-2 0 0 15,-2-6-19-15,5 0-27 16,-1-4-7-16,2-3-20 0,-4-4-58 0,-1 0-119 15</inkml:trace>
  <inkml:trace contextRef="#ctx0" brushRef="#br0" timeOffset="-65543.08">31325 6887 523 0,'0'0'50'0,"0"0"-24"0,0 0-9 15,0 0 21-15,0 0-4 0,0 0-17 0,0 0 1 16,0 0 3-16,44 22-6 0,-47-12-4 16,-1 2-3-16,-6 2-5 0,-4 0 0 15,1 0-1-15,-5-2 2 0,1-1-2 16,-6-5-1-16,1-2-1 0,-1 0-9 0,-2-3-6 16,0 1-6-16,0-2-3 15,7-6 1-15,-3 0 4 0,11-3 6 16,1-1 11-16,3-1 2 0,4-1 0 0,2-1 0 15,0-2 1-15,8-2 0 16,-1 0 5-16,1-2 8 0,2 5 2 0,7-1 3 16,-3 1-7-16,1 6-3 0,1 1 1 15,3 2-3-15,-3 3 2 0,5 2-2 16,-4-1-2-16,5 6 2 0,1 5-1 16,-4 0 0-16,-1 2 0 0,-1 1-2 15,-1 0-1-15,-5 1-2 0,-5 1-1 0,0-2 0 16,-4 1 1-16,0 1-1 15,-2-2 2-15,0 3-2 0,-2 0 0 0,-2 3 2 16,-2-2-2 0,-2 0 2-16,-1 0-2 0,1 0 2 0,-2 0-2 15,1-2 0-15,3-1 1 0,0 1-1 16,2-2 0-16,0 2 0 0,0-1-1 16,0-2 1-16,1-3 0 0,1 0-2 15,2-2 4-15,0-1-2 0,0 1 0 0,0-2 0 16,0-2-3-16,-2 0-3 0,0-1 1 0,0-1 3 15,-4 0-6-15,-4-1 4 16,1-1-3-16,-1-4-2 0,-4 0-1 16,1-1-1-16,1-2-2 0,-3 1-4 0,1-2-4 15,-7 0-10-15,-2-3-14 0,3 0-31 16,-9 2-24-16,-4 1-38 0,0 1-127 16</inkml:trace>
  <inkml:trace contextRef="#ctx0" brushRef="#br0" timeOffset="-65211.52">30554 6875 451 0,'0'0'49'15,"0"0"-13"-15,0 0 11 16,8-54 10-16,-8 48-24 0,0 2-8 0,0 2 1 16,-2-2-3-16,0 4-6 0,-4 2-4 15,0 9-8-15,-2 6-5 0,-3 3 0 16,1 4 0-16,-3 4 3 0,7 2-3 0,-4 1 0 16,8 2 0-16,0 1 0 15,4 1 0-15,-2 1 0 0,8-2 0 0,2 1 0 16,3-1-4-16,3-3-2 0,3-5 1 15,4-4-10-15,4-3-12 0,2-3-8 16,2-5-4-16,4-6-23 0,2-4-44 31,2-1-63-31</inkml:trace>
  <inkml:trace contextRef="#ctx0" brushRef="#br0" timeOffset="-64929.54">31759 6861 415 0,'0'0'62'0,"0"0"-41"16,0 0 3-16,0 0 24 0,0 0-5 0,0 0-20 0,0 0 1 16,52-5 1-16,-42 11-2 0,-4 3 0 15,-1 4-7-15,1 5-1 0,-2-1-3 16,-2 5 0-1,2 1-2-15,-4 2-2 0,-6 3-4 0,-9-1-1 0,-1 2-1 16,-5 0-1 0,-6-3 0-16,1-2-1 0,-1-5-12 15,0-3-7-15,0-4-15 0,0-6-3 0,0-4-16 0,2-2-40 0,-2-5-66 16,7-4-157-16</inkml:trace>
  <inkml:trace contextRef="#ctx0" brushRef="#br0" timeOffset="-64426.69">31964 6651 239 0,'0'0'334'0,"0"0"-304"32,0 0-4-32,49-53 17 0,-38 51 4 15,-5 2-25-15,0 0-3 0,0 0 1 16,-1 1-5-16,-1 1-2 0,0 1-3 0,-2-1 1 15,-2 0-5-15,0-1-2 0,-2 3-1 16,-4 1-2-16,-5 2 2 0,-3 1-2 16,-5 0 1-16,-4 0-1 0,-1-3 0 15,-5-1-1-15,0-3 0 0,-4-1-6 16,2 0-7-16,2-1 0 0,0-3 0 16,10-2 1-16,3-1-4 0,3 0 9 15,7 0 7-15,2-1 0 0,2-2 0 16,2-1 1-16,0-1 0 0,4-3-1 15,4 0 2-15,5 3 3 0,1 1 4 16,1 4-3-16,3 3-3 0,-1 2-1 16,3 2-1-16,-3 4 0 0,4 3 0 0,1 5 1 15,-7 3 2-15,1 1 0 0,-5 3 0 16,-1 4-2-16,-8 3 1 0,0 2 0 16,-8 1-3-16,-2-1 2 15,-3-3-1-15,-1-2 0 0,0-6 0 0,1-2 0 16,3-6 0-16,2-2 2 0,2-4-1 15,4-2 5-15,0 2 2 0,0-2-3 16,4 1 0-16,8 0-5 0,5 0 3 16,12-1 2-16,4 0 3 0,6-1-3 15,9 2-4-15,-3-1 0 0,-2 5-2 16,1 0-16-16,-7 0-37 0,-8 2-57 0,-8-3-69 16,-11-2-307-16</inkml:trace>
  <inkml:trace contextRef="#ctx0" brushRef="#br0" timeOffset="30519.54">22162 10925 348 0,'0'0'57'15,"0"0"16"-15,0 0-6 0,0 0-6 16,0 0-20-16,0 0-6 0,0 0-5 15,0 0 1-15,4-38-3 0,-4 38-2 16,0 0-6 0,0 0-5-16,0 0-4 0,0 6-4 0,0 5-7 0,0 6-3 15,-2 7 3-15,2 2 1 0,-7 6 1 16,3 3 0-16,0 5 0 0,0 2-1 16,2 2-1-16,-2 2 3 0,2-5-3 15,-4 1 0-15,-1-5-2 16,3-3 2-16,0-4-3 0,0-8-31 15,0-2-24-15,2-7-28 16,-4-5-20-16,1-4-72 0,-7-3-164 0</inkml:trace>
  <inkml:trace contextRef="#ctx0" brushRef="#br0" timeOffset="30708.67">21835 11092 610 0,'0'0'44'0,"0"0"0"16,-8-53-9-16,14 44-1 0,2-1 4 15,5 0-14-15,3-5-7 0,5 0-1 16,6-2-1-16,2 0-6 0,8-1-4 16,4-2-3-16,7 5-1 0,3 0 0 15,3 4 1-15,0 3-2 0,-5 2-12 16,5 2-38 0,-2 1-45-16,-5-2-32 0,-11 0-108 0</inkml:trace>
  <inkml:trace contextRef="#ctx0" brushRef="#br0" timeOffset="31009.47">22707 10946 538 0,'0'0'9'31,"13"-60"25"-31,-5 39 23 0,-8 0 6 0,4 9-5 16,-2 1-16-16,-2 2-10 0,0 3-7 0,0 1-1 0,0 1-8 15,-4 0-7-15,0 1-3 0,-6 2-2 16,1 1-3 0,-1 0 1-16,-2 8-2 0,-5 7 0 0,3 5-1 0,-3 6 0 15,5 8 1-15,-9 3 0 0,4 6 0 16,1 6-1-16,-1-1 1 0,3 4 0 16,1 3 1-1,1-2 0-15,4 0-1 0,4-7-2 16,4-6-9-16,4-3-12 0,10-6-8 15,5-7-7-15,4-7-16 0,-1-4-22 16,7-5-8-16,-2-6-51 0,0-2-52 16</inkml:trace>
  <inkml:trace contextRef="#ctx0" brushRef="#br0" timeOffset="31499.52">22877 11013 491 0,'0'0'27'0,"0"0"12"0,0 0-6 16,-17-50 21-16,15 41-11 0,0 1-12 16,-2 4-8-16,4-1-2 0,0 1-5 15,0 3 0-15,0-1-6 0,0 1-1 16,4 1-5-16,0 0 1 0,2 2-5 16,9 6 0-16,-1 7 3 0,1 4-3 15,4 4 1-15,-7 6 1 0,2 4 0 16,-7 1 1-16,-3 5-3 0,-2-2 3 0,-2-1-1 15,0-6-2-15,0-4 0 16,-2-6-1-16,0-3 0 0,0-5-1 0,0-6-1 16,2-3 1-16,0-1 1 0,0-2 1 15,0 0 2-15,0-3 1 0,0-7 3 16,0-4 10-16,0-8-3 0,2-5-4 16,4-6-5-16,4-7-2 0,9-7 0 15,1-5 1-15,5-2-2 0,4 7-1 0,0 6 0 16,0 11-1-16,-4 10 1 0,-11 9 1 15,-1 5 1-15,-3 6-2 0,-4 1 0 16,0 9 0-16,7 5-2 0,-5 9 2 16,-2 5 0-16,1 8 0 0,-5 3 2 15,2 5-1-15,-2 3 0 0,2-2 0 16,4-3 0-16,-4-3 0 0,3-8-1 0,1-5-2 16,4-6 1-16,-4-5-1 15,-1-5-13-15,1-2-8 0,2-4-12 16,-4-5-37-16,-1-5-14 0,1-6-46 15,0-6-84-15</inkml:trace>
  <inkml:trace contextRef="#ctx0" brushRef="#br0" timeOffset="31767.07">23476 10715 368 0,'0'0'176'0,"0"0"-124"0,0 0-1 16,0 0 10-16,-4-55 8 0,6 48-26 0,2 1-11 16,3 1-7-16,-3 2-8 15,2 3-3-15,2 3-6 0,11 6-4 0,-3 9 0 16,9 4 3-16,4 9 4 16,-2 7-1-16,-4 5-5 0,-5 7-2 0,-5 4 0 15,-3 3-1-15,-10 0-1 0,-4-4 1 16,-11-2 0-16,1-4-2 0,-11-2-8 15,0-2-12-15,-2-5-16 16,-4-4-35-16,-4-6-50 0,-2-8-56 16,2-6-203-16</inkml:trace>
  <inkml:trace contextRef="#ctx0" brushRef="#br0" timeOffset="32144.06">24289 11096 578 0,'0'0'57'0,"0"0"-11"0,0 0-1 15,0 0 9-15,0 0-18 0,0 0-25 16,0 0-5-16,0 0-1 0,0 0 4 16,62-34 2-16,-29 27-6 0,4 3-4 15,11 0 1 1,1 1-2-16,3 1 0 0,2 2 0 0,1-1-4 0,-5 4-35 15,0 3-47-15,-11 2-32 0,-8-2-97 16</inkml:trace>
  <inkml:trace contextRef="#ctx0" brushRef="#br0" timeOffset="32300.86">24471 11350 711 0,'0'0'85'0,"0"0"-31"0,0 0-24 16,0 0-18-16,0 0-6 0,0 0 4 15,0 0 4-15,84 22-2 0,-40-33-6 16,7 3-2-16,-3-3-2 0,8-1-2 16,4 5-7-16,2-6-35 0,-4 0-54 15,-3-9-88-15,-1-3-307 0</inkml:trace>
  <inkml:trace contextRef="#ctx0" brushRef="#br0" timeOffset="39168.53">26496 10827 425 0,'0'0'108'0,"0"0"-41"15,0 0-29-15,0 0 7 0,0 0 15 16,0 0-7-16,-4-51-11 0,4 50-18 16,0-1-24-16,0-2 0 0,2 0 17 15,0 1 8-15,0 2-15 0,0 1-5 16,1 0-3-16,-1 6-2 0,-2 11 0 16,4 6 0-16,-2 11 0 0,0 6 3 0,-2 7-2 15,2 4 2-15,-8 3-1 0,2 0-1 16,-3 2 1-16,3-3 0 15,-4-5-2-15,6-5 0 0,-4-4-1 16,4-5-1-16,0-6-4 0,0-6-19 16,-3-9-22-16,-1-7-31 0,-4-5-42 0,0-3-78 15,1-9-218-15</inkml:trace>
  <inkml:trace contextRef="#ctx0" brushRef="#br0" timeOffset="39375.74">25946 10762 558 0,'0'0'107'0,"0"0"-82"15,0 0-18-15,29-52 14 0,-8 42 17 0,6-3-12 16,8-1-2-16,13-1-5 0,1 0-7 16,9 0-3-16,4 2-2 0,2 2-4 15,-4 6-1-15,-6 0-2 0,0 5 0 16,-3 0 0-16,-3 0-35 0,4 3-47 15,-9-2-45-15,-10-1-135 0</inkml:trace>
  <inkml:trace contextRef="#ctx0" brushRef="#br0" timeOffset="39720.25">27197 10586 379 0,'0'0'29'16,"-27"-52"-24"-16,19 27 14 15,-9 0 53-15,5 2 2 0,-5 2-31 0,5 2-8 16,-2 5-12-16,-5 2-5 0,7 3 14 0,-5 5 3 16,7 0-5-16,-5 4-7 0,1 2-5 15,1 8-7-15,-7 10-6 0,-1 6-4 16,0 9 0-1,-5 7 1-15,3 5 2 0,6 6 0 0,-3 3-1 0,9 5-2 16,-1 2 0-16,1 1 0 0,7 4-1 16,2-2 1-16,2-2-1 0,4 0 2 15,9-5-2-15,3-5 0 0,9-4-12 16,0-6-10-16,6-7-11 0,8-8-19 16,5-7 1-16,-5-10-18 0,6-8-57 15,-5-4-78-15</inkml:trace>
  <inkml:trace contextRef="#ctx0" brushRef="#br0" timeOffset="40178.51">27131 10846 599 0,'0'0'21'0,"0"0"-9"15,0 0 10-15,0 0 24 0,0 0-16 16,0 0-6-16,0 0-1 0,0 0-7 15,0 0-7-15,-37-38-2 0,47 33-2 0,0 4 0 16,9 1 1-16,-2 3-2 0,3 4-1 16,3 5 1-16,-2 7 4 15,1 5 0-15,3 5 1 0,-10 3 0 0,1 3-4 16,-10 3-1-16,-6-1 0 16,0-1-2-16,0-2-1 0,0-3 1 0,-4-5-1 15,0-4-1-15,0-7-2 0,0-4-5 16,2-5-2-1,0-3 1-15,0-3 7 0,2 0 1 0,-4-3 2 0,1-4 0 16,-1-4 0 0,4-4 0-16,0-6-1 0,0-4 0 0,0-7 3 15,4-5 1-15,5-5-1 0,5-7-1 0,-1 0 0 16,5 1-2-16,-3 8 3 16,5 14-2-16,-9 14-1 0,-3 11 1 0,-6 1 1 15,6 3 1-15,-2 2-1 0,5 5-3 16,5 6 1-16,-1 3 1 15,1 5-2-15,-3 5 2 0,-3 4-2 0,0 3 1 0,-1 4 0 16,-5 3-1-16,0 1-8 0,2-6-11 16,0-4-7-16,5-7-21 0,-5-5-41 15,0-5-40-15,2-8-104 0</inkml:trace>
  <inkml:trace contextRef="#ctx0" brushRef="#br0" timeOffset="40382.53">27699 11030 222 0,'0'0'554'16,"0"0"-481"-1,0 0-36-15,0 0-13 0,0 0 0 0,0 0-10 0,0 0 0 0,0 0-2 16,46-27-3-16,-23 20-2 16,8-2 0-16,-2 1-5 15,4 2-1-15,0-2 0 0,-2 2-1 0,-2 1-5 0,-2-2-22 16,-3 3-25-16,1 1-50 15,0 0-62-15,-11 1-120 0</inkml:trace>
  <inkml:trace contextRef="#ctx0" brushRef="#br0" timeOffset="40650.71">28258 10730 198 0,'0'0'448'0,"0"0"-421"0,0 0 2 16,-13-53 28-16,13 45 16 0,0 3-31 15,2-2-11-15,0 1-6 0,0 4-5 16,2 1-3-16,-1 1-4 0,1 2-3 16,0 5-8-16,4 5 1 0,4 5-1 15,-3 5 2-15,-1 9-2 0,2 0 1 16,-1 8-2-16,-7 5 1 0,2 0-1 15,-2 4-1-15,-2-4-2 0,2-3-12 16,0-3-20-16,-2-5-15 0,2-6-24 16,-2-9-51-16,0-8-58 0</inkml:trace>
  <inkml:trace contextRef="#ctx0" brushRef="#br0" timeOffset="40966.14">28588 10343 267 0,'0'0'295'16,"0"0"-222"-16,0 0-15 0,0 0 17 15,0 0-7-15,0 0-34 0,0 0-13 16,0 0-10-16,0 0-4 0,31-7 6 15,-8 25 5-15,4 4 1 0,4 6-4 16,4 5-6-16,0 7 1 0,-2 5-4 16,0 8-3-16,-4 7-1 0,-8 5-1 15,-11 4-1-15,-8 2 1 0,-4-2 1 16,-8-2 0-16,-7-2-2 0,1-2-4 0,-9-9-11 16,-4-5-43-16,6-12 22 0,-3-9-5 15,-1-11-75-15,6-8-107 0</inkml:trace>
  <inkml:trace contextRef="#ctx0" brushRef="#br0" timeOffset="41204.58">29425 10736 770 0,'0'0'35'15,"0"0"-34"-15,0 0 0 0,0 0 42 0,0 0-8 16,56-6-13-16,-29 4-5 0,0 2-7 16,10 0 1-16,5-1-3 0,9 0-4 15,3-2-4-15,2 1 0 0,-9-1 0 16,3-1-4-16,-13 0-28 0,-4-1-29 16,-8 0-62-16,-17-3-39 0,-8-1-161 15</inkml:trace>
  <inkml:trace contextRef="#ctx0" brushRef="#br0" timeOffset="41406.25">29492 10575 246 0,'0'0'483'15,"0"0"-414"-15,0 0-42 16,0 0-12-16,0 0 13 0,0 0-9 0,0 0 2 16,0 0 0-16,0 0-5 0,62 68-3 15,-46-37-1-15,-1 6-3 0,-3 4-2 16,5 3-3-16,-9-5-3 0,0 1 1 15,5-3-2-15,-5-5-17 0,0-3-23 16,4-8-34-16,-3-8-64 0,1-3-126 16</inkml:trace>
  <inkml:trace contextRef="#ctx0" brushRef="#br0" timeOffset="41719.58">30808 10489 742 0,'0'0'51'16,"0"0"-18"-16,0 0 3 0,-2-61 19 15,-8 43-14-15,-11 1-28 0,-1 4-7 16,1 0 0-16,-6 6-2 0,0 2 0 16,0 5 0-16,-4 5-4 0,6 8 1 15,-3 6-1-15,1 7-1 0,6 5 0 0,2 2-1 16,5 1 1-16,6 4 1 15,1 3-1-15,7 2 1 0,0 2 1 16,7-1 1-16,9-3 0 0,9 0-1 0,10-3-1 16,15-3 1-16,6-5-1 15,10-4 1-15,8-1-1 0,1-6 1 16,1-2 0-16,3-9 1 0,-9-5-2 0,-14-3 0 16,-13-6-27-16,-10-10-14 0,-18-6-46 15,-5-9-60-15,-12-1-193 0</inkml:trace>
  <inkml:trace contextRef="#ctx0" brushRef="#br0" timeOffset="49353.6">32319 10539 349 0,'0'0'124'0,"0"0"-120"16,0 0-1-16,0 0 7 0,0 0 10 0,5-52-7 15,-1 44-1-15,4 3 1 0,-2-2 2 16,0-1 11-16,1-1-1 15,-3-4 2-15,2 5-7 0,-2-2-4 0,-2 3-3 16,0 0 2-16,-2-2 1 16,0 3 0-16,0 2-1 0,-2 1 0 0,0 3-4 15,0-2-4-15,0 2 1 0,2-1 4 16,-2 1-3-16,2 0-5 0,-4 2-4 16,-2 6 0-16,-7 8-1 0,-1 1 0 15,-5 9 1-15,2 0 0 0,-3 5-1 16,1 2 1-16,-1 3 0 0,3 1 0 15,-4 2 0-15,5 3 0 16,-1 1 0-16,7-2 0 0,2 0 0 0,8-2 0 16,6-2 0-16,6-3 1 0,9-7 0 15,4-3 0-15,4-5-1 0,6-6 1 0,4-5-1 16,9-7 2-16,-1-3-1 0,5-13 2 16,0-8 1-16,-5-4-2 0,1-9-2 15,-7-6 2-15,-4-6 0 16,-8-6-1-1,-8-2 0-15,-11-1 0 0,-10 1 1 16,-8 3-1-16,-13 5 1 0,-10 6 0 16,-10 8 5-16,-7 3 7 0,-5 7-5 15,-3 4-3-15,-6 4-4 0,2 8 0 16,6 3-2-16,9 5-1 0,11 7-5 0,16 8-3 16,5 7-10-16,9 7-16 0,4 9-30 15,4 2-6-15,9 1-20 0,3-3-46 16,7-5-17-16,-2-7-35 15</inkml:trace>
  <inkml:trace contextRef="#ctx0" brushRef="#br0" timeOffset="49684.23">32809 10462 547 0,'0'0'118'15,"33"-51"-111"-15,-14 35 1 0,0 4 16 0,-7 2 20 16,-2 1-15-16,-3 6 4 16,-3-1-5-16,-2 4-8 0,-2 0-2 0,0 0-3 15,0 0-7-15,0 0-4 0,0 4-4 16,0 7-1-16,0 7-1 0,-4 10 1 16,-3 4 1-16,-1 7 0 0,-2 4 1 15,-3 0-1-15,-3 5 0 0,1-2 0 16,1-3 1-16,4 0 0 0,1-8 0 0,7-3-1 15,2-4 0-15,9-4-7 16,3-1-7-16,7-4-6 0,5-5 1 0,1 0-3 16,6-8-12-16,0-6-6 15,2-2-13-15,-4-10 0 0,2-5-21 16,-8-5-27-16,-4-4-27 0,-5-2-62 0</inkml:trace>
  <inkml:trace contextRef="#ctx0" brushRef="#br0" timeOffset="50313.04">33124 10621 87 0,'0'0'395'0,"-17"-56"-312"15,11 41-23-15,2 6-5 0,2 1 1 16,0 1-17-16,2 3-7 0,0 3-6 0,0-2-6 16,0 3 1-16,0 0-6 15,0 0-4-15,0 0-7 0,2 1-2 16,2 8-2-16,2 4-2 0,4 7 2 16,-4 3 1-16,3 3-1 0,-3 2 1 0,2 4 0 15,-2 3-1-15,1-4 1 0,-1 0-1 16,0-5 0-16,0-5 0 0,-4-1 0 15,2-7 0-15,-2-3 1 0,-2-3-1 16,3-4-1-16,-3-1 1 0,0-2 1 16,2 0-1-16,0-3 1 0,6-7 4 15,-2-3 1-15,7-6 8 0,-3-6-2 16,2 2-5-16,-1-8-3 0,-1-3 0 16,4 1-3-16,-1 3 1 0,1 2-1 0,-1 5-1 15,-5 7 0-15,-2 5 0 16,-4 4 2-16,0 4 2 0,-2 2-1 0,0 1-2 15,0 0-1-15,2 6-1 0,-2 5-1 16,2 3 0-16,-2 3 0 0,3 4 2 16,-8-1 0-16,3 3 0 15,2 0 1-15,0 0-1 0,9-1 0 0,1-3 0 16,6-4 0-16,1 1 0 0,8-4 0 16,0-3-2-16,-1-4-2 0,1-5-7 15,-2-4-9-15,-9-8-5 0,-1-6-13 16,-9-2-20-16,-6-5-30 0,-15-3 1 15,-1-4-31-15,-9 1-17 0,-2-3 32 16,-2-2 68-16,0-2 35 0,6 0 54 16,4 0 27-16,3 5 24 0,1 5-2 0,1 5-35 15,8 7-4-15,3 6 9 16,5 5-14-16,0 1-14 0,2 4-19 0,3 0-11 16,-1 0-4-16,10 4-4 0,7 5-2 15,10 4 4-15,4 5 3 0,6 7 1 16,5 4-1-16,-1 5-3 15,3 6-3-15,-7-3-6 0,-8 1 0 0,-10 1 0 16,-9-2 0-16,-14 5 0 0,-2-3 0 0,-20-2-19 16,-13-2-23-16,-23-7-23 15,-23-5-78-15,-18-12-186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51:30.254"/>
    </inkml:context>
    <inkml:brush xml:id="br0">
      <inkml:brushProperty name="width" value="0.05292" units="cm"/>
      <inkml:brushProperty name="height" value="0.05292" units="cm"/>
      <inkml:brushProperty name="color" value="#FF0000"/>
    </inkml:brush>
  </inkml:definitions>
  <inkml:trace contextRef="#ctx0" brushRef="#br0">14703 11522 357 0,'0'0'14'0,"0"0"27"0,0 0 2 0,0 0 11 16,0 0-10-16,0 0-3 0,0 0-4 15,0 0-5-15,-6 7-2 0,6-7 3 16,0 0 0-16,0 0 0 0,0 0-8 16,4 0-6-16,-4-1-3 0,2-1-7 15,9 1-1-15,5-2 4 0,-1 0-4 16,3 2-1-16,-1 1-5 0,4 0 1 0,-1 0-1 16,-5 0-1-16,7 0 0 0,-7 0 1 15,-1 3-2-15,-5-3 1 0,-5 0 0 16,-4 2-1-16,0-2 0 0,0 2 1 15,0-2 0-15,0 1-1 0,-2 3 2 16,-4 0-2-16,-9 1 0 0,5 2-19 31,-7-3-20-31,3 0-20 0,-7-4-47 0,2 0-75 0</inkml:trace>
  <inkml:trace contextRef="#ctx0" brushRef="#br0" timeOffset="3128.18">17721 12903 254 0,'0'0'5'15,"0"0"3"-15,0 0 7 0,0 0-8 0,0 0 2 16,0 0 5-16,0 0 5 0,0 0 15 15,0 0 1-15,23-12 4 0,-23 10 0 16,0 2 3-16,0 0 3 16,0 0-7-16,0 0-9 15,0 0-12-15,2 2-8 0,6 0 2 0,9 0 4 0,0-1 4 16,7-1 4-16,9 0-1 0,7-2-1 16,3-2 2-16,1 1-9 0,-3 2-6 15,-2 1-2 1,-8 0 0-16,-6 1-3 15,-6 3-1-15,-9 0-1 0,-8-2 0 16,-2-1 0-16,0-1 0 0,-2 0 2 16,-6 2-3-16,-9 1-16 0,-8-1-42 15,-8 0-27-15,-4-1-74 0,-2-1-141 0</inkml:trace>
  <inkml:trace contextRef="#ctx0" brushRef="#br0" timeOffset="3657">15696 14539 478 0,'0'0'50'16,"0"0"-16"-16,0 0-27 0,0 0 18 15,0 0 15-15,0 0-9 0,0 0-12 16,22 8-3-16,-13-5 0 0,-5-1-4 16,8 0-7-16,3 2-2 0,-3 1-2 15,7-2 0-15,-1 1 0 0,7-4-1 16,4 0-17-16,6-5-66 0,-2-15-74 16,-4-5-187-16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08:44.451"/>
    </inkml:context>
    <inkml:brush xml:id="br0">
      <inkml:brushProperty name="width" value="0.05292" units="cm"/>
      <inkml:brushProperty name="height" value="0.05292" units="cm"/>
      <inkml:brushProperty name="color" value="#FF0000"/>
    </inkml:brush>
  </inkml:definitions>
  <inkml:trace contextRef="#ctx0" brushRef="#br0">15135 4094 25 0,'0'0'5'0,"0"0"2"15,0 0 23-15,0 0 8 0,0 0-4 16,0 0 3-16,0 0 6 0,-8-29 4 15,4 26-5-15,0-3 0 0,0 3 5 16,2 0 2-16,0 0-9 0,2 0-4 16,-2 1-5-16,2-1-2 0,0 1 2 15,0-1-4-15,0 0 0 0,0 2-1 16,0 1-18-16,0 0 0 16,0 0-1-16,0 0-3 0,0 0 0 0,0 0-2 0,4 4-2 15,-2 5 1-15,6 4 2 0,-4 5 1 16,-2 3 2-16,0 3 0 15,-2 1 0-15,2 5-4 0,0-1-1 16,-2 6 0-16,3 0 0 0,-1-1 1 0,0 4-2 16,-2-2 0-16,0 2 0 0,0-5 1 15,0-3-1-15,0-2 0 0,2-2 1 16,-2-4 0-16,0-4-1 16,0-5-1-16,0-1-12 0,-2-5-11 0,-2 1-5 15,-1-4-8-15,1 0-19 0,-6-2-22 0,-7-2-36 16,1 0-56-16</inkml:trace>
  <inkml:trace contextRef="#ctx0" brushRef="#br0" timeOffset="321.88">14943 4482 221 0,'0'0'110'16,"0"0"-47"-16,0 0-7 0,0 0 8 15,0 0-19-15,0 0-13 0,0 0-11 16,0 0-2-16,13-15-1 15,-7 21 3-15,0 2 0 0,0 0 1 0,2 2-6 16,5 1-3-16,-7 2-2 0,-2 3 0 16,2-1-3-16,3 2-3 0,-5 1-2 15,0-1-2-15,-4 0 1 0,4 0-1 0,-4-5-1 16,2-2 2-16,0-1-2 16,0-3 0-16,2-1 0 0,3 1-1 0,1-5 0 15,-2-1 1-15,0-1 2 0,11-7 7 16,-3-6 14-16,5-6 6 0,2-5-8 15,3-4-4-15,1-3-6 0,-6 2-4 16,4 1-4-16,-3 5-2 0,-3 6-1 16,-5 0 1-1,1 5-1-15,-9 7-11 0,-2 1-49 0,-4 4-65 16,-9-3-135-16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52:07.183"/>
    </inkml:context>
    <inkml:brush xml:id="br0">
      <inkml:brushProperty name="width" value="0.05292" units="cm"/>
      <inkml:brushProperty name="height" value="0.05292" units="cm"/>
      <inkml:brushProperty name="color" value="#FF0000"/>
    </inkml:brush>
  </inkml:definitions>
  <inkml:trace contextRef="#ctx0" brushRef="#br0">15179 13352 448 0,'0'0'8'16,"0"0"7"-16,0 0 5 0,0 0-2 16,0 0 1-16,0 0-2 0,0 0 2 15,0 0 2-15,0 0 3 16,10-34 1-16,-6 34-5 0,0 0 1 0,-4 3 1 16,5 4 3-16,1 4-3 0,0 4 1 15,0 8 3-15,-2 6-2 0,0 6-6 16,-1 7-3-16,-1 4-2 0,0 7-2 15,0-2 1-15,2 3-2 0,0 2-4 16,6-1-1-16,-6 2-3 0,5-1-1 16,-1-1 0-16,2-1 0 0,1-5-1 15,-7 0 0-15,2-7-1 0,0-4 0 0,2-6 0 16,-1-7-3-16,-3-5-22 0,2-9-18 16,0-4-43-16,3-7-54 15,-5-5-117-15</inkml:trace>
  <inkml:trace contextRef="#ctx0" brushRef="#br0" timeOffset="681">17372 13315 529 0,'0'0'27'0,"0"0"-13"15,0 0-4-15,0 0 35 0,0 0-2 16,0 0-15-16,0 0-3 0,0 0-3 0,2 8 2 15,-4-8-1-15,2 1-10 16,-4 0-5-16,-4 1-1 0,-3 2 0 0,-3-1-6 16,-5 3-1-1,3 0 1-15,-7-2-2 0,0-1-2 0,5-1-5 0,-3-1 3 16,2-1 2-16,5 0 2 0,2-4-3 16,-1-2 3-16,5-1 1 0,2-1-1 15,-1-2 1-15,1-2 0 0,4-6-3 16,2 0 3-16,6-2 0 0,1-1 0 15,1 1 1-15,2 0 0 16,5 4 0-16,-5 2 1 0,7 2 1 0,-3 4 2 16,5 2-2-16,-3 2 2 15,7 4-1-15,0-3 2 0,3 3 0 0,1 0-1 0,0 6 1 16,-2 7-4-16,-4-1 0 16,3 7-2-16,-9 7 2 0,-1 5-2 15,-9 6 2-15,-3 2-1 0,-9 6 0 0,-11 3 2 16,-5-1-2-16,-4 2 1 0,-6-7-1 15,0-2 1 1,0-5-2-16,2-5 1 0,4-4 1 16,4-3-2-16,11-2 2 0,-2-4-2 0,3-6 0 0,5-5 0 0,6-3 0 31,-2-2 0-31,2-1 0 0,0 0 1 0,8 0-1 16,5-5 2-16,5-3 1 0,9-1 6 15,8-3 0-15,4-1-4 0,7 2-4 0,1-3 1 0,-1 1-1 16,6 1-1-16,-5 1 0 0,1 0-8 15,-3-4-26-15,-1 0-30 16,-5-5-49-16,-6 0-88 0</inkml:trace>
  <inkml:trace contextRef="#ctx0" brushRef="#br0" timeOffset="1209.33">18602 12916 279 0,'0'0'189'0,"0"0"-107"0,0 0-13 16,0 0-11-16,0 0-8 0,0 0-10 0,0 0-13 15,-29-54-13-15,29 50-2 0,2-3 8 16,6-2-9-16,9 1-11 0,-1 0 0 15,11 2 0-15,2 1 0 0,2 1 0 16,0 4 0-16,2 0 0 0,-4 6 0 16,-10 2 0-16,0 1 0 0,-7 3 0 15,-8 0 1-15,-4 3-1 0,-4 2 3 16,-13 4 1-16,-12 2-1 0,-6 4 1 16,0-1-1-16,0-1-2 0,4-5 1 15,4 1-1-15,6-5-1 0,9 0-1 16,4-1-4-16,2-3 4 0,1-1 1 0,5 1-2 15,7-3 0-15,1 1-2 16,2-4 4-16,9-1 0 0,-1 0 1 0,7-3 9 16,2-1 4-16,2-1 4 0,2 0 1 15,0 0-6-15,0 3 1 0,2 4-1 16,-4 3-6-16,2 2 2 0,-2 6 0 16,-2 1-2-16,-2 1 2 0,-7 4-2 15,1-3-3-15,-7 2 3 0,-1-2-3 16,-5 8-4-16,-2 4 0 0,-4 0 0 0,-4-3 0 15,-15-6 0-15,-3-8 0 0,-16 0 0 16,-3-2 0-16,-17-3 0 0,-2-1 0 16,-4-2-22-16,-4 1-29 0,6 3-23 15,8 6-63-15,15-2-63 0,16 0-252 16</inkml:trace>
  <inkml:trace contextRef="#ctx0" brushRef="#br0" timeOffset="29562.41">22610 7867 291 0,'0'0'7'0,"0"0"-5"15,0 0 0-15,0 0 8 0,23-52 16 16,-21 41 4-16,2-4 9 0,2-1 9 16,-2-4 0-16,5 0 0 0,-5-1-7 15,0 4-14-15,-2 4-3 0,-2 3-4 16,0 2-2-16,0 0-3 0,0 4 6 16,-6-1-4-16,-4 1-2 0,-7 2-5 15,-4 2-4-15,-6 3-5 0,-8 11 0 16,-4 6-1-16,-4 8 0 0,-5 4 0 15,1 7 0-15,3 5 0 0,3 5 1 0,1 2 0 16,1 0-1-16,8 5 0 16,4-3 0-16,5-2 0 0,3 3-4 0,7 0 4 15,7 2 2-15,5 2 0 0,0-1 0 16,11-1 1-16,5-2 1 0,7-2 3 0,10-4-2 16,4-5-5-16,9-3 2 15,1-2 1-15,11-6-3 0,4-5 1 16,6-7-2-16,3-8 2 0,-3-9 0 15,4-3 2-15,-3-13 1 0,-1-9 2 16,-2-6 1-16,-6-8 8 0,-4-8-1 0,-11-6 0 16,-1-5-1-16,-9-5-2 0,-4-8 0 15,-9-8-3-15,-1-4-4 0,-13-4-4 16,-6 0-1-16,-4 5 1 0,-14 3 0 16,-17 6 2-16,-19 5 0 0,-16 7-1 15,-19 9-1-15,-16 10-4 0,-9 13-15 16,-12 11-2-16,2 9 6 15,8 6 3-15,15 7 5 0,21 5 0 0,18 2-7 16,16 3-3-16,15 5-7 0,11 9-30 16,3 6-11-16,7 6-40 0,2 4-38 15,2-6-93-15</inkml:trace>
  <inkml:trace contextRef="#ctx0" brushRef="#br0" timeOffset="29814.6">22575 8104 574 0,'0'0'53'0,"0"0"4"0,0 0 13 0,0 0-4 16,0 0-28-16,0 0-11 0,0 0-1 16,4-47-7-16,-8 56-11 0,2 4-2 15,-2 7-5-15,-2 4 1 0,-3 3 1 16,1 3-3-16,2 4 2 0,0 2-1 15,-1 7-1-15,7 6 0 0,-2 2-8 16,2 2-24-16,0-1-17 16,5-2-38-16,-1-6-50 0,-2-12-86 0</inkml:trace>
  <inkml:trace contextRef="#ctx0" brushRef="#br0" timeOffset="30176.2">23098 8514 488 0,'0'0'35'0,"0"0"-3"15,0 0 22-15,0 0 3 0,0 0-20 16,0 0-14-16,0 0 1 0,0 0 2 16,0 0-2-16,25-8 1 0,-11 8-10 15,7 5 0-15,2 7-1 16,8 3-3-16,4 5-2 0,8 9-5 16,1 4 3-16,11 7 0 0,3 6-4 15,6 7-1-15,5 5-1 0,5 5 1 0,-4 5-1 16,-1 2-1-16,-5 4 0 0,-4-4-3 15,-13-3-17-15,3-4-22 0,-11-6-36 16,-6-7-51-16,-2-14-144 0</inkml:trace>
  <inkml:trace contextRef="#ctx0" brushRef="#br0" timeOffset="30741.51">24963 9352 359 0,'0'0'220'0,"0"0"-200"0,-9-54 6 16,7 48 9-16,0-1 21 0,0 5-12 0,-2 0-7 16,-4 2-12-16,-5 0-8 0,3 8-5 15,-15 5-5-15,-2 7-5 0,-4 5-2 16,-2 6 0-16,-2 2 0 0,2 5 0 16,2 6-2-16,0 6 2 0,2 4 0 15,2 3 0-15,0 1-2 0,2 4 2 16,13-5 0-16,0 2 0 15,10-2 0-15,2-3-1 16,16 1 1-16,1-6 0 0,14-3 0 16,10-3-1-16,7-4 1 0,12-4 0 0,2-7 0 15,6-7 0-15,4-6 0 0,0-8 1 16,7-7 0-16,2-10-1 0,-9-9 0 16,0-6 2-16,-6-7 2 0,-6-5 3 0,-4-10-1 0,-10-9 0 15,-7-10 1-15,-6-10-1 0,-8-9-1 16,-7-7 0-16,-15-6-1 15,-16 4-3-15,-26 5 0 0,-13 12-1 0,-31 12-12 0,-14 11-9 16,-10 17-1-16,-13 15 5 16,2 14 11-16,-2 11 6 0,17 14 0 15,10 9 0-15,20 11-3 0,14 5 0 0,11 9-17 16,5 7-54-16,5 8-11 0,9 5-52 16,9-10-134-16</inkml:trace>
  <inkml:trace contextRef="#ctx0" brushRef="#br0" timeOffset="31187.48">25130 9690 447 0,'0'0'168'0,"0"0"-132"0,0 0-1 15,0 0 20-15,0 0-1 0,0 0-17 16,0 0-6-16,0 0-7 0,37-45-5 15,-37 45-7-15,-2 0-6 0,-4 0-3 16,-4 5-1-16,-5 0-1 0,-8 2-1 0,-8 2 0 16,-6-4-14-16,-6 0-7 15,-1 0-6-15,5-2-4 0,4 0-7 0,4-2 1 16,10-1 25-16,9 0 10 0,6 1 2 16,-3-1 1-16,9-1 2 0,0-6 1 15,5-4 7-15,3-4 5 16,0-6 3-16,15-7 0 0,0 0-1 15,5 2 4-15,6 2-12 0,1 9-4 0,0 4-1 16,2 8-1-16,-4 3 1 0,-4 0-5 16,-4 9 1-16,-4 3-1 0,-11 2 0 15,-4 5 0-15,-6 3 0 0,-12 6 2 16,-11 7-1-16,-10 7-1 0,-8 3-10 0,-3 1-4 16,-3-4 1-16,7-7 13 0,15-6 0 15,11-8 0-15,10-4-2 0,6-2 1 16,0 0-1-16,10-1 0 0,9 0 1 15,8-3-1-15,2 1 1 0,8-2-1 16,3-3-8-16,7-1-46 0,-7-1-53 16,1-2-89-16,-8-2-273 0</inkml:trace>
  <inkml:trace contextRef="#ctx0" brushRef="#br0" timeOffset="31457.27">25328 10228 710 0,'0'0'6'0,"0"0"-1"15,0 0 4-15,0 0 43 0,0 0-3 16,0 0-21-16,0 0-12 0,0 0-3 16,65-22-3-16,-45 32-2 0,7 7 0 0,2 7-2 15,6 5 3-15,4 7-2 0,7 9-2 16,10 5-3-16,12 7 2 0,10 8-1 15,7 6 0-15,14 5-1 0,1 5 0 16,3 2-2-16,2-2-5 0,-5-2-14 16,-9-3-20-16,-11-8-30 0,-18-7-61 15,-16-16-89-15</inkml:trace>
  <inkml:trace contextRef="#ctx0" brushRef="#br0" timeOffset="31946.54">26902 11298 516 0,'0'0'22'0,"-36"-54"-1"0,12 35-2 0,7 5 26 16,-6 2-4-16,-4 3-7 0,5 4 2 15,1 3-13-15,-6 2-3 0,2 7-2 16,3 7-9-16,-5 5-1 0,0 8-1 16,-4 4-4-16,0 7 1 0,4 6-2 15,0 8-1-15,4 1 1 0,-1 5 2 16,11 0-3-16,3 0 0 0,10-2 1 16,4 0 0-16,12-2 2 0,7 3-1 15,8 1 1-15,8-2 2 0,5-1 2 16,14-3 1-1,4-2-3-15,4-7 1 0,8-6-3 0,-1-9-1 0,9-10-1 16,-5-11-2-16,1-8-5 16,1-11 5-16,-5-10 0 0,-7-10 2 0,3-9 1 0,-8-10-2 15,-4-9 1-15,-7-12 2 16,-3-10 0-16,-11-9-3 0,-12-13 0 0,-13-11-2 16,-12-1-5-16,-20 8-20 0,-22 18-14 15,-18 27-8-15,-10 21 30 0,-6 17 18 16,-15 9 6-16,0 10 3 0,-6 9-9 15,-1 11 1-15,10 11-1 0,1 6-2 16,16 9-9-16,14 8-25 0,9 1-44 16,0 0-77-16,13-10-179 0</inkml:trace>
  <inkml:trace contextRef="#ctx0" brushRef="#br0" timeOffset="32395.5">26786 11490 616 0,'0'0'44'0,"0"0"-26"15,22-57 8-15,-1 39 20 0,-4 0-15 16,7 3 4-16,8-1-20 16,-6 5-4-16,5 4-6 0,2 1 3 0,1 4 1 0,-1 2 1 15,2 0-3-15,-2 8 3 0,-2 4-5 16,-8 3-1-1,-1 1-2-15,-9 1-1 0,-3-1-2 0,-6-1 1 0,-4-1-8 16,0 0-9-16,-8-1 0 0,-9 0 2 16,9-1 4-16,-10 1 3 15,5-2 4-15,-6 2 4 0,5-4 0 0,2-1 3 16,-3-1-3-16,9-2 0 0,2 0 5 16,2-2 1-16,0 0-2 0,2-1-2 31,0 3 1-31,6 0 0 0,-4 1 3 15,4 0 3-15,11 3 1 0,-3 1 4 0,-1-2 1 16,3 1-1-16,-10-1-1 0,5-1 1 16,-5 0 3-16,-6-2-4 15,-2 1-4-15,-6 3-1 0,-3 4-4 0,-3 2 1 16,-9 1-2-16,-4-1 0 0,-6 0-1 16,2-4-1-16,-2-2-1 0,2-4-11 15,2-2-8-15,6-3-18 0,-2 0-13 16,-1-6-33-16,9 2-62 0,3-2-107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53:17.478"/>
    </inkml:context>
    <inkml:brush xml:id="br0">
      <inkml:brushProperty name="width" value="0.05292" units="cm"/>
      <inkml:brushProperty name="height" value="0.05292" units="cm"/>
      <inkml:brushProperty name="color" value="#FF0000"/>
    </inkml:brush>
  </inkml:definitions>
  <inkml:trace contextRef="#ctx0" brushRef="#br0">16289 10486 213 0,'0'0'41'0,"0"0"5"16,0 0-1-16,0 0 12 0,0 0-11 16,0 0-3-16,0 0-3 0,14-24-8 15,-12 24-6-15,5-1-12 0,-3 1-5 16,-2 0-2-16,0 1-3 0,0 2 0 16,-2 4 0-16,0 2-1 0,-2 3 0 15,-4 3 3-15,-9-1-1 0,5 1-1 16,-11 1 1-16,3-4-2 15,-7 1 2-15,0-6-3 0,2 1 1 0,3-2 1 0,-5-5 2 16,10-1 4-16,-1 0 3 16,5-3 3-16,-1-3-2 0,0-1-2 15,3-4-3-15,5-1 2 16,-4-2-2-16,2-3 1 16,4-2 1-16,2 0-4 0,0 2-3 15,4 4-4-15,6 1 0 0,-4 2 0 16,5-1 1-16,5 0-1 0,-3 3 0 15,5 0 0-15,1 1-1 0,6 4 1 16,2 3 0-16,-3 0 1 0,-1 4-1 16,0 7 0-16,-2 4-1 0,-7 9 1 0,-8 4-1 15,-2 4 0-15,-4 6 1 0,-8 6 1 16,-8 3-1-16,-9 0-5 0,-6 1-9 16,-4-4 4-16,-3 0 7 0,-3-8 3 15,4-4 1-15,2-5 1 0,2-6-1 16,6-1 0-16,6-8 0 0,0-2 0 15,9-4-1-15,4-5 2 0,-3-1-1 16,7 0 8-16,0-4 6 0,2-4 0 16,2-3-1-16,0-3-2 0,6-3-2 15,9 0-5-15,-1 4 0 0,5-1-3 0,-1 5-1 16,9 4 0-16,2 1-1 0,2 4 0 16,0 0-4-16,6 5 3 0,-4 3 0 15,5 3 0-15,-5 1 1 0,-2 3-4 16,-2-1-23-16,-7 1-11 0,1-3-20 15,0-2-4-15,-4-3-5 0,-1-3-47 16,3-4-58-16</inkml:trace>
  <inkml:trace contextRef="#ctx0" brushRef="#br0" timeOffset="788.41">18141 10285 14 0,'0'0'65'0,"0"0"-31"16,0 0 19-16,0 0 1 15,0 0-1-15,0 0-5 0,0 0-6 16,-52 7-7-16,40-6-4 0,0 0-5 15,-1-1 5-15,3 0 6 0,2 0-1 16,-3 1 1-16,7-2-1 0,0-4-8 16,0 1 2-16,4 0-1 0,0-2-7 0,0 0-3 15,2-1 0-15,4-1-2 0,2-1-6 16,3-1 0-16,3 0-4 0,7-1-4 16,4 1 0-16,-1 2 0 0,10 2 1 15,3 1 1-15,2 5-1 0,-2-1 3 16,-2 2-2-1,-4 6-1-15,-12 1 0 0,-3 6-4 0,-7-2-1 0,-7 2 0 16,-2 3 1-16,-4 0 1 16,-5 2 2-16,-5-2-3 0,-1 2 0 15,1-4-3-15,-3 1 1 0,5-2 0 0,0 1 2 0,1-4 0 16,3 1 1-16,-2-3-2 16,6-3 2-16,2-2-2 15,-1-2 2-15,3-1-2 0,0-1 2 0,0 0-2 0,0 0 1 16,0 0 0-16,5 0 0 0,3 0 6 15,4 0 2-15,1 0 1 0,9 0-3 16,5 0-3-16,2 3 1 0,0 6 0 0,0 3-2 16,0 2 0-16,-4 5-2 15,-2 1 2-15,-9 0 0 0,-2 4-1 16,-3-1-1-16,-7 0 0 0,0 0 1 16,-6-2 0-16,-11 1 0 0,-1-3-1 0,-7 0 2 15,-4-5 1-15,2 0-2 0,-6-5 0 16,2 0-1-16,-2-2-3 0,2 0-8 15,5-2-9 1,7-1-6-16,3-4 5 0,5 0-20 0,7-3-17 0,2-3-4 16,4-4-5-16,13-6-57 15,2-9-41-15,3-3-144 0</inkml:trace>
  <inkml:trace contextRef="#ctx0" brushRef="#br0" timeOffset="1135.16">19784 10144 286 0,'0'0'227'0,"0"0"-189"0,0 0 26 15,-2-58 11-15,-4 50 3 16,4 1-16-16,-2 0-18 0,2 0-6 0,-2 1-5 15,4 3 1-15,0 0-7 0,0 2-10 16,0 1-17-16,0 0 0 0,0 0 0 16,0 0 0-16,0 1 0 0,4 3 0 15,-2 3 0-15,2 5 0 0,2 0 0 16,-2 7 0 0,3 3 0-16,-5 6 0 15,2 6 0-15,0 4 0 0,0 2 0 0,-4 4 0 0,0-2 0 0,2-3 0 16,-2-1 0-16,0-1 0 0,0-1 0 15,0-2 0-15,0 0-20 0,-4-6-47 16,-4-7-57-16,-3-9-166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57:02.698"/>
    </inkml:context>
    <inkml:brush xml:id="br0">
      <inkml:brushProperty name="width" value="0.05292" units="cm"/>
      <inkml:brushProperty name="height" value="0.05292" units="cm"/>
      <inkml:brushProperty name="color" value="#FF0000"/>
    </inkml:brush>
  </inkml:definitions>
  <inkml:trace contextRef="#ctx0" brushRef="#br0">4306 5314 193 0,'0'0'58'0,"0"0"-22"15,0 0 1-15,0 0 55 16,0 0-59-16,-6-50-7 0,4 44 12 0,2 1 8 16,0 0 1-16,0 0-9 0,0 1-9 15,0-1 1-15,0 3 4 0,0 2-4 16,0 0-5-16,-3 0-9 0,3 6-8 15,0 5-7-15,3 6 0 0,-1 6-1 16,6 6 4-16,-2 5 1 0,-2 5 0 16,0 4-3-16,0 4 2 0,-4 4-3 15,0 1 0-15,0 3 3 0,0-3-3 16,3-5 0-16,-1-3-1 0,6-6 2 16,0-4-2-16,-2-4-13 0,3-4-25 15,3-2-33-15,-4-6-17 0,-2-6-44 0,-1-4-88 16</inkml:trace>
  <inkml:trace contextRef="#ctx0" brushRef="#br0" timeOffset="251.42">4988 5509 411 0,'0'0'36'0,"0"0"-5"15,0 0 11-15,0 0 33 0,0 0-33 0,0 0-26 16,0 0-1-16,0 0-3 0,0 0-3 16,14-6-2-16,-3 6 0 0,-1 1 11 15,13-1-1-15,2 0-4 0,-1-1-5 16,7-2-2-16,5-1-2 0,1 1-4 16,-4 0 0-16,2-1-20 0,-10 4-40 15,4-4-30-15,-9 0-79 0,-11 0-116 16</inkml:trace>
  <inkml:trace contextRef="#ctx0" brushRef="#br0" timeOffset="460.39">5112 5354 416 0,'0'0'232'0,"0"0"-199"0,0 0 15 16,0 0 15-16,0 0-20 0,0 0-26 15,0 0-3-15,0 0 1 0,0 0-2 16,-8-5-5-16,8 11-3 0,0 7-3 15,4 5 1-15,0 5 3 0,-2 7 0 16,2 3-5-16,0 4 1 0,-2 3 0 0,0 2-1 16,9 2-1-16,-5-2-12 15,0 1-31-15,2-6-30 0,3-2-55 16,-7-5-56-16,0-8-224 0</inkml:trace>
  <inkml:trace contextRef="#ctx0" brushRef="#br0" timeOffset="2652.77">6518 5382 452 0,'0'0'11'15,"0"0"-9"-15,0 0-1 0,0 0 3 16,0 0 12-16,-58-1 12 0,47-2 17 15,1-1 6-15,2-2-5 0,4 2-2 16,0 0-3-16,-3-1-10 0,7 2-8 16,0 1-2-16,0 2-8 0,0 0-11 15,0 3-2-15,0 5-3 0,0 5-3 0,9 6 4 16,-7 6 1-16,2 3 1 0,0 3 0 16,-2 2 0-16,2 1 1 15,-2-2-1-15,4-6 0 0,-6-3 0 0,9-5 1 16,-7-5-1-16,0-2 0 15,0-5-1-15,0-2 1 0,-2-2 0 0,2-2 1 0,-2 0-1 16,0 0 1-16,0-2 3 16,0-5 2-16,0-10 5 0,0-5 1 15,0-8-8-15,0-4-2 0,0-2-1 16,2-4-1-16,4 3 0 0,0 2 0 16,9 4 0-16,-7 9-1 0,-2 7 1 15,-1 7-1-15,3 6 0 0,-2 1 0 16,-2 1-2-16,7 3 0 0,1 9 0 0,-2 6 0 15,3 4 1-15,-1 7 1 16,-4 7 1-16,-1 4 0 0,-3 2 1 0,0-3-1 16,-2-4-4-16,6-8-2 0,-4-2 2 15,0-6 2-15,-2-5 1 0,3-5 1 16,-3-4-1-16,0-3 0 0,-2-2 1 16,2 0 0-16,0 0 1 0,-2-6 3 15,6-7 14-15,-2-7 0 0,2-6-4 0,1-3-5 16,1-6-2-16,0-2-1 15,2-3-3-15,1-1 0 0,1 2-1 16,1 7-1-16,-3 10-1 0,-4 8 0 16,2 7 0-16,-8 6 0 0,5 1-2 0,-1 6-1 15,4 7-1-15,0 8 0 0,5 5 2 16,-5 6 1-16,0 3 1 16,-4 3 1-16,5 0-1 0,-1-3-1 0,0-2-8 15,5-5-6-15,-1-3-3 0,0-3 5 16,5-5-1-16,-1-1-6 0,5-3-7 0,-6-4-6 15,9-3-1-15,3-6-5 0,-2 0-7 16,0-9-7-16,6-3 20 0,-6-5 17 16,1-4 6-16,-9-4-2 0,0-4 12 15,-3-3 1-15,-4-3 0 0,-3 1 18 16,-5 3 25-16,-2 6 3 0,0 5 3 16,-7 3 2-1,-3 4 3-15,2-1-12 0,0 5-11 0,-1 2-10 0,1 3-8 16,4 2-3-16,-2 2-6 0,-3 3-3 15,1 6-2 1,0 3 0-16,-2 4-1 0,3 1-1 0,1 3 1 0,-4 0 0 0,8 3 0 16,-2-2 1-16,4 0-1 0,0-2 1 15,0-1 0-15,0-1 0 16,0-3-2-16,6 0 1 0,-4-4 1 0,6-3-4 16,0-3 0-16,-1-2 0 0,1-2 1 15,4 0 2-15,-1-6 1 0,-1-4 0 16,4-1 1-16,-3-5 1 0,-3-3 0 15,2-1 0-15,-1-6-1 0,-1-3 1 16,-2-2-1-16,2 1 0 16,-1 8 0-16,-3 6 0 0,-2 9-1 0,0 5 0 15,-2 1 0-15,0 1 0 0,2 7-3 0,2 3-4 16,0 7 4-16,4 2 2 0,-1 6 1 16,1-1 1-16,2 4-1 0,1 0 0 15,-1-2 0-15,4 2 1 0,5-3-1 16,2-4-9-16,-3 0-14 0,7-5-4 15,0-2-17-15,-4-6-13 16,1-3 7-16,-1-4-18 0,-7-3-24 0,-1-6-1 16,-9-2 19-1,-4-2-2-15,-4-1-55 0,-4-3 90 0,-1-5 41 16,-1-1 101-16,2-5 7 0,-1-1-23 0,3-1-11 0,4 4 6 16,0 4-7-16,2 6-7 0,0 7-9 15,2 0-8-15,0 2-12 16,4 2-16-16,5 1-11 15,3 0-5-15,1 3-1 0,5 0-1 16,5 9 0-16,0 0 0 0,6 4 3 0,0 4-2 16,-2 2-1-16,4 3 2 0,-2-1-3 15,-2 4-2-15,-2-1 2 0,-6-1-2 16,-5-2-2-16,-1-4-17 16,-5-2-16-16,-4-4-17 0,-4-6-9 15,2-1-5-15,-4-4-14 0,0-3-21 16,-4-3 39-16,0-7 0 0,-4-4-19 15,-1-3 24-15,-1-2 57 0,4-6 53 16,-6-4 39-16,5 3 4 0,1 3-16 16,2 5-1-16,0 8-10 0,0 4 13 15,0 4-18-15,-1 3-17 0,5 2-15 16,0 0-12-16,0 0-10 0,0 0-10 16,0 8 0-16,0 4-6 0,0 10 6 15,0 5 1-15,-8 4-1 0,2 3 1 16,-2 1-1-16,-3 0 0 0,1-2-21 0,4-2-19 15,-5-4-41-15,1-7-24 0,-2-5-37 16,-1-7-131-16</inkml:trace>
  <inkml:trace contextRef="#ctx0" brushRef="#br0" timeOffset="2986.41">8514 4967 490 0,'0'0'23'0,"0"0"20"15,0 0 44-15,5-53-15 0,-10 46-26 16,1-1-5-16,-4 1-9 0,2 3-13 16,-2 0-3-16,-3 3-3 0,-1 1-3 15,-1 1-6-15,-3 7-2 0,-1 5-2 16,1 5-1-16,-1 4 1 0,1 6-2 0,1 7 1 15,1 5 0-15,-3 7 1 16,3 7 0-16,-1 7 1 0,5 6-1 0,2 4 0 16,2 2 0-16,6 2 1 0,10 0-1 15,8 2 1-15,7-7-1 0,8-2 0 16,9-2-1-16,7-8-8 0,5-4-3 16,8-4-11-16,2-8-16 0,4-6-32 15,1-10-23-15,-5-8-46 0,-11-14-154 16</inkml:trace>
  <inkml:trace contextRef="#ctx0" brushRef="#br0" timeOffset="4049.3">9317 5063 345 0,'0'0'112'16,"0"0"-63"-16,4-57 13 0,-2 47 16 16,-2 1-20-16,0 2-8 0,0 2-7 15,0 3-9-15,0 0-10 0,0 2-8 16,0 0-16-16,2 7 0 0,2 10-8 15,0 4 1-15,0 9 6 0,0 9 1 16,-2 4 0-16,-2 8 1 0,0 6 1 0,-6 5-2 16,2 4 0-16,-4-6 1 15,6-3 2-15,0-9-2 0,2-6-1 0,2-8 1 16,2-6-1-16,-2-6 0 0,2-6 0 16,-2-5-6-16,-2-6-2 0,0-5 0 15,0 0 5-15,0-3 3 0,-2-7 5 16,-2-3 0-1,0-6-3-15,0-7 0 0,2-5 0 0,0-8-1 0,2-4 1 16,2-4-1-16,2 3 1 0,6 5 0 16,-2 5-1-16,1 11 0 0,-1 6 0 15,0 9 1-15,-4 3-1 0,5 3 0 16,-3 2-1-16,4 0-1 0,5 4 0 16,-3 6-1-16,4 3 0 15,1 6 0-15,4 2 1 0,-7 5 1 0,5-1 0 16,-3 3 0-16,1 3 0 0,-3 0 0 0,3-3 1 15,-1-1 1-15,1-5-2 0,-1-2 0 16,5-2 1-16,0-6-1 0,2 0 1 16,3-4-1-16,1-4-1 0,0-5 1 15,2 1-1-15,-4-6 1 16,2-3 1-16,0-7 0 0,0-3 0 0,-1-4 0 16,-1-5 1-16,-4-1 0 15,2-6-1-15,-9-1 1 16,5-2 1-16,-11 0 0 0,0 5 1 0,-4 4 2 0,-4 7 4 0,-4 7-1 15,-4 3-1-15,-2 3-1 0,-7 5-4 16,5 5-3-16,-3 2-1 0,-1 8-1 16,-1 5 1-1,-1 7-2-15,1 3 1 0,3-1 1 0,-1 0 1 16,5-1-2-16,4-2-2 0,1-1 2 16,3 0 1-1,2-6-1-15,0 2 0 0,9-2 1 0,-1 1-1 16,6-1 0-16,1-3-1 0,8-1-1 0,1-5 3 0,3-3 0 15,4-3 1-15,2 0-2 16,4-6 0-16,1 0-1 0,1-6-3 0,0-1 1 0,-4-3 2 31,3-3-3-31,-5-4 1 0,0-2 4 0,-2-4-1 0,0-3 2 0,-6-1 2 16,-11-1-2-16,-2 2 1 0,-1 4 1 31,-7 5 1-31,-4 1 5 0,0 5 7 16,-6 2 4-16,4 3-8 0,-5 3-1 15,1 3-4-15,2 2-2 0,0 2 0 0,2 1-1 16,0 1-2-16,2 0-1 0,-2 3-2 16,-2 5-2-16,-1 6 0 0,-1 3 2 15,0 1 1-15,2 1 0 0,0-1 1 16,2 2-1-16,2 2 0 0,0-2 0 16,0 3 1-16,8-1 0 0,2 1 0 15,1-1 0-15,1-1 0 0,5-2 0 16,-5-2 1-16,3-4 0 0,-3-5-1 15,-4-4-2-15,0-3-10 0,3-1-11 0,-5-4-7 16,0-5-8-16,0-4-9 16,1-6-20-16,-7-5-24 0,0-9-81 0,-9 1-119 15</inkml:trace>
  <inkml:trace contextRef="#ctx0" brushRef="#br0" timeOffset="4202.68">10398 4930 407 0,'0'0'182'16,"0"0"-132"-16,0 0 2 0,-13-50 18 15,13 50-32-15,0 0-36 0,2 1-2 0,4 6-2 16,3 3 1-16,1 8 0 16,5 0 1-16,1 2 1 0,7 4-1 15,4-1-26-15,4 3-35 0,-2-1-18 0,-7 1-61 16,-1-4-145-16</inkml:trace>
  <inkml:trace contextRef="#ctx0" brushRef="#br0" timeOffset="5269.46">10925 5310 306 0,'0'0'369'0,"0"0"-299"16,0 0-33-16,0 0 4 15,0 0-18-15,0 0-15 0,0 0-2 0,0 0 0 16,0 0-2-16,-33 16-2 0,12-14 0 16,-2-1-1-16,-2-1 0 0,-6-5 0 15,-2-5-1-15,-2-1-2 0,2 0-3 16,2-4-1-16,4 1 3 0,7 2-3 15,5-3 4-15,3 5 2 0,6 0 1 16,3-4-1-16,3 3 1 0,3-1-1 0,7 1 0 16,0 2 0-16,3 3 1 0,3 2 1 15,5 3-1-15,8 1 2 0,6 5-1 16,6 4 0-16,1 7 1 0,3 2-1 16,5 4-2-16,-7 5 2 15,0 1 0-15,-1 5 0 0,-13 0-2 0,-9 5 2 16,-7 5-1-16,-7 5 0 0,-6 6 0 15,-10 1-1-15,-5-4-10 16,-1-6-4-16,-5-9 0 0,-2-8-1 0,-2-7 5 16,3-5 1-16,-3-5-1 0,-2-4 0 0,4-2-11 15,5-5 3-15,-3 0-1 0,5 2-4 16,3-4-18-16,3-6 33 16,4-4 8-16,1-3 4 0,5-6-2 0,0-6-1 15,11-9-1 1,9-6 0-16,3-6 0 0,12-8 1 15,9-6 1-15,12-6 2 0,8-1-3 0,6 0-1 0,6 4 0 16,-5 5 1-16,-7 6-1 0,-13 5 0 16,-9 8-5-16,-24 6 0 15,-9 8 0-15,-9 5 4 0,-2 5 1 16,-9 5 1-16,1 2 9 0,-2 5 2 0,1 2 4 0,5 3 1 16,0 2-3-16,4 7-8 0,-9 7-6 15,5 9 0 1,-2 5 1-16,6 7 3 0,-2 5-1 0,4 5-1 15,0 0-1-15,6 0-1 0,2 3 1 16,2-5 0-16,5 2 2 0,-3-5 1 0,3-1 4 16,-3-4-2-16,1-2-1 0,-5-4-2 15,-2-4-2-15,-2-8 0 0,-2-3 0 0,-2-6 0 16,0-5 1-16,0-4 0 0,2-1-1 16,-2 0 2-16,0-4 1 0,0-3 3 15,-2-5 6-15,0-5-6 0,2-3-5 16,0-6 1-16,0-6-3 0,4-3 1 15,3-4 1-15,5 0 0 0,-6 2-2 16,2 9 1-16,-1 11-1 0,-3 7 1 16,2 5 1-16,-4 2 0 0,4 3-2 15,3 0-1-15,1 2-1 0,6 5 1 16,5 6-1-16,0 1 0 0,4 4 1 0,3 3 1 16,1 1 0-1,0 1 0-15,-4 2 0 0,0 1 0 0,-2-2 0 0,-9-1 0 16,5-4 0-16,-7 0 1 0,5-5-1 15,-9-3 1-15,4-4-1 0,3-2 1 16,-9-4 0-16,0-1-1 0,5 0 0 16,1-8 2-16,-4-4 7 0,7-8 6 15,-1-6-5-15,-3-7 9 0,5-5-13 32,-8-7-2-32,3-7 0 0,-5-6 0 15,0-3 0-15,-6-4 1 0,0 5 2 16,-10 7-1-16,-1 12-2 0,5 14 7 15,0 9 2-15,-4 8 0 0,6 6-3 0,-1 4-4 16,-1 2-4-16,2 10-2 0,-6 9-4 16,1 10 0-16,3 8 2 0,2 10 0 15,4 3 1-15,0 1 0 0,4 0 1 16,9-3 0-16,1-6-1 0,3-6 1 16,1-2 0-16,1-5-3 0,-5-3-11 15,3-6-9-15,-3-6-6 0,-5-4-15 0,-3-6-22 16,-2-6-38-16,-2-1-11 0,-2-10-28 15,0-1-104-15</inkml:trace>
  <inkml:trace contextRef="#ctx0" brushRef="#br0" timeOffset="5409.51">11764 5232 480 0,'0'0'103'16,"0"0"-58"-16,0 0 28 0,0 0-4 15,0 0-47-15,0 0-22 0,37-31 5 16,-2 29 0-16,15 1-2 0,0 0-1 15,14 0-1-15,4 0-1 0,4 0-21 16,7-2-73-16,-7-3-55 0,-10 0-158 16</inkml:trace>
  <inkml:trace contextRef="#ctx0" brushRef="#br0" timeOffset="5752.92">12822 4964 366 0,'0'0'63'0,"0"0"5"0,35-72 32 0,-26 48-27 15,-3-1-17-15,-2 3-7 16,-2-1-1-16,-2 6-20 16,0 5 2-16,0 3-8 0,0 4-7 0,-4 0-1 0,0 3 0 15,-2 1-2-15,-3 1-4 0,1 1-4 16,-2 7-4-16,-7 3-2 0,1 7 1 15,-5 6 0-15,2 6 0 0,3 8 1 16,-5 8-1-16,5 6 0 0,-7 8 0 16,11 5 0-16,-5 3 1 0,9 2 0 15,8-1-2-15,0-3 0 0,4-2 2 16,8-4-6-16,3-4-7 0,1-3-4 0,3-11-5 16,10-4-5-16,0-7-8 0,0-7-15 15,4-8-18-15,0-9-7 0,-4-7-49 16,-2-6-73-16</inkml:trace>
  <inkml:trace contextRef="#ctx0" brushRef="#br0" timeOffset="6146.46">12955 5018 397 0,'0'0'69'0,"0"0"-34"16,8-57 32-16,-2 46 15 15,0 3-31-15,-2 2-7 0,-1 0-3 0,3 0-7 16,0 0-10-16,6 5-9 0,-3 0-5 16,3 1-3-16,7 2-3 0,-1 8 0 15,3 4-2-15,6 5 0 0,0 3-1 16,-5 6 1-16,5 4-2 0,-2 3 0 16,-2 5 1-16,-7 1 0 0,-1 2 0 15,-7 0-1-15,-4-5 0 0,-4-4-11 16,2-8-4-16,-2-7 7 0,0-7 7 15,-2-6 0-15,2-3 1 0,-2-3 0 0,0 0 0 16,-2-1 4-16,-4-4 2 16,-1-4-3-16,1-5 8 15,6-4 3-15,-4-2-4 0,2-7 0 0,0-1 1 0,4-8 0 16,0-7-5-16,4-2-4 0,6-3 0 16,0 2-2-16,7 8 0 0,-5 6 0 15,5 12-1 1,-5 6-10-16,1 5-8 0,7 5-11 0,3 3-15 0,8 1-36 15,2 3-17-15,6 3-51 0,-8-1-78 0</inkml:trace>
  <inkml:trace contextRef="#ctx0" brushRef="#br0" timeOffset="6510.37">13759 4923 334 0,'0'0'335'0,"0"0"-296"16,0 0 21-16,0 0 14 0,0 0-39 15,-21-53-20-15,17 50-9 0,0 2 5 16,-4 1-1-16,-1 0-5 0,5 2-4 16,-8 7-1-16,-3 6-1 0,3 7-3 0,-7 0 3 15,7 6 0 1,-3 1 0-16,1 3 0 0,10 4 0 0,-4-1-3 0,3 0-8 16,5-4 6-1,5-2 1-15,3-4 1 0,2-3 2 16,9-3-1-16,-3-5 1 15,9-4 0-15,4-5 0 0,-2-5 1 0,0-2 0 0,-2-7 1 0,-1-3 1 16,-3-3-1-16,-9-1 4 16,1-3 2-16,-5-2 4 0,-2-7 0 0,-4-2-5 15,-2-5-1-15,0-2-2 0,-6 4 0 0,-2 7-2 16,-2 6 0 0,1 8-3-16,1 5-4 0,-4 7-6 15,3 0-7-15,-1 9-10 16,-4 7-28-16,5 2-13 0,-3 5 10 15,2 0-29-15,3 3-43 0,3-5-76 0</inkml:trace>
  <inkml:trace contextRef="#ctx0" brushRef="#br0" timeOffset="6872.79">14201 5052 606 0,'0'0'59'0,"25"-72"-9"16,-15 47 37-16,-6 5-31 0,-4 2-23 15,0 5-8-15,0 3-5 0,0 2-5 16,-6 4-7-16,0 0-6 0,-4 4-2 16,-1 1-2-16,-1 8-2 0,-9 4 0 15,3 6 2-15,-3 0 1 0,-4 5 0 16,4 4-1-16,5 2-1 0,-7 2 0 16,9 2-10-16,-3-2-5 0,7-2 2 15,8-2 4-15,2-4-3 0,0-3 6 16,0-4 8-16,14-2-2 0,5-3 3 0,-5-6 0 15,9-4 0-15,6-2 1 0,4-3 4 16,-4-2-5-16,2-4 4 0,-4-4-1 16,-6 0 4-16,-1-4 0 0,-5-2 2 15,-3-3 4-15,-4-5-8 0,-6-3-2 16,1-3 0-16,-3-2-3 16,-3-1-3-16,-3 4-11 0,-6 6-14 0,-1 5-7 15,-1 5-38-15,0 5-36 0,7 3-65 16,1 3-77-16</inkml:trace>
  <inkml:trace contextRef="#ctx0" brushRef="#br0" timeOffset="7094.64">14484 5095 625 0,'0'0'54'16,"0"0"-7"-16,0 0 6 0,0 0-1 15,0 0-30-15,0 0-13 0,0 0-2 16,0 0 1-16,29-39-3 0,-4 32-2 16,6 0 0-16,4-3-2 0,7 3 1 15,3-1-2-15,-2 0 0 0,-3 3 0 0,-7 0-13 16,-6 5-45-16,-15-3-43 0,-4-1-18 16,-8-2-76-16,-6 0-196 0</inkml:trace>
  <inkml:trace contextRef="#ctx0" brushRef="#br0" timeOffset="7378.27">14538 4831 587 0,'0'0'58'0,"0"0"7"15,0 0 22-15,0 0-35 0,0 0-29 0,0 0-12 16,0 0-3-16,0 0-4 0,0 0 2 16,48-11 0-16,-26 17 1 0,7 0-1 15,2 3 0-15,2-1 0 0,-4 3-2 16,4 3-2-16,-2 3-1 0,0 3 1 15,-2 1-1-15,-6 0-1 0,0-1 0 16,-13 0 0-16,0-3 1 0,-3-3-1 16,-7 0 0-16,-2 2 0 0,-9 0 1 15,-1 0 0-15,-7 1 0 0,3 1 0 16,-7 0-1-16,4 0-2 0,-3 1-3 16,1-1-3-16,7 1-7 0,-3 0-16 0,3-5 9 15,7 1-33-15,-5-1-44 0,8-3 25 16,2-1-25-16,2-6-81 15</inkml:trace>
  <inkml:trace contextRef="#ctx0" brushRef="#br0" timeOffset="8026.49">14371 4715 227 0,'0'0'42'0,"0"0"8"16,0 0 17-16,0 0-13 16,0 0-19-16,0 0-7 0,0 0 9 15,0 0-2-15,-36-19-4 0,34 18-2 0,0 0-4 16,2 1 4-16,0 0 2 15,0 0-6-15,0 0-10 0,0 0-7 16,0 0-3-16,2 5-2 0,3 4-3 0,-3 4 3 0,6 4 4 0,2 5 5 16,-2 3 8-1,-1 3-4-15,-3 2-8 0,2 6-1 0,-2 2-4 0,-4-1-3 16,0 5 2-16,0-2-1 0,0 1 2 16,0-2-3-16,4-5 0 15,-4-5-16 1,4-4-11-16,-2-5-20 0,1-3-23 15,1-6-6-15,-2-5-55 0,2-5-38 16,0-1-152-16</inkml:trace>
  <inkml:trace contextRef="#ctx0" brushRef="#br0" timeOffset="8231.32">14234 4811 528 0,'0'0'71'0,"0"0"-36"0,0 0-3 16,0 0 3-16,0 0-10 0,0 0-4 16,0 0 3-16,0 0 0 0,0 0-6 15,37-21-4-15,-22 19-4 0,6-4-3 0,10 2-3 16,2 0-3-16,0 0 0 0,2 1-1 16,2-1-4-16,2 2-42 0,3-2-49 15,-13-1-82-15,-3-6-276 16</inkml:trace>
  <inkml:trace contextRef="#ctx0" brushRef="#br0" timeOffset="8640.28">15278 4664 330 0,'0'0'61'0,"0"0"5"16,0 0 9-16,0 0-4 0,0 0-22 15,0 0-5-15,0 0 4 0,0 0-9 16,0 0-13-16,-8-35-12 0,8 35-8 16,2 3-4-16,2 5-2 0,4 2 0 0,1 5 2 15,-3 5 1-15,0 5 1 16,6 4 1-16,-3 6-2 0,-3 1 1 0,0 6-2 16,2 3-1-16,-4 6-1 0,3 3 1 15,-3 0-2-15,-2-1-9 0,2-3-26 16,4-8-33-16,1-5-25 0,-1-9-42 15,-2-8-79-15</inkml:trace>
  <inkml:trace contextRef="#ctx0" brushRef="#br0" timeOffset="9383.92">15582 5008 563 0,'0'0'29'16,"0"0"3"-16,0 0 12 0,0 0-10 15,0 0-12-15,0 0-12 0,0 0 0 16,0 0-1-16,0 0-5 0,-25-10-1 16,25 14-3-16,0 2-1 15,0 1-1-15,0 2 2 0,0-2-1 16,4 1 1-16,0-1 0 0,5-1 0 0,5-1 0 16,3-3-2-16,5 0 1 0,1-1 1 15,-2-1 1-15,4 0-1 0,-7-2 3 0,-5-3-3 16,-5-1 2-16,-2-1 1 15,0-2 2-15,-4-3-1 0,-2-2 2 0,-2-1-1 16,-4-1-2-16,-4 2-2 0,2 3-1 16,-7 2 0-16,3 6 0 0,-1 2 0 15,-3 1-1-15,3 7 1 16,-5 6-3-16,5 5 0 0,-3 4 2 0,3 1-3 16,5 5-4-16,0 0-4 0,4 2 0 0,6-2 4 15,4-2 6-15,6 1 1 16,-1-6-1-16,9-4 2 0,-1-2-1 0,2-4 1 15,8-3 0 1,-3-7 0-16,-3-1 1 0,6-7-1 16,2-4 1-16,0 0 6 0,0-7-2 0,-2-1-1 0,0-3-1 15,-6-5-1 1,-5-2 0-16,-3-4 1 0,-5-3 1 16,-6-4 0-16,0-1 0 0,1 1 6 0,-3 4 4 15,0 6 2-15,-2 13-1 0,0 7-4 0,0 5 5 16,0 5-1-16,0 0-7 15,0 3-8-15,0 6-6 0,0 7-2 0,0 13 5 16,0 6 2-16,2 8 1 0,-2 0-1 16,6 2 1-16,-2 1 0 0,2-3 0 15,1-5 1-15,1-4 0 0,2-5-1 0,-2-5 0 16,-1-5 0-16,-3-6 2 0,-2-5-2 0,0-4 0 16,0-3 0-16,-2-1 3 15,0-2 1-15,0-6 3 0,0-5 4 16,-4-7 0-16,-2-6-4 0,-1-6-2 15,-5-1-2 1,0-8 1-16,1-2-4 0,1-5 2 16,-2-5 0-16,3 0 2 0,5-1-1 0,0 1-3 0,0 8 0 0,4 5 0 15,0 9 0-15,0 8 0 0,0 8-6 16,0 7-1 0,4 6-1-16,-2 2-12 0,4 6-11 15,-2 7-26-15,3 5 0 0,3 5 2 0,-6 5-29 16,-2 0-60-16,-2-2-102 0</inkml:trace>
  <inkml:trace contextRef="#ctx0" brushRef="#br0" timeOffset="9541.1">15888 5034 600 0,'0'0'51'0,"0"0"-11"16,0 0 19-16,0 0-17 0,0 0-20 15,37-57-11-15,-22 44-2 0,9-3-3 16,5 2-4-16,9-2-2 0,1 4 1 15,4-2-1-15,-1 5-4 0,-5-2-3 32,0-1-41-32,-2 2-33 0,-4-4-33 0,-4 0-93 0</inkml:trace>
  <inkml:trace contextRef="#ctx0" brushRef="#br0" timeOffset="9749.29">16386 4611 581 0,'0'0'72'16,"0"0"-13"-16,0 0 35 0,0 0-29 15,0 0-34-15,0 0-24 0,0 0-7 16,0 0-2-16,-2 52 2 0,6-13 4 16,0 7-1-1,0 8 1-15,3 7-1 16,-5 4 0-16,2 0-3 0,-4 1 1 16,2-6-2-16,0-7-4 0,0-7-14 0,0-6-9 15,2-9 0-15,-2-6-9 16,-2-11-25-16,0-3-23 0,0-7-47 0,-2-4-89 15</inkml:trace>
  <inkml:trace contextRef="#ctx0" brushRef="#br0" timeOffset="9934.51">16237 5110 555 0,'0'0'48'16,"0"0"-9"-16,-6-53 16 0,6 46 19 15,2 0-33-15,4 0-22 0,5 0-8 16,-3 2 2-16,11-2-2 0,-1 3-5 15,13-1-5-15,6 2 0 0,13 0-1 0,0 0 1 16,7 2-1-16,3-2-1 0,-4-1-24 16,4-1-43-16,-2-7-40 0,-6-1-83 15,-13-2-280-15</inkml:trace>
  <inkml:trace contextRef="#ctx0" brushRef="#br0" timeOffset="10250.06">16758 4585 303 0,'0'0'57'0,"-10"-52"-1"16,8 38 11-16,0 5-3 15,0 5-7-15,2 0-9 0,0 2-7 0,0 2 2 16,2 0-11-16,2 0-17 0,2 3-9 15,6 4-2-15,7 2 8 0,2 6 8 0,1 5-4 16,7 2-4-16,0 8 1 16,2 4-3-16,0 6-3 0,-4 5-3 0,0 7-4 15,-10 6 2-15,-5 4 0 16,-6 2-2-16,-4-1-2 0,-12-3 1 0,-2-5-1 16,-13-3-11-16,-2-8-6 0,-8 0-6 15,-2-5-30-15,-9-2-48 0,-4-6-29 16,7-11-97-16</inkml:trace>
  <inkml:trace contextRef="#ctx0" brushRef="#br0" timeOffset="10706.56">17523 5348 680 0,'0'0'57'0,"0"0"-41"15,0 0 26-15,0 0 11 0,0 0-23 16,0 0-12-16,58-10-2 0,-50 18-4 0,2 4-4 16,-5 3-4-16,-5 3-3 0,-7 3 0 15,-7 5-1-15,-9 5 0 0,-4 0-28 16,-6 4-27-16,-12-1-50 0,-1-6-64 16,-3-8-200-16</inkml:trace>
  <inkml:trace contextRef="#ctx0" brushRef="#br0" timeOffset="11387.01">18683 4598 413 0,'0'0'42'15,"0"0"-2"-15,0 0 24 0,0 0 4 0,0 0-27 0,0 0-12 16,0 0 2-16,0-55 2 0,2 50-2 16,2 1-11-16,-2 0-1 0,-2 3-5 15,2 0-5 1,-2 1-3-16,0 1-6 0,2 6 0 0,2 7-4 16,-2 9 1-16,2 6 2 0,3 9 1 0,-5 2 1 15,0 7 0-15,-2 4 0 0,0 3 2 16,-6 5-3-16,1-2 0 15,1-7 0-15,2-5-2 0,2-9 1 0,-2-9-8 16,0-5 4-16,0-8 1 0,2-4-3 16,-2-3-3-16,0-4 0 0,2-3 10 15,-4 0 0-15,2 0 1 0,2-2 2 0,-2-6 0 16,0-2 0-16,-1-4 2 0,-1-5-5 16,4-6 2-16,0-4 2 0,0-3 2 15,7-4 1-15,-1 2-2 0,6 2-2 16,-4 6-2-16,3 9 1 0,1 3-2 15,-6 7 0 1,5 2 0-16,3 4 0 0,-1 1-2 16,7 5 1-16,1 5-1 0,2 7 1 15,-1 4-1-15,1 5 1 0,-6 2 1 16,-3 2-1-16,-4 3 0 0,-3 1 1 16,-5-1-1-16,-2-3-17 0,2-4-26 15,-2-3-25-15,2-5 17 0,2-6-35 16,2-7-24-16,2-5-27 0,1 0-73 0</inkml:trace>
  <inkml:trace contextRef="#ctx0" brushRef="#br0" timeOffset="12003.94">19135 4711 625 0,'0'0'18'16,"0"0"-1"-16,0 0 4 0,0 0-13 15,0 0-8-15,0 0 1 0,0 0 2 0,0 0 4 16,-4 64-2-16,4-45 3 16,0 2-3-16,0 2-2 0,4-1-1 15,5 1-2-15,-1-1 0 0,2-4 1 0,3-2-1 16,3-5 2-16,1-2-2 0,5-4 1 16,1-3 2-16,2-2 1 0,0-3 6 15,2-5-2-15,-3-1-3 0,-3-4 1 16,-2 0-2-16,-5-3 1 0,-1-2 3 15,-7-4 4-15,-2-4-1 0,-2 1 3 16,-2 0-6-16,-2 1-4 0,-2 5-2 16,-4 2-2-16,-5 3 1 0,1 6 0 0,-3 4-1 15,-1 4-2-15,-3 3 2 16,-2 9-2-16,-1 7 1 0,1 2-1 0,4 8-1 16,5 4 1-16,0 3-6 0,3 2-1 15,7-3 0-15,2-2 0 0,7-3 7 16,3-3 1-16,6-2 1 0,3-2-1 15,6-3 1-15,0-4 0 16,8-6 2-16,-2-4 1 0,4-4 4 0,2-2 7 16,2-4-1-16,1-5-2 0,-7-2-1 0,4-4-2 15,-4-2 0-15,-4-4-2 0,4-4-2 16,-8-3-3-16,-2-3 5 0,-5 0 4 16,-3-1-3-16,-9-1 3 0,0 6-4 15,-6 7 1-15,0 6 2 0,0 4-2 16,-2 4 2-16,-2 2 1 0,2 3-7 15,-2 1-3-15,-5 8 0 0,-1 10-1 16,-2 7-5-16,3 9 3 0,-3 1 2 16,4 3-2-16,4-3 3 0,4-2 0 0,0-3-1 15,4-7-1-15,8-3 0 0,3-3-1 16,-5-5 0-16,2-4-1 0,-1-5-6 16,-3-3-12-16,2-2-10 0,-4-9-11 15,-1-4-30-15,-3-7-30 16,-2-5-61-16,-9-2-166 0</inkml:trace>
  <inkml:trace contextRef="#ctx0" brushRef="#br0" timeOffset="12114.75">19627 4584 558 0,'0'0'38'0,"0"0"4"16,0 0 11-16,0 0-29 16,0 0-24-16,0 0-3 0,0 0 1 0,0 0 0 15,58 32-25-15,-39-18-34 0,-3-2-49 16,-3-2-90-16</inkml:trace>
  <inkml:trace contextRef="#ctx0" brushRef="#br0" timeOffset="13308.88">20084 4767 635 0,'0'0'60'0,"0"0"-18"0,0 0 18 0,56 3-17 0,-40-3-25 16,3 5-10-16,-6 2 0 0,-3 1-2 15,-4 1-3-15,-2 1-3 0,-4 3 0 16,-2 1 0 0,-6 4 0-16,-2 0 1 0,-7-2 0 15,-2-1-1-15,-1-4-4 0,-5-2-1 16,4-4 1-16,-4-2-2 0,1-2-2 0,1-1-4 16,0-4 1-16,5-1 1 0,-1-2 2 15,2-4 2-15,5 1 3 0,4-1 3 16,-1-2 2-16,5-1-1 0,0-1 2 15,4 0-1-15,0-2 4 0,0-3 4 0,8 2-1 16,3-1-1-16,-1 6-2 0,3 4-3 16,3 1-1-16,5 7-2 0,4 0 0 15,-1 8 0-15,9 7 0 0,5 3 1 0,-1 5 1 0,0 7 0 16,-4 2 0-16,-2 4-1 16,-4 2-1-16,-8 3 0 15,-9 6 0-15,-4 4 0 16,-6 10 0-16,-12 3 0 0,-11 6-2 15,-4-5-18-15,-6-6-16 0,2-12-19 16,2-11 2-16,0-11 30 0,2-6 9 16,0-8-5-16,7-4-10 0,-1-5 11 15,2-1 14-15,5-5 4 0,2-6 2 16,1-3 0-16,5-6 5 0,6-2 8 16,0-7 6-16,8-5-5 0,11-10 3 0,2-6-8 15,5-8-6-15,8-5-4 0,7-5-1 16,4-1 0-16,1-2 0 15,3 2 1-15,-1 5 0 0,0 8-1 0,-11 8 0 16,-6 7 1-16,-11 6-2 0,-5 4 2 16,-9 7-1-16,-4 1 7 0,0 7 12 15,-4 0 1-15,2 4-2 0,0 3 2 16,0 2-4-16,0 4-1 0,0 0-2 16,0 0-6-16,0 3-3 0,0 0-1 0,0 0-3 15,-2 0 0-15,2 6-2 0,0 7-4 16,0 6 1-16,0 4 4 0,0 8 1 15,0 5 1-15,2 3 2 0,2 5 0 16,5 4 1-16,-1 3-1 16,0 0-1-16,0 1 0 0,3-2-2 15,-3-5 0-15,0-5 0 0,-4-7 0 0,5-5 0 16,-7-8 0-16,2-5 0 0,-2-5 0 16,-2-3 2-16,0-3-2 0,0-3 1 15,0-1 1-15,0 0 2 0,0-4 2 16,0-6 0-16,0-4 0 0,0-6-4 0,2-5 0 15,2-4-2-15,2-7 1 0,1-4 0 16,7-3-1-16,0 4 1 0,1 2-1 16,-1 8 0-16,-3 11-1 15,-3 6 1-15,0 5-1 0,1 4 0 0,-3 3 1 0,10 2-2 16,-3 6-1-16,5 7 0 0,-1 4 1 16,3 3 1-16,1 6 0 15,2 0 1-15,-2 3 0 16,-3 1-1-16,3-1 1 0,-7-2 1 0,5-4-1 0,-9-5 1 15,5-1-1 1,-3-4 0-16,-4-4 1 0,3-4 0 0,-5-3 0 0,0-1-1 16,0-3 1-16,3-5 0 15,-1-4 4-15,2-7 0 0,-2-2-1 0,5-7-2 16,-3-2-1-16,-2-4 0 16,1-5 1-16,1 0 2 0,0-7 0 0,-3-3 3 15,1-3-2-15,0-4 0 16,0 1 1-16,-6 3 1 0,1 6-1 0,-3 10-5 15,0 9 2-15,0 5 5 0,0 8-4 16,0 5 0-16,0 5 3 0,0 1-2 0,-3 3-4 16,1 8-1-16,-4 8-8 0,2 7 3 15,0 8 4-15,-2 5 0 0,6 1 1 16,0 3 0-16,0 0 1 0,6-1 0 16,4-1 0-16,-1-2-1 0,5-1-3 15,3-4 3-15,-3-5 0 0,3-2 0 0,-3-6 0 16,1-7 1-16,-5-3-1 15,0-3-2-15,-2-3-14 0,-5-2-11 16,1-3-13 0,-2-3-32-16,-2-7 29 0,0-4-25 0,-4-7-89 0,-9-4-39 0</inkml:trace>
  <inkml:trace contextRef="#ctx0" brushRef="#br0" timeOffset="13461.43">20911 4756 493 0,'0'0'94'16,"0"0"-24"-16,0 0 4 0,0 0-10 0,0 0-19 15,0 0-13-15,10-26-10 16,5 23-11-16,3-1-3 0,9 1-5 0,6 0-2 16,5 3-1-16,3 0 1 0,6 2-2 15,-1 3 1-15,6-1-35 0,-5-2-32 16,-3-4-55-16,-13 1-109 0</inkml:trace>
  <inkml:trace contextRef="#ctx0" brushRef="#br0" timeOffset="14424.93">22079 4407 282 0,'0'0'122'15,"0"0"-85"-15,0 0 26 0,0 0 11 0,-29-51-13 16,25 50-22 0,4 1-2-16,-2 0-3 0,0 2-15 0,-2 8-17 0,-3 4-1 15,-1 5 0-15,-2 7 0 0,4 3 2 16,1 5 0-16,1 6 1 16,2 2-1-16,-2 7 1 0,2 2-4 0,0 6 2 15,2 5-2-15,0 1 2 0,0 1-1 16,4-4-1-16,2-5-1 0,3-7 1 15,3-7-7-15,5-6-14 0,-3-7-14 16,5-6-6-16,-1-9-10 0,1-7-41 0,4-6-31 16,-7-5-54-16</inkml:trace>
  <inkml:trace contextRef="#ctx0" brushRef="#br0" timeOffset="14803.45">22155 4680 519 0,'0'0'32'0,"0"0"7"16,0 0 4-16,0 0 1 0,0 0-11 15,0 0-6-15,42-52 2 16,-32 47-8-16,5 2-4 0,1 3-5 0,-1 0 1 0,3 6-5 16,5 3 0-16,-2 2-4 15,-1 3-1-15,-1 4-1 0,-3 3 0 16,1 2 0-16,-7 1-2 0,-6 4 0 15,-2 0 1-15,-4 1 0 0,-4-3-1 16,-4-2 0-16,0-4-11 0,1-5-5 0,3-5 1 16,-6-5 5-16,3-3 6 0,5-1 4 15,-2-1 1 1,4-4 2-16,-6-3 0 0,4-3 2 0,1-2 10 0,1-3 1 16,2-5-1-16,0-2-1 0,0-4 2 15,9-3-3-15,1-4-7 0,5-6-3 0,5-3-3 16,5 1-1-16,0 7-1 0,2 7 0 15,-3 6 0-15,-1 11-12 0,2 2-20 16,0 6-11 0,4 2-24-16,0 1-24 0,2 5-53 15,-11 0-75-15</inkml:trace>
  <inkml:trace contextRef="#ctx0" brushRef="#br0" timeOffset="15167.63">22869 4598 412 0,'0'0'155'0,"0"0"-101"16,0 0-8-16,0 0 22 0,14-51-11 15,-14 47-27-15,-4 0-12 0,-2 1-5 16,-1 3-6 0,1 0-7-16,-10 2-2 0,1 5-2 0,-3 6 2 0,1 5 0 15,-4 2 2 1,7 5-1-16,-7 3 1 0,7 3-3 0,-7 4-8 0,9 0 1 0,-1-1 3 31,9-3-11-31,4-5 7 0,2-1 9 0,9-8 0 0,1-4 1 16,5-4 0-1,3-4 1-15,7-4 2 0,2-1 0 0,4-6 3 16,-2-4-1-16,2-4 6 0,-8-1 1 16,0-6 2-16,-4 1 0 0,-9-3 2 15,-2-4-8-15,-4-1-2 0,-6-1-3 16,-4-1-2-16,-8 5-5 15,0 2-4-15,-5 6-21 0,0 5-19 16,1 5-9-16,1 6-8 0,-3 1-33 16,1 0-50-16,-1 2-87 0</inkml:trace>
  <inkml:trace contextRef="#ctx0" brushRef="#br0" timeOffset="15530.07">23189 4615 543 0,'0'0'40'0,"0"0"0"16,0 0 22-16,54-49 3 0,-44 42-21 0,-8 4-10 15,0 2 4-15,-2 0-9 16,0 1-13-16,0 0-10 0,0 0-6 0,0 0-1 16,-4 0-1-16,-2 7-3 0,-2 3-1 15,-1 4 5-15,-1 4 1 0,-5 0 0 16,5 2 0-16,-4 3 1 0,-1 0-1 15,7 1 0-15,0-1 0 0,1-2 0 16,5-2 0-16,2-3-3 0,0 1-1 16,7-4 1-16,3-2-2 0,0-4 5 15,9-4-1-15,-3-3 1 0,9 0 4 0,4-7-2 16,-6-4-2-16,0-2 1 16,-3 2 0-16,-7-3 1 0,3 0 4 15,-10-1 1-15,-1-5-2 0,-3-2-1 0,-4-2-3 16,-3-3-1-16,-7 2-3 0,-4 0-7 15,-5 4-13-15,2 4-26 0,-8 3-36 16,1 3-2-16,9 5-34 0,-6 1-78 16,13 0-45-16</inkml:trace>
  <inkml:trace contextRef="#ctx0" brushRef="#br0" timeOffset="15798.6">23563 4318 640 0,'0'0'30'16,"0"0"-4"-16,0 0 39 0,0 0-12 15,0 0-33-15,0 0-16 0,0 0 1 16,54 23 1-16,-40-2 3 0,5 6 0 16,-7 3-3-16,3 6-1 0,-1 5 0 15,-3 6-1-15,-1 6 0 0,0 4-4 16,-4 3 3-16,3-3-2 0,3-7-1 15,-4-4-16-15,3-7-3 0,3-5-9 16,-6-6-35-16,-5-9-20 16,-1-7-24-16,-2-9-64 0,-2-3-137 0</inkml:trace>
  <inkml:trace contextRef="#ctx0" brushRef="#br0" timeOffset="15987.39">23590 4621 530 0,'0'0'32'0,"-10"-54"25"15,10 48-13-15,0 6 20 0,4-2-18 16,0 0-25-16,2 1-14 0,0 0-4 0,13 1-3 16,-5 0 2-16,11 0 1 15,6 1-1-15,2 1-1 0,4 0-1 0,5 1 1 16,7 0-3-16,-3-2-1 0,10-1-46 16,-7 0-27-16,3 0-36 0,-13 0-99 15</inkml:trace>
  <inkml:trace contextRef="#ctx0" brushRef="#br0" timeOffset="16207.63">24268 4632 594 0,'0'0'22'15,"0"0"-10"-15,0 0 16 0,0 0 11 0,0 0-12 16,0 0-10-16,0 0 4 0,0 0 6 15,0 0 2-15,17 0-6 0,-7-6-3 16,15 0-6-16,6-1-5 0,2-3-5 16,8-2-2-16,3 2-2 0,-1 3 0 15,-6 0 0-15,-6 3-11 16,-12-3-34-16,-1 0-38 0,-11-1-25 0,-5-5-82 0,-4-1-228 16</inkml:trace>
  <inkml:trace contextRef="#ctx0" brushRef="#br0" timeOffset="16492.21">24382 4335 612 0,'0'0'42'0,"0"0"-8"15,0 0 15-15,0 0-14 0,0 0-24 16,0 0-11-16,0 0 7 0,0 0 9 16,56 14-1-16,-34-6-1 0,5 0 1 15,2 2-2-15,4 1-4 0,-2 3 1 16,4 1 0-16,-2 1-5 0,0-1-1 0,-2 2-3 31,-8 1 1-31,-4-2-1 0,-5 0-1 0,-3 1 0 0,-11-1 0 16,0 2 0-16,-13 1 1 15,1 0-1-15,-5 3-1 0,-1 0 0 0,-1 0-4 0,2 1-7 16,-3 0 4-16,7-2-16 0,-3 0-20 16,1-3 14-16,7-3-25 0,-4-1-21 15,3-7-48-15,3-2-64 16</inkml:trace>
  <inkml:trace contextRef="#ctx0" brushRef="#br0" timeOffset="17159.2">25020 4649 315 0,'0'0'296'16,"0"0"-254"-16,0 0-25 15,0 0 29-15,0 0 6 0,0 0-27 0,0 0-12 16,0 0 15-16,0 0 0 0,9-23-14 16,-16 18-8-16,1-2-4 0,0-4 0 15,-8 0 0-15,1-1-2 16,3-1 1-16,-7-4-2 0,9 3 1 0,-4-2 0 16,3-1 0-16,1-2 1 0,6-4-1 0,0-2 0 15,2-1 0-15,0 0 0 16,4 2 0-16,6 3 0 0,3 0 0 0,-5 8-2 31,5-1 1-31,3 2 0 0,-6 4-1 0,11 4 0 0,-4 2 1 16,5 2-1-16,7 1 1 15,0 7-1-15,2 3-2 0,2 6 2 0,-4 2 0 0,0 4 1 16,-10 6 0 0,-9 3 0-16,-8 3-2 15,-12 3-5-15,-7-6-4 16,-3 0-15-16,-3-4-6 0,8-9 11 0,-5-1 5 15,12-4 13-15,-1-2 4 0,1 0 1 16,6-4-1-16,0-1 0 0,0 0 0 16,2-4-1-16,0 0 1 0,4-3 1 15,8 0 7-15,-3 0 4 0,13-5 8 16,-3-2-2-16,8-2-8 0,4 0-6 16,0-1-1-16,4-5 1 0,0-1-2 15,2-3-1-15,1-3 0 0,-5-1 2 0,-7-2-3 16,-5-3 1-16,-11 2 1 0,1-2 0 15,-7 3 1-15,-4 3-2 16,4 8-1-16,-4 8 1 0,0 3 0 16,0 3 1-16,0 4 2 0,0 6-4 15,0 8-4-15,-4 5 4 0,0 3 1 16,-2 4 2-16,4 0-1 0,-1 2 2 0,1-2-1 16,2-2-1-16,0-2-2 0,0-3 1 15,7-5-1-15,-1-3 2 0,-2-6-2 16,4-3-11-16,-4-6-16 0,0 0-24 15,1-9-18-15,-3-6-13 0,2-7-100 16,-2-3-209-16</inkml:trace>
  <inkml:trace contextRef="#ctx0" brushRef="#br0" timeOffset="17288.34">25457 4171 195 0,'0'0'388'0,"0"0"-356"15,0 0-1-15,0 0 10 0,0 0-25 16,0 0-16-16,22-19-2 0,-11 35 0 15,5 8 1-15,-1 0-3 0,9 2-25 16,3 0-42-16,0-1-46 0,-6-7-107 16</inkml:trace>
  <inkml:trace contextRef="#ctx0" brushRef="#br0" timeOffset="18490.12">26015 4403 616 0,'0'0'58'15,"0"0"-31"-15,0 0 6 0,0 0 7 16,0 0-21-16,0 0-14 0,0 0-3 16,0 0 1-16,0 0-1 0,-9 54 1 15,-7-47-1-15,1-3 1 0,-1 1-2 0,-1-4 0 16,-5-1-1-16,5-2 0 0,-8-4-4 16,3-3-6-16,1-2-1 15,-4-1-1-15,6-2 1 0,5-1 5 0,-3 0 5 16,7 2-2-1,4-2 3-15,6 3 2 0,0-3-2 0,0-2 0 0,4 1 2 16,4-3-1-16,5 4 4 16,-5-1 1-16,6 6 0 0,3 4 1 15,-5 5-1-15,9 1-4 0,2 7 2 0,2 6 0 16,4 7 2-16,6 5 0 0,-2 5 0 16,0 5-4-16,-6 0-1 15,-5 4 1-15,-11 0-2 0,-7 0 0 0,-6 3 1 0,-4 0-1 16,-19 2-1-16,0-5-19 0,0-5-28 15,-2-7 5-15,-4-7 10 0,-2-7-6 16,2-5 5-16,2-3 12 0,0-3 21 16,7-2 2-16,-1 0-2 0,-2-5 1 15,17-2 0-15,-2 0 0 0,1-2 2 16,9-3 3-16,0-3 2 0,4-2 10 16,9-6-1-16,-1-7-1 0,13-3-4 15,2-4-5-15,6-5-4 0,6-4-2 0,0 0 0 16,13-1-1-16,-4 3-3 0,1 3-14 15,-5 2-7-15,-11 4-5 0,-8 1-10 16,-13 3 3 0,-6 1 27-16,-4 5 10 0,-2 1 9 0,-6 1 9 0,0 3 10 15,0 2 5 1,-5 2-2-16,3 4-5 0,4 1-3 0,0 3-2 16,4 2 5-16,0 4 0 0,0 2-4 15,-2 0-6-15,2 8-15 0,-2 4-1 0,2 9 0 16,0 5 1-16,0 8 3 0,0 4 6 15,4 4 1-15,2 4 1 16,11 2-2-16,-5-3-3 0,7 3-3 0,-5-1-2 0,5 1-1 16,-7 0 1-16,0-5 0 0,3-3-2 15,-7-6 1-15,0-5-1 0,3-6 2 16,-3-9-2-16,-4-4 0 0,-4-7 0 16,0-2-2-16,0 0-1 0,0-1 3 15,0-7 1-15,0-2-1 0,-4-7-1 16,-2-2 0-16,-2-3-2 0,3-4-1 15,1-2 0-15,2-5 2 0,2 0 0 16,4-3 1-16,9 1 1 0,-1 3 0 0,-4 1 0 16,9 6 0-1,-9 6 0-15,5 4 1 0,1 5 0 0,-6 2 1 0,7 6 0 16,1 1 0-16,7 0 0 0,-2 7-1 16,4 3 1-1,1 5 2-15,-1 3-1 0,-6 3 1 0,6 2-1 0,-13 2 1 0,3 2 0 16,-7 1 0-16,-8-3 0 15,0 2 0-15,0-2 0 16,-4-1-3-16,-2-1 1 0,-1-3-1 0,3-3 0 16,4-3-1-16,2 0 0 0,7-6 0 15,1-3 0-15,0-2-1 16,7-3-7-16,-5-1-5 0,9-8-7 0,-9-2-23 0,9-2 15 31,-11-6 2-31,1-1-28 0,-3-8-4 16,-6 0-4-16,-2-4 22 0,0-3 15 15,-8-5-1-15,3-2 18 0,-1-1 8 16,2-2 10-16,0-2 15 0,-2-1 12 16,-2 1 9-16,-1 4 3 0,3 5-16 0,4 4 8 15,-2 7 8-15,4 4-3 0,0 6-11 16,4 3-5-16,-2 4 4 0,-2 6-23 16,2 4 3-16,-2 0-6 0,2 4-7 15,4 7-1-15,3 3-2 0,-1 7 2 16,-4 7 0-16,2 1 2 0,3 6 0 15,-1 3 2-15,-2 2-1 0,-2 3-1 0,0-1-1 16,5-1 1-16,1 0 0 0,0-3-2 16,-4-5 1-16,9-2 0 15,-5-3 1-15,-4-4-2 0,3-5 0 0,-1-2-12 16,-2-5-4-16,0 1-13 0,-6-4-21 16,2-6-5-16,-2-2-20 0,0-1-22 15,-2-10-72-15,-6-5-32 0</inkml:trace>
  <inkml:trace contextRef="#ctx0" brushRef="#br0" timeOffset="18658.59">26565 4293 553 0,'0'0'56'0,"0"0"1"16,0 0 4-16,0 0-4 16,0 0-32-16,0 0-14 0,51-30 0 15,-24 29-3-15,6 0-5 0,6 1 1 0,7 5-2 16,-3-1-1-16,1 1-1 0,3 2-16 15,-7-2-52-15,-5-3-39 0,-4-4-53 16,-11-7-202-16</inkml:trace>
  <inkml:trace contextRef="#ctx0" brushRef="#br0" timeOffset="19034.14">27059 4035 229 0,'0'0'69'15,"0"0"-11"-15,0 0 23 0,-2-51-3 16,2 47-10-16,2 4-15 0,2-3-14 0,-2 1 0 15,0 1-2-15,2-2-6 16,4 3-4-16,3-1-10 0,-1 1-5 16,-4 0-4-16,4 4-2 0,5 4 0 0,-7 4-2 15,9 4 1-15,-3 5-1 0,3 5 1 16,-3 4 0-16,1 5 2 0,1 3-2 16,-10 3-1-16,1 0-2 0,-5 5 0 15,0-4-2-15,-8-3 2 0,-1-2 0 16,3-3-2-16,-4-5-10 15,-2-3-11-15,-1-5 2 0,3-4-19 16,-6-4-33-16,-1-3-15 0,-4-5-58 0,5-5-57 16</inkml:trace>
  <inkml:trace contextRef="#ctx0" brushRef="#br0" timeOffset="19665.18">27484 3759 327 0,'0'0'70'0,"0"0"-21"15,0 0 7-15,0 0 12 0,0 0-14 16,0 0-23-16,0 0-5 0,0 0-6 15,17-17-3-15,-11 17-5 0,9 3 0 16,-3 5 5 0,9 2 16-16,-1 4-10 0,5 2-9 0,4 5-1 15,-2 1-1-15,2 5 1 0,2 5-3 16,-2 0-1-16,-2 8-2 0,0 1-1 0,2 4-1 16,-13 6-2-16,1 0 0 15,-11 3 0-15,-4 1 0 0,-4 2-1 0,-8 0-1 16,-15-1 2-16,-6 2-1 0,-4 0-2 15,-5 0-8-15,-11-2-21 0,3-7-29 0,-12-6-45 16,0-6-53-16,8-13-193 0</inkml:trace>
  <inkml:trace contextRef="#ctx0" brushRef="#br0" timeOffset="80387.39">4428 8107 300 0,'0'0'41'16,"0"0"2"-16,0 0 7 0,0 0 5 15,0 0-5-15,0 0-13 0,0 0-4 16,0 0-5-16,-2-49-7 0,4 42-3 15,2 3-3-15,6-1-3 0,-6 1 0 16,1 1-1-16,-1 2 0 0,0 1-2 16,2 0-6-16,4 5-2 0,1 6 0 0,-1 4-1 15,2 5 1-15,-1 8-1 0,-5 3 1 16,0 6-1-16,-6 4 2 0,2-1-1 16,-2-2 2-16,4-5-2 0,-2-6 0 15,0-4-1-15,3-6-16 0,-3 0-23 16,0-8-12-16,-2-3-22 0,0-5-41 15,0-1-94-15</inkml:trace>
  <inkml:trace contextRef="#ctx0" brushRef="#br0" timeOffset="80545.1">4616 7786 493 0,'0'0'59'0,"0"0"-47"0,0 0-6 15,0 0 9-15,0 0-12 0,0 0-3 16,0 0-1-16,0 0-17 0,62-4-56 0,-52 15-38 16,-4 3-113-16</inkml:trace>
  <inkml:trace contextRef="#ctx0" brushRef="#br0" timeOffset="80890.75">4885 8115 484 0,'0'0'188'0,"0"0"-160"0,0 0-4 16,0 0 16-16,0 0-2 0,0 0-31 15,0 0-7-15,0 0-1 16,55 6 1-16,-46 14 1 0,-1 3 0 0,-4 3-1 16,2 4 2-16,-4-4-2 0,-2-1 2 15,-2-3-1-15,-6-5 0 0,4-5-1 16,0-3 0-16,0-3-1 0,-1-3 1 0,-1-3 2 15,-2 0 0-15,2-1 0 0,-2-4 2 16,-1-2-2-16,-5-4-1 0,6-2 0 16,-3-2 1-16,1-6 3 0,0-6 2 15,3-10 0-15,1-10-4 0,6-13-1 16,0-11-2-16,13-5 0 0,7-3 0 16,1 8-1-16,8 14-17 0,-2 13-5 15,-5 19-14-15,-5 13-8 0,-5 9-12 16,-5 6-23-16,-5 8-63 0,-2 2-93 15</inkml:trace>
  <inkml:trace contextRef="#ctx0" brushRef="#br0" timeOffset="81074.23">4686 8192 424 0,'0'0'148'0,"0"0"-67"0,0 0-51 15,0 0 16-15,0 0-2 0,0 0-17 16,0 0-9-16,0 0-4 0,60-28-4 15,-35 15 0-15,6-3-3 0,8 1-4 16,9-2-1-16,8-3-2 0,3-1 0 16,6 1-4-16,3 0-38 0,2 1-73 15,2 0-44-15,-10 3-125 0</inkml:trace>
  <inkml:trace contextRef="#ctx0" brushRef="#br0" timeOffset="81440.42">5885 7695 404 0,'0'0'52'0,"0"0"-20"0,0-50 28 16,0 42 8 0,-2 2-23-16,0 0-6 0,-2 3-1 0,2 2-4 0,0-2-5 15,-2 3-8-15,-3 3-11 0,-3 8-10 16,2 7 0-16,-3 7-1 0,-1 6 0 16,2 2 1-16,3 6 0 0,1 4-1 15,2 6 1-15,4 5 0 0,0 6 0 16,0 0 0-16,2-1 1 15,9-4 0-15,1-2 0 0,4-4-1 16,1-5 0-16,6-3-20 0,-1-8-23 0,7-5-11 16,-2-5-15-16,4-7-39 0,-2-5-56 15,-4-7-109-15</inkml:trace>
  <inkml:trace contextRef="#ctx0" brushRef="#br0" timeOffset="81804.85">6102 7921 556 0,'0'0'36'0,"0"0"-14"16,8-58 24-16,-1 41 4 0,7 2-15 15,-4 4-6-15,1 2-1 0,7 2-7 16,-3 2-5-16,5 4-5 0,3 1-2 16,6 7-3-16,-2 5-1 0,8 10-2 0,-4 1 1 15,2 7-1-15,-6 3-2 0,-6 2 0 16,-9 1 0-16,-6-1-1 15,1-2 1-15,-7-4-1 0,-5-4-2 16,1-3-7-16,-2-5-2 0,0-4-2 0,0-4 6 16,-7-5 3-16,7-2 4 0,-2-2 1 15,0-2 2-15,-5-4-1 16,7-4 0-16,0-7 1 0,4-4-1 0,0-8 1 16,2-8 1-16,0-10-3 0,6-4 0 15,6-9 0 1,9 0 0-16,2 3-1 0,-1 11 0 15,5 14 0-15,-6 10 0 0,-2 12-7 0,-5 6-16 16,-2 4-17-16,5 3-31 0,-5 7-9 0,-1 4-38 16,-1 2-79-16</inkml:trace>
  <inkml:trace contextRef="#ctx0" brushRef="#br0" timeOffset="82166.86">6747 7952 525 0,'0'0'74'0,"0"0"-19"16,19-74-1-16,-15 54 10 0,0 4-22 0,-4 5-11 0,0 2-6 0,0 4-8 16,0 2-3-16,-4 2-4 0,0 1-3 15,2 0-5-15,-5 2-2 0,-3 9-3 16,2 2-1-16,2 5 3 0,-3 4 0 16,1 2 0-16,6 3 1 0,0-1 0 15,2-1 0-15,0 0-2 16,2 0-2-16,6-2-4 0,1-1-3 0,1-5 2 15,-2-2 5-15,9-4 0 0,-5-2 2 16,5-5 0 0,-1-4 1-16,3-1 1 0,-3-9 1 15,5-4-1-15,-2-4 2 0,-7-3-1 16,0-3 2-16,-10-3-2 0,1-5 1 16,-3-4 0-16,-5-3-1 0,-3 4 0 15,-2 5 0-15,-3 8-1 0,-1 10 0 16,4 6-1-16,-5 4-1 0,5 2-11 15,-1 0-19-15,-3 8-32 0,4 1-15 16,-3 6-7-16,5-2-36 0,0 2-34 16,1-2-132-16</inkml:trace>
  <inkml:trace contextRef="#ctx0" brushRef="#br0" timeOffset="82545.5">7287 7827 413 0,'0'0'135'16,"0"0"-75"-16,31-63-16 0,-23 53 19 16,-6 2-4-16,-2 4-21 0,0 1-8 15,0 2-5-15,0-2-7 0,-8 3-4 16,-1 0-9-16,1 0-5 0,-2 6-2 16,-7 4 0-16,3 3-1 0,-5 3 2 15,7 3 1-15,-1-1 0 0,-1 4-1 0,2-1 1 16,-3 3-1-16,11 0 1 0,2 1-5 15,0 2-6-15,4 0 1 0,4-1 0 16,9-4 2-16,-3-3 6 0,11-1 0 16,-1-7 1-16,5-2 1 0,8-6 0 15,-2-3 0-15,5-2 1 0,-5-6 0 16,0-3 1-16,-8-5-1 0,-3-1 2 16,-3-2 2-16,-7-3-1 0,-7-3 4 15,-1-7-1-15,-4-8-1 0,-2-1-4 16,-5-1 1-16,-5 5-2 0,-7 10-1 15,1 9 0-15,-1 8-4 0,-4 4-9 16,5 5-10-16,-3 2-17 0,3 8-31 0,1 5-11 16,0 1 12-16,3 5-26 0,4-4-74 15</inkml:trace>
  <inkml:trace contextRef="#ctx0" brushRef="#br0" timeOffset="82860.09">7967 7524 577 0,'0'0'76'15,"0"0"-30"-15,0 0 17 0,0 0 3 16,0 0-27-16,0 0-15 0,0 0-8 15,0 0-9-15,-4-29-4 0,4 38-3 16,0 5-2-16,2 7 2 0,4 4 1 16,-4 2 0-16,6 7-1 0,0 4 1 15,1 5-1-15,3 2-1 0,0 0 0 0,5-2-8 16,2-4-22-16,1-6-4 0,-1-7-20 16,-3-6-25-16,-3-5-12 0,-9-6-80 15,-4-4-158-15</inkml:trace>
  <inkml:trace contextRef="#ctx0" brushRef="#br0" timeOffset="83038.61">7859 7774 539 0,'0'0'76'0,"0"0"-11"16,0 0-15-16,0 0 17 0,0 0-32 16,0 0-27-16,0 0-5 0,0 0 0 15,0 0 6-15,48-45 5 0,-15 44-8 16,6-3-5-16,4 0 0 0,7-1-2 15,8-2 0-15,4-1-25 0,0-7-50 16,2-1-61-16,-12-1-120 0</inkml:trace>
  <inkml:trace contextRef="#ctx0" brushRef="#br0" timeOffset="83256.53">8899 7664 661 0,'0'0'25'16,"0"0"-11"-16,0 0 17 0,0 0 3 16,0 0-7-16,0 0-3 0,0 0-3 15,0 0-8-15,0 0-3 16,16-7-3-16,-7 2-4 0,5-3-3 0,3 2 0 16,6 0-1-16,-1 1 1 0,5 2-15 15,-2-1-27-15,2 4-47 0,-4 0-19 16,-7 0-68-16,-8 0-145 0</inkml:trace>
  <inkml:trace contextRef="#ctx0" brushRef="#br0" timeOffset="83413.7">8833 7893 613 0,'0'0'52'0,"0"0"-13"0,0 0-19 15,0 0-4-15,0 0 1 0,0 0 3 16,80-5-2-16,-40-7-7 0,5-1-8 0,5-2-3 15,-1 2 0 1,5 0-28-16,2-1-62 0,-2 2-56 0,-11-4-155 0</inkml:trace>
  <inkml:trace contextRef="#ctx0" brushRef="#br0" timeOffset="83744.92">9715 7582 327 0,'0'0'69'0,"0"0"2"16,0 0 12-16,0 0-13 0,0 0-21 15,0 0-7-15,0 0-14 0,0 0-15 16,0 0-3-16,-14-23-5 0,22 20-1 16,3-3 0-16,3 2 3 0,3-2 0 15,5 0-3-15,1 1-3 16,0 0 0-16,0 4-1 16,-1 1 0-16,-5 0-30 0,-1 1-55 0,-5 3-30 0,-11 1-87 15</inkml:trace>
  <inkml:trace contextRef="#ctx0" brushRef="#br0" timeOffset="83917.43">9691 7802 434 0,'0'0'173'0,"0"0"-104"16,0 0-55-16,0 0-5 0,0 0 6 15,0 0-1-15,0 0 1 0,0 0-4 0,76 6-4 16,-45-15-5-16,4-2-2 15,5 2-7-15,-3-4-68 0,6-2-49 16,-8-1-106-16</inkml:trace>
  <inkml:trace contextRef="#ctx0" brushRef="#br0" timeOffset="84467.92">10499 7285 552 0,'0'0'12'0,"0"0"44"0,0 0 5 16,0 0-24-16,0 0-10 0,0 0 2 15,0 0-9-15,0 0-16 0,-21-10-4 16,21 29 2-16,0 1 0 0,0 5 1 16,0 5-2-16,0 1 0 0,0 4 0 15,0 0-1-15,2-3 0 0,-2 2-4 16,2-5-31-16,-2-2 3 0,2-2 8 15,1-7-10-15,-3-3-5 0,0-5-1 16,0-5-2-16,-3-3 3 0,-1-2 17 0,0-6 22 16,-2-3 3-16,2-6-2 15,-2 0 7-15,-3-7 16 0,1-1 17 16,0-5 3-16,4-8-9 0,0-4 1 16,4-6-8-16,0-2 3 0,2 3-17 0,4 3-8 15,4 11 0-15,-4 12-1 0,-4 6 1 16,5 11 4-16,-5 2-1 0,2 0-4 15,2 8-5-15,6 4 0 0,5 2 0 16,2 4 4-16,1 6-3 0,5 2 1 16,2 5-1-16,-4 5 0 15,1 0-1-15,3-1-2 0,-2-1 1 0,0-6-13 16,0-4 7-16,0-5 5 0,-3-4 0 16,-5-5 2-16,1-7-1 0,-7-3 1 15,3-1 3-15,-3-6 1 0,-1-4 1 16,-2-5 8-16,-4-3 5 0,3-6-1 0,-5-4-5 15,-2-6-4-15,0-9-5 0,-9-4-2 16,5-7 0-16,4-2-1 0,0 0 0 16,0 7-3-16,4 10-8 0,-2 13-3 15,-2 11-3-15,0 9-3 0,0 7-5 16,0 0-11-16,0 9-19 0,-4 4-38 16,-2 1-49-16,0 1-85 0</inkml:trace>
  <inkml:trace contextRef="#ctx0" brushRef="#br0" timeOffset="84845.64">11156 7197 642 0,'0'0'79'0,"0"0"-19"15,0 0-5-15,0 0 3 0,0 0-30 0,0 0-18 16,0 0-4-16,0 0-3 0,-8-35-3 15,8 41-1-15,8 5-2 0,-6 5 0 16,2 7 3-16,5 3 0 0,-3 7 1 16,2 1-1-16,-4 2 1 0,-2-1-1 15,3-4 0-15,-1-4-2 0,0-4-8 0,4-7 0 16,2-3 4-16,-5-5 1 0,1-3 2 16,0-4 3-16,0-1 0 0,4-1 0 15,-3-8 2-15,5-1 1 0,3-5 4 16,-9-4 5-16,6-4-2 0,3-5 1 15,-9-5-2-15,2-4-2 0,0-7-2 16,1-2-1-16,-5-2-1 0,0 6-3 16,-4 11 0-16,0 8-3 0,0 12-3 15,0 5-6-15,-4 3-4 0,2 3-4 16,-7 0-10-16,3 4-15 0,-2 7-33 16,2 4-20-16,-7 3-15 0,3 0-49 15,0-1-143-15</inkml:trace>
  <inkml:trace contextRef="#ctx0" brushRef="#br0" timeOffset="85239.21">11592 7145 371 0,'0'0'174'0,"0"0"-121"0,0 0-11 0,9-56 15 15,-7 47 0-15,0 1-16 0,0 1-8 16,-2 3-6-16,0 1-4 0,0 2-3 16,0 1-6-16,0 0-2 0,0 0-7 15,0 1-5-15,4 8-3 0,0 6-2 16,2 3 3-16,-6 2 1 0,4 3 0 16,-4 6 0-16,0 1 1 15,0 2 0-15,-4 1 1 0,4-3-1 0,-2-1 0 16,2-9-2-16,0-3 2 0,2-4 0 15,2-4-1-15,5-1 1 0,1-4 0 16,2-2 0-16,3-1 1 0,4-1 0 16,1-5 1-16,3-2-1 0,0-3 0 0,-3 1-1 15,-1-2 0-15,2-1-1 16,-9-2-10-16,0 0-14 0,1-1-14 0,-9-2-35 16,2-1-36-16,2 0-53 0,1 0-146 15</inkml:trace>
  <inkml:trace contextRef="#ctx0" brushRef="#br0" timeOffset="85553.99">11960 6934 671 0,'0'0'48'0,"9"-52"-23"15,7 35 49-15,-8 5-27 16,11 4-37-16,-9 1-6 0,3 5 4 0,1 2 3 15,-8 1-1-15,1 7-3 16,1 5-4-16,2 6-3 0,-6 3 1 0,3 7-1 16,-1 2 3-16,0 3-3 0,-2 4 0 15,2 1 2-15,-4 2-2 0,0-3 1 16,3-2-1-16,-5-3 1 0,8-7-1 16,0-3 1-16,2-8 0 0,-3-4-1 15,-1-4 1-15,0-3-1 0,0-2 1 16,5-2-1-16,-7 0 2 0,4-6 0 0,2-3-2 15,1-1-3-15,-3-3-9 0,6-3-14 16,-1-5-27-16,-1-7-59 0,3-4-68 16,-7 0-275-16</inkml:trace>
  <inkml:trace contextRef="#ctx0" brushRef="#br0" timeOffset="85791.12">12692 6718 615 0,'0'0'83'0,"0"0"-63"16,66-24 1-16,-35 20 36 15,4 2-17-15,1 3-14 0,-3 8 0 16,-4 7-4-16,-5 3-7 0,-1 7-6 0,-10 5-4 16,1 6-1-16,-8 6-1 0,-6 4-3 15,-8 6 1-15,-7 6-1 0,-16 0 0 16,-2 2-16-16,-4-2-27 0,-12-1-25 15,-3-6-47-15,-14-7-62 0,2-14-218 16</inkml:trace>
  <inkml:trace contextRef="#ctx0" brushRef="#br0" timeOffset="86405.6">7584 9315 343 0,'0'0'109'0,"0"0"-37"0,0 0-25 15,0 0 11-15,0 0-10 0,0 0-6 16,0 0-2-16,-49-6-3 0,40 4-6 16,1-2-6-1,4 1-5-15,-2-5-4 16,-2 1-1-16,1-6-3 0,-1-4-3 0,0-2-3 15,-5-7-2-15,1-2-1 0,-5-7-2 16,1-3-1-16,-5-4 0 0,1 1 0 16,3 3 0-16,0 4-1 0,9 6 1 15,2 7-1-15,4 4 1 0,2 4-1 16,0 3 0-16,6 2-1 0,4 1 0 16,7 3-1-16,4 0 1 0,3 2 1 15,10 0-1-15,1 2 1 0,4 4-1 16,4 4 2-16,-5 6-1 0,-5 5-2 15,-6 6-3-15,-13 6-1 0,-4 3-4 0,-10 1-3 16,-4 1-5-16,-12-2-4 0,-1-4 6 16,-8-2 5-16,1-2 7 15,-7 0 4-15,2-3 0 0,6-1 1 0,6-6 0 16,1-2 0-16,10-4 0 0,4-1 0 16,2-2-1-16,0-3-2 0,4-1 1 15,4 0 1-15,2-3 1 0,1 0-2 16,11-5 2-16,5-4 2 0,6-6-2 15,7-5-10-15,-1-3-42 0,4-5-27 16,1-4-83-16,-11 3-99 0</inkml:trace>
  <inkml:trace contextRef="#ctx0" brushRef="#br0" timeOffset="86798.61">8006 8926 611 0,'0'0'54'16,"0"0"-26"-16,0 0 10 0,0 0-20 15,0 0-16-15,0 0-2 0,0 0 1 16,0 0 2-16,6 39 1 0,0-27-2 16,-2 0 1-16,5 0-2 0,-1-1-1 15,7-1 1-15,-3-1 0 0,4-1 0 16,3-5-1-16,2-4 0 0,4 1-6 0,-1-6-5 16,5-7-2-16,-2-3-5 15,4-3 4-15,-2 0 8 0,-8-1 2 0,-7 0 4 16,-3 0 0-16,-9-2 1 0,-2-1 2 15,-9-4 5-15,-5 1 4 16,-3 1 1-16,1 7-4 0,-5 1 9 0,3 8-6 16,-1 6 0-16,-2 3 4 0,-1 12-5 15,-1 2-7-15,-2 7-2 0,0 5-1 16,9 5-2-16,-5 5 1 0,7 3-1 16,-5 4 1-16,6-2 0 0,7-1-1 15,4-6 1-15,2-6-1 0,8-5 1 0,9-2-1 16,0-8 0-16,9-6 0 0,8-5-8 15,3-4-8-15,6-11-8 0,5-7-13 16,-1-5-19-16,-1-5-47 0,1-3-79 16,-12 0-166-16</inkml:trace>
  <inkml:trace contextRef="#ctx0" brushRef="#br0" timeOffset="87004.04">8636 8536 628 0,'0'0'40'0,"0"0"11"0,0 0 13 0,0 0 0 15,0 0-36-15,0 0-24 0,0 0-4 16,0 0 0-16,0 0 1 0,-2 45 2 16,9-11 1-16,-1 7 1 0,-4 7 1 15,-2 6-3-15,0 4-2 0,0 4 0 16,-2-4 1-16,2-4-2 0,0-7 0 16,4-9-10-16,4-7-8 0,3-9-6 15,-1-6-20-15,-2-6-30 0,2-7-14 16,-3-3-46-16,-5-6-65 0</inkml:trace>
  <inkml:trace contextRef="#ctx0" brushRef="#br0" timeOffset="87161.71">8502 8856 600 0,'0'0'52'0,"0"0"-11"16,0 0 20-16,0 0-6 15,0 0-37-15,0 0-13 0,0 0-2 0,0 0 0 16,0 0-2-16,70-49 0 0,-39 43 0 15,7 0-1-15,1 0 0 0,-2 0-34 16,4 1-47-16,-3-5-27 0,-9-1-114 16</inkml:trace>
  <inkml:trace contextRef="#ctx0" brushRef="#br0" timeOffset="87508.56">8957 8719 439 0,'0'0'247'0,"0"0"-209"15,0 0-7-15,0 0 21 0,0 0-25 16,0 0-16-16,0 0-4 16,0 0-1-16,0 0-4 15,6 34 1-15,4-21 1 0,-1 7 0 0,3 1 0 0,0 4-2 16,-3 1 0-16,3-2-1 0,-2-2 0 16,1-5-1-16,-1-2 1 0,0-2-1 0,3-4 1 15,1-3-1-15,1-5 0 0,-1-1-2 16,1-2-2-16,-1-6 0 0,1-1 3 15,-1-2 1-15,1-5 1 16,-3 0-1-16,-4-4 2 0,-2-3 1 0,-3-5-1 16,-1-4 0-16,-2-4 1 0,0-2-1 15,-2 1 0-15,-5 6 0 0,3 8-1 16,0 10-1-16,-2 6-1 0,4 6-8 16,0 1-11-16,-2 1-12 0,4 9-25 15,0 5-26-15,4 3-9 0,0 3-18 0,4 3-40 16,-6-3-118-16</inkml:trace>
  <inkml:trace contextRef="#ctx0" brushRef="#br0" timeOffset="87854.71">9370 8773 563 0,'0'0'62'16,"-14"-74"-29"-16,14 42 10 0,0 2 19 0,2 4-22 0,6-1-18 15,-2 4-9-15,1 7 0 0,1 1-1 0,-2 5-1 0,2 3-1 16,3 4-3-16,-5 1-5 0,8 2-1 16,1 3 0-16,3 4-1 0,1 6 0 15,4 3 0-15,-3 4 1 16,3 1-1-16,-4 2 0 0,-7 2-1 0,-2 3-1 16,-3 1 1-16,-7 0-6 0,0 0-8 15,-4 1-3-15,-3 0 5 0,1-3 9 16,2-2 4-16,-4 0-1 0,-1-6 1 15,7 0 0-15,0-6 0 0,0-5 1 16,2-2-1-16,0-4 0 0,0-1 0 16,2-1 0-1,2-2 2-15,7-3 0 16,-1-5 2-16,7-1-2 0,-1-6-2 0,7-2-4 16,-2-4-44-16,-1-5-63 0,3-6-76 15,-6-2-232-15</inkml:trace>
  <inkml:trace contextRef="#ctx0" brushRef="#br0" timeOffset="88296.68">9825 8593 595 0,'0'0'57'0,"0"0"-27"16,0 0 27-16,0 0 0 0,0 0-22 15,0 0-11-15,0 0-7 0,0 0-2 16,0 0-1-16,14-32-4 0,-5 25-2 0,-1 2-1 15,2 1-2-15,1 1-3 0,3 3-1 16,1 0-1-16,-1 7 0 0,5 5-1 16,-3 2-1-16,1 6 1 0,-3 2 0 15,-1 4 0-15,-7 5 0 0,0 3-2 16,-4 4-7-16,-2-3-3 0,0-1 0 16,0-2-3-16,0-8 6 0,-2-1 10 15,2-7-3-15,-2-5-1 0,0-2 3 16,2-6 1-16,-2-1 0 0,2-2 1 0,0-2 2 15,-2-3 5-15,0-6 8 16,0-2 1-16,0-2-6 0,2-5-1 0,0-3-3 16,2-7-1-16,4-7 0 0,0-2-4 15,6-5 0-15,1 1 0 0,-3 4-1 16,5 9 0-16,-7 10 2 0,-2 9 0 16,-2 6-3-16,0 4 0 0,1 1 0 0,3 3-2 15,-2 7-3-15,2 5 1 16,3 7 2-16,-1 5 1 0,-4 5 0 15,4 1 1-15,-3 2 0 0,1 1 0 16,-6-2-12-16,4-2-17 0,0-4-12 0,1-4-19 16,-1-5-43-16,2-5-45 15,-2-7-124-15</inkml:trace>
  <inkml:trace contextRef="#ctx0" brushRef="#br0" timeOffset="88532.54">10817 8675 672 0,'0'0'36'0,"0"0"-28"0,0 0 13 0,0 0 32 16,0 0-16-16,0 0-18 0,0 0-4 16,0 0 2-16,46-20-1 0,-38 18-4 15,9 0-5-15,-3-2-3 0,9 0-1 16,-1 0-2-16,7-1-1 0,2-3 0 15,0 3-4-15,0-3-34 0,-4-4-31 16,4 0-69-16,-10-1-85 0</inkml:trace>
  <inkml:trace contextRef="#ctx0" brushRef="#br0" timeOffset="88751.69">11289 8215 703 0,'0'0'59'0,"0"0"-2"16,0 0-7-16,0 0-1 0,0 0-17 16,0 0-9-16,0 0-12 0,0 0-5 15,0 0-1-15,45 7 2 0,-24 17 0 16,-9 5-2-16,7 3 0 0,-7 3-1 16,3 1-4-16,-1 1 0 0,-2-1 0 15,1 1-11-15,-7 2-32 0,-4-5-17 16,-2-2-40-16,-4-5-93 0,-6-10-169 15</inkml:trace>
  <inkml:trace contextRef="#ctx0" brushRef="#br0" timeOffset="89175.63">11981 8547 224 0,'0'0'385'16,"0"0"-315"-16,0 0 1 0,0 0 12 16,0 0-29-16,0 0-20 0,0 0-9 15,0 0-4-15,12-8-12 0,-12 16-9 0,0 5 0 16,-2 1 0-16,0 2 0 0,-2 1 1 15,-6 0-1-15,2-1 0 16,1 1-19-16,1-4-15 0,0 0-20 16,-6-2-24-16,-1-5-46 0,5-3-82 0</inkml:trace>
  <inkml:trace contextRef="#ctx0" brushRef="#br0" timeOffset="89348.83">11787 8344 765 0,'0'0'83'16,"0"0"-38"-16,0 0-13 0,0 0-8 16,0 0-18-16,0 0-4 15,0 0-2-15,53 1 0 0,-38 16-2 0,-1 2-1 16,3 0-15-16,-3 2-20 16,5-4-50-16,-15-5-77 0,-4-11-179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59:06.378"/>
    </inkml:context>
    <inkml:brush xml:id="br0">
      <inkml:brushProperty name="width" value="0.05292" units="cm"/>
      <inkml:brushProperty name="height" value="0.05292" units="cm"/>
      <inkml:brushProperty name="color" value="#FF0000"/>
    </inkml:brush>
  </inkml:definitions>
  <inkml:trace contextRef="#ctx0" brushRef="#br0">6855 5308 176 0,'0'0'63'0,"0"0"7"15,0 0-6-15,0 0 11 0,0 0-7 16,0 0-14-16,8-50-2 0,-14 45-14 0,2 0-4 16,-3 0-1-16,-1 3-3 0,0-3-4 15,-3 1-2-15,-1 0-6 0,0 1-7 16,-1 0-1-16,5 2 2 0,0 1-4 16,-1 0-6-16,-1 0-2 15,4 6 0-15,-4 3-3 0,-5 6 0 0,5 6 2 16,-1 2-2-16,-3 7 3 15,8 0 0-15,0 2-3 0,3 2 3 0,1-1 0 16,2 2 0-16,0-3-1 0,2 0 1 16,7-3-2-16,7-2-7 0,-1-4-4 15,7-5-3-15,3-4-5 0,2-3-7 16,12-6-4-16,3-5-6 0,-3-2 3 0,7-9-5 16,-1-5-19-16,-2-6-1 15,-1-1-1-15,-5-2 10 0,2-2-7 16,-14 2 2-16,0-2 14 0,-11-1 42 0,-5-1 2 15,-7 1 35-15,-2 1 22 0,-2 2 16 16,-5 3-14-16,-1 4-3 0,0 4-6 16,2 3-6-16,-3 3-19 0,-1 4 1 15,8 1-3-15,-2 2-6 0,-2 1-8 16,2 2-11-16,-3 8-1 0,-3 8-4 16,2 0 5-16,-1 3 1 0,1 3-1 15,0-1 1-15,2 1-1 0,2 2 0 0,-1-1 0 16,5 0 1-16,0 2-2 0,0-3 0 15,7 0-1-15,1-2-7 16,4 1-2-16,1-4-2 0,3-5-1 0,1 0 3 16,6-8 1-16,-5-2 5 15,7-4 2-15,0-7 3 0,0-5 1 0,-1-7 0 16,1 0 2-16,-2-4 6 0,-7-1 0 16,-3-1 3-16,-5-5 2 0,-8-3 2 15,0-4 0-15,-4-1 0 0,-8 3-7 16,1 8-6-16,1 5-1 0,-3 10-2 15,1 6 0-15,6 5-2 0,0 1-15 16,-3 4-21-16,7 8-9 0,2 4-28 16,0 2-24-16,2-1-8 0,5 2-43 15</inkml:trace>
  <inkml:trace contextRef="#ctx0" brushRef="#br0" timeOffset="341.62">7683 5321 535 0,'0'0'77'0,"0"0"-26"0,0 0 5 16,0 0 12-16,0 0-28 0,0 0-23 15,0 0-11-15,0 0-6 0,-10-26-3 16,8 40-4-16,-2 6 5 16,0 4 2-16,0 3 1 0,4 4 2 15,-2 1-3-15,0 3 0 0,2 4 0 16,2-2-13-16,4-2-5 0,6-8-6 0,5-7 16 15,-1-5 5-15,3-5 2 0,6-7-1 16,-3-3 2-16,7-4 1 0,-2-8-1 16,2-7 1-16,0-1 1 0,-4-4 3 15,-6 0 10-15,-3 1-2 0,-8-6-2 16,-1-5-1-16,-5-4-3 0,-2 0-4 16,0 1 0-16,-2 7-2 0,-3 8-1 0,3 8-6 15,0 7-12-15,0 3-11 16,2 2-18-16,0 2-11 0,2 3-15 15,0 3-76-15,2 2-27 0</inkml:trace>
  <inkml:trace contextRef="#ctx0" brushRef="#br0" timeOffset="971.18">8062 5419 545 0,'0'0'50'0,"2"-66"-16"0,6 30 4 15,7 1 32-15,-3 2-21 0,2 9-20 16,-3 5-4-16,-5 8-7 0,2 7-4 16,-2 4-3-16,5 0-9 0,-3 6-2 0,7 7-2 15,-1 6 0-15,3 4 0 0,-3 7 2 16,0 1 1-16,-1 4 0 0,-5 3-2 16,0 0 2-16,-3-1-2 0,3-2-7 15,-2-3-17-15,-2-6-2 0,2-6 4 16,1-6 15-1,-5-5 5-15,2-5 1 0,-4-3-3 0,0-1 4 0,0 0 1 16,0-4 7-16,-4-2 1 0,2-4-5 16,-3-4-1-16,3-6 0 0,0-4-1 15,2-5 0-15,0-6 1 0,6-2-1 16,3-1 0-16,3 4 1 0,-4 8 1 16,1 15 0-16,-5 8-3 0,0 6 0 15,4 9-3-15,1 2-1 16,5 7-1-16,0 3 3 0,-1 7 2 0,1 3 0 0,-3 0 1 15,3 1-1-15,-1-4-3 0,1-5-20 16,5-2 14-16,1-7 7 0,1-3 2 16,2-4-3-16,-3-5 2 0,-1-5 1 15,0 0 0-15,1-8 1 0,1-6 3 16,-5-6 5-16,3-2 17 0,2-3-6 16,-5-6-2-16,3-6-4 0,-9-7-3 0,-2-8 2 15,-3-8-6-15,-3-6 1 16,-2-2-2-16,0 3-5 15,-4 10 3-15,-3 16-2 0,1 15 0 0,0 14 1 0,0 10 1 16,0 1 1-16,-1 8-5 0,3 2-3 16,-2 10-5-1,0 11 2-15,-5 13 4 0,1 11 2 0,6 1 0 16,2 1 0-16,2-3 0 0,2-6 0 0,10-4-4 0,5-6 2 31,2-4-4-31,1-6-7 0,5-6-1 0,2-6-6 0,0-6-16 16,0-5-21-16,-3-5-12 0,-3-2-26 15,-4-9-50-15,-5-3-131 0</inkml:trace>
  <inkml:trace contextRef="#ctx0" brushRef="#br0" timeOffset="1129.58">8750 5345 492 0,'0'0'40'0,"0"0"5"16,0 0 17-16,0 0-17 0,0 0-26 0,0 0-12 15,0 0-4-15,0 0-2 0,8-22 2 16,9 20 1-16,8-3-1 16,6-1-3-16,2-2 2 0,8 1-4 0,3-2-5 15,5-2-67-15,1-1-88 16,-11-3-224-16</inkml:trace>
  <inkml:trace contextRef="#ctx0" brushRef="#br0" timeOffset="1426.39">9744 4959 619 0,'0'0'3'16,"0"0"-1"-16,-18-55 1 0,7 45 25 16,3 4 5-16,-2 0-11 0,-3 1 5 0,5 2 3 15,-4 3-3-15,-1 0-7 0,1 4-12 16,-9 7-4-16,-6 8-2 0,1 3-1 15,-8 9-1-15,1 3-1 0,2 6 1 16,2 6 1-16,3 7-1 0,1 4 0 16,8 2 0-16,9 4-1 0,6 1 1 15,4-3 0-15,10 1 0 0,5-8-3 16,4-4-11-16,10-5-14 0,0-5-13 16,6-8-21-16,2-6-4 0,2-7-48 0,1-10-53 15,-9-7-147-15</inkml:trace>
  <inkml:trace contextRef="#ctx0" brushRef="#br0" timeOffset="1803.38">9734 5170 587 0,'0'0'10'0,"0"0"-9"15,0 0 3-15,0 0 33 0,0 0-5 16,0 0-6-16,0 0 3 0,0 0-1 15,0 0-4-15,68-48-8 0,-47 46-6 16,2 1-1-16,6 2-2 0,0 7-2 16,2 4-1-16,0 4-2 0,-7 4-1 15,3 1 0-15,-8 6 2 0,-7 0-2 16,-3 2-1-16,-5 2 0 0,-4-3-8 16,0-3-17-16,-7-8-3 0,1-3 2 0,0-6 21 15,2-4 5-15,0-2 0 0,0-2 6 16,-5-1 3-16,1-5 18 0,0-1-1 15,2-4-14-15,-5-3 10 0,3-2-8 16,0-3-3-16,6-5-2 0,-2-5-1 16,2-6-5-16,2-5-3 0,4-5 0 15,2-5 0-15,6-3 0 0,5-1 0 16,-1 5-1-16,7 13-11 0,0 14-12 16,2 18-14-16,1 11-30 0,3 12-26 15,0 2-48-15,-2 0-44 0</inkml:trace>
  <inkml:trace contextRef="#ctx0" brushRef="#br0" timeOffset="2150.06">10393 5204 481 0,'0'0'190'0,"0"0"-159"16,0-52-10-16,0 38 45 0,-6 3-13 15,4 4-29-15,-2 3-7 0,0 2-5 16,0 1-3-16,0 1-6 0,-3 1-3 15,-1 7-4-15,-2 5-1 0,2 5-2 16,-1 5 5-16,-1 2 2 0,2 4-1 0,4 1-1 16,4-1-8-16,2 3-7 0,6-4 1 15,6-3 4-15,1 0 3 16,3-6 4-16,5-4 5 0,2-6-2 16,0-5 2-16,8-4 0 0,-6-3 0 0,4-7 2 15,-4-7 0-15,-3-1 2 0,-3-6 9 16,-6-1 4-16,-3-1-3 0,-12-8 3 15,0-4-4-15,-6-2-4 16,-2 2-4-16,-3 3 0 0,-5 6-3 0,1 11-2 16,3 9 0-16,-3 5-5 0,3 4-17 15,2 6-16-15,-1 8-23 0,3 7-36 0,0 3-6 16,-3 5-27-16,5 1-33 0</inkml:trace>
  <inkml:trace contextRef="#ctx0" brushRef="#br0" timeOffset="2513.38">10830 5226 541 0,'0'0'67'0,"10"-67"-26"0,-6 47 26 16,-4 8 3-16,0 2-25 0,0 4-11 16,-2 1-3-16,0-1-10 0,2 4-4 0,-2 1-11 15,-2 1-1-15,0 2-5 0,-5 5-3 16,-5 6-2-16,-1 2 2 15,3 4 2-15,-2 4 1 0,5 4-1 0,-5 1 1 16,3 0-1-16,5-1 1 0,2 0-2 16,0-1-5-16,4-3-7 0,0-2-8 15,8-5 14-15,-2-2-3 0,11-4 3 16,0-3 7-16,5-4-1 0,-1-4 2 16,4-4 0-16,4-8 2 0,-4-2-2 0,-7-2 2 15,3-3 0-15,-9-1 4 0,-1-6 5 16,-3-3 3-16,-8-4-5 0,0-3-5 15,0 0-2-15,-8 0 1 16,-1 7-1-16,1 8-2 0,0 9-4 0,-1 5-11 16,3 5-10-16,0 3-8 0,0 1-38 15,6 7-31-15,-2 3-59 0,2 2-67 16</inkml:trace>
  <inkml:trace contextRef="#ctx0" brushRef="#br0" timeOffset="2702.04">11162 5282 427 0,'0'0'28'15,"0"0"-12"-15,0 0 11 16,0 0 11-16,0 0-19 0,27-52-11 0,-27 48 5 0,-8 1 2 16,2-1-15-16,-2 1-2 0,1 1-9 15,-1 2-15-15,-4 0-17 16,1 3-23-16,3 3-12 0,-4-1-23 15,-1-1-46-15</inkml:trace>
  <inkml:trace contextRef="#ctx0" brushRef="#br0" timeOffset="3072.02">11107 4888 391 0,'0'0'61'0,"0"0"2"16,0 0 11 0,0 0-6-16,0 0-10 15,0 0-5-15,0 0-10 0,0 0-14 0,-17-39-9 16,17 39-6-16,0 5-8 0,0-2-4 15,6 7-2-15,-2 3 0 0,7 3 3 0,-3 5 5 0,0 0-1 32,-1 5 1-32,3 6-2 0,0 1-3 0,-8 10-1 15,2 3 0-15,-4 4 1 16,0 3-3-16,0-2 2 0,2-3-1 0,3-8 0 16,3-5-1-16,4-6-3 0,-3-7-11 15,-1-2-6-15,2-5-10 0,-2-7-14 16,-6-3-35-16,3-5-10 0,-5-7-51 15,2-3-35-15</inkml:trace>
  <inkml:trace contextRef="#ctx0" brushRef="#br0" timeOffset="3287.26">11129 5168 497 0,'0'0'44'0,"0"0"25"15,0 0-5-15,0 0-3 0,0 0-32 0,0 0-16 16,0 0 2-16,0 0 2 0,0 0-3 15,-20-15-6-15,22 15-4 0,10 1-4 16,-1 1-3-16,11-2 3 0,9 0 2 16,2 0 1-16,2 0-3 0,-1-2-11 15,3 2-59-15,-2-1-26 0,-2-3-53 16,-2 0-160-16</inkml:trace>
  <inkml:trace contextRef="#ctx0" brushRef="#br0" timeOffset="3507.09">11592 5250 627 0,'0'0'0'0,"0"0"-14"16,0 0 14-16,0 0 6 0,0 0 3 16,0 0 7-16,-49 23 17 0,47-23 6 15,2 0-1-15,0 0-9 0,0 0-8 16,8 0-12-16,4-4-9 0,15-1 0 15,8-3 5-15,11-1-1 0,6 3-4 16,-5-3 3-16,3 5-3 0,-13 2 0 16,-4-1-35-16,-8 3-39 0,-11 0-15 0,-5-1-40 15,-7-2-103-15</inkml:trace>
  <inkml:trace contextRef="#ctx0" brushRef="#br0" timeOffset="3758.77">11677 5053 594 0,'0'0'46'0,"0"0"-3"0,0 0 30 0,0 0-25 16,0 0-24-16,0 0-3 16,0 0 1-16,0 0-5 0,0 0-8 0,0-29-6 15,15 29-1-15,-1 4-2 16,5 5 0-16,6 4 1 0,-5 4-1 16,1 3 0-16,8 3 1 0,-11 5 0 0,1 1 1 15,-2 0-1-15,-5-3-1 0,-10-2 1 16,0-3-1-16,-4-2 0 0,-4 0-5 15,-9-1-3-15,3-2-9 0,-3 0-13 16,1-3-2-16,8-3-28 0,-7 0-14 16,7-2-10-16,-2-2-56 0,6-3-85 15</inkml:trace>
  <inkml:trace contextRef="#ctx0" brushRef="#br0" timeOffset="4026.31">11989 4878 655 0,'0'0'28'15,"0"0"0"-15,0 0 13 0,31-55 27 16,-27 52-37-16,5 1-18 0,-1 1-1 16,0 1 1-16,-2 5-6 0,-1 4-4 0,3 5-2 15,-2 5 2-15,2 8-1 0,-6 2 0 16,-2 6-1-16,0 3 0 15,2 7-1-15,-4 3 1 0,-2 2-1 16,2 3 0-16,2 0-21 0,2-3-14 16,7-6-12-16,9-7-4 0,5-10-21 15,2-3-13-15,4-7-42 0,-7-8-86 0</inkml:trace>
  <inkml:trace contextRef="#ctx0" brushRef="#br0" timeOffset="4740.46">12320 5084 615 0,'0'0'74'0,"0"0"-54"16,0 0-7-16,0 0 11 0,0 0-11 15,0 0-11-15,0 0-2 0,0 0 1 16,0 0 3-16,10 16-2 0,-1-9-1 16,3 3-1-16,0 0 1 15,7-3 1-15,-2-1 1 0,3-2-3 0,7-3 0 16,-2-2 3-16,2 1-3 0,2-7 0 15,-4 1-4-15,-3-5-6 0,-11 0 3 16,1-5 3-16,-8-3 4 16,-2-2 4-16,-2-2 1 0,-6 2-2 0,-6 1 0 0,3 1 1 15,-11 3 0-15,1 5 6 16,0 3 1-16,-5 5-3 0,1 3-2 16,0 7-4-16,-4 5-2 0,3 10-3 15,-1 4 1-15,4 4 1 0,-2 5-1 0,11-2 1 16,-3 1-1-1,9-4-2-15,4 1 3 0,2-2 0 0,11-5 1 0,1 2-2 16,7-2 0-16,-1-2 2 0,11-1 0 16,0-7-2-16,4-2 1 0,0-5-3 15,4-4-5-15,-2-3-12 0,3-6-7 16,1-7-15-16,-2-3 1 0,-2-9-3 16,-4-3-20-16,-8-2 6 0,0-4 28 15,-11-3 31-15,1-8 1 0,-1-2 6 16,-8-3 35-16,9 2 4 0,-1 5-7 0,-6 11 2 15,-2 10 1-15,0 12 6 0,-2 6-2 16,-2 4-10 0,3 4-12-16,-1 7-24 0,0 7-4 0,4 11 4 0,-2 7 2 15,0 9 9-15,0 5 3 0,-4 1-4 16,0 3-5 0,0-1-1-16,4-4-2 0,5-3-2 15,3-3 2-15,1-9-1 0,3-1-1 0,-4-8 1 0,5-3 0 16,-3-6-1-1,-5-6 2-15,-3-5-2 0,-4-3 2 16,0-2-1-16,-2-6 2 0,0-4 3 0,0-4 1 0,0-7-3 0,-4-7-1 16,-4-10-2-16,1-6 0 0,1-7 0 15,-6-5 1-15,2-5-1 0,5-1-1 16,3 6 0-16,-2 7 1 0,0 11-1 16,4 11 0-16,-4 10 0 0,2 8 0 15,0 3 0 1,0 4 0-16,2 2-1 0,0 1-10 0,0 5-17 15,0 1-19-15,6 5-21 0,6 5-7 0,-8 4-11 16,3 3-37-16,-3-5-85 0</inkml:trace>
  <inkml:trace contextRef="#ctx0" brushRef="#br0" timeOffset="4924.83">12816 5320 575 0,'0'0'56'0,"0"0"-36"15,0 0 9-15,0 0 15 0,41-70-13 0,-20 49-8 16,-4-2-5-16,3 1-6 16,9 0-6-16,-4 4-5 0,0 3 0 31,2 2-1-31,0-1-1 0,4 2-19 16,2-1-26-16,2 3-19 0,-2 0-3 0,0-1-86 15,-4 2-57-15</inkml:trace>
  <inkml:trace contextRef="#ctx0" brushRef="#br0" timeOffset="5129.22">13312 4897 462 0,'0'0'82'16,"-8"-62"-7"-16,4 45-4 0,-2 3 8 15,6 3-14-15,-2 3-15 0,2 4-14 16,0 1-7-16,0 3-10 0,2 6-19 16,4 8-2-16,2 5-6 0,-4 10 5 15,7 6 3-15,-5 7 2 0,2 3-2 0,-2 4 0 16,-4 4 0-16,-2 2 0 0,0 1 0 15,0-5 0-15,0-8-19 16,0-7-11-16,7-5-8 0,-1-8-13 0,2-7-37 16,0-8-14-16,-4-5-56 0,-4-3-105 15</inkml:trace>
  <inkml:trace contextRef="#ctx0" brushRef="#br0" timeOffset="5286.53">13225 5128 511 0,'0'0'53'15,"0"0"8"-15,-35-51 5 0,31 47-1 16,2 0-22-16,0 1-17 0,2 0-8 16,0 1-3-16,6-1-6 0,2 0-7 0,9 1-2 15,12 1 0-15,6 1 0 16,4 0 0-16,11 0-1 0,-5 0-35 0,3-6-14 16,0-2-42-16,-11-6-16 0,-4-2-83 15</inkml:trace>
  <inkml:trace contextRef="#ctx0" brushRef="#br0" timeOffset="5539.13">13403 4745 546 0,'0'0'97'0,"0"0"-97"0,0 0 4 16,0 0 36-16,0 0 6 0,0 0-15 15,52-36 0-15,-40 36-4 0,-1 6-8 16,-5 6-6-16,8 6-4 0,-1 4 0 15,-3 8 2-15,5 4-2 0,-7 5-5 16,0 7-1-16,0 2-2 0,-4 3-1 0,-4 3 1 16,-4 1 0-16,-2-1-1 15,-4-2-3-15,2-3-17 0,-11-2-26 16,4-3-27-16,-9-7-33 0,-1-9-55 16,4-10-178-16</inkml:trace>
  <inkml:trace contextRef="#ctx0" brushRef="#br0" timeOffset="5962.59">14344 5125 396 0,'0'0'117'0,"0"0"-72"0,0 0 16 16,0 0-4-16,-52-28-10 0,48 27-11 16,2-1-15-16,2 1-2 0,0 1-7 15,0-2-3-15,8-2-4 0,2-4-1 16,5-2-4-16,10-1 0 0,4-1 0 16,6 0 1-16,0 1-1 0,-2-1-1 15,-4 2-22-15,-6 0-33 0,-11-2-8 0,-6-3-12 31,-6 0-18-31,-2-1-92 0,-4-3-82 0</inkml:trace>
  <inkml:trace contextRef="#ctx0" brushRef="#br0" timeOffset="6123.16">14410 4832 367 0,'0'0'136'15,"0"0"-74"-15,0 0 11 0,0 0-15 16,0 0-12-16,0 0-13 0,-48 40 0 16,44-20-7-16,4 5-2 0,0 0-5 15,0 3-8-15,2 5-2 0,2 0 0 16,3 4-4-16,-5-1-2 0,6 0 0 15,2 1-2-15,-1 0 1 0,-1 0-2 0,4-4-8 16,5-4-35-16,-11-2-36 0,4-8-51 16,1-8-65-16</inkml:trace>
  <inkml:trace contextRef="#ctx0" brushRef="#br0" timeOffset="6516.32">15464 4784 442 0,'0'0'61'0,"0"0"-25"16,0 0 17-16,0 0 12 0,0 0-11 15,0 0-9-15,0 0-8 0,0 0-5 16,0 0-14-16,6-28-6 0,-6 28-6 16,-4 0-2-16,0 0-4 0,-4 1-1 15,-9 3 0 1,5 4 1-16,-11 3 0 0,5 1 0 0,-3 5 0 0,-6 3-1 0,8 3 1 16,-1 2-1-16,-1 4 0 15,9 1 0-15,-5 4-9 0,11-1-11 16,2 2 2-16,6-3 0 0,10-2-12 15,3 1 2-15,9-3 5 16,5-3-14-16,7-5 22 16,5-2-9-16,0-5-31 0,11-9-27 0,-5-2-45 0,-1-2-94 0</inkml:trace>
  <inkml:trace contextRef="#ctx0" brushRef="#br0" timeOffset="6831.44">15867 4857 218 0,'0'0'381'15,"-29"-55"-353"-15,21 48 9 0,4 2 31 16,2 2-21-16,0 1-27 0,-2 2-13 16,-5 0-3-16,1 4-3 0,0 6-1 0,-5 1-2 15,-3 6 0-15,1 7 0 0,-3 3 1 16,1 2 0-16,-1 3 1 0,7 0 0 16,-1 2 0-16,6-2-2 0,4 4 0 15,2-2-8 1,10 0 2-16,4-2 5 0,1-5-6 0,10-7 1 0,0-5 3 31,-3-6 3-31,7-6 2 0,0-3 0 0,2-8 2 0,-2-4 1 0,-2-4-2 0,-6-2 4 16,-5-3 3-16,-5-4 8 15,-1-3-1-15,-6-7-5 0,-4-3-3 16,0-2-6-16,0 1 2 16,-8 4-3-1,-3 6 0-15,1 10 0 0,-9 7-16 0,9 7-21 16,-9 5-14-16,7 1-21 0,-2 8-49 15,-1 0-59-15,7 2-77 0</inkml:trace>
  <inkml:trace contextRef="#ctx0" brushRef="#br0" timeOffset="7225.31">15960 4973 469 0,'0'0'110'16,"29"-64"-76"-16,-16 43-1 0,3 2 19 0,-6 7-2 16,-1 3-22-16,-1 3-1 0,-2 6-4 15,-4-1-4-15,-2 1-6 0,4 1-6 16,-4 6-5-16,0 1-2 0,0 9-1 16,0 4 0-16,2 4 1 0,-2 3 1 15,0 0-1-15,3 2 1 0,-1 3 0 16,-2-3-1-16,4 1 0 0,2-4 0 15,8-1 1-15,1-5-1 0,6-2-1 16,-1-5 1-16,3-4 0 0,2-4 0 16,0-5 0-16,-5-1 1 0,5-8 0 15,-2-6 1-15,-7-2 1 0,3-3 0 0,-9-3-1 16,-1-6 1-16,1-4 0 16,-8-4 2-16,-2-5-5 0,-2 0 1 0,-4 0-1 15,-5 8 0-15,3 8-6 0,-4 9-9 16,-3 7-9-16,9 7-28 0,0 3-25 15,-2 12-18-15,3 0-62 0,3 3-44 0</inkml:trace>
  <inkml:trace contextRef="#ctx0" brushRef="#br0" timeOffset="7920.56">16405 5013 562 0,'0'0'23'0,"-25"-56"-6"0,21 30 18 16,4 1 3-16,0-1-8 0,8 3-15 16,2 1-8-16,-1 1 1 0,5 3 0 15,-4 2-3-15,5 2 1 0,-1 3 15 16,5 4-7-16,-5 5 2 0,5 2-15 16,0 9-1-16,3 6 0 0,-3 2 0 15,2 6 1-15,-3 1 1 0,-1 2 0 0,-5 2-2 16,1 2 2-16,-7 0-2 15,-2-1 0-15,-4-2 1 0,0-1 1 0,-2-3-1 16,0-2-1-16,-2-5-1 0,-3-3-8 16,3-6 0-16,-2-3 7 0,0-4 2 15,0 0 3-15,2 0 0 0,-3-4 2 16,-3-3-1-16,4-2-1 0,0-3-1 0,-1-2 0 16,1-4 0-16,-2-2 0 15,6-3 1-15,0-4-2 0,2-2 1 0,2-2 1 16,6-1 1-16,5 1-1 15,-1 9 0-15,2 6-2 16,-5 11-1-16,-5 5-2 0,4 2 0 0,7 9 1 0,-3 3-2 16,13 11-1-16,-5 2 1 15,3 6 2-15,4 0 1 0,2 3 0 0,-4-4 0 16,0 1 0-16,2-7 1 16,1-3-1-16,-1-7 1 0,2-5 1 0,-2-5-1 0,2-6 0 15,-6-2 2-15,2-6 8 16,-5-5 1-16,1 0 0 0,-7-3 3 15,-3-4-3-15,-3-2-1 0,-2-5-2 0,-2-5-2 16,-2-4-2-16,-2-6-3 0,0-6 0 16,-6-5 0-16,2-4-1 15,0 0 1-15,0 7-2 0,0 11 0 16,0 11-4-16,-3 13 4 0,-1 10 1 16,4 5 0-16,-4 0 0 0,-5 9-1 0,-1 9-4 15,-5 11 0-15,-1 9 4 0,-1 9-1 0,6 5 1 16,5-1 0-16,4-2 0 15,6-4-1-15,6-1-2 0,6-3 1 0,-1-2 1 32,9-5 0-32,3-2 1 0,-2-6 0 0,4-2-1 0,-1-8 0 15,-3-4-20-15,0-7-14 16,-7-5-5-16,3-3-32 0,-9-8-14 0,-4-5-14 0,-4-6-39 16,-2-3-87-16</inkml:trace>
  <inkml:trace contextRef="#ctx0" brushRef="#br0" timeOffset="8063.01">16959 4851 330 0,'0'0'129'0,"0"0"-76"0,0 0 26 0,0 0-3 16,0 0-2-16,0 0-30 15,0 0-29-15,0 0-9 0,-27-40-3 0,45 39-2 0,7 2 3 16,8 2 2-16,9 0-3 0,9 2-1 16,5-1-2-16,4 0 0 0,4-2-51 15,-2-2-56-15,-4-2-72 0,-13-7-303 16</inkml:trace>
  <inkml:trace contextRef="#ctx0" brushRef="#br0" timeOffset="8441.12">17967 4778 383 0,'0'0'25'31,"0"0"20"-31,42-61-1 0,-32 42 3 0,-6-1-11 0,2 1-7 0,-6 1 1 16,0 1 2-16,0 3-3 0,-2 2 4 0,-6 3-2 15,4 2-3-15,-2 1-6 0,2 1-2 16,-1 1-2-16,-5 3-5 16,6-1-3-1,-6 2-3-15,1 3-3 0,-5 4-3 16,-3 5-1-16,-3 3 0 0,-1 7 0 15,-2 1 0-15,1 5 0 0,1 5 0 16,0 2 1-16,1 4-2 0,5 5 2 16,1 6-2-16,7 5 0 0,5 0-3 15,4 2 2-15,13-1 0 0,6-3 2 16,8-3 1-16,4-8-1 0,0-4-1 16,4-5-12-16,4-6-16 0,-4-5-15 0,3-11-17 15,-5-8-2-15,-2-3-15 0,0-14-43 16,-4-6-71-16</inkml:trace>
  <inkml:trace contextRef="#ctx0" brushRef="#br0" timeOffset="8901.34">18129 4844 364 0,'0'0'75'0,"0"0"-3"15,0 0 19-15,0 0-28 0,0 0-19 16,0 0-11-16,0 0-5 0,0 0-5 16,0 0 0-16,22-56-6 0,-11 46-3 15,-1 1 0-15,2-1-4 0,5 4-4 0,0 2-2 16,3 0 0-16,-3 4-3 0,5 4-1 15,3 6 0-15,0 6 0 0,-2 5 0 16,2 5-1-16,-1 3 1 0,-5 1-1 16,2 2 1-16,-7-3 0 0,3-1 0 15,-9-2 0-15,-2-8 0 0,-6-2 0 16,2-5-5-16,-2-3 0 0,0-2 3 16,-4-3-2-16,-4-2 4 0,0-1 0 15,-7-2 4-15,-1-6 0 0,-1-3-1 16,1-2-3-16,-3 0 0 15,6-1 1-15,1-3 0 0,0 0 1 16,5 2-1-16,3-3 0 0,4-2 0 0,2-5-1 0,9-4-1 16,5-2 1-16,7-4-5 15,8 0-12-15,12 7-5 0,3 6-39 0,6 11-11 16,-5 5-14-16,-3 3-70 0,-5 0-102 16</inkml:trace>
  <inkml:trace contextRef="#ctx0" brushRef="#br0" timeOffset="9294.44">18836 4914 625 0,'0'0'28'0,"0"0"5"0,53-29-2 16,-32 12 27-16,-4 0-10 0,-3 1-19 16,-6 4-7-16,1 1-5 0,-9 5-5 15,0 2-2-15,-11-3-2 0,1 3-5 16,-3 0-3-16,-7 4-2 0,-5 0-2 15,-4 7 0-15,4 4 1 16,-2 2 1-16,1 7 1 0,1 2-1 0,2 4 0 16,-2 2-2-16,7 0-5 0,1 0-2 15,3-2-2-15,7 1-1 16,3-5 9-16,4-2 2 0,0-6-4 0,8-2 3 0,3-4 3 16,3-4 0-16,9-4 1 0,0-1 3 15,8-6 1-15,4-3-1 0,-2-3-3 16,-2 0 2-1,-8-5 2-15,-1 0 4 0,-11-6 2 0,-1-2 0 0,-2-4-4 16,-6 0-3-16,-2-1-1 0,0 5 0 0,-2 5-2 16,-6 6-7-16,2 6-14 15,-2 7-9-15,1 0-35 0,-3 2-21 16,2 2-27-16,0 1-44 0,1 1-74 0</inkml:trace>
  <inkml:trace contextRef="#ctx0" brushRef="#br0" timeOffset="9672.18">19024 4815 378 0,'0'0'208'0,"0"0"-159"15,56-44-13-15,-38 33 37 16,-1 1-20-16,-1 0-24 0,-5 6-13 0,-7-1-2 16,2 5-3-16,-6 0-4 0,0 0 0 0,0 0 1 15,0 0-5-15,-6 5-3 16,-5 5-1-16,1 3-1 0,-9 3 2 15,3 3 2-15,-5 0-1 0,1 3-1 0,1 0 1 16,2 2-1-16,1-1 0 0,6-1 0 16,1 0 0-16,5-3 0 0,4-1-1 15,0-4 0-15,6-5 1 0,5 0 0 16,1-2 0-16,9-4 0 0,-1-3 1 16,9-2 0-16,2-2 1 0,0-5 1 15,-2-3-1-15,-6 1-1 0,-9-5 1 16,-1-3 0-16,-1-4 2 0,-8-3 0 15,-4-4-1 1,0-4-2-16,-4 2 1 0,-10 1-1 0,-1 6-1 0,-5 7 0 0,-5 5-3 16,0 4-12-16,-4 6-13 0,4 3-9 15,1 4-38-15,7 5-14 0,0 2 65 32,11 0-38-32,4-3-126 0,2-2-205 0</inkml:trace>
  <inkml:trace contextRef="#ctx0" brushRef="#br0" timeOffset="9925.16">19588 4628 598 0,'0'0'45'0,"0"0"-12"0,23-55 34 16,-19 48 11-16,0 1-32 0,-4 3-17 31,2 3-11-31,-2 0-6 0,0 0-7 0,2 6-5 0,0 4-2 0,-2 3-3 31,0 8 2-31,0 3 3 0,0 5 1 16,2 2 2-16,-6 5-2 0,0-1 1 16,-4 4 0-16,4 4-1 0,2 1 1 0,0 2-2 15,2-5-4-15,8-3-15 16,4-8-13-16,1-6-1 0,1-8-11 16,-6-5-21-16,-1-8-19 0,-3-3-33 0,-4-7-46 15,-2-5-90-15</inkml:trace>
  <inkml:trace contextRef="#ctx0" brushRef="#br0" timeOffset="10083.98">19445 4910 419 0,'0'0'54'0,"0"0"26"0,0 0 8 0,0 0-13 15,0 0-14-15,0 0-23 16,0 0-16-16,0 0 4 0,0 0-7 0,17-49-13 16,14 48-1-16,8 1-4 15,7 0 0-15,5 0-1 0,7-3 0 0,4 3-43 16,4-2-26-16,-2-3-17 15,-1-4-98-15,-14 2-210 0</inkml:trace>
  <inkml:trace contextRef="#ctx0" brushRef="#br0" timeOffset="10303.29">20041 4807 595 0,'0'0'58'0,"0"0"-45"0,0 0 9 15,0 0 16-15,0 0-11 0,0 0-6 0,0 0-5 16,0 0-1-16,0 0 5 16,45 9-3-16,-24-8-4 0,8-1-3 0,2 0-3 15,6 0-4-15,6-1-1 0,-1 3 0 16,5-2-2-16,-3 0 0 0,-3 0-36 16,2-5-40-16,-5-1-28 0,-5-2-37 15,-13-2-108-15</inkml:trace>
  <inkml:trace contextRef="#ctx0" brushRef="#br0" timeOffset="10571.95">20204 4535 573 0,'0'0'55'16,"0"0"-17"-16,0 0 40 0,0 0-13 0,0 0-36 16,0 0-17-16,0 0-4 0,0 0-3 15,0 0-1-15,6-12 1 0,5 16 4 16,3 1-1-16,5 5-1 0,1-2-3 15,-1 5-1-15,8 2-1 0,-4 3-1 16,-1 3 1-16,1 1-2 0,-2 3 0 16,-7 2 2-16,-1-1-1 0,-7-1 0 15,-6 0-1-15,-2-3 0 0,-7 1-1 16,-1-1-2-16,2 0-5 0,-5-1-4 0,3 0-17 16,0-2 7-16,4-2-35 0,1-2-19 15,5-1 13-15,0-2-28 0,9-2-19 16,1-7-31-16</inkml:trace>
  <inkml:trace contextRef="#ctx0" brushRef="#br0" timeOffset="10954.83">20735 4552 619 0,'0'0'54'16,"0"0"-34"-16,0 0-19 0,0 0 21 15,54-2 6-15,-33 10-17 0,-1 2 2 16,3 3 11-16,4 6-9 0,-2 6-4 16,-5 5-4-16,3 3-1 0,-4 0-2 15,-5-1-1-15,-1 4 0 0,-3 0-3 16,-2-1 2-16,-6-4-2 0,0-2 0 16,-2-7 1-16,0-5-1 15,-2-6 2-15,-4-4-2 0,0-3 0 0,-2-3 0 16,-5-1-1-16,1-7 0 0,-7-4-1 0,-1-3-3 15,3-1 0 1,-4-3-1-16,5 0 5 0,6 2 1 0,1-1 1 0,5 1 2 16,4-4-1-16,-2-3 3 0,6-2 1 15,9-2 2-15,3-6-3 16,7-5-1-16,6-1-1 0,6 1-3 0,8 5 0 16,-1 9-2-16,5 13 1 15,-1 8-8-15,1 8-29 0,1 4-29 0,-5 5-40 0,1-2-90 16,-11-3-201-1</inkml:trace>
  <inkml:trace contextRef="#ctx0" brushRef="#br0" timeOffset="11172.73">21506 4638 667 0,'0'0'48'0,"0"0"1"15,0 0 23-15,0 0-23 0,0 0-26 0,0 0-12 16,0 0-4-16,0 0-7 0,0 0-7 15,15 0 0 1,-13 23 6-16,-2 3 1 0,2 2 1 0,-2 1 0 0,2-3 0 16,0 0 0-1,2 0-1-15,-2 0-5 0,2-3-28 0,1-5-34 0,1-5 10 16,0-5-28 0,0-8-36-16,-2-2-42 0,-4-9-132 0</inkml:trace>
  <inkml:trace contextRef="#ctx0" brushRef="#br0" timeOffset="11315.14">21444 4467 545 0,'0'0'36'16,"-4"-53"6"-16,4 50-15 0,4 1-12 15,3 2-15-15,1 0-1 0,4 5-3 16,3 7-2-16,7 3-29 0,-1 4-23 31,0 3-17-31,4-1-20 0,-5-2-47 0,-3-2-58 0</inkml:trace>
  <inkml:trace contextRef="#ctx0" brushRef="#br0" timeOffset="12166.31">21792 4666 467 0,'0'0'101'0,"0"0"-27"16,0 0-17-16,0 0 11 0,0 0-26 16,0 0-20-16,0 0-10 0,0 0-7 15,0 0-4-15,18 23-1 0,-18-16 0 16,0-1 1-16,0 1-1 0,-2 1 0 15,-4 0 1-15,-6-1-1 0,-1-1 2 16,-5-3-1-16,-3-2-1 0,-6-1-2 16,-2-4-10-16,0-3-5 0,2 0-6 0,4-2 0 15,7 1 9-15,4 0 10 0,5 2 4 16,5-2 1-16,2 0 0 0,0-3 0 16,2-2-1-16,5-1 2 0,1-5 4 15,8 3 1-15,-3 0 0 0,7 2 1 16,-5 4-5-16,6 6 0 0,-3 4 1 15,5 3-1-15,0 7-2 16,1 8 1-16,5 6 0 0,0 4 0 0,0 6-1 16,2 2 1-16,-6 4 0 0,-8-1-1 15,-1 4 1-15,-12 5-1 0,-2 0-1 16,-8 3 0-16,-15-3-8 0,-1-6-23 16,-3-8-10-16,-2-13-21 0,0-8 30 15,7-6 20-15,3-7 12 0,-2 0 0 16,5-4 1-16,-3-4 1 0,5-3 0 0,2-4 0 15,1 1 1-15,5-3-1 0,4-2 3 16,2-2-1-16,11-6 1 0,1-3 21 16,9-3-15-16,6-8-9 0,4-3-2 15,6-7 0-15,3-2 0 0,7-4 0 16,-5 1 2-16,3 1-2 0,-3 3-2 16,-7 7 2-16,-12 8 0 0,-15 8 0 15,-4 8 0-15,-6 6 2 0,0 1-2 16,-2 7 0-16,-2 3 8 0,4 3 8 15,-2 1-1-15,2 0-8 0,-2 5-7 0,0 5-4 16,0 4-2-16,0 4 4 0,-5 3 1 16,5 2 1-16,0 1 0 15,0 1 2-15,-2 2 0 0,4 0 1 0,0 2 2 16,0 2-3-16,0 1 2 0,6 0-2 16,5 1 2-16,-9 0-3 0,4-2 1 15,-4-3 0-15,-2-5-1 0,0-7-1 16,0-4 0-16,0-4 2 0,0-5 0 15,0-1 0-15,0-2 1 0,0 0 0 16,-2-1 2-16,0-5 2 0,-2 0-1 16,4-3-2-16,-7-4-1 0,5-1 0 15,0-3-1-15,0-3 0 0,2 0-1 0,0-5 1 16,2 0-1-16,2-3 0 0,5 2 1 16,-1 3 3-16,4 3 2 0,1 7-2 15,-3 1-2-15,2 5-2 0,1 4-1 16,1 3 0-16,5 1 0 0,0 9-2 15,-1 6 1-15,7 5 0 0,-6 2 2 16,1 2 0-16,-1 3-1 16,-5-2 1-16,-1 2 0 0,1-5-1 0,-8-2 0 15,-4-1 0-15,3-6 0 0,-3-2 1 0,2-2-1 16,-2-3 0-16,0-1-13 0,2-2-27 16,2-3-24-16,0-1-11 0,1-12-57 15,-1-3-130-15</inkml:trace>
  <inkml:trace contextRef="#ctx0" brushRef="#br0" timeOffset="12355.14">22505 4428 193 0,'0'0'29'16,"0"0"-26"-16,0 0 0 0,0 0 3 15,0 0-6-15,0 0 0 0,0 0-52 16,29 32-81-16</inkml:trace>
  <inkml:trace contextRef="#ctx0" brushRef="#br0" timeOffset="12591.79">22505 4428 333 0,'70'-29'80'0,"-68"15"-2"0,0 2 13 16,0 0-12-16,0 6-14 0,0 1-6 15,0 2-16-15,-2 2-13 0,0 1-9 16,0 1-12-16,5 7-9 0,-3 3-3 16,2 9-1-1,0 4 4-15,-2 6 1 0,2 1 1 0,-2 5 2 0,2 4-1 16,-2 2-2-16,2 1 2 0,3-1-2 16,-7 2-1-16,6-2 4 0,-4 0-4 15,4-6 0-15,0-2-24 0,1-5-11 16,-1-5-28-16,-4-8-20 0,0-6-30 15,-2-8-82-15</inkml:trace>
  <inkml:trace contextRef="#ctx0" brushRef="#br0" timeOffset="12750.09">22484 4625 572 0,'0'0'48'0,"0"0"13"15,0 0 15-15,0 0-22 16,0-55-32-16,8 49-15 0,1 1-3 15,3 0-1-15,9 1-2 0,3-3-1 0,1 0-1 16,6 2 1-16,4-1-21 0,1-1-46 0,-1-4-29 16,-4-4-43-16,-4-2-126 15</inkml:trace>
  <inkml:trace contextRef="#ctx0" brushRef="#br0" timeOffset="12970.76">22914 4245 654 0,'0'0'55'16,"0"0"-38"0,0 0 11-16,0 0 21 0,66 58-19 0,-41-31-11 15,6 5 2-15,-2 5-1 0,4 5-6 16,-6 3 0-16,-4 2-4 16,-7 4-3-16,-14 2-2 0,-4 2-3 0,-14-2 0 0,-9 1-1 15,-10-2-1-15,-9-3-22 16,-3-3-28-16,-11-5-30 0,-4-4-29 0,-8-7-66 15,3-7-139-15</inkml:trace>
  <inkml:trace contextRef="#ctx0" brushRef="#br0" timeOffset="13693.29">5769 5581 330 0,'0'0'241'0,"0"0"-208"16,0 0-10-16,0 0 22 0,0 0-1 15,0 0-19-15,0 0-7 0,-31-35 2 16,29 35 0-16,2 0-2 0,0 0-5 16,0 0-5-16,4 0-8 0,5 0 0 15,11-3-2-15,9-2 1 0,8-1 2 16,7 0 0-16,-1 0 0 0,3-1 0 16,-9 1-1-16,-6 3-17 0,-8-1-28 15,-9 2-21-15,-6-1-18 0,-5-2-36 16,-3 0-38-16,0 1-104 0</inkml:trace>
  <inkml:trace contextRef="#ctx0" brushRef="#br0" timeOffset="13849.9">5970 5396 463 0,'0'0'106'0,"0"0"-25"15,0 0 10-15,0 0 2 0,0 0-35 16,0 0-20-16,0 0-20 0,0 0-16 16,0 0-2-16,-23-21-6 0,29 48 4 15,3 3 2-15,-3 7 0 0,0-3 1 16,0 3 0-16,-2 0-1 0,-4 0 0 15,0 2 0-15,0-5-24 0,-6-3-38 16,-2-6-37-16,-9-2-36 0,5-7-134 16</inkml:trace>
  <inkml:trace contextRef="#ctx0" brushRef="#br0" timeOffset="14133.17">5236 5271 602 0,'0'0'70'0,"0"0"11"0,0 0 4 0,0 0-32 16,0 0-23-16,0 0-9 0,0 0 0 16,0 0-6-16,10-22-6 0,-6 36-4 15,3 8 8-15,5 4 2 0,-2 11-12 16,11 8-3-16,-4 6 0 0,1 3 0 15,-1 0 0-15,-5-1 0 0,3 0 0 16,5 2 0-16,1 3 0 0,2 3-35 0,-7 2-29 16,3 2-43-16,-7-1-74 15,-1-14-190-15</inkml:trace>
  <inkml:trace contextRef="#ctx0" brushRef="#br0" timeOffset="43571.18">5780 7939 410 0,'0'0'53'0,"0"0"-9"16,0 0 7-16,0 0 13 15,0 0-14-15,-25-53-2 0,23 49-4 0,2 2-7 16,0 1-10-16,0 0-8 0,0 1-7 16,0 0-8-16,0 3-4 15,10 9-1-15,-2 3-3 0,-1 7 4 0,1 5 2 16,-4 4-2-16,4 3 0 0,-4 3 0 16,-2-1 0-16,1 0 2 0,1-7-2 15,0-3-4-15,0-4-26 0,4-6-30 16,-4-3-33-16,-4-8-40 0,0-5-125 15</inkml:trace>
  <inkml:trace contextRef="#ctx0" brushRef="#br0" timeOffset="43744.83">5811 7405 666 0,'0'0'10'16,"0"0"-10"-16,0 0 0 15,0 0 0-15,64-20 1 0,-46 25-1 0,-1 5 0 0,-1 1-27 16,-1 3-41-16,-5 4-35 16,1 2-71-16</inkml:trace>
  <inkml:trace contextRef="#ctx0" brushRef="#br0" timeOffset="44112.11">6317 7783 710 0,'0'0'25'16,"0"0"-17"-16,0 0-5 0,0 0 21 0,72 0-7 15,-53 19-9-15,4 9-2 0,-5 4 2 16,-3 8-5-16,-7 4-1 0,-2 4-2 16,-4 2 2-16,-2-6 0 15,0-3-2-15,0-6-2 0,-4-7 0 0,2-6 1 16,0-8-1-16,0-6 0 0,2-4 1 15,-2-4-1-15,0 0 1 0,-4-3 1 16,-5-8 2-16,3-2 0 0,-4-8-1 16,-5-4 0-16,-1-7-1 15,-1-8 1-15,2-9-1 0,3-8 2 0,4-7 2 16,3-4 0-16,5-3-3 0,2 3 1 0,7 6-2 16,3 8 0-16,4 15-2 0,-1 9-5 15,-3 11-5-15,3 8-7 0,-5 7-7 16,-2 4-14-16,2 9-23 0,1 5-40 15,-5 7-29-15,-4-1-114 0</inkml:trace>
  <inkml:trace contextRef="#ctx0" brushRef="#br0" timeOffset="44266.09">6270 7928 582 0,'0'0'42'0,"0"0"-10"0,0 0 1 16,0 0 18-1,0 0-20-15,33-52-16 0,-11 41-2 0,1 0-7 0,6-1-1 16,4 2-4 0,6 1-1-16,5 0 0 0,-1 0-3 0,3-1-40 0,5 1-29 15,5-1-48-15,-8-2-102 0</inkml:trace>
  <inkml:trace contextRef="#ctx0" brushRef="#br0" timeOffset="44518.1">7576 7401 717 0,'0'0'24'15,"0"0"-5"-15,0 0 18 0,0 0 6 16,0 0-20-16,0 0-11 0,0 0 4 16,0 0-7-16,-50-22-6 0,38 45-2 15,-2 6-1 1,1 11 0-16,-1 6-1 0,1 8 1 0,-3 7 2 0,-1 6-2 0,7 5 0 15,2-1-3 1,8-2-3-16,2-6-19 0,14-6-3 0,7-9-3 16,2-11-18-16,8-5-26 15,2-6-23-15,6-8-69 0,-4-6-105 0</inkml:trace>
  <inkml:trace contextRef="#ctx0" brushRef="#br0" timeOffset="46204.28">10660 7442 228 0,'0'0'85'0,"0"0"-42"0,0 0 4 0,0 0 15 31,0 0-10-31,0 0-5 0,-35-2 1 0,29 2-11 0,2 0-5 0,4 0-2 16,0 0-1-16,0 0-6 0,0 0-15 15,2 2-6-15,6-2-2 0,0 1 2 16,15-1 0-16,2 0 1 0,10-4 0 16,6 3-3-1,1-1 2-15,1-1-2 0,-2 3-3 0,1 0-40 16,-11 0-40-16,-15 0-69 0,-5 0-171 15</inkml:trace>
  <inkml:trace contextRef="#ctx0" brushRef="#br0" timeOffset="46378.28">10625 7757 475 0,'0'0'146'15,"0"0"-135"-15,0 0-10 0,0 0 23 0,0 0 8 16,56 25-12-16,-29-31-3 15,2-2-5-15,4 0-9 0,0-3-1 16,2 3-2-16,2-1-14 0,0 0-47 16,-4-1-51-1,-2 0-108-15</inkml:trace>
  <inkml:trace contextRef="#ctx0" brushRef="#br0" timeOffset="46679.99">11543 7400 308 0,'0'0'90'0,"0"0"-31"15,0 0 6-15,0 0 0 0,0 0-17 16,0 0-15-16,0 0-11 0,0 0-10 16,0 0-9-16,-33-21-3 0,43 21-1 15,5 0 1-15,3 0 2 0,7-3 3 0,8-2-3 16,4-3-1-16,3 3 1 16,-1 1-2-16,4 4-2 0,-4-1-24 15,1 5-10-15,-15 3-36 0,-9 5-56 16,-6-2-85-16</inkml:trace>
  <inkml:trace contextRef="#ctx0" brushRef="#br0" timeOffset="46834.03">11551 7701 523 0,'0'0'92'16,"0"0"-35"-16,0 0-24 0,0 0-5 16,0 0-11-16,0 0-4 0,0 0-1 15,70 20 0-15,-32-31 1 0,9-3-10 16,5-3-2-16,6 1-1 0,-3-3-19 15,5-4-45-15,0-3-43 0,-2 2-119 0</inkml:trace>
  <inkml:trace contextRef="#ctx0" brushRef="#br0" timeOffset="47149.61">12661 7271 752 0,'0'0'32'15,"0"0"-23"-15,0 0-4 0,0 0 11 16,0 0-4-16,0 0-9 0,0 0 0 16,0 0-3-16,0 0 3 0,23 44-2 15,-23-11 0-15,4 7 0 0,-4 3 0 0,0 5 0 16,-2 0 0-16,0 2-1 0,-2-2-5 16,0-6-16-16,-3-6-17 0,5-10 1 15,0-7 11-15,2-7 6 0,0-6-1 16,0-4 0-16,0-1 3 0,0-1 5 15,0-2 13-15,0-8 0 0,0 1 4 16,0-4-2-16,0-4 2 16,2-2 0-16,0-6-2 0,9-2-2 0,-7-1-15 15,4-4-45-15,0 2-70 0,-6 5-109 16</inkml:trace>
  <inkml:trace contextRef="#ctx0" brushRef="#br0" timeOffset="54944.4">7921 7642 410 0,'0'0'9'0,"0"0"-9"0,0 0 6 16,0 0 35-16,0 0-12 16,0 0-9-16,0 0-9 0,2-51 6 0,-2 47 36 15,0 0-34-15,0-2-1 0,0 1-5 16,4 0-2-16,7-1-5 0,-1 1-5 15,7 3 2-15,1 2 1 0,1 0 0 16,1 4-2-16,3 6-1 0,-2 3-1 16,2 6 0-16,-7 6 0 0,-3 6 0 15,-7 5 1-15,-4 4 0 0,-2 2-1 16,-2 1 0-16,-2-2 3 0,0-4-3 0,1-7 1 16,1-5 0-16,2-5 0 15,0-8-1-15,0-2 0 0,0-6 1 16,0-3 0-16,0 1-1 0,0-2 2 0,-2-5 5 15,-2-7 29-15,-4-4-2 0,4-5-20 16,0-6 8-16,2-3-5 0,2-6-3 16,0-6-7-16,6-3-4 0,4-4-3 15,7-3 0-15,1 4-1 0,5 4 0 16,2 10-1-16,-7 11 0 0,-1 9 0 16,4 8 0-16,-3 3-10 0,3 3-28 15,-3 8-36-15,5 4 14 0,-4 0-66 16,-5-2-90-16</inkml:trace>
  <inkml:trace contextRef="#ctx0" brushRef="#br0" timeOffset="55330.74">8570 7611 594 0,'0'0'2'15,"0"0"0"-15,0 0 21 0,0 0 9 16,0 0-15-16,0 0 6 0,4-50 7 0,-10 49-3 15,-2 1-14-15,0 0-10 16,-3 3-3-16,-3 8-1 0,-3 4-3 0,3 3 2 16,1 4 2-16,-1-1 0 15,2 4 0-15,3 3 0 0,1-2-2 0,4-1 2 16,4 2 0-16,0-2-1 0,6 0 1 16,4 0 0-16,3-3 0 0,3-4-1 15,1-4 1-15,6-6 0 0,4-5 1 16,-1-3 0-16,5-12 1 0,-2-7 2 15,-2-6 0-15,-2-4 3 0,-4 0 5 16,-11 3 5-16,-2-1 0 0,-8 2-6 16,0-2-4-16,-2-3-4 0,-4 0-1 0,-6 1-2 15,-3 6 0-15,-1 4-1 16,-3 5-3-16,2 6-3 0,-1 5-4 16,5 3-6-16,-1 3-14 0,6 9-5 0,-1 6-6 15,5 5-1-15,0 3-10 0,2 4-22 16,2-1-33-16,8-6-55 15</inkml:trace>
  <inkml:trace contextRef="#ctx0" brushRef="#br0" timeOffset="55686.33">9015 7649 413 0,'0'0'82'16,"0"0"-21"-16,0-52 2 15,0 40 3-15,-2 2-14 0,-2 3-15 0,-1 0-3 16,1 1-13-16,0 1-10 0,-2 2-5 15,4 1-2-15,-2 2-4 0,-2 1-1 16,-5 5-1-16,1 7-3 0,-3 5 3 16,-1 1 2-16,2 4-1 0,1-1 1 15,3 3-1-15,2-1 1 0,2 2-2 16,2 2-1-16,2 2-3 0,0 1 0 16,4-6 3-16,4 1 2 0,6-6-1 0,3-5 0 15,2-6 2-15,3-7 0 0,1-3 0 16,-2-9 1-1,1-4 1-15,-3-6 2 0,-4-4 2 0,-5-1 7 0,-4-1 0 16,-4-4-3 0,-2-1-4-16,0-5-4 0,-4-2-1 0,0-1-1 15,-4 3 0-15,3 7-18 16,-1 9-7-16,4 8-4 0,0 3-7 0,2 5-3 0,0 3-4 0,4 1-9 16,7 0-24-16,3 0-14 0,3 0 13 15,-1 3-51-15,-1 0-120 0</inkml:trace>
  <inkml:trace contextRef="#ctx0" brushRef="#br0" timeOffset="55875.33">9521 7424 589 0,'0'0'28'0,"0"0"13"16,0 0 47-16,0 0-21 0,0 0-32 16,0 0-8-16,0 0-5 0,0 0-18 15,-10-5-4-15,16 28-3 0,0 5 3 0,5 4 0 31,-1 5 1-31,-2 2 0 0,5 3 0 16,-7 2-1-16,0 2-2 0,2 0-21 0,1-4-30 0,-1-7-13 0,0-7 0 16,0-10-18-16,-4-9-48 0,-1-7-72 15</inkml:trace>
  <inkml:trace contextRef="#ctx0" brushRef="#br0" timeOffset="56016.96">9420 7738 211 0,'0'0'325'16,"0"0"-292"-16,-50-59 39 0,50 49 13 0,4 1-19 15,9-2-47-15,12 0-19 0,12-5 0 16,19 3 0-16,14-1 1 0,15-1 0 16,18 5 1-16,9 0 1 0,12 3-3 15,6-3-75-15,-8-3-69 0,-4-5-171 16</inkml:trace>
  <inkml:trace contextRef="#ctx0" brushRef="#br0" timeOffset="57008.84">12740 7187 226 0,'0'0'74'0,"0"0"-11"15,0 0 3-15,0 0-12 0,0 0-1 16,0 0-7-16,0 0-6 0,0 0-10 16,6-19-6-16,-6 19-9 0,2 0-9 15,-2 3-6-15,2 4-1 0,2 3-2 0,2 4 3 16,9 5 3-16,-7 2-1 0,13 8 3 16,-7 2-3-16,11 2-1 0,-8 3 2 15,3-3-3-15,-3 1 1 0,1-5 0 16,-3-3 0-16,1-1-1 15,-1-5 1-15,1-3-1 0,-3-2 3 0,3-3 0 16,-7-2 0-16,3-5 4 0,0-3 3 16,-3-2 3-16,-3-2 4 0,4-5 7 15,3-6 2-15,-9-1-1 0,6-3-7 16,0-6-6-16,-1-1 0 0,1-8-5 16,4-2 0-16,-3-4-3 0,3-7-4 15,3-2 1-15,-7 1-1 0,5 6 0 16,-7 7 1-16,-4 11-1 0,0 8 0 15,-2 9 0-15,0 2 0 0,-2 3-3 16,0 2-15-16,4 6-24 0,5 7-30 0,1 5 1 16,-2 5-7-16,3-1-67 15,-1 0-97-15</inkml:trace>
  <inkml:trace contextRef="#ctx0" brushRef="#br0" timeOffset="57356.21">13672 7300 561 0,'0'0'28'16,"12"-79"6"-16,-3 51 23 0,-5 6-8 0,0 6-22 15,-2 6-15-15,-2 3 1 16,0 4 8-16,0 3-2 0,0 0-6 0,-2 3-11 16,-6 7-2-16,1 10-13 0,1 7 7 15,0 7 6-15,-4 5 0 0,-5 3 2 16,9 1-2-16,-4-1 3 0,1-4-2 15,5-6 1-15,4-7-1 0,0-7-1 0,4-5 0 16,7-6 1-16,-5-3-1 0,0-3 0 16,7-4 3-16,3-6 1 15,-1-5 6-15,3-5 4 0,3-1-4 0,-9-3 0 16,3-3-2-16,3-3-2 16,-9-4-3-16,7-1-3 0,-8-4 0 15,3 3 0-15,-1 2 0 0,-2 5-16 0,-4 9-13 16,3 8-13-16,-1 4-10 15,2 7-11-15,5 0-12 16,-5 2-32-16,4 5-59 0,-4-3-87 16</inkml:trace>
  <inkml:trace contextRef="#ctx0" brushRef="#br0" timeOffset="57671.05">14127 7204 241 0,'0'0'313'0,"0"0"-288"0,27-65 31 0,-17 52 22 0,-4 4-26 16,-4 0-24-16,0 4-13 0,-2 2-2 16,0 3-4-16,0 1-5 0,0 2-4 15,0 4-2-15,0 7-3 0,0 3 3 16,0 8 0-16,-2 1 1 16,-2 5 1-16,-4 1 3 0,2 1-2 0,-1-3-1 0,5-1 2 15,0-5-1-15,4-2 1 16,-2-5-2-16,2-2 1 0,3-3-1 0,-1-5 1 15,6-2-1-15,-4-4 0 0,-2 0 2 16,7-1 3 0,7 0-1-16,-5-3 2 0,5-3 0 0,-1-1-4 15,3-1-1-15,7-2-1 0,0-1 0 0,0-4 0 16,0 0 0-16,-2-2-7 0,0 1-45 16,-11 0-43-16,5 1-29 0,-11-1-126 15</inkml:trace>
  <inkml:trace contextRef="#ctx0" brushRef="#br0" timeOffset="58013.52">14670 7134 375 0,'0'0'233'0,"0"0"-202"0,-2-66 32 15,4 52 18-15,2 1-42 0,1 3-19 16,1 2-6-16,0 3 1 15,-2 3-1-15,-2 2-7 16,2 0-5-16,-2 2 0 0,0 7-2 0,7 4-2 0,1 8 2 0,-4 1 2 16,-2 5 0-16,-1 3 1 0,-1 2-3 15,-2 5 0-15,-2 0 1 0,-3 1-1 16,-1 3 0-16,-4-3 2 0,4-3-2 16,4-8 1-1,2-5-1-15,0-8 0 0,8-4 0 0,4-3 0 0,-3-5 1 16,5-2-1-1,5-2 3-15,10-6-1 0,2 1-1 0,4-5 0 16,0 3-1 0,-4-4-5-16,-6-3-34 0,-5-6-27 15,-1-6-63-15,-9-3-108 0</inkml:trace>
  <inkml:trace contextRef="#ctx0" brushRef="#br0" timeOffset="58254.51">15567 6846 637 0,'0'0'11'0,"0"0"21"0,0 0 39 0,0 0-38 15,65-44-18-15,-47 52-7 0,-1 9 4 16,5 8-3-16,-9 7-1 0,-1 12 5 15,-8 9-4-15,-8 5-6 0,-16 11-1 16,-13 1 0-16,-17 8-3 0,-10 4 1 16,-12 1-36-16,-5-3-59 0,-1-11-22 15,-11-11-72-15,14-20-156 0</inkml:trace>
  <inkml:trace contextRef="#ctx0" brushRef="#br0" timeOffset="58897.33">8678 9113 269 0,'0'0'168'0,"0"0"-135"16,0 0 16-16,0 0 21 15,0 0-14-15,0 0-17 0,-54 10 3 16,52-19-2-16,0-2-5 0,2-5-13 16,0-2-10-16,0-4-7 0,0-3 0 0,0-3-3 15,-2-3 0-15,-2-5-1 0,-3-2-1 16,1-4 1-16,-2-1-1 0,6 3 1 16,2 2-1-16,2 8 0 0,6 5-1 15,1 6 0-15,3 6-1 0,4 1 0 16,1 5 2-16,8 2-2 0,0 1 1 15,6 3 1-15,2 1 0 0,4 8 0 16,-2 8 0-16,-4 0-2 0,-4 6-5 16,-11 3 7-16,-5 0-3 0,-9 6 0 15,-2-2-4-15,-13 0 1 0,-3-1 1 0,-1-2 2 16,-7 1 0-16,7-2 0 0,1-6 3 16,7-2 0-16,1-2 1 15,2 0-2-15,4-2-1 0,0-1 2 0,2-1-1 16,0-2 1-16,2-2-2 0,4-4 1 15,4 0-2-15,5-2-4 0,3-1 6 16,7-1 1-16,6-9 0 16,6-3-4-16,3-3-17 0,1 0-38 0,4-5-19 15,-7-1-64-15,-3 1-106 16</inkml:trace>
  <inkml:trace contextRef="#ctx0" brushRef="#br0" timeOffset="59288.73">9279 8665 642 0,'0'0'36'16,"0"0"-25"-16,0 0 20 0,0 0 25 16,0 0-52-16,0 0-4 0,0 0-2 15,0 0 2-15,17 55 1 0,-5-44 0 16,1 1 0-16,1-1 0 16,-1 2 0-16,1-4 0 0,3-1-1 0,-3-4 0 15,5-3 0-15,1-1 1 0,-1-6 1 16,6-6 3-16,-3-3-5 0,-1-5 2 0,0-1 0 15,-7 0-2-15,-3-2-6 16,-9 1 6-16,-2-2 2 0,-9-3-1 0,-3-1 0 16,-3-3 1-1,-3 0-2-15,-1 1 0 0,-1 3 1 0,1 8-1 16,5 4 1-16,1 9 6 0,5 4 15 16,2 2-1-16,4 14-14 0,-7 9-7 15,-1 12-2-15,2 8 1 0,2 6 1 16,1 3 0-16,1 1-3 0,4 3 3 0,6-3-1 15,5-5 0-15,3-8 1 0,5-5-2 16,6-6 1 0,-1-6 0-16,7-5-1 0,5-5-5 0,5-5-6 0,2-6 0 0,5-2-1 15,4-10-17-15,3-8-12 0,-5-7-14 16,-4-6-45-16,-9-6-38 0,-6-2-101 16</inkml:trace>
  <inkml:trace contextRef="#ctx0" brushRef="#br0" timeOffset="59487.45">9842 8371 595 0,'0'0'33'16,"0"0"9"-16,-54-47 28 0,52 45 13 0,2 2-48 0,4 2-33 0,-2 10-2 15,6 3 0-15,0 6 5 0,3 6 2 16,1 0-1 0,1 3 1-16,-1 5-1 0,-4 5-1 15,-1 4-3-15,-5 5-1 0,-2 6-1 0,-2 4 0 16,-5 0 0-16,-1-5 0 15,0-8-5-15,2-7-18 0,1-10-10 0,5-5-20 0,0-10-17 16,0-8-24-16,0-7-81 16,0-11-167-16</inkml:trace>
  <inkml:trace contextRef="#ctx0" brushRef="#br0" timeOffset="59676.42">9606 8567 712 0,'0'0'5'16,"0"0"18"-16,0 0 23 0,0 0-40 16,54-36-6-16,-13 23 1 0,4-1 3 0,9 2-4 15,2-1 0-15,-2 5 0 0,2 2 0 16,-9 4-1-16,3 2-38 16,-15-2-62-16,-6 5-38 0,-17-2-106 0</inkml:trace>
  <inkml:trace contextRef="#ctx0" brushRef="#br0" timeOffset="59990.3">10090 8596 736 0,'0'0'10'0,"0"0"-1"16,0 0 11-16,0 0-11 0,0 0-7 16,0 0-1-16,0 0 7 0,0 0 3 15,47 58 2-15,-39-38-4 16,3 5-4-16,-5 4-4 0,0-1 0 0,-4-3-1 15,4-2 2-15,-1-5-2 16,-1-2 3-16,0-7-3 0,4-2 0 16,-2-4 1-16,3-3 0 0,-1-1 1 0,6-8 0 15,1-6 2-15,-1-3 1 0,-1-3-2 16,-1-2-2-16,-6-2 1 0,-2-2 1 16,-4-3 0-16,0-7-1 0,-2 1-1 15,0-2-1-15,0 8 0 0,-2 8-2 16,2 8-13-16,2 10-3 0,0 2-1 15,0 2-20-15,6 3-27 0,5 6-22 16,7 6-10-16,3 2 12 0,-1 1-44 16,-1 0-178-16</inkml:trace>
  <inkml:trace contextRef="#ctx0" brushRef="#br0" timeOffset="60325.71">10553 8722 424 0,'0'0'156'15,"0"0"-128"-15,-19-65 16 0,19 38 1 0,0-5-14 16,0 1-17-16,6 0 17 0,0 6-17 16,1 6-2-16,1 5-2 15,-2 3 1-15,0 2 0 0,5 5-4 0,1 1-5 16,0 1-1-16,9 2-1 16,0 2 0-16,-1 7 0 0,7 5 0 0,-6 0 0 15,-2 8 0-15,-5 0-1 0,-6 4 0 16,-8 5 0-16,-10 1-1 0,-7 3-1 15,-1 1 0-15,-3-6-4 0,5 1-1 16,1-6 8-16,3-3 2 0,1 1-1 16,5-4-1-16,2-3 1 0,2-3-1 15,2-4 0-15,0-4 0 0,0-4-1 16,6-1 0-16,3 0 1 16,7-1 2-16,3-6 1 0,3-5 1 0,9-3-4 15,-2-3-1-15,2-4-43 0,-6-4-48 0,2-6-57 16,-6-1-55-16</inkml:trace>
  <inkml:trace contextRef="#ctx0" brushRef="#br0" timeOffset="60763.08">10873 8460 209 0,'0'0'352'0,"0"0"-300"16,0 0 12-16,0 0-1 0,0 0-28 0,0 0-17 15,0 0 1-15,0 0 2 16,35-35-4-16,-18 25-2 0,-5 3-2 15,7 3-3-15,-3 4-2 0,3 0-4 0,-1 8-2 16,3 4 0-16,-8 3-2 0,-1 3 1 16,-10 4-1-16,0 5 0 0,-2 3 0 15,-6 4-1-15,-9 4 1 0,1 3 0 16,-3-3 0-16,5-3-1 0,6-6-7 16,4-6 2-16,2-6 1 0,0-5-2 0,4-5 3 15,-4-3 1-15,0-4 1 16,2 0 2-16,-2-1 1 0,0-8 4 15,0-3 2-15,0-5-3 0,2-4 5 16,-2-4 5-16,2-4-6 0,6-6-2 0,3-6 0 16,3-1-2-16,1-1-1 0,5 3-2 15,5 6-1-15,-4 8 2 0,2 10-2 16,-1 6-3-16,-3 5 2 0,2 5 1 16,-5 4-1-16,1 8-1 15,-1 7 2-15,-6 5-2 0,-3 6 2 0,-7 8-2 16,0 3 0-16,-7 5 2 0,-1 2-1 15,0-2-2-15,6-3-11 0,2-6-7 0,6-8-1 16,6-5-8 0,-1-5-15-16,9-2-21 0,-3-9-25 0,6-6-58 0,-3-3-107 15</inkml:trace>
  <inkml:trace contextRef="#ctx0" brushRef="#br0" timeOffset="61141">12072 8351 655 0,'0'0'120'0,"0"0"-118"0,10-58-2 15,-8 49 2-15,-2 1 0 0,0 2 1 16,-4 1 11-16,-6 3 7 0,0 2-3 16,1 2-6-16,-11 8-11 0,3 5-1 0,-8 8 0 15,0 4 1-15,1 5 0 0,1 2 1 16,-4 5 0-16,6 2 0 0,5 4-2 15,-3 1 0-15,7-2-3 0,8-5 2 16,2-5 1-16,2-6-2 0,4-3 2 16,6-7-1-16,11-4 1 0,-5-3 0 15,7-8 1-15,6-3 0 0,0-4 1 16,6-9 1-16,-2-10-1 16,2-5 3-16,-4 0 9 0,-10-5-1 0,-2 0 2 15,-9-3 4-15,-6-7-4 0,-4-2-8 0,-4-4-5 16,-8 5-2-16,-3 8 0 0,1 8 0 15,5 10-6-15,-3 6 0 0,4 6-5 16,-3 6-10-16,1 5-20 0,-4 9-13 16,5 7-35-16,-1 6-4 15,6 0-39-15,2-3-87 0</inkml:trace>
  <inkml:trace contextRef="#ctx0" brushRef="#br0" timeOffset="61329.89">12448 8629 761 0,'0'0'86'0,"0"0"-79"0,0 0 3 0,0 0 27 15,0 0-21-15,0 0-9 0,0 0-5 16,0 0 2-16,33 57-1 0,-47-43-2 16,-1 2 1-16,-7 4 1 0,-3-3-3 15,2 0-15-15,-2-3-15 0,7-1-14 16,5-3-29-16,5-7-32 0,2-3-56 15,0-3-174-15</inkml:trace>
  <inkml:trace contextRef="#ctx0" brushRef="#br0" timeOffset="61487.35">12525 8366 839 0,'0'0'19'0,"0"0"-9"0,0 0 13 15,0 0-16-15,0 0-7 0,0 0 0 16,0 0-2-16,58 31-13 0,-48-12-37 16,0-2-37-16,-1-5-24 0,-7-6-179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5:04:10.538"/>
    </inkml:context>
    <inkml:brush xml:id="br0">
      <inkml:brushProperty name="width" value="0.05292" units="cm"/>
      <inkml:brushProperty name="height" value="0.05292" units="cm"/>
      <inkml:brushProperty name="color" value="#FF0000"/>
    </inkml:brush>
  </inkml:definitions>
  <inkml:trace contextRef="#ctx0" brushRef="#br0">14999 1761 326 0,'0'0'12'0,"0"0"5"16,0 0 24-16,0 0 12 0,0 0-12 15,29-53-11-15,-25 46 6 0,-4 1-1 16,0 0-3-16,0 4-4 0,0 0 0 0,0 1-4 15,2 0 0-15,-2 1-10 16,0-1-8-16,0 1-2 0,2 0-2 0,0 5-1 16,2 6 1-16,1 0 4 15,-3 4 3-15,2 3 0 0,0 2 3 0,-4 5-8 16,2 3-1-16,-2 6 1 0,2 1 1 16,-2 5 3-16,4 2-3 0,-4-1-1 15,4-2-4-15,-4-1 1 0,4-1 0 16,1-6-1-16,-1-6 0 0,2-3 1 15,-2-4-1-15,-2-3 0 0,2-2-2 16,-4-2 2-16,2-5 1 0,-2 0-1 16,2-3-1-16,-2-1-12 0,0-2-25 0,0 0-8 15,-2 0-20-15,-4-4 3 0,-10-2-21 16,3-1-98-16,-5-2-113 0</inkml:trace>
  <inkml:trace contextRef="#ctx0" brushRef="#br0" timeOffset="307.95">14927 2142 457 0,'0'0'44'0,"0"0"0"0,0 0 27 16,0 0-5-16,0 0-18 0,0 0-16 15,0 0-11-15,0 0-5 0,0 0-6 16,-4-12-7-16,6 20-1 0,2 3-1 16,0 3 4-16,0 4 1 0,2 3-2 0,0-1-1 15,1 3-1-15,-1 2 0 16,-2 1 0-16,-4 2-1 0,0 0 0 0,0 1 1 15,0-4-1-15,2-4 1 0,-2-6-1 16,4-6 1-16,0-4 0 0,0-3 2 16,3-2 5-16,-1-2 6 0,2-6 5 15,11-4 6 1,-3-8 1-16,11-4-6 0,-2-4-7 0,-2-6-8 0,1 1-1 16,1 0-3-16,-10 6 0 0,-1 3-2 0,-6 7 2 15,-5 2-2-15,-1 5 0 0,0 4-9 16,0 4-21-16,0 2-25 0,4 6-47 15,-2 1-97 1,0-2-226-16</inkml:trace>
  <inkml:trace contextRef="#ctx0" brushRef="#br0" timeOffset="60785.71">17969 4142 375 0,'0'0'45'0,"0"0"-33"0,0 0 18 0,0 0 21 15,0 0 1-15,-2-50-6 0,2 47-15 16,0 1 5-16,0 2 1 0,0-2-19 16,0 2-6-16,0 0-4 0,0 0-1 15,0 4-4-15,0 7-2 0,2 3 0 16,-2 4 0-16,0 2 2 0,0 2-1 15,0 3 1-15,3 3 1 0,-6-1-2 16,-1 5 1-16,2 0-2 0,0 0 1 16,-4 0 1-16,4-3-3 0,2-1 1 15,-2-3-1-15,0 0 2 0,-2-4-2 16,2 0 0-16,0-5-3 0,-1-2-9 0,3-1-6 16,-2-3-7-16,0-1-8 15,-2-1 0-15,2 0-11 0,-4-3-21 16,2-2-14-16,-4-3-18 0,-5 0-78 15</inkml:trace>
  <inkml:trace contextRef="#ctx0" brushRef="#br0" timeOffset="61099.98">17783 4488 345 0,'0'0'72'0,"0"0"8"16,0 0 0-16,0 0-17 15,0 0-17-15,0 0-5 0,0 0-5 0,0 0-5 16,0 0-10-16,-4-24-6 0,4 24-6 15,4 2-2-15,-1 3-2 0,-1 2 0 16,2 4-2-16,2 4 1 0,0 3 0 16,-2 2 0-16,-2-1-2 0,0 2-1 0,3-2 0 15,-5 0 1-15,0 1-1 0,0-5 0 16,0-2 1-16,0-1-2 0,2-6 0 16,0 1 0-16,-2-5 0 0,4-2 0 15,4 0 2-15,2-5 9 0,5-5 8 16,6-7 2-16,7-5 0 0,-1-5-6 15,2-6-5-15,-2 0-4 0,0 2-1 16,-6 5-3-16,-7 6 0 0,-4 8-1 16,-5 5-1-16,-5 4-4 15,0 3-24-15,-13 1-21 0,-3 5-65 0,-7-1-177 0</inkml:trace>
  <inkml:trace contextRef="#ctx0" brushRef="#br0" timeOffset="85984.2">20981 5688 39 0,'0'0'253'0,"0"0"-197"0,0 0-13 15,0 0 15-15,0 0-1 0,0 0-15 16,6-50 1-16,-6 46-5 0,0-1-3 15,0 0 0-15,0 0 1 0,0 2-5 16,0 0 0-16,0-1-3 0,0 2-4 0,0 2-4 16,0 0-2-16,0 0-8 0,0 1-4 15,0 4-3-15,0 1-3 0,0 6 0 16,5 5 1-16,-1 3 5 16,-2 4 0-16,0 7 0 0,-2 0-2 0,2 3 0 15,-2 2 0-15,0-1-1 16,-6 0-3-16,2 0 1 0,-3-4 1 0,3-2-2 15,0-1 2-15,-2-6-2 0,2-3 1 16,-2-2-1-16,1-1 0 0,1-4-13 16,0 1-8-16,-4-5-15 0,-2-1-24 15,-3-4-43-15,1-2-22 0,-5-1-76 16,3-2-185-16</inkml:trace>
  <inkml:trace contextRef="#ctx0" brushRef="#br0" timeOffset="86320.57">20727 5992 538 0,'0'0'78'16,"0"0"-20"-16,0 0 12 0,0 0-5 0,0 0-36 16,0 0-16-16,0 0-1 0,0 0 0 15,0 0 4-15,14 6-2 16,-5 2-1-16,-5 2-2 0,4-3 0 0,-2 5 0 16,1-2-2-16,-1 5-1 0,0-3 0 15,0 0-3-15,-2 0 0 0,3-2-1 0,-3-1-1 16,0-2 0-16,0-2-2 0,-4-2 1 15,4 1-2-15,-2 0 1 0,4-1 0 16,3-2-1-16,1-1 1 0,2 0-1 16,3-3 1-16,3-5 1 0,5-5 1 0,2-2 3 15,2-5 3-15,0-4-9 16,0-4 0-16,-1-4 0 0,1 0 0 16,-2 3 0-16,-6 4 0 15,-5 7 0-15,-3 5 0 0,-7 6 0 0,-2 2 0 16,-2 0 0-16,0 4 0 0,2 1 0 0,0 1-31 15,6 5-52-15,5-3-81 0,-1-2-157 16</inkml:trace>
  <inkml:trace contextRef="#ctx0" brushRef="#br0" timeOffset="90837.72">18689 8106 253 0,'0'0'71'16,"0"0"-22"-16,8-64 7 0,-6 44-3 16,-2 4 9-16,0-2 10 0,0 2-32 15,0-1 0-15,-2 0 9 0,-2 3 2 16,2 4-13-16,-4 1-4 0,4 3-5 15,2 3-7-15,0 3-5 0,0 0-3 16,0 0-5-16,0 1-6 0,0 10-3 0,0 8-4 16,0 8 3-16,8 10-1 15,-4 5 2-15,0 7 2 16,0 4-1-16,0 2 1 0,-1 2 0 0,-1-2 0 16,0-4 0-16,-2-5 0 0,0-9-1 15,2-4 0-15,-2-5-1 0,0-5 0 16,2-1-5-16,-2-8-8 0,0 0-12 0,0 0-6 15,-2-3-11-15,0-2-12 16,-2-3-37-16,-5-3 9 0,3-3-28 0,-6-1-74 16,-3-6-148-16</inkml:trace>
  <inkml:trace contextRef="#ctx0" brushRef="#br0" timeOffset="91153.49">18449 8398 552 0,'0'0'52'0,"0"0"-10"15,0 0 10-15,0 0-4 0,0 0-14 16,0 0-8-16,0 0 0 0,52-26-7 16,-38 35 0-16,1 3-4 0,-1 3-4 15,-1 9-2-15,-1 1 0 16,-2 3-3-16,-4 5-1 0,5-3-1 0,-7 4-3 0,0-1 1 16,2-2-2-1,-2-3 0-15,1-3 2 0,1-5 1 0,0-1-3 16,0-6 2-16,0-1 0 15,1-4 0-15,-1-3 1 0,0-2-1 0,0-3 3 16,2-3 7-16,7-8 6 0,1-5 2 0,9-11 0 16,6-8-20-16,4-7 0 15,3-10 0-15,3-5 0 0,4-5 0 16,-1-3 0-16,3 5 0 0,-3 4 0 0,-5 12 0 16,-8 12 0-16,-10 7-47 0,-3 9-35 15,-9 1-86-15,-5-4-192 0</inkml:trace>
  <inkml:trace contextRef="#ctx0" brushRef="#br0" timeOffset="125596">8370 14486 443 0,'0'0'39'16,"0"0"-8"-16,0 0-7 0,0 0 4 15,0 0-6-15,0 0-5 0,0 0-1 16,0 0 0-16,0 0 1 0,45 19 6 15,-41-2 0-15,-2 8 0 0,3 7-3 16,-3 5-3-16,-2 5-4 0,0 2-2 16,0 4-4-16,0-1-3 0,-2-3-1 15,-5 0-3-15,3-4 2 0,-4-8-1 16,2-4-1-16,0-9-1 0,1-9 1 0,1-4 0 16,4-5 0-16,0-1 0 15,-4-6 0-15,0-7 0 0,-4-6-3 0,4-6-1 16,-3-6-8-16,1-6 1 0,6-6-3 15,-4-1-1-15,4-5 6 0,-2 0 2 16,2-1 5-16,0 7 2 0,2 7-1 16,2 10 1-16,-4 9 1 0,0 11-1 15,0 4 5-15,0 2 9 0,0 0 2 16,0 0-10-16,4 5-5 0,1 5 0 16,3 4-1-16,0 2 4 0,0 4 1 0,7 2-2 15,-3-1-3-15,3 3 2 16,1-1-1-16,-1-1-1 0,1 3 1 15,1-6-1-15,-1 0 1 0,-1-2-1 0,5-5 0 16,-5 0 0-16,3-8 0 0,-1-2 1 16,6-3 0-16,-7-3-1 0,5-5 2 15,2-7 1-15,-5-4 3 0,5-1 5 16,-4-5 3-16,-1-5-2 0,3-4-1 16,-5-6-2-16,3-3-5 0,-7-6 2 15,3 1-3-15,-7 4-1 0,-4 6 0 16,-4 11 0-16,0 8-1 0,0 9 0 15,0 6 1-15,0 2 1 0,-4 3 0 16,0 0-2-16,2 3-1 0,-4 6-1 16,0 4-9-16,-3 6-19 0,3 7-26 0,-2 4-12 15,2 3-19-15,-1 1-82 16,5-5-186-16</inkml:trace>
  <inkml:trace contextRef="#ctx0" brushRef="#br0" timeOffset="126005.53">9554 14422 540 0,'0'0'124'0,"0"0"-86"16,0 0-11-16,0 0 5 0,0 0 2 16,0 0-20-16,0 0-8 0,-37-14-3 15,23 29-1-15,-7 8-2 0,0 5 1 16,-2 3-1-16,-1 2 0 15,1 4 0-15,2-3 0 0,1-1 0 0,3-1-1 16,3-4-1-16,5 1-10 0,1-4-2 16,2-3 1-16,4-7-2 0,2-5-2 15,2-1 2-15,6-6 3 0,0-3 4 16,5-3 6-16,5-6 1 0,-1-4 1 16,2-7 1-16,3-3 5 0,-5-3 17 0,-1-4 0 15,-3-1 0-15,-3-4-4 16,-2-1-5-16,-4 3-4 0,-1 4-5 0,-3 6-3 15,-7 3 3-15,-3 5-1 0,0 7 2 16,-3 3-1-16,-3 5 0 0,1 1-5 16,-3 6 0-16,1 4-1 0,-4 3-3 15,5 1-13-15,-3 3-11 0,3 1-19 16,1 3-17-16,3-1-27 0,-1-1-93 16,5-2-193-16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5:06:29.928"/>
    </inkml:context>
    <inkml:brush xml:id="br0">
      <inkml:brushProperty name="width" value="0.05292" units="cm"/>
      <inkml:brushProperty name="height" value="0.05292" units="cm"/>
      <inkml:brushProperty name="color" value="#FF0000"/>
    </inkml:brush>
  </inkml:definitions>
  <inkml:trace contextRef="#ctx0" brushRef="#br0">7994 14595 252 0,'0'0'5'0,"0"0"2"16,0 0 6-16,0 0 27 0,0 0-5 0,0 0-5 16,0 0 2-16,0 0-4 15,0 0-2-15,-5-12-2 0,3 9 1 0,0 2-2 16,2-5-5-16,-2 3 9 0,2 0-10 16,0-1 1-16,0 4-1 15,0-1-2-15,0 1 0 0,0 0-5 0,0-1-1 16,2 1-2-16,-2 0-3 0,2 0-1 15,0 0 1-15,3 3 0 0,1 2 0 16,0 2 2-16,2 2 3 16,0 3 1-16,5 1-3 0,-1 3-3 0,1 2-2 15,3 0-2-15,-1 2 1 0,-1-2 0 0,5-2-1 16,-5 1 0-16,3-5 1 16,-1 0-1-16,-3-4 0 0,-3-2 0 0,-2-2 0 15,1-4 1-15,-7 0-1 16,4-1 0-16,-2-8 1 0,2-1 1 15,2-9-2-15,1-1 2 0,-1-5-1 0,-2-5-1 16,2 2 1 0,1-5 0-16,1-3 0 0,-2 0 1 0,1 1 2 0,3 4 2 15,-6 5 3 1,-2 8 1-16,-2 8 1 0,-2 3 7 16,2 5 5-16,-2 1-1 0,0 1-8 0,0 3-5 15,0 8-5-15,-2 10-2 16,-4 10-2-16,0 7 1 0,0 8-1 0,-2 4 1 0,-1 9 0 0,3 3-1 15,-2 2 0-15,0 5 3 0,3-4 0 16,-5-3 1-16,6-5 1 0,0-7-5 16,0-8-2-16,2-9 1 15,-3-6 1-15,3-7 0 0,-2-6 0 16,2-7-16-16,-2-5-26 0,0-2-22 16,0-4-20-16,-2-7-22 15,4-7-79-15,2 0-143 0</inkml:trace>
  <inkml:trace contextRef="#ctx0" brushRef="#br0" timeOffset="679.63">8721 14677 379 0,'0'0'147'0,"0"0"-94"0,0 0 3 15,0 0 0-15,0 0-9 0,0 0-16 0,-54 17-10 16,48-9-9-16,2 1-3 0,-2 4-1 15,4 5-2-15,-4 2-5 0,1 4 3 16,1 1-2-16,2-1 0 0,2 0-1 16,0-4 0-16,2-5 0 0,5-1-1 15,-1-4 1-15,-2-3-2 0,4-4 1 16,0-1-1-16,5-2 0 0,-3-4-1 16,5-7-3-16,-1-4 3 0,1-3 1 15,-1-3 1-15,-8-1 0 0,-2-5 0 0,-2 2-2 16,1-4 2-1,-3 5 2-15,0 7-2 0,-5 5 0 0,-1 8 6 16,2 0 10-16,-4 3 2 0,-3 1-6 0,-1 2-5 16,2 8-4-16,-5 3-3 0,3 6-2 15,-1 6 2-15,3 3-1 0,2 3 1 16,0 3-1-16,1-1 1 0,7 1 0 16,0-4 1-16,4-3-2 0,7-2-1 15,-1-5 1-15,11-1 0 16,0-7 0-16,1-3 1 0,5-6 0 0,4-3 0 15,0-9 0-15,4-8-2 0,-2-7 0 16,2-8 2-16,1-4 1 0,-1-5 0 0,0-9 0 16,0-7-1-16,-2-5 1 0,0-6-1 15,0-2 0-15,-4 2-1 0,2 4 2 16,-6 14-1-16,-6 12 0 0,-7 16 1 16,-4 12-1-16,-8 5 0 0,0 4 1 15,0-1 1-15,0 2 1 0,0 3 1 16,-6 8-1-16,0 10-3 0,-2 3 0 15,1 4 0-15,1 3 0 0,6 1 0 16,0 0 0-16,0 1 0 0,2 0 1 0,9 0 0 16,-1-3 2-16,4 1 2 15,3-1 1-15,2 0 2 0,-1 1 0 16,1-5-1-16,-3-1 3 0,-7-6 0 16,-3-1-2-16,-6-4-2 0,-8-2 0 0,-9 3 1 15,-2 2 0-15,-12 2-5 0,-4-1 1 16,-6-2-3-16,-7-3-2 0,1 0-7 15,-3-4-19-15,3 0-11 0,5-4-15 16,9-3-39-16,2-2-55 0,8-7-162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5:07:17.130"/>
    </inkml:context>
    <inkml:brush xml:id="br0">
      <inkml:brushProperty name="width" value="0.05292" units="cm"/>
      <inkml:brushProperty name="height" value="0.05292" units="cm"/>
      <inkml:brushProperty name="color" value="#FF0000"/>
    </inkml:brush>
  </inkml:definitions>
  <inkml:trace contextRef="#ctx0" brushRef="#br0">26203 2786 405 0,'0'0'35'0,"0"0"-30"16,0 0-3-16,0 0 0 0,0 0 18 15,0 0 11-15,0 57-9 0,0-32-3 0,0 1 3 0,0 8 1 16,2 0-9-16,-4 5-4 0,0 4-2 16,0-1-1-16,-2-1-3 0,-3-1-1 0,5-4-2 15,-2-5 0-15,4-3 0 16,-2-7 2-16,2-2 0 0,0-7-1 0,0-2-1 15,0-6 0-15,0-2 0 16,0-2 0-16,0 0 3 0,-2-5 34 0,0-10 15 16,0-3 0-16,-6-8-37 15,-5-7-4-15,3-5-5 0,0-9 3 0,-5-7-5 16,5-2 0 0,4-1-1-16,-5-3-3 0,5-1 2 0,2 2-3 0,4 6-4 15,4 4 4-15,6 13 0 0,-1 4 0 16,-3 7 0-1,4 6 0-15,5 4 0 0,-5 2-2 0,11 4 1 0,-7 0-1 0,13 6 0 16,-6 3 0-16,-3 5-23 0,7 10-28 16,-10 8-19-16,-1 5-16 15,-12 5-52-15,-4-2-98 0</inkml:trace>
  <inkml:trace contextRef="#ctx0" brushRef="#br0" timeOffset="339.91">25794 3168 542 0,'0'0'49'0,"0"0"-40"15,0 0-6-15,49-33 40 0,-24 14 9 16,-2-3-22-16,6-3 1 0,4 2-1 16,0 1-10-16,-2 4-8 0,0 0-2 15,0 6-1-15,-2 3-4 0,2 4-3 16,-2 0 1-16,2 5-3 0,0 2 0 15,0 6 1-15,-4 1 0 0,-1 2-1 16,-1 6 0-16,0 1 0 0,-6 4 0 16,-1 0 1-16,-7 4-1 0,5-1-2 15,-6 0-4-15,-5-2-3 0,-3-3 2 16,-2 0 3-16,-4-1-4 0,-3-3-6 16,-7 0 0-16,-1-2-10 0,3-3-2 0,-7-2 2 15,5-3-2-15,-5-4-16 0,7-2-24 16,-5-3-35-16,13-9-7 0,2-5-27 15,2-3 11-15</inkml:trace>
  <inkml:trace contextRef="#ctx0" brushRef="#br0" timeOffset="455.83">26416 2862 44 0,'0'0'448'0,"2"-57"-401"0,-2 53-1 16,2 2-2-16,-2 2 5 0,2 0-36 15,-2 0-13-15,6 2-2 0,0 3-3 16,-2 2 2-16,3 1-11 0,7 4-30 0,-6 4-35 15,-3 0-46-15,-3 0-117 0</inkml:trace>
  <inkml:trace contextRef="#ctx0" brushRef="#br0" timeOffset="1342.62">26503 3046 578 0,'0'0'24'15,"0"0"5"-15,0 0 4 0,0 0 6 16,2-50-16-16,2 41-13 0,4 0-3 16,2 3-1-16,1 0-1 0,-5 2 0 0,8-1-4 15,-1 4 1-15,3 1-1 0,3 6 0 16,8 7 0-16,-9 0 0 0,3 6-1 16,2 4 3-16,-11 1-2 0,5 4-1 15,-7 1 0-15,-8-1 0 0,0 1-3 16,-2-4-15-16,0-2 0 0,0-5-1 15,-2-3 13-15,0-3 3 0,-2-4-1 16,2-3 3-16,0-2 1 0,2-2 0 16,0-1 1-16,0 0-1 0,-2-3 1 15,-2-4 13-15,-1-4 23 0,1-2-22 0,0-7-6 16,2-4 0-16,2-3 1 0,0-1-4 16,0 0 1-16,4 5-1 0,7 4 1 15,-1 8-1-15,-4 3-6 16,2 7-1-16,7 1-2 0,-5 5 0 0,7 9-1 15,1 3 2-15,1 3 1 0,-5 1 1 16,9 0-1-16,-8 0 1 0,7-1-2 16,-5-3-7-16,2-1-8 0,-3-3 4 15,3-1-2-15,-7-3 10 0,7-3 2 16,-7-3-3-16,5-3 1 0,-5-1 3 16,9-3 1-16,-9-4 1 0,5-3-1 15,-3-5-2-15,-4-5 3 0,5-2 0 0,-7-5 1 16,0-2 1-16,1-4-1 15,-5-5 0-15,-2-3 0 0,0-2 3 0,0 2-1 16,-2 3 3-16,0 6-1 16,0 6 8-16,0 6 3 0,0 9 1 0,0 6-1 15,0 4-2-15,0 2-4 0,0 0-2 16,0 0-7-16,2 2-1 0,-2 3-3 16,4 4-3-16,0 3 3 0,5 8 3 15,1 2 1-15,-4 6-1 0,2 4 0 16,5 1 0-16,-5 1 1 0,-2 2 0 0,3-2-1 15,1 0 0-15,-2-2-1 0,0-2 1 16,3-1 0-16,3-3 0 16,-5-1 0-16,1-7 0 0,2-3 0 0,-3-3 0 15,-5-6 0-15,2-4 0 16,-2-2 1-16,0 0 0 16,-2-1 2-16,0-7 0 0,2-2 5 0,-2-4 6 0,-2-3-4 15,0-4-2-15,-6-6-3 0,-6-2-3 16,-1-2 0-16,3 2-1 0,-6 6 0 15,5 5-1-15,-5 5 1 0,7 8-1 16,-1 0 0-16,-2 5 0 0,1 6-2 16,1 8 0-16,-11 6-3 0,11 3-1 15,-9 2-3-15,9 0 1 0,6 0-2 0,-2 0-4 16,4-1-1-16,2 1 1 16,2 0 4-16,8-3-7 0,0 0 4 0,9-4 3 15,2-5-9-15,6-1-3 0,4-6 4 16,8-5 5-16,8-1-2 0,1-1-23 15,8-7-53 1,-2-2-67-16</inkml:trace>
  <inkml:trace contextRef="#ctx0" brushRef="#br0" timeOffset="1636.93">27530 3347 106 0,'0'0'455'16,"0"0"-402"-16,0 0-24 0,0 0 22 0,0 0-4 15,0 0-20-15,0 0-17 0,-4-1-3 16,12-1-2-16,4-1-3 0,11-1 6 15,8-2 8 1,2 0-6-16,7-2-4 0,7 3-5 16,-6-5-1-16,1 2 0 0,3-1-11 0,-5-1-55 0,-7-1-52 15,-13 2-118-15</inkml:trace>
  <inkml:trace contextRef="#ctx0" brushRef="#br0" timeOffset="2471.1">27832 2945 562 0,'0'0'16'0,"0"0"-6"16,0 0 38-16,0 0 16 0,0 0-23 16,0 0-23-16,0 0-6 0,0 0 1 15,0 0-5-15,64-7-4 0,-50 17 0 16,3 2-2-16,-3 6 0 0,5 2-1 15,-9 5 0-15,3 1 0 0,-3 4-1 16,-6-3-1-16,-2 0 1 0,-2-4 0 16,0-3-1-16,0-3-12 0,0-7-1 15,-4-2 1-15,2-5 2 0,2 0 6 16,0-3 5-16,-2 0 3 0,0-2 2 16,-2-5 3-16,0-2 11 0,-3-4 2 15,1-3-4-15,2-4-8 0,0-2 2 16,4-3 1-16,0-3-2 15,0-5-5-15,6 0-2 0,4-1-2 0,5 5 1 0,-7 8-2 16,2 8-3-16,3 6 1 0,-5 4 1 16,0 3-2-16,7 0 0 0,-3 6 0 15,9 6 1-15,-4 3 0 0,3 5 1 16,-7 3 0-16,5 1 0 0,-7 1 0 16,-1-3 0-16,2 0-7 0,-8-4-4 15,3-4-2-15,-7-3 6 16,4-4 5-16,-2-3-2 15,-2-1 3-15,2-3 2 0,-2 0 0 0,0 0 2 0,0 0 3 0,-2-1-2 16,2-6 10-16,0-3 8 0,0-3-11 16,-2-3-4-16,-2-1-3 0,4-3 1 15,0-1-1-15,0-2-2 0,2-4 2 16,2 4 0 0,4 1-3-16,-2 6 0 0,-2 9-1 15,-2 2 0-15,3 5 0 0,-1 0-2 16,8 5-2-16,1 8 1 0,1 3 1 0,5 6 1 0,-7 6 1 0,9 1 0 31,-9 2 1-31,9-1 1 0,-9-1-1 0,7-4 0 0,-11-3-3 0,11-2 1 16,-7-5 2-1,-2-4-1-15,5-1 0 16,-7-5 0-16,2-4 1 0,3-1 0 16,-3-4 0-16,-2-5 0 0,9-4 4 15,-7-5 0-15,5-4 1 0,-3-4 2 16,1 0-4-16,1-5-1 0,-6-3 3 15,-4-2 2-15,5-1 3 0,-1 6 6 0,-6 6-6 16,0 8-6-16,-2 8 5 0,0 6 6 16,0 2-4-16,0 1-7 15,0 1-4-15,0 10-5 0,0 6-5 0,0 6 5 16,0 5 5-16,0 0 1 16,2 1-1-16,0-4 2 0,0-3-2 15,5-2-4-15,7-2-8 0,-2-2-1 0,-5-5-6 16,7-5-11-16,-8-1-13 0,-2-5-30 15,-4-2-10-15,0-9-51 0,0-4-53 16</inkml:trace>
  <inkml:trace contextRef="#ctx0" brushRef="#br0" timeOffset="2596.62">28555 2702 470 0,'0'0'205'0,"0"0"-187"0,0 0-11 0,0 0 1 16,0 0-5-16,0 0-3 0,11-3-7 15,3 16 4-15,0 2 0 0,7 2-45 16,-4 2-39-16,1 3-47 0,-7 0-86 16</inkml:trace>
  <inkml:trace contextRef="#ctx0" brushRef="#br0" timeOffset="3087.67">28754 2941 678 0,'0'0'46'0,"0"0"-18"0,0 0 7 16,0 0 15-16,0 0-24 0,0 0-14 0,0 0-5 15,0 0 2-15,0 0-5 0,33-48-4 16,-29 55-1-16,4 3-2 0,5 7-1 16,-5 3 2-16,0 6 1 0,4 3 1 15,-3 1 0-15,-1 1 0 0,-4-2-8 16,2-4-5-16,3-5 3 0,-5-7 5 0,-2-4 3 15,-2-4 1-15,2-4 1 16,-2 2 0-16,0-3 1 0,0 0 1 16,0-3 5-16,0-5 5 0,0-4 2 15,0-5 1-15,-2 0-9 0,2-5-2 0,0-7 0 16,0 0 1-16,4-7-3 0,-2-2-1 16,4 2 1-16,-2-1-2 15,7 8 0-15,-5 6 0 0,-2 9 0 0,0 9 1 16,-2 2-1-16,0 3 0 0,4 1-2 0,5 8-3 15,1 5 1-15,1 7 2 0,3 4 0 16,-1 3 2-16,1 4 0 16,-5-3 0-16,1 0 0 0,-2-2 0 0,-4-4 0 15,-1-5-1-15,-1-2 1 0,4-2 0 16,0-2 0-16,-4-1 0 0,1-5 0 16,-1-3 0-16,4-1-8 0,0-2-5 15,0-2-7-15,1-5-15 0,-1-3-14 16,2-5-5-16,-3-6-33 0,-7-2-94 15,0-2-248-15</inkml:trace>
  <inkml:trace contextRef="#ctx0" brushRef="#br0" timeOffset="3419.76">29345 2628 371 0,'0'0'77'16,"0"0"-27"-16,0 0 7 0,0 0 12 0,33-54-16 0,-29 45-12 16,-2 1-2-16,0 4 0 0,-2 3-10 0,0-1-5 15,0 2-6-15,0 0-6 0,0 0-4 16,0 0-4-16,0 2-2 0,0 1-2 16,0 3 0-16,0 5-4 0,0 4 4 15,0 1 0-15,-2 4 3 16,0 4 0-16,2 5-1 0,-2 3 2 0,0 5 0 15,0 5-2-15,4 4 0 0,-2 2 0 16,4 2 0 0,0-3-1-16,2-1-1 0,9-4 2 15,-7-2-2-15,5-4 0 0,3-4-9 0,-6-4-18 16,1-9-19-16,-1-5-22 0,-4-8-13 16,3-6-7-16,-9 0-53 0,0-9-34 15</inkml:trace>
  <inkml:trace contextRef="#ctx0" brushRef="#br0" timeOffset="3609.09">29326 2927 370 0,'0'0'169'0,"0"0"-105"0,0 0-4 15,0 0 6-15,0 0-18 0,0 0-22 16,0 0-11-16,0 0-4 0,0 0-2 16,-20-33-2-16,22 33-2 0,6 0-5 0,4 0-3 15,15 3 2-15,6-3 1 0,4 0 4 16,11 0-1-16,-3-3-3 0,-3 0-5 15,1-1-49-15,-6 0-37 0,-6 1-38 16,-8-3-109 0</inkml:trace>
  <inkml:trace contextRef="#ctx0" brushRef="#br0" timeOffset="4427.58">29508 2445 160 0,'0'0'131'0,"0"0"-92"15,0 0 9-15,0 0 21 0,0 0 1 16,0 0-4-16,0 0-11 0,0 0-7 15,0-44-2-15,0 42-4 0,0 2-2 16,-2-1-9-16,2 1-5 0,-2 0-5 16,0 0-3-16,-2 3-4 0,-2-1-7 15,-3 4-4-15,-3 5-3 0,-5 5-2 16,1 5-1-16,-7 6 2 0,0 2 1 16,3 5 1-16,-3 1-1 0,0 2-2 15,9 1-1-15,-5 0 3 0,9 2 0 16,-1 3 0-16,3 4 0 0,8 1 2 15,0-1-2-15,15-2 2 16,1-3 2-16,5-1-3 0,12-3 1 0,0-4-2 16,2-1 0-16,7-7 2 0,5-3-1 15,-1-8-1-15,-5-5 0 0,2-3 1 16,-3-3-1-16,-7-2 0 0,-4-2-14 0,-7 0-7 16,1-2-12-16,-4-5-19 0,-9-1-41 15,-2-6-36-15,-6 0-144 0</inkml:trace>
  <inkml:trace contextRef="#ctx0" brushRef="#br0" timeOffset="5026.8">29580 2830 285 0,'0'0'68'0,"0"0"-18"16,0 0 13-16,0 0 14 0,0 0-3 15,0 0-17-15,0 0-5 0,0 0-2 16,-16-32-10-16,16 26-11 0,0-1-3 15,0 0-6-15,6-1-3 0,-2 1-4 16,0 0-1-16,-2-1-3 0,5 4 1 16,-3-1-2-16,6 1-5 0,-2 0-1 15,1 3 0-15,1 1-2 0,9 0-2 16,1 6 2-16,3 3-2 0,8 3 2 16,0 4-1-16,4 3 0 0,0 4 1 15,0 3 0-15,-4 0 2 0,-6 3-2 16,-8-6 0-16,-7 0 0 15,-6 0 2-15,-2-1-2 0,-2-3 1 0,-4-2-1 0,-2-5 0 16,-4-1-2 0,4-5-4-16,-3-1 1 0,1-3 4 15,-4-2 1-15,3 0 2 0,-3-3-1 0,-3-5 1 0,5-1 0 16,2-2 0-16,-7-1 0 16,5-3 1-16,4-4 4 0,0 1 2 0,-3-4-1 15,5-3-4-15,0-1-1 0,4-3 0 16,0 0-2-16,4 3 1 0,2 3 1 15,9 6-3-15,-3 5 0 0,7 2-4 0,2 2 1 16,5 5 0-16,5 2 2 0,5 1-1 16,-1 5-4-16,0 2-19 0,4 1-7 15,0 2-19-15,-3 0-28 0,-8 0-30 16,-7-1-66-16,-8-1-166 0</inkml:trace>
  <inkml:trace contextRef="#ctx0" brushRef="#br0" timeOffset="5452.65">30285 2833 434 0,'0'0'52'0,"0"0"9"15,0 0 0-15,0 0 3 0,0 0-8 16,31-56-3-16,-29 48-5 16,-2 2-11-16,0 2-10 0,0 1-7 0,0 2-4 15,0-1-6-15,0 1-1 0,0 0-3 0,-4 0-3 16,-2 1-3-16,2 0-2 15,-2 0 2-15,-5 5-1 0,5 6-3 16,-2 3 0-16,2 5-1 0,0 3 2 16,-3 3 2-16,1 0 0 0,4 1-1 15,4-1-1-15,0-2-1 0,0 1-6 16,2-6 6-16,4 0 1 0,2-3-1 0,7-1 2 16,-1-3 0-16,7-5 1 0,6-2 1 15,6-4 0-15,4-1 1 0,2-5 0 16,3-4-1-16,-5-4-2 0,-4-1 2 31,-4-3 3-31,-10-1 3 0,-5-3 5 16,-6-4 0-16,-3-4 1 0,-8-1-4 0,-3-1-7 15,-6 0 3-15,-9 6-4 0,-2 1 0 16,-3 2-3-16,-1 7-7 0,0 5 0 16,6 7-2-16,-2 4-11 0,5 1-11 0,3 9-11 0,3 4-18 0,-3 3-16 15,3 4-41-15,0-1-63 0,3-2-118 16</inkml:trace>
  <inkml:trace contextRef="#ctx0" brushRef="#br0" timeOffset="5844.14">30742 2783 548 0,'0'0'69'15,"0"0"-16"1,0 0 8-16,0 0 24 0,0 0-26 0,21-51-27 0,-21 51-8 0,0 0-4 15,0 0-6-15,0 0-7 0,0 1-7 16,-2 0-1-16,0 3-2 0,-7 3-3 16,5 4-1-16,-6 6 5 0,2 5 2 15,-3 0 0-15,3 5 0 16,4-2 0-16,2 0-5 16,2 1-7-16,2-3 5 0,4-2 2 0,2-3 5 0,5-1 0 15,-1-3-3-15,5-4 2 0,-1-1 1 16,9-4 0-16,2-3-1 0,2-3 2 15,2 1 1-15,2-7 0 16,0-4-1-16,-6-2 2 0,2-2 3 16,-6-2 3-16,-9-3 1 0,-1-1 1 15,-7-5 2-15,-6-2 0 0,0 0-7 0,-13 0-2 16,-7 2-4-16,-7 1-1 0,-4 3-2 16,0 5-3-16,2 6-3 0,4 5-4 0,2 5-4 15,3 2-12-15,-1 10-12 16,2 2-13-16,1 3-27 0,-3 1-37 15,2 1-67-15,3-2-148 0</inkml:trace>
  <inkml:trace contextRef="#ctx0" brushRef="#br0" timeOffset="6238">31180 2540 413 0,'0'0'57'0,"0"0"17"0,0 0 9 16,0 0-13-16,0 0-3 0,0 0-15 0,0 0-14 15,0 0-11-15,-18-41-10 0,18 41-9 16,0 0-1-16,4 0-4 0,2 6-3 16,2 4-2-16,11 3 2 0,-7 6 0 15,3 5 3-15,-3 2-2 0,-1 5 0 16,1 5 0-16,-6 2 0 0,3 5 0 16,-5-1 1-16,2-4-1 0,-2 0-1 15,0-4 1-15,0-6-1 0,2-1-2 16,1-4-8-16,3-4-8 0,0-3-8 15,5-6 1-15,-3-3-4 0,-1-4-19 16,1-3-15-16,-2-3-5 0,-4-5-31 16,-1-4-17-16,-5 2-84 0</inkml:trace>
  <inkml:trace contextRef="#ctx0" brushRef="#br0" timeOffset="6410.92">31199 2830 469 0,'0'0'62'0,"0"0"1"0,0 0-13 15,0 0 5-15,0 0 7 0,0 0-14 16,0 0-17-16,0 0-7 0,0 0-2 16,-10-32-2-16,28 22-12 0,11-1-7 15,6 3-1-15,5-2 0 0,-3 2 0 16,4-1-8-16,-4-4-39 0,-1 0-31 16,-5-1-17-16,-11 1-123 0</inkml:trace>
  <inkml:trace contextRef="#ctx0" brushRef="#br0" timeOffset="6724.7">31646 2519 575 0,'0'0'50'0,"26"-54"-1"0,-13 34 20 15,-5 3-5-15,-4 1-27 0,0 5-4 16,0 2 4-16,-1 4-5 0,-1-1-5 15,0 3-2-15,-2 1-4 0,0 1-17 16,0 1-4-16,0 0 0 0,0 0 0 16,4 4 0-16,4 5 0 0,5 5 0 0,7 8 0 15,5 7 0-15,-2 4 0 16,-1 5 0-16,-1 0 0 0,-4 5 0 16,-5 1 0-16,0 3 0 0,-7-1 0 0,-3-1 0 15,-4-4 0-15,-11 0 0 0,-10-3 0 16,-12-1 0-16,-14 1 0 15,-13 2-18-15,-13 1-34 0,-7 0-32 0,-7-3-66 16,10-7-97-16</inkml:trace>
  <inkml:trace contextRef="#ctx0" brushRef="#br0" timeOffset="28923.76">27412 4180 360 0,'0'0'51'0,"0"0"-31"0,0 0 16 15,0 0 25-15,0 0-18 0,0 0-19 16,0 0-8-16,0 0-6 0,15-3-3 15,-13 13 3-15,0 3 3 0,2 4-1 16,-2-2-3-16,2 3 0 0,0 3-1 0,2-1-1 16,1 2-4-16,-3-1-2 0,-2 0 0 15,2-4-1-15,2 0 1 16,-2-3 0-16,-2-2-1 0,5 1 1 16,-5 1-1-16,-2-1-15 0,0-1-63 0,0-2-83 15,0-2-152-15</inkml:trace>
  <inkml:trace contextRef="#ctx0" brushRef="#br0" timeOffset="29143.54">27412 4060 286 0,'0'0'105'0,"0"0"-58"15,0 0 1-15,0 0 12 0,0 0-15 0,0 0-32 16,0 0-9-16,56-19-4 0,-48 25 1 16,5 2-1-16,-5 0 0 0,2 1-1 15,3 1-55-15,-5 0-43 0,-6 1-51 16</inkml:trace>
  <inkml:trace contextRef="#ctx0" brushRef="#br0" timeOffset="29537.58">27805 4177 446 0,'0'0'101'0,"0"0"-68"16,0 0 5-16,0 0 12 0,0 0-9 16,0 0-26-16,0 0-10 0,0 0-3 15,0 0-2-15,35 25 2 0,-27-1-1 16,-2 9 0-16,1 4 0 0,-5 5 0 15,2 2 0-15,0 0 0 0,0-4 0 16,2-5 0-16,-2-5 0 0,3-5-1 0,-5-6 0 16,-2-2 1-16,2-7-1 15,-2-4 0-15,0-2 0 0,0-3 0 16,0-1-1-16,-2-2 1 0,2-7 5 16,-6-4-2-16,-5-6-1 0,1-6-1 0,2-7 1 15,-1-6 4-15,1-9 10 0,0-7-6 16,8-5 1-16,-2-3-6 0,2 1-2 15,6 8-2-15,-2 8-1 0,6 8 0 16,-3 8 0-16,-5 3 0 0,4 6 0 16,2 5 0-16,5 4 0 0,-3 7-5 15,0 4-8-15,7 3-33 0,-9 8-20 16,13 3-13-16,-9 5-38 0,-6 3-33 16,-2-2-153-16</inkml:trace>
  <inkml:trace contextRef="#ctx0" brushRef="#br0" timeOffset="29710.81">27732 4321 465 0,'0'0'66'0,"0"0"-21"16,0 0 1-16,0 0 4 0,0 0-2 0,0 0-24 16,0 0-8-16,0 0-7 15,56-58-5-15,-33 49-3 0,4 1-1 0,4 1-1 16,0 3 1-16,4 1-40 0,0 0-33 15,-2 1-25-15,-4-2-62 0,-2 2-187 16</inkml:trace>
  <inkml:trace contextRef="#ctx0" brushRef="#br0" timeOffset="30214.6">28247 4011 68 0,'0'0'7'0,"0"0"0"0,0 0 43 0,0 0 21 16,0 0-6-16,0 0-10 15,0 0 1-15,0 0-1 0,-2-30-8 0,-2 26 1 16,2-2 5-16,0 3-4 0,2 0-6 16,0 2-6-16,0 1-7 0,0-1-5 15,-2 1-7-15,2 0-4 0,0 0-3 16,0 0-1-16,-2 0-3 0,2 0-3 15,-2 1-3-15,2 2 0 0,-2 4-1 16,-3 3-1-16,-3 8 0 0,-4 3 1 16,1 3 0-16,1 4 0 0,-4 4 0 15,3 2 0-15,5 3 0 0,2 1-1 16,2-1 1-16,2 3 0 0,2-2 0 16,6 1 0-16,1-6-1 0,7 0 1 15,1-3 1-15,5-1-1 0,-1-5 0 16,2-2-8-16,2-2-47 15,-3-3-27-15,-3-3-29 0,-3-4-68 0</inkml:trace>
  <inkml:trace contextRef="#ctx0" brushRef="#br0" timeOffset="30799.35">28499 4161 70 0,'0'0'114'15,"0"0"-84"-15,0 0 7 0,0 0 9 16,0 0-15-16,0 0-13 0,0 0-8 16,0 0 1-16,-51-43 20 0,38 39-16 0,7 0 6 15,0 1 7-15,4 1-7 0,0 1 3 16,2-1 10-16,0-1 2 0,0 1-2 16,0-2-9-16,0-2-1 0,2 1-8 15,0-3-5-15,4 2-1 0,-2 1 2 16,7 4-2-16,1 1-2 0,-2 0-4 15,9 3-2-15,-3 8-2 0,5 3 0 16,2 3-1-16,-7 5 1 0,9 1 1 0,-12 2-1 16,3 1-2-16,-10 1 2 15,1 2 0-15,-3-1 1 16,-4 1 0-16,0-5 0 16,2-4-1-16,-4-5 0 0,0-4 0 0,0-3 0 15,-1-4-2-15,-1-2-1 0,2 0 3 16,-2-2 1-16,-2 0 1 0,-4-5 2 0,3-4 0 15,1-2-1 1,-2-6 3-16,2-5 6 0,2-3 5 16,2-7-5-16,2-7-4 0,2-5-1 0,8-4-2 15,0 1-4-15,7 6-1 16,3 11 0-16,1 6-2 0,-2 10-12 0,3 6-34 16,1 7-9-16,-4 1-29 0,2 4-68 15,-9 3-81-15</inkml:trace>
  <inkml:trace contextRef="#ctx0" brushRef="#br0" timeOffset="31209.86">29089 4181 528 0,'0'0'27'0,"-7"-51"-7"16,1 41 9-16,2 3 22 0,-4 1-9 15,4 3-15-15,-1 0-7 0,1 2-5 16,2 1-9-16,-6 0-3 0,-2 2-3 16,1 6 0-16,-1 3-1 0,-9 3 0 15,7 4 1-15,-5 1 0 0,5 1 0 16,-4 2-1-16,5 1 1 0,5 0-1 16,2 0 1-16,0 2-2 0,0-3 2 15,4 0-1-15,2-3 0 0,0-2 0 0,4-2-1 16,2-4 0-16,3 0 0 15,5-6 0-15,9-3 1 0,-2-3 1 0,4 0 0 16,4-6 0-16,-5-5 2 0,1-1-1 16,-8-3 2-16,-1 1 2 15,-7-4 2-15,-7-2-2 0,0-4 0 0,-4-3 1 16,0-4-1-16,-4 4 0 0,0 3-3 16,-4 6-2-16,-9 7 0 0,5 5-4 0,-5 5-15 15,-4 2-14 1,-1 8-17-16,1 3-13 0,-2 3-45 0,-2 2-8 15,9 3-28-15</inkml:trace>
  <inkml:trace contextRef="#ctx0" brushRef="#br0" timeOffset="31682.37">29374 4162 316 0,'0'0'114'16,"0"0"-74"-16,0 0 0 15,-8-52 14-15,5 45 4 0,-1 0-24 16,2-2-4-16,0 3 0 0,-2 1-6 0,2 1-4 16,-2 4-3-16,0 0-5 15,0 0-7-15,-5 2-2 0,3 4-3 0,-2 3-1 16,-2 3 0-16,-5 4 0 0,7 2 0 15,-7-1 1-15,7 3 0 0,4 0 0 16,0 2-1-16,0 2 1 0,2-3-2 0,4-1 2 16,-2 1-3-16,2-3 3 0,0 3 0 15,6-5 0-15,6-1-1 16,-3-3 0-16,3-1 1 0,5-2-1 0,2-5 1 16,-1-3 0-16,1-1 1 15,-5-2 0-15,5-6 3 0,0-4 3 0,-7-2 7 16,1-2 0-16,-1-3-2 0,-6-3 3 15,-5-4-2 1,1-6-2-16,-2-1-4 0,-4-1 3 0,-2 3-5 0,-7 3-3 16,-5 5-1-16,1 6-1 0,-1 4 0 15,-1 6-5-15,-6 5-11 0,7 3-12 0,-7 6-19 16,7 4-14-16,1 1 6 0,3 5-13 16,-3 1-50-16,3 0-42 0,6 0-134 15</inkml:trace>
  <inkml:trace contextRef="#ctx0" brushRef="#br0" timeOffset="32280.9">29643 4166 209 0,'0'0'70'0,"0"0"-23"0,0 0 9 0,0 0 1 16,0 0-12-16,0 0-4 0,0 0-5 0,-29-12-6 15,27 12-5-15,2 0-6 0,0 0-4 16,0 0-4-16,0 0-3 16,0 0-5-16,0 0-2 0,0 0 0 15,2 0-1-15,2 2 2 0,0 0 1 16,4 1 1-16,7-1 6 0,-3-2 8 0,9 3 1 15,-1-3-3-15,5 0-6 0,4 0-3 16,-2-3-3-16,6 2-1 16,-6-2-2-16,-2 2-1 0,-5-2 0 0,-1 0-10 15,-9 2-33-15,-1-1-25 0,-9 0-41 16,0-1-94-16</inkml:trace>
  <inkml:trace contextRef="#ctx0" brushRef="#br0" timeOffset="32863.94">29514 3892 271 0,'0'0'62'0,"0"0"-17"0,0 0 4 16,0 0 14-16,0 0-8 0,0 0-11 0,0 0-6 15,0 0-9-15,0-33-4 0,0 32-5 16,0-1 0-16,0 2-3 0,0 0-2 15,0 0-3-15,0 0-5 0,0 0-4 16,0 0-2-16,0 7-1 0,0 4-3 16,7 4 3-16,-3 2 0 0,2 4 0 15,2 2 0-15,-4 1 0 0,0 4 0 16,-4 1 1-16,0 3 0 0,0 1 0 16,0 3-1-16,0 0 2 0,0-2-1 0,0 0-1 15,0-4 1-15,0-3-1 16,0-4 0-16,7-1 0 0,-1-4 1 15,4-5-1-15,-4-1 0 0,-2-3 0 16,5 0-28-16,-3-3-17 0,2-6-9 0,3 0-18 16,-7-3-31-16,2-2-64 0</inkml:trace>
  <inkml:trace contextRef="#ctx0" brushRef="#br0" timeOffset="33225.61">29463 4167 126 0,'0'0'45'0,"0"0"2"0,0 0 20 0,0 0-10 16,0 0 1-16,0 0-11 0,0 0-3 16,0 0 9-16,29-4-1 0,-11 0-10 15,1-5-8-15,8 0-4 0,2 0-6 16,0 1-9-16,2 1-6 0,-5 3-7 15,-5 3-2-15,0 1-2 0,-11 1-50 16,-6 2-52-16,0 0-137 0</inkml:trace>
  <inkml:trace contextRef="#ctx0" brushRef="#br0" timeOffset="33589.35">30108 4146 403 0,'0'0'42'0,"0"0"-28"0,0 0 4 15,0 0 31-15,0 0-10 0,0 0-22 0,0 0-1 16,0 0 3-16,-50-2-4 0,50 3-7 16,-2 0-4-16,2 1-2 0,0-1 0 15,0 0 1-15,2 0 2 0,6-1 4 16,1 0 4-16,3 0 8 0,9-4 10 16,8-2-6-16,4-4-11 0,2 0-8 0,4-1-4 15,-2 2 1-15,-4 0-3 0,-6 2-12 16,-4 1-41-16,-11-1-20 15,-5 0-62-15,-5-1-108 16</inkml:trace>
  <inkml:trace contextRef="#ctx0" brushRef="#br0" timeOffset="33873.18">30188 3927 509 0,'0'0'90'15,"0"0"-65"-15,0 0 4 16,0 0 13-16,0 0-9 0,0 0-19 0,0 0 4 0,0 0 9 15,0 0-9-15,-2-6-9 0,6 6-5 16,9 2-2-16,3 2 0 0,5 1 3 16,4 5 1-16,-3 0-1 0,5 3-1 15,-2 3-2-15,-2 1-1 0,-7 1 0 16,1-3-1-16,-9 1-2 0,-6 0 2 31,0 3 0-31,0 1 0 0,-6 1 1 0,-4 0 1 0,-4-2-2 0,-1 2 3 16,-3-3-3-16,1-2 0 0,1 2-13 15,-3-3-10 1,5-1-19-16,-3 0-20 0,5-2-5 0,2-4-32 16,-3-2-47-16,9-5-145 0</inkml:trace>
  <inkml:trace contextRef="#ctx0" brushRef="#br0" timeOffset="34124.49">30558 3819 561 0,'0'0'52'16,"0"0"-10"-16,0 0 15 15,0 0 2-15,0 0-32 0,0 0-15 0,0 0 0 16,0 0-4-16,0 0-5 0,17-1-2 16,-11 20 0-16,4 2 1 0,-3 5 0 15,-1 4 1-15,0 5-1 0,0 6-2 31,-4 4 0-31,0 5 1 0,2 0-1 0,-2 1 0 16,5-2-7-16,-3-7-12 0,6-3-5 0,0-7-25 0,3-7-22 16,-3-7-43-16,1-9-66 0,-3-7-184 15</inkml:trace>
  <inkml:trace contextRef="#ctx0" brushRef="#br0" timeOffset="34518.11">30738 4092 412 0,'0'0'142'0,"0"0"-107"16,0 0-2 0,0 0 12-16,0 0-25 0,0 0-18 0,0 0-2 0,0 0 1 15,0 0-1-15,10 2 0 0,-1 10 3 16,-1-1 0-16,0-1-2 0,3 1 1 16,3-3-1-1,-4-1 0-15,7 0 0 0,-3-5 0 0,3-2 1 0,-1 0 1 16,-3 0-1-1,3-4 0-15,-3-4-2 0,-1-1 0 0,-4-3-2 0,-3-3 1 16,-3 0 1-16,0-3 0 0,-4-4 0 0,2 3 0 31,-4 1 1-31,-3 2 1 16,1 4 3-16,-2 4 7 0,2 5-4 0,-5 1 0 16,-5 2-4-16,1 10-4 0,-5 5-1 15,-1 6-1-15,-2 0 1 0,3 3 0 16,5 1 0-16,5-4 0 0,1 2 1 15,5-4-1-15,4-2 0 0,2 2-1 16,7 1 0-16,5-3 0 0,7-2 1 16,2-3-1-16,1-4 0 0,5-2-7 0,-2-2-3 15,2-3-9-15,-4-1-23 16,4 0-32-16,-4-4-21 0,-1-4-39 0,-7-4-168 16</inkml:trace>
  <inkml:trace contextRef="#ctx0" brushRef="#br0" timeOffset="34865.47">31158 4020 539 0,'0'0'41'16,"0"0"-10"-16,0 0 27 0,0 0 9 15,0 0-32-15,0 0-21 0,0 0-7 16,0 0-7-16,-11-17-2 0,13 32 1 0,7 4 1 16,-1 3 3-16,0 4-2 15,-2 2 1-15,7 2-1 0,-7-1-1 16,-4 0 1-16,0-3-1 0,-2-1 1 15,4-4 0-15,-4-4-1 0,2-4 0 0,0-3 0 16,-2-5-2-16,0-5-2 0,0 0 0 16,0-1 2-16,0-5 2 0,0-5 5 15,-2-4-4-15,-2-6 0 0,-2-4 1 16,2-4 4-16,-8-9 4 0,7-2 0 16,-3-5 2-16,4-5 2 0,0-4-9 0,2 1-3 15,0 1-1-15,2 7 1 16,4 8-2-16,0 8-5 0,2 11-6 15,0 10-1-15,3 4-2 0,-1 4-5 16,2 5-21-16,1 10-5 0,3 6 4 16,-4 7-17-16,-3 5-35 0,-5 5-31 0,-2-2-134 15</inkml:trace>
  <inkml:trace contextRef="#ctx0" brushRef="#br0" timeOffset="35054.31">31203 4121 313 0,'0'0'197'0,"0"0"-133"0,0 0 4 15,0 0-9-15,0 0-8 0,0 0-20 16,-4-58-6-16,6 50-7 0,2-2-7 16,0 2-5-16,3-1-4 15,7 0-2-15,-4 0 0 0,5 2-2 0,1 0 1 16,3 0-4-16,4-2-22 0,-1 3-16 16,7-1-25-16,0 1-10 0,-8 0-71 15,-2-3-114-15</inkml:trace>
  <inkml:trace contextRef="#ctx0" brushRef="#br0" timeOffset="35227.44">31488 3821 567 0,'0'0'74'0,"0"0"-24"16,0 0-10-16,0 0-1 0,0 0-17 0,0 0-22 0,0 0 1 16,9 54 0-16,-5-28 3 0,0 5-1 15,-2 3-2-15,2 2-1 0,-2 0 0 16,2 1 1-16,-2-2 0 0,3-3-1 15,-3-4 0-15,-2-2-25 0,4-2-22 16,-4-2-14-16,2-5-29 0,0-3-50 0,0-8-79 16</inkml:trace>
  <inkml:trace contextRef="#ctx0" brushRef="#br0" timeOffset="35401.08">31420 4176 501 0,'0'0'71'0,"0"0"-2"0,0 0 1 0,0 0-26 15,0 0-16-15,0 0-7 0,0 0-3 16,0 0-8-16,13-54-10 0,9 48 0 16,7 0-3-16,4 2 2 15,7 0-1-15,1 0-22 0,2 0-29 0,1-3-27 16,-7 0-69-16,-6-4-191 0</inkml:trace>
  <inkml:trace contextRef="#ctx0" brushRef="#br0" timeOffset="35606.55">31844 4011 567 0,'0'0'56'0,"0"0"-31"0,0 0-19 16,0 0 35-16,0 0 21 0,0 0-37 0,0 0-18 15,33-56 0-15,-12 46 0 0,8-3-5 16,6 6-2-16,0 3 0 0,4 4 0 15,-4 0 0 1,-4 3-1-16,-8 7-34 0,-6-1-36 16,-3 3-40-16,-12-1-90 0</inkml:trace>
  <inkml:trace contextRef="#ctx0" brushRef="#br0" timeOffset="35795.47">31962 4201 537 0,'0'0'81'15,"0"0"-56"-15,0 0 16 0,0 0 13 16,0 0-21-16,0 0-12 0,0 0-10 16,0 0 0-16,0 0-4 0,45-31-5 15,-22 28 0-15,8 2-2 0,4-2 0 16,2 3-2-16,3 0-26 0,-5 0-34 16,-6 0-31-1,-7 0-69-15,-5 3-161 0</inkml:trace>
  <inkml:trace contextRef="#ctx0" brushRef="#br0" timeOffset="36047.71">32272 3970 405 0,'0'0'50'0,"0"0"-5"15,0 0-1 1,0 0 16-16,0 0-14 0,0 0-22 0,0 0-5 0,0 0 7 15,0 0-9-15,-27-46-1 0,27 46-2 16,2-1-7-16,4 1-6 16,3 0 1-16,5 0 0 15,5 0 3-15,5 0 1 0,3 1-5 0,4-1 1 0,2 3-2 0,3 0-8 16,-5 1-26-16,-3 3-25 0,-5-2-15 16,-4 4-52-16,-11-3-58 15</inkml:trace>
  <inkml:trace contextRef="#ctx0" brushRef="#br0" timeOffset="36221.53">32278 4093 289 0,'0'0'216'0,"0"0"-183"0,0 0 1 16,0 0 28-16,0 0-19 0,0 0-30 0,0 0-3 15,0 0 26-15,0 0 11 0,62 12-19 16,-29-15-16-16,4 2-8 0,3 0-4 15,-3 0-2-15,-4-2-25 0,-4 1-45 16,-2-3-29-16,-2-2-69 0,-5 2-150 16</inkml:trace>
  <inkml:trace contextRef="#ctx0" brushRef="#br0" timeOffset="36802.8">32543 3776 155 0,'0'0'416'16,"0"0"-391"-16,0 0 8 0,0 0 27 16,0 0-4-16,0 0-29 0,0 0-17 15,0 0 1-15,0 0 3 0,35 9-5 16,-23 5 0-16,1 5-2 0,1 4 1 0,-4 2-3 16,3 4-2-16,-3 3-2 15,-4 1-1-15,-1 0 1 0,-1-2-1 16,-2-5 0-16,0-1 0 0,0-6 0 15,0-3-1-15,2-3-5 0,-2-4-3 16,0-3 0-16,0-2-3 0,0-1 0 16,-2-3 3-16,0-3 2 0,-2-4 7 15,-2-6 0-15,-4-2 0 0,-2-5 1 0,1-3-1 16,-5-3 1-16,-1-6 1 0,3-3-2 16,-1-4 1-16,1-1 1 0,0-1-1 15,1 4 1-15,5 3 1 0,4 11 2 16,2 8 0-16,0 8 0 0,0 0 4 15,0 7-3-15,0 0-3 0,0 6-3 16,6 7-5-16,3 6 1 0,-1 3 4 16,4 6 0-16,3-1 0 0,1 4 1 15,5 0-1-15,2 2 0 0,-1 0-1 16,3-2 0-16,0-3 1 0,-2-5 0 0,-3-3 0 16,-3-3 0-16,-3-6 1 0,-5-5-1 15,-1-4 1-15,-2-2 1 0,0-4 1 16,1-5 11-16,-5-5 5 15,-2 0-2-15,0-4-6 0,-5-2-4 0,-1-4-2 16,-6-5-3-16,4-2-1 0,-3-4 0 16,3-3-1-16,0 0 0 0,4 5 1 15,-3 7-1-15,3 7 0 0,0 10-3 16,2 4 0-16,-2 4-6 0,0 2-20 16,0 6-25-16,0 3-35 0,-1 2-20 15,3 4-76-15,2-5-133 0</inkml:trace>
  <inkml:trace contextRef="#ctx0" brushRef="#br0" timeOffset="37180.8">32958 3778 601 0,'0'0'46'15,"0"0"-7"-15,0 0 21 0,-2-50 4 16,2 47-33-16,0 2-19 0,0 1 2 15,0 0-3-15,0 4-11 0,2 5-2 0,-2 3-3 16,0 7 4-16,-2 1 1 0,-2 5 1 16,0 0 0-16,0-1 0 0,0 3-1 15,-1-2 0-15,3-2-1 0,2-2 1 16,0-2-1-16,5-4 1 0,1-1-1 16,0-5 1-16,0-4 1 0,2-2 0 15,5-1 0-15,-3-2 0 0,5 0 1 16,-1-5 1-16,-2-4 0 0,3 1 0 15,-5-3 3-15,1-4 6 0,-3-5-6 16,-2-2-1-16,-2-3-2 0,-2-6-2 16,-2-3 0-16,0 0-1 0,0 1-1 0,0 7-3 15,-2 8-13-15,-2 5-2 0,2 7-8 16,-4 4-18-16,2 2-24 16,0 0-24-16,-3 4-72 0,3 2-140 0</inkml:trace>
  <inkml:trace contextRef="#ctx0" brushRef="#br0" timeOffset="37526.1">33179 3717 328 0,'0'0'230'0,"0"0"-216"15,0 0 18-15,0 0 10 0,0 0-13 16,0 0-27-16,0 0-2 15,0 0 0-15,0 0 0 0,-12 24 0 0,10-9 1 16,0 1 0-16,0 0 0 16,2 4 1-16,0 0-1 0,0 1 0 15,2 3 0-15,-2-4 0 0,2 1-1 0,0-3 0 16,2-1 0-16,0-4 0 0,0-4 1 16,0-2 6-16,-1-1 4 15,1 0 5-15,2 0-5 0,2 0-3 0,0-3 7 16,-1-1 11-16,5-1-11 0,0 0 0 15,-1-2-6-15,5 1-1 0,-1 0-3 16,1-3-4-16,-1 1 1 0,-3-1-1 16,1-2-1-16,-5 0-15 0,-4-5-22 15,0-2-27-15,-4-1-25 0,-2-3-77 16,-2 2-164-16</inkml:trace>
  <inkml:trace contextRef="#ctx0" brushRef="#br0" timeOffset="37891.4">33372 3764 279 0,'0'0'111'0,"0"0"-55"16,2-61 16-16,-2 48 10 0,2 4-28 15,-2 3-4-15,0 5-1 0,0 0-9 16,0 1-12-16,0 0-11 15,0 0-8-15,-2 5-8 0,-2 4-1 0,-1 7-3 0,-1 3 3 16,0 4 1-16,2-1 0 0,-2 2 0 16,2 1 2-16,-1-3 1 0,3-1-1 15,2-2-1-15,2-2 1 0,0 1-3 16,7-4 0-16,-3 1 2 0,6-4-1 16,1-1 1-16,-3-2 2 0,2-1 0 15,5-3 0-15,-3-2-2 0,3-2 1 16,0 0 0-16,-1-4 0 0,-4-2 0 15,3 1-1-15,-5-5-2 0,3 0 0 16,-3-5-2-16,-2-1-13 0,-1 0-11 0,-3-1-16 16,-2 3-36-16,-2 2-10 0,-9-1-31 15,-1 2-80-15</inkml:trace>
  <inkml:trace contextRef="#ctx0" brushRef="#br0" timeOffset="38122.83">33545 3555 601 0,'0'0'51'0,"0"0"-17"16,0 0 6-16,0 0 2 0,0 0-18 16,0 0-17-16,0 0 1 0,37 50 3 15,-28-24-1-15,-1 5-3 0,-4 3 0 16,-2 4-1-16,-2 1-4 0,-6 4-1 15,-6-3 0-15,-5 2-1 0,-6-5-32 16,-6-2-64-16,-8-5-60 0,0-6-161 16</inkml:trace>
  <inkml:trace contextRef="#ctx0" brushRef="#br0" timeOffset="38860.75">28894 5177 405 0,'0'0'28'15,"0"0"-4"-15,0 0 5 0,0 0 16 16,0 0-11-16,-64-2-7 0,52-3 0 15,-7-3-3-15,7 0-3 16,-5-1-5-16,5-1 0 0,1 0 4 0,-1-6-2 31,6-1-1-31,-2-5-3 0,3-5-2 16,1-3 0-16,0-3-3 0,4-2-2 16,4 1-5-16,5 7-1 0,-1 4 0 15,8 8-1-15,1 7 0 0,4 4 0 0,-3 4-1 16,9 4-1-16,-2 9 1 0,2 4-1 15,-7 6 0-15,-1 3 1 0,-7 2 1 16,-1 8 0-16,-11 1 0 0,2 3 0 16,-17 0-3-16,5-2-22 0,-13-1-9 15,7-4 22-15,-3-7 9 0,5-7 3 16,-1-6 0-16,7-3 0 0,0-3 1 16,-1-2-1-16,1-2 0 0,4 3 0 15,0-3 0-15,0-3 2 0,4 0-2 16,0 1 0-16,0-1 0 0,8 0 0 0,11-7 0 15,1-2 0-15,11-2 1 0,6-1-1 16,5-1-1-16,-1-2-43 0,-6 0-52 16,-4 1-116-16</inkml:trace>
  <inkml:trace contextRef="#ctx0" brushRef="#br0" timeOffset="39270.65">29204 4985 553 0,'0'0'50'16,"0"0"-37"-16,0 0-8 0,0 0 9 16,0 0-2-16,0 0-6 0,0 0 2 0,0 0 6 15,-12 42-10-15,12-34-2 0,0 3-1 16,0 1-1-16,0-1 1 0,4 0-1 16,8-4 0-16,-1-3 0 0,7-4 1 15,3-1 0-15,8-5 1 0,0-3 0 16,4-3 0-16,-2-2 0 0,-6-2-1 15,-7 1 0-15,1 2 0 0,-13 3-1 16,-2-1 0-16,-4-3 0 0,0-2 1 16,-6-2-1-16,-4 2 1 0,-7 1-1 15,3 1 0-15,-3 5-2 0,3 3 2 16,-3 4 0-16,3 2 0 0,-7 7 0 0,3 6 1 16,-3 4-1-16,0 2 1 15,9 4-1-15,-1 1-1 0,3 3 1 0,6 2 0 16,2-2 0-16,2 0 0 15,4-1 0-15,8-3 0 0,1 0 1 0,7-4-1 16,-1-5 0-16,4-4 0 0,-3-3 0 16,5-6-1-16,0-1-14 0,2-4-16 15,2-6-9-15,4-4-23 0,2-4-26 16,0-3-40-16,-4 1-167 0</inkml:trace>
  <inkml:trace contextRef="#ctx0" brushRef="#br0" timeOffset="39493.03">29657 4799 542 0,'0'0'38'16,"0"0"-5"-16,0 0 26 16,0 0 7-16,0 0-32 0,0 0-16 15,0 0-15-15,0 0-3 0,0 0 0 0,-8-1 1 16,12 27 1-16,0 3-2 16,0 6 1-16,2 5 0 0,-4 3 0 0,-2 1-1 15,2-4 1-15,-2 0-1 0,0-4 0 16,0-5 0-16,5-2-2 0,-1-7-26 15,4-4-12-15,-2-5-7 16,5-5-13-16,-5-5-28 0,-4-3-17 0,2-3 2 16,-6-7 10-16,0-2 21 0,-9-1-42 0</inkml:trace>
  <inkml:trace contextRef="#ctx0" brushRef="#br0" timeOffset="39647.96">29554 5056 315 0,'0'0'75'0,"-33"-67"-5"15,26 48 11-15,3 6-11 0,2 5-27 16,2 4-13-16,2 1-8 0,4 0-10 15,5 0-8-15,9 1-2 0,5-1 0 16,4 2-1-16,4-1-1 0,2 0-1 16,5 2 1-16,-7-1 0 0,-2 1-21 15,-2 5-24-15,-7-2-30 0,-1 0-74 16,-9 0-130-16</inkml:trace>
  <inkml:trace contextRef="#ctx0" brushRef="#br0" timeOffset="39962.11">29816 4929 595 0,'0'0'50'0,"0"0"-15"16,0 0 27-16,0 0 2 15,0 0-39-15,0 0-16 0,0 0-1 0,0 0-2 16,0 0-2-16,56-2-3 0,-50 17 0 16,2 6-1-16,-1-1 1 0,1 4-1 15,-4 0 0-15,-2 0 0 0,2-1 1 16,2-4-1-16,-1-3 0 0,7-5 0 15,-2-3 0-15,3-1 0 0,5-4-2 0,-1-4-2 16,6 1 1-16,-3-9 0 16,-1 0-1-16,2-4 2 0,-9-1 2 15,2-2 1-15,-7-2-1 0,-3-2 0 0,-4-4 1 16,0-3-1 0,-4-2 0-16,-7-5 0 0,-1 3 0 0,2 3 0 0,-3 9-3 15,5 7-15-15,0 6-8 16,3 6-19-16,3 0-10 0,2 10-19 0,0 4-62 15,0-2-55-15</inkml:trace>
  <inkml:trace contextRef="#ctx0" brushRef="#br0" timeOffset="40339.61">30223 4970 423 0,'0'0'55'0,"0"0"-32"0,11-61 13 16,-7 40 26-16,-2 1-26 0,0 2-14 16,2 0-1-16,0 4-3 0,-2 3-1 15,0 3-4-15,-2 4-6 0,2 1 2 16,5 3-2-16,-1 0-3 0,0 4-4 16,4 7 0-16,3 3 0 0,-5 4 0 15,2 3 0-15,-5-1 0 0,1 2 0 16,-4-1 0-16,-2 1 0 0,-6 3-1 15,-1-2 1-15,-1 0-6 0,2-3-1 16,-2 0 5-16,-1-1 1 0,5-2 1 0,0 0 0 16,2-1 0-16,0 0-1 0,2-1 2 15,0-5 0-15,0 0 2 0,0-4-2 16,6 0 0-16,0-2 0 0,11-3 1 16,-1-1 6-16,11-2 0 15,2-7-3-15,6-4-2 0,1-3-3 0,-3-1-2 16,-2-1-38-16,-2-5-36 0,-7 0-66 15,-5-3-147-15</inkml:trace>
  <inkml:trace contextRef="#ctx0" brushRef="#br0" timeOffset="40760.11">30500 4867 391 0,'0'0'187'15,"0"0"-147"1,0 0-17-16,0 0 22 0,0 0 5 0,0 0-24 0,-4-52-5 15,4 47 2-15,2 1-4 0,2 0-6 16,-2 2-4-16,3 0-2 0,3 2-2 16,2 0-2-16,1 0-1 0,3 6-2 15,5 3 1-15,-5 6-1 0,1 2 0 0,-5 2 0 16,-6 3 0-16,0 1 0 0,-4-2 0 16,0 0 1-16,0 1-1 0,-2-4-1 15,0-4-1-15,2-1-3 0,0-4-1 16,0-5 5-16,0 0 1 0,0-4 0 15,0 0 0-15,0 0 1 16,0 0 0-16,0-6 1 0,0-5 1 0,-2-5-3 16,2 2 1-16,0-4 0 0,0-1-1 15,2-2 2 1,0-3 2-16,2-1 3 0,5-2 0 0,-1 1-1 16,-4 7-1-16,4 1 0 0,0 9 0 0,-1 4 1 15,-1 3-3-15,0 2-3 16,2 6-1-16,3 6 0 0,-3 4 0 15,2 5 0-15,1 3 0 0,-1 4 1 0,-2 1 0 0,0 3-1 16,5 1 0-16,-3 2-21 0,1-1-16 16,3-2-36-16,-4-2-28 0,-1-3-67 15,1-8-142-15</inkml:trace>
  <inkml:trace contextRef="#ctx0" brushRef="#br0" timeOffset="41194.93">31247 4830 388 0,'0'0'113'16,"0"0"-104"-16,0 0 11 0,0 0 60 15,0 0-17-15,0 0-25 0,0 0-4 0,0 0 2 16,26-45-6-16,-26 44-8 15,3 1-2-15,-3 0-7 0,4 0-7 0,4 0-4 16,0 0-1-16,3 1 0 16,5 5-1-16,1 3 1 0,5 3-1 15,-3 5-1-15,6 1 1 0,-3 4-1 16,-3 1 1-16,-2 2 0 0,-3 0-1 0,-6 1 1 16,1 1 0-16,-7-2 0 0,-2-3 0 15,0-5 0-15,-2-4-4 0,-7-4-1 16,1-3 4-16,-2-2 0 0,-3-4 0 15,1 0 1-15,0-5 1 0,3-2-1 16,1-4 1-16,0 0 0 0,4 2 0 16,2-2 1-16,-1 1 0 0,3-7 2 15,0 0 4-15,5-3 1 0,5-5-1 16,4-5-2-16,3-5-5 0,8-4-1 16,4 0 0-16,4 2 0 0,4 9-2 15,2 8-11-15,-2 10-13 0,-1 7-16 0,-3 3-29 16,-4 4-21-16,-2 3-65 0,-7 0-112 15</inkml:trace>
  <inkml:trace contextRef="#ctx0" brushRef="#br0" timeOffset="41567.85">32092 4803 623 0,'0'0'55'0,"0"0"-15"16,0 0-8-16,0 0 29 0,0 0-23 15,-2-54-28-15,-6 47-8 0,-3 3-1 16,-1 3-1-16,2 1-1 0,-7 3 0 16,5 7-1-16,-5 1 2 0,3 6-3 15,-7 2 1-15,4 3 1 0,-1 0 0 16,3 0 0-16,3-1 1 0,2-1-1 16,6-1-1-16,1-1 1 0,1-6 0 15,4-1-1-15,1-2 2 0,3-5 0 16,2-2 0-16,6-2 0 0,1 0 0 15,8-4 1-15,1-4-1 0,-1-1 1 16,0 0 0-16,0-1 0 0,-7 0 0 0,1-2 0 16,-7-1 0-16,-2-3 0 0,-1-2 3 15,-7 0 2-15,0-3-2 0,-5 0-3 16,-5 4 0-16,-4-1-1 0,-3 8-1 16,3 2-7-16,-5 4-13 0,5 4-11 15,-1 7-9-15,5 6-13 0,-5 1-14 16,5 3-33-16,4 1-51 0,-3-4-108 15</inkml:trace>
  <inkml:trace contextRef="#ctx0" brushRef="#br0" timeOffset="41930.61">32344 4838 570 0,'0'0'79'0,"0"0"-35"15,0 0-18-15,23-58 32 0,-23 46-2 16,-4 0-30-16,-6 3-12 0,-5 1-6 15,1 3-5-15,1 5-2 0,-1-2-1 16,1 2 0-16,-1 4-1 0,-1 5 0 16,-1 2-2-16,1 5 1 0,5 0 0 15,-4 3 1-15,5 2 0 0,-1 0 0 16,2 1 0-16,4-1 0 0,1 1 1 16,3-1-1-16,0-3 0 0,3-1-8 0,3-5 8 15,2-1 1-15,0-4 0 0,7-1-1 16,1-4 1-16,3-2 1 0,2 0 0 15,3-6 1-15,-3-3-1 0,-4-1 2 16,-3-3-1-16,-6 0 1 0,-1-5 0 16,-5 2-1-16,-2-4 1 0,-7-6-1 15,-3 1-1-15,-4-2-1 0,-1 6 0 16,3 3-8-16,-1 5-16 16,3 3-15-16,2 6-22 0,-1 4-11 0,-3 1-30 15,-2 5-50-15,3-1-91 0</inkml:trace>
  <inkml:trace contextRef="#ctx0" brushRef="#br0" timeOffset="42197.8">32582 4636 601 0,'0'0'51'0,"0"0"-9"0,0 0 28 16,0 0-13-16,0 0-28 0,0 0-17 15,0 0-1-15,0 0-2 0,0-35-7 16,0 45-2-16,-2 5-2 16,0 7 2-16,2 4 2 0,-2 5-1 0,0 5 0 0,0 1 0 15,2 2 0-15,2 1-1 0,6-1 0 16,0-1 0-16,7-2 0 0,1-4 0 16,1-1 0-16,-1-5-15 15,1-3-24-15,-1-2-31 0,-7-7-20 0,-1-4-62 16,-6-5-126-16</inkml:trace>
  <inkml:trace contextRef="#ctx0" brushRef="#br0" timeOffset="42371.97">32448 4889 681 0,'0'0'42'0,"0"0"1"15,0 0 29-15,0 0-24 0,0 0-27 0,0 0-6 0,0 0 8 16,0 0-7-1,0 0-5-15,-23-46-1 0,41 46-4 0,9 0-4 0,15 2-1 16,13 3-2-16,12 2 1 0,11 0-9 16,-1 1-33-16,-5 0-30 0,-14-3-105 15,-19-4-253-15</inkml:trace>
  <inkml:trace contextRef="#ctx0" brushRef="#br0" timeOffset="44411.7">33090 5143 206 0,'0'0'23'0,"0"0"-1"15,0 0 5-15,0 0 38 0,0 0-12 16,0 0-9-16,0 0 2 0,0 0 3 16,29-15 2-16,-29 12-8 0,0 1-8 15,0 1-6-15,0 0-3 16,0 0 0-16,0 1-12 0,-2 2-11 0,2 7-3 0,-4 3-1 15,-2 1 1-15,0 0 0 16,0 3 0-16,-3 1 0 16,3-1 1-16,-2 1-1 0,-2-3 0 0,1-2-3 15,3-1-39-15,-4-1-11 0,-1-6-31 0,1-2-66 16,-2-2-68-16</inkml:trace>
  <inkml:trace contextRef="#ctx0" brushRef="#br0" timeOffset="44597.93">33136 4869 596 0,'0'0'51'0,"0"0"-17"0,0 0 16 16,0 0-17-16,0 0-24 0,0 0-8 16,0 0-1-16,0 0 0 0,0 0-2 15,-6-24 0-15,6 35 0 0,2 0-1 16,2 3-24-16,-2 3-39 0,-2 1-43 15,-6-2-66-15,-7-3-184 0</inkml:trace>
  <inkml:trace contextRef="#ctx0" brushRef="#br0" timeOffset="45490.75">27234 6371 463 0,'0'0'65'16,"0"0"-31"-16,0 0 0 0,0 0 20 15,0 0-16-15,0 0-20 0,0 0-11 16,11-14-5-16,-7 30-1 0,2 4 1 0,-2 7 1 16,0 3 0-16,-2 5 0 0,-2 2 1 15,0 4 0-15,0 0-3 0,0 4 0 16,0 0-1-16,-2 0-1 16,-2-6 1-16,0-8 0 0,2-8 0 0,-2-8 0 15,8-4 0-15,-4-6 1 0,0-3-1 16,0-2 0-16,0 0 1 0,0-1 1 15,0-5 8-15,-4-6 43 0,4-4-22 16,0-3-10-16,0-5-7 0,-2-2-6 16,-2-6-2-16,-3-3 2 0,3-2-4 15,2-6-3-15,0 0 1 0,0-6-1 16,2-2-1-16,2 1 0 0,2 6-3 16,2 12 3-16,1 10 0 0,1 6 0 0,0 4-1 15,0 1 1-15,5 1 0 16,3 1-1-16,7 4-4 0,-6 4-16 15,5 1-4-15,-9 7-9 0,3 6-21 0,-7 5-26 16,-5 1-44-16,-4 1-53 0,-4 1-174 16</inkml:trace>
  <inkml:trace contextRef="#ctx0" brushRef="#br0" timeOffset="45788.92">27061 6629 441 0,'0'0'87'0,"0"0"-25"15,0 0-19-15,0 0 3 16,0 0-14-16,0 0-11 0,0 0-3 0,29-59 2 16,-19 45-5-16,11 2-3 0,-5-2-2 15,13 3-3-15,-2-2 1 0,4 2-2 16,4 2-1-16,0 2-2 0,0 3 0 16,-2 3-2-16,-2 1 1 0,-2 5-1 15,-6 4-1-15,0 2 0 0,2 6 1 16,-15 1-1-16,7 4 0 0,-7 3 1 15,-6 1-1-15,2 3 0 0,-2 1 0 16,-2-2-3-16,5-4 3 0,-1-3 0 16,-2-4 0-16,-4-1-1 0,4-2 0 15,-4-5 0-15,2-1-10 0,-2-4 8 16,0-4-11-16,-2 0-27 0,-2-8-5 16,-4-3-15-16,-7-5-55 0,5-4-73 0</inkml:trace>
  <inkml:trace contextRef="#ctx0" brushRef="#br0" timeOffset="45946.64">27487 6328 487 0,'0'0'66'0,"0"0"-41"0,0 0-21 0,0 0 17 16,57-15-1-16,-40 22-15 16,-7 3-4-16,7 1 1 15,-5 4-1-15,-1 0-1 0,5 6-8 0,-8-1-47 16,7 1-39-16,-11 3-40 0,-2-4-148 0</inkml:trace>
  <inkml:trace contextRef="#ctx0" brushRef="#br0" timeOffset="46466.9">27695 6699 338 0,'0'0'94'16,"0"0"-84"-16,0 0 11 0,-18-67 36 0,11 48-6 15,5-1-27-15,0-1 2 0,2 5-7 16,-2-3-2-16,2 4 2 0,0 4-6 16,2 2 1-16,0 0 2 0,5 5-3 15,3-1-3-15,0 2-6 0,1 1 0 16,9 1-2-16,-3 1 1 0,6 5-1 16,1 4 1-16,1 1-2 0,-2 2 0 15,6 2 0-15,-4 4 0 0,-3 0-1 16,-3 2 1-16,-5 3-1 0,-3 1 0 15,-9-2 0-15,-2 0 0 0,0-4-2 16,-2 0-4-16,-4-3-5 0,-5-5 9 16,3-1 1-16,2 0-8 0,-5-3 2 15,-1-2 6-15,2-1-1 0,4-3-1 0,-5 0 3 16,5-2 0-16,0-2 1 0,0-4 0 16,-3 0 2-16,1-4 5 0,0-4-1 15,6 1 3-15,-2-5 0 16,4-3 4-16,0-2 3 0,0-5-7 15,4 7 3-15,4-1-1 16,2 8-3-16,1 5-4 0,-5 5-4 0,10 3-1 0,-3 3-1 0,7 1 0 31,-3 7 0-31,10 6 1 0,-2 3 0 0,-5 6-1 0,1 2 1 0,0 2 0 16,-9 1-1-16,0 1 1 16,3-1-1-16,-7-3-1 0,1-4-27 0,3-2-6 15,-2-5 0-15,1-2 0 0,9-6-2 16,-5-3-32-16,10-3 30 0,3-1-23 15,-1-10-40-15,-6-2-122 16</inkml:trace>
  <inkml:trace contextRef="#ctx0" brushRef="#br0" timeOffset="46908.47">28313 6332 539 0,'0'0'43'15,"-10"-54"-5"1,10 49 18-16,0 4 12 0,8 1-44 0,1 7-24 0,-1 6 0 0,2 2 3 15,5 5 0-15,-5 5 1 0,-2 1 0 16,5 4 1-16,-7 1-2 16,-2 4-1-16,-2 1-1 15,-2-1 1-15,0 1-2 0,0 1 0 0,0-3 0 0,-2-4-1 16,-2-1 0-16,4-4 1 0,0-2 0 16,0-6 0-1,2-4 0-15,2-6 0 0,-4-4 0 0,4-2 0 0,0-1 0 0,-2-1 2 16,-2-6 1-16,5-4 0 31,-5-3-1-31,0-5 0 0,-9-4-1 0,1-3 0 0,-2-5-1 0,-11-2 0 0,6-4 0 16,-7 1 0-16,-3 3 0 0,4 8-1 15,-1 9-2-15,-5 5-1 16,12 6 2 0,-3 5 1-16,3 7 0 0,1 7 0 15,3 4-1-15,7 3 0 0,4 4 1 16,-2 0-1-16,2 2 1 0,2-2 0 0,2-2 0 15,0 1 0-15,-1-3 1 16,7-2-1-16,2-1 1 0,-1-1 0 16,3-3 0-16,3-6 0 0,5-1-1 0,-1-3 1 15,4 0 0-15,6-2 0 0,-2-2-44 16,-2 0-25-16,-5-2-29 0,-1-4-72 16</inkml:trace>
  <inkml:trace contextRef="#ctx0" brushRef="#br0" timeOffset="47176.68">28687 6804 72 0,'0'0'573'0,"0"0"-537"16,0 0-8-16,0 0 3 0,0 0 18 15,0 0-26-15,0 0-12 0,0 0-1 16,-10 8 1-16,8-8-3 0,-2 0 1 15,4 0-2-15,0 0-1 0,0 0 1 16,0 0-5-16,4 0 0 0,8 0 0 16,3-2-1-16,12 2 2 0,6-2-2 15,2 1 0-15,4-1-1 0,1 0 0 0,-7 0 0 16,-6 2-15-16,-5 0-36 16,-5 0-46-16,-9 0-41 0,-8 0-170 15</inkml:trace>
  <inkml:trace contextRef="#ctx0" brushRef="#br0" timeOffset="55393.58">29366 6420 330 0,'0'0'59'0,"0"0"-16"15,0 0 14-15,0 0 4 0,0 0-14 0,-38-31-9 0,36 28-12 16,2 2 3-16,0 0-2 0,0 1-11 15,0-2-10-15,0 2-4 0,2 4-1 16,7 5 0-16,-3 9 0 0,0 3 2 16,0 7 2-16,-2 2 0 0,3 2-2 15,-1-2 0-15,-2 0-2 0,-2 1 0 16,0-3 0-16,-2-2 0 0,2-4-1 0,-2-3 0 16,0-5 0-16,0-4 0 15,0-6 0-15,0-2 1 0,0-2-1 16,0 0 2-16,0 0 0 0,0-6 4 15,0-3 2-15,4-3-2 16,-2-5 8-16,2 0-6 0,-2-5-3 0,7 0 1 0,-1-4-1 16,-2-4 0-1,0 0-2-15,9-4-2 0,-5 4-1 0,3 4-1 16,1 6 1-16,-6 7-1 0,-1 8 0 16,-3 5-1-16,0 4 1 0,6 5-2 0,-4 4 1 15,5 5 1-15,5 4 0 16,-5 4 1-16,-1 1 0 0,2 1 0 0,-6-1 1 15,-1-2-1-15,-1-3 0 0,-2-3-2 16,0-2 2-16,0-4-3 0,4-4 3 16,-4-3 0-16,0-4 0 0,0-1 0 0,-2-1 0 15,2 0 3-15,-2-3-3 0,3-2 4 16,-3-3-1-16,2 0-1 0,-2-6-1 16,0-1 1-16,4-3 0 0,0-4 2 15,-2-4 1-15,4-4 0 0,7-1 0 16,-5 1-4-16,6 2-1 0,1 6 0 0,-7 8 0 31,4 6 0-31,-5 7-1 0,-1 1 1 16,-4 5 0-16,6 7-2 0,2 7 0 0,-1 4 2 0,-1 5 1 0,-2 3 0 15,5-1 1 1,-3 0-2-16,-2 0 1 0,2-4-1 0,1-4 0 0,-1-4 0 16,-2-4 0-1,2-3 0-15,3-6 0 0,-1-3 0 0,0-2 0 0,7-3 1 16,1-7 2-16,5-2 1 15,-2-4 1-15,0-1 2 0,-1-3 2 0,-5-2 0 16,1-3 2-16,-5-4-3 16,-1-4 0-16,0-2-3 0,-2-1-2 0,-3 4-2 0,-1 7-1 15,-2 11 0-15,-2 9 3 16,-2 5 2-16,0 4 5 0,0 5-3 0,-3 2-7 16,3 9-1-16,-6 6 1 0,0 2 0 15,6 3 0-15,0-1 0 0,2-2 0 31,0-1 0-31,0-1 0 0,2-7 0 0,2-1-2 16,2-4 1-16,0-4-1 0,-4-2-15 16,0-6 4-16,-2-1-17 15,0-1-12-15,0-1-19 0,0-7-18 0,0-4-69 16,-2-5-49-16,-6-1-162 0</inkml:trace>
  <inkml:trace contextRef="#ctx0" brushRef="#br0" timeOffset="55614.12">29946 6197 348 0,'0'0'84'0,"0"0"-9"0,0 0 12 0,0 0-14 16,0 0-10-16,0 0-14 15,0 0-10-15,-4-38-17 0,4 38-10 0,0 0-6 16,4 2-5-16,5 2-1 0,-1 1 0 15,4 2 1-15,-1 0-1 16,1 1 0-16,-2-1-12 0,-1 0-31 0,-3 4-32 16,-4-3-15-16,-4 3-73 0,-4-3-149 15</inkml:trace>
  <inkml:trace contextRef="#ctx0" brushRef="#br0" timeOffset="56434.47">25837 6854 387 0,'0'0'59'0,"0"0"-33"0,0 0-3 15,0 0 36-15,0 0-12 0,-60 16-17 16,54-9-8-16,0-3 6 0,-3-1 3 16,5-1-1-16,0-1-8 0,0-1-3 15,4 0 0-15,-6-6 0 0,-5-1-1 16,3-6-5-16,0-1-4 0,0-2-4 16,-9-1-1-16,7-2-1 0,-7-3 0 0,3-3-1 15,-7 0-1-15,4-2-1 16,-5-3 1-16,5-1-1 0,-3 0 0 0,9 2 0 15,-3 1 0-15,8 3 0 0,3 3-4 16,3 3 1-16,-2 6 3 0,9 3-4 16,3 2 2-16,4 4 0 0,-1 1-1 15,10 3 1-15,-7 4 1 0,7 12 0 0,2 4 1 16,-11 8 0-16,3 8 0 0,-13 4 0 16,-4 5 0-16,0 1-2 15,-17-1-5-15,1-1-5 0,-5-5-6 0,2-2 0 16,-7-3 9-16,1-2 2 0,4-4-5 15,-2-5 4 1,3-4 6-16,9-4 2 0,3-3 0 0,4-5 0 0,4-3 0 16,0-1-2-1,2-1-2-15,4-2-1 0,0-1 0 0,7-3 5 0,5-2 3 16,-3-2 1-16,6-5 3 0,7 0-2 0,-1-5 0 16,4 2-4-16,-4-2-1 0,4 2-1 15,0-1-41-15,0-1-39 16,-6-3-55-16,-2 3-71 0</inkml:trace>
  <inkml:trace contextRef="#ctx0" brushRef="#br0" timeOffset="56842.23">25789 6636 528 0,'0'0'31'0,"0"0"-19"0,0 0 3 0,0 0 11 0,0 0-7 0,0 0-1 16,0 0 6-16,0 0-2 0,17 49-9 15,-13-39-4-15,-4-3-3 0,8 1-3 16,1-1-1-16,3-3 0 16,-4 0 0-16,9-3 0 0,-5-1 1 0,9-2 0 15,-3-5 0 1,9-5 1-16,-4-1 0 0,-6-3-2 0,7 1 1 0,-13 2-2 16,1 0 1-16,-6 4-1 0,-8-3 1 15,2 2 2-15,-8-1 0 0,-2 0 0 16,1 3-2-16,-7-1-2 0,1 5 0 15,7 0 1-15,-8 4 0 0,7 2 1 16,-3 4-1-16,-3 7-1 0,9 5-1 0,-6 6 1 31,4 4-1-31,-1 3 1 0,5 3-1 0,4-2-1 0,0-1 2 0,0-4-1 16,6-6 1-16,5-3-2 0,3-5-7 16,-3-5-7-16,7-2 0 15,-5-4-6-15,7-2-22 0,-7-4 12 0,9-9 14 16,-7-3-25-16,6-7-5 0,-9 0-27 15,7-5-25-15,-9-5-52 16</inkml:trace>
  <inkml:trace contextRef="#ctx0" brushRef="#br0" timeOffset="57036.13">26118 6436 328 0,'-6'-51'82'0,"2"34"6"16,4 6-17-16,-2 4 1 0,2 3-13 16,0 3-10-16,0 1-17 0,2 7-20 15,0 8-12-15,6 9 0 0,4 6 4 16,-1 6 4-16,-3 3 1 15,9 4-1-15,-9 2-3 0,2 3-2 0,3 0 0 16,-3-2-2-16,-4-5-1 0,2-5-3 16,7-3-17-16,-11-8-14 0,2-3-9 15,-2-6-18-15,-4-6-32 0,2-3-58 16,-4-4-113-16</inkml:trace>
  <inkml:trace contextRef="#ctx0" brushRef="#br0" timeOffset="57470.01">26056 6715 452 0,'0'0'68'0,"0"0"-7"0,-10-50-25 16,16 44 5-16,6 0-16 0,-1-2-12 0,3 1 2 15,7-2 2-15,10 0 0 16,0-1-3-16,2 2-5 0,2-1-4 0,-2 3-2 16,2 1-1-16,-4 2-2 0,-6 3 1 15,-10 0-1-15,-1 0-12 0,-8 2-24 16,-2 3-10-16,-4 2 0 0,0-2 2 15,-6 3-18-15,-4 0-9 0,-1 2 36 16,5 1 27-16,-2-1 8 0,0 2 4 16,4 3 20-1,2-1 8-15,2 2 8 0,0-1-7 0,0-3-8 0,4 1-6 16,-2-2-1-16,0 3 6 0,2 0-2 16,0 0-3-16,-2 2-7 0,2-5 14 15,-2 1-13-15,2-3-6 0,1-2 2 16,3-1-2-16,0-4 1 0,0-1 2 15,-1-1 3-15,7-2 2 16,-2-3 4-16,-5-2 2 0,7-2-7 0,-6-2-3 0,-3 0-1 16,-3-3 1-16,-2-3-3 0,0-5-2 15,0 0-1-15,-2-8-3 0,-1-3-1 16,-3-4 0-16,-2-2-1 0,4 1 0 16,2 5-2-16,2 11-15 0,0 10-3 15,2 6-3-15,-2 6-12 0,4 0-17 16,0 3-12-16,0 5-29 0,0 4-19 15,-2 4-11-15,-2 0-126 0</inkml:trace>
  <inkml:trace contextRef="#ctx0" brushRef="#br0" timeOffset="57768.78">26521 6689 184 0,'0'0'294'16,"0"0"-234"-16,0 0 3 0,19-54 0 15,-13 38-18-15,2 3-7 0,3 0-5 0,-5 4-2 16,-4 4-9-16,2 1-5 16,-4 3-6-16,4-1-3 0,0 2-4 15,-2 0-4-15,7 3 0 0,-5 6-1 16,0 3 0-16,-2 2 0 0,0 5 0 0,-2 1 1 16,0 2 0-16,0 0 0 0,2-1 1 15,-2-1-1-15,2-3 1 0,2 0-1 16,5-2 0-16,-3-3 0 0,0-2 0 15,-2-2-1-15,0-3 1 0,0-2-1 16,5-2-1-16,-5 1-1 0,-2-2-3 16,2 0-4-16,-2-7-31 0,0-3 16 15,2-2-30-15,0 1-22 0,-2-5-41 16,-2 2-42-16,0-1-127 0</inkml:trace>
  <inkml:trace contextRef="#ctx0" brushRef="#br0" timeOffset="58127.02">26641 6563 380 0,'0'0'70'0,"0"0"3"16,0 0 10-16,0 0-21 0,0 0-28 16,0 0-8-16,0 0 0 0,0 0-1 15,0 0-5-15,2-16-7 0,4 18-6 0,5 3-1 16,-3 5-3-16,-2 4 1 16,4 3 1-16,3 4 1 0,-7 4-1 15,-2 1-1-15,-2 2-3 0,2 0 0 16,-2-1 0-16,1-4-1 0,-3-1 0 0,2-8 0 15,2-5 0-15,-2-2-2 0,0-4 2 16,0-2 0-16,-2-1 0 16,2-2-2-16,2-7 2 0,-2-1 3 0,2-3 2 15,0-4-3-15,3-2 0 0,3-4 6 16,-4-2 6-16,-2-6 0 0,5-1-5 16,3 2-3-16,-2 2 4 0,-3 7-2 15,-1 8 0-15,-4 9-2 0,-2 4-3 16,0 2-3-16,4 7 0 0,-2 5-5 15,0 6 0-15,0 8 4 0,2 4 1 16,-2 5-7-16,2 5-19 0,7 0-20 0,5 1-40 16,-3-3-44-16,3-8-116 0</inkml:trace>
  <inkml:trace contextRef="#ctx0" brushRef="#br0" timeOffset="58889.12">30310 6378 359 0,'0'0'79'0,"0"0"-27"0,0 0 12 15,0 0 6-15,0 0-22 0,0-50-10 0,4 45-4 16,0 2-2-16,-1 1-7 0,3 2-7 15,-2 4-11-15,4 7-4 0,-4 6 0 16,2 6 0-16,-3 4 0 0,1 5 0 16,-4 1 0-16,4 2-1 15,-4 3-1-15,-4-1 0 0,0-3 0 0,1-5-1 16,3-7 0-16,0-4-2 0,0-7 2 16,0-2 0-16,0-6 0 0,0-2 1 15,0-1-1 1,3-1 2-16,-1-7 1 0,6-4 2 0,-2-5 4 0,0-2 6 0,-2-6-6 15,3-1-2-15,1-7-1 0,0-1-4 16,0-4 2-16,1-2-4 16,7-1-2-16,-3 3 2 0,1 6-1 15,-2 10 1-15,-1 7 0 0,-7 7 1 0,4 7 0 0,-4 1 0 16,3 6-1-16,1 6 0 0,2 5-1 16,-4 5 0-16,1 7 1 15,-3 5 1-15,0 0-1 0,2 4 0 0,-4 0 2 16,6-4-1-16,-1 0-1 0,-1-2 0 15,4-4 0-15,3-1-1 16,-5-6-5-16,4-4-20 0,1-3-15 0,-3-4-32 16,0-4-25-16,3-6-65 0,-5-3-172 15</inkml:trace>
  <inkml:trace contextRef="#ctx0" brushRef="#br0" timeOffset="59218.55">31067 6110 432 0,'0'0'68'0,"14"-54"-1"0,-8 43 0 16,-1 5-12-1,-3 3-14-15,-2 3-8 0,0 0-4 0,-7 0-13 0,-3 10-10 16,-6 6-6-16,-5 5 0 0,-4 5 0 0,4 3 1 16,-1 3 0-16,-3 5 0 15,0 5-1-15,2 3 1 0,-4 3 0 0,7 2 0 16,5-2-1-16,9-2 1 16,6 0-1-16,4 0 0 0,11-4-1 15,5 1 0-15,7-5-3 0,2-3-19 16,0-4-27-16,0-3-20 0,2-6-38 15,0-5-60-15,-6-8-168 0</inkml:trace>
  <inkml:trace contextRef="#ctx0" brushRef="#br0" timeOffset="59612.12">31319 6506 536 0,'0'0'79'16,"-56"-60"-65"-1,27 41-8-15,4 1 20 0,3 1 12 16,1 2-25-16,2-1-2 0,7 2 2 16,4-2 1-16,-3 3-3 0,5-1 1 15,2 1-3-15,2-2 2 0,2-1-2 16,0-1-2-16,0-1-3 16,8 0-1-16,3 1-3 0,-1-1 0 0,4 5 0 15,5 1-2-15,4 3 2 0,2 4-2 0,-1 4 0 16,3 1 2-16,0 5 0 15,-4 4-1-15,-5 3 1 0,-3 2-1 16,-5 5 0-16,-10 3-1 0,-2 3 2 16,-8 2 1-16,-3 3 0 0,-5 1-1 15,3-1 2-15,-3 0-2 0,3-6 0 16,1 0 0-16,-3-3-1 0,1 1 1 0,-5-3 1 16,5-1 0-16,3-4 0 0,9-3-1 15,2 0-1-15,2-2 1 0,8-2-2 16,7-1 0-16,5-3 0 0,5-3 1 15,8 0-4-15,4-5 2 0,7-2-21 16,3-3-18-16,1 0-14 0,6-3-23 16,-5-3-68-16,-5 1-84 0</inkml:trace>
  <inkml:trace contextRef="#ctx0" brushRef="#br0" timeOffset="59942.25">31637 6316 333 0,'0'0'146'0,"0"0"-77"16,-47-55-7-16,30 43 1 0,3 2 3 0,-1 2-26 15,3 4-8-15,6 1-9 0,-1 3-8 16,1 0-6-16,-2 7-8 0,0 6-1 16,2 4 0-16,-1 4-1 0,3 1 1 15,0 4 0-15,4 0 0 0,0 0 0 16,0-1 0-16,4 1 0 0,7-4 0 16,-1 0 0-16,6-6 0 0,3-1-2 15,6-3 0-15,2-5 2 0,-3-6 0 16,1-1 0-16,0-3-2 0,-2-5-2 15,-3-5-2-15,-3 1 4 0,-5-2 2 16,-1-2 0-16,-3-1 1 0,-4-5 0 16,0-3 1-16,-4-3-1 0,-4-4 1 15,-2-3-2-15,-6 1 1 0,-3 2-1 0,-6 10 0 16,3 7 0-16,-5 6-2 0,2 7-2 16,3 3-18-16,-3 6-17 0,3 5-10 15,1 7-6-15,7 2-5 0,-1 0-46 16,5 3-29-16,2-5-57 0</inkml:trace>
  <inkml:trace contextRef="#ctx0" brushRef="#br0" timeOffset="60289.13">31916 6333 528 0,'0'0'84'16,"0"0"-39"-16,35-61 10 0,-30 46 13 15,-1 4-12-15,-4 0-25 0,0 3-3 16,0 1-5-16,0 2-7 0,0 1-5 15,0 2-3-15,-2-1-4 0,-2 4-4 16,-7 1 0-16,5 6-4 0,-6 2 2 16,-3 5 1-16,1 3 0 0,1 3 1 15,-1 1 0-15,3 2 0 0,1 2 0 16,2-2 0-16,6 1 0 16,2-5-1-16,2 1 1 0,6-6-2 0,5-2 2 15,1-3 0-15,5-4-2 0,-3-3 2 16,7-3 0-16,2-4 1 0,-1-4 0 0,-5-3 0 15,2-2 0-15,-7 2 1 16,-1-4 0-16,-7-1-1 0,-2-1 1 0,-4-6 0 16,-8-2-2-16,-7-5 0 0,-5 1-10 0,-5 1-11 15,-6 5 0-15,2 6-32 16,2 6-3-16,0 2-24 0,8 8 2 16,1 1-38-16,1 1-73 0</inkml:trace>
  <inkml:trace contextRef="#ctx0" brushRef="#br0" timeOffset="60587.94">32146 6090 495 0,'0'0'106'0,"12"-55"-47"0,-4 40 8 15,-1 1 7-15,-1 4-25 0,-2 5-18 16,0 0-11-16,-2 5-6 0,0 0-7 15,-2 0-2-15,4 6-5 0,1 8-1 0,-1 2 0 16,0 7 1-16,0 6 0 0,-4 3 2 16,2 6 0-16,-2 3-1 0,2 3 0 15,-4 4 0-15,2 1 1 0,0-3-2 16,0-2 0-16,4-4-10 16,2-4-5-16,1-7-2 0,3-6-3 0,-2-4-10 15,0-4-22-15,-3-5-18 0,-1-3-5 16,-2-7-28-16,-2-1-26 0,0-7-5 15,-2-3-46-15</inkml:trace>
  <inkml:trace contextRef="#ctx0" brushRef="#br0" timeOffset="60742.67">32177 6405 342 0,'0'0'91'0,"-25"-62"-1"16,15 45-19-16,-1 2-10 16,5 3-8-16,2 1-4 0,0 5-9 0,4 2-12 15,0 0-12-15,0 3-10 0,0 0-5 0,4-1-1 16,2 1-3-16,13-1-1 0,6 1 0 15,14 1 1-15,10-1-18 16,13 2-18-16,5 1-22 0,1-2-25 0,-6-1-72 16,-13-1-125-16</inkml:trace>
  <inkml:trace contextRef="#ctx0" brushRef="#br0" timeOffset="60981.64">32534 6317 268 0,'0'0'359'0,"0"0"-343"0,0 0-8 16,0 0 27-16,0 0 31 0,0 0-39 15,0 0-19-15,0 0 16 0,58 7 5 0,-29-10-10 16,6 0-11-16,1-2-2 16,3 3-3-16,2 1 1 0,0 1-2 15,-1 0-1-15,-7-3 0 0,-6 2-1 16,-9-2-3-16,-7 1-27 15,-5-1-22-15,-4-1-15 0,-2-2-10 0,-10-3-25 0,-3 0-78 16</inkml:trace>
  <inkml:trace contextRef="#ctx0" brushRef="#br0" timeOffset="61217.18">32729 6144 466 0,'0'0'99'0,"0"0"-39"15,0 0 2-15,0 0 13 0,0 0-20 16,0 0-26-16,0 0-11 0,0 0-6 15,0 0-10-15,6-17-2 0,4 28 0 16,5 1 4-16,3 4 3 0,5-1 2 0,-2 3-1 16,4-3-2-16,-3-1-2 0,-3 2-2 15,-3-3 0-15,-3-1-2 0,-11-2 0 16,-2-1 1 0,0 0-1-16,-8 1 0 0,-5 2-1 0,1-1 0 0,-3 0-3 15,-1 3-11-15,3-2-11 0,-3 1-21 16,3 2-7-1,1 0-20-15,2-1-16 0,6 2-38 0,-3-3-65 0</inkml:trace>
  <inkml:trace contextRef="#ctx0" brushRef="#br0" timeOffset="62036.3">33126 6433 449 0,'0'0'77'16,"0"0"-61"-16,0 0 25 16,0 0 23-16,0 0-13 0,0 0-28 0,0 0-2 15,0 0 6-15,-13-35-6 0,13 34-9 16,2-1-9-16,0 2-3 0,-2 0 0 31,0 0 0-31,0 0 1 0,0-2 0 0,0 1-1 0,0 1 0 0,0-1 0 16,0-1 0-16,0 2 0 15,0-3 1-15,0 2-1 0,0-3 2 0,0-1 0 16,0-1-1-16,0-1 3 0,0-3 4 0,0-1 2 16,-2 0 0-16,2-1-1 15,-4-4-1-15,2 1 0 0,0-1-1 0,0-2-1 16,-2-2-2-16,4 2 2 16,-2 1 1-16,0 2-2 0,0 6-2 15,2 3 0 1,0 1-1-16,0 3 0 0,0 1 0 15,0 0-2-15,0 1 0 0,0 0 0 16,0 0-2-16,0 1 0 0,0-1 0 16,0 1 1-16,0-1-2 0,0 0 0 0,0 0 2 15,0 0 0-15,0 0 0 16,0 0 0-16,0 0 1 0,0 0 0 16,0 0 1-16,0 0-1 0,0 0 1 0,0 0 0 15,0 0 0-15,0 0 0 0,0 0 1 16,0-2 0-16,0-2 0 0,0 1 1 15,0-1 0-15,0-3-2 0,0 2 2 16,0-1-2-16,0 0 1 0,0-1-2 16,0 0 0-16,0-1 1 0,0-2-1 15,2 1 0-15,-2-3 0 0,4-3 0 16,-2-1 0-16,2-5 0 0,0 1 0 0,0 1 0 16,-2 1 0-16,0 3 0 15,0 1 0-15,1 0 0 0,-1 4 0 0,0-3 0 16,-2 2 0-16,0 1 0 0,2 0 1 15,0 3-1-15,0 0 0 0,0 1 0 16,0 2 2-16,-2 1 5 0,0 3-5 16,0-2-2-16,0 1 0 0,0 1-3 15,0 1-1-15,0 9-2 0,0 2 3 16,0 4 2-16,2 5 0 0,-2 4 0 16,0 5 1-16,-2 3-1 0,-2 0 1 0,0 3 0 15,-2 2 0-15,1 2-1 0,3 3 1 16,0 0 2-16,0-1-2 15,0-4 0-15,4-2 1 0,-2-5-1 0,4-6-1 16,5-3-10-16,1-6-7 0,-2-4-9 16,0-5 0-16,3-1-10 0,-3-4-9 15,0-2-2-15,1-1-7 0,3-5-5 16,2-2-34-16,-3-4-27 0,1-2-55 16,-6-2-16-16</inkml:trace>
  <inkml:trace contextRef="#ctx0" brushRef="#br0" timeOffset="62776">33285 6164 322 0,'0'0'51'0,"0"0"-3"0,0 0 8 16,0 0 8-16,0 0-19 0,0 0-22 15,-50-25-8-15,44 30 2 0,2 0-4 16,0 0 0-16,0 1-2 0,4 0 0 16,-3-1 1-16,1 1 2 0,2-2 0 15,0 0-3-15,0 1-1 0,0-1-1 16,2-1 0-16,3 0-2 0,-1 0-1 15,4 0 0-15,0-3 1 0,3 1 0 16,-3-1-2-16,4 0 0 0,1 0-2 16,-3-3-2-16,0-2 2 0,1-1-1 15,-5 1 0-15,0-2 1 0,-4 1 0 0,0-2 0 16,-2-2 0-16,0-1-2 16,0 1 0-16,-4 1 2 0,0 2-2 0,-2 2-1 15,2 0-2-15,-3 2 2 0,-3 3-2 16,0 0-2-16,2 2 3 0,-5 5-2 15,1 4 1-15,-1 5 1 0,1 1-1 16,2 2 0-16,1 1 2 0,5-2-1 16,0 2 1-16,0-3-1 0,4-2 1 15,0 0-1-15,4-3-1 0,4 1 0 0,1-5-2 16,3 2 2-16,5-3 0 16,-1 0 2-16,1-4 0 0,-1-4 0 15,5 1 0-15,-5-7 0 0,1 0-2 0,-1-3 2 16,-3 0 2-16,-3-2 0 0,0 0 0 15,-3-2 2-15,-1-1 0 0,-2 0-1 16,2 2 1-16,-2 2 1 0,0 3 3 16,-1 2 4-16,-1 5 1 0,-2 1-5 15,0 0-4-15,0 0-4 0,0 0-3 16,0 5-1-16,0 6-4 0,0 5 6 16,2-1 0-16,-2 2 1 0,0 3 1 15,0-2 0-15,0 1 0 0,2-3 3 0,0-2-3 16,2-1 0-16,0-6 0 0,-2 1 0 15,0-1 0-15,0-3 0 0,0-1 1 16,-2-3 0-16,0 0 0 0,0 0 3 16,0-2 10-16,0-2 9 0,0-6 4 15,0-1-11-15,0 0-8 0,-4-5-3 16,0 0-2 0,-2-3 0-16,0-3 0 0,2-5-1 0,-3 1-2 0,3-6 1 15,4-3 0-15,0 2-1 0,2 1 0 16,4 1 0-16,5 5-4 0,-5 4 0 0,-2 6-2 15,0 7-4-15,-2 6-2 16,0 2-1-16,0 1-6 0,1 2-19 0,1 6-15 16,2 5-36-16,0 5 4 15,0-1-7-15,-4 2-31 0,0 5-40 0</inkml:trace>
  <inkml:trace contextRef="#ctx0" brushRef="#br0" timeOffset="62980.86">33415 6277 378 0,'0'0'77'0,"0"0"-28"16,0 0 41-16,0 0-10 16,0 0-27-16,0 0-18 0,0 0-5 0,6-42-9 0,2 32-9 15,1-2-10-15,1 2 0 0,2 1-2 16,3-1 0-16,-3 1-1 0,5 0 0 16,-1 3 1-16,3 2-2 0,-4 0-6 15,1 1-12-15,-1 0-13 0,-5 3-7 16,-4 0-10-16,-4-2-10 15,-2 1-26-15,0-3-13 0,-6-2-3 0,2 0-44 16,-2 0 1-16</inkml:trace>
  <inkml:trace contextRef="#ctx0" brushRef="#br0" timeOffset="63185.18">33570 6095 84 0,'0'0'128'0,"0"0"-17"0,0 0-40 0,0 0 4 0,0 0 0 16,0 0-12-16,0 0-14 0,0 0-4 16,0 0 8-16,-8-34-9 0,10 34-12 15,-2 0-14-15,0 0-11 16,0 3-7-16,2 3-4 15,0 2 4-15,0 3 0 0,2 5 5 0,-2 3 1 0,0 2 1 16,0 2-1 0,-2-4-1-16,2 3-3 0,3-3-1 0,-1 3-1 0,4 1 2 15,-2-4-2-15,2 0-2 0,-1-1-12 16,1-3-24-16,-2-2-21 16,0-4-5-16,1 0 4 0,1-2-10 0,0-3-21 0,4-1-25 15,-5-1-33-15,-3-2-31 0</inkml:trace>
  <inkml:trace contextRef="#ctx0" brushRef="#br0" timeOffset="63360.77">33578 6285 126 0,'0'0'326'16,"0"0"-265"-16,0 0-3 0,0 0 12 0,0 0-8 0,0 0-24 16,0 0-19-16,0 0-5 0,0 0-5 15,17-31 0-15,-9 30-8 0,2-2-1 16,1 1-1-16,3-2-2 0,-1-1-27 15,3 1-30-15,-3-3-19 0,1-1-39 0,-4-1-56 32,-5-2-134-32</inkml:trace>
  <inkml:trace contextRef="#ctx0" brushRef="#br0" timeOffset="63657.55">33601 5902 338 0,'0'0'58'16,"0"0"4"-16,0 0 10 0,0 0-7 0,0 0-27 15,0 0-11-15,0 0-6 16,0 0-1-16,0 0-6 0,17 4-2 16,-9 0 8-16,2 5 4 0,1 1-5 15,-1 0-7 1,2 3-1-16,-1 3-3 0,-3 2 1 0,2 1-3 0,-2 3 1 0,-1-4-5 31,-3 1 0-31,-4 4-1 0,0 1 0 0,-4 7-1 0,-9 2-8 0,-1-1-12 16,-3 1-21-16,-5 0-15 0,-3-2 0 15,-4 1-22 1,-4-2-63-16,4-7-82 0</inkml:trace>
  <inkml:trace contextRef="#ctx0" brushRef="#br0" timeOffset="64034.18">33618 6553 123 0,'0'0'93'0,"0"0"-41"15,0 0 18-15,0 0 5 0,0 0-15 16,0 0-18-16,0 0-4 0,0 0 0 15,10 7-8-15,-10-7-7 0,0 0-7 16,0 0-3-16,0 0-3 0,0 1-2 16,-2-1-4-16,2 1-3 0,-2-1-1 15,0 0 0-15,0 0-1 0,-5 0-1 16,1 0-5-16,0 0-22 0,-2 3-26 16,-3 0-32-16,3-2-31 0,0 0-85 15</inkml:trace>
  <inkml:trace contextRef="#ctx0" brushRef="#br0" timeOffset="64191.83">33496 6499 432 0,'0'0'17'0,"0"0"-17"0,0 0 0 15,0 0 7-15,0 0-7 0,0 0-5 16,0 0-33-16,0 0-40 0,0 0-208 15</inkml:trace>
  <inkml:trace contextRef="#ctx0" brushRef="#br0" timeOffset="66270.66">15193 1985 346 0,'0'0'73'0,"0"0"-43"0,0 0 22 16,0 0 4-16,0 0-15 0,4-53-14 0,-1 49 0 15,-3 0-1-15,0 1-3 0,0 3-2 16,0 0-3-16,0 0-7 0,2 2-8 15,-2 4-3-15,2 2 0 0,2 2 1 16,0 3-1-16,-2 0 4 16,2 2-2-16,-4 1 1 0,0 1 0 0,0 4 1 15,0 0 1-15,0 0-1 0,0 2 0 16,2 0-1-16,0 2 2 0,-2-3-1 16,2 1-2-16,0-1 2 0,-2-2-2 15,5-2 1-15,-5 0-2 0,2-4 0 16,0-1-1-16,0-1 0 0,0-5 1 15,0-1-1-15,0-2 0 0,-2-3 1 16,2 1-1-16,-2-2 2 0,0 0 0 0,0 0 0 16,0 0 0-16,0 0-2 15,0 0-30-15,0 0-12 0,-2-3-26 16,-4-1-53-16,2-1-81 0</inkml:trace>
  <inkml:trace contextRef="#ctx0" brushRef="#br0" timeOffset="66665">15034 2195 130 0,'0'0'283'0,"0"0"-204"16,0 0 2-16,0 0-7 0,0 0-30 15,0 0-8-15,0 0-8 0,0 0-3 0,0 0-8 16,-12-4-8-16,12 6-7 0,0 2-2 15,0 2 0-15,4 1 0 0,-2 7 2 16,2-1 3-16,0 2 3 0,2 2-1 16,5 2-3-16,-3 0-2 0,-2 1 0 15,3-1 1-15,3-1-2 0,0-4 1 16,1 0 7-16,1-3-4 0,-3-3 0 16,3-2 2-16,-2 0 0 0,1-1 0 0,3-5 10 15,-5 0 4-15,5-2-4 16,-3-5 5-16,5-2-5 0,-3-2 0 15,-1-1-2-15,3-4-2 16,-5 0-13-16,3-1 0 0,-7-7 0 0,0 0 0 0,2-2 0 16,-5 1 0-16,-1 3 0 0,-2 7 0 15,0 1 0-15,0 6 0 16,-2 1 0-16,0 3 0 0,2 4 0 16,-2 0 0-16,2 11-39 0,0 3-46 0,-2 2-46 15,-2 2-111-15</inkml:trace>
  <inkml:trace contextRef="#ctx0" brushRef="#br0" timeOffset="72108.64">10652 4025 133 0,'0'0'62'16,"0"0"-22"-16,0 0 9 0,0 0-9 0,0 0-14 0,-21-57-2 15,17 48-2-15,2 2-4 0,2 0 0 16,-2-3 0-16,-2 5 1 0,4-2 3 15,0 1 11-15,0 3 1 0,0-2 7 16,0 2-1-16,0 0-5 0,0 0 3 16,-2 1 7-16,0-1-4 0,0-1-10 15,0 0-2-15,-1-2-5 0,1 3-6 16,0 0-5-16,2 1 0 16,-2 2-7-16,2 0-1 0,0 0 1 0,0 0 2 15,0 0-5-15,0 0-3 0,0 5-2 16,0 6-1-16,0 7 1 0,0 5 2 0,2 9 0 15,-2 1 1-15,0 3 0 16,0 6 3-16,-4-2-2 16,4 3 0-16,-4-1-1 0,2-5 2 0,2 1-2 0,-2-3 0 15,2-3-1-15,0-5 1 16,2 0-1-16,2-3 0 0,-2-3 1 0,0-6-1 16,2-3 0-16,1-6 0 0,-3 0 0 15,0-4 0-15,0-2 0 0,-2 0-8 16,0 0-11-16,0 0-5 15,0-9-10-15,-4-2-6 0,-7-2-41 0,3-3-24 16,-11-3-65 0,5 2-122-16</inkml:trace>
  <inkml:trace contextRef="#ctx0" brushRef="#br0" timeOffset="72407.56">10377 4214 357 0,'0'0'114'0,"0"0"-17"16,0 0-14-16,0 0-18 0,0 0-19 15,0 0-16-15,0 0-16 0,0 0-6 16,-2 12-3-16,8 1 8 0,0 1-1 16,3 1 4-16,-3 3-2 0,2 3 1 0,2-1-3 15,3 3-2-15,-3 1-2 0,0 1-1 32,3 2 0-32,-3 1-3 0,1-5 0 0,3 0-2 0,-4 1 0 0,5-6 0 15,-7 1-1-15,2-7-1 16,5-5 0-16,-9-3 5 0,2-3 0 15,5-1 2-15,-1-5 11 0,3-7 1 0,5-4-4 16,5-6-9-16,-4-2-6 0,4-5 0 16,1-2 0-16,3-3 0 15,-4-9 0 1,8-10 0-16,11-8-40 0,5-8-49 16,-1 5-139-16</inkml:trace>
  <inkml:trace contextRef="#ctx0" brushRef="#br0" timeOffset="77307.34">8628 5822 41 0,'0'0'305'0,"0"0"-254"15,0 0-25-15,0 0 3 0,0 0-4 16,0 0-2-16,0 0-4 0,0 0 1 16,-10-43 4-16,10 38 5 0,-2 1 3 15,0-3-2-15,-2 1 4 0,4 1 2 16,-5-1 3-16,3 0 1 0,0 1-8 15,0 1-7-15,2 2-2 0,0 0-5 0,0 2-7 16,0 0-1-16,0 0-5 0,0 3-2 16,2 1-3-16,4 3 0 15,1 1 0-15,1 4 3 0,2 4 0 0,1 1 0 16,-3 6 0-16,-2 5 0 0,0 1 0 16,-2 7 1-16,3-2-2 15,-5 1 1-15,2 0-2 0,-2 1-1 0,0 0 2 16,-2-2-2-16,0-2 1 15,2-2 0-15,0 0-1 0,-2-2 0 0,2-4 1 16,-2 0-1-16,0-5 1 0,0 0-1 16,0-3 1-16,2-2-1 0,-2-3-1 15,0-2-12-15,0-4 6 0,0-2-8 0,0-2-18 16,0-1-4-16,0 0 3 16,0 0-26-16,0 0-22 0,-4-5 52 15,0-2-85-15,-6-2-71 0,1-1-86 0</inkml:trace>
  <inkml:trace contextRef="#ctx0" brushRef="#br0" timeOffset="77605.86">8523 6209 378 0,'0'0'78'0,"0"0"3"0,0 0-1 16,0 0-18 0,0 0-1-16,0 0-5 0,0 0-15 0,0 0-17 15,0 0-10-15,-21-23-8 0,27 32-3 0,3 5 6 16,-1 1 9-16,0 2-3 0,0 3-4 15,1 1-1-15,-5 1-2 0,2-2-1 16,2 0-3-16,-2-3 1 0,1-3-3 16,-3-3 0-16,0-1 1 15,0-2-2-15,2-2 1 0,-4-2 1 0,2-2 3 16,-2-2 0-16,1 0 11 0,5-5-7 16,0-7-10-16,9-9 0 0,-1-8 0 15,7-4 0-15,0-4 0 0,-5-3 0 16,3 1 0-16,-5 5 0 0,3 5 0 0,-2 6 0 15,-1 2 0-15,-3 1-50 16,1-4-58-16,-6-4-134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5:11:22.097"/>
    </inkml:context>
    <inkml:brush xml:id="br0">
      <inkml:brushProperty name="width" value="0.05292" units="cm"/>
      <inkml:brushProperty name="height" value="0.05292" units="cm"/>
      <inkml:brushProperty name="color" value="#FF0000"/>
    </inkml:brush>
  </inkml:definitions>
  <inkml:trace contextRef="#ctx0" brushRef="#br0">15293 1963 244 0,'0'0'50'16,"0"0"4"-16,0 0-3 16,0-54-12-16,2 43-4 0,0 0-2 0,0-1-2 15,2 0-7-15,2 2 5 0,2 2-6 16,-6 2-2-16,0 4-4 0,1 2-1 16,-1 0-7-16,-2 2-6 0,4 6-2 15,-4 4 1-15,2 7 3 0,0 5 1 16,-2 5-1-16,0 9-3 15,0 4 1-15,-4 8 0 0,0 0 0 0,-1-1 0 0,-3-2-1 16,6-5-1-16,2-6-1 16,0-4-1-16,2-1 0 0,-2-5 1 0,4 1 1 15,0-7-1-15,-1-2 1 0,-1-4-2 16,0-3 0-16,0-5-14 0,-2-2-3 16,0-4-5-16,0 0-3 15,0 0 8-15,-6-1 13 0,-5-7 4 16,1-2-8-16,2-4 8 0,-7-4 0 15,3-3 1-15,3 0 0 0,-3-2 1 0,4 3 0 0,2 3 1 16,-1 2 8-16,1 3 17 16,0 5-6-16,4 1 6 0,0 3 1 0,2 1 3 15,0 1-7-15,0 1-2 16,0 0-9 0,0 0-8-16,0 0-3 0,0 0-2 0,0 4-3 0,0 5-3 0,0 2 2 15,0 6 4-15,0 2 1 0,2 3-1 16,4-1 0-16,-2 0 0 0,2-3-1 15,1-1 0-15,1 0 1 0,2-7 0 16,1 0 0-16,-7-3 0 0,4-2 1 16,2-3 4-16,1-3 4 15,-5 0 7-15,8-6 8 0,-1-5 5 0,-1-1-2 16,5-2-13-16,-9-1-6 0,2 1-5 0,1-3-1 16,-3 2 0-16,-4 3-1 15,2 4-1-15,0 2 0 0,3 3-1 0,-1 4-10 16,2 0-43-16,9 1-25 0,2 4-48 15,-1-3-98-15</inkml:trace>
  <inkml:trace contextRef="#ctx0" brushRef="#br0" timeOffset="792">17568 4024 372 0,'0'0'115'16,"0"0"-87"-16,9-59 18 0,-5 43 11 15,2 2-15-15,-4 4-13 0,0 2 8 16,4 5 0-16,-4 0-4 0,-2 3-12 0,0 0-10 16,0 4-7-16,5 4-4 15,-1 4-2-15,0 10 1 0,-4 5 1 16,2 5 3-16,-2 5-2 0,0 2 2 0,0 4-2 16,0-1 0-16,-2-2 0 0,2 0-1 15,0-5 1-15,4 0 0 0,2-4-1 16,-6-4 1-16,4 0-1 0,3-5 1 15,-1 1-1-15,0-4 0 0,-4-7-3 16,2-2-33-16,-2-2-25 0,-2-4-16 16,-6 0-35-16,-4-4-40 0,-5-1-98 15</inkml:trace>
  <inkml:trace contextRef="#ctx0" brushRef="#br0" timeOffset="1041.97">17446 4360 368 0,'0'0'118'0,"-22"-51"-43"0,20 40 4 16,0 4-15-16,2 3 1 0,0 4-27 15,0 0-19-15,0 0-12 0,2 4-7 16,8 3-1-16,2 3-2 0,-1 7 3 16,5 4 1-16,-1 2 1 0,3 2-1 15,-3 0 3-15,-1 3-2 0,1-3 0 0,-3 0 0 16,3-5-1-16,-1-3-1 16,-1-6 2-16,-3-1-1 0,-2-7 2 15,2-3 8-15,-1 0 8 0,-1-4-1 0,0-5 4 16,9-2-2-16,-5-6-3 15,3-4-7-15,-1-1-5 0,-1-7-3 0,3-2-1 16,-1-1-1-16,5 0 0 0,1 6-13 16,2 7-29-16,4 13-24 0,4 6-55 15,2 13-36-15,-4 2-125 0</inkml:trace>
  <inkml:trace contextRef="#ctx0" brushRef="#br0" timeOffset="1786.21">20985 5576 246 0,'0'0'161'0,"0"0"-110"15,0 0 15 1,0 0-9-16,-20-57-5 0,18 50-17 0,0 1-5 15,0 2 7-15,2 1-10 0,0 0 1 0,0 2-7 16,0 0-5-16,0 0-5 0,0 1-6 0,0 2-5 16,2 5 0-1,2 5-1-15,0 3 1 16,2 7 2-16,0 2 3 0,-4 6 2 16,0 3-2-16,0 0-1 0,-2 4 0 0,0 0 0 15,0 0-3-15,3 2 0 0,-3-3-1 16,0 0 0-16,2 0 0 15,-2-5 0-15,0-2 0 0,0-4 0 0,0-5-15 16,2-1-20-16,-2-4-26 0,0 0-14 16,0-3-10-16,-7-5-39 0,1-1-46 15</inkml:trace>
  <inkml:trace contextRef="#ctx0" brushRef="#br0" timeOffset="2085.96">20822 5964 558 0,'0'0'54'15,"0"0"6"-15,-4-54 13 0,4 46-15 0,2 1-27 16,0 3-10-16,2 0 2 0,0 3-6 16,3 1-6-16,-5 0-6 0,4 6-3 15,0 4-1-15,4 2-1 0,5 6 1 16,-5 0 1-16,1 4-1 0,-3 4 0 16,0 0 1-16,-2 1 1 0,-2-4-3 15,3-2 1-15,-5-6-1 0,2-4 1 16,2-2 0-16,-2-7 0 0,0-2 0 0,0-1 1 15,3 0 13-15,3-5 5 16,2-8 4-16,9-6-8 0,-4-2-6 16,5-7-3-16,-5-2-7 0,-1-2 0 0,1-3 0 15,-1 4 0-15,-5 6 0 0,-3 5 0 16,0 11-19-16,-1 7-24 0,3 5-12 16,4 5-54-16,-1 4-77 0,-5-3-222 15</inkml:trace>
  <inkml:trace contextRef="#ctx0" brushRef="#br0" timeOffset="2939.21">22873 8096 343 0,'0'0'76'15,"0"0"-3"-15,16-60-4 0,-12 46-5 16,-4 3-13-16,0 3-3 0,0-2-2 0,4 3-6 0,-1 2-10 0,-3 2-6 16,0 3-4-16,0 0-4 0,0 0-7 15,0 0-3-15,2 4-5 16,2 5-1-16,0 3-2 16,0 5 2-16,6 3 2 0,-5 2 0 0,-1 6 0 15,-2 2 0-15,0 4 2 0,2 4-2 16,2-1-1-16,4 2 1 0,-1 3-1 0,1-2 1 31,5 0-2-31,-7-1 2 0,0-3 0 16,2-1-2-16,3-8 0 0,-9 1-2 0,0-6-10 15,-4-1-25-15,0-2-21 0,-4-4-49 16,-4-4-32-16,-3-4-98 0</inkml:trace>
  <inkml:trace contextRef="#ctx0" brushRef="#br0" timeOffset="3260.72">22747 8514 586 0,'0'0'78'0,"0"0"-25"0,0 0 20 0,0 0-17 16,0 0-26-16,0 0-8 0,0 0-6 15,0 0-3-15,0 0-1 0,20 1-1 16,-16 10-3-16,3-1 0 0,1 3 1 15,0 1-2-15,0 2-1 16,1 2-2-16,-5 2-2 0,4 2-1 0,-4-1 0 16,2 0 0-16,-1-3 0 0,-1-3 0 15,2-4-1-15,-2-5 1 0,2-1 0 16,-2-3-1-16,3-2 1 0,3-2 3 16,6-6 6-16,5-10-3 0,10-3-7 0,6-10 0 15,9-6 0-15,5-8 0 0,1-5 0 16,6-3 0-16,0 1 0 0,-4 6 0 15,-1 10 0-15,-9 5-86 0,-11 4-64 16,-12 2-220-16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5:13:31.156"/>
    </inkml:context>
    <inkml:brush xml:id="br0">
      <inkml:brushProperty name="width" value="0.05292" units="cm"/>
      <inkml:brushProperty name="height" value="0.05292" units="cm"/>
      <inkml:brushProperty name="color" value="#FF0000"/>
    </inkml:brush>
  </inkml:definitions>
  <inkml:trace contextRef="#ctx0" brushRef="#br0">2753 5928 219 0,'0'0'67'0,"0"0"-2"16,0 0 3-16,0 0 0 0,0 0-17 0,0 0-7 15,11-52-3-15,-11 49-8 0,0-2-2 16,0 4 0-16,0 0-4 0,0 1-2 16,0 0-5-16,0 0-9 15,0 0-6-15,0 0-4 0,0 4-1 0,2 5-1 16,0 5 1-16,0 6 1 0,4 2 0 0,-4 3 2 16,6 3-1-16,-5 1-2 0,-1 5 1 15,0-1-1-15,0-2 1 16,-2 1-1-16,2-1 1 15,-2-3 0-15,0-2-1 16,0-4 1-16,0-2-1 0,-2-5 0 16,2-4-6-16,-2-4-23 0,2-3-15 15,-4-2-11-15,4-2-7 0,-7-3-21 16,3-5-5-16,2-3-30 0,-2-1-48 16</inkml:trace>
  <inkml:trace contextRef="#ctx0" brushRef="#br0" timeOffset="365.46">2747 5984 192 0,'0'0'122'16,"-2"-65"-52"-16,2 53-9 0,0 1-1 0,0 2 5 16,0 1-11-16,0 2-15 0,0 0-3 15,0 1-1-15,0 3-1 0,0 2-4 16,0 0-11-16,0 0-7 0,0 3-3 16,-4 5-5-16,-2 2-2 0,2 3 0 15,-11 6-2-15,5-3 0 0,2 6 0 16,-3-1 0-16,-1 0 0 0,4 0 1 15,1 1-1-15,3-1 0 0,-6-4 0 16,8-3-1-16,0-3-1 0,0-4-1 16,2-2 1-16,-2-2 1 0,2-3 0 0,0 0 1 15,0 0 0-15,0-1 1 16,0-5 2-16,-2-4 1 0,2-3-1 0,-2-4 0 16,-1-7-2-16,3-2 3 0,0-3 1 15,0-2 0-15,0 5-1 0,0 2-4 16,3 8 2-16,-1 4-1 0,-2 5 2 15,2 6-1-15,-2-1-1 0,6 2-1 16,0 8-3-16,4 5 0 0,-1 8 0 16,3 9 2-16,5 4 0 0,-3 8-17 15,5 4-54-15,-7 2-69 0,5-6-102 16</inkml:trace>
  <inkml:trace contextRef="#ctx0" brushRef="#br0" timeOffset="1569.43">14914 7066 254 0,'0'0'46'16,"0"0"-15"-16,0 0 18 0,0 0 1 0,0 0-5 0,0 0-8 15,0 0-6-15,0 0 4 0,-14-2-5 0,14 1-11 16,0 1-3-1,0-2-2-15,0 2-5 0,0 0-3 16,2 0-1-16,-2 2 0 16,2 0 1-16,2 0 3 0,4-1 2 0,9-1 2 15,-5 0 1-15,11 0-1 16,8-4 2-16,0-3-3 0,6-1 0 16,0 1-3-16,5 0-4 0,1 0-3 15,-6 1-2-15,-8-1 0 0,-10 5 0 16,-3-1-1-16,-11 0 0 0,-5 3-1 15,0 0-18-15,0 0-20 0,0 0-16 16,0-1-21-16,-7-1-41 0,-3 0-113 0</inkml:trace>
  <inkml:trace contextRef="#ctx0" brushRef="#br0" timeOffset="2171.32">14935 7100 460 0,'0'0'63'0,"0"0"-22"0,0 0 18 15,0 0-13-15,0 0-24 0,0 0-12 16,0 0-3-16,0 0-2 0,14-14-5 16,-14 25 2-16,0 1 1 0,0 3 1 15,-2 3-2-15,0 2 0 0,0 0-1 16,0 0 0-16,2 2 0 0,-2-3-1 16,0 0 0-16,2-2 1 0,0-4-1 0,0-2 0 15,0 0 1-15,0-3-1 16,0-4 0-16,0-1 1 0,0-1-1 0,0-2 0 15,0 0 2-15,0 0 2 0,0-2 12 16,0 0 9-16,2-5-5 0,-2 0-7 16,0-2-6-16,0 2-1 0,2 3-3 15,0-3 1-15,2 3-3 0,3 0 1 16,-3 1-2-16,0 0 0 0,0 2 0 16,2-3-1-16,4 3 1 0,3-1-1 0,-3 2 1 15,5 0-1-15,1 2 1 0,1 4 0 16,-3 1 0-16,5 1 0 15,-5 2 0-15,1-1-1 0,1 2 1 0,-9 1 0 16,3 0 0-16,-2 3-1 0,-4-2 1 16,-4 0 0-16,0 0 2 0,0-1-2 15,-8-1 1-15,0-2 1 16,-3 0-1-16,3-2 0 0,-8-2 0 0,3 2 0 16,-5-4-1-16,1 0-11 0,-8 1-19 15,2-2-20-15,5 1-19 0,-3-3 2 16,9 0-43-16,-5 0-46 0,9 0-122 15</inkml:trace>
  <inkml:trace contextRef="#ctx0" brushRef="#br0" timeOffset="2620.63">15454 7026 182 0,'0'0'86'16,"0"0"-26"0,0 0 8-16,0 0-9 0,0 0-17 0,0 0 1 0,0 0-4 15,0 0-8-15,-21-4-2 0,21 3-7 16,0-1-2 0,0 2-4-16,0 0 0 0,4 0-3 0,2 0-5 0,1-3 5 15,3-2 0-15,-2 3-3 0,9-1-3 16,-3-1-2-16,7-1-4 0,-2 1 2 15,3 0-3-15,-5 4 1 0,-1 0-1 0,-7 0 0 32,-1 0 0-32,-4 0-3 0,-2 0-29 15,-2 2-27-15,0 2-6 0,-2 3-12 16,-6 0-17-16,-3-1-36 0,5 0-80 16</inkml:trace>
  <inkml:trace contextRef="#ctx0" brushRef="#br0" timeOffset="3134.1">15408 7117 242 0,'0'0'146'0,"0"0"-86"15,0 0 21-15,0 0-8 0,0 0-24 16,0 0-15-16,0 0-4 0,0 0-5 16,0 0-2-16,-10-3-8 0,10 4-3 15,0-1-7-15,0 0-3 0,0 0 0 16,0 2-2-16,0 1-1 0,2 3-2 0,-2 3 2 15,0 2 1-15,0 4 1 0,0 1 0 16,-2 2-1-16,2-2 0 0,0 0 0 16,0-1 1-16,0-4-1 0,0 0 0 15,0-4 0-15,0-1 1 0,0-2-1 16,0-1 0-16,0 0 0 0,0-3 0 16,0 1 0-16,2-1 0 0,-2 0 1 15,0 0-1-15,0 0 2 0,0-1 0 16,0-2-2-16,0-2 3 0,2 1 2 15,0-2-4-15,0-2 1 0,0 2 0 0,2 1 0 16,1 2-1-16,-1-1-1 0,0 2 0 16,0 0 0-16,2 0 0 0,5 1-1 15,3 1 0-15,-4 0 0 0,7-1 1 16,-5 5 0-16,11 0-1 0,-9 2 2 16,7 0-1-16,-2 1 1 0,1 1 0 15,1 1-1-15,-6 3 2 0,3 0 1 16,-7 2 1-16,-3-2 2 0,-2-1 1 15,0 1 0-15,-4-3-1 0,-2 0 2 16,0 0 0-16,-6 0-1 0,-4 0-2 16,-1 1-3-16,-7-3 1 0,-3 0-1 0,-6-2-2 15,-2 0-7-15,0-3-23 0,-4-2-16 16,2 0-22-16,0 0-12 0,2 0-44 16,9-2-144-16</inkml:trace>
  <inkml:trace contextRef="#ctx0" brushRef="#br0" timeOffset="4008.39">14937 6795 239 0,'0'0'75'15,"0"0"-33"-15,0 0 17 16,0 0 4-16,0 0 46 0,0 0-89 0,-50-30-9 16,38 30 5-16,4 3-6 0,-5 4-3 15,1 0-2-15,4 1 0 0,-5 2-1 16,3 3-1-16,2-2-2 0,-1 2 0 0,-1 4-1 16,0 0 8-16,4 5-5 15,-3-2 0-15,-3 4 4 0,4-1-5 16,1 2-1-1,-3 1-1-15,2-2 0 0,-3 4 0 0,7-2 0 0,-2 0 1 0,-2 2-1 16,4-1 0 0,2-1 1-16,2 5-1 0,0-3 0 15,0 3 0-15,0 0 0 0,4-1 1 16,2-2-1-16,0-2 1 0,0-2-1 0,3 1 0 16,3-2 1-16,0 2 1 0,1-2-1 15,3 2 2-15,-1-1-2 0,8-1 2 0,-7 0-2 16,5-1 1-16,8-3 1 0,-4 2 2 15,-1-1 3-15,7-1-2 0,0-1 2 16,2 0-2-16,1-2 0 0,3-2 1 16,0-1-2-16,4-1 1 0,1-3-4 0,1-2 2 15,9-4-1-15,-7-3 3 0,9 0 5 16,0-3 2-16,-3-4-1 0,9-3-2 16,-6-4-1-16,-2 0 2 0,8-1-1 15,-7-1-3-15,-3-3 1 0,8 0-4 0,-13 1 1 16,5-3-1-16,-11 2-2 15,-4-5 1-15,-8 1-2 0,-8-2-1 0,2-6 5 16,-15-3 9-16,2-5-3 0,-6-5-2 31,-2-6-4-31,-2-3-2 0,-6-1 3 16,-5 0-4-16,-5 1 1 0,3 2 3 0,-5 0 5 16,3 4 1-16,-4 2-3 15,1 0-1-15,-1 5-3 0,-4 5-1 16,0 5-1-16,3 4-2 0,-5 3 0 15,-4 5-1-15,-2 4 0 0,-9 4-1 0,-3 5-1 16,-3 3 1-16,-12 2-2 0,-4 8-7 16,-4 3-4-16,-6 8-6 0,-3 1-4 15,7 5-3-15,14 5 2 0,2 0-5 16,15 5-20-16,4 2-45 0,2-2-33 16,6-5-126-16</inkml:trace>
  <inkml:trace contextRef="#ctx0" brushRef="#br0" timeOffset="26417.86">14737 7639 209 0,'0'0'88'16,"0"0"-62"-16,0 0 6 0,0 0 9 0,0 0-8 0,0 0-2 15,0 0 2-15,0 0 2 0,4-24-6 16,-4 21 3-16,2 1-3 0,-2-2-3 16,2 2-3-16,-2 0 3 0,2-1 1 15,-2 3-4-15,0 0-3 0,0 0-5 0,0 0-1 16,0 0-6 0,0 0 0-16,0 0-3 0,0 3-1 0,0-2 0 15,-2 2 1-15,-2 6-3 0,0 1 2 0,-3 2 3 16,-1 5 2-16,-6 1 1 0,3 3-4 15,-5 3 2 1,-1 1 0-16,-6 4-1 0,-1 2 1 0,-3 2 0 0,-4 2-3 16,-4 4-1-16,-7 4-2 0,-1 2 0 15,-5 2 0-15,-3 4 2 0,3-2-1 16,-4 2 0-16,9-3 0 0,-5-2-1 16,7-3 2-16,6-3-4 0,2-3 0 0,0-2 0 15,4-3-1-15,4 0 1 16,2-4 0-16,1-3-1 0,3-2 1 0,5-4-1 31,1-2 0-31,3-6 1 0,-1-2 0 16,11-3 2-16,-4-5-2 0,4 1 1 0,-2-1-1 0,2-1-1 0,-2 1-2 15,2-1-5-15,0 1 0 0,-2-1-3 16,0 0-10 0,-2 0-8-16,2 0-12 0,-4-3-34 15,1 0-3-15,1 0-32 0,-2 3-59 0,-4-3-199 16</inkml:trace>
  <inkml:trace contextRef="#ctx0" brushRef="#br0" timeOffset="26900.7">13680 8428 350 0,'0'0'74'0,"0"0"-32"16,0 0 11-16,0 0 4 0,0 0-14 15,-37-54 48-15,33 51-59 0,4 3-15 16,0 0 5-16,0 0 0 0,0 0-15 15,0 0-3-15,0 3-4 0,-2-1-1 16,2 5-1-16,0 4 2 0,0 1 3 16,0 3 4-16,0-1-1 0,0 2-1 0,2 1 0 15,-2 1 1-15,2 1 0 0,-2 1-1 16,2 1-1-16,-2 1 0 0,0-2-1 16,0 2-1-16,0-2 0 0,0 0 0 15,0 1 0-15,4-5-1 0,-2-2 1 16,2-2 0-16,3-1 0 0,1-4-1 15,0-2 2-15,-2-1-1 0,13-1 3 16,-3-2-1-16,9-1 2 0,0-2 0 16,4-6 4-16,0-1-3 0,8-4-3 15,0 0-1-15,1-1-1 0,-1 1-1 0,-4 1 0 16,0-1-1-16,0 3-11 0,-6 4-28 16,-6 2-27-16,-3 3-39 15,-5-1-26-15,-5 0-101 0</inkml:trace>
  <inkml:trace contextRef="#ctx0" brushRef="#br0" timeOffset="29224.07">13585 8768 295 0,'0'0'50'15,"0"0"-16"-15,0 0 16 0,0 0-3 0,0 0 0 31,0 0-15-31,0 0-2 0,0 0-5 0,0 0-4 0,-27-33-6 0,21 29 2 16,-2-1-4-16,-5 1 4 0,-3 2-2 16,-1-1-1-16,-5 1-2 0,-9 0-3 15,0 0-2 1,-3 3 4-16,-1-2-4 0,0 1 1 0,-8 5-2 16,1 4 1-16,3 3-2 15,0 2 14-15,6 3-19 0,4 5 0 0,0 1-2 0,2 3 0 16,4 2 1-1,-4 3 0-15,3 1 0 0,5 1 1 0,-2 0 1 0,3 0-1 0,3 1 0 16,7 0 0-16,-4 3 0 0,3 1 0 16,5 1 0-16,4 2 0 0,0-1 0 15,2-2 0-15,11 0 0 0,3-3 0 16,7 0-1-16,0-1 0 0,4-5 1 16,4-1-2-16,6-1 2 0,2-5 0 15,7-5 0-15,-5-4-1 0,13-7 1 16,-7-3 1-16,15-6 0 0,2-14 3 31,7-7-3-31,7-6 0 0,5-4-1 0,-3-4 1 0,5-3 0 0,-8-5 1 31,-1 0 0-31,1-3 2 0,-11-1 4 0,-10 0-6 16,-7 3 1-16,-16-1 2 0,-6 3 8 0,-19 5 0 0,-8 2-5 0,-6 5 8 16,-23-2-2-16,-10 2-7 0,-21 1-4 15,-12 7-3-15,-21 4-5 0,-7 7-16 16,-3 6-7-16,-4 8-7 0,1 1-9 15,13 10-1-15,6 2-9 16,11 5-9-16,3 4-18 0,7 4-13 0,6 3-67 16,7-2-119-16</inkml:trace>
  <inkml:trace contextRef="#ctx0" brushRef="#br0" timeOffset="29850.72">13304 9011 348 0,'0'0'110'0,"0"0"-61"0,0 0 13 0,0 0-4 15,0 0-11-15,-25-50-6 0,25 49-11 16,0 1-5-16,-2 0-10 0,2 2-8 16,0 4-7-16,-2 3 0 0,2 0-2 15,-2 1 4-15,-2 4-2 0,-2 0 0 16,-1 1 0-16,-3-2 1 0,4 0-1 16,-9-2 1-16,3 1-2 0,-7-3 0 15,5-3-4-15,-5 0-2 0,3-1-4 16,-3-3-2-16,3-2-1 0,-1 0 4 15,5-2 7-15,8-3 3 0,-5-1 0 16,5-3 2-16,0 0-1 0,4-2 4 0,0-3 1 16,0-2 3-16,2 2 3 0,4 2-1 15,1 1-3-15,-3 3-1 0,2-1-1 16,4 4-2-16,3 1-1 0,-7 1-1 16,10 3-2-16,-1 0 1 0,1 6-1 15,1 4 0-15,-3 2 0 0,3 3 1 16,-11 2-1-16,0 4 0 0,-4 3 0 15,-2-3 1-15,-2 0-1 0,-6 0 0 16,0-1 0-16,-9-1 2 0,5-1-2 0,-9-2 1 16,7 1 0-16,-3-3-1 15,7 0 0-15,2-5 0 0,-1 0 0 16,3 1 0-16,4-5 0 0,-2 0 0 16,4 0-1-16,0-1 1 0,0 0 0 0,0-1-1 15,4 2 1-15,2-1-1 0,7 0 1 16,-7 2 0-16,14-5 0 0,-5-1 2 15,12 0-1-15,-7 0 0 0,9-4 1 16,-2-3-2-16,2-3-1 0,2-2-32 16,-4-4-39-16,-6-1-39 0,-3-2-131 15</inkml:trace>
  <inkml:trace contextRef="#ctx0" brushRef="#br0" timeOffset="30372.99">13608 9029 535 0,'0'0'83'0,"0"0"-40"16,0 0 16-16,0 0 8 0,0 0-18 15,0 0-15-15,0 0-8 0,0 0-10 16,23-19-4-16,-21 19-3 0,-2 0-3 16,0 0-2-16,0 2-4 0,0 1 0 0,0 0 0 15,0 1-1-15,-7 2 1 16,-1 2 1-16,0-1-1 0,-15-1 0 15,7 1-2-15,-11 1-14 0,6-3-2 16,5-5-2-16,-1 3 4 0,5-3 6 16,5 0 5-16,-3 0-1 0,2 0 4 0,2-4 2 15,4-4 1-15,-3 0 0 0,1-1 0 16,0-5 1-16,0 0 3 0,4 0 4 16,0-3-2-16,8 2 2 0,1 2 0 15,-5 3-4-15,6 2-2 0,4-1 1 16,-3 0-1-16,12 3-1 0,-5 3-2 15,7 2 0-15,0 1 1 0,-7-2 0 16,-1 8 0-16,-3 2 0 0,-1 2-1 16,-7 1 1-16,-6 7-1 0,0 1 0 0,-2 4 0 15,-13 2 1-15,-1 2 2 0,-11 2-1 16,0 2-2-16,-2 0-3 0,0 1-2 16,4-2 4-16,-1-2 1 0,11-4 1 15,1-7-1-15,7-5 0 0,7-5 0 16,0-3 0-16,0-2 3 15,0-2 2-15,0 0 4 0,0 0 7 0,7 0 0 16,7-2 4-16,1-5-4 0,11 0-3 0,5-3-6 16,5-2-4-16,1 2 0 15,12-1-3-15,1 1 0 0,10 3-23 16,-6-3-41-16,-3-2-46 0,-5-7-209 16</inkml:trace>
  <inkml:trace contextRef="#ctx0" brushRef="#br0" timeOffset="33234.94">5842 5907 328 0,'0'0'61'0,"0"0"-14"0,0 0 15 16,0 0-2-16,0 0-17 0,0 0-12 16,0 0-6-16,0 0-1 0,-7-26-4 15,7 26-5-15,0 3-9 0,-4 2-2 16,4 4-4-16,-2 2 1 0,0-1 4 15,-2 3 4-15,2 4 0 0,2-2 1 16,-2 7-1-16,2 0-2 16,-4 3-4-1,4 3-1-15,0-2 0 0,0 0 0 16,0-3-1-16,0-1 0 0,0-2-1 0,4-2 2 16,-4-4-1-16,2-2 1 0,-2-3-2 15,6-1-7-15,-6-5-9 0,0-1-2 16,0 0-6-16,0-2-9 0,-6 0 6 15,0 0 4-15,0-3-14 0,1-3-55 16,-1-3 46-16,-2-3 6 0,4-2-31 16,0-3 13-16,0-1 25 0,2-3 33 15,-1-5 1-15,1-3 10 0,2-4 19 16,0-1 9-16,0 2-6 0,0 3 19 16,0 4-7-16,0 3 6 0,0 7-3 0,0 3-8 15,0 2-5-15,-4 5 2 16,2 0 3-16,0 1-3 0,-4 2-6 0,4 0-5 15,0 1-8-15,0 0-5 0,-2-1-3 16,-1 2-4-16,1 2-3 0,-2 4-3 16,-4 3-1-16,2 2-1 0,-1 4 2 15,-1 2-1-15,0 1 1 0,1 0 0 16,3 1 0-16,0 0-1 0,-2-2 1 0,4-1 0 16,-1-1 0-16,1-4 0 0,2-1-1 15,2-4 1-15,-2-4-1 16,0 0 1-16,2-2 0 0,0 0 0 0,0 0 1 15,0 0 3-15,0-2 1 0,0-3 2 16,0-1 3-16,0-6 3 0,0-4-1 16,2-2-4-16,2-1 1 0,2-1 3 15,1 4-2-15,1-1-5 0,0 5-2 16,-4 1-1-16,3 1 0 16,-1 3-1-16,2 3 0 0,-2 3-1 0,0 0 0 0,1 1-1 15,-3 0 0-15,6 4-1 0,-2 3 1 16,-1 0-1-16,-1 5 1 15,0 3-1-15,2 2 2 0,-2 4-1 0,-1-2 1 16,-1 3-1-16,-2 2-1 0,2 0-21 16,-2 2-8-16,6 1-25 0,-4-2-65 15,0 0-68-15,-4-8-255 0</inkml:trace>
  <inkml:trace contextRef="#ctx0" brushRef="#br0" timeOffset="37134.58">16152 7599 89 0,'0'0'101'16,"0"0"40"-16,0 0-132 0,0 0 4 15,0 0 25-15,0 0-5 0,0 0 0 16,0 0 5-16,-53-25-2 0,47 22-4 15,-3-4 2-15,3 1 0 0,-6 0-5 16,5 1 2-16,5 1 4 0,-2 1 25 16,4 2-32-16,0 1-9 15,0 0-6-15,0 0-9 0,0 0-2 0,4 4 0 0,3 0-2 16,1 4 1-16,10 2 3 0,-7 0 3 16,9 3 0-16,-3 1 1 15,4 4-2-15,1 1-1 0,-1 1 0 0,6 2 1 16,2 1 0-16,2 2-2 0,2 0-3 15,2 3 1-15,2 1-1 0,3 2 0 16,3 2-1-16,0 2 1 0,-1-2 1 16,3 2-1-16,3-2 1 0,-5 0-2 15,7-2 2-15,-11-2-1 0,2-1 1 16,3 0-2-16,-7-5 2 0,0 4-2 16,0-5-3-16,-3-1 3 0,-6-2 0 15,-1-4-1 1,-8-2 1-16,2-1 0 0,-9-4 1 15,-8-2 0-15,2-3-1 0,-4-2 0 0,-2 0 1 0,0-1 0 0,0 1 2 16,-2-1 1-16,-6 0-1 0,-2-4 2 16,-3-2-5-16,-5-3-7 0,-3-1-13 15,2-1-11-15,-3 0-15 0,1 0-27 16,0 1-26-16,1 3-8 0,7 2-101 16</inkml:trace>
  <inkml:trace contextRef="#ctx0" brushRef="#br0" timeOffset="37662.39">17087 8142 212 0,'0'0'153'0,"0"0"-99"16,0 0 4-16,0 0 10 0,0 0-15 16,0 0-10-16,0 0 0 0,6-47 2 15,-6 43-8-15,-2 1 0 0,0 0-7 16,-2 0-2-16,2 2-3 0,2 1-5 15,-4 0-7-15,4 0-6 16,0 0-4-16,0 0-2 0,0 4-1 0,0 4-1 16,0 2 0-16,4 3-1 0,2 3 2 15,6 3 0-15,1 1 0 0,-3 1 0 16,9 0 0-16,-3 1 0 0,7 0 1 0,-2-1-1 16,-3 0 0-16,1-5 0 15,-5-2 2-15,1-1-2 16,-7-4 0-16,-4-1 0 0,-2-2 0 15,-2 0 2 1,0-2-2-16,-2 2 1 0,-8 0 0 0,-5 1 0 0,-5 0 2 0,-7-1-2 16,0 1 1-16,-4 0-2 0,4-2 2 0,0 1-2 15,9-1-1-15,-3-1-1 0,8 1-17 16,-3-1-9-16,10 0-17 16,0 2-8-1,1-3-22-15,3 2-7 0,0 0-87 16,-2 1-144-16</inkml:trace>
  <inkml:trace contextRef="#ctx0" brushRef="#br0" timeOffset="38309.3">17579 8558 323 0,'0'0'42'0,"0"0"12"0,0 0 8 16,-13-50-2-16,7 43-5 0,2 0-6 16,0 1 0-16,-2-3-1 0,0 1-12 15,-7 3-6-15,5 0-7 0,-2 5-6 0,-5-1-1 16,5-1-7-16,-3 2-4 15,-3 3-2-15,-1 5-2 0,-6 4-1 16,1 5 1-16,-1 4-1 0,-4 5-1 16,-2 5 1-16,-2 4 0 0,2 3 0 15,2 2 1-15,7-1-1 0,-1 0 0 0,9 1-1 16,-1 1-1-16,9 0 2 0,0-3 0 16,4 2 0-16,0-3 0 0,4 2-1 15,9-1 1-15,1-2 0 0,5 0 0 16,3-1 0-16,9 0 0 15,0-1 1-15,4-5-1 0,3 0 0 16,3-2 1-16,4-5-1 0,1-4 0 0,8-4 1 16,2-5-1-16,-1-4 1 0,5-5 0 15,0-8-1-15,2-5 2 0,0-4-2 0,-2-1 0 16,-2-4-6-16,-2 1 6 0,-4-1 0 16,-7 0 0-16,-6-4 2 15,-1-2 2-15,-7-2 2 0,-5 0 2 0,-5-3-1 16,-6-1-1-16,-5-3 2 0,0-3 11 15,-8-2-13-15,-2-6 0 0,-4 2 2 16,-6 1-2-16,-3 0-2 0,-3 1 1 0,-3-2-1 16,-3 2 1-16,-7 0-4 15,-2 7 1-15,-5 2-1 0,-3 5-1 16,-6 3-1-16,-11 4 0 0,-2 1-1 16,-8 6-1-16,0 4-4 0,-5 8-7 0,-1 2-4 15,0 2-3-15,-1 2-7 0,5 6-16 16,6 7-12-16,6 4-15 0,5 6 1 15,9 5-21-15,5 2-48 0,12-2-99 16</inkml:trace>
  <inkml:trace contextRef="#ctx0" brushRef="#br0" timeOffset="38908.4">17589 8715 459 0,'0'0'41'0,"0"0"16"16,0 0-11-16,0-53 11 0,-4 51-4 16,-2 0-13-16,-5 1-11 0,-3 0-12 0,4 1-10 15,-7 6-7-15,5 2-1 16,6 3 1-16,-3 1-2 0,1-1 2 15,4 4-1-15,4-2 1 0,0-1 0 16,0-2 0-16,0 0 0 0,4-2-1 16,6-1 1-16,1 1 0 0,-1 1 2 0,9-1 4 15,-3 2 3-15,7 2-2 0,6 2-1 16,-2 3-2-16,2 0 1 16,-5 1 0-16,-1-2 0 0,-4-2 3 0,-7 0-6 15,-6-2 1-15,-2 0-2 0,-4 2-1 16,0-2 0-16,-8 1 0 0,2 0 0 15,-8-3 0-15,1 0-8 0,-3-3-9 16,-3 0 0-16,-4-3 7 0,9-1 1 16,-5 0 3-16,5-3 1 0,-3 0 2 15,7 0-1-15,2 0 4 16,1-4 1-16,-1-2 0 0,4-2 2 0,4-5 1 0,-2-3 7 16,2-4 2-16,0-7 0 0,2-4-3 15,4-2-2-15,5-2 1 0,-3 3-1 16,2 2 2-1,0 4 0-15,-1 4-5 0,-9 1 2 0,2 4 1 0,-2-1-4 16,-2 2-2-16,-4 2 0 0,-5-3-1 16,5 5-1-16,-4 1 0 0,1 2 0 15,-3 5 0-15,2 1-3 0,-1 3 0 16,-1 0-6-16,4 7-14 16,-1 6-5-16,3 2-12 0,2 5-19 15,4 1-20-15,0-4-27 0,4 3-67 0,-2-7-158 0</inkml:trace>
  <inkml:trace contextRef="#ctx0" brushRef="#br0" timeOffset="39161.67">17852 8674 420 0,'0'0'42'0,"0"0"1"16,0 0 17-16,0 0-17 0,0 0-2 0,0 0 4 15,0 0 3-15,53-56-10 0,-44 51-7 16,5 1-8-16,-1-1-6 0,-1 3-6 16,7-1-3-16,-5 2-3 0,3 1-1 15,-5 0-4-15,0 2 1 0,-3 0-1 16,-3 2 0-16,0 0-9 0,-2-1-37 16,-4 2-40-16,0-1-22 0,-2 0-45 15,-4 0-84-15</inkml:trace>
  <inkml:trace contextRef="#ctx0" brushRef="#br0" timeOffset="39492.61">17897 8646 462 0,'0'0'78'0,"0"0"-7"0,0 0 3 16,0 0-10-16,0 0-14 0,0 0-22 16,0 0-14-16,0 0-7 0,0 0 1 0,-43 28 1 15,43-12-2-15,0 1-1 0,2 1-3 16,-2 2 0-16,0-4-3 0,0-1 1 15,0-1-1-15,0-3 1 16,0-2-1-16,2-4 0 0,2 0 0 0,-2-2 0 16,0 0 1-16,2 2-1 0,2-3-2 15,3 1 1-15,3 0 1 0,1-1 0 16,-1 0 2-16,7-2 0 0,1 0 1 16,1 2-1-16,2 1 2 0,-5 3 1 15,1-3 0-15,-1 3-1 0,-3 4 0 16,-1-1 1-16,-1 1 3 0,-7 2 3 0,-2-1 0 15,-2 3 0-15,-2-1-3 16,-4 1-1-16,-2 1-3 0,-11 0-2 16,3 1 2-16,-7-1-4 0,3-1-2 15,-7-2-13-15,2-3-11 0,-2-1-25 0,-2-5-6 16,-4-2-42-16,-4-1-82 0,2-1-219 16</inkml:trace>
  <inkml:trace contextRef="#ctx0" brushRef="#br0" timeOffset="40453">7675 5907 316 0,'0'0'58'0,"0"0"9"0,0 0 12 0,0 0-12 16,0 0-18-16,0 0-10 15,0 0 8-15,0 0-4 0,11-36-7 0,-11 36-9 16,0 1-11-16,0 6-10 16,2 3-5-16,-2 4-1 0,0 2 2 0,0 4-1 15,0 4 0-15,0 2 2 0,0-1-3 16,0 3 0-16,-2 3 1 0,2 0 0 16,0-1-1-1,0-4 0-15,0-2 0 0,0-2 1 0,2-6-1 0,-2-3-1 16,0-3-22-16,0-3-31 0,0-2-17 0,-2-3-6 15,-3-2-30 1,-1 0-55-16,-2-2-123 0</inkml:trace>
  <inkml:trace contextRef="#ctx0" brushRef="#br0" timeOffset="40846.96">7650 5929 345 0,'5'-56'57'15,"-5"39"10"-15,2 2-10 0,-2 5 14 16,0 4-12-16,0 3-22 0,0 2-1 15,0 1 3-15,0 0-2 0,0 1-13 16,0 2-13-16,-2 3-10 0,-3 5-1 16,3 1-2-16,-6 4 2 0,-2 2 2 0,1 1-1 15,-3 1-1-15,-2-2 2 16,3 3-1-16,-1-4 0 0,-1 0 0 16,5-3 0-16,0-3-1 15,6-1 0-15,0-3 1 0,0-3-1 0,2-2 0 0,0-2 0 16,0 0 0-16,0 0 0 0,0 0 1 15,2-2-1-15,2-5-2 16,0-3 2-16,4-3 2 0,1-4 0 0,3-4-1 16,0-2 0-16,1-1 0 0,1 0 2 15,-1 3 2-15,1 4 5 16,1 4 0-16,-5 4 1 0,-2 5-2 0,3-1-1 16,-5 5 0-16,0 0-2 0,0 3-4 15,-2 8 1-15,5 1-3 0,-3 5-1 16,-4 6 1-16,0-2 1 0,0 4-1 0,0-3 1 31,4 1 0-31,-2-1-1 0,7 0-1 0,-3 1-30 0,6 2-29 0,-5 0-70 16,-1 2-83-1,-2-4-264-15</inkml:trace>
  <inkml:trace contextRef="#ctx0" brushRef="#br0" timeOffset="41981.28">9515 5973 262 0,'0'0'143'0,"0"0"-76"16,0 0-9-16,0 0 15 0,0 0-15 0,0 0-20 16,6-22 0-16,-6 22-5 15,0 0-6-15,0 0-11 0,0 1-7 0,0 3-5 16,0 3-4-16,2 2-3 0,0 5 3 16,0 4 0-16,2 2 2 0,-1 2-2 15,-1 2 1-15,-2 3 0 0,4 0 0 16,-2-1 0-16,0-1-1 15,0 0 1-15,0-3 0 0,0 0-1 0,-2-5 0 16,0-1 0-16,0-5-26 16,0-2-46-16,-2-3-6 0,-2-2-33 0,-4-4-77 15</inkml:trace>
  <inkml:trace contextRef="#ctx0" brushRef="#br0" timeOffset="42405.87">9534 5899 469 0,'0'0'89'16,"0"0"-34"-16,0 0 15 0,0 0-7 16,0 0-30-16,0 0-8 0,0 0-4 15,0 0-5-15,0 0-10 0,-7-12-6 16,3 18-1-16,-4 4 0 0,-2 4 1 15,-5 1 1-15,3 5 0 0,-1-5 0 16,1 2 0-16,4-2-1 0,-1 0 0 0,1-1 0 16,4-3-1-16,0-3 1 15,4 1-1-15,0-1-2 0,0 0 1 16,0-5-5-16,0-2 4 0,0-1 3 0,0 0 0 16,0 0 1-16,0-3-1 0,6-2 1 15,2-3-1-15,1-5 3 0,-1-1 0 16,0-5-1-16,2 2 5 0,-1-1 4 15,-5 2 3-15,2 5 1 0,-2 1-1 16,-2 4-1-16,2 4-2 0,-4-3 0 0,2 5-4 16,1-1 0-16,-3 1-4 15,4 1-3-15,0 4-2 0,2 4-1 16,4 5 0-16,1 4 1 0,3 1 2 16,3 4 0-16,1 1-20 0,3 3-37 0,2-2-52 15,-1 0-110-15</inkml:trace>
  <inkml:trace contextRef="#ctx0" brushRef="#br0" timeOffset="61825.68">18273 9343 316 0,'0'0'47'0,"0"0"-5"0,0 0 11 16,0 0 4-16,0 0-11 0,0 0 4 15,0 0-10-15,0 0-2 0,0 0-1 16,2-39-4-16,-2 37-9 0,0 1-3 16,0 1-6-16,0-1-6 0,0 1-6 0,0 0 0 15,0 0-3-15,7 4 0 0,-1 3-1 16,6 5 0-16,5 4 1 0,3 1 2 15,11 6-1-15,5 0 5 16,5 7 0-16,4 3 5 0,5 3-5 0,4 4 0 16,-1 1-3-16,1 3 1 0,4 2-1 15,-2 0-1-15,2-2-2 0,0-2-1 16,-7-4 1-16,1-1 0 16,-9-6 1-16,-7-3-1 0,-5-2 1 0,-9-7 1 15,-9-4-2-15,-3-3 0 0,-8-5 0 16,-2-3-12-16,0-2-18 15,-4-2-5-15,-4 0-22 0,-3-4-18 0,3-1-14 16,-6-1-47-16,3-1-44 0</inkml:trace>
  <inkml:trace contextRef="#ctx0" brushRef="#br0" timeOffset="62214.91">18997 9699 365 0,'0'0'206'0,"0"0"-140"0,0 0-12 15,0 0 7-15,0 0-15 16,0 0-19-16,0 0-10 0,0 0-5 0,0 0-6 16,8-17-2-16,0 22-3 0,5 4 0 15,-3 3 1-15,9 1-2 0,-3 1 2 16,7 0 1-16,-2 3-1 0,6 0-1 15,-1 0 2-15,1 2-3 0,0 0 2 16,-4 0-1-16,-5 0 0 0,-3-4-1 16,2-2 0-16,-13 1 0 15,2-3 1-15,-6-1-1 0,0 1 0 0,-6 3 1 16,-7-1-1-16,-7 4 2 0,-5 0 2 0,-12 1-3 16,-3 0 1-16,-11-3 0 15,3 0-2-15,-6-2 3 0,5-2-3 0,1-1 0 16,13-3-5-16,4 0-9 0,14 0-11 15,7 0-11-15,2 0-29 0,4 0-18 16,0 1-26-16,-1 3-55 0,5-2-93 16</inkml:trace>
  <inkml:trace contextRef="#ctx0" brushRef="#br0" timeOffset="63244.9">19724 10191 168 0,'0'0'121'0,"0"0"-47"0,0 0-24 16,3-51-1-16,-3 36 1 0,0 3-3 16,-3-2-5-16,1 2-6 0,-4 1-6 15,0-1-3-15,-2 3-2 0,-3 0-1 0,-3 2-5 16,-1 0-6-16,-3 2-7 0,1 3-4 16,-3 2-1-16,-1 2-1 0,-2 8-2 15,3 6 2-15,-3 5-1 0,0 1-1 16,2 3 2-16,3 4-1 15,-1-3 1-15,7 1 0 0,1-2-1 0,7-3 1 16,2-2-1-16,2-1 1 0,2-2-1 16,5-2-1-16,-1-3 0 0,2-2 2 15,2-4-2-15,3-3 1 0,1-2 1 16,3-2 0-16,1-6 1 0,7-5 3 16,2-5 5-16,-2-2 6 0,2-3 1 15,-5 1-2-15,-1 0-6 0,-4-1-1 0,-3 3 5 16,-6 1-1-16,-1 3-1 15,1 5-2-15,-4 2 0 0,-4 3-2 0,6 3 0 16,-6 0-3-16,4 2-2 0,0 4-1 16,1 7-3-16,3 6 1 0,2 3 1 15,1 6 1-15,-1 3 1 0,-2 4-1 16,5 5 2-16,-9 1-2 0,0 1 0 16,2-2 0-16,-6-1 0 0,0-2 0 15,-2-5 1-15,-4-2 0 0,-3-4 0 16,-3-2 1-16,-2-4 1 0,-3-2-2 15,-4-2 1-15,-5-2 0 0,-1-4-2 16,0-1-3-16,-4-2-9 0,2-3-9 0,-2-2-13 16,2-2-13-16,0-4-25 0,6-3-7 15,9-2-9-15,3-4-27 0,9-5-40 16,0-1-111-16</inkml:trace>
  <inkml:trace contextRef="#ctx0" brushRef="#br0" timeOffset="63480.58">19921 10203 352 0,'0'0'225'0,"0"0"-164"16,0 0-29-16,0 0-13 0,0 0 5 15,0 0 5-15,0 0 4 0,0 0-4 16,2-3-10-16,10-3-5 0,5-2-2 15,4 0-3-15,1-1-5 0,7 1-1 16,0 0-2-16,-4 1-1 0,-2 0-6 16,-5 1-37-16,-7 1-48 0,-7-1-32 15,-4 1-84-15,-9 0-166 0</inkml:trace>
  <inkml:trace contextRef="#ctx0" brushRef="#br0" timeOffset="63873.74">19917 10140 545 0,'0'0'74'0,"0"0"-45"16,0 0 1-16,0 0 5 0,0 0-4 16,0 0-7-16,0 0-7 0,0 0 0 15,6 54 2-15,-6-33-6 0,0 2-1 16,0 1-8-16,-2 2-1 0,-2 0-1 16,-5-3 1-16,3 0-3 0,0-7 0 15,2-3 0-15,2-6 0 0,2-3-3 16,-2-1-1-16,2-2 1 0,0 0 0 0,0-1-1 15,0 0 2-15,2 0 1 0,0-5 0 16,2-2 1-16,4-1 0 0,3-5 3 16,-1 2 4-16,4-3 0 0,3 4 0 15,2 3-2-15,-3 3-2 0,7 3-3 16,-5 0 0-16,3 4 0 0,0 6 2 16,-1 3-2-16,1 1 1 0,0 3-1 15,-3 2 0-15,-5 2 0 0,1 2 0 16,-5 0 1-16,-7-3 0 0,0-3-1 15,-4 1 2-15,-5-2 0 0,-9-1-1 16,-5 0 2-16,-6-2-3 16,-8 0-4-16,-4-4-8 0,-2-2-10 0,-5-2-16 0,-1-3-36 15,-5-1-31-15,-2-1-50 16,5-4-150-16</inkml:trace>
  <inkml:trace contextRef="#ctx0" brushRef="#br0" timeOffset="64411.24">19313 9932 434 0,'0'0'23'0,"0"0"-1"15,0 0 21 1,-60 66 5-16,37-40-6 0,1 2-13 0,-5 2-6 0,8 2-1 16,-8 1 0-16,7 1-4 0,1 0-4 15,-2 2-6-15,5-1-2 0,1 4-1 16,1 0-4-16,4 1 0 0,-1 2 0 16,3-3-1-16,4 2 1 0,2 2 0 0,2 1-1 15,0 1 1-15,2 0-1 0,6-1 0 16,11-1 0-16,3-4 0 15,9-2 0-15,5-6-1 0,13-4 1 0,1-4-1 16,12-5 0-16,6-4-2 0,6-10-2 16,3-5 0-16,4-1 3 0,3-9 0 15,-1-7 2-15,2-2 0 0,-3-3-4 16,-3-1 4-16,-5-5 8 0,-7-2 8 16,-7-4 3-16,-9-5 7 0,-5-2 1 0,-11-5 2 15,-6-6-3-15,-7-1-4 0,-7-5 0 31,-11-2-3-31,-2-2-1 0,-4 0 3 0,-10 4-12 0,-13-3-4 0,-10 3-2 16,-13 1-3 0,-12 3-3-16,-14 6 0 0,-9 7 0 15,-12 9 1-15,-4 11-3 0,0 7 1 16,-1 8-5-16,5 5-8 0,4 2-7 0,9 9-7 0,3 6-19 16,7 7-30-16,6 1-16 0,10 2-41 15,8-2-204-15</inkml:trace>
  <inkml:trace contextRef="#ctx0" brushRef="#br0" timeOffset="65876.06">11425 5941 78 0,'0'0'98'16,"0"0"-19"-16,0 0-19 0,0 0 3 0,0 0-3 15,0 0-5-15,0 0 0 0,0 0 0 16,0 0-10-16,-4-16-7 16,4 16 0-16,0 0-2 0,0 0-4 15,0 0-8-15,0 0-7 0,0 0-4 16,0 0-6-16,0 9-7 0,0 4 0 0,0 6 0 16,-2 7 0-16,0 2 0 0,2 3 1 15,0 3-1-15,2-1 0 0,2 4 1 16,2-2-1-16,2-3 1 0,1-1-1 15,-1-5 2-15,-2-2-2 0,-2-4 0 16,-2-5 0-16,2-4 0 0,-1-2 0 16,-1-4 0-16,-2-5 0 0,2 0 0 15,-2 0 1-15,0 0 0 0,0-2 0 16,0-5 2-16,0-4-3 0,-2-3 0 0,-5-5 0 16,1-3 0-16,4-4-2 15,-4-2 2-15,4-6 0 16,-4-2 0-16,2-1-1 0,-1 0 1 15,3-1 0-15,-2 6-1 0,4 4 1 0,-4 4 2 0,4 5 1 16,0 5-1-16,-2 2 6 16,-2 2 5-16,4 3 1 0,0 4-1 15,0 2-4-15,-2 1 0 0,2 1-3 0,-6 6-6 16,6 7-5-16,-5 4 2 0,-1 7 2 16,0 4 1-16,2 1 0 0,-2 2 0 15,-5-1 0-15,3 0 1 0,0-2-1 16,0 0 0-16,-7-1 0 0,7-7 1 15,0-3-1-15,-3-3 0 0,7-7 0 0,0-3 1 16,2-3-1-16,2-2 1 0,0 0-1 16,0-2 3-16,0-4 1 0,0-4 2 15,0-5 0-15,4-5 3 0,0-7-2 16,2-4-3-16,3-4-1 0,-3-1 2 16,4 0 0-16,-2 0-1 0,5 7-1 15,-7 7 0-15,0 8-2 0,-2 7 0 0,0 3 1 31,1 1 1-31,-3 3-2 0,0 0-1 0,-2 0 0 0,4 6-3 16,-2 3 0-16,2 6-2 16,2 4 5-16,1 6 0 0,3 4 0 0,2 2 0 15,13 3 0-15,8-3-33 16,13-8-47-16,9-12-100 0,-3-12-256 0</inkml:trace>
  <inkml:trace contextRef="#ctx0" brushRef="#br0" timeOffset="72361.32">19263 10934 154 0,'0'0'45'0,"0"0"4"0,0 0-3 0,0 0-3 15,0 0 10-15,0 0-7 0,0 0-6 16,0 0 0-16,3-9-5 0,-3 8-5 16,0-2-5-16,0 1-4 0,0 0-2 0,0-1 1 15,0 2-2-15,0 0 0 16,0 1 2-16,0 0-3 0,0 0-2 0,0 0-4 15,0 1-4-15,0-1 1 16,0 0-2-16,0 2 0 16,-3 5-3-16,-1 2-1 0,0 6 5 0,-6 2 1 0,0 2 3 15,-1 6-3-15,-3-2 1 0,-3 5-2 16,-1 0-1-16,-3 5-1 0,-4 4 1 16,-2-1-1-16,0 1 0 0,-2 0 2 15,7 1-2-15,-3 0-2 16,4-2-3-16,1-2 2 0,-3 0-2 0,2-1 0 0,5 0 0 15,-3-2 0-15,0 2 1 0,1-1-1 16,-1-2 1-16,-1 0 0 16,1-5-1-16,2-3 1 0,-1-1 0 0,1-2 0 15,1-2-1-15,-1 0 1 0,1-3-1 16,-1 1 1-16,1-4 0 16,1-1-1-16,-1 2 0 0,3-1 0 0,3 1-2 15,-1-3-1-15,5-2 3 0,0-1 0 16,2-3 0-16,4 0 0 0,0-3-1 15,-2 0 1-15,2 0-3 0,0 0-3 16,0 1-7-16,0-1-8 0,0 0-9 0,0 0-16 16,0-3-21-16,0-4-6 15,0-2-34-15,-4 0-98 0</inkml:trace>
  <inkml:trace contextRef="#ctx0" brushRef="#br0" timeOffset="72748.45">18337 11757 506 0,'0'0'134'16,"0"0"-110"-16,0 0 11 0,0 0 14 0,0 0-10 16,0 0-11-16,0 0-11 0,0 0-7 15,27-31-3-15,-23 37-2 0,-2 1-1 0,1 4-1 16,-1 2 1-16,2 3 0 15,-4 4-2-15,0 3 1 0,-4 4 0 0,2 2-2 16,-3 0 1-16,-3 1-2 0,0-1 1 16,6-4 0-16,0 0-1 0,2-8 0 15,0 0 0-15,2-6 0 0,8-1-1 16,-4-2 1-16,3-5-1 0,1 0 1 16,9-3 0-16,1-5 0 0,7-6 2 0,6-7 9 31,13-5-2-31,-3-2-1 0,9-3-3 0,-1 1-3 0,5 3 0 15,-4 4-2-15,0 6-2 0,-7 1 0 16,-12 5-2-16,-4 3-12 0,-12 3-12 16,-11 2-11-16,-6 0-40 0,-2 0-18 0,-9 7-27 15,-5 0-142-15</inkml:trace>
  <inkml:trace contextRef="#ctx0" brushRef="#br0" timeOffset="73445.89">18253 12262 295 0,'0'0'101'16,"0"0"-49"0,0 0 9-16,-21-55-3 0,11 42-9 0,3 6-13 0,-1 0-9 0,0 0-5 15,-2 3 3-15,-1-1-5 16,1 2-2-16,-5-1-3 0,3 1-2 16,0 3-5-16,-5 0 3 0,-1 0 7 15,-3 3-11-15,-4 4-3 0,-4 3 0 16,4-1-2-16,-2 5 0 0,-2 1-1 15,3 2-1 1,-1 2 0-16,0 1 1 0,6 3-1 16,-6 5-1-16,5 1 0 0,-1 6 1 15,2 0 1-15,3 0-1 0,3 0-2 16,5-1 2-16,-1-1-2 0,7-2 1 16,2 1 0-16,2-1 0 0,0 2 0 15,2 1 1-15,2 3 0 0,9 3-1 16,-5 0 1-16,7 1 0 0,3-1 0 15,3-2 1-15,2 0-1 0,1-3-1 0,7-1-2 16,5-1 3-16,3 0 0 0,4-1-1 16,3-5-1-16,-1-4 1 0,9-5 1 15,2-7 0-15,0-6 0 0,1-6 1 16,3-3 0-16,2-10 2 0,2-4-1 16,-2-4 0-16,-2 1-1 0,-4-5 2 15,-4-1 0-15,-9-1 0 0,-1-5 3 16,-5 0-4-16,-4-4 4 0,-4-1 4 0,-4-3-1 15,-3-3 4-15,-7-3-3 16,-7-5-1-16,-6-3 2 0,-4-5 0 16,-10-4-1-16,-7-1 2 0,-4 5-8 0,-6 6-3 15,-8 4 2-15,-4 10-2 0,0 7 0 16,-3 6 0-16,-5 5-1 0,-3 6-1 16,-6 5-1-16,-4 5-3 0,-4 6-8 15,-4 3-4-15,-1 6-2 0,1 7-5 16,4 4-5-16,4 2-2 0,4 5-33 15,4 2-29-15,7 1-28 0,5 1-67 16</inkml:trace>
  <inkml:trace contextRef="#ctx0" brushRef="#br0" timeOffset="74155.22">18129 12623 383 0,'0'0'75'0,"0"0"10"0,0 0-25 16,8-63-9-16,-8 51-11 0,0 0-3 0,0 5-8 15,-2 1-5-15,-2 2-2 0,-5 0-3 16,3 0-10-16,-2-3 5 0,0 3-9 16,-7 2 0-16,3 0-3 0,1 3 1 15,-3-1-1-15,2 3-2 0,-3 5 0 16,3 3-1-16,1 5 0 0,-1 1-1 16,4 3 1-16,2-1-1 0,1-1-2 15,1-1-3-15,2 0 0 0,2 0 2 16,0-4 1-16,0-1 1 0,2 0 0 15,4-3 0-15,3 0 0 0,-1-5 0 16,4-1-1-16,1-3 3 0,-1 0 1 16,5-4 0-16,-1-3 0 0,5-4 0 0,-2-2 1 15,-5-3 0-15,3-1 3 16,-5-1 4-16,0-2 1 0,5 1 2 0,-9-2-1 16,3 3 0-16,-1 3-3 0,-4 7-4 15,-4 2 2-15,-2-1 2 0,2 4 1 16,0 2-2-16,2 1-3 0,-4 0-3 15,5 0 0-15,-3 5 0 16,6 4-2-16,-2 2 1 0,-2 5 1 0,0 5 1 16,3 2-1-16,-3 2 0 0,2 0 1 15,-2 2 1-15,0 0-2 0,0 4 1 0,-2 1 0 16,-2-4-1-16,0 1 1 0,0-4 0 16,-2-2 0-16,-4-1 1 0,-6-4-1 15,-1 1 0-15,-1 0 1 0,-7-4 0 16,0 1 0-16,3-3-1 0,-9 0 0 15,4-2 1-15,-6-3-1 16,4 0-1-16,1-4 0 0,-3-1 0 0,4 0 0 16,7-3-3-16,-3 0-3 0,4-3-2 15,5 2-2-15,0-1-3 16,4 0-4-16,4 0 0 0,2 0-8 0,0-1-9 16,0 3-11-16,0-2-13 0,6 0-9 0,2 0-53 15,6-1-44-15,-3 1-110 16</inkml:trace>
  <inkml:trace contextRef="#ctx0" brushRef="#br0" timeOffset="74853.84">18583 12524 436 0,'0'0'96'0,"0"0"-18"0,0 0-23 16,0 0 2-16,0 0-5 0,0 0-19 16,0 0-12-16,17-17-8 0,-17 18-2 15,0 2-3-15,0 0 0 0,0 0-1 0,0-1-2 16,0 2-1-16,-2 1 3 0,-6 2-4 16,-5 0 1-16,1 1-2 0,-9 2-1 15,3-3-1-15,-5-1 0 0,2 0-2 16,3-3-3-16,3-2 2 0,5-1-1 15,6 0 3-15,-1-5 1 0,3 0-2 16,0 0 1-16,0-2-1 0,-4 1 1 16,6-3 1-16,-2-4 2 0,2-3 1 15,10-3 0-15,1-2 0 0,3 1-1 16,5 1-2-16,-3 4 0 0,7 3 1 0,0 2-1 16,-5 7-1-16,5 3 1 0,-6 2 0 15,-3 6 0 1,-4 2-2-16,3 4 2 0,-7 1 0 0,-4 4 0 0,-2 5 0 15,0 3 0-15,-10 5 0 0,-9-1 0 16,3-2-3-16,-3 1 2 0,0-5 1 16,5-2 0-16,-1-3 0 0,3-5 0 15,4-1 0-15,2-4 1 0,-1-1 0 16,1-2 3-16,4-2 3 0,0 1-2 16,2-1 0-16,0-4 1 0,0 2 2 0,0-1-2 15,4-1 0-15,4-1 1 0,3 0 1 16,3-3 3-16,5-4 1 0,6-4-2 15,-1-3-2-15,7-7-4 0,3-1-3 16,5-5-1-16,-2-7-28 16,-6-5-50-16,-6-4-140 0</inkml:trace>
  <inkml:trace contextRef="#ctx0" brushRef="#br0" timeOffset="77989.77">13044 9523 91 0,'0'0'374'0,"0"0"-328"0,0 0-5 0,0 0 16 16,0 0-6-16,0 0-18 0,0 0-7 15,0 0-3-15,8-24 2 0,-8 24-5 16,0 0-2-16,-2 1-3 0,0 0-4 16,2 2-5-1,-2 0-1-15,-9 5 1 0,-3 3 0 0,1 1 2 0,-5 7-2 16,-1 1 0-16,-6 5-1 0,-6 5 1 15,-2 3-3-15,0 5 1 0,-4 2 1 16,-4 2-1 0,-3-1 0-16,5 0-1 0,2 2-1 0,2 0 0 0,-1-1-1 15,-1 5 1-15,2-2-1 16,-2 4-1-16,0-1 2 0,0-3-1 16,-3 1 0-16,3-4 3 0,0-1-3 0,-2 1-1 15,-1-5-5-15,5-3 4 0,6-4-1 0,2-3 2 16,3-5 0-16,9-6 0 15,1-4 1-15,7-3-1 0,5-5 0 0,0-1 0 16,2-3 0-16,0 0-4 16,0 0-15-16,-2-2-6 15,2 0-3-15,-2-3-17 0,-2-2-29 0,4-1-4 0,0-2-34 0,-2 0-63 16</inkml:trace>
  <inkml:trace contextRef="#ctx0" brushRef="#br0" timeOffset="78511.25">11985 10406 415 0,'0'0'78'0,"0"0"-13"0,0 0-3 0,0 0-11 15,0 0-6-15,0 0-10 0,-66-49-11 16,45 49-7-16,-3 4-5 0,-7 6-2 15,-5 5-2-15,-1 3-5 0,-8 4 0 16,5 3 0-16,-3 5 1 0,4 0-2 16,4 3-1-16,2 4 0 0,4 2-1 15,2 4 0-15,2 1-1 0,4 1 1 16,1 3 0-16,5-2 0 0,5 4-1 0,1 1-1 16,5 3 1-16,2 3 1 15,4 0 0-15,2 1 0 0,11-4 1 16,-1-5-1-16,5-2 1 0,8-7-1 0,2-4-3 15,6-6 2-15,0-6 1 16,4-5-2-16,11-4 1 0,4-7-1 0,4-9 1 16,2-3 1-16,0-13 1 0,4-7-1 15,2-5 1-15,-2-6 1 0,-2-2 0 16,-4 0 0-16,-7-2 1 0,-9 0-2 16,-9-1 3-16,-12 0 8 0,-3-2 4 15,-8-8 2-15,-5 0-6 0,-5-4-3 16,-7-2-3-16,-7-2-1 0,-13-2 3 15,-4-4 11-15,-6 7-13 0,-15 5-6 16,-10 10-1-16,-10 10-1 0,-9 10-3 0,-6 11-3 16,7 8 1-16,-1 3-5 0,9 13-2 15,14 4-4-15,6 6-10 0,7 2-10 16,5 7-31-16,1 4-32 0,0 4-61 16,4-3-108-16</inkml:trace>
  <inkml:trace contextRef="#ctx0" brushRef="#br0" timeOffset="78793.89">11526 10929 497 0,'0'0'98'0,"0"0"-37"0,0 0 3 0,0 0 12 16,0 0-23-16,0 0-18 0,0 0-14 16,0 0-10-16,0-10-3 0,0 22-7 15,4 5 0-15,3 3 0 0,-3 1-1 16,0 3 0-16,2 4 2 0,-4 2-2 16,4 4 0-16,-6 0 1 0,7-4-1 0,-3-1-13 15,2-5-5-15,2-5-18 0,-2-7-29 16,-4-6-40-16,5-2-62 0,-3-4-186 15</inkml:trace>
  <inkml:trace contextRef="#ctx0" brushRef="#br0" timeOffset="79172.34">11750 10916 492 0,'0'0'103'0,"0"0"-47"0,0 0-24 16,4-52 15-16,-4 46-9 0,4 0-6 0,-2 0-4 15,6 2-7-15,0-2-4 0,3 0-1 16,3-3-4-16,5 3-2 0,-1-1-2 16,3 1-3-16,6 0 2 15,-8 2-4-15,1-1-2 0,5 3 1 0,-11 0-1 16,-3 1-1-16,-3 1 2 0,-6 0-2 16,0 0 0-16,-2 4 0 0,0 0 0 15,0 2 0-15,0 2 0 0,0-1 0 16,-2 3 0-16,0 2 2 0,2 1-1 15,-2 1-1-15,-4 1 0 0,6 0 1 16,0 4-1-16,0 0-1 0,0 3 1 16,0 0 0-16,0 2 1 0,6 4-1 0,-4 2 1 15,0-1-1 1,-2-1 1-16,0 3 0 0,0-2 0 0,0-4-1 16,0-2 0-16,0-6 0 0,0-3-10 15,0-2-19-15,0-5-20 0,0-1-34 0,-2-3-30 16,-6-3-79-1,0 0-107-15</inkml:trace>
  <inkml:trace contextRef="#ctx0" brushRef="#br0" timeOffset="79345">11785 11131 530 0,'0'0'83'16,"0"0"-19"-16,0 0-14 15,0 0-7-15,0 0-11 0,0 0-9 0,22-58-10 16,-1 47-3-16,4 0-3 0,8-4-3 15,0 0-2-15,4-2 0 0,0-2-2 16,-1-1-1-16,-7-1-36 0,-1-4-66 16,-1-2-37-16,-10-3-91 0</inkml:trace>
  <inkml:trace contextRef="#ctx0" brushRef="#br0" timeOffset="79880.45">12084 10115 437 0,'0'0'104'0,"0"0"-31"0,0 0-8 16,0 0 0-1,0 0-22-15,0 0-15 0,0 0-4 0,0 0-7 0,-4 6-3 16,4 2-3-16,0 4-4 0,0 0 1 16,0 3 1-16,2 1 0 0,0 0-2 0,-2 0 0 15,5-1-1-15,-5 0 0 0,6 1 1 16,0-2 6-16,4-1-3 0,-4 1-4 16,3-2-2-1,3 0-1-15,1 0-2 0,-1-1 1 0,7 0-2 0,-7-2 0 16,11 2 2-16,-7-3-2 0,5 0 2 15,6-1-2-15,-7-3 0 0,5 0 0 32,2-4-3-32,2 0-4 0,0 0-7 0,-6-5-9 0,2-1-11 0,-1-3-27 15,-9 0-43 1,1-4-34-16,-12-2-115 0</inkml:trace>
  <inkml:trace contextRef="#ctx0" brushRef="#br0" timeOffset="80872.8">13176 6189 480 0,'0'0'61'16,"0"0"-49"-16,-17-53 39 0,13 41 21 0,0 4 8 15,0 2-43-15,4 2-15 0,0 0 5 16,0 4-5-16,0 0-5 0,0 0-5 15,0 1-8-15,0 7-4 0,0 6-3 16,4 7 1-16,2 5 2 0,-4 2 0 16,2 1 0-16,1 2 0 0,-3 1 0 15,2-2 1-15,-2-2-1 0,0-1 0 16,0-4 0-16,-2-3 0 0,4-7-2 16,-2-1-27-16,0-5-4 0,-2 1 2 15,2-3-39-15,0-5 7 0,-2 0-5 0,2-9-17 16,5-4 15-16,-7-3 24 0,4-6 7 15,-2 0-12-15,0-2 14 16,-2-2 37-16,0-3 33 0,-2-1 28 0,-4-3 5 16,1-1 12-16,1 1-14 0,0 5-7 15,-4 7 8-15,6 6-15 0,-2 2-1 16,-2 4-10-16,1 4-12 0,3 2-4 16,0 3-7-16,0 0-7 0,0 0-6 15,0 4-3-15,-4 8-1 0,-2 4-1 16,-7 3 1-16,5 2 1 0,2-1-2 15,-7 2 2-15,5-5 0 0,4 3 0 0,-5-4 0 16,3 0 0-16,0-1 0 0,6-5 1 16,0-3-1-16,-1-1 0 15,6-3 0-15,-3-1-1 0,0-2 0 0,0 0 1 16,0-2 0-16,2-1 0 0,0-5 1 16,4-3 1-16,8-6 1 0,-3-6 4 15,-1-5 2-15,4-4-2 0,-3-4 3 16,1 3 2-16,1 4 2 15,-7 7-6-15,-4 10 0 0,-2 7-1 0,2 3 0 16,2 2-3-16,2 0-4 16,3 3 0-16,1 5-2 0,4 8 0 0,7 3 0 15,8 9 2-15,0 4-4 0,0 5-35 16,8-2-28-16,-4-3-82 16,-4-9-187-16</inkml:trace>
  <inkml:trace contextRef="#ctx0" brushRef="#br0" timeOffset="82780.2">20161 10876 209 0,'0'0'84'0,"0"0"-22"0,0 0-13 16,0 0 0-16,0 0 2 0,0 0-7 0,0 0-1 16,0 0-9-16,20-27-5 15,-20 24-5-15,0 3-3 0,2-2 0 16,-2 0-1-16,0-1-1 0,0 3-5 15,2 0 0-15,-2 0 1 0,0 0-6 16,0 0-4-16,0 0-1 0,5 1-3 16,-1 3 0-16,8 6 2 0,5 4-3 0,7 4 4 15,3 1 8-15,6 6 0 16,5 5-1-16,3 8-5 0,2 7 0 0,7 5-2 16,6 6 3-16,4 1 5 0,4 2-6 15,0-1 0-15,2-2-6 0,-4 1 1 16,2-1-1-16,-8-2 2 0,-2 0-1 15,-1-7 1-15,-5-3 1 0,-3-6-1 16,-3-2 1-16,-7-4-1 0,-4-8-1 0,-8-2 0 16,-9-6-1-16,-4-7 1 0,-1-3-1 15,-9-4 0-15,0 0 1 16,0-2 1-16,-4-2 0 0,-5-6-2 0,-1-5-15 16,0-6-30-16,-5-3-38 0,7-5-36 15,4 4-1-15,2 1-124 0</inkml:trace>
  <inkml:trace contextRef="#ctx0" brushRef="#br0" timeOffset="83174.17">21343 11568 547 0,'0'0'80'15,"0"0"-19"-15,0 0-5 0,0 0 14 16,0 0-21-16,0 0-14 0,0 0-15 16,0 0-4-16,-8-42-4 0,8 42-6 15,-4 2-3-15,2 3-3 0,2 5-1 0,0 2-2 16,0 6 1-16,0 5 1 0,10 2 0 16,0 1-1-16,9 3 2 0,-3 0 0 15,9-1 0-15,0 0-1 0,0-3-2 16,0 0 3-1,1-4-1-15,-3-4 1 0,-10-5 1 0,-7-5-1 0,-2-2 0 16,-4 0 1-16,0 0 0 16,-8 2 1-16,-3 3 1 0,-9 1 0 0,-7 3 1 15,-6 4-2-15,-7-1-1 0,1 5 0 16,0-1 0-16,4 1-1 16,6 0 0-16,4-1-2 0,6 2-16 0,3-2-14 15,3 3-25-15,-3 0-25 0,6-1-24 16,-1 0-44-16,3-4-82 0</inkml:trace>
  <inkml:trace contextRef="#ctx0" brushRef="#br0" timeOffset="83693.39">21765 12261 570 0,'0'0'17'16,"-29"-66"17"-16,14 44-10 0,1 3 17 15,-3 1 4-15,3 3-14 0,-1 4-6 16,-1 5 1-16,3 2-4 16,-5 3-6-16,3 1-7 0,-5 5-4 0,1 8-4 15,-2 3 0-15,-1 9-1 0,-1 4 0 16,0 6 0-16,0 4-1 0,5 4 0 15,-1 6 1-15,1 7 1 0,3 1-1 16,1 6-1-16,7 2 1 0,5 1-1 16,7-1 1-16,7-4 0 0,7-1-1 15,7-3 1-15,5-4-4 0,11-1 4 16,3-10-1-16,7-1 1 0,8-7-3 0,4-9 1 16,2-9-2-16,2-11 3 0,3-5 0 15,-1-14 1-15,-2-6 1 0,-4-5 1 31,-4-5 1-31,-4-5-1 0,-9-4 7 0,1-7 5 0,-11-5 0 0,-2-5-1 16,-8-10-2 0,-4-7-3-16,-9-7-3 0,-7-5-2 0,-7-4 1 0,-7 3-1 15,-15 7-1 1,-18 9-1-16,-11 11 0 0,-15 13-1 0,-15 7-6 0,-8 10 1 0,-4 14-2 16,-8 9-2-1,4 7-5-15,6 11 10 0,8 6-3 0,15 7-6 0,8 6-17 31,6 7-25-31,2 3-50 0,5 0-28 16,6-3-80-16</inkml:trace>
  <inkml:trace contextRef="#ctx0" brushRef="#br0" timeOffset="84290.82">21742 12445 269 0,'0'0'110'0,"0"0"-60"0,0 0 4 16,2-60 18-16,-2 47-3 0,-2 1-22 16,0-1-7-16,-6 1-6 0,-1-4-4 15,1 2-1-15,0 2-5 0,-5 0-10 16,1 4-5-16,4 3-4 0,-5 1-3 15,3 4-1-15,2 0-1 0,-3 4 1 16,-1 8 0-16,0 4-1 0,-5 3-1 0,3-1-1 16,3 4 2-16,-1 1-2 15,6-3-6-15,2 1-2 0,4-4-1 0,0 0 4 16,0-2 1-16,6-1 0 0,0-4 1 16,6-2-1-16,-1-1 4 0,3-3-1 15,3-4 3-15,1 0 0 0,1-3 0 16,2-5 0-16,-5-3 0 0,5-2 1 15,-7-3 1-15,1 2 0 0,-5 0 2 0,-2 1 5 16,-1-2 7-16,-1 2-2 16,2 0 2-16,-4 2-1 0,2 5-4 15,1 1-4-15,-5 3-1 0,4 2-4 16,-2 1-2-16,2 6 0 0,0 3-1 16,7 6 1-16,-3 6 1 0,0 3 0 15,-1 7-1-15,1 4 1 0,-4 2 0 0,-4 3 0 16,-2-2 0-16,0 1 1 0,-8-4-2 15,0-5 2-15,-5-5 0 0,1-5-1 16,-3-1 2-16,-1-4-1 0,-3 0-2 16,1-3 1-16,-5-2 2 0,0-1-3 15,3-6 0-15,-5 0 0 0,4-3-6 16,0-1-12-16,3-2-20 0,7-2-8 16,1-2-23-16,4-2-7 0,6-3-8 15,0 1-26-15,0-6 5 0,6-1-114 16</inkml:trace>
  <inkml:trace contextRef="#ctx0" brushRef="#br0" timeOffset="84764.36">22067 12442 481 0,'0'0'90'0,"0"0"-22"0,14-52-14 16,-12 40 3-16,-2 3-12 0,0 2-14 0,0 0-11 15,-4 3-4-15,0 0-5 16,-2 3-1-16,-5 1-6 0,-1 0-3 0,-3 5-1 16,-3 1 1-16,3 5-1 0,-3 2 0 15,3 3 0-15,-5 2-1 0,7-1 0 16,-3 2-1-16,5-1-5 0,5-1-1 16,-2-1-2-16,4-2 1 0,4-3 1 15,0-2-3-15,0-3 0 0,4-1 1 16,4-3 1-16,0-1 5 15,3-1 3-15,3-4 1 0,1-2 2 16,3-2-1-16,-5-3 0 0,5 0 3 16,-10-4 8-16,1-2 2 0,-1-1-2 0,0-3 1 15,-1-2-1-15,-3 0 1 0,2 1-3 16,-2 2-3-16,0 8 1 0,-4 6 1 0,2 3-2 16,0 3-3-16,4 0 1 0,-3 5-3 15,3 4-2-15,2 7-2 16,6 5 2-16,-7 9 3 0,-1 6-2 0,0 7 1 15,-4 4 0-15,-2 6 1 0,-6-3 0 16,-2-1 0-16,-7-4 1 0,1-8-4 16,-1-7 2-16,-3-4 1 0,-3-7-2 15,0 0-1-15,-10-4 0 0,2-3-13 16,-4-2-11-16,0-7-15 0,-4-3-26 0,-6-9-55 16,-1-5-77-16</inkml:trace>
  <inkml:trace contextRef="#ctx0" brushRef="#br0" timeOffset="86057.22">15598 5822 28 0,'0'0'269'15,"0"0"-217"-15,0 0-7 16,0 0 14-16,0 0-6 0,0 0-4 0,0 0-3 16,5-51-7-16,-5 51-2 0,0-1 1 15,0 1-5-15,-2 0-3 0,2 0-2 16,0 0-9-16,0 0-8 0,-3 0-6 0,3 4-3 31,-2 7-1-31,0 4-1 0,-2 4-1 16,-4 6 1-16,0-1 1 0,1 4-1 15,3-2 0-15,2-1 1 0,-2 0-1 16,0-3 0-16,4 1 0 0,0-6 0 16,0-1 0-16,0 1-1 0,4-6 1 15,-4-3 0-15,4-1 0 0,-4-5 0 16,0-1 0-16,2-1 1 0,-2 0-1 0,0 0 0 16,0 0 1-16,0 0 0 15,0-3-1-15,0-1 2 0,0-2 0 0,0-5 1 16,0-2-3-16,0-7 1 0,-2-5 2 15,2-5-3-15,0-5 0 0,0-1 2 16,0-3 3-16,0 0-1 0,0 6 1 16,0 5 1-16,-2 8 0 0,-4 7 0 15,-2 3 1-15,2 3-1 0,-1 1-3 16,3 4-1-16,-2 2-2 0,-4 0 0 16,3 2 0-16,-1 7-1 0,4 5 1 15,-4 5-2-15,0 4 2 0,1 1-1 16,3 0 1-16,2 1-1 0,0-5 0 15,2-4 0-15,-4 2 1 0,4-4-1 16,-2 0 1-16,0 1 0 0,-2-5 0 0,0 0 1 16,1-1-1-16,3-3 0 0,0-2 1 15,0-4-1-15,0 0 0 0,0 0 0 16,0 0 0-16,0-1 1 0,0-2 1 16,0-6-1-16,3-2 1 0,5-6 1 15,0-5 1-15,2-3 1 0,9-3-1 16,-2-1 0-16,3 3 0 0,1 1-1 15,-5 3-1-15,3 4 2 0,-7 5-2 16,1 2-1-16,-1 4 2 0,-6 3 2 16,-1 1 1-16,-3 1 0 0,2-1-2 15,-4 1-1-15,2 2-1 0,0-2 0 0,0 2-2 16,2 0 0-16,0 1 0 0,2 7 0 16,-1 1-1-16,3 7 1 0,2 6 0 15,1 1 1-15,-1 6 0 0,6-2-1 16,-1 4-1-16,8 1-22 0,-5-1-30 15,1 0-78-15,-5-8-166 0</inkml:trace>
  <inkml:trace contextRef="#ctx0" brushRef="#br0" timeOffset="91509.84">17294 9397 182 0,'0'0'85'0,"0"0"-61"0,0 0-12 0,0 0 0 15,0 0 7-15,0 0 3 0,0 0 9 16,6-1 13-16,-6 1 3 0,-4 0-2 16,2-3-7-16,-1 2-4 0,1-2-7 15,2 2-1-15,-2-1 1 0,2 1 0 16,0 1 3-16,-2-1 4 0,2 0-7 16,0-1-8-16,0 2-1 0,0-1-7 0,0 0-1 15,0 1-2-15,0 0-3 16,0 0 0-16,0 0-3 0,-2 0 1 15,2 5-2-15,-2 2-1 0,-2 3 0 16,-4 6 2-16,-5 0 0 0,1 5 2 0,-7 4 0 16,1 0 2-16,-7 7 0 0,-6 6 0 15,-4 6-2-15,2 5-1 0,-7 2 1 16,1 3-2-16,0 0 0 0,0 3 0 16,6 2 0-16,-7 2-2 0,1 1 1 15,-2 1 1-15,-5-2 0 0,7-2-2 16,6-6-5-16,0-2 5 0,4-5 0 15,0-4 0-15,10-5-2 0,1-9 2 16,7-2 0-16,-1-6 2 0,8-5-2 16,0-5-2-16,2-3 2 0,2-3-4 0,0-2-6 15,0-2-5-15,0 0-2 0,0-10-10 16,6 0-12-16,2-4-17 0,0-2-13 16,-2 2-40-16,1 2-63 0,-5 1-125 15</inkml:trace>
  <inkml:trace contextRef="#ctx0" brushRef="#br0" timeOffset="91854.9">16421 10352 511 0,'0'0'53'0,"0"0"7"0,0 0-3 0,0 0 2 16,0 0-7-16,0 0-19 0,0 0-11 15,0 0-7-15,-6-44-9 0,6 49-6 16,0 7 0-16,0 5-5 0,0 6 5 16,0 4 3-16,0 0-2 0,0 3 0 15,0 1 0-15,0 1 0 0,0-1 0 16,0-1 0-16,0-4-1 0,0-2 0 16,2-4 0-16,0-8 1 0,2-2-1 15,0-3 1-15,7-4-2 0,5-3 1 16,-1-1 0-16,7-11 2 0,7-5 1 15,0-6 0-15,9-1-1 16,-5-1 2-16,2-1-3 0,-2 7 0 0,-8 6 1 0,-11 3-2 16,-8 9-20-16,-4 1-25 15,-2 6-40-15,-6 3-40 0,-4 0-61 0,-3 3-218 16</inkml:trace>
  <inkml:trace contextRef="#ctx0" brushRef="#br0" timeOffset="92422.86">16202 10956 539 0,'0'0'47'16,"-10"-57"-10"-16,6 38 4 0,-3 4 6 0,3-1 1 15,-4 7-12-15,2-1-14 0,2 2-5 16,-3 3-5-16,1 2 0 0,-2 1-5 16,0 1 0-16,-3 2-4 0,-5 4-2 15,3 5-1-15,-11 7 0 16,3 4-2-16,-6 8 1 0,0 3 1 0,0 4 0 16,0 2 1-16,7 2 0 0,-5 0-1 0,4 0 0 15,9-1 0-15,-7 0-1 16,9 1 0-16,2 0 0 0,6-2 1 0,-5-1 0 15,7-2-3-15,0 1 2 0,7-2-1 16,1-2 2-16,4-3-1 0,7-2 1 16,6-2-1-16,-3-3 1 0,7-3-2 15,7-5 1-15,5-3 1 0,4-4-2 16,1-4-2-16,8-3 4 0,-5-10-1 16,3-5 1-16,-5-7 0 0,1-7 2 15,-11-2 0-15,0-2 0 0,-6-1 0 16,-2-3 1-16,-8-1 1 0,-2 0 4 0,-9-5-1 15,0-2 4 1,-10-3 0-16,0-2-1 0,-12-4-4 0,-1-2-4 0,-5 0-1 16,-5 1 1-16,-4 7 0 0,-10 9-1 15,-8 13 0-15,-5 8-1 16,-6 11-2-16,0 7-9 0,-2 13-7 0,-1 10-5 16,3 6-10-16,4 7-17 15,-2 3-34-15,15 5-14 0,2 0-56 0,8-5-109 16</inkml:trace>
  <inkml:trace contextRef="#ctx0" brushRef="#br0" timeOffset="92879.47">16078 11207 495 0,'0'0'45'0,"15"-67"15"0,-9 51-9 15,0 3 1-15,-4 4 5 0,-2 2-10 16,0 2-11-16,-2 2-8 0,-4 2-6 16,-3 1-5-16,-3 0-7 0,-4 7-6 0,-1 5-4 31,-4 3 0-31,-6 7 0 0,9 1 0 0,-3 4 0 0,-2 0 0 0,9 2 0 16,-3 3 0-16,5-2 0 0,-5 1-3 15,7-1-7-15,4-3-2 0,0-3 0 16,0-2 3-16,6 1-1 0,0-3 3 15,0-2-1-15,6 0 4 16,0-2 2-16,4-1 1 0,3-2 0 0,-1-6-3 16,3-2 2-16,1-5 2 0,1 0-2 0,1-8 1 15,1-4 1-15,-1-3 1 0,1-2 11 16,-4-2 4-16,-1 0 0 0,-2 0-2 16,-7 1-2-16,-3-1 0 0,-2 0-1 15,0-4 0-15,0 3-2 0,-7 2-4 16,-1 3-2-16,-2 0 1 0,2 6-3 31,-1 5 2-31,-5 2-3 0,3 4 0 0,1 5-5 0,-6 5-10 0,3 7-12 16,-3 4-17-16,-1 4-10 0,1 0-38 15,5 0-6-15,1-2-68 0,2-7-157 16</inkml:trace>
  <inkml:trace contextRef="#ctx0" brushRef="#br0" timeOffset="93396.97">16289 11187 526 0,'0'0'38'0,"0"0"14"16,16-54-3-16,-7 47 2 0,-5 2 0 16,0 1-9-16,-2 2-10 0,-2 1-6 15,2 1-9-15,-2 0-5 0,0 0-2 16,0 0-3-16,0 0-2 0,0 0 1 15,-2 4-6-15,0 3 2 0,-6 3 0 0,-3 1 0 16,1 0 1-16,-2 0-2 0,-7 1 1 16,5-2-2-16,-7-4-3 15,4 2-4-15,-3-2-2 16,3-3-2-16,7 0 2 0,-1-3 3 0,7 0 1 0,0 0 4 16,-2-5 0-16,6-1-1 0,-2-3 1 31,2-4-2-31,0 1 3 0,0-1 0 0,8 1 4 0,0 2-1 0,1 4 0 31,3 1-2-31,5 1 1 0,-1 3-2 16,3 1 1-16,2 1 2 0,-5 6-2 15,3 1 1-15,-5 4-1 0,-6 2 1 16,1 2-1-16,-5 5 1 0,-4-1-2 16,0 3 2-16,-11 0-2 0,1-4-1 0,2 0-1 15,-9-2 2-15,3-1 0 16,1-2 1-16,-1-1 0 0,8 0-1 0,0-4 1 15,-1-1-2-15,3 0 2 0,2-4-2 16,2-1 0-16,0-1 1 0,0-2 0 16,0 0 1-16,2 0 2 0,6-3-1 15,1-2 2-15,5-5 1 0,7-3 2 16,4-2-1-16,-3-2-3 0,1-1-2 16,4 3-1-16,-6-1-19 0,-3 0-47 15,-9-3-87-15,-3 0-203 0</inkml:trace>
  <inkml:trace contextRef="#ctx0" brushRef="#br0" timeOffset="94593.06">17546 5967 268 0,'0'0'65'0,"0"0"-2"16,0 0 12-16,0 0-4 0,0 0-9 16,0 0-13-16,0 0-6 0,0 0 4 15,0 0-6-15,-19-41-8 0,19 41-11 16,0 0-8-16,-2 3-5 0,2 3-7 16,2 4-2-16,-2 8-4 0,0 11 4 15,-2 1 2-15,-2 7-1 0,-2 3 0 16,0 0 1-16,1 0-1 0,-1-2-1 15,-2-3 1-15,6-5 0 0,2-2-1 16,0-2 0-16,0-6-3 0,0-5-5 16,0-3 2-16,0-7-5 0,0-2-3 0,0-3 2 15,0 0 2-15,0 0 3 0,2-8 1 16,-2-5-1-16,2-5 7 0,0-6 1 16,-2-2 0-16,0-5 1 0,0-2 1 15,0-3 0-15,0-4 6 0,0-4 0 16,-6-2-1-16,2 1 3 0,-2 4-2 15,-3 5 5-15,1 10-6 0,2 6 2 16,0 10 5-16,3 5 1 0,3 2-3 16,0 3-1-16,-2 0-5 0,2 0-6 15,-2 6-1-15,0 3-5 0,0 7 2 16,-4 5 1-16,-4 7 2 0,1 2 0 16,-3 3 0-16,0 2 0 0,-1-2 1 0,5-2-1 15,-2-1-1-15,5-1 1 0,-1-3 0 16,2-2 1-16,2-4-1 0,-2-5 0 15,2-6 0-15,2-5 0 0,-2-1 0 16,2-3 1-16,0 0-1 0,0-2 2 16,0-2 2-16,0-5 0 0,2-8 7 15,4-5-3 1,2-6-4-16,1-4 3 0,5-3-2 0,-2-2 1 0,5 5-2 16,-3 3 0-16,3 6 0 15,-3 7-1-15,-5 5 2 0,-3 5-3 0,4 4 2 16,-6 2-3-16,3 0-1 0,-1 6-1 0,6 4 0 15,1 7 0-15,-3 5 0 0,7 8 1 16,-3 4 0-16,5 4 0 0,-1 4-15 16,5-2-34-16,4-1-49 0,-9-7-126 15</inkml:trace>
  <inkml:trace contextRef="#ctx0" brushRef="#br0" timeOffset="96949.74">18879 13086 242 0,'0'0'46'16,"0"0"-20"-16,0 0 0 0,0 0 4 0,0 0 7 15,0 0-11-15,0 0-6 0,0 0-3 16,0 0 2-16,-17 0 2 0,15-1-3 16,0-2-1-16,2 2 5 0,0-2 2 15,0 3 0-15,0-2-2 0,0 1 1 16,0-2 0-16,0 2-6 0,0-1 1 15,0 2-3-15,0 0-1 0,0 0 2 16,0 0 0-16,0 0-3 0,0 0-1 16,0 0-4-16,0 0 1 0,4 0-5 0,1 0-1 15,7 3 2-15,7 3 1 16,-3 4 2-16,13 3 3 0,-2 2 0 0,6 5 0 16,2 3 0-16,4 5-1 0,3 3 0 15,3 4-2-15,3 4 0 0,6 6-1 16,3 1 3-16,-3 3-4 0,0 2-2 15,-2-1 1-15,-7-1 0 0,-4-2-1 16,1-3-1-16,-5-2-3 0,-4-1 1 16,-4-3-1-16,-2-5 1 0,-6-2 0 15,-3-4 0-15,-3-5 0 0,-5-2 0 16,-2-6-1-16,-4-3 3 0,0-5-3 16,-4-3 0-16,0-3-3 0,0 0-3 15,0 0-4-15,0-4-2 0,0-2-5 0,-2-1-3 16,-4-3-15-16,4 3-17 15,-2-1-24-15,2-2-3 0,-2 2-20 0,2 2-42 16,-2 0-52-16</inkml:trace>
  <inkml:trace contextRef="#ctx0" brushRef="#br0" timeOffset="97296.43">19755 13614 473 0,'0'0'37'0,"0"0"16"16,-24-50 5-16,20 46-2 0,-1 1-1 16,3 1-8-16,0 2-12 0,2 0-9 15,0 0-8-15,0 0-9 0,0 3-8 16,4 4-1-16,3 3 0 0,3 4 0 0,2 2 2 16,-1 1 1-16,3 5 0 15,3-1 0-15,-1 3 0 0,1-1 0 16,-1-2-1-16,3 1-1 0,-5-2 0 0,3 2 1 15,-1 0-2-15,-1-3 0 0,-5-3 1 16,-1-4-1-16,-3-2 0 0,-6-4 3 16,0-2-1-16,0 2 1 15,-9 0 7-15,-5 3 2 0,-7 0-2 0,-8 2-5 16,-8 2-4-16,-6 2 2 0,-5-1-3 16,3 1-4-16,1 3-9 0,5 0-8 15,4 1-12-15,8-3-7 0,6 0-23 0,15-3-27 16,4-1-41-16,2-1-105 0</inkml:trace>
  <inkml:trace contextRef="#ctx0" brushRef="#br0" timeOffset="97901.06">20049 14091 487 0,'0'0'54'0,"0"0"12"0,0 0-21 15,-41-51 13-15,32 47 2 0,1 1-18 0,2 1-17 16,-4 1-4-16,5 1-7 0,1 0-3 15,0 3-7-15,0 3-3 0,-4 4-1 16,0 6-4-16,-5 4 2 16,3 6 2-16,-5 4 0 0,1 2 0 0,-3 2 0 15,1 2 1-15,-3 0 0 0,3 3-1 16,-1 4 0-16,3 1-1 0,-1 1 0 16,3 2-1-16,8 1 1 0,2 2 1 15,2-4-1-15,2-1-2 0,6-4 2 0,8-3 1 16,5-2 0-16,4 0-1 0,6-7 0 15,2-1 0-15,6-2 0 16,3-7 0-16,5-4 0 0,-1-6-2 0,5-6 3 16,-3-3 1-16,4-9-1 15,-7-7 1-15,0-2 1 0,-1-5-1 0,-5-2 1 16,-4-7 3-16,-2-1 2 0,-2-4 2 16,-2 0 1-16,-4-4-1 0,-4-2-1 15,-5-1-1-15,-5-2-1 0,-3-2 0 0,-6-2 4 31,-2-2-2-31,-8 1-4 0,-5 1-2 0,-5 5 0 0,-3 4 0 16,-6 4-1 0,-4 3 1-16,-2 5 0 0,-2 0-1 0,-2 8-1 0,-3 5-4 0,-3 7-6 15,2 6-7 1,-5 3 4-16,-3 6-7 0,5 6-10 0,-5 5-11 0,3 1-30 16,3 1-25-16,1-3-36 0,11-3-114 15</inkml:trace>
  <inkml:trace contextRef="#ctx0" brushRef="#br0" timeOffset="98527.63">20103 14262 353 0,'0'0'45'16,"0"0"7"-16,-2-64-1 0,2 47 4 15,2 0-7-15,-2 4-10 0,0 3-4 16,0 6-17-16,0 2 9 0,0 1 4 15,0 1-7-15,0 0-1 0,-4 3-15 16,-3 1 0-16,-1 3-2 0,-2 4-5 16,-5 3-2-16,-3 5 1 0,3 2 0 15,5 2 0-15,0 3 1 0,-1-2-1 0,7 1-1 16,0-2 1-16,2-2-2 0,2-3 0 16,0-7 1-16,2 1 0 0,4-3 0 15,0-2-1-15,3 0 0 0,3-3 1 16,-4-2 1-16,5-2 1 0,1-2 0 15,-1-5 1-15,3-1 1 0,-6-2 2 16,3-1-2-16,-1-3 2 0,-3 2 4 16,-3-2 3-16,0 3 2 0,-2 2-1 15,0-3-1-15,-2 6 1 0,-2 2 0 16,2 4 1-16,-2 0-2 0,0 0-6 16,0 0-3-16,0 3-2 0,2 3-3 0,0 7-1 15,3 1 3-15,1 6 1 0,2 6 2 16,-4 2-1-16,0 4 0 0,-2 4-1 15,-2 1 4-15,-2 3 2 0,-6 1-2 16,-2 0-1-16,-3-1-1 0,-3-3 1 16,-1-2-2-16,-3-8 1 0,1-5 1 15,-2-3-3-15,3-4 0 0,1-2-6 16,-3-6-8-16,1-1-9 0,0-3-16 16,3 0-20-16,1-3-16 0,5 0 6 0,8-4-26 15,-2-10-26-15,4-4-76 0</inkml:trace>
  <inkml:trace contextRef="#ctx0" brushRef="#br0" timeOffset="99141.3">20355 14284 375 0,'0'0'72'0,"0"0"-14"15,0 0 0-15,0 0-8 0,0 0-21 0,0 0-11 16,0 0-2-16,0 0-8 0,-35-2-2 16,31 2-1-16,-3 0 0 0,5 0 1 15,0 0 4-15,0 0 1 0,2-3 3 16,0 3 4-16,0 0 1 0,-2-2 2 16,2 2-2-16,0-2-5 0,0 0-4 15,0-3-3-15,2 1 0 0,2-3-3 16,5 1 0-16,-1-2-4 0,2 2 2 15,3-1-1-15,-5 3-1 0,2 1 2 16,-1 3-1 0,-3 2 0-16,0 2-1 0,-2 1 1 0,4 3-1 0,-1 2 2 15,-3 3-1-15,0 1 0 0,-2 4 0 0,-2 2 1 16,-2 2 1-16,-6 0-1 16,-1 1-1-16,-1-1-1 0,0-3-2 15,-1-3 2-15,1-4-3 0,2-1-4 0,1-6 1 16,1-1-1-16,2-3 5 15,0 0 0-15,4 1 1 0,-2-1 1 0,2 1 0 16,0-2 1-16,0 0 1 0,0-2-2 16,0-1 3-16,0 0 2 0,0-1-1 15,2 1 1-15,4-1-2 0,0-1-1 16,1 3-1-16,1 1 2 0,0 0-2 16,7 1 1-16,-3 0 0 0,7 1 1 0,-5 5-1 15,5 1 1-15,-1 1 1 16,1 4-2-16,-7 2 0 0,1 4-1 0,-5 1 0 15,-4 1 1 1,-4-2 0-16,-4 1 0 0,-10-2 2 16,-3 2 1-16,-10 3 0 0,-4-4-2 0,-4 2 0 0,-4-1-2 15,-1-3-1-15,3-1-10 16,0-2-11-16,4-4-17 0,6 1-17 16,2-6-38-16,11-4-7 0,5-4-69 0,7-6-220 0</inkml:trace>
  <inkml:trace contextRef="#ctx0" brushRef="#br0" timeOffset="100260.98">19396 5834 349 0,'0'0'84'16,"0"0"-5"-16,8-51 6 0,-6 40-27 16,-2 3-11-16,0 4 4 0,0 1-3 15,2 2-12-15,-2 1-4 0,0 0-8 0,0 0-8 16,0 4-11-16,0 4-4 0,-2 5-1 16,0 2 0-16,-2 6 1 15,2 4 1-15,-2 0-2 0,0 6 2 16,-3-2-2-16,1 1 0 0,0 5 1 15,0 0 0-15,2 2-1 0,0-5 2 0,-1 0-2 16,3-2 0-16,-2-3 0 0,4 0 0 16,0-4-15-16,0-1-11 0,0-6-8 15,0-5-6-15,-2-4-10 0,-2-2-20 16,-2-4-5-16,0-1-26 0,-3-4-44 16,1-3-115-16</inkml:trace>
  <inkml:trace contextRef="#ctx0" brushRef="#br0" timeOffset="100653.39">19359 5787 42 0,'0'0'464'0,"0"0"-401"0,0 0-4 0,0 0 9 16,0 0-4-16,0 0-14 0,0 0-17 15,0 0-9-15,0 0-13 0,-42 8-8 0,32 8-2 16,-2 1-1-16,-3 5 0 15,3 2 0-15,1-2 0 0,-1 3 0 16,2 0 0-16,3-3 0 0,-1 2 0 16,0-7-1-16,6-5 1 0,0-3 0 0,0-5 0 15,2-3 0-15,0-1-1 0,0 0-1 16,0-1 1-16,2-4 1 0,2 0-1 16,8-8 1-16,-1-3 3 0,5-4-1 15,-1-5 4-15,-1-2 1 0,3-3 5 16,-1-1 1-16,1 0 3 0,-1 4-1 15,-1 8-2-15,-9 8-6 16,2 5 1-16,-4 6-1 0,-4 2-2 0,11 5-3 16,-5 4-1-16,6 3-1 0,3 5 2 15,-5 2 1-15,2 3-3 0,3 3 0 0,-7-3 1 16,2 3 1-16,-1-5-2 16,-1-2 0-16,-2 0 0 0,2-4-11 0,-1 1-29 15,-3-2-9-15,0-2-38 0,-4 0-78 16,-2-1-142-16</inkml:trace>
  <inkml:trace contextRef="#ctx0" brushRef="#br0" timeOffset="104105.59">12353 11306 206 0,'0'0'68'0,"0"0"-27"0,0 0 7 16,0 0 11-16,0 0-15 15,0 0 1-15,0 0-4 0,0 0 1 0,-2-10-2 16,2 9-5-16,0 0-1 16,0 1-3-16,0 0-5 0,0 0-2 15,0 0 1-15,0 0-7 0,0-1-3 0,0 1-5 16,0 0-2-16,0-1-5 0,2 1-1 15,0-1 0-15,4 7-2 0,3 1 1 16,3 4 1-16,3 3 0 0,3 8-1 16,-1 2 1-16,3 8-1 0,7 5 0 15,-4 6 2-15,2 6 2 0,2 1-1 16,2 0-2-16,0 1 1 0,-5 3-1 16,3 0-1-16,-2 0 1 0,4-1 0 15,0-3 1-15,-4-2 1 0,-1-5-1 16,-1-7-2-16,4-2 0 15,-8-6 1-15,-1-7-2 0,-5-3 1 16,-1-8-1-16,-6-4-1 0,-6-3-2 0,0-3-12 0,0 0-10 16,0-3 1-16,-2-4-5 15,-2-5-37-15,-6-3-19 0,-3 5-44 0,7 2-76 16</inkml:trace>
  <inkml:trace contextRef="#ctx0" brushRef="#br0" timeOffset="104594.96">12698 12285 330 0,'0'0'106'0,"0"0"-47"16,0 0 9-16,-22-61-7 0,15 52-12 16,7-1-5-16,-2 1-9 0,2 3-11 15,0 2 1-15,0 3-5 0,0-1-8 16,2 2-4-16,5 0-4 0,-3 0-1 16,0 3-2-16,10 4 0 0,3 5 1 0,-1 3 1 15,3 4 0-15,4 4-2 16,-5 0 0-16,5 4 0 0,-4 0 0 0,-1-2 0 15,5 0-1-15,-9-5 1 0,7 0 0 16,-8-6-1-16,3-6 1 0,-6-1-1 16,5-5 1-16,-1-2 0 0,-5-3 1 15,7-8 1-15,-5-5 2 0,-1-3 6 16,2-4 5-16,-3-3-5 0,-5-3-1 0,0-2-5 16,-2-2-2-16,-2-1-2 15,2 4 1-15,-2 1-1 16,0 8-1-16,0 7 0 0,0 6 0 15,0 2-1-15,-4 3-1 0,0 3-2 0,0 0-18 0,-5 9-17 16,-3 8-31-16,-1 8-46 0,-3 6-12 16,1 3-50-16,-1-2-125 15</inkml:trace>
  <inkml:trace contextRef="#ctx0" brushRef="#br0" timeOffset="105224.76">12804 12785 232 0,'0'0'67'0,"0"0"-17"0,0 0 8 0,0 0-7 16,0 0 7-1,0 0-5-15,-11-53-8 0,7 47-6 0,-2 2-6 0,4 0 1 16,-2 2-3-16,-2 2-7 0,-7 0-4 16,3 0-6-16,-5 7-5 0,-1 4-4 15,-1 3-3-15,1 6-2 0,-3 4 0 16,5 1 0-16,-5 6-2 0,5 3 2 15,-1 2 0 1,3 4 0-16,4-1 0 0,-5 3 0 0,3 1 0 16,2 0 2-16,5-1-2 0,3-1 0 0,0 3-3 15,3 0 3-15,7 3-1 0,8 1-1 16,-3-3 0-16,8-2 0 0,4-2 1 0,-3-7 1 16,7-8-1-16,2-7-1 0,5-7 1 15,-1-7 1-15,0-5 0 0,0-2-1 16,5-13 1-1,3-7 2-15,-1-4 0 16,-9-7 3-16,6-5 5 0,-6-2 3 16,0-3 2-16,-2-1-1 0,-4 0-2 0,2-1-1 15,-4-1 1-15,6-4-3 0,-8 0 1 0,-6-3-4 0,-3 1-4 16,-10 3 0 0,-6-3-2-16,-8 1 5 0,-13 0 3 0,1 2 7 15,-9 4-12-15,-10 3-1 0,-7 8 0 0,-6 10 0 16,-3 11-1-16,-12 9-1 0,-5 5-4 15,0 13-7-15,-1 7-2 0,1 5-5 0,4 4-5 16,4 7-13-16,6 1-12 0,8 5-28 16,1-1-21-16,5 1-58 15,11-6-122 1</inkml:trace>
  <inkml:trace contextRef="#ctx0" brushRef="#br0" timeOffset="106450.43">12855 12894 181 0,'0'0'100'0,"0"0"0"0,0 0-6 0,0 0-10 16,0 0-15-16,9-56-19 0,-9 44 1 15,0 1-8-15,0 1-10 0,0 3-7 16,0 5-5-16,0 0-2 0,0 1-4 16,0 1-3-16,0 0-3 0,0 7-5 15,0 5-3-15,0 8-1 16,-2 3 1-16,0 5-1 0,-1 1 1 16,1 1 0-16,-2 0 0 0,2-3 0 0,0-2-1 15,0-2 0-15,0-4 0 0,0-1 0 16,2-1-8-16,0-4-14 0,0-1-6 15,0-4-6-15,0-2-26 0,0 0-9 16,0-4-8-16,0-2-49 0,0 0-48 16</inkml:trace>
  <inkml:trace contextRef="#ctx0" brushRef="#br0" timeOffset="107004.09">13112 12894 380 0,'0'0'80'0,"0"0"-1"0,0 0-4 16,0-64-16-16,-2 52-8 0,-2 1-14 15,-5 0-13-15,1 6 0 16,0 1-5-16,4 1-4 0,-5 2-3 0,-5 0-4 16,6 1-2-16,-7 0-2 0,1 5-3 0,3 2-1 15,-5 3-1-15,3 4 0 16,-5 1 1-16,5 5-1 0,-1 2-1 0,2-1 0 15,3 3-3-15,1-1-4 16,0-1-1-16,4 0-3 0,1-6-1 0,3-1-3 16,0-3-1-16,5-2 5 15,5 0 1-15,-2-6 7 0,1-2 4 0,3-1 1 16,2-1 0 0,-3-4 1-16,7-8-1 0,-5 0 3 0,7-2 2 0,-5-3 5 0,3 1 1 15,-7 0 4-15,-1 1-2 16,3 4 1-16,-9-3-2 0,-2 2 1 0,4 3 1 15,-4-2 1-15,0 6 0 0,-2 0-6 16,2 3-1 0,-2 2 0-16,0 0 0 0,2 0-5 0,-2 1-1 15,6 5-1-15,-1 3-1 0,-1 2 2 0,0 3 0 16,0 0 0-16,4 3-1 0,0 3 3 16,1 2 0-16,-5 3 3 0,2 1 4 15,-2 2-2-15,2 4-2 0,-1-1 0 16,-1 0-3-16,-2 1-1 0,0-3-2 0,0-1 0 15,-2-3-1-15,0-3 0 16,-10-2 0-16,-11-2 4 0,2 0-4 0,-1-4 0 16,-7 1-6-1,0-4-10-15,2-1-13 0,2-5-7 0,-4-2-21 0,1-3-38 16,3 0-47-16,6-5-85 0</inkml:trace>
  <inkml:trace contextRef="#ctx0" brushRef="#br0" timeOffset="108485.22">21285 6163 291 0,'0'0'141'0,"0"0"-68"0,0-61-17 0,0 49 12 15,0 0-14-15,0 4-8 0,0 1-4 16,0 1-7-16,0 1-6 0,-2 4-4 16,2 1-2-16,0 0-6 0,-2 0-7 15,2 1-6-15,-2 11-4 0,-2 5 0 16,0 9-1-16,-5 0 1 0,1 5 1 15,0 1 0-15,2-1 0 0,-3 2-1 16,-1-4 1-16,4-1-1 0,0 0 0 16,-1-3 1-16,-1 0-1 0,4-6-1 15,0-1-8-15,4-4 3 0,0-6 1 16,0-3-13-16,0-1 5 0,-2-4 0 0,2 0 2 16,0 0 6-16,0-7-7 0,0 0 12 15,0-5 0-15,0-2-2 0,0-7 2 16,-2-1 0-16,0-6 0 0,-2-3 0 15,-1-5 0-15,3-7 0 0,0-4 0 0,2-2 2 16,2-1-1-16,3 8 4 0,-1 11 0 16,-2 13 1-16,-2 10 10 0,0 5-3 15,0 3 1-15,0 0-5 0,0 2-8 16,0 8-1-16,2 4-4 16,-2 11 4-16,0 3-2 0,-2 7 4 0,-4 1-2 15,-7-1 0 1,1-1 1-16,3-2 0 0,-3-4 0 0,4-6-1 0,2-3 0 15,4-5 0-15,-1-6 1 16,1-5-1-16,2-1 0 0,0-2 0 0,0 0 0 16,2 0 1-16,3-8 0 0,3-6 0 0,6-6 1 15,1-5 1-15,5-6 2 16,3-6 2-16,0-3-1 0,4-2 3 0,-2 0 2 16,-3 5-2-16,-1 8 1 15,-7 7-1-15,-1 11 0 0,-7 6-3 0,-4 4 0 16,-2 1-5-16,2 4-1 0,0 8-1 15,4 6-3-15,-3 9 3 0,1 3 1 16,0 7-2-16,0 3-20 16,-2 1-21-16,-2-2-38 0,-4-1-91 0,-9-7-212 0</inkml:trace>
  <inkml:trace contextRef="#ctx0" brushRef="#br0" timeOffset="109162.36">13914 9363 232 0,'0'0'88'0,"0"0"-34"0,0 0 8 0,0 0 4 15,0 0-13-15,0 0-10 0,0 0 4 16,0 0-7-16,0 0-1 0,-6-25-4 16,1 25 0-16,3 0-6 0,2 1-6 15,-2 3-4-15,2 2-5 0,0 3-2 16,0 5-3-16,0 6 0 15,4 5-1 1,1 2 4-16,-1 1-1 0,4 1 3 16,4 5-11-16,-3 1-3 0,7 5 1 0,1 2 0 15,-5 2 0-15,7 0-1 16,-7-5 1-16,3-2 0 0,-5-5-1 16,2-2 1-16,1-4-1 0,-7-4-2 15,2-1-11-15,5-4-7 0,-7-1-13 0,0-4-16 16,-6-4-41-16,0-1-39 0,0-4-95 15</inkml:trace>
  <inkml:trace contextRef="#ctx0" brushRef="#br0" timeOffset="109602.26">13891 10118 408 0,'0'0'111'0,"-12"-62"-42"15,8 42-10-15,4 3 4 0,0 4-10 16,0 2-11-16,0 2-10 0,0 2-2 16,0 1-6-16,0 2-6 0,0 3-5 15,0 1-3-15,0 0-4 0,2 0-3 0,4 5-3 16,8 4 0-16,-3 2 0 15,11 4 0-15,-3 2 2 0,6 1 0 16,-3 4 1-16,-1 0-2 0,4 4 1 16,2-1-2-16,-11-6 1 0,5-1 0 15,-6-7 0-15,-1-1-1 0,-6-3 0 16,-2-6-2-16,-1 1 2 0,1-2 0 0,2 0-1 16,-4 0 1-16,4-7-1 0,5-3 1 15,-1-4 0-15,-1-6 1 0,3-3-1 16,-6-5 0-16,1-2 1 0,-1-5 0 15,0-3 0-15,-4 3 0 0,-2 4 1 16,0 8-2-16,-2 10-2 0,0 3 1 16,0 7-6-16,0 2-13 0,-4 1-7 15,2 7-29-15,-4 7-53 0,-4 4-49 0,1 1-109 16</inkml:trace>
  <inkml:trace contextRef="#ctx0" brushRef="#br0" timeOffset="110183.47">14044 10555 547 0,'2'-70'22'0,"-2"38"-9"16,0 5 1-16,-2 6 8 0,-2 5 6 15,0 1 2-15,-9 2 3 0,3 2-2 0,4 1-5 16,-7 5-7-16,3-1 0 0,0 2-2 16,1 1 0-16,-5 2-6 0,4 1 0 15,-9 0-4-15,5 4-1 0,1 1 0 16,-7 5-3-16,7 2 0 0,-3 1-2 16,3 5 0-16,-5 4-1 0,5 6-1 15,-5 6 0-15,5 1 0 0,-1 6 1 16,-1 3 0-16,5 4 0 0,-3 0 0 15,7-3 0-15,2-3 0 0,4 3 0 16,4-2 0-16,7 3 0 0,1 0 0 16,-2-4 1-16,9-4 0 0,-3-4-1 15,11-4 0-15,2-6-1 0,4-3 1 16,3-5 0-16,-1-6-1 0,10-6 1 0,1-4 0 16,-5-7 0-16,2-5 1 15,3-9 0-15,-3-5-1 0,-1-6 0 0,3-3-4 16,-2-1 4-16,-3-7 1 15,-1 0 1-15,-2-4 4 0,-6-2-2 0,-4-4 1 16,0-1 4-16,-10-3 1 0,-3 0-2 16,-10-5-1-16,-4 1-1 0,-12 4 5 15,-9 4-3-15,-10 12-5 0,-4 10-1 16,-4 9-2-16,-13 9-1 0,2 4 0 16,-5 8-2-16,9 1-14 0,-6 10-5 15,11 8-5-15,-2 4-11 0,5 8-16 16,5 4-32-16,4 5-7 0,5 1-73 0,-5-3-120 15</inkml:trace>
  <inkml:trace contextRef="#ctx0" brushRef="#br0" timeOffset="110734.87">14050 10671 478 0,'0'0'55'0,"0"0"16"16,6-60-10-16,-6 50 0 0,5 4-11 16,-5 2-9-16,4 2-11 0,-2-1-7 0,-2 2-8 15,2 1-6-15,2 0-6 16,-4 0 0-16,6 0-3 0,-2 1 0 0,2 5 2 16,-1 0-2-16,-1 1 1 0,-4 1-1 15,0 3 1-15,0 0 0 0,-11-2-1 16,1 4 2-16,-2 0-1 15,-9-1-2-15,0 2 1 0,1-5-7 0,-5 0-4 16,4-3-2-16,5-2 2 0,3-1 5 16,3-3 6-16,2-2 0 0,6-3 0 0,-3-1 0 15,1-3 0-15,0-2 0 16,0-1 0-16,2-3 0 0,2-1 1 0,0 2 2 16,6 1 0-16,2 0-1 15,1 5-1-15,7-1-1 0,1 2 0 0,8 4 1 16,-7 3 1-16,1 0-1 15,-3 4 1-15,-1 6 1 0,-11 7-2 0,0 3-1 16,-4 5 1-16,0 1-1 0,-6-1 0 16,-2 1 0-16,-7-1-1 15,5-4-5-15,-1-1-1 0,1-5 1 0,2-2 2 16,4-4 4-16,2-2 0 0,0 0-1 0,2 0 1 16,0-1-2-16,0-2 2 15,0-1-1-15,4-2 0 16,0 0 1-16,4-1 0 0,5-1 2 0,-5-5-1 0,6-1 0 15,3-1-1-15,-5 0 1 0,7-4-1 16,-1-1-1-16,1-2-23 0,8-1-50 16,-8-3-33-16,1 0-93 0</inkml:trace>
  <inkml:trace contextRef="#ctx0" brushRef="#br0" timeOffset="111112.98">14292 10533 473 0,'0'0'55'0,"0"0"-10"0,0 0 14 16,-58 0-21-16,44-2-13 0,1-1-3 15,7 0 0 1,-2 3-5-16,-2-1 0 0,3 2 3 0,5-4-2 0,2 3-2 16,0-1-2-16,0-1-1 0,0 0-4 15,0 0-4-15,9-2-2 0,1 0-1 16,2-3 2-16,5 1 2 0,6 0 2 15,-1 1 1-15,-1 3-2 0,-2-1-1 16,1 3-2-16,-7-1-2 16,-3 1 3-16,-2 3-3 0,0 2-1 0,-3 2 2 0,-3 2-1 15,0 4 0-15,0 3 1 0,-2 1 0 16,0 6 0-16,-2 1 0 0,0 3-2 16,2 6-1-16,0 4 0 0,0 5 0 15,0 0 1-15,0-5-1 0,0-3 0 16,0-5 0-16,0-1 0 0,0-7 0 15,0-5-2-15,2-3-12 0,-2-6-9 16,-2-2-13-16,0-4-6 0,-3-1-19 16,1-5-8-16,0-2-12 15,-4-4-33-15,2-1-25 0,0-1-123 0</inkml:trace>
  <inkml:trace contextRef="#ctx0" brushRef="#br0" timeOffset="111280.7">14298 10762 390 0,'0'0'121'0,"0"0"-26"15,0 0-25-15,0 0 4 0,0 0-11 16,0 0-18-16,0 0-9 0,0 0-9 16,-6-23-5-16,12 17-6 0,5-3 1 15,11-1-3-15,1-2-4 0,8-4-6 16,8-2-3-16,5 0 0 0,-3-3-1 16,11 0-6-16,-9-4-52 0,3-3-53 0,-11 1-165 15</inkml:trace>
  <inkml:trace contextRef="#ctx0" brushRef="#br0" timeOffset="116346.3">15917 11629 180 0,'0'0'71'0,"0"0"-25"15,0 0 3 1,0 0 16-16,0 0-14 0,0 0-1 0,0 0-7 0,0 0-7 16,0-45-4-16,0 45-3 0,0 0-3 15,0 0-2-15,-2 0 5 0,2 0-3 16,-2 0-6-16,2 0-3 0,0 0-2 16,0 0-3-16,-4 8-1 0,-1 3-3 0,1 5 2 15,-2 5 2-15,-4 1-1 0,-5 2 0 31,3 0-4-31,-9 3-1 0,5 2-1 0,-9 0-2 0,-2 4 0 16,-2 3 1-16,-2 2-2 0,-2 3-1 0,6-1 1 16,-6 0 0-16,6 1-1 0,-2 0 0 15,0-1-1-15,0-2 3 0,2-3-3 16,3 1-2-16,-3-2 2 0,0-3 0 16,-2-4 0-16,8-4 0 15,5-3 0-15,-3-5 0 0,9-6-4 0,6-4-3 16,0-4-4-16,4-1-4 0,0 0-2 15,0 0-4-15,0-4-1 0,0-2-16 0,0-2-17 16,4 1-9-16,-2-3-21 0,0 1-48 16,2-1-84-16</inkml:trace>
  <inkml:trace contextRef="#ctx0" brushRef="#br0" timeOffset="116943.82">15245 12177 136 0,'0'0'298'16,"0"0"-254"-16,0 0 21 0,0 0-4 0,0 0-13 15,0 0-10-15,0 0-5 0,-48-47-8 16,44 47-7-16,-2 0-5 0,0 2-5 15,2 2-3-15,-2 1-2 16,4 1-1-16,-1-1 1 0,1 0-1 0,2-1 1 16,-2 0 1-16,0 1 0 0,2-3 0 15,0 1-2-15,0 0 1 0,0-1 0 16,0 1 0-16,0-3-1 0,0 3 0 16,0-3 1-16,0 0-1 15,0 0 0-15,0 0 1 0,0 0-1 0,0 0 1 16,0 0-2-1,0 0 1-15,0 0 0 0,0 0 0 0,0 0 0 0,0 0 0 16,0 0-2-16,0 0 1 0,0 0-1 0,0 1 1 16,0-1-1-16,0 0 1 0,0 2 0 15,0 1 2-15,4 4-2 0,-4 0 2 16,0 2 0-16,2 4 1 0,-2 2-1 16,0 1 0-16,3 2 0 15,-3 1-1-15,0 4-1 0,0-1 0 0,0 3 1 31,0-1-2-31,0 0 0 0,0 2 0 0,0-2 1 16,2-3-1-16,2-1 0 0,2-5 0 0,0-2 0 0,0-7 0 0,1-5 0 31,-1 1 1-31,6-2-1 16,3 0 1-16,3-6 1 0,5-5 0 0,6-3-1 16,2-4 3-16,4 0-3 0,-2 0 0 15,0 5-1-15,-2 1 0 0,-2 3-1 16,0 2-10-16,-10 1-18 0,1 4-7 15,-1 2-23-15,-7 0-26 0,-10 0-42 16,-2 4-114-16</inkml:trace>
  <inkml:trace contextRef="#ctx0" brushRef="#br0" timeOffset="117779.88">14925 12750 219 0,'0'0'66'0,"0"0"-13"0,0 0 12 16,0 0-13-16,0 0-3 0,4-57-6 15,-4 49 0-15,0 2-5 0,-4-1-5 0,-1-1-4 16,1 0 2-16,-2 1-3 0,0-2-4 15,4 4-1-15,0 0-3 16,-2 1-7-16,0 1-1 0,-1 1-1 16,-1 2-2-16,2 0-2 0,0 0-1 0,0 1-2 15,-2 6-2-15,-3 1-2 0,-1 4 1 16,0 2-1-16,-1 0 0 16,-1 2 0-16,4 1 0 0,-1-1 1 0,-3 2-1 15,2-2 0-15,1 3 0 0,1 0 1 16,-4 2-1-16,3 3-1 0,3 3 1 15,-4 2 0-15,0 3 0 0,3-1 0 16,1 3 1-16,0 2 0 0,0 0-1 0,4 2 0 16,2 2-1-16,0 0 1 15,8 1-1-15,0 1 0 0,-2-2 1 16,7 0-1-16,3 1 1 0,-1-3 0 0,6 0 0 16,-1-2 0-16,-1-4 0 0,8-2 0 15,0-5 0-15,1-3 1 0,3-4-1 16,3-6 0-16,-1-3 0 0,4-3 0 15,0-6 0-15,-2 0 0 16,2-4 0-16,-1-8-3 0,3-2 2 0,-2-3 0 16,2-2 1-16,-4-2 0 0,1-2 0 15,-3-2 0-15,0-1 1 0,-4-2-1 16,0 0 1-16,0 0 0 0,-5 3 0 16,-1-1 1-16,-8 0 2 0,-3-2 2 15,-4-3 3-15,-4-2 4 0,-4-4 0 0,0-2 0 16,0-1-1-16,-4-4 0 15,-4 2-2-15,-2-1-1 0,-3-1-2 0,-7 0-3 16,1-1-3-16,-6 1 10 0,-6 3-8 16,-4 4-2-16,-10 6 0 0,-9 5 0 15,-8 7-1-15,-6 6-1 0,-7 6-1 16,-8 7-7-16,7 5-12 0,-7 10-12 0,9 7-9 16,8 3-23-16,8 3-23 0,10 0-14 15,9 3-54-15,6-6-122 16</inkml:trace>
  <inkml:trace contextRef="#ctx0" brushRef="#br0" timeOffset="121350.75">23127 5944 404 0,'0'0'59'15,"0"0"-25"-15,0 0 14 0,0 0 14 16,21-53-16 0,-15 50-11-16,-2 1 6 0,-4 2-8 0,2 0-12 0,2 4-6 15,0 5-5-15,0 6 0 0,5 5 1 16,-3 5-4-16,-2 2-1 0,-4 3-3 15,0 1-2-15,0 3 0 0,0 0 1 0,-2-2 0 16,-4 2 0-16,6-2-1 16,-2-4 0-16,2 0-1 0,0-5 1 15,0-2-1-15,2-5-1 0,-2-7-17 0,0-5-16 16,0 0-10-16,4-4-11 0,-4 0 5 16,0-8 14-16,0-4 8 0,-4-4-7 15,0-6 32-15,-5-4 3 0,1-4 0 16,0-2 1-16,-3-8 1 0,1-4 11 15,6-6 7-15,-2-3 14 0,0 0-1 16,-1 3-9 0,5 11-4-16,-2 11 14 0,0 10 10 0,2 5-5 0,2 4-9 15,0 3 2 1,0 6-22-16,0 3-4 0,0 6-6 0,-2 7-3 0,0 11-3 16,0 5 6-16,-2 4 0 0,-7 1 0 0,1 0 0 15,2 1 1-15,-3-3 0 0,-1 0-1 16,4-8 0-16,2-4 4 15,-3-4-4-15,5-6 0 0,2-5 0 0,2-4 2 16,0-3-2 0,0-1 0-16,0 0 2 0,4-7 0 0,2-5 2 0,5-7 2 15,-1-4 2-15,7-5 1 0,-5-6-4 32,5-4 2-32,-1-4 2 0,1-1-4 15,-3 1 2-15,-4 8-3 0,3 9-1 16,-9 13-2-16,0 8 0 0,-2 1-1 15,0 3-2-15,2 8 0 0,5 6-2 0,3 10-2 16,-6 6 2-16,2 7 1 0,1 10-10 0,-3 1-31 0,-6 6-49 0,-17-1-56 31,3-5-157-31</inkml:trace>
  <inkml:trace contextRef="#ctx0" brushRef="#br0" timeOffset="122091.26">15003 12884 151 0,'0'0'43'0,"0"0"-4"16,0 0 6-16,0 0-9 0,0 0-8 0,0 0-5 16,0 0-7-16,-54-16-1 0,50 17 4 0,-2 2 2 15,0 0-2-15,2 2 7 16,-5-2 10-16,1 1 3 0,2 1-1 0,2-2-8 15,2 0-2-15,2-3-1 16,0 0-6-16,0 0-2 0,0 1-9 16,0 1-1-16,0-2-1 0,0 1-1 0,2 1 1 15,2-1 7-15,4-1 5 0,5 0-1 16,-3-3-1-16,11-5 0 0,-5 0 0 16,9-2-4-16,0-1-4 0,0 1-1 15,-1 0-4-15,1 1-5 0,0 2-1 16,-6 3 0-16,-1 0 1 0,-5 2 0 15,-1 1 0-15,-8 1-9 16,-2 0-27-16,-2 5-14 0,-6 2-25 16,-4 3 1-16,-3 2-26 0,-5 3-75 0,5-3-110 15</inkml:trace>
  <inkml:trace contextRef="#ctx0" brushRef="#br0" timeOffset="122515.98">14968 12922 439 0,'0'0'83'0,"0"0"1"0,0 0-23 0,0 0-6 0,0 0-3 15,0 0-10-15,0 0-11 0,0 0-8 16,0 0-6-16,-31-13-5 0,31 19-6 16,0 5-4-16,0 6-1 0,0 4 0 15,2 1-1-15,-2 1 2 0,2-4-1 16,-2 1 0-16,0 0 0 0,2-2-1 16,-2-1 0-16,2-3 0 0,-2-2 0 15,0-3-3-15,0 1 1 16,0-4-2-16,2-3-5 0,-2 0 0 0,0-2 2 15,0-1 5-15,0 0 2 0,0 0 0 0,2 0 2 16,-2-2-1-16,0-3 0 0,0-1 0 16,5-5 2-16,-1-1 2 15,0-2-4-15,2-3 3 0,2 5 0 16,5 1 1-16,-3 2-4 0,0 4 1 0,7-2-1 16,-7 4 1-16,7 3-2 0,-5 0 0 15,1 3 0-15,-1 5 0 0,-2 5 0 16,-1 2 0-16,1 4 2 0,-6 5-2 15,-2 1 1-15,-2 4 0 0,-2-1 0 16,-8-3-1-16,-1-3 0 0,3-1-4 0,-6-4-3 16,1 2-5-16,1-7-7 0,-5 4-7 15,7-3-9-15,-2-1-7 0,1-3-19 16,5-4 21-16,-2-3-33 0,-1-2-44 16,5-1-41-16,0-3-128 0</inkml:trace>
  <inkml:trace contextRef="#ctx0" brushRef="#br0" timeOffset="123034.36">15197 12990 372 0,'0'0'34'0,"0"0"38"15,0 0-7-15,0 0-14 0,0 0-16 0,-53-4-9 16,47 4-2-16,1 0-2 0,3 1 3 16,2-1-5-16,0 0-1 15,0 0-2-15,0 0 0 0,0 0-4 16,0 0-5-16,0 0-2 0,4 0-3 16,5-4 1-16,5-3 2 0,1-3 6 0,7 0 2 15,1-1-1 1,-2 2-5-16,4 0-3 0,-1 1-1 0,-9 3 1 0,3 2 0 15,-9 3-1-15,-5 0-1 0,-2 0-1 16,2 0 0-16,-2 0 0 0,0 0-1 16,0 3 0-16,2-1 0 0,-4 1 2 15,3 1 0-15,-1-1 1 0,-2 1 1 16,2-2 1-16,-2 3-1 0,0 0-1 16,0 1 0-16,0 3-1 0,0 2 0 15,0 2-1-15,0 2 0 0,0 3-1 16,-2 3 1-16,-3 5-1 0,5 3 0 15,0 3 1-15,-4 0-2 0,4-1-1 16,-2 0 0-16,0-4 0 0,2-1 1 16,-2-3 0-16,4-6 0 0,-2 0 0 0,0-7-4 31,0-3-19-31,0-6-2 0,0-1-5 0,0 0-6 0,0-4-9 0,0-6-29 16,0-4-10-16,-4-2-32 0,2 2-53 15,-2 0-149-15</inkml:trace>
  <inkml:trace contextRef="#ctx0" brushRef="#br0" timeOffset="123192.47">15262 13186 331 0,'0'0'181'0,"0"0"-108"15,0 0-8-15,0 0-22 0,0 0-12 16,0 0-5-16,0 0 6 0,0 0 4 16,39-17-9-16,-14 9-4 0,-1-2-4 15,-1-1-10-15,8-3-6 0,0-1-2 16,6-2-1-16,3-1-4 0,3-4-65 15,-10-5-68-15,-12-2-106 0</inkml:trace>
  <inkml:trace contextRef="#ctx0" brushRef="#br0" timeOffset="124168.69">25147 5921 434 0,'0'0'117'0,"0"0"-47"0,0 0-15 0,0 0 2 16,0 0-26-16,0 0-17 0,0 0 0 15,0 0 0-15,0 0 6 0,4 39-3 16,-4-18 1-16,-2 2-4 0,-3 4-3 15,-7 1-3-15,2 5-3 0,1-1-1 16,-3 6-1-16,-2 2-2 0,5 2 1 16,-3 0-2-16,0-2 0 15,5-3 1-15,3-5 0 0,2-5-1 0,0-2 0 16,-2-5 0-16,4-6-2 0,0-2-18 16,-2-6-14-16,2-1-26 0,0-3-26 15,0-2 1-15,-2-4-39 0,0-6-13 16,0-4-64-16</inkml:trace>
  <inkml:trace contextRef="#ctx0" brushRef="#br0" timeOffset="124610.98">25060 6128 359 0,'0'0'70'16,"2"-60"16"-16,-2 47-1 0,0 4-12 0,0 4-16 16,0-1-10-16,0 3 1 15,-2 0-11-15,0 3-7 0,0 0-7 16,0 0-5-16,-1 1-5 0,-1 3-5 15,-4 4-4-15,-9 7-1 0,3 3-2 0,-9 9 0 16,3-1 1-16,-1 3-1 0,-6 4-1 16,4-2 0-16,5-2-1 0,-3-2 1 15,9-5 0-15,-1-3-1 16,7-3 1-16,6-1-1 0,0-5 0 0,0-5 0 16,2-1-1-16,4-4 0 0,5 0-1 15,-3-4 3-15,8-7 0 0,1-6 1 16,10-3 1-16,-2-8-1 0,4-3 1 15,4-6-1-15,0-4 0 0,0-4-1 16,0-2-2-16,-4 5 2 0,-4 5 2 16,-3 12 3-16,-11 6 1 0,-1 7 4 0,-4 5 2 15,0 3-1 1,-6 2-2-16,3 2-1 0,-3 0-8 0,4 7 0 0,-2 6 0 16,4 8 0-16,0 8 0 0,7 5 0 15,-5 2 0-15,2 2 0 0,3-2 0 16,-5 0 0-16,0-1 0 0,4 0 0 15,3-6 0-15,-9-1 0 16,2-6 0-16,5-2 0 0,-7-6 0 0,-6-3 0 16,0-3-23-16,0-3-48 0,-8-3-73 15,-5 1-151-15</inkml:trace>
  <inkml:trace contextRef="#ctx0" brushRef="#br0" timeOffset="126213.84">16266 11603 312 0,'0'0'74'0,"0"0"-1"16,0 0-7-16,0 0-9 0,0 0-6 15,0 0-17-15,0 0-1 0,0 0-1 16,0 0-5-16,2 0-6 0,-2 0-5 16,2 0-2-16,0 2-3 0,5 2-3 0,-1 3 6 15,-2 2 1-15,4 2-2 0,5 1-1 16,-3 3-3-16,-2 1-1 15,9 5-1-15,-3 2 0 0,3 7-1 0,1-1-2 16,1 6-1-16,0 2-1 0,3 2 0 16,1-1 0-16,-4 2-2 0,5-4 2 15,-7-3-1-15,4-6 1 0,-1 0-1 16,-5-4 1-16,8-3-1 0,-11 0 0 16,4-6-1-16,-5-3 0 0,-5-3-1 15,0-2 1-15,0-2 0 0,-6-2 0 0,2-1-2 16,-2-1-11-16,0 0-6 0,0 0-3 15,-2-1-6-15,-6-1-3 0,2-1-39 16,-2-2-16-16,-7 2-22 0,5 1-63 16,0 4-126-16</inkml:trace>
  <inkml:trace contextRef="#ctx0" brushRef="#br0" timeOffset="126607.9">16405 12183 433 0,'0'0'53'0,"0"0"17"0,0 0-3 16,0 0-10-16,0 0-5 0,0 0-12 15,0 0-11-15,0 0-9 0,6-35-8 16,4 42-4-16,-2 2-1 16,9 3 4-16,-3 2 3 0,7 1-5 0,-6 0-3 15,5 2-2-15,-3 0-2 0,4 1-2 16,-1 3 1-16,-3-3 1 0,1-1-1 15,-3-2-1-15,1-5 0 0,-3-3 1 16,-3-3-1-16,5-2 1 0,-5-2 0 16,4 0-1-16,1 0 0 0,-5-5 1 15,3 0-1-15,-5-3 1 0,-2 1 0 0,2-2 0 16,-2-4 6-16,3-3 9 0,-5-3-1 16,0-3-1-16,-2-3-2 0,-2-4-5 15,2-1-1-15,0-1-5 0,-2 3 1 16,2 5-2-16,-2 3 0 15,0 10-1-15,0 4-1 0,0 6 1 0,0 0-7 16,0 0-13-16,0 1-6 0,0 6-13 16,0 4-29-16,-4 8-21 15,0 5-12-15,-6 4-43 0,-5-1-116 16</inkml:trace>
  <inkml:trace contextRef="#ctx0" brushRef="#br0" timeOffset="127143.01">16556 12754 411 0,'0'0'68'0,"0"-51"-11"15,0 34-11-15,0 3 6 0,0 3-5 16,-2 1 1-16,2 0-14 0,-5 1-5 0,-1 2-5 15,0 3-3-15,0 1-2 0,2 0-3 16,2 3-3 0,-3 0-4-16,3 4-6 0,-2 5-3 0,-6 6-2 0,2 8-1 15,-1 5 2-15,3 4 1 0,-6 4 0 16,3 2 0-16,3 2 0 0,-2 4 1 16,0 3-1-16,4 4 0 15,4-1 1-15,0 0-1 0,4 0 1 0,6-4 0 16,0-1-1-16,7-2-3 0,-3 0 3 15,5-4-1-15,0-3 1 0,3-4-2 16,-3-9 2-16,6-5-2 0,2-4 0 16,4-9 1-16,-2-5 0 0,0-5-1 0,-3-13 2 15,3-5 0-15,0-7 1 16,2-5 2-16,-4-4 0 0,0-4 4 0,-4-3 2 16,0-3-1-16,-1-2-2 0,-7-3-2 15,3-3 0-15,-7-4-1 0,-9-4-3 16,-4-3 1-16,-13 1 0 0,-12 0 0 15,-8 6 0 1,-2 6 1-16,-11 10-2 0,5 16-4 0,-9 11-5 0,5 11-3 16,-3 7 0-16,7 2-1 15,6 9 6-15,-1 7-8 0,3 7-10 16,2 9-19-16,0 7-13 0,4 6-11 16,4 2-7-16,5 1-38 0,-1-6-68 0</inkml:trace>
  <inkml:trace contextRef="#ctx0" brushRef="#br0" timeOffset="127617.12">16545 12953 363 0,'0'0'31'0,"-10"-51"33"31,6 39-8-31,0 2 7 0,4 3-2 16,-7 1-11-16,7 0 0 0,-4 4-7 0,2 1-6 0,0 1-4 0,2-1-5 16,0 1-8-16,0 0-8 0,0 0-7 15,0 0-5-15,-2 1-1 0,0 5-2 32,2 8 1-32,-6 0 2 0,2 5 1 0,0 1-1 0,-1 1 0 15,3 0 1-15,-2 2 0 0,0 0 0 0,-4 2-1 0,6-1 0 16,2 0 0-1,0-5 0-15,6-1-2 0,0 0-1 0,2-4-1 16,1 0-2 0,7-5 3-16,-3-1 2 0,5-2 1 15,-3-5 0-15,5-2 0 0,-5-1 0 16,6-5 1-16,-9-2 0 0,0-2 0 16,1 0 0-16,-11 0 2 0,2-2 3 15,-4 2-2-15,0-4 1 0,0 1 2 16,-6 0-2-16,0 0-2 0,-7 4-2 0,5 2 0 15,-2 4-1-15,-7 4 0 0,5 3-3 16,-5 5-1-16,1 8-7 0,-1-1-5 16,2 4-13-16,1-1-11 0,0-1-24 15,3 0-13-15,3-5-10 0,2 1-54 16,2-5-101-16</inkml:trace>
  <inkml:trace contextRef="#ctx0" brushRef="#br0" timeOffset="128215.31">16711 12869 189 0,'0'0'70'0,"0"0"-15"0,0 0 12 15,0 0 4-15,0 0-7 0,0 0-8 16,0 0-9-16,0 0-8 0,-46-36-2 15,46 36-2-15,0 0-8 0,0 0-4 16,0 0-3-16,0-1-5 0,0-2-1 16,0 3-3-16,0-3 0 0,4 1 0 15,5-3-1-15,-1-1 2 0,0 0 2 0,4-1-4 16,1 0-2-16,-3 1-2 0,7 1-2 16,-5 2-1-16,-4-1 1 0,5 2-3 15,-7 2 1-15,-4 5-2 0,4 3 0 16,-4 3-1-16,2 1 1 15,-4 2 1-15,3 3 0 0,-3-2-1 0,0 2 1 16,-3-2 0-16,1 0-1 16,0-3-1-16,0-1-1 0,2-2-2 0,-2-1 3 15,-2-1-2-15,2-1 0 0,-2-2 3 16,0 1 0-16,0-3 2 0,-3 0-2 16,3-2 1-16,2 0-1 0,0 0 1 15,2 0 0-15,-2 0 0 0,2 0-1 0,0 0 0 16,0 0 0-16,0 0 0 0,0 0 0 15,4 0-1-15,0 0 0 0,7 0 1 16,-1 0 1-16,-2 3 0 0,7-1 0 16,-3 4 2-16,-2 2 0 15,3 2 1-15,-5 1-3 0,-4 2 0 0,0 2 0 16,-1 0 1-16,-3-1-1 0,-3 2 3 16,-3 1-3-16,-4 1 1 0,-7-1 0 15,5-2-1-15,-9-3-1 0,7-1-1 16,-9-3-15-16,0-3-6 0,5-4-15 15,-1 0-7-15,5 0-14 0,-1-4-22 0,5 1-20 16,2-1-84-16,-1 0-194 0</inkml:trace>
  <inkml:trace contextRef="#ctx0" brushRef="#br0" timeOffset="129084.75">27079 6032 376 0,'0'0'66'0,"0"0"-3"16,0 0 19-16,21-50-9 0,-21 40-17 16,4 4-9-16,-2 0-10 0,-2 5-6 15,0 1-7-15,0 0-2 0,0 1-10 16,0 7-6-16,0 8-6 0,0 6 1 0,-2 8 2 15,-2 5 3-15,0 2 1 16,-9 1-2-16,3 4-2 0,2 4-1 16,-9 2 0-16,3 0-1 0,1-6 2 15,-1-3-2-15,8-7-1 0,4-1 1 0,-2-3-1 32,1-5-1-32,1-5 1 0,2-2-1 0,0-7-7 0,0-2-16 0,0-3 0 15,2-2-7-15,-2-2-4 0,3-3-3 16,-3-6 13-16,2-7 2 0,0-6-18 15,-2-2-30-15,-2-6-51 0,-3-2-47 16,1 3-94-16</inkml:trace>
  <inkml:trace contextRef="#ctx0" brushRef="#br0" timeOffset="129474.86">27038 6026 396 0,'0'-53'74'0,"0"39"-2"15,0 5 8-15,-2 5-14 0,0 0-16 0,2 4-6 0,0 0-4 16,0 0-10-16,0 0-11 0,-4 4-8 15,-3 6-6-15,-1 3 0 0,-4 3 5 16,4 3 4-16,-7 2-6 0,3 3-1 16,-5 5-2-16,1 0-2 0,-5 1-1 0,4 2-1 15,-7-1 0-15,7-2 0 16,0-2 0-16,5-2-1 0,0-5 0 16,5-3 0-16,5-5 0 0,2-6 0 15,-2-1-1-15,2-5 1 0,0 0 0 16,0 0-2-16,4-5 2 15,11-5 1-15,-3-6 2 0,5-6-2 0,4-3 0 0,8-4 0 16,-3-5 0 0,3-4 1-16,4-4 3 0,-2-2-1 0,-6 4 0 0,0 7-1 15,-6 7 1 1,-9 6 5-16,-4 6 1 0,2 6-2 16,-1 2 1-16,-5 6-3 0,0 0-3 0,2 3-2 15,2 8-1 1,2 6-1-16,5 8 0 0,-3 6 1 15,3 6 0-15,3 3 0 0,-4 0 1 16,9 4 0-16,-6-1-1 0,7-3 1 0,1 0 0 16,-6-5-1-16,5-3-2 0,-11-4-50 15,5-3-15-15,-10-2-68 0,-4-8-127 16</inkml:trace>
  <inkml:trace contextRef="#ctx0" brushRef="#br0" timeOffset="130998.77">14276 11130 75 0,'0'0'28'0,"0"0"-2"0,0 0 5 16,0 0 5-16,0 0 6 0,0 0-3 0,0 0-3 15,0 0-6-15,0 0 5 0,0-15-7 16,-3 14 0-16,3-1-2 0,0 1 3 16,0-2 5-16,0 1 4 0,0-2-1 15,0 0-2-15,0 1-5 0,0 0 0 16,0 1 0-16,0 1-1 0,0 1-4 15,0 0-2-15,0 0-7 0,0 0-4 16,3 0-3-16,-1-2-1 0,2 2-3 16,0 0-1-16,2 0 1 0,2 3-2 0,-4 4 1 15,5 5 0-15,3-1-1 16,1 6 0-16,-5 1 1 0,8 3 0 16,-5 3-1-16,1-1 1 0,3 5-2 0,-3 1 0 15,2 1 0-15,-1 1-1 16,1 0-1-16,1 0 0 0,-7-1 1 0,7-2-1 15,-5-2 0-15,-4-4 0 0,2-4 0 16,1-1 1-16,-1-1-1 0,-4-2 0 16,-2-2-6-16,2-4-20 0,-2-1 2 15,-2-4-43-15,0 0-13 0,0-1-8 16,-2-2-43-16,-2 0-72 0</inkml:trace>
  <inkml:trace contextRef="#ctx0" brushRef="#br0" timeOffset="131439.7">14383 11666 198 0,'0'0'216'0,"0"0"-151"0,0 0 9 16,-19-52-5-16,15 43-19 0,-2 0-2 0,6 2-8 15,-2 0-6-15,2 3-6 16,0 4-8-16,0 0-7 16,0 0-7-16,6 2-3 0,0 5-3 0,3 3 0 0,1 2 2 15,7 4 1-15,-9 0 0 0,4 2-1 16,5 2 0-16,-7 2-1 0,5 3 0 16,-5-2 1-16,-2-2-2 0,3-4 0 15,1-2 1-15,-8-5-1 0,2-2 0 16,0-4 0-16,3-3 0 0,-5-1 1 15,2-3-1-15,0-2 1 0,7-5 2 16,-1-2-2 0,0-5 1-16,5-6 5 0,-5 0-1 0,7-5 0 0,-7-3-3 15,9-3 0-15,-11-2 1 0,7 0-2 16,-5 1 0 0,-5 7 0-16,-1 11-2 0,-4 12 0 0,-2 5 0 0,0 0 0 15,-2 2 0-15,-2 6-17 16,-3 5-23-16,1 6-31 0,-6 3-11 0,4 3 0 0,1 2-35 15,-1 3-77-15</inkml:trace>
  <inkml:trace contextRef="#ctx0" brushRef="#br0" timeOffset="132351.66">14499 11946 300 0,'0'0'37'0,"0"0"26"0,0 0-7 16,0 0 2-16,-42-52-10 0,34 44-7 16,-2 0-6-16,4 2-10 0,-9 2-4 15,3 1 4-15,-1 3-1 0,-5 0-5 16,1 3-4 0,-3 5-5-16,-1 3-2 0,0 5-1 0,-4 0-3 0,-1 4-3 0,7 3-1 31,-2-1 0-31,-1 3 1 0,7 0 0 15,-6 1 0-15,11 0-1 16,0 0 0-16,-3 1-1 0,9-1 1 0,0 1 0 16,4-1-1-16,4 0 0 15,4 2-1-15,7-3 0 0,-5 0 1 0,11-3-2 16,-5-4 3-16,9-1-2 0,0-3 2 0,-2-3-1 16,4-1 1-16,2-2 0 15,2-1 1-15,0-1-1 0,2-2 0 16,-4-2-1-16,2-2 1 0,0-6-1 15,-2-6 1-15,4-4 1 0,-4-6 0 16,4-3 2-16,-2-3-1 0,-2-2-1 16,0-1 1-16,0-3-1 0,-3 2 2 0,-1-1 1 15,-6 1 7-15,4-1-2 0,-7-1-1 16,3-1-1-16,-9 1 1 0,2 5-3 16,-3-2 2-16,-5 3-2 0,-4 5 1 15,0-1 1-15,-6 4 3 0,-11 0 0 16,3-1-1-16,-13 5-5 0,-6 1-1 15,-2 6-2-15,-11 6-1 0,-6 3-3 16,-3 10-5-16,-3 5-11 0,0 9-13 16,-2 1-16-16,12 4-22 0,1 3-13 0,7 0-28 15,5 0-52-15,4-5-163 0</inkml:trace>
  <inkml:trace contextRef="#ctx0" brushRef="#br0" timeOffset="133201.37">14311 12121 353 0,'0'0'43'15,"0"0"13"-15,0 0-11 0,0 0 1 16,0 0-3-16,0 0-8 0,0 0-8 16,-38-42-5-16,36 36-5 0,2-1 1 15,0-1 3-15,0 0-5 0,2-1-1 16,3 0-1-16,3 0-4 0,4 2-1 16,-3 0-3-16,9 1-2 0,-3 0 1 15,7 2-2-15,-3 2 2 0,4 2-2 0,-3-1 0 16,-3 7 0-16,2 1 0 0,-7 2-3 15,-6 2 0-15,0 3 0 0,1 3 0 16,-7-2 0-16,0 2 1 16,-9 0 0-16,1-1 1 0,4 1-2 0,-9-2 0 15,1-2 0-15,4 2-4 0,0-3-2 16,-3 0 1-16,3-1 0 0,2-3 1 16,2 0 3-16,-1-3 1 0,1-3 1 15,-4 0 0-15,6-2 0 0,-2 0 0 16,2-3 0-16,0-3 0 0,2 2 1 15,-2 0 1-15,2 1 2 0,0 1 0 16,0 0-2-16,0 2-1 0,0 0-2 16,0 0 0-16,2 0 0 15,0 1-2-15,2 4 0 0,0-1 1 0,-2 2 1 0,4 2 0 16,-2-3 0-16,1 3-2 0,-5-2 2 16,0-2 2-16,0 2-2 0,0-3 0 15,0 2 0-15,0-3 1 16,-7 0 0-16,-1 2-1 0,0 0-2 0,2 1-3 15,-3-2-2-15,-3 1-1 0,4-1 1 16,4-1 3-16,-3-1 2 0,1-1 2 16,0 0 0-16,4 0 0 0,2 0 0 0,-2 0 0 15,2 0 0-15,0 0-2 0,0 0-2 16,0 0 1-16,-2 0-3 0,2 2-5 16,0-2-4-16,0 1 7 0,0-1 5 15,-2 0 3-15,2 0 1 16,0 0-1-16,0 0 2 0,0-1-1 0,0 1-1 15,0 0 2-15,0 0 0 0,0 0 1 16,0 0-1-16,0 0 0 0,0 0 0 16,0 0 0-16,0-1 0 0,0 1-2 15,0 0 1-15,-2 0 0 16,2 0 0-16,-2 0-1 0,2 0 0 0,-3 0 0 16,3 0 0-16,-4 0 0 0,2-1-2 0,0 1-3 15,0-2-2-15,0 2-3 0,2 0-8 16,-4 0-8-16,2 0-2 0,2 0-7 15,-2 0-11-15,2 0-17 0,0 1-23 16,0-1-46-16,0 0-57 0</inkml:trace>
  <inkml:trace contextRef="#ctx0" brushRef="#br0" timeOffset="133736.84">14691 11962 220 0,'0'0'74'0,"0"0"-12"15,0 0 12-15,0 0-7 0,0 0-7 0,0 0-10 16,0 0-7-16,-27-35 0 0,25 34 1 16,0 0-9-16,2 0-3 0,-4 1-8 15,4 0-2-15,-6 0-3 0,4 2-6 0,-3 4-6 16,-1 1-4-16,4 1-1 16,-6 6-2-16,-2 3 0 0,3 2 0 15,1 2 0-15,2-1 0 0,0-1 0 0,-2 0 0 16,2 1 0-16,4-4 0 0,0 0 0 15,0-2 0-15,0-1 0 0,0-4-1 16,6 3 1 0,0-2-1-16,0-2 0 0,-2 1 1 0,5-2-6 0,1-5 4 15,-2-2 1-15,-2-4 1 16,9-7 0-16,-3-6 3 16,-1-2-1-16,7-3 2 0,-5-1 1 0,1 2 3 0,-1-3 1 0,-5 0-1 15,-2 2 7-15,-2 0 4 16,-4 0-5-16,-4 2-2 0,-4 0-3 0,-1 6-4 15,-3 2-2-15,-2 9-2 0,3 3-1 16,-7 0 0-16,1 9-5 16,-4 1 1-16,7 5-8 0,-7 4-24 0,9 1 1 15,-9 3-25-15,11-3-63 0,-5-1-60 16,5-4-267-16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5:19:53.894"/>
    </inkml:context>
    <inkml:brush xml:id="br0">
      <inkml:brushProperty name="width" value="0.05292" units="cm"/>
      <inkml:brushProperty name="height" value="0.05292" units="cm"/>
      <inkml:brushProperty name="color" value="#FF0000"/>
    </inkml:brush>
  </inkml:definitions>
  <inkml:trace contextRef="#ctx0" brushRef="#br0">8849 8985 37 0,'0'0'42'0,"0"0"3"15,0 0-2-15,-10-8-12 0,8 4 5 0,-2 2 10 16,2-2-10-16,-4 0 39 0,6 2-20 16,-3 0-41-16,1-2 7 0,0 2 15 15,0 0-5-15,2 1-5 0,0 0-6 16,0 0-4-16,0-1-4 0,0 1-3 15,0-1-3-15,0 1-2 0,0 1 1 16,2-2-1-16,2 2 0 0,1 0-2 0,1 4 0 16,2 1 0-1,0 3 2-15,1 0-2 0,1 5-1 0,0 2 0 0,-1 4 1 16,-1 2 1-16,-4 2-2 0,0 2 2 16,-2 3-2-16,0-1 0 15,-2 1 0-15,0-2 0 0,0-3 0 0,0-3-1 16,0-3 1-16,0-2-1 15,0-3 1-15,0-3-1 0,2-2 0 16,2-1-1-16,-2-4-8 0,3-1-9 0,1-1-2 16,2-6-8-16,2-7-9 0,1-5-8 15,1-2-28-15,1-6-37 0,-7 2-105 16</inkml:trace>
  <inkml:trace contextRef="#ctx0" brushRef="#br0" timeOffset="267.45">8901 8693 305 0,'0'0'143'0,"0"0"-76"16,0 0-3-16,0 0-12 15,-17-50 8-15,15 49-39 0,2-2-7 0,0 3 6 16,0 1-4-16,0-1-7 16,0 0-9-16,0 3 0 15,0 1-4-15,0 3 1 0,0 0 3 0,0 3 1 0,2 0-1 16,1 2 1-16,1-1-1 0,0 1 0 15,0 1 0-15,2-1 0 0,0 0-1 16,1-2 1-16,-1-3-18 0,2-1-17 16,-2-3 1-16,-4-3-1 0,4 0-16 15,-3-1-23-15,-3-4-8 0,0-3-12 32,0 1-73-32</inkml:trace>
  <inkml:trace contextRef="#ctx0" brushRef="#br0" timeOffset="731.47">9323 8845 513 0,'0'0'51'0,"0"0"2"16,0 0-1-16,0 0-4 0,0 0-21 15,0 0-10-15,0 0-4 0,0 0-6 16,0 0-3-16,4 30-4 0,4-10 1 16,2 8 2-16,-1 3 0 0,3 5-2 0,-2 1-1 15,-3 2 1-15,1-2 0 0,-4-2 0 16,4 0 0-16,-1-7-1 0,-3-1 1 16,0-3-1-16,2-8 1 0,-2-1-1 15,0-9 0-15,-2-1 0 0,0-2 0 16,-2-3 0-16,0 1 0 0,0-1 0 15,0 0 2-15,0-1 1 0,-2-4 1 16,-4-1-3-16,2-2 1 0,-2-3-2 16,0 2 0-16,1-4 0 0,-1 3 0 0,0-2 0 15,0 0 0-15,0 4-1 16,2-1 1-16,1 3 1 0,-1 3-1 0,2 0 0 16,2 3-1-16,-2 0 1 0,2 0 0 15,0-1 0-15,0-1-1 0,0 2 0 16,0 0-8-16,0 0-3 0,0 0 0 15,2 3 3-15,-2-2-5 0,2 4-3 16,0-4-1-16,-2 3-6 0,2-2-6 16,1-1-11-16,-3 2-22 0,2-1-34 0,-2 0-57 15</inkml:trace>
  <inkml:trace contextRef="#ctx0" brushRef="#br0" timeOffset="1793.98">8302 14671 301 0,'0'0'82'0,"0"0"-18"0,0 0-16 16,0 0 13-16,0 0-4 0,0 0-15 15,0 0-4-15,0 0-2 0,2 2-1 0,-2-2-3 16,0 0-12-16,0 1-5 15,0 2-6-15,0 4-4 16,0 7-4-16,4 5 1 0,-2 8 1 0,-2 6-1 0,0 5 0 16,0 8 1-16,-2-2-2 0,-2 1 0 15,2-7-1-15,-3-5 0 0,5-7 0 16,0-9-10 0,0-3-18-16,2-9-32 0,3-2-15 0,-1-3-38 0,-2-6-59 15,0-5-110-15</inkml:trace>
  <inkml:trace contextRef="#ctx0" brushRef="#br0" timeOffset="1964.66">8324 14579 501 0,'0'0'57'16,"0"0"-7"-16,0 0-15 0,-6-52 2 16,4 48-15-16,0 4-8 0,0 0-6 15,2 0-3-15,-2 0-5 16,2 0-2-16,0 6-19 0,0 4-22 0,0 1-16 15,0 2-30-15,2 1-48 0,4 0-64 16</inkml:trace>
  <inkml:trace contextRef="#ctx0" brushRef="#br0" timeOffset="2362.04">8723 14719 468 0,'0'0'58'0,"0"0"-15"0,17-61 15 0,-11 45-4 0,-2 4-2 0,-4 7-8 32,2 3-12-32,0 2-8 15,-2 0-7-15,2 0-5 0,0 7-7 0,7 4-3 0,-3 5 1 0,-2 2 1 0,2 4-1 32,-6 4-1-32,2 4 0 0,-2 3 1 0,0 6-3 0,0 2 2 15,0 3-1-15,0-3 1 0,2-7-2 0,-2-4-2 31,0-6 1-31,0-5 0 0,0-3-8 16,0-7 0-16,0-4 1 0,0-2-2 16,0-2 0-16,0 1 7 0,-2-2 3 0,0-5 0 0,-4-4 2 0,0-6 4 31,-2-8 1-31,-1-10 3 0,1-6 2 16,-4-11-5-16,3-9-2 0,3-4-1 15,4-2-4-15,2 4 0 0,4 8 0 0,4 7-2 16,3 10 1-16,-1 9 0 0,-4 7 1 15,3 7-1-15,-1 5 1 0,0 3-1 16,0 2 0-16,5 2-3 0,1 1-17 16,9 5-20-16,-2 2-38 0,1 3-18 15,1-5-61-15,-10-1-158 16</inkml:trace>
  <inkml:trace contextRef="#ctx0" brushRef="#br0" timeOffset="2582.67">8686 14805 633 0,'0'0'8'0,"0"0"16"15,0 0 13-15,0 0 16 0,0 0-16 16,0 0-11-16,0 0-3 0,0 0-4 16,-21 22-7-16,21-22-3 0,7 0-5 15,5-5-4-15,5 1 1 0,3-2 0 16,7 0-1-16,4-3 0 0,2 2-2 15,0 1-27-15,4 3-19 0,3 3-50 16,-5-1-40-16,-6-1-124 0</inkml:trace>
  <inkml:trace contextRef="#ctx0" brushRef="#br0" timeOffset="2946.65">10005 14556 410 0,'0'0'19'0,"-27"-68"11"16,15 48 14-16,-5 6 22 0,-2-1-4 16,-1 3-12-16,-1 3 1 0,-2 2-9 0,1 3-3 15,1 2-9-15,2 1-3 0,3 1-5 16,5 0-5-16,5 0-2 0,2 1-6 15,2 3-4-15,0 6-5 0,-2 5 0 16,4 8-3-16,-4 6 2 0,2 5 1 16,-2 8 0-16,-1 4 1 15,1 5 0-15,0 6-1 0,0 1 0 0,4 2 0 16,0-4 0-16,0-4-2 0,8-2-10 16,3-6 3-16,3-5-3 0,3-5-15 0,7-6-6 15,1-2-11-15,2-6-18 16,6-6-1-16,-2-5-1 0,0-6-26 0,-2-4-9 15,-6-7-48-15</inkml:trace>
  <inkml:trace contextRef="#ctx0" brushRef="#br0" timeOffset="3324.63">10216 14774 99 0,'0'0'418'0,"0"0"-392"0,-15-54 18 15,11 46-10-15,4 4 11 0,0 0 2 16,0 4-13-16,0-2 0 15,0 1-3-15,0 0-6 0,0 1-4 0,0 0-9 16,0 0-3-16,6 0-4 0,-2 2-1 16,9 1 0-16,1 4 1 0,1 1-1 15,1 3-1-15,1 2-2 0,-1 2 1 16,-1 3-1-16,-1 2 0 0,-5 3 0 16,-5 1-1-16,-2-3 0 0,-2 0-2 15,-4-1-4-15,0-3-4 0,-3-1-5 16,-1-4 0-16,0-1-7 15,0-3 5-15,5-2-1 0,-1-3 6 0,4-3 6 0,-2 0 6 16,2 0 0-16,0-4 5 0,-6-2-1 16,4-3 11-16,0-4-5 0,0-6 6 15,2-9-7-15,0-6-1 0,2-10-2 16,8-4-2-16,5-3-3 16,5 0-1-16,5 8 0 0,6 12-1 0,4 8 1 15,3 6-9-15,-3 6-12 16,-8 4-15-16,-3 6-23 0,-1 1-6 0,2 1-18 0,-6 6-52 15,-3-2-81-15</inkml:trace>
  <inkml:trace contextRef="#ctx0" brushRef="#br0" timeOffset="3716.86">11024 14600 663 0,'0'0'15'0,"0"0"9"15,0 0 18-15,0 0-1 0,0 0-12 16,-46-53-9 0,44 50 0-16,-2 3-8 0,0 0 0 0,0 0 1 15,-2 3-8-15,-2 8-5 0,-3 6-2 0,1 3 1 16,-7 4 0-16,3 2 1 0,-1 0-1 16,3 2 1-16,4 1-8 0,2 1 0 15,-1 1 1-15,3-4 3 0,4 0 0 16,0-2-9-16,8-5 8 0,1-3-1 15,3-4-3-15,5-5 1 0,1-1 3 0,3-4 2 16,4-3 1-16,-5-1 2 0,1-8 0 16,6-4 0-16,-15-5 1 0,5-1 6 15,-9-3 9-15,-2-4-3 0,-2-2-1 16,-4-4-5-16,-2 0 1 0,-4 1-3 16,0 9 2-16,-4 3-4 0,-1 6-2 15,1 5 2-15,0 2-3 16,-3 5 0-16,1 2-3 0,-7 3-9 0,5 5-10 15,-3 6-6-15,5 3-16 0,-1 4-13 16,3 4-17-16,2 0-39 0,6 0-42 0,0-8-130 16</inkml:trace>
  <inkml:trace contextRef="#ctx0" brushRef="#br0" timeOffset="4158.2">11559 14630 518 0,'0'0'60'16,"0"0"-14"-16,0 0-7 0,0 0 13 15,0 0-4-15,0 0-10 0,0 0-14 0,-39-50-6 16,27 50-8-16,-3 0-1 0,-1 6-5 16,-1 3-2-16,1 3-2 0,-1 3-1 15,3 2 1-15,-3 3-2 0,7 3 2 16,-7 0-1-16,7 1-2 15,2 0 3-15,-1 1-1 0,5-2 0 16,2-3-7 0,2 0 1-16,4-1-3 0,9-3-3 0,-5-1 4 15,8-4-1-15,1-2 3 0,2-1 4 0,1-4 3 0,3-1 0 16,0-3-2-16,-5 0-1 0,5 0 2 16,-6-9 1-16,-1-1 1 0,-3-3 4 15,-3-4 11-15,0-3 5 0,-8-7-1 0,-2-2 1 16,0-4-6-1,-4 1-7-15,-8-2 2 16,-1 1 0-16,3 8-6 0,-4 4-3 0,3 7 1 0,-5 3 0 0,1 5 0 16,5 2-2-16,-7 4-4 0,5 0-8 15,0 3-5-15,1 4-11 0,1 5-9 16,0 4-27 0,-3 1-29-16,3 1-26 15,-5-2-85-15</inkml:trace>
  <inkml:trace contextRef="#ctx0" brushRef="#br0" timeOffset="4582.82">12006 14454 375 0,'0'0'76'16,"0"0"2"-16,0 0-4 0,0 0-11 15,-21-54-3-15,19 44-9 0,2 4-10 16,0 2-10-16,0 1-6 0,0 2-4 15,0 1-9-15,2 0-4 0,0 0-1 16,0 0-4-16,5 4 1 0,-1 5 0 16,4 2 0-16,-4 7-1 0,-2 4 0 15,3 6 0-15,-1 4-2 0,-2 6 1 16,-2 6 0-16,2 3-1 0,-4 4 0 0,0-1-2 16,0-4-3-16,2-4-4 0,0-8-3 15,0-6 2-15,2-5-2 0,5-6-7 16,1-2-9-16,5-2-6 15,-3-7-8-15,7-2-8 0,-3-4-7 0,1-7 6 16,-1-8-34-16,1-10-53 0,-5 1-98 16</inkml:trace>
  <inkml:trace contextRef="#ctx0" brushRef="#br0" timeOffset="4787.31">11863 14715 609 0,'0'0'14'15,"0"0"6"-15,0 0 9 0,0 0 12 0,0 0-22 16,0 0-16-16,0 0 10 0,0 0-1 16,-39 16 7-16,47-19-6 0,11-2-6 15,-1 0 4-15,11-1-5 0,9-2-2 16,7-4-3-16,1 0 1 0,9-3-2 16,-3-2-38-16,2 1-62 0,-3-2-79 15,-5-2-252-15</inkml:trace>
  <inkml:trace contextRef="#ctx0" brushRef="#br0" timeOffset="5716.12">12946 14535 565 0,'0'0'39'16,"0"0"3"-16,0 0-13 0,0 0 5 15,0 0 11-15,0 0-6 0,0 0-17 16,-4 1-12-16,10-3-6 0,5-2-1 0,9 0 1 16,3-2-1-16,4 2-1 15,4 1 0-15,2 1 0 16,-2 2-2-16,0-1 0 0,-6 2-14 0,0 4-37 0,-11 1-40 15,-3 1-19-15,-11 3-59 0,-2 1-172 16</inkml:trace>
  <inkml:trace contextRef="#ctx0" brushRef="#br0" timeOffset="5888.38">12984 14815 558 0,'0'0'52'0,"0"0"11"15,0 0-40-15,0 0-11 0,0 0 20 16,0 0-6-16,0 0-13 0,0 0 3 15,0 0 1-15,55 8-4 16,-34-17-6-16,4 0-5 0,4 2 1 0,0 0-2 16,0 2-1-16,0 0-19 15,-5-1-39-15,3 1-43 0,0 1-35 0,0-1-121 16</inkml:trace>
  <inkml:trace contextRef="#ctx0" brushRef="#br0" timeOffset="6124.48">13746 14494 551 0,'0'0'53'0,"0"0"9"16,0 0 6-16,-55-7-7 0,50 8-21 15,3 0-14-15,2-1-10 0,0 0-11 16,0 1-5-16,7 0 0 0,7 3-2 15,0 1 1-15,9-3 0 0,10-1 1 16,0-1 1 0,0 0-1-16,1 1-3 0,-1 1-28 0,0 0-34 0,-4 2-36 15,-11 0-39-15,-1-1-99 0</inkml:trace>
  <inkml:trace contextRef="#ctx0" brushRef="#br0" timeOffset="6282.02">13715 14764 639 0,'0'0'13'0,"0"0"11"16,0 0-3-16,0 0-17 0,0 0-1 16,0 0 14-16,0 0 0 0,56 10-1 15,-39-19 2-15,3-1-5 0,5 2-5 16,-4 0-5-16,0-2-1 16,7 2-2-16,-3-1-20 0,0 1-58 0,0-2-57 15,0 0-118-15</inkml:trace>
  <inkml:trace contextRef="#ctx0" brushRef="#br0" timeOffset="6582.66">14846 14293 404 0,'0'0'185'0,"0"0"-126"16,0 0 3-16,0 0 11 15,0 0-13-15,0 0-20 0,0 0-20 0,0 0-11 32,0 0-7-32,-12 12-1 15,8 12 2-15,4 2-2 0,-5 6-1 16,1 3 2-16,0 4-2 0,-2 2 1 0,0 4-1 16,2-1 0-16,-1-1-13 0,3-5-12 15,2-8-4-15,0-7 1 0,0-9-16 16,0-8-23-16,0-4-21 0,0-2-23 15,0-3-16-15,-6-7 21 0,0 0-75 16</inkml:trace>
  <inkml:trace contextRef="#ctx0" brushRef="#br0" timeOffset="6896.67">14757 14587 262 0,'0'0'114'0,"-10"-78"-30"16,6 50 4-16,2 3-30 0,2 8-9 0,0 5-6 16,0 3-5-16,0 6-11 0,0 0-10 15,0 0-3-15,0 3-3 0,0 0-2 16,2 3-4-16,4 5-4 0,6 3 4 15,-3 5-2-15,5 6 3 0,3 2 1 16,-3 2-1-16,5 5 0 0,-3 1-4 16,3 2 1-16,4 2-2 0,-3-2 0 15,3-6 0-15,4 0 0 0,-2-5-1 16,-5-7 2-16,3-3-1 0,-11-8 0 16,3-3-1-16,-7-2 0 0,-2-8 2 0,-1-2 1 15,1-8 7-15,2-1 4 16,-4-5-2-16,0-4-4 0,-2-2-3 0,0-5-1 15,3-6-4-15,-1-2 3 16,0-1-1-16,0 3 0 0,-2 5-1 0,-2 10-1 16,0 11 1-16,-6 5 1 0,-2 6 0 15,1 1-2-15,3 2 0 0,0 1-10 16,-2 1-7-16,-2 6-14 0,1 6-14 16,1 1-41-16,0 4-17 0,-6-2-49 0,1-4-136 15</inkml:trace>
  <inkml:trace contextRef="#ctx0" brushRef="#br0" timeOffset="7329.77">15363 14376 582 0,'0'0'55'0,"0"0"12"15,0 0-9-15,12-51-6 0,-10 49-11 16,-2 1-10-16,0 1-10 0,0 0-3 15,0 1-8-15,0 5-4 0,0 4-3 16,-2 4-2-16,2 5-1 0,-2 2 1 0,0 4 2 16,2 2-2-16,0 4 0 15,0 0-1-15,0 0 0 0,0-1 0 0,4-3-1 16,5-4 0-16,-1-4-1 0,0-4 0 16,4 0-2-16,5-5 1 0,-5-4 0 15,3-2 0-15,-7-4 2 16,0 0 0-16,3-4 1 0,-1-7 0 0,-4-4 3 15,3-7 2-15,3-2 2 0,-4-5-2 16,-2-6-2-16,5 1 1 0,1-6-2 16,-6 0-2-16,3-3 2 0,1 5-1 15,-6 7-1-15,-2 9 1 0,-2 9 0 0,-6 6-1 16,-4 4 0-16,3 1-3 0,1 0-5 16,-2 2-6-16,-2 1-4 0,-1 8-14 15,3 7-15-15,-6 3-18 0,1 4-23 16,-3 1-11-1,3-1-74-15,5-6-208 0</inkml:trace>
  <inkml:trace contextRef="#ctx0" brushRef="#br0" timeOffset="7718.8">15960 14213 125 0,'0'0'464'0,"0"0"-420"16,0 0-10-16,0 0 25 0,0 0-11 16,0 0-4-16,0 0-14 0,0 0-7 15,0-34-8-15,0 39-4 0,0 3-4 0,0 4-4 16,0 10-1-16,-2 3 1 0,0 8 1 16,-2 2-2-16,-2 5-2 15,0 5 2-15,1 0-1 0,1 1 0 0,4-1 1 16,0-5-2-1,6-7 0-15,3-8-2 0,1-6 1 0,-4-8 1 0,3-2-1 16,3-3 1-16,-4-3 0 0,3-3-3 16,5 0 3-1,1-6 1-15,5-5 5 0,7-4-2 0,2-2 3 0,2 2-2 16,3 0-2-16,-5 6-1 16,-2 2-2-16,-9 2 0 0,1 4 1 15,-13 0 0-15,-2 0-1 0,-4 1 0 16,-2 0-5-16,0 0-10 0,-4 0 0 0,0 0-9 0,-4 0-15 15,-7 0-27-15,3 2-22 0,-5-1 9 16,-1 0-82-16,7-1-113 16</inkml:trace>
  <inkml:trace contextRef="#ctx0" brushRef="#br0" timeOffset="8224.04">16487 14183 371 0,'0'0'79'0,"0"0"-3"16,0 0-3-1,0 0-18-15,0 0-9 0,0 0-3 16,0 0-9-16,0 0-6 0,0-15-6 16,0 15-4-16,0 2-2 0,0 3-1 15,0-2 0-15,2 5-3 0,3 4-5 16,-1 4-1-16,0 3-2 0,-2 2 2 16,-2 1-2-16,4 0-1 0,-4 3 1 15,4 3-4-15,-2 0 2 0,0 2-2 16,2 1 1-16,-2-2-1 0,3-3 1 15,-5-2-1-15,4-5 0 0,0-4 0 16,2-3 1-16,-2-2-1 0,0-2 0 16,5-2-1-16,-3-1 0 0,4-5 1 0,3 1 0 15,-1-1 0-15,9-3 2 0,-1-3-1 16,1-5 4-16,4-3-1 0,2-2 1 16,-7-2-4-16,7-1 0 0,-2 4-1 15,-4 0 1-15,-7 5-1 0,-6 1-2 16,-1 5-10-16,-3 3-1 0,-4 1 1 0,0 0 3 15,0 0-11-15,0-1-14 16,-4 1-13-16,-1 0-30 0,1 0-8 0,-2 0-62 16,0 0-110-16</inkml:trace>
  <inkml:trace contextRef="#ctx0" brushRef="#br0" timeOffset="8587.1">17180 13930 319 0,'0'0'201'0,"0"0"-123"16,0 0-20-16,0 0 6 0,0 0-8 15,0 0-20-15,0 0-13 0,0 0 2 16,23-13-1-16,-11 19-2 0,-4 0-4 16,9 4-4-16,-3 3 0 0,1 2-2 15,3 4-1-15,1-1-2 0,-3 3 0 0,5 0-2 16,-8 2-3-16,5 4-1 16,-10 2-1-16,1 5 0 15,-5 5-1-15,-4 7 0 0,-6 2 0 0,-9 1 0 16,-6-1-1-16,-7-3-1 15,-3-2-15-15,-7-4-17 0,-3-2-26 0,-7-4-52 16,-7-7-102-16,1-11-305 0</inkml:trace>
  <inkml:trace contextRef="#ctx0" brushRef="#br0" timeOffset="41777.99">10387 16261 462 0,'0'0'43'0,"0"0"-20"0,0 0 11 15,0 0 10-15,0 0-3 0,0 0-7 0,0 0-7 16,0 0-16-16,0 0 8 0,-37-1-2 16,37 1-4-16,0 0-5 15,0 0-5-15,-2-3-1 0,2-3 2 0,-2-5 3 16,0-5 0-16,0-6-2 0,2-7 0 16,0-8-1-16,6 0-2 15,4-2-1-15,-1 2 0 0,1 7-1 0,0 6-1 16,1 5 1-16,-5 7 0 0,2 3 0 15,-4 5-1-15,0 3 0 0,3 1 1 16,1 0 0-16,-2 5-1 16,2 3 1-16,3 5-1 0,-3 0 1 15,0 6 0-15,-2 3 0 0,-1 4-5 0,1 2-6 16,-6 1 2-16,0 0 6 0,0 0-1 0,-2-2 4 16,-2-2 0-16,1-3 0 0,1-1-1 15,2-3 1-15,0-3 0 16,2 0 1-16,7-1-1 0,-3-1 0 0,-2 0 1 15,6-3 2-15,3-4-2 0,-5 0-1 16,7-6 2-16,3 0 0 0,1-9-1 16,8-5 1-16,-3 0 0 0,5-2-1 15,2-1-1-15,-4-1-3 0,-2-1-35 16,-2 0-32-16,-3-1-50 0,-13 0-93 16</inkml:trace>
  <inkml:trace contextRef="#ctx0" brushRef="#br0" timeOffset="42233.9">10962 15907 330 0,'0'0'70'16,"0"0"6"-16,0 0-8 0,0 0-2 0,0 0-18 15,0 0-3-15,0 0-3 0,0 0-4 0,0 0-6 16,-37-35-9-16,37 36-9 0,0 4-8 15,0 0-4-15,0 3-1 16,4 4-1-16,2 1 0 0,0-2 0 0,9 2 0 16,-7-1 1-16,6 1 0 0,3 1-1 15,-3-2-1-15,5-3 1 0,-2 0 1 16,1-2-1-16,-1-1 0 0,-1-3 0 16,-5-2-1-16,-5-1-3 15,2 0-6-15,-8 0 1 0,0 0 3 0,0-3 6 16,-8-2 1-16,0 0 0 0,-1-1-1 15,1 0 0-15,-6 0 1 0,1 1-1 16,-3-3 0-16,-1 2 1 0,-4 2-1 0,5 2 1 16,1 2 1-16,1 3-1 0,2 5 0 15,1 3-1 1,3 5-4-16,2 3 3 0,-5 5 1 0,7 4 0 16,4 1-1-16,0-1 0 0,4 1 0 0,7-1 1 15,-1-1-3-15,11-4 3 0,-5-3-1 16,9-4 0-16,2-1 0 0,4-6-2 15,-4-5-10-15,6-5-13 0,0-4-7 0,0-8-15 16,0-5-9-16,0-6-27 16,-2-9-43-1,-6 1-127-15</inkml:trace>
  <inkml:trace contextRef="#ctx0" brushRef="#br0" timeOffset="42438.34">11642 15679 483 0,'0'0'167'0,"0"0"-80"15,0 0-23-15,0 0-17 16,0 0-10-16,0 0-16 0,0 0-11 0,0 0-2 16,-21-11-4-16,21 29-1 0,2 11-1 15,0 8-1-15,-2 5 1 0,7 1 0 16,-1-1-1-16,4 0-1 0,-2 0 0 16,1-1-7-16,1 0-24 0,-2-6-24 15,-3-4-35-15,-5-9-26 0,-5-3-69 16,-11-6-138-16</inkml:trace>
  <inkml:trace contextRef="#ctx0" brushRef="#br0" timeOffset="42595.33">11504 16079 612 0,'0'0'5'16,"0"0"18"-16,0 0 2 16,0 0 13-1,2-56-8-15,8 51-9 0,-4-2-2 0,2 1 4 0,7-2-6 16,1 1-7-16,7 1-8 0,-2-3 0 15,-1 3-2-15,9 0-6 0,-6 2-50 0,0 3-40 16,0-3-56-16,-5 2-123 0</inkml:trace>
  <inkml:trace contextRef="#ctx0" brushRef="#br0" timeOffset="42926.8">11996 15970 622 0,'0'0'55'15,"0"0"-31"-15,0 0 29 0,0 0 6 16,0 0-11-16,0 0-16 0,0 0-7 16,0 0-3-16,-15-20-7 0,15 21-4 15,0 5-6-15,0 6-5 0,2 7 0 0,0 11 1 16,2 4-1-16,3 7 0 0,1-1-1 16,2-3 1-16,-2-7-8 0,1-7-7 15,1-6-3-15,0-6 1 16,1-5 1-16,1-4-2 0,3-2 4 0,-1-6 7 15,5-7 5-15,-1-3 2 0,1-5 0 16,-5-6 2-16,1-3-2 0,-9-6 1 16,-4-3 0-16,-2-5 0 0,0-3 0 15,-2 5 0-15,0 8-1 0,0 10 0 16,0 13-5-16,2 7-6 0,-4 4 6 16,2 0 0-16,-3 4-25 0,1 4-31 0,8 5 0 15,-4 4-21-15,7 4-46 0,-3-1-17 16,8-2-57-16</inkml:trace>
  <inkml:trace contextRef="#ctx0" brushRef="#br0" timeOffset="43383.17">12527 15973 425 0,'0'0'70'16,"0"0"25"-16,0 0-21 0,0 0-12 0,0 0-17 15,-44-68-11-15,42 46-5 0,0-5-9 16,2 0-5-16,4 3-6 0,3 0-4 15,5 7-4-15,2 3 0 0,-1 3-1 16,3 5 0-16,-7 3 0 16,3 3 0-16,0 1 1 0,-5 5 0 0,1 6 1 15,-6 2 0-15,-2 7-1 0,-6 6 1 16,-3 2-2-16,-5 3-3 0,0 2-7 16,7-2-5-16,-1-2-1 0,6-5 3 15,2-6 4-15,2-2 2 0,2-4 3 16,0-1 1-16,0-3 1 0,-1 0 2 15,-3-4 0-15,4-2 0 0,-4-2 0 16,0-1 1-16,0 0 6 0,0 0 5 16,4-5 1-16,0-1 3 0,2-4-1 15,7-5 0-15,-1-1-4 0,9-3-1 0,-3 2-3 16,-1 2-1-16,8 3-3 0,-11 4-3 16,-2 3 2-16,-3 2-1 0,-7 1-1 15,0 1 1-15,-2 1 0 0,0 0 0 16,0 1 0-16,0 3 0 0,0 0 0 15,0-1 1-15,-2 1-2 16,-2-1 2-16,-3 0-1 0,3 0-2 0,0 0 1 16,0 0-1-16,-2 2-3 0,6-1-4 15,-4 0-8-15,2 0-9 0,-7 1-14 16,5-2-26-16,-2 2-30 0,-2-2-29 16,2-2-110-16</inkml:trace>
  <inkml:trace contextRef="#ctx0" brushRef="#br0" timeOffset="43829.75">12880 15731 448 0,'0'0'52'0,"0"0"17"16,0 0-7-16,0 0-3 0,0 0 3 15,0 0-15-15,-54-16-12 0,48 19-9 16,2 3-6-16,4-3-6 15,0 2-5-15,0 1-5 0,0 3-1 0,0 5-1 16,6 0 2-16,1 4-2 0,3 2 0 16,-2 7 2-16,2 2-4 0,-1 6 1 15,1 1 0-15,-4-1 0 16,-6-4-1-16,6-4-3 0,-3-6-12 16,-1-8-5-16,0-4-1 0,-2-3 6 0,0-1 4 15,2-4 7-15,-2-1 3 0,0 0 1 0,0-1 1 16,2-7 0-16,4-6 4 0,2-7 6 15,5-5 0-15,5-7 0 0,-5-2 3 16,7-7-6-16,-5-1 0 0,3 4-2 16,-7 5-1-16,-1 11 2 15,-2 12-3-15,-6 7-1 0,-2 4 1 0,0 0 9 16,0 5 0-16,-4 9-8 0,-2 8-4 16,4 11 0-16,-2 4 0 0,2 6-1 15,2 0 0-15,0-1-2 0,8-3-12 16,7-5-19-16,-1-5-21 0,7-8-13 15,6-10-65 1,-1-8-50-16,-7-8-178 0</inkml:trace>
  <inkml:trace contextRef="#ctx0" brushRef="#br0" timeOffset="44224.86">14391 15537 384 0,'0'0'61'15,"0"0"13"-15,-37-54-5 0,33 40-15 0,2 1-5 16,2 4-1-16,0 3-5 0,0 2-6 15,0 4-7-15,0-3-5 0,0 3-6 16,0 0-3-16,0 0 0 0,-2 0-4 16,-2 2-2-1,0 0-2-15,-5 6-1 0,-11 5-7 0,-1 9 0 0,-2 6 1 16,-4 9-1-16,-4 4 2 16,9 3-1-16,3 2-1 0,0 6-1 0,9-1 1 15,0 3-3-15,4-1-5 0,6-2-3 0,2-1-12 16,10-6-3-16,0-7-3 0,13-8-9 15,0-9-20-15,4-8-21 0,4-4 6 16,0-7-30-16,4-2-53 16,-6-7-173-16</inkml:trace>
  <inkml:trace contextRef="#ctx0" brushRef="#br0" timeOffset="44832.35">14387 15565 266 0,'0'0'65'16,"0"0"-2"-16,0 0-11 16,0 0-1-16,-49-38-7 0,42 35-8 15,1 3-1-15,2 0-6 0,2 0-5 0,2 0-3 16,0 0-1-16,0-1-4 0,0 1-9 16,2 0-2-16,2 0 4 0,2 0 9 15,1 0 6-15,-1 0 5 16,4 4-8-16,0 4 2 0,-3-3-6 0,-1 4-1 15,4 3-4-15,0 3-4 0,-1 6 2 16,-1 2 0-16,2 8-3 0,3 3-4 16,-7 0 0-16,4 2 1 0,5-5-3 15,-7-2 0-15,7-1-1 0,-3-6 1 16,-2 0-2-16,3-4 0 0,-3-1 1 16,0-3-1-16,3-3 0 0,-3 1-3 15,0-2-7-15,3-2-3 0,-3 0-1 16,0-6-1-16,9-2-6 0,-7-2-3 0,7-6-3 15,-7-6-22-15,9-1-28 0,-6-4-37 16,-1 0-83-16</inkml:trace>
  <inkml:trace contextRef="#ctx0" brushRef="#br0" timeOffset="45212.83">14805 15393 416 0,'0'0'41'0,"0"0"13"0,0 0-9 0,0 0-2 16,0 0-4-16,0 0-11 0,0 0-1 16,-37-52 7-16,32 50-4 0,3 2-8 15,2 0-4-15,-2 0 0 0,2 0-8 16,0 0-3-16,0 0-4 0,0 0-3 15,0 0 2-15,0 2-2 0,4 5 2 16,1 3 1-16,1 4 9 0,2 6 2 16,2 1 3-16,-1 6-5 0,-7 5-1 15,0 5-4-15,-2 6-3 0,0 2-1 0,-4 2-1 16,-3 0-2-16,-3-5-5 16,4-2-6-16,4-7-6 0,2-2-9 0,2-9-4 15,8-1-8-15,3-6-21 0,-3-4-3 16,9-4 9-16,-7-2-7 0,7-5 11 15,-9-6-2-15,11-9-12 0,-7-7-21 16,5-1-49-16</inkml:trace>
  <inkml:trace contextRef="#ctx0" brushRef="#br0" timeOffset="45427.59">15127 15433 510 0,'0'0'98'15,"0"0"-28"-15,0 0 2 0,0 0-8 16,0 0-20-16,0 0-13 0,0 0-9 15,0 0-6-15,0 0-2 0,-29-17-7 16,29 31-5-16,0 9 1 0,0 5 1 16,0 7-1-16,0 7 0 0,0 3-3 15,0 6 3-15,0-1-3 16,0 1 0-16,2-1-5 0,5-4-15 0,1-3-5 16,8-8-9-16,-3-8-18 0,5-8-35 15,-3-7-22-15,3-7-69 0,-7-5-90 0</inkml:trace>
  <inkml:trace contextRef="#ctx0" brushRef="#br0" timeOffset="45797.98">15510 15666 520 0,'0'0'102'0,"0"0"-51"16,0 0 3-16,0 0 8 0,0 0-10 15,0 0-16-15,0 0-8 0,-21-50-8 16,9 45-4-16,1 6-8 0,3-1-4 15,-11 4-4-15,7 5-2 0,-5 4 1 0,5 1-1 16,2 4 2-16,-5 2-4 0,7 2-4 16,4 3-4-1,2 2-3-15,2 1-2 0,2 0 0 0,6 0 0 16,11-4 4-16,-5-1 5 16,11-2-10-16,0-5-5 0,2-4 19 0,2-6 4 0,-1-6 0 15,-1 0-2-15,4-6 4 0,-10-3-2 16,-2-6 2-16,-1 0 7 0,-7-3 10 15,-5-4 1-15,-4 0 0 0,-2-6-3 16,-8-4-4-16,-1-1-7 0,-7-1-4 16,1 7-2-16,-1 8-2 0,3 7 2 15,-3 6-1-15,5 4-2 0,3 2-2 0,-2 0-12 16,-5 2-6-16,5 6-8 0,-4 1-22 16,1 2-23-16,-1 4-16 0,-1-1-47 15,7-2-40-15</inkml:trace>
  <inkml:trace contextRef="#ctx0" brushRef="#br0" timeOffset="46061.58">15987 15637 445 0,'0'0'86'0,"0"0"17"0,0 0-19 0,4-58-7 16,-8 44-21-16,0 1-23 15,0 2-12-15,-6 4-1 0,1 2-9 0,-3 1 2 16,-5 2-5-16,-1 2-6 15,-1 4-2-15,-4 6-1 0,7 4 0 0,-7 4 1 16,9 6-2-16,-7 2 1 0,11 7 0 16,-7 2-1-16,9 3-2 0,4 0 0 15,2 0-2-15,4-3 0 0,4-1-9 16,10-1-10-16,1-5 1 0,6-6-5 16,-3-3-3-16,5-7-12 0,2-6-7 15,2-6-3-15,-2-5-16 0,4-12-17 0,4-6-11 31,0-4-63-31</inkml:trace>
  <inkml:trace contextRef="#ctx0" brushRef="#br0" timeOffset="46614.77">16318 15683 74 0,'0'0'299'0,"31"-72"-216"15,-29 54 11-15,-4 4-13 0,-11 3 5 0,-1 1 5 16,-11-1-39 0,-4 4-20-16,4 7-14 0,-8 0-9 0,6 12-2 15,-4 2-4-15,3 8-2 0,1 6-1 0,0 4 0 0,10 2-1 16,-1 3 1-16,9-1-1 0,5 0 0 15,4-1-9-15,2-2-5 0,5-2-1 16,7-6 3-16,5-6 4 0,1-6 1 16,1-4 1-16,4-6-1 15,6-4 5-15,-2-7 2 16,4-9 0-16,0-5-2 0,2-5 3 0,0 1 0 0,-4-2 0 31,0-3 2-31,-2-4-1 0,-4-2-1 0,-4 0 5 0,-1 5 5 0,-5 9-2 31,-1 10-5-31,-10 7-2 0,-4 5-1 0,0 1 3 16,0 4 1-16,-2 8-1 0,-2 9-2 16,2 6-1-16,-4 1 2 0,6 1-1 15,0 0 0-15,6-3-1 0,6-4 0 16,-1-1 0-16,12-1 0 0,-1-5-1 16,3 2 0-16,6-8 1 0,2-3 0 15,2-5 0-15,5-4 1 0,-7-8-1 16,0-5 2-16,-9-5 0 0,1-4 1 15,-2-6-1-15,-8-3 5 0,-3-6 2 16,-6-6-1-16,-4-4-5 0,-2-9 0 0,-12 0 0 16,1 0 3-16,-3 8-4 0,-3 11 1 15,1 15 4-15,-3 9 6 16,5 11 4-16,-7 6-4 0,5 2-5 0,-5 14-6 16,-2 13-2-16,7 13 0 0,-7 10-2 15,6 7 1-15,1 4 1 0,8 2-1 16,-1-5-8-16,9-9-8 0,0-4 9 15,9-7-6-15,1-8-6 0,0-5-7 16,5-12-10-16,-7-5-13 0,6-9-27 16,-5-4-1-16,-3-12-23 0,-6-4-22 15,0-1-61-15</inkml:trace>
  <inkml:trace contextRef="#ctx0" brushRef="#br0" timeOffset="46946.34">16622 15732 538 0,'0'0'50'0,"0"0"-4"0,0 0 0 16,0 0 12-16,0 0-17 0,0 0-25 15,0 0-8-15,0 0 7 0,33-49 6 16,-8 46-1-16,1 0-4 0,8 1-5 16,9-3-4-16,4 2-1 0,11-3-1 15,6-3-2-15,5 2-3 0,3-1 0 16,5-1-1-16,-5 3 1 0,-8-5-1 0,-10 0 0 16,-5-1 2-16,-18 0-1 15,-16-2 1-15,-5-2 0 0,-10-5 2 0,-10-1 2 16,-5-4-1-16,-5 4-2 0,-5 4 1 15,2 7 7-15,-2 5 1 16,0 3-2-16,-3 3-3 0,5 4-2 0,-2 8-1 16,-2 4-3-16,0 6-1 0,5 8-2 15,-5 6 3-15,2 4 0 16,8 2-1-16,1 1 1 0,10-3 0 0,3-1 0 0,3-3-1 16,9-5 0-16,11-2-6 15,-1-4-6-15,8-6-6 0,4-6-8 16,4-4-15-16,6-10-23 0,7 0-43 15,-1-16-36-15,-7-2-146 0</inkml:trace>
  <inkml:trace contextRef="#ctx0" brushRef="#br0" timeOffset="47245.36">17622 15804 511 0,'0'0'62'0,"0"0"15"16,0 0-5-16,0 0-7 16,0 0-25-16,0 0-18 0,0 0-4 0,0 0-1 15,25 26 9-15,2-28-9 0,2-4-3 0,10-2-6 16,5 0 0-16,7-1-6 15,3-2 0-15,8-1-2 0,-2-6-16 16,2-2-25-16,-2-1-40 0,-11-5-73 16,-5 3-171-16</inkml:trace>
  <inkml:trace contextRef="#ctx0" brushRef="#br0" timeOffset="48003.77">18062 15533 796 0,'0'0'20'0,"0"0"-9"16,-24-62 15-16,34 43-7 0,4 0-2 16,3 8-11-16,2 4-6 0,-3 4 2 15,1 3 0-15,-1 0 5 16,1 7 5-16,-3 4-3 0,7 1-1 0,-5 7-2 0,5 1-2 16,-4 3-1-16,3 6-1 0,1 1 0 15,-4 2-2-15,-1 3 1 0,-6 0-2 16,3-2 1-16,-3-2-10 15,-2-5-8-15,-6-7-3 0,-2-7 3 0,3-6 3 16,-3-2 4-16,0-3 6 0,-5 0 4 16,-1-1 1-16,-4-8 1 0,2-2 0 15,-1-2 2-15,3-4-3 0,-4-1 3 16,6 0 4-16,2 0 4 0,2-5-1 16,0-1 1-16,6-4-5 0,8-5-2 0,1-3 0 15,3 0-1-15,1 4-2 16,2 8 0-1,-7 9 0-15,-1 8-1 0,-7 3 0 0,-2 3-1 16,0 4 2-16,-2 7-1 0,0 6 0 16,-2 6 0-16,0 2 1 0,0 3-1 0,0-4 0 0,0-1-5 15,0-3-2-15,6-4-2 0,1-1 4 16,-1-4 1-16,6-2 2 16,1-2 2-16,1-3-1 15,7-3 1-15,-1-1 0 0,7-6 1 0,0-3 1 16,2-4 2-16,-2-2 1 0,-2-4 1 0,2 2-1 15,-5-4 0-15,-1-4 1 0,0 2-1 0,-3-6 2 16,-3-2-2-16,-3 2-1 16,-4 3 4-16,-6 6-4 0,-2 6-2 15,0 5 2-15,-2 4 7 0,-4 1 2 16,-2 4-6-16,-2 0-6 0,-5 7-1 0,-8 11 0 16,-1 4-1-16,-5 5-1 0,-2 4-3 15,6-1 0-15,0 2 3 0,4-3-3 0,9 0-2 31,-3-2 4-31,13-2 0 0,2-3-4 0,0-3-4 0,9-3 2 0,1-2 0 32,4-4 2-32,9-4 4 0,4-4 2 15,2-2 1-15,-2-6 0 0,0-3 0 16,0-4 0-16,-5-1 0 0,-7-4 4 16,-1-2 3-16,-5-6 9 0,-1-3-1 15,-6-3-6-15,-2-2-3 0,-4 5 2 16,-7 1-3-16,-5 8 0 0,-3 7 0 15,-5 4-1-15,-1 8-2 0,-4 1-2 0,6 4 0 16,-4 4-2-16,6 3-10 0,1 2-7 16,-1 1-11-16,7 0-3 15,1 2-4-15,5-4-24 0,4-2-49 0,4-1-43 16,2-6-130-16</inkml:trace>
  <inkml:trace contextRef="#ctx0" brushRef="#br0" timeOffset="49139.54">19123 15285 324 0,'0'0'93'0,"0"0"3"16,-15-59-11-16,9 46-19 0,2 4-1 16,0-1-5-16,0 2-16 0,4 4-6 15,0 1-7-15,0 3-9 0,0 0-5 16,0 0 0-16,0 0-6 0,0 0-5 0,0 4-5 15,0 3 0-15,2 3-1 16,4 6 0-16,2 5 0 0,-1 4 0 0,-1 5 3 16,2 5-3-16,-6 5 0 15,0-2 0-15,0 2 1 0,-2-2-1 0,0-3 1 16,-2-3 0-16,-2-4-1 16,-2-3 0-16,0-1-2 0,2-3-4 0,-3-3-2 15,3-4 1-15,0-4-2 0,2-3-3 16,-2-3 1-16,2-3 2 0,-4-1 2 15,4 0 2-15,-3-1 2 0,-1-6-1 16,0-2 3-16,-2-1-1 0,-3-4 2 16,-1 0 1-16,4-5-1 0,-5 0 1 15,1-6 0-15,2 2 2 0,-9-1 1 0,2 5-2 16,-3 4-1-16,-1 5 2 16,2 4-1-16,-3 5 2 0,1 1-3 0,5 7-1 15,-3 5 0-15,0 2-2 0,-1 4 1 16,1 2 1-16,0 2 0 15,5 1 0-15,0 0-1 0,3 0 1 0,5 2 0 16,2-3 0-16,4 2 0 16,6-6-4-16,6-3 1 0,9-2-7 15,6-2 3-15,6-6 0 0,8-6 2 0,5 0 3 0,3-9-1 16,1-3 3-16,2-1 0 16,-3-3 0-16,-1-2 1 0,-3-3-1 0,-1-5 0 15,3-4 2-15,-7-2 6 16,3-4 0-16,-6 0 0 0,-4-2 0 0,0 1 1 15,-6 4 1-15,-8 6 10 16,-9 9-12-16,-4 6-1 0,-6 3 8 0,0 4 3 16,-2 0-7-16,-2 3-3 0,0 2-1 15,0-1-7-15,-4 2 0 0,-5 0 0 16,1 10-3-16,-7 2 1 0,-1 6-1 16,-5 2 2-16,2 1 0 0,0 3 1 0,5-1-1 15,3 1 1 1,1-1 0-16,8-3 0 0,1 2-1 0,3-1 0 0,2-2 1 31,0 1-1-31,2 1 1 0,5-4-1 0,5-1 0 16,0-4-2-16,5-3-3 0,4-5-6 15,3-4-6-15,3-1-5 0,6-13-10 0,0-2-28 0,1-7-60 16,-8-2-71-16,-5 0-293 16</inkml:trace>
  <inkml:trace contextRef="#ctx0" brushRef="#br0" timeOffset="49910.24">20024 15137 272 0,'0'0'101'0,"0"0"-12"15,0 0-20-15,0 0-10 0,0 0-12 16,0 0-9-16,0-21-1 0,0 21 0 16,0-1-3-16,0 1-4 0,0 0-7 15,0 0-6-15,0 0-3 0,0 0-2 16,-2 1 0-16,2 3-5 0,-2 2-3 16,-2 5-1-16,0 0 1 0,0 6 0 15,-5 3-1-15,1 3 0 0,0 7-1 16,-2 2-1-16,-1 6-1 0,5 2 0 15,-2 3 0-15,6 0 0 0,2 3 0 0,4-2 0 16,4 0 0-16,9-3-1 0,3-2-1 16,7-4 0-16,2-4-2 15,0-7 0-15,2-6-7 0,-2-5-8 0,0-5-9 16,-2-6-3-16,2-2-16 0,-4-9-39 16,-9-5-13-16,-1-2-70 0,-7-1-157 15</inkml:trace>
  <inkml:trace contextRef="#ctx0" brushRef="#br0" timeOffset="50304.46">20343 15256 378 0,'0'0'62'15,"0"0"16"-15,0 0-1 0,0 0-15 16,0 0-20-16,0 0-8 0,0 0-5 15,0 0-6-15,-7-18-2 0,9 23-4 16,0 2 2-16,5 4 6 0,-1 4-4 16,0 3-8-16,4 3-4 0,-1 4-2 0,-3 4-3 15,2 4-1-15,0 4-3 0,1-1 1 16,-1 0-1-16,-4-7 0 16,4-1 0-16,-1-6 0 0,-3-5-6 0,-2-5 3 15,2-4 0-15,-2-4 1 16,-2-2 1-16,0-2-1 0,2 0 2 0,0-3 0 15,0-5 0-15,0-3 4 0,4-7 5 16,3-5 0-16,1-6 1 0,-2-6-7 16,9-6 0-16,-3-6-1 0,7-2-2 15,-2 0 0-15,3 7-1 0,-5 9 1 16,-3 10 0-16,-7 10-1 0,-3 7-3 16,-4 5 1-16,0 1 3 0,0 1-6 15,-4 3-10-15,-3 5-12 0,-1 2-29 0,-2 5-46 16,1-2 2-16,1 2-49 0,0-3-89 15</inkml:trace>
  <inkml:trace contextRef="#ctx0" brushRef="#br0" timeOffset="51027.12">21161 15283 570 0,'0'0'86'0,"0"0"-9"15,0 0-12-15,-10-52-8 0,2 43-14 0,-7 3-19 16,1 2-16-16,-7 1-5 0,0 3-2 16,-2 0-1-16,1 0 0 0,1 3 0 15,0 4-1-15,7 1 1 0,-3 5-1 16,3 3-2-16,-3 1 0 0,3 2-4 16,-1 2-1-16,3 4 0 0,-2 1 1 15,1 1 2-15,7 0 1 16,0 1 3-16,4-4-2 0,0-3-1 0,2-4-3 15,4-2 2-15,2-3 0 16,4-4 2-16,1-3 2 0,1-3-1 0,5-2 2 16,-1 0 0-16,3-7 0 0,-1-2 2 0,1-2 3 15,-3 0 4-15,1 0-1 0,-5-3 1 16,-1-1-2-16,-1-3 2 16,-2 0 1-16,-4-2 0 0,1 5-3 15,-1 3-2-15,-2 6-1 0,-2 0 1 0,0 4 4 16,0 2-1-16,0 0-4 0,0 0-1 15,-4 7-3-15,0 3-1 0,-1 9-5 16,1 3 4-16,-4 3 1 0,4-4 1 16,4-1 0-16,0-3 0 0,2-1-3 15,4-3 0-15,0-4 1 0,1 0-2 16,3-3 2-16,-2-3 0 0,2-2 1 0,3-1 1 16,1-1 0-16,1-8 0 15,1-6 1-15,-1-2-1 0,3-5 2 0,1-6-1 16,-2-4 1-1,-1-8 0-15,3-3 1 0,-1-8-3 0,-1-3 3 0,-5-2-3 16,1 0 0-16,-5 3 1 16,-4 8 2-16,-6 7 3 0,2 9-4 0,-4 9 3 15,-2 7 5-15,-5 3 1 0,5 4-5 16,0 4-2-16,2 2-2 0,0 0-2 16,-5 12-2-16,-1 3-1 0,2 11-1 15,-5 8 2-15,3 5 1 0,4 7 1 0,2 1-1 16,2 2 0-16,4 0 1 15,-2 1 0-15,4-3 0 0,4-4 0 16,5-1 0-16,-3-6 0 0,-4-5 0 0,6-5-3 16,-3-4-13-16,-1-4-11 0,-4-5-4 15,4-8-12-15,1-4-16 0,-5-2-39 16,2-7 5-16,-2-5-30 0,2-4-78 16</inkml:trace>
  <inkml:trace contextRef="#ctx0" brushRef="#br0" timeOffset="51359.57">21490 15019 241 0,'0'0'69'0,"0"0"5"0,0 0 4 15,0 0 4-15,0 0-5 0,0 0-19 16,0 0 1-16,4-35-4 0,-4 35-13 16,0 0-9-16,0 0-6 0,0 0-11 15,0 0-3-15,0 0-5 0,6 0 0 0,0 4-6 16,5 2 0-16,7 2 2 16,5 4 6-16,2 6 4 0,4 2-4 0,0 6-4 15,-5 0-1-15,-3 6-3 16,-6 3 1-16,-7 7-2 0,-8 6 1 0,-10-2 0 15,-13 1-2 1,-6-3-1-16,-6-4-11 0,-7-2-17 16,1-5-7-16,6-4-29 0,2-4-54 0,6-5-51 15,6-6-185-15</inkml:trace>
  <inkml:trace contextRef="#ctx0" brushRef="#br0" timeOffset="51595.96">22081 15300 667 0,'0'0'77'0,"0"0"-17"0,0 0-9 0,0 0-4 0,0 0-11 16,0 0-5-16,54 44-8 0,-48-20-5 16,2 7-5-16,-4 4-13 0,-2 5 0 0,-2-2 0 31,-6-1 0-31,-4-3 0 0,-7-4 0 0,-3-3 0 0,-5-6 0 0,-4-5 0 15,-2-5-6-15,0-8-54 16,-4-5-34-16,0-15-81 0,8-5-158 0</inkml:trace>
  <inkml:trace contextRef="#ctx0" brushRef="#br0" timeOffset="51800.14">22168 15140 697 0,'0'0'97'16,"0"0"-44"-16,0 0-4 0,0 0-15 16,0 0-10-16,0 0-6 0,0 0-7 0,0 0 0 15,0 0 0-15,-29 54-3 16,27-42-4-16,-2-3-3 0,0 1-1 0,-1-3 2 16,1-1-2-16,0-3-8 0,0-3-14 15,-2-4-23-15,-13-14-21 0,-1-14-92 16,-7-6-182-16</inkml:trace>
  <inkml:trace contextRef="#ctx0" brushRef="#br0" timeOffset="55041.52">9345 8954 84 0,'0'0'233'0,"0"0"-152"16,0 0-13-16,0 0 7 0,0 0-16 0,-22-50-21 16,20 32-2-16,2-4-2 0,-2 0-3 15,0-5-2-15,2-1-2 0,0-3 1 16,0-1 9-16,6-2-31 0,0 0-1 15,2 0 2-15,0 1 0 16,7 0-1-16,1 3-3 0,1 2-2 0,2 6 0 16,-3 3-1-16,5 8-1 0,-1 5-1 15,1 5 2-15,0 3-2 0,2 8-1 0,-3 8-12 16,1 6-20-16,-5 2-25 16,1 6-27-16,-7 1-17 0,-6-2-73 0,-4 0-217 15</inkml:trace>
  <inkml:trace contextRef="#ctx0" brushRef="#br0" timeOffset="55228.68">9122 8999 583 0,'0'0'73'0,"0"0"-38"0,0 0-3 0,0 0 30 15,0 0-22-15,0 0-19 16,50-40 2-16,-17 24-1 15,0-2-6-15,8-1-3 0,3-1-4 0,3 0-6 16,3 2 1-16,-1-1-4 0,1 1-2 0,2 0-41 16,-1 1-35-16,-5-1-108 0,-9 0-291 15</inkml:trace>
  <inkml:trace contextRef="#ctx0" brushRef="#br0" timeOffset="56724.13">10871 8289 406 0,'0'0'62'16,"0"0"-29"-16,0 0 2 15,0 0 12-15,0 0-7 0,0 0-11 0,0 0 0 16,0 0 0-16,0 0 2 0,2-35-8 15,-4 33-5-15,-4 2 2 0,4 0-5 16,-4 0-5-16,-7 1-1 0,1 8-2 16,-3 5-1-16,-3 9-3 0,1 6-3 15,-2 6 1-15,1 3 2 0,3 7-1 16,-1 6-1-16,1 5 0 0,1 5 0 16,6 0 2-16,4 0-2 0,6 0 1 15,8-3-2-15,9-2 1 0,5 0-1 0,7-4 0 16,9-4 0-16,-1-7 0 0,11-3 0 15,-1-5-8-15,9-8-14 0,0-7-14 16,0-7-19-16,4-8-24 0,0-6-73 16,-8-11-188-16</inkml:trace>
  <inkml:trace contextRef="#ctx0" brushRef="#br0" timeOffset="58190.47">11499 8525 314 0,'0'0'85'0,"0"0"-17"16,0 0 10-16,0 0-9 0,0 0-19 0,-8-44-5 15,8 39-7-15,0 4-10 0,0-2-10 16,0 2-10-16,0 1-3 0,2 0-3 15,4 3-1 1,1 6 0-16,5 10 4 0,-4 5 0 0,3 4 4 16,3 7-5-16,-6 2-2 0,7 3-1 0,1 0-1 15,-3-2 0-15,3-6 0 0,-5-2 0 16,1-7 1-16,0-2 0 0,-1-8-1 16,-5-3 1-1,0-5 0-15,2-3 1 0,-5-2-1 0,1-1 4 0,0-9 9 16,4-3 10-16,4-8 1 0,-3-1-7 0,-1-6-6 31,2-3-3-31,3-1-5 0,-1-5-1 16,3-3-2-16,-7-2 0 0,4-1 0 15,3 4 0-15,-9 6-1 0,0 8 0 16,-2 11 0-16,-2 5-3 0,-2 7-3 16,0 2-5-16,0 0-6 0,0 1-5 15,0 7-21-15,2 3-26 0,-4 9-22 16,0 2 1-16,0 6-35 0,-2-4-57 15</inkml:trace>
  <inkml:trace contextRef="#ctx0" brushRef="#br0" timeOffset="58867.87">12120 8672 436 0,'0'0'78'0,"14"-57"-6"0,-4 34-3 15,-1 3-19-15,-1 2-7 0,-2 0-8 16,-2 4-5-16,-2 3-5 0,-2 4-4 16,0 1-2-16,-2 1-4 0,-2 1-6 15,-2 3-3-15,0-2-3 0,-1 3-3 0,-7 3 0 16,0 6-3-16,-3 5 0 0,0 6-1 16,1 2 2-16,1 4 1 0,-1 3 0 15,-1 1-4-15,11-2 1 0,-6-2-3 16,6-1 3-16,4-2 1 0,2-4 1 15,0-2 0-15,4-5 2 0,2-2 0 16,4-2-2-16,-4-3 2 0,7-3 0 16,3-2 2-16,-3-3-2 0,7-10 1 15,-1-5 3-15,4-1-2 0,2-3 2 16,-7 1-1-16,1-1 0 0,-5-2 1 16,1 0-1-16,-9 1 1 0,2 1-2 0,-2 5 0 15,-4 5-1-15,-2 9-1 0,0 0 0 16,0 3 0-16,0 0 0 0,0 5-2 15,0 9-3-15,0 4 0 0,0 7 3 16,0 3 1-16,5 2 1 0,1 0 0 16,-2-6 0-16,4-2-1 0,2-4 1 15,1-2 1-15,-1-3 0 0,1-7-1 16,1-2 2-16,0-2-2 0,5-2 0 16,-1-4 1-16,7-7 1 0,-2-7 0 15,6-4 0-15,2-5 2 0,2-2 1 16,-5-5-2-16,3-3 1 0,-6-4 4 0,-2-3 1 15,0-3-3-15,-9-4-1 0,0-5-3 16,-3 2 1-16,-7-1-3 0,-4 8-1 16,-9 12 1-16,1 10 2 15,2 10 0-15,-7 3 7 0,5 7 3 0,4 5-7 16,-1 3-4-16,-5 12-1 0,0 11-5 16,5 8 4-16,-3 6 1 0,4 5 0 15,2 1 1-15,4 0-1 0,2 2 1 16,6-1-1-16,4-5 0 0,1 0-1 15,5-5-1-15,-7-4 1 16,7-6 0-16,-7-5 0 0,3-6 0 0,-1-1-12 0,-9-5-16 16,4-1-14-16,-2-6-21 15,-2-1-45-15,3-2-17 0,-5 0-76 16</inkml:trace>
  <inkml:trace contextRef="#ctx0" brushRef="#br0" timeOffset="59939.58">13575 8271 328 0,'0'0'68'0,"0"0"-7"0,0 0 8 0,23-54 3 16,-17 47-12-16,-4-1-3 15,2 1 3-15,-4 1-10 0,0 0-12 16,4 1-10-16,-2 1-7 0,-2 2-5 0,0 2-2 16,0 0-2-16,0 0-5 0,0 0-4 15,0 0-1-15,-4 2-1 0,2 4-1 16,-6 4-3-16,-11 7 2 0,0 4 1 16,-7 3 2-16,-5 2 0 0,-5 0-1 15,3 1 0-15,2-2 0 0,2-2 0 0,7-1-1 31,9-2 1-31,3-3-1 0,2-4-1 0,6-1 1 0,2-3-1 0,0 1-1 32,4 0 0-32,4 1 0 0,2-1 2 0,3 4-1 15,7 1 1-15,3 4-1 0,4-1 2 16,4 2 0-16,4 2 0 0,7 0 1 16,-1 1-1-16,4 1 0 0,5-1 0 0,2 2-1 0,-1-2 0 0,7-2 0 31,-6 0-1-31,4-4-38 0,-13-6-46 0,0-11-124 15</inkml:trace>
  <inkml:trace contextRef="#ctx0" brushRef="#br0" timeOffset="60635.42">14462 8330 136 0,'0'0'297'0,"0"0"-229"0,0 0-1 16,0 0-1-16,0 0-23 0,0 0-11 0,-42-56-9 15,46 50 1-15,1 0 2 0,1-2 0 16,-2 1-8-16,8 3-3 0,5 1-7 16,-1 1-1-16,7 2-1 0,8-1-2 15,2 7 0-15,4 1 1 0,-2 6-2 16,3-1 0-16,-5 3-1 0,-4 2 0 15,-4 3-1-15,-9 0-1 0,1 4 0 16,-15 2 0-16,-2 2 0 0,0 1 0 16,-4-5 0-16,-7-4 0 0,-3-4-4 15,3-1-4-15,-5-5 7 0,-1-4-5 0,-5 1 1 16,7-1 1-16,-6-4 2 0,11-1 1 16,-4-1 1-16,3-5 3 0,5-3 0 15,2-4 0-15,0-2 3 0,0-3 1 16,4-6 1-16,4-3-2 15,6-6-3-15,0-4-2 0,11 1-1 0,4 1-2 16,0 7 0-16,8 3 2 0,0 10-3 0,2 6-10 16,4 5-22-16,-4 3-25 15,3 3-29-15,-5 3-10 0,0 2-56 0,-13-3-128 16</inkml:trace>
  <inkml:trace contextRef="#ctx0" brushRef="#br0" timeOffset="60982.49">15313 8306 573 0,'0'0'68'16,"0"0"-15"-16,-4-54 23 0,2 37-20 0,0 3-16 15,-2 1-17-15,0 3-7 0,-3 2-3 16,1 4-5 0,-4 3-3-16,2 1-3 0,-3 0-2 0,-9 10-2 15,3 8 0-15,-4 2 1 0,-1 4 1 0,7 4 0 16,-3 2 0-16,9 1 0 0,3 4-1 15,4-2-1-15,2 0-6 0,2-1 0 16,4-5 3-16,7-4-1 0,5-6 2 16,3-5 3-16,0-3 1 0,8-9-1 15,2 0 0-15,2-7 1 0,2-6 1 16,0-1 0-16,-4-4 1 0,-2 0 0 0,-8-3 2 16,-9 2 2-16,-8-3 5 15,-4-7 0-15,0-2-3 0,-8-1-7 0,-11-1-1 16,-3 6-1-16,-7 3 0 15,-2 7-10-15,0 7-2 0,2 5-5 0,0 5-9 16,12 3 1-16,1 10-22 0,3 5-27 16,-5 3-3-16,9 2-27 0,-1 3-40 15,6-6-117-15</inkml:trace>
  <inkml:trace contextRef="#ctx0" brushRef="#br0" timeOffset="61377.18">15754 8365 399 0,'0'0'189'0,"10"-55"-141"31,-4 32 20-31,0 4 12 0,-2 0-30 0,1 3-20 0,-3 1-3 0,-2 5-9 16,0 3-2 0,0 1-4-16,0 3-3 0,0 3 0 0,-2 0-4 15,-3 0-1-15,-3 0-3 0,0 4-1 0,0 8-3 16,-13 7-1-16,9 1 3 0,-7 5-1 15,9 2 2-15,-3 0 0 0,1 3-1 16,8-4 1-16,2 1-4 0,2-3-4 16,0-1 2-16,6-4 0 0,2-6 3 0,4 0 2 15,-1-6 1-15,9-4-1 16,-3-3 1 0,8-3 0-16,4-6 3 0,-7-4-2 0,-1-5 2 0,0 4 0 0,-11-3 3 15,0 1 4-15,-3-2 0 0,-7-4-2 31,0-6-2-31,-13-1-3 0,-1 0-3 0,-9 2-2 0,-2 5 0 0,3 7-12 16,-3 5-5-16,2 6 3 0,9 2-6 16,1 2-22-16,1 9-28 15,6 5-28-15,-5 3-22 16,1 0-23-16,4-1-57 16</inkml:trace>
  <inkml:trace contextRef="#ctx0" brushRef="#br0" timeOffset="61661.64">16090 8146 519 0,'0'0'105'0,"13"-75"-36"0,-3 54 19 0,-4 3-25 16,-1 7-19-16,-1 3-12 0,-2 1-5 15,-2 7-5-15,0 0-9 0,0 0-5 16,2 4-8-16,2 6 0 0,0 5-5 15,6 8 3-15,-3 7 2 0,-1 5 2 16,-2 5-2-16,2 5 2 0,0 3-1 16,1 3-1-16,-3-1 2 0,2-4-2 15,2-6-4-15,2-4-13 0,-1-5-5 16,-3-5-1-16,0-5-14 0,-2-4-25 16,-4-6-52-16,-2-7-36 0,-6-1-133 15</inkml:trace>
  <inkml:trace contextRef="#ctx0" brushRef="#br0" timeOffset="61834.5">15898 8356 625 0,'0'0'38'0,"0"0"8"16,0 0 13-16,0 0-34 0,29-55-14 16,-8 47-1-16,2 0 5 0,3 2-4 15,8 1 0-15,-1-2-6 0,4 3-3 16,6 0-2-16,-6 0 0 0,1 3-2 0,-5-1-21 15,-4 0-42-15,-7-1-51 0,-1-4-80 16,-6-2-257-16</inkml:trace>
  <inkml:trace contextRef="#ctx0" brushRef="#br0" timeOffset="62165.78">16808 8149 387 0,'0'0'78'0,"0"0"-23"0,0 0 6 15,0 0-23-15,-54-16-11 0,48 16-4 16,-2 0 2-16,-1 0 2 0,5 2-4 16,2-2 1-16,0 0 2 0,0 1-8 15,2-1-5-15,0 0-2 0,0 0-1 16,2 0-5-16,2 0-3 0,9 0 0 15,3 0 1-15,9 0 2 0,4-1 5 16,4-4 0-16,6-1-2 0,0 0-3 16,5-2-2-16,-1 1-3 0,-6 2-1 15,-6-2 1-15,-10 4-2 0,-6 1 2 16,-9 1-7-16,0 1-26 0,-6 0-20 0,0 0-30 16,-8 0 0-16,-5-3-59 0,-5-3-183 15</inkml:trace>
  <inkml:trace contextRef="#ctx0" brushRef="#br0" timeOffset="62455.71">16694 7963 557 0,'0'0'57'0,"0"0"15"16,0 0 15-16,0 0-30 0,0 0-24 16,0 0-12-16,0 0-3 0,0 0-8 0,0 0-6 0,33-33-2 15,-4 38 2-15,8 0 3 0,3 4 0 16,5 3 1-16,-4 1-3 15,5 0-1-15,6 3-4 0,-9-3 0 0,4 0-2 16,-5 1 2-16,-9-1 0 16,-6-2 0-16,-9-2 1 0,-3 1-1 0,-9-2-1 15,-4 1 1-15,-2-1 1 0,-2 3-1 16,-10 2 2-16,-7 3 3 0,-8 1-1 16,-6 1-2-16,-4 3 1 0,0 1-1 15,-3 0-2-15,-1 3-2 0,0 0-6 16,4-1-16-16,3 1-3 0,3-5-22 0,2-2-30 15,5-3-42-15,1-3-110 0</inkml:trace>
  <inkml:trace contextRef="#ctx0" brushRef="#br0" timeOffset="62969.45">17777 8081 254 0,'0'0'286'15,"0"0"-231"-15,0 0 3 0,-4-57 15 16,10 45-20-16,3 2-19 0,3-1-13 16,0 2-6-16,1 2-3 0,1 2-3 15,-1 3-4-15,-3 2-1 0,-2 2 0 16,1 6-2-16,-1 2 0 16,8 6-1-16,-3 5 2 0,1 4-1 0,-1 3 1 0,-3 1-2 15,2 3 0-15,-1 1 2 16,-3 1-3-1,-2-2 0-15,2-5 1 0,-1-3 0 0,-1-6 0 0,0-4-1 0,-2-6 1 32,2-3-1-32,-2-3 0 0,1-1 1 0,-1-1-1 0,0-7 2 15,4-5 2-15,0-4 0 16,1-5 10-16,-3-3-1 0,0-4-3 0,0-4-2 0,3-2-1 16,-5-5-5-16,0-3 0 0,-4-1-2 15,4 4 0-15,-2 9 0 0,2 9 0 0,-4 10-6 16,4 6-12-1,-4 4-6-15,4 1-7 0,3 2-26 0,1 10-37 16,2 4-5-16,3 0-47 16,-3-3-91-16</inkml:trace>
  <inkml:trace contextRef="#ctx0" brushRef="#br0" timeOffset="63677.8">18660 8048 676 0,'0'0'43'0,"0"0"8"0,-44-60 14 32,36 47-32-32,2 3-12 0,2 0-6 0,-2 4-7 0,-1 3-4 0,5 0-1 15,-2 3-1-15,-2 0-2 16,-2 6 0-16,-7 6-2 0,5 4 0 0,-2 4 0 16,-1-1 1-16,1 2 1 0,-1-1 0 15,3 2 0-15,0-2-1 0,4-1-1 16,-1 1-1-16,1-3-3 0,6-2 2 15,0-3 0-15,0-2 1 16,6-3 0-16,3-1-1 0,-1-3 1 0,2-1 2 16,7-2-1-16,5-4 2 0,3-7 0 0,2-6 2 15,2-1-2-15,-2-1 1 16,-2-2 2 0,-9 1 2-16,1-4 2 15,-5 1 0-15,-6-1-1 0,1 5-2 0,-5 6-2 16,-2 5 0-16,0 3 0 0,0 5 0 15,0 0-2-15,0 1 0 0,0 10-5 16,2 5 1-16,-2 8 3 0,0 1 0 16,0 3 1-16,0 0 0 0,0-3 1 15,10 0-1-15,-4-6 0 0,7-1 0 16,1-2 0-16,3-3-1 0,1-4 1 16,1-6 0-16,8-3 1 0,2-5 0 15,2-4 1-15,2-4 2 0,0-2 2 0,-2-2 3 16,0-4-1-16,-2-2 2 0,-8-3 1 15,1-5 2-15,-3-3-2 0,-7-5 0 16,-3-7-3-16,-5-5-3 0,-4-6 0 16,0-6-3-16,-11 3-1 0,-1 4 0 15,-5 14-1-15,1 12 4 0,-5 11-4 16,7 8 0-16,-1 5 0 0,3 6 0 16,-5 10-3-16,-1 12-1 0,-5 14 2 0,2 9 0 15,7 10 0-15,3 2 1 0,1 0 0 16,8-1 0-16,2-1 1 0,2-3 1 15,6-3-1-15,5-6 2 16,1-3-2-16,7-6 1 0,0-5 0 0,-3-4 0 16,1-7-1-16,-3-4 2 0,-3-6-2 15,-3-4 0-15,-4-2 0 0,1-2-2 16,-5 0-12-16,6-5-9 0,-4-4-10 16,-2-3-5-16,2-4-21 0,-2-7-58 15,0-6-47-15,2 1-247 0</inkml:trace>
  <inkml:trace contextRef="#ctx0" brushRef="#br0" timeOffset="64088.02">19373 7650 240 0,'0'0'67'16,"0"0"-21"-16,0 0 25 16,0 0-4-16,0 0-7 0,0 0-9 0,-16-51-5 15,16 42-1-15,0 3 7 0,4-1-8 16,0 0-6-16,2 1-7 0,0-1-1 15,0 0-6-15,3 3-5 0,-3 1-6 16,4 3-2-16,1 0-4 16,1 0-2-16,2 9 0 0,5 1-2 0,8 8 3 15,-2 2-2-15,4 5 1 0,0 7 0 16,0 5-2-16,-3 4 0 0,1 0 0 16,-8 4-3-16,-7 4-3 0,-8-1 2 0,-4 4 1 15,-16-1 1-15,-9-1-1 0,-8 0-1 16,-10-7-13-16,-5-2-20 15,-2-6-5-15,3-4-21 0,1-3-24 0,5-6-21 16,6-8-90-16</inkml:trace>
  <inkml:trace contextRef="#ctx0" brushRef="#br0" timeOffset="65300.62">20520 7461 193 0,'0'0'69'0,"0"0"-25"16,0 0 9 0,0 0 8-16,0 0-11 0,0 0-4 0,-8-36-3 0,6 32-7 15,2 1-4-15,-2 3-9 0,2-2-5 16,-2 2-7-16,0 0-2 0,-2 4-1 15,-3 3-5-15,1 2-3 0,2 0 0 16,-6 4 0 0,-3 3 1-16,3 2-1 0,-7 2 1 0,5 0-1 0,-2 1 0 15,-1 3 0-15,9-4-1 0,-4 2 1 16,-1-2 0-16,5-1 0 0,2-2 0 16,2-1 0-16,2-3-1 0,0-1 2 0,0 0-1 15,2-2 1-15,0 1 0 0,2-3 0 31,-2-2 2-31,0 0 0 0,-2 1-1 16,0-2-1-16,-6 0 0 0,0 3 0 0,-9-1-1 16,-1-1 0-16,-1 0-3 0,-1 1-2 0,-1 0 3 0,3-1-1 15,-3-1 2-15,5-3 1 0,-1-2 0 0,5 0 1 16,1 2 0-16,1-5 2 0,4-1 7 31,4-1 7-31,0 0 10 0,0-2 1 16,2-3-3-16,6-1-9 0,1 0-3 0,1 0 6 15,4 1 0-15,-3 2-5 16,5 4-1-16,-1 4-3 0,3 0-2 16,1 4 0-16,6 10 2 0,-2 4-2 15,1 6 1-15,1 2-3 0,2 2-2 16,2 4 0-16,-4-1 1 0,-2 2-3 16,-1-1-2-16,-3-3 1 0,-3-2-1 0,-1-5-1 15,-1-2-1-15,-1-5-28 0,-1-1-26 16,1-8-57-16,-5-6-94 0</inkml:trace>
  <inkml:trace contextRef="#ctx0" brushRef="#br0" timeOffset="90249.81">14887 9725 398 0,'0'0'57'0,"0"0"0"0,0 0 2 16,0 0-1-16,0 0-12 0,0 0-2 16,0 0-1-16,0 0-8 0,0 0-6 15,0-47-10-15,0 46-5 0,0 1-5 0,2 0-5 16,3 3-2-16,1 4-2 16,-2 8 1-16,6 9 0 0,-1 6 3 15,-3 11 0-15,-2 6 1 0,-4 6 1 0,0 4-2 16,0-4-3-16,2-5 2 0,-2-4-2 15,0-9 0-15,4-7-1 0,0-11-2 16,2-6-10-16,3-7-21 0,-5-4-13 16,0-9-33-16,-2-10 1 0,-2-8-13 15,-2-7-74-15,-4 0-233 0</inkml:trace>
  <inkml:trace contextRef="#ctx0" brushRef="#br0" timeOffset="90406.2">14877 9450 592 0,'0'0'32'0,"0"0"-14"0,0 0 23 0,0 0-9 16,0 0-19-16,56-40-9 15,-46 39-2-15,5 1 1 0,-5 3-3 0,2 7-3 16,3 5-51-16,-7 1-36 0,-4 6-79 16,-2-2-161-16</inkml:trace>
  <inkml:trace contextRef="#ctx0" brushRef="#br0" timeOffset="91101.33">15193 9879 657 0,'0'0'11'0,"0"0"-7"16,19-57 39-16,-9 32 12 0,-1 4-13 0,-7 1-11 16,4 1-3-16,0 4-5 0,0 3-6 15,0 2-7-15,-4 6-5 31,3 1-1-31,-5 3-2 0,4 1-1 0,0 7-1 16,2 4-2-16,6 6 0 0,-3 5 1 16,-1 6 1-16,2 1 0 0,-1 4-1 15,-5 0-7-15,2 2-17 0,2-2 5 16,7-5 1-16,-5-2 5 0,7-4 10 16,-5-6 4-16,-4-4 0 0,3-5 0 0,-5-3 0 15,-4-3 1-15,-2-2-1 16,0-2 0-16,0-4 5 0,0-3 1 15,-6-4-4-15,-1-5 3 0,3-4 2 16,2-6-2-16,0-4 1 0,2-2 1 16,2 4 0-16,9 6-2 0,-3 10-4 0,-2 5-1 15,-2 7 0-15,2 2-3 16,3 9 1-16,3 5 0 0,-4 5 0 0,9 5 2 16,-7 3 0-16,5 4 0 0,1-2 1 15,-8-3 1-15,9-1-2 0,-5-2 0 16,5-3-1-16,-3-4 1 0,1-6 0 15,3-2 0-15,-3-5 0 0,2-4 1 16,-3-2-1-16,5-8 0 0,-3-5 1 16,5-5 2-16,2-4-1 0,-7-4 2 15,5-1-2-15,-9-3 1 0,5-4 0 0,-7-6 3 16,0-6-1-16,3-9-1 0,-7 0-1 16,0 5-1-16,-2 11-1 0,-4 19-1 15,-4 10 1-15,-6 8-1 0,-7 5 0 16,7 1-1-16,2 9 0 0,-7 9-1 15,3 9-2-15,4 7 2 0,-5 3 2 16,7 1-2-16,4 0 2 0,2-4 0 0,0-4 0 16,8-2-1-16,5-4 1 15,-5-1 0-15,2-3 0 0,9 0 0 16,-5-1 0-16,7 1 1 0,-3-2-1 0,5-1 2 16,-2-1 4-16,-9-3-2 0,-1-1 1 15,-7 2-2-15,-2-4 0 0,-2 1 0 16,-8 4-1-16,-3-3-1 0,-5 2 1 15,-5-3-2-15,-6-3-1 16,2 1-10-16,5-4-10 0,-5-2-18 0,2-1-29 0,11 0-45 16,1-3-3-16,3-3-63 0,4-7-194 15</inkml:trace>
  <inkml:trace contextRef="#ctx0" brushRef="#br0" timeOffset="92045.38">16277 9733 647 0,'0'0'34'16,"0"0"27"-16,0 0-5 0,0 0-24 0,0 0-13 15,0 0-10-15,0 0-2 16,-54 10-2-16,48-2-1 0,-5 3-4 16,3 3 2-16,0 3-1 0,-1-1-1 0,-1 4 0 15,2 0 0-15,4 0 0 16,2-2 0-16,0-1 0 0,2-3-1 15,2-3 1-15,4-4-2 0,10-2-2 0,1-2 1 16,10-3-1-16,0-2 3 0,4-8 0 16,-2-6 1-16,-3-4 0 15,3-2 1-15,-6-3 0 0,-6-2 0 0,-5 1 1 16,-8-3 1-16,-2 1-2 0,-2 0 1 16,-6 6 0-16,-2 4-1 0,0 8 0 0,-1 7-1 15,1 2 1-15,-4 1-1 16,1 10-1-16,1 5-2 0,2 8 2 15,-3 5 0-15,7 5 0 0,0 4 0 16,4-2 0-16,0 0 1 0,4-1-1 0,0-1 1 16,7-4 0-16,1-2-1 0,-2-4 1 15,9-2 0-15,-2-5-1 16,7-1 1-16,1-6-1 0,-4-3 1 0,6-5 0 16,-3-1 1-16,3-6 0 0,-8-4 1 15,2-5 2-15,-7-2 0 0,3-5 5 16,-11 0-3-16,-2-4-2 15,0-4-1-15,-4-2 1 0,0-8-3 0,0-3-1 0,-2 0 0 16,-2 2 0-16,2 6-4 16,-2 8-3-16,2 6 3 0,2 6 1 0,0 1 1 15,0 6 0-15,0 5 1 0,0 0 1 16,0 3-1-16,0 0 0 0,2 0-2 16,4 1 0-16,6 5 0 0,3 4-1 15,3 1 2-15,1 5 1 16,8 4 1-16,-6 2 0 0,-1 2-1 0,-3 1 1 15,-7 0 0-15,-6 1 0 0,-4-2 0 16,0 2 0-16,-6-3 0 0,-4-1 0 16,-3 0 1-16,3-1-1 0,0-1 0 15,-1 2 0-15,7-5 0 0,2 0 0 16,2-6 0-16,2-3-1 0,-2-2 1 16,0-3-1-16,2-2 0 0,2-1 1 0,7-1-1 15,-1-4 1 1,4-4 0-16,9-5 1 0,4-4 0 0,2-4 2 0,-4-1 2 15,0-2-2-15,-3-2-1 0,5-3-1 16,-8-5-1-16,2-2 0 0,-3-7 1 16,-5-3 0-16,-7-4-1 15,-4-2 2-15,-2 0 0 0,0 4 1 0,-2 8 3 16,-4 10 0-16,-3 9 6 0,3 9 3 0,-2 4 4 16,6 4-5-16,0 5-2 15,0 3-6-15,-3 12-6 0,3 9-4 16,-2 11 0-16,-2 9 3 0,-2 6 0 15,6 3 1-15,0 2 0 0,2 2 0 0,4-4 0 16,8-8 0-16,-4-5 0 0,3-6-1 16,5-5 1-16,-3-5 0 0,1-3 1 15,-1-6-1-15,-5-2-10 0,4-5-15 16,-6-6-6-16,1-2-16 0,-1-7-25 16,-2-6-11-16,0-8 12 0,-4-2-56 15,0-4-75-15</inkml:trace>
  <inkml:trace contextRef="#ctx0" brushRef="#br0" timeOffset="92203.43">16971 9649 518 0,'0'0'65'0,"0"0"13"0,0 0 0 0,0 0-16 15,0 0-30 1,0 0-14-16,0 0 1 0,-19-18 2 0,26 18-2 0,5 0-2 16,3 0-4-16,7-1-3 15,5 1-3-15,2 0-7 0,4-2 0 0,4-2 0 16,-1-1-27-16,1-2-23 15,-2-4-53-15,4-9-66 0,-6-7-228 0</inkml:trace>
  <inkml:trace contextRef="#ctx0" brushRef="#br0" timeOffset="92596.66">17914 9322 477 0,'0'0'35'16,"20"-51"8"-1,-13 38 15-15,-3 3-23 0,0 6-7 0,-2-1-3 0,-2 2 11 0,-2 0-1 16,-6 1-12-16,-1 2-9 15,-3 0-7-15,-5 0-2 0,-3 5 0 16,-1 5-2 0,-2 5 3-16,-4 2 6 0,3 4-1 15,-5 6 0-15,8 1-2 0,-4 5 0 16,4 4-5-16,7 1-4 0,-7 6 0 16,11 4 0-16,4 3-2 0,6 2 2 15,0 3 0-15,10-1 0 0,11-5 0 16,4-4 0-16,1-4 2 0,8-5-2 15,7-6-13-15,0-7-16 0,3-6-7 0,3-7-30 16,-3-7-9-16,1-4-27 0,-10-13-47 16,-4-3-122-16</inkml:trace>
  <inkml:trace contextRef="#ctx0" brushRef="#br0" timeOffset="92972.72">18118 9610 327 0,'0'0'271'0,"0"0"-254"15,-18-62 16-15,16 53 12 0,2 1 5 16,0 1-9-16,0-1-9 0,0 4-3 16,0 1-4-16,2 0-4 0,0 1-6 15,2 1-3-15,2-1-6 0,4 2-2 0,7 0-2 16,6 0 2-16,2 6-1 0,6 4 0 16,2 4 1-16,0 1-2 0,0 6-1 15,-4 0 0-15,-5 2-1 0,-9 3 0 16,-1 2 0-16,-9 3 0 0,-5 2-3 15,-5-1-9-15,-7-1-2 0,0-6-3 16,-1-5-5-16,-1-4 10 0,-1-5 4 16,-1-5 3-16,1-3 4 0,-1-3 1 15,5 1 1-15,1-7 0 0,0-1 2 16,4-3 3-16,-3 0 8 0,5-5 0 16,-2-5-1-16,6-4 0 0,0-6-2 15,2-7-2-15,8-5-3 0,7-6-3 16,1 2-3-16,7 5-1 0,4 4 0 0,-2 12-10 15,0 9-19-15,2 6-19 0,-4 7-31 16,-3 0-45-16,-1 2-47 0,-2-1-149 16</inkml:trace>
  <inkml:trace contextRef="#ctx0" brushRef="#br0" timeOffset="93365.74">18745 9539 542 0,'0'0'69'0,"0"0"-9"16,0 0 5-16,4-50-5 0,-6 39-18 16,-2 2-10-16,-3 3-11 0,3 1-10 15,-2 0-3-15,2 5-3 0,-4 0-1 16,-1 0-2-16,3 4-2 0,-8 4 0 16,3 5-2-16,1 2 1 15,-4 3 0-15,3 3 0 0,5 1-1 0,-2 2-1 16,-1 3 2-16,7 1-2 0,2 3-2 15,0-2 0-15,5-1 4 0,5-3-4 16,0-3 2-16,3-5 3 0,7-2-2 16,1-3 2-16,2-5 0 0,2-5 0 15,-1-2 0-15,1-6 0 0,-4-5 2 16,-3-1 1-16,-3-3 5 0,-3 1 0 16,-6-5-1-16,-3-1 1 0,-3-5-3 0,-3-6-1 15,-9-1-2-15,0-2-2 0,-3 3 1 16,-3 8-1-16,1 6-4 0,1 6-2 15,5 6 0-15,-1 3-5 0,1 2-13 16,3 4-15-16,-4 5-20 0,4 5-22 16,-1 3 13-16,3 0-40 0,0-1-70 15,0-1-169-15</inkml:trace>
  <inkml:trace contextRef="#ctx0" brushRef="#br0" timeOffset="93758.86">19230 9508 575 0,'0'0'70'0,"0"0"-13"0,0 0 19 0,-2-58-17 15,0 49-15-15,0 2-19 0,-2 1-7 16,2 0-8-16,-2 3-3 0,2-1 4 16,-2 0-3-16,-5 4-2 0,1 0-4 15,-6 1-2-15,-3 6-2 0,-4 4 1 16,3 8-1-16,-1-1 1 0,3 3 0 15,-1 2-1-15,7-1 0 0,-3 2-1 16,9 2-6-16,0-1 1 0,2 3-1 16,2 0 2-16,0-2 1 0,10-4 2 0,1-2-2 15,-1-3 3-15,5-4 2 16,5-3 0-16,5-8 0 0,0-2 1 0,-2 0 1 16,1-9 1-16,1 0 1 0,-6-4 4 15,-3-2 2-15,-7 1 1 0,-3-6 3 16,-4-2 0-16,-2-7-7 0,-2-7-2 15,-6-5-1-15,-5 0-2 0,-5 3-1 16,-3 10-2-16,2 6-9 0,-3 10-1 16,1 6-5-16,2 4-8 0,1 2-17 15,3 5-18-15,1 7-37 0,-5 1-6 0,5-1-51 16,1 1-93-16</inkml:trace>
  <inkml:trace contextRef="#ctx0" brushRef="#br0" timeOffset="94059.96">19483 9272 244 0,'0'0'358'0,"0"0"-317"0,2-59 19 0,0 52 11 16,0 5-17-16,0-2-18 15,0 3-8-15,0 0-7 0,0 1-6 16,0 0-4-16,4 2-5 0,1 5 0 0,5 2 1 15,-2 4 2-15,1 7-4 0,1 3 1 16,-2 4-1 0,-1 6-2-16,-1 0 1 0,0 2-4 0,-6 5 0 0,2 2-2 15,1 2 2-15,-5 2-2 16,4-3-2-16,0-3-14 0,2-5 1 0,2-4-4 0,-2-6-14 16,1-6-18-16,-1-4-28 0,-6-6-20 15,0-6-27-15,0-5-65 0</inkml:trace>
  <inkml:trace contextRef="#ctx0" brushRef="#br0" timeOffset="94232.59">19346 9525 618 0,'0'0'38'0,"0"0"34"0,0 0-19 16,0 0-5-16,0 0-18 0,0 0-8 15,0 0-7-15,0 0-1 0,60-46 1 0,-39 45-9 16,6-1-2-16,-3 2 0 0,3-1-4 15,0 0 0-15,2-4 0 0,2 1-19 16,-4-2-31-16,-2-4-53 0,-7-5-51 16,-3-5-220-16</inkml:trace>
  <inkml:trace contextRef="#ctx0" brushRef="#br0" timeOffset="95161.43">19989 9409 132 0,'0'0'17'0,"0"0"-17"0,0 0 1 16,0 0 0-16,0 0 2 0,0 0-1 16,0 0-2-16,35-10 0 0,-24 10-5 15,-1 0-29-15,-2 0-32 0</inkml:trace>
  <inkml:trace contextRef="#ctx0" brushRef="#br0" timeOffset="95569.99">20057 9416 201 0,'0'0'67'0,"0"0"-32"16,0 0-16-16,0 0 7 0,0 0 5 15,0 0-4-15,0 0-2 0,-6-23 0 16,6 23-4-16,-2 0-1 0,2 0 2 0,-2 0-3 16,0-1-4-16,2 1 0 15,-4-1-2-15,4-1-2 0,0 2-3 0,0 0-2 16,0-1-2-16,0 1-3 0,0 0-1 16,0 0 0-16,0 0-1 0,0 0 1 15,0 0-1-15,0 0 1 0,0 0 0 16,0 1-1-16,0-1 1 0,0 2-1 15,0-1-6-15,0 0-2 0,0 0-3 16,0 1-2-16,0-1 4 0,0 1-1 16,0-2 6-16,0 1 3 0,0-1 2 15,0 0 1-15,0 0 0 0,0 0 0 0,0 0 0 16,0 0 0-16,0 0 1 16,0 0 0-16,0 0-1 0,0 0-1 0,0 0-1 15,0 0-1-15,0 0-17 16,0 0-23-16,6 0-14 0,-4 0-33 15,-2 0-18-15,0 1-44 0</inkml:trace>
  <inkml:trace contextRef="#ctx0" brushRef="#br0" timeOffset="96468.47">19952 9440 216 0,'0'0'78'0,"0"0"-45"15,0 0 7-15,0 0 17 0,0 0 0 0,0 0-8 0,0 0-9 16,-25-27-3-16,25 27-10 0,0 0-6 16,0 0-4-16,0 0-2 0,0 0 0 15,0 0-2-15,0 4-2 0,0-2-5 16,2 1 2-16,2 3-3 0,5-1 3 16,3 1 2-16,4-3 3 0,7-2 4 15,8-2-1-15,8 0-3 0,5-6-6 16,8-2-3-16,-3-1-2 15,-1-1-2-15,-7 1-1 0,-4 4-49 0,-8-4-49 16,-10 1-34-16,-13 1-122 16</inkml:trace>
  <inkml:trace contextRef="#ctx0" brushRef="#br0" timeOffset="96783.03">20088 9128 356 0,'0'0'253'0,"0"0"-219"15,0 0 16-15,0 0 3 0,0 0-20 0,0 0-15 16,0 0-3-16,0 0 0 0,0 0-2 0,19-2-2 16,-5 12 0-16,3 0-1 15,-1-2-2-15,3 1 0 0,2 0-1 16,6-2-3-16,4 0 3 0,6 1-1 0,4 1 0 16,9 1-3-16,-3 0 0 0,1 3-2 15,-7-2 0 1,-12 0 1-16,-10-1-2 0,-11 0-3 0,-8 1 2 0,-2 3 1 15,-10 5 0-15,-5-1 2 0,-8 3-1 16,-4 0-1-16,-4 0-2 0,-2 2-2 16,2-2 0-16,4-3-6 0,4-2 0 15,11-4-12-15,-1-1-15 0,5-1-19 0,4 1-30 16,0-1-9-16,-1-3-65 16,3-3-107-16</inkml:trace>
  <inkml:trace contextRef="#ctx0" brushRef="#br0" timeOffset="97018.51">20853 9049 655 0,'0'0'62'0,"0"0"2"0,0 0-16 16,0 0-15-16,0 0-12 0,0 0-7 15,0 0-1-15,0 0-5 0,-6 4-5 16,12 10 0-16,0 3 2 0,1 5 0 0,-1 8 2 16,0 6-4-16,-2 5-2 0,-4 4 1 15,0 1 1-15,0 2-3 0,0 1-2 16,0-3-26-16,0-8-20 0,4-5-24 16,7-9-33-16,-1-9-11 0,0-6-117 15</inkml:trace>
  <inkml:trace contextRef="#ctx0" brushRef="#br0" timeOffset="97745.46">21058 9325 581 0,'0'0'48'0,"0"0"16"16,0 0-21-16,0 0-2 0,0 0-11 16,0 0-12-16,0 0-5 0,0 0-6 15,0 0 0-15,4-37 0 0,4 47 2 16,2 1-1-16,-3 1-1 0,7 3-3 15,-3-2-2-15,1-2 0 0,0 0-2 16,1-3 0-16,1-1 0 0,3-5 0 16,-3-3 1-16,5 1-1 0,-3-3-1 15,3-4-1-15,4-3-3 0,-3-3-1 16,1-1-1-16,-11-2 0 0,-3-2 4 0,-7-3 2 16,-5-3-1-16,-5-1-2 0,-2 2 1 15,-7 4 0-15,5 4 2 0,-5 7 0 16,5 4 0-16,-3 4 1 0,3 2 0 15,-1 8-1-15,3 6-1 0,-1 4 1 16,1 3 0-16,8 3 1 0,2-1 0 16,2 3 1-16,2-2-1 0,8-1 0 15,2 0 0-15,5 0 0 0,8-2-1 16,4-3 1-16,6-5 0 0,2-2 1 16,6-6-1-16,3-6 1 0,-3-1-1 15,3-11-7-15,-3-4-12 0,-1-5-14 16,-3-3-7-16,-2-4-1 0,-6-2 2 15,-6-3 9-15,-9-3 19 0,-5-3 11 16,-5-3 3-16,-4 0 6 0,-2 0 39 0,0 9 1 16,0 8 3-16,-2 10-4 0,-2 7-6 15,4 3-11-15,0 4-11 0,0 2-11 16,0 9-9-16,-2 10-2 0,2 3 1 16,0 9 1-16,0 5 1 0,2 3-1 15,2 4 1-15,2-2 0 0,5-1 0 16,-1-2 0-16,-2-4-1 0,2-6-2 15,1-5 1-15,-5-4 0 0,0-5 1 16,0-6 1-16,-1-3-1 0,-3-4 1 16,0-3-1-16,-2 0 1 0,0-5 5 0,-4-5 0 15,-3-6-2-15,-1-7 0 0,-6-5-1 16,-3-8-1-16,1-4-2 0,-1-6 1 16,7-5 0-16,-3-2 0 0,9-4-2 15,2 0-2-15,4 0 2 0,4 9-3 16,5 8-2-16,-3 10-6 0,0 12 2 15,3 8-3-15,-3 6-5 0,0 5-10 16,-4 12-9-16,2 5-26 0,-1 9-16 0,-5 3-9 16,0 3-78-16,-5-3-150 15</inkml:trace>
  <inkml:trace contextRef="#ctx0" brushRef="#br0" timeOffset="97900.33">21653 9335 601 0,'0'0'69'0,"0"0"-23"15,0 0 6-15,0 0-5 0,23-71-20 0,-13 47-14 16,7 3-3-16,1 1-4 0,5 3-4 16,2-1-1-16,4 3-1 0,4-2 0 15,2 3 0-15,0 0 0 16,-2 4-13-16,-2 0-32 0,2 4-26 0,-6 0-17 16,0 0-21-16,0 0-41 0,-2 0-74 15</inkml:trace>
  <inkml:trace contextRef="#ctx0" brushRef="#br0" timeOffset="98089.92">22155 8955 497 0,'0'0'82'0,"-16"-52"-9"0,14 32 1 0,-2 1 5 16,2 8-25-16,2 2-9 0,0 5-8 15,0 2-10-15,0 2-10 0,0 4-11 0,0 10-6 16,2 7-3-16,0 10 3 16,0 5 2-16,0 7-2 0,-2 3 1 0,2 3 0 15,2 1 0-15,-4 0-1 16,6 1 0-16,-4-4-11 0,7-4-8 15,-5-3-8-15,0-10-7 0,-2-6-18 0,0-6-33 16,-2-9-39 0,0-3-87-16</inkml:trace>
  <inkml:trace contextRef="#ctx0" brushRef="#br0" timeOffset="98247.25">22011 9346 544 0,'0'0'92'0,"0"0"-20"0,0 0-13 0,0 0-12 15,14-63-22-15,1 51-6 0,9-4-6 0,10 0-2 16,1 1-7-16,4 1-2 0,2 3-1 16,1 0-1-16,-7 4-2 0,-4 2-42 15,-2 1-55-15,-9 4-46 0,-3-4-132 16</inkml:trace>
  <inkml:trace contextRef="#ctx0" brushRef="#br0" timeOffset="98530.05">22873 9399 587 0,'0'0'87'0,"0"0"-22"16,0 0 6-16,0 0-6 0,0 0-23 0,53-50-9 15,-48 50-5-15,-1 0-9 0,0 0-9 16,0 3-6-16,0 4-2 0,-2 5-2 16,-2 1 0-16,0 3 0 0,-6 3 0 15,-4 4 0-15,-11 2 0 0,-2-1-4 16,-10 0-18-16,-6-4-23 0,0-4-19 16,-1-5-39-16,5-4-72 0,8-5-222 15</inkml:trace>
  <inkml:trace contextRef="#ctx0" brushRef="#br0" timeOffset="98971.75">23561 9058 112 0,'0'0'331'0,"0"0"-261"0,0 0 4 16,2-56-8-16,0 44-3 0,0-1 1 16,2 4-10-16,1 2-15 0,-1 2-11 15,2 3-11-15,-2 2-6 0,0 0-4 16,6 8-4-16,7 5-3 0,-7 6 2 16,11 8 2-16,-7 5-1 0,7 0 0 15,-8 4-1-15,3 0-1 0,-8 1 0 16,1 1-1-16,-1-5 0 0,2 0 0 15,-4-3-2-15,1-9-2 0,-1-5 2 16,-2-6-1-16,0-5 2 0,2-3 0 16,-2-2 1-16,1-4 1 0,-1-6 3 0,6-6-1 31,0-2 4-31,-1-7 3 0,-1-3 1 16,6-5-2-16,-3-7-5 0,3-4-3 15,3-4-1-15,-3-1 0 0,3 3 0 16,-5 10 0-16,3 8-8 0,-9 11-7 15,-4 10-4-15,-2 2-4 0,0 3-5 16,0 2-21-16,2 6-37 0,4 6-39 0,13 2-44 16,-9-4-103-16</inkml:trace>
  <inkml:trace contextRef="#ctx0" brushRef="#br0" timeOffset="99600.78">24347 9061 667 0,'0'0'35'16,"-19"-60"2"-16,19 37-5 0,-4 0 14 16,2 6-20-16,0 3-17 0,0 4-5 15,-5 4-2-15,-1 5 2 0,0 1-1 16,2 4-3-16,-9 6-3 0,-1 5 2 16,-1 4 1-16,-1 3 0 0,-3 4 0 15,6 0 0-15,-1 1 0 0,3 0 0 0,7 1-2 16,0-2-1-16,2-2-1 0,8 0 1 15,0-5-2-15,2-3 3 0,9 0 0 16,3-7 0-16,7-2 1 0,0-5 1 16,4-2-2-16,2-5 2 0,-2-5 0 15,0-4 2-15,-2-3 3 0,-9-3 3 16,-1-3 2-16,-9-1-3 0,0 2-1 16,-3 2-1-16,-1 2-3 0,-2 6-1 15,0 4 1-15,-2 5-1 0,0 2-1 16,0 1 0-16,0 3-2 0,0 5-3 15,0 5 3-15,0 0 2 0,2 2 0 16,0 1 0-16,0-3 0 0,4-2 0 0,7-2 1 16,1-4-1-16,3-2 0 0,5-3 1 15,5-1 2-15,6-7 1 0,0-1-1 16,0-3 2-16,1-1 1 0,-3-6-1 16,-7-2 5-16,-7-4 1 0,2-4 3 15,-11-4 5-15,-2-6-9 0,-2-4 0 16,-4-7-6-16,0-4-1 0,-6 0-2 15,0-1 1-15,-3 7 1 0,-5 9-2 16,4 9 0-16,1 10 0 0,1 11 0 16,6 8-1-16,2 2-1 0,-6 8-2 15,0 12-2-15,-11 8 0 0,-2 8 5 0,-5 9-2 16,11 6 0-16,1 0 2 0,8 4 0 16,2-3 1-16,4-2-1 0,4-5 1 15,6-1 1-15,-1-3 0 0,5-5 0 16,-3-6 0-16,3-3-2 0,-1-5 0 15,-5-6 0-15,4-7-11 16,-5-4-19-16,-3-6-6 0,4 0-14 0,3-7-32 16,-5-10-34-16,2-6-69 0,1-6-290 15</inkml:trace>
  <inkml:trace contextRef="#ctx0" brushRef="#br0" timeOffset="99919.13">25062 8574 535 0,'0'0'54'0,"0"0"-18"16,0 0 9-16,0 0 20 0,0 0-17 16,0 0-13-16,0 0-5 0,-2-17-2 15,2 17-7-15,0 0-7 0,0 0-5 16,4 7-2-16,4 5-3 0,2 7 4 0,5 7 4 15,4 4 3-15,7 6 0 0,-5 2-1 16,0 6-5-16,1 1-3 0,-11 1-2 16,-3 1-2-16,-8-2-1 15,-10 2 0-15,-11-2 1 0,-12 2 1 0,-10-5-3 16,-7-3 0-16,-4-4-4 16,-4-3-5-16,5-4-14 0,1-2-17 0,-2-4-14 15,3-3-49-15,-3-6-120 0</inkml:trace>
  <inkml:trace contextRef="#ctx0" brushRef="#br0" timeOffset="101223.01">25825 8999 394 0,'0'0'86'0,"0"0"-25"0,0 0-10 15,0 0 1-15,0 0-7 0,0 0 4 16,0 0-4-16,0 0-10 0,2-3-13 16,2 3-8-16,-2 6-6 0,0 6-3 15,-2 1 1-15,0 4 1 0,-2 4-2 16,-9 0-2-16,-1 1 0 0,0-1-2 15,-9 1 0-15,-6 0-1 0,4-5-2 16,3-1-25-16,-7-4-10 0,2-3-46 0,4-3-39 16,-1-6-148-16</inkml:trace>
  <inkml:trace contextRef="#ctx0" brushRef="#br0" timeOffset="101427.66">25756 8873 732 0,'0'0'68'0,"0"0"-13"0,0 0-2 16,0 0-10-16,0 0-26 0,0 0-13 15,0 0 4-15,0 0-1 0,0 0-2 16,-12-20-1-16,12 20-2 0,0 0-1 0,0 0 0 16,0 1-1-16,-2 2 0 0,0-2-1 15,0 4-14-15,0 1-18 0,-2 1-16 16,-11-5-51-16,3-2-129 0</inkml:trace>
  <inkml:trace contextRef="#ctx0" brushRef="#br0" timeOffset="130140.45">10261 10092 143 0,'0'0'39'0,"0"0"-2"0,0 0 13 16,0 0-2-16,0 0 0 16,0 0-1-16,0 0 6 0,0 0 1 0,0 0 0 0,-16-18-9 15,16 16-3-15,0 2-1 0,0-1-5 16,0-2-7-16,2 2-3 0,2-2-6 16,6 1-7-16,-2 1-1 0,5 1-3 15,5 1-4-15,1 8-1 16,4 6 0-16,4 4-2 0,-3 8 0 15,-3 6 0-15,0 5 0 0,-7 7-1 0,-1 0 1 16,-5 1-1-16,-2 0-1 0,-2-4 1 16,-2-4-1-16,3-6-1 0,-5-5 0 15,0-7 1-15,0-6-1 0,0-5-2 16,0-3 1-16,0-4 1 0,0-2 1 0,0 0 0 31,0-5 2-31,-5-8 3 0,-1-8-2 16,-2-7 0-16,6-11 0 0,-2-7 1 0,4-7-1 0,0-7-1 0,6 1-2 31,8 1 1-31,5 7-1 0,4 10-2 0,-3 11 2 16,3 8 0-16,0 8-1 0,-2 5-11 15,3 6-19-15,1 3-28 0,4 7-29 0,-10 7-18 0,1 4-76 16,-7 1-223-16</inkml:trace>
  <inkml:trace contextRef="#ctx0" brushRef="#br0" timeOffset="130519.14">10997 10241 434 0,'0'0'170'0,"-6"-63"-124"15,6 36 12-15,0 8-7 0,0 3-7 0,0 5-17 16,-4 5-7-16,-2 3-1 0,1 1-2 16,1 2-4-16,-4 5-5 15,2 4-5-15,-7 7-3 0,-1 6 0 16,-1 7 0-16,1 2 0 0,4 4-1 31,-1 0 1-31,7-3-2 0,2-1-6 0,2-3 1 16,2-5-2-16,9-2-4 0,-1-2 9 0,4-2 0 0,5-4 2 0,6-5 1 15,2-5 0-15,4-3 1 0,4-12 0 32,4-4 0-32,-4-6 1 0,-2-7 1 0,-2-2 4 15,-8 0 5-15,-6-5-4 0,-9 0-1 0,-4-3 4 0,-6-2-3 16,-6 2-6-16,-9 0-1 15,-4 8 1 1,-3 10-1-16,-1 9 0 0,-4 8-1 0,4 5 0 16,-2 8-3-16,2 9-4 0,11 1-8 15,-1 6-10-15,9 4-13 0,2 4-32 16,4 1-5-16,0-1-15 16,0 0-62-16,8-8-134 0</inkml:trace>
  <inkml:trace contextRef="#ctx0" brushRef="#br0" timeOffset="130914.48">11487 10144 467 0,'0'0'72'16,"0"0"-5"-16,0-60-8 0,0 50 3 16,0 3-6-16,-4-2-10 0,-2 2-8 15,2 2-13-15,-1 1-9 0,-3 2-4 16,2 2-3-16,-2 0-2 0,-7 2-5 15,5 5 1-15,-9 5-3 0,5 1 0 16,-3 3-2-16,1 3-1 0,3 1 3 16,-1 5 0-16,8 2 0 0,-7 1 0 15,5 2 0-15,2 0-3 0,4 0-3 16,2-2-2-16,0 0-2 0,2 0 0 0,6-3 6 16,9-6 0-16,-5-4 1 0,11-7 0 15,-5-1 2-15,3-8 1 0,6 0 0 16,-6-10 1-16,1-6 0 15,1-2 0-15,-9-4 1 0,3-4 2 0,-11 1 3 16,-4-6 1-16,-2-5-1 0,-6-5-2 16,-6-4-1-16,-5 3-4 0,-4 4 1 0,5 11-1 15,-5 11 0-15,9 9-1 16,-1 5-4-16,3 3-8 0,0 6-24 0,-1 10-28 16,-1 1-27-16,2 6 2 15,1-1-31-15,-3 1-47 0</inkml:trace>
  <inkml:trace contextRef="#ctx0" brushRef="#br0" timeOffset="131215.4">11644 9986 465 0,'0'0'138'0,"0"0"-75"15,0 0-12-15,0 0 5 0,0 0-13 16,0 0-17-16,0 0-5 0,0 0-6 16,-19-40-6-16,19 47-5 15,0 5-3-15,0 6 1 0,0 6 1 0,0 6 1 0,-2 7-1 16,0 8 0-16,0 8-2 16,-2 4 0-16,0 4 1 0,2-5-1 15,2-4-1-15,10-8-7 16,1-9-24-16,3-5-10 0,5-9-14 0,1-5-30 0,-7-5-14 15,-1-6-44-15,-4-4-50 16</inkml:trace>
  <inkml:trace contextRef="#ctx0" brushRef="#br0" timeOffset="131389.04">11559 10251 522 0,'0'0'66'0,"0"0"1"0,0 0-8 15,0 0-4-15,0 0-20 0,0 0-27 16,0 0-7-16,0 0 1 0,0 0-1 15,17-37 6-15,1 40-1 0,9 0-2 16,0-3-2 0,0 0-1-16,4-3 0 0,4-3 0 15,-2 1-1-15,2-7-62 0,-4 3-73 0,-8 0-98 0</inkml:trace>
  <inkml:trace contextRef="#ctx0" brushRef="#br0" timeOffset="131593.29">11896 10240 619 0,'0'0'27'0,"0"0"13"0,0 0 6 15,0 0 14-15,0 0-16 0,0 0-10 16,0 0-9-16,0 0-13 0,0 0-6 16,6-22-2-16,9 13-2 0,-1 1-1 15,7-1-1 1,2-5 0-16,8 3 0 0,-4-3 1 0,2 2-1 0,-2-1 0 15,1 2-39 1,-11-2-43-16,0 3-49 0,-15 1-56 0,-2 0-150 0</inkml:trace>
  <inkml:trace contextRef="#ctx0" brushRef="#br0" timeOffset="131845.73">12022 9977 513 0,'0'0'85'0,"0"0"-9"0,0 0-2 15,0 0-11-15,0 0-24 0,0 0-14 16,0 0-11-16,0 0-5 0,0 0-1 15,-24-9-4-15,26 19 2 0,2 1 3 16,0 2 1-16,6 2-3 0,-6 1-3 16,7 1-1-16,3 4-1 0,-6 1 0 0,7 1-1 15,-1 3 0-15,-1-1-1 0,-3 0 0 16,0-1 2-16,-7-3-2 0,-1 2 0 16,-2-5 1-16,-5 4-1 0,-7 1 0 15,-4 0-8-15,1 1-4 0,-4-4-4 16,1-1 2-16,3-2-14 0,1-3-13 15,2-5-9-15,5-2-18 0,3-1-14 16,2-3-54 0,0 0-87-16</inkml:trace>
  <inkml:trace contextRef="#ctx0" brushRef="#br0" timeOffset="132190.7">12335 10010 420 0,'0'0'106'0,"0"0"-53"0,-7-55 7 16,5 43-4-16,2 1-2 0,0 3-9 15,0-2-8-15,2 4-6 0,0 1-7 16,-2 2-4-16,0 2-5 0,0 1-3 15,0 0-4-15,0 0-3 0,0 0-4 0,0 2-1 16,0 3 0-16,2 2-1 0,3 8 1 16,-3 3 0-16,4 6 0 0,-6 0 0 15,0 4 0-15,0 4 0 0,0 4 1 16,-2 4 1-16,-4 2-2 16,1 0 1-16,1 1 0 0,2-3 2 0,2-2-3 15,0-6-1-15,0-5-10 0,4-3-12 16,5-5-7-16,-1-3-18 0,-4-4-27 15,2-6-37-15,0-1-49 0,-1-5-110 16</inkml:trace>
  <inkml:trace contextRef="#ctx0" brushRef="#br0" timeOffset="132599.47">12481 10185 535 0,'0'0'63'15,"0"0"-7"-15,0 0-4 0,0 0-9 0,0 0-13 16,0 0-6-16,0 0-1 16,0 0-5-16,0 0-3 0,-4-10-4 0,4 10-4 15,0 3-4-15,2-2-3 0,2 1 1 16,-2-1-1-16,5-1 0 0,1 2 0 16,4 0 2-16,-1-1-2 0,1 0 0 15,2-1 0-15,1-5-3 0,4-3-13 16,-5-3 5-16,3-3 4 0,-7-3 1 0,2-2 4 15,-1 1 2-15,-9-4 0 16,-2 6 1-16,0 0 0 0,-2 7 0 16,-9 2 2-16,3 2 0 0,-2 2 2 15,-7 3 3-15,1 4-1 0,1 8-4 16,1 4-2-16,3 8-1 0,-5 1-1 0,5 3 0 16,5 2 1-16,-4-2 0 0,4 0 1 15,4-2-1-15,2-1 0 0,0-4 0 16,2-2-1-16,6-4 0 0,0-1 0 15,-2-2-2-15,9 0-9 0,-1-5-14 16,-1 0-27-16,5-4-3 0,-5-3-34 16,5-6-42-16,-5-4-65 0</inkml:trace>
  <inkml:trace contextRef="#ctx0" brushRef="#br0" timeOffset="132945.57">12845 10037 529 0,'0'0'80'0,"0"0"-10"15,0 0 6-15,0 0-13 0,0 0-28 0,0 0-24 16,0 0-9-16,0 0-1 0,0 0 2 16,0 25 4-16,0 0 7 0,2 4-5 15,0 4-5-15,-2 2-1 0,0 2-1 16,0 2 0-16,0-3-1 0,0 0 0 16,0-4 0-16,0-7-1 0,0-4-1 15,4-8 0-15,0-5-3 0,-4-3-3 16,0-5 0-16,3 0 4 0,-3 0-2 15,0-7 5-15,0-1 1 0,-5-7 0 0,-1-5 0 16,0-6 1-16,-6-5-2 0,-1-5 0 16,7-6 1-16,-2-8 0 0,-3-4-1 15,5-4-1-15,2 6 1 0,4 7-1 16,0 11 1-16,0 12 0 0,4 5 0 16,-2 8 0-16,2 5-2 0,-2 1-3 15,1 3-15-15,3 1-9 0,0 7-19 16,-2 4-37-16,-2 3-19 0,-2 2-60 15,0-4-121-15</inkml:trace>
  <inkml:trace contextRef="#ctx0" brushRef="#br0" timeOffset="133118.87">12618 10224 598 0,'0'0'70'0,"0"0"-21"15,0 0 8-15,0 0-8 16,0 0-12-16,0 0-9 0,0 0-10 15,60-34-3-15,-46 26-6 0,7-2-5 0,-1 2-2 16,5-2-1-16,0 0-1 16,6 0 0-16,-4 0-10 0,2-1-44 15,-4-1-50-15,-5 0-55 0,5-1-115 0</inkml:trace>
  <inkml:trace contextRef="#ctx0" brushRef="#br0" timeOffset="133371.04">13168 9850 654 0,'0'0'26'0,"0"0"16"0,0 0 16 15,0 0-5-15,0 0-20 16,0 0-10-16,0 0-3 0,0 0-9 0,0 0-6 0,-34-22-4 16,34 34-1-16,0 2 0 0,0 6 1 15,0 4 2-15,7 3 2 0,-3 4-2 16,-2-1 0-16,4 7-2 0,0 2 0 15,3 1 0-15,-5 2 0 0,0-3 1 16,0 2-2-16,0-3-1 0,0-1-24 16,2-6-21-16,1-6-29 0,-1-7-44 15,-6-5-65-15,0-7-210 0</inkml:trace>
  <inkml:trace contextRef="#ctx0" brushRef="#br0" timeOffset="133559.84">13010 10160 609 0,'0'0'33'0,"0"0"33"16,0 0 0-16,0 0-18 0,0 0-25 15,0 0-4-15,0 0 2 0,0 0-6 16,0 0-2-16,34-29-1 0,-16 24-5 16,9 0-2-16,0 1-3 0,4-1 0 15,-4-2-1-15,0 1-1 16,-5 0-7-16,1-4-62 0,4-2-85 0,-8-4-164 15</inkml:trace>
  <inkml:trace contextRef="#ctx0" brushRef="#br0" timeOffset="133890.01">13767 10138 396 0,'0'0'62'0,"0"0"-1"16,0 0-17-16,0 0-6 0,0 0-8 15,0 0-5-15,0 0-1 16,0 0-1-16,0 0 1 0,-48-49 0 0,46 49 3 0,2 0-2 16,-2-2-2-16,2 2 1 0,0 0-3 15,0 0-4-15,0 0-3 0,0 0-4 16,0-1-3-16,0 0-2 0,0 1-2 15,7-1 2-15,5-1 0 0,2 0 0 16,13-1 0-16,2-2-2 16,2 2-2-16,4-1 1 0,-2 1-2 0,1 0 0 15,-1 3 0-15,-7 0 0 0,-5 6-38 16,-2 8-36-16,-15 0-57 0,-4-1-88 16</inkml:trace>
  <inkml:trace contextRef="#ctx0" brushRef="#br0" timeOffset="134047.44">13755 10399 748 0,'0'0'73'0,"0"0"-10"0,0 0-28 0,0 0-14 15,0 0-7-15,0 0-5 0,0 0-5 16,57 13-1-16,-28-17-1 0,11-1 1 16,1 1-3-16,5 1 0 0,-1 1-18 15,9 0-39-15,-3-9-68 16,1-6-162-16</inkml:trace>
  <inkml:trace contextRef="#ctx0" brushRef="#br0" timeOffset="139512.07">9226 10942 389 0,'0'0'21'0,"0"0"-2"0,0 0 21 15,0 0 9-15,-13-57-17 0,13 48-4 16,0 4 3-16,-2 0-3 0,0-1 2 15,2 2-7-15,-2 1-5 0,2 1 0 16,0 0-3-16,0-1-3 0,0 3-5 16,0 0-3-16,2 0-2 0,2 1-2 15,6 5 0-15,3 5-1 0,3 6 1 0,7 5-1 16,2 3 1-16,0 3 1 16,2 2 0-16,0 0 0 15,-1-4-1-15,1 0 0 0,-6-2 1 0,2-4-1 0,-5 0 0 16,-1-8 1-16,-3-4-1 0,1-1 0 15,-9-4 0 1,2-3 0-16,-4 0 1 0,-2-2-1 16,3-3 1-16,-1-4 7 0,-4-3 20 0,0-4-9 0,0-2-9 15,-2 0-2-15,-9-3-3 16,1 5-1-16,-2 3 1 0,-1 2 1 0,-1 6-1 0,-5 5-1 16,-2 1-3-16,-3 15-1 0,-5 6 0 15,0 10-1-15,2 5 1 0,2 4 0 16,2 2 0-16,7 0 0 0,3 2 1 15,7 0-1-15,0 0-2 16,4 1 1-16,2-2 1 0,0-1-1 16,0-6-18-16,0-4-6 0,2-6-23 0,0-6-37 0,-2-5-37 15,0-6-84-15</inkml:trace>
  <inkml:trace contextRef="#ctx0" brushRef="#br0" timeOffset="140716.47">9424 11701 457 0,'0'0'62'0,"0"0"16"0,0 0-20 15,0 0-12 1,0 0-16-16,0 0-18 0,0 0-10 16,0 0-2-16,-25 0 0 0,38 10 0 0,3 2 0 0,5-3 2 15,6-1-1-15,2 0 2 0,2-3 0 16,2-1-1-16,0-3-1 0,0-1 1 31,-4-4-2-31,0-3 2 0,-7-3-2 0,-3-1-1 16,-7-1 1-16,-1-1 1 15,-9-1 1-15,-2-4 0 0,-6-1 4 16,-7-3 1-16,-7 0-1 0,-3 1-3 16,-2 3 2-16,-2 3-4 0,2 3 3 0,3 8 4 15,3 5 0-15,7-1-4 0,1 14-4 16,3 7 0-16,4 7-1 0,4 7 0 16,0 2 0-16,4-1 0 0,6-1 1 15,7-3-1-15,-1-3 1 0,3-3 0 16,8-4-1-16,0-2 1 0,2-6 0 15,4-2-1-15,6-6 1 0,2-4 0 16,-1-3 0-16,3-11 3 0,1-7 2 16,-1-5 3-16,-2-6-1 0,-4-7 4 15,-6-6-2-15,-6-7-2 0,-4-8-1 0,-11-3 0 16,-1-7-2-16,-7-3-1 0,-4-3-2 16,2 5 2-16,-3 5-1 0,1 15-1 15,-2 16 0-15,0 9 1 0,2 13 9 16,-2 3 6-16,2 6-5 0,2 2-4 15,-6 5-5-15,-1 13-3 0,-1 12-3 16,2 12 2-16,0 9 1 0,0 1 2 16,6 2-2-16,4-4-1 0,0-1-1 0,6-2 2 15,3-4-1-15,3-3 1 0,3-5 0 16,4-5 0-16,1-4 0 0,1-5 0 16,0-5 0-16,0-8 0 0,0-3 0 15,-3-5 1-15,-3-3-1 0,4-9 0 16,-5-5 0-16,1-7 1 0,4-6 0 15,-5-6 0-15,-1-4 0 0,-3-3 0 16,3-3-1-16,-9 3 1 0,-4 5-1 16,2 10 2-16,-4 9-2 0,-2 8 0 0,0 7 0 15,-4 3 6-15,-4 1 3 0,2 5-8 16,-7 9-1-16,-1 8-2 0,6 8-1 16,-5 4 1-16,9 1 0 15,2 0 1-15,2-3 1 0,2-2-1 0,4-3 1 16,3-1 0-16,-5 0 1 0,2 0-1 15,-2-1 0-15,0-3 1 0,-2-1-1 16,-2-4 0-16,0-4 1 0,-6 0-1 0,2-4 1 16,-2 1-1-16,-5-3 0 0,5-3-3 15,0 0 0-15,2-2-2 16,0-2-2-16,2 0 3 0,0 0 1 0,-5-6 1 16,3-1-2-16,0-5 0 0,2 0 0 15,2-4 1-15,0-2 1 0,4-6-2 16,9-3 2-16,-5-2 1 0,17-2 0 15,-7 2 0-15,9 0-2 0,2 4 3 16,4 3-2-16,0 4 2 0,2 1-2 16,-2-1-2-16,-2 4 3 0,0 1 1 15,-6 2 0-15,-6 1 2 0,-3 1 5 16,-7 2 2-16,-1-2 2 0,-2 0 0 16,-2-1 2-16,-4 0-1 0,0-5 1 0,0 3-3 15,-4-5-3-15,-2 2-4 0,-2 2-1 16,1 2 1-16,-5 4-3 0,2 4 0 15,3 2 2-15,-1 1-2 16,-4 2 0-16,-1 8-1 16,-3 6 0-16,1 6 1 0,-1 4 0 0,3 0-3 0,7 2 3 15,0 0 0-15,4 0-1 0,2 0-1 16,0-6 2-16,4-1-1 16,2-1 0-16,9-1 0 0,-1-1 1 0,3-4-1 0,3-1 1 15,-1 0-1-15,-2-3 1 0,3-2 0 16,-9-1 0-16,1-2-1 0,0-1-13 15,-9-2-19 1,-3 0-17-16,0 1-37 0,-11-3-49 0,1 3-72 0</inkml:trace>
  <inkml:trace contextRef="#ctx0" brushRef="#br0" timeOffset="141393.46">11005 12168 386 0,'0'0'64'16,"0"0"9"-16,0 0-5 0,-37-50-10 15,31 40-11-15,2 2 3 0,-4 1-2 16,3 4-13-16,5-2-8 0,0 2-7 16,0 0-9-16,11 2-6 0,-5 1-3 0,6 0-2 15,7 7 0-15,4 3 1 16,1 3 1-16,3 8 0 0,0 1 1 0,0 5-1 15,-8 5-1-15,-3 1 0 0,-7 1 0 16,-5 0-1-16,-2-4 0 0,-2 0-4 16,-9-10 0-16,5-4 1 0,0-2 2 15,-8-6-3-15,1 0-3 16,3-4 3-16,-6-3 0 0,1-1 0 0,7-3 3 16,-6-4 1-1,1-5 0-15,5-1 0 0,2-7 2 0,-4-5 3 0,4-7 3 16,4-7-2-16,0-6-1 0,2-4-2 0,8 0-1 31,0 5-2-31,9 7 0 0,-2 9 0 16,3 10-2-16,-3 6 0 0,5 9-1 15,-3 3-24-15,2 6-22 16,1 7-36-16,-1 0-13 0,0 3-72 0,-7-3-142 16</inkml:trace>
  <inkml:trace contextRef="#ctx0" brushRef="#br0" timeOffset="141746.87">11532 12177 614 0,'0'0'67'0,"0"0"-12"15,0 0-15-15,0 0 9 0,-6-56-14 16,6 48-12-16,0 2-10 0,-2 3-2 16,2 3-2-16,0 0 0 0,-4 1-3 15,4 4-3-15,-8 7-2 0,0 6-1 16,-1 6 0-16,5 2 0 0,-2 1-2 15,0 2-3-15,4 0-1 0,2 2-4 16,0-1 3-16,10-6-7 0,-4-3 7 16,11-6 5-16,-1-7 0 0,9-3 1 15,-2-5-1-15,4 0 1 0,4-8 1 16,0-9 0-16,2-3 0 0,-4-5 2 16,2 2 0-16,-13 0 6 0,-3-1 1 0,-9 3 0 15,-6 0-2-15,-4-3 0 16,-13 1-3-16,-3-4-1 0,-11 3-2 0,0 5-1 15,-2 7-3-15,2 7-8 0,8 4 2 16,6 1-1-16,5 6-14 0,4 6-18 16,-1 5-30-16,9 6-11 0,0 4-8 15,0-1-43-15,4-5-86 0</inkml:trace>
  <inkml:trace contextRef="#ctx0" brushRef="#br0" timeOffset="142148.67">12117 12050 594 0,'0'0'62'0,"0"0"11"0,0 0-1 15,-33-53-22-15,29 45-18 0,2 2-10 16,-2 2-10-16,2 0-1 16,0 2 0-16,0 1 1 0,2 1-4 15,-2 0-2-15,-2 0-2 0,-3 3 0 0,3 4-3 16,-6 2-1-16,-4 5 0 0,5 3 0 15,-7 0 0-15,3 4 0 0,9 1-1 0,2 0 1 16,2 3-1-16,0 1-2 16,2 5-4-16,2-2-2 0,3 3-6 15,5-2 5-15,0-4 7 0,3-6-2 16,3-5 3-16,1-6 0 0,2-5 2 16,3-4 0-16,-1 0 1 0,0-10-1 0,0-3 1 15,-5-2 0-15,-3-4 4 0,-5-1 2 16,-4-2 2-16,-6-2 2 15,0-3-4-15,-8-6-3 0,-2-2-2 0,-13-1-1 16,2 1-1-16,-4 7 0 16,-3 8-8-16,-3 9-6 0,8 5-4 0,6 6-2 0,-1 0-15 15,5 7-14-15,3 5-41 0,2 3-16 16,1 2-59-16,3-1-62 16</inkml:trace>
  <inkml:trace contextRef="#ctx0" brushRef="#br0" timeOffset="142401.28">12394 11884 502 0,'0'0'136'0,"0"0"-80"16,-26-58 16-16,21 51-13 15,5 2-21-15,-2 3-14 0,2 1-11 0,0 1-3 16,0 0 0-16,0 3-4 0,5 6-4 15,1 11-2-15,6 5 2 0,-4 8 1 16,5 9 0-16,-3 5 0 0,-2 7-1 16,3 5-1-16,-1 2 0 0,-2-1-1 15,7-2-8-15,1-6-18 0,1-8-10 16,1-11-2-16,-3-9-12 0,-1-11-23 16,-5-7-6-16,-5-6-63 0,0-3-29 0,-4-5-138 15</inkml:trace>
  <inkml:trace contextRef="#ctx0" brushRef="#br0" timeOffset="142574.26">12351 12124 442 0,'0'0'53'15,"0"0"30"-15,-37-53-24 0,35 50-11 0,2 3 0 16,0-4-22-16,6 1-17 0,8-1-3 16,7-2 1-16,12 0 4 0,2-4-6 15,9 0-5-15,5 1 1 0,-1 1 0 16,4 0-1-16,-7 2-2 0,7 0-38 15,-9 1-40-15,1-3-47 0,-5 1-121 0</inkml:trace>
  <inkml:trace contextRef="#ctx0" brushRef="#br0" timeOffset="142809.37">12953 12013 45 0,'0'0'607'16,"0"0"-566"-1,0 0-1-15,0 0 0 0,0 0-8 0,0 0-6 0,0 0-3 16,0 0-7-16,0 0-6 0,-31-25-2 16,47 15-1-16,3-3-3 0,10 1-2 15,4-3 1-15,0 1-3 0,2 2 1 16,-8 1 0-16,2 1-1 0,-13 5-2 16,-1-1-22-16,-9 1-20 0,-2-2-27 15,-4 3-19-15,-6-2-37 0,-9 0-66 16</inkml:trace>
  <inkml:trace contextRef="#ctx0" brushRef="#br0" timeOffset="143028.54">12920 11765 525 0,'0'0'88'0,"0"0"-8"15,0 0-1-15,0 0-17 0,0 0-23 16,0 0-13-16,0 0-7 0,0 0-3 16,0 0-8-16,-17-48-5 0,25 53-2 15,3 6 1-15,7 8 1 0,-1 0 3 16,8 4 0-16,-1 3 3 0,-3 4-3 15,-2 0-3-15,-9 0-1 0,-4 0 0 16,0-1 0-16,-6-1-1 0,-10 1 1 16,-2-1-1-16,-7 1-1 15,2 1-3-15,-5-3-3 0,3-3-6 0,3-3-15 0,5-5-13 16,5-1-36-16,0-5-53 0,6 1-49 16,0-2-127-16</inkml:trace>
  <inkml:trace contextRef="#ctx0" brushRef="#br0" timeOffset="143438.16">13405 11828 660 0,'0'0'25'0,"0"0"12"0,0 0-4 0,0 0 4 16,11-50-13-1,1 42 0-15,2 3 3 0,-3 0-3 0,7 2-8 0,-3 3-4 16,6 3-2-16,-1 7-3 0,1 2 0 16,8 2 0-16,-4 4-2 0,-3 4 0 15,1 3-3-15,2 1 0 0,-9 6 0 16,1 3-1-16,-9 0-1 0,-4 1 1 16,-4-3-1-16,0-3-7 15,-4-4-1-15,0-7 0 0,-6-3-1 0,-3-7-1 16,3-1 5-16,4-5 2 0,-9-3 0 15,3 1-2 1,6-5 1-16,-7-1 0 0,5 1 4 0,2-7 1 0,2-2-1 0,2-6 0 16,-4-3 0-1,6-6 3-15,0-5-1 0,6-5 0 0,0-8-2 16,15-4 0-16,-1 4 0 16,9 6 0-16,0 12 0 0,4 12-1 15,0 3-4-15,0 6-19 0,0 2-34 0,1 4-34 0,7 1-19 16,-2-1-79-16,-8-1-205 0</inkml:trace>
  <inkml:trace contextRef="#ctx0" brushRef="#br0" timeOffset="143629.29">14166 11754 677 0,'0'0'86'0,"0"0"-5"16,0 0-14-16,0 0-32 0,0 0-16 15,0 0-16 1,0 0-2-16,0 0 0 15,27 63 1-15,-15-39 2 0,3 8-1 16,1 3 0-16,-3 1-2 0,5 0 0 16,-3-3-1-16,5-5-2 0,-5-5-14 0,1-7-16 15,-7-4-18-15,-3-10-37 16,-2-2-44-16,-4-12-35 0,-4-7-153 0</inkml:trace>
  <inkml:trace contextRef="#ctx0" brushRef="#br0" timeOffset="143786.87">14096 11537 597 0,'0'0'92'16,"0"0"-44"-16,-35-50 0 0,35 48-5 0,8 0-36 15,2 2-6-15,13 4-2 0,2 4 2 16,4 7-2-16,8 2 2 0,4 0-2 16,-2 3-20-16,5-2-40 0,-1 3-17 15,-3-1-11-15,-9 3-73 0,-5-5-198 16</inkml:trace>
  <inkml:trace contextRef="#ctx0" brushRef="#br0" timeOffset="144861.37">14641 11853 620 0,'0'0'51'0,"0"0"16"16,0 0 8-16,0 0-21 16,0 0-27-16,0 0-15 0,0 0 0 0,0 0 0 15,-14 13-4-15,10-13-3 0,4 0-2 16,-8 0-1-16,-3 0 2 0,-3 2-3 15,-5-1-1-15,-8 1 0 0,-2 0-6 16,0-2-3-16,7 0-3 0,-1 0 5 16,15-2 0-16,-1-1 4 0,3-3-1 15,4 2 1-15,2-5 0 0,0-1 0 16,4 0 1-16,7-5 2 0,-3-2 0 16,10 0 0-16,-1 1 2 0,8 3 0 0,-5 4-1 15,7 5 2-15,2 4-2 16,0 0 1-16,2 12 1 0,2 2-1 0,-4 5 1 15,0 6-1 1,-8 3 0-16,0 5 0 0,-11 5 0 0,-8 5-1 16,-2 7 1-16,-12 4 1 0,-11-1-3 15,-4-2-3-15,-6-7 0 0,0-7-4 0,-2-8 0 16,8-4-1-16,2-6 1 0,2-6-2 16,13 0-2-16,-3-5-1 0,5-1-4 0,2-4-20 15,2-2 32-15,0-1 4 16,2-4 0-16,-2-8 0 0,4-3 1 15,0-9 2-15,12-9 0 0,4-8-3 0,13-11 2 16,13-7-2-16,3-7 0 0,11-1 0 16,4-2 0-16,2 4-2 0,0 8-12 15,-4 7-30-15,-15 5-15 0,-8 7-4 16,-10 6 2-16,-12 2 29 0,-5 4 23 16,-10 2 9-16,0 4 21 0,-9 0 26 15,3 4 6-15,-2 1-5 0,-9 2 2 0,11 3-6 16,-2 0-7-1,1 6-3-15,3 1-11 0,4 2-1 0,2 1-6 16,0 0-11-16,0 7-3 0,2 8-1 0,4 5-1 16,9 10 1-16,-5 4 3 0,9 4 1 15,-3 7 0 1,5 1-1-16,-4 3-1 0,3 2 0 16,-3-2-3-16,1-1 0 0,-3-4 0 0,-3-4 0 0,-6-9 0 15,-4-6 0-15,-2-5 0 0,0-6 0 16,0-5-2-16,-2-3-5 0,-2-3 0 15,-2-3-2-15,-2 0 1 0,0-6-2 0,3-3 2 16,-1-4 7-16,2 0-1 16,0-8 2-16,-2-5 0 0,6-3 0 15,0-9 1-15,6-5 1 0,6-2 0 0,-3-2-1 16,5 6 2-16,-2 10-2 0,-1 15 0 16,-1 5-1-16,0 7 1 0,-3 4 0 15,11 6 0-15,-3 7-1 0,7 5 0 16,-1 7 0-16,2 3 0 0,4 1 1 15,-7 2 0 1,1-2 0-16,4-1 1 0,-9-1 1 0,3-7 0 0,0-3 1 0,-1-4 0 16,3-3-1-1,-5-5-2-15,7-5 1 0,-6 0 7 0,1-8 4 16,-5-4-8-16,1-3-2 16,-6-4 3-16,-1-6 6 0,-3-1-5 0,-4-8-4 0,0-6 1 15,-6-4-2 1,-3-6-1-16,-1-4-1 0,-7-3 1 0,7 4 0 15,-6 9 0-15,3 8 1 0,1 13 1 16,-3 7 5-16,9 6-8 0,-2 6 0 0,0 5 0 16,3 4 0-16,-1 14 0 0,0 11 0 0,2 12 0 15,2 7 0-15,4 1 0 0,2 2 0 16,4 2 0-16,13-1 0 16,0-3 0-16,1 0 0 0,7-3 0 15,-2-5 0-15,0-6 0 0,-6-6 0 0,2-8 0 31,-11-4 0-31,4-7 0 0,-9-2-3 0,-5-7-32 16,0-2-15-16,-2 0 0 16,0-11-16-16,-11-6-21 0,-11-7-37 15,3-1-157-15</inkml:trace>
  <inkml:trace contextRef="#ctx0" brushRef="#br0" timeOffset="145003.56">15503 11800 538 0,'0'0'96'0,"0"0"-1"0,0 0 3 16,0 0-28-16,0 0-25 0,0 0-20 15,0 0-14-15,-12-51-7 0,33 48-3 16,12 0 0-16,12-2 0 0,1 2 0 16,12 0 1-16,8-3-2 0,0 2-2 0,0-3-36 15,0 2-21-15,-4-4-48 16,-8-4-110-16,-9 0-255 0</inkml:trace>
  <inkml:trace contextRef="#ctx0" brushRef="#br0" timeOffset="145854.22">16448 11573 476 0,'0'0'72'0,"0"0"-1"0,0 0-10 15,0 0 3-15,0 0-9 0,0 0-18 16,0 0-10-16,0 0-8 0,0 0-8 16,6-37-4-16,7 30 1 0,9 0-4 15,9-1 2-15,3-3-3 0,1 0 1 16,6 0-3-16,4 2 0 0,-3 2 2 15,-7 3-3-15,-2 4 0 0,-4 3-2 0,-13 6-19 16,3 7-26-16,-15 1-45 0,-4 2-48 16,-8-1-129-16</inkml:trace>
  <inkml:trace contextRef="#ctx0" brushRef="#br0" timeOffset="146028.01">16587 11840 684 0,'0'0'46'16,"0"0"10"-16,0 0-33 15,0 0-4-15,0 0 6 0,0 0 2 16,0 0-5-16,0 0-7 0,53 7-5 0,-34-14-4 16,8 0-2-16,-7 0-4 0,3 1 1 15,0 0-1-15,-9 3-14 0,5 0-22 16,2 3-30-16,-3 0-38 0,5 2-34 16,-4-2-112-16</inkml:trace>
  <inkml:trace contextRef="#ctx0" brushRef="#br0" timeOffset="146420.44">17645 11506 405 0,'0'0'48'0,"0"0"37"16,0 0-8-16,-25-60-21 0,19 50 6 15,4 1-8-15,2 1-10 0,0 5-7 16,0 2-8-16,0 0-10 0,0 1-9 15,0 2-5-15,4 5-4 0,2 5-1 16,7 1 0-16,-3 3 1 0,0 4-1 16,5 0 1-16,-5 4 0 0,-2-1-1 15,3 5 1-15,-3 1-1 0,-4 0-4 32,-2-2-14-32,2-4-16 0,-4-7-8 0,0-7-48 0,-6-7-36 0,0-2-76 15</inkml:trace>
  <inkml:trace contextRef="#ctx0" brushRef="#br0" timeOffset="146581.14">17548 11216 696 0,'0'0'15'0,"0"0"4"0,0 0-4 16,0 0-8-16,0 0-6 0,0 0 0 15,64-30-1-15,-52 37 0 0,5 5-2 0,-3 2-32 16,-1 2-27-16,-3 0-41 15,-8 2-77-15</inkml:trace>
  <inkml:trace contextRef="#ctx0" brushRef="#br0" timeOffset="147448.6">17852 11628 390 0,'0'0'107'0,"-4"-62"-72"16,4 33 37-16,0 7-21 0,0 2-2 16,0 4-2-16,4 4-14 0,-2 0-1 15,2 2-7-15,2 2-7 0,2 4-5 16,-1 1-5-16,1 3-2 0,2 0-3 16,5 5-1-16,1 3-2 0,-1 7 0 15,3-1 0-15,-1 6 0 0,1 3 0 0,1 2 1 16,2 4 0-16,-7 0-1 0,1 1 0 15,-5-5 0-15,0-3-1 0,-1-4-5 16,-3-1 5-16,-2-7 0 0,-2-1 0 16,-2-5 1-16,0-1-2 0,0-2 2 15,0-1 0-15,0 0 0 0,0-2 2 16,0-5 2 0,-2-2-3-16,0-3 2 15,-2-5-3-15,4-2 2 0,0-6-2 16,0-2 3-16,2-6 0 0,2-4 0 15,2 2 0-15,2-1 0 0,5 6-2 16,-5 7 0-16,-2 6 0 0,0 9 0 0,3 4 1 16,-1 4-2-16,-2 4 0 0,4 7-1 15,9 6 0-15,-4 5 0 0,3 4 1 16,-3 1 0-16,3 3 0 0,-3 3 1 16,1-2 0-16,-1 1-1 0,1-2 0 15,-1-2 0-15,3-1 0 0,1-3 0 16,6-4 1-16,2-3-1 0,-5-6 1 15,-5-7 0-15,4-4-1 0,-9-1 1 0,0-8 0 16,5-4 0-16,-3-4 2 16,3-7 0-16,-1-4 3 0,1-4 3 0,-1-6-1 15,1-6-4-15,0-1 1 0,1-4-5 16,3 3 1-16,-7 2-1 0,1 4 0 16,-1 9 0-16,-10 5 0 0,-2 7 3 15,-2 6 0-15,-6 2 5 0,-2 4 2 16,-2 2-5-16,-5 3-2 0,-1 0-3 15,-3 4 0-15,-2 8 0 0,3 2-4 16,-3 3-2-16,7 0-5 0,1 1 2 16,5-1 6-16,0-2 1 0,4 0 0 15,-3 1 0-15,7-1 1 0,0 2 1 0,2-2-2 16,7-2 2-16,-3 4-1 0,4-3 0 16,3 1 1-16,-1 0 0 0,0-1 2 15,5-1 1-15,-3 2 1 0,3 0 1 16,2 1 0-16,1 1 0 15,3 1-1-15,0-1-3 0,-3 0 3 0,5 3 1 16,-4-2-3-16,-3 0 2 16,-1-2-3-16,-5 0 1 0,-1-2-1 0,-3 1 0 15,-6-2 1-15,-2-4-1 0,0 2 1 0,-6-1 0 16,-9 3 1-16,-7 0 0 16,-3-3 0-16,-8 1 0 0,-4-4-3 15,-3 1-3-15,-1-6-7 0,-2 0-10 0,7-3-13 16,3-2-11-16,9-3-27 15,5 1-22-15,7-2 8 0,1-2-48 0,7-4-40 16,0-3-125-16</inkml:trace>
  <inkml:trace contextRef="#ctx0" brushRef="#br0" timeOffset="148518.31">18838 11502 307 0,'0'0'60'0,"0"0"10"16,0 0 5-16,0 0-11 0,0 0-16 16,0 0-11-16,0 0-4 0,-13-22 4 15,13 21-7-15,0-2-6 0,0 1-7 16,0 2-6-16,0 0-2 0,0 0-1 0,0 0-1 15,0 1-5-15,0 2-1 16,0 2-1-16,2 2 0 0,2 1 0 0,1 3 0 16,-1 1 0-16,2-1 1 0,-2 1-1 15,4 3 0-15,1-2 0 0,3 1 0 16,0-3 0-16,1-2 0 0,3-2 0 16,1-2-1-16,4-4 0 0,-3-1 1 15,5 0 1-15,0-6-1 0,-1-3 1 16,-1-1 0-16,0-4 4 15,-5 2 1-15,1-4 3 0,-7 0 2 0,-4-5 2 16,1 0-4-16,-7-3-3 0,0-1 1 16,-5-3-4-16,-1 5 0 15,-4 2 0-15,0 5-1 0,-1 5 6 0,5 1-2 0,-2 6-5 16,-3 1 0-16,1 3-1 16,-2 8 0-16,-5 3-2 0,7 8 2 0,-5 3-1 15,5 1-2-15,6 5 1 16,-2-1 0-16,4 0-1 0,2 0 0 0,0-2 3 15,2-3 0-15,6-2-1 0,2-3-2 16,5 0 2-16,1-3-1 0,7 0 1 16,4-3 0-16,-4-1 0 0,6-5 1 0,-7-2 0 15,3-3 1-15,-4-1-1 0,-3-8 1 16,-3-4 0-16,1-1 0 0,-7-3 0 16,1-2 0-16,-4-4 2 0,-4 0-2 15,0-3 0-15,-2-4 0 0,-2-2 0 16,-6-4-1-16,6-3 2 0,-4-1-2 15,4-2 0 1,0 5 0-16,2 0 0 0,0 8 0 0,0 7 0 16,2 4 0-16,2 8-2 0,0 3 2 0,-2 4-1 15,6 3-2-15,1 0 1 0,1 2 1 16,4 6-1-16,5 4 1 0,2 6-1 16,-1 0 2-16,5 3 0 15,-4 3 0-15,-5-1 0 0,-1 4-1 0,-5-3 1 16,-2 1 1-16,-6 1-1 0,0-1 0 15,-2 0 0-15,-4-2-1 0,-4-3 0 16,2 0 1-16,-2-1-5 0,1 3-1 0,1-4 0 16,2 1-14-16,2-2 15 0,2-4 4 15,0-1-3-15,0-6 1 0,6-2 3 16,-2-2-3-16,7-2 0 0,-3 0 3 16,6-4 1-16,3-4 0 0,2-5 0 15,1-2 6 1,7-5 0-16,2-3-1 0,-2-4-2 0,-2-3 1 0,0-6-2 0,-1-5-1 31,-7-1 1-31,-1-4-1 0,-7-1 1 0,1-1-2 0,-8 3 0 0,-2 4 3 16,0 4 0-1,0 8-1-15,-6 9 8 0,-2 5 2 0,1 7 4 0,1 4 1 16,-2 3-6 0,2 1-5-16,-3 10-5 0,1 9-2 0,0 9-3 0,2 7 3 15,0 6-1 1,6 2 1-16,0 3-1 0,8-1 1 0,6 2-1 0,1 0 0 15,7 0 1-15,1-1-2 16,0-7 2-16,0-3 0 0,-3-6-1 0,-3-6 1 0,-1-6 0 16,-7-4-12-16,-5-7-11 15,0-1-11 1,-4-6-18-16,0 0-6 0,0-6-39 16,-2-6 24-16,-4-5-56 0,-7-1-66 15</inkml:trace>
  <inkml:trace contextRef="#ctx0" brushRef="#br0" timeOffset="148682.01">19605 11411 455 0,'0'0'67'0,"0"0"25"16,0 0-23-16,-50-29-4 0,50 29-16 0,0 0-21 15,0 0-17-15,4 0-3 0,6 0-1 16,7 0 2-16,6-2-1 0,4 2-2 16,4 0-5-16,2-1-1 15,4 0 0-15,-2-3-1 0,2-2-15 0,-4-5-40 16,4-2-62-16,-3-8-71 0,-8-1-305 15</inkml:trace>
  <inkml:trace contextRef="#ctx0" brushRef="#br0" timeOffset="149022.57">20365 11042 478 0,'0'0'40'0,"-25"-67"-5"16,11 41 15-16,4 5 5 0,-1 2-3 16,1 4-10-16,2 1-1 0,2 6-2 15,-1 4-15-15,3 0-4 0,0 4-2 16,-2 0-2-16,2 1-6 0,-2 10-5 16,-1 5-4-16,-1 4 0 0,2 5 0 15,2 4 0-15,0 4-1 0,-1 3 1 16,-1 5-1-16,0 3 2 0,0 1-2 15,2 4 2-15,0-3-2 0,4 3 0 0,2 4-1 16,6-1-1-16,8-2 2 0,-1-3 0 16,10-5-1-16,2-1 1 0,-1-6-10 15,8-5-5-15,3-5-11 0,2-5-14 16,2-4-24-16,9-7-16 0,-2-6-4 16,5-5-60-16,-7-5-97 0</inkml:trace>
  <inkml:trace contextRef="#ctx0" brushRef="#br0" timeOffset="149582.68">21006 11350 34 0,'0'0'123'0,"0"0"-105"16,0 0-17-16,0 0 6 0,0 0 19 16,0 0-4-16,0 0 9 0,0 0 6 0,-47 29 1 15,40-26 12-15,3 0 1 0,-2-1 0 16,0-1 0-16,-2 1-1 0,-1-2-7 16,5 0-12-16,-4 0-1 0,2-2 2 15,-1-1-3-15,-1-3-2 0,4-2-3 16,-4-2-7-16,-3-3-6 0,-1-6-2 15,0-6-6-15,-5-4 0 0,5-2-3 16,-7-4 0-16,7-1 1 0,-3 0-1 16,7-1 0-16,2 4-2 0,4 1-1 15,2 5 1-15,4 8 1 16,4 3-1-16,2 6 0 0,3 7-1 0,3 3 2 16,3 3-3-16,4 6 2 0,-1 5 0 15,1 7 2-15,2 2 0 0,0 8 0 0,-7 0 1 16,1 2 1-16,-9 3-2 0,-1-1 1 15,-7 2 1-15,-2-2-2 0,-7-3 1 16,1-2-2-16,-6-5 1 0,-1-1 0 16,3-3 1-16,0 0-1 0,-1 1 1 15,3-1-2-15,0-2 0 0,2-1 1 16,2-4-2-16,2 0-15 0,2-6 2 16,0-2-8-16,2-2 7 0,8-2-4 15,2-2-20-15,9 0 15 0,0-6 17 0,3-2-23 16,5-3-2-16,0-4-16 0,-2-7-44 15,-2-1-29 1,-4-2-51-16</inkml:trace>
  <inkml:trace contextRef="#ctx0" brushRef="#br0" timeOffset="149952.78">21229 11219 357 0,'0'0'75'16,"0"0"15"-16,0 0-27 0,0 0 7 0,-18-51-2 0,14 47-10 15,-1 2-14-15,1 1-14 0,0 0-3 16,2 0-6-16,0 0-3 15,-2 1-6-15,2-1-3 0,-2 1-1 0,0 3-5 16,-3 4-1-16,-1 3 0 0,0 3-2 16,2 5 0-16,-3 2 0 0,-1 5-2 15,0-2 2-15,4 1 0 0,-3 1-1 16,5 1 1-16,2-1 0 0,2 4-2 16,0-4 0-16,6-1-10 0,5-3 9 15,-1-6 1-15,6-2 0 0,1-4 0 16,6-4 1-1,4-5 1-15,2 0 1 0,-3-6 1 16,3-2 0-16,-4-2 2 0,0 1 1 0,-9-3 5 16,-1 1 0-16,-7-1 4 0,-4-1 0 0,0-2-5 0,-6-4 1 15,2-4-4-15,-8-2-4 16,-2 0 0-16,-13 3 2 0,0 5-4 16,3 5-3-16,-5 9-5 0,0 1-2 0,2 5-2 15,-1 9-7-15,-1 6-14 0,-4 4-3 16,2-2-16-16,0 4-21 0,4-1-27 15,1-2-29-15,3-2-79 0</inkml:trace>
  <inkml:trace contextRef="#ctx0" brushRef="#br0" timeOffset="151750.67">21777 11125 345 0,'0'0'52'15,"0"0"-11"-15,0 0 9 0,-12-14 8 16,3 11-8-16,1-1-11 0,4 0-11 16,-6-1-3-16,1-1 3 0,-3 0-1 15,4 0-5-15,-3 2-5 16,3 2-1-16,0 0-1 0,6 1-2 0,-4 1-3 0,1 0-4 16,-1 2-2-16,-2 5-4 15,0 2 0-15,-3 6 0 0,-1 4 0 0,0 4 0 16,-3-1 1-16,3 2 0 15,3 1-1-15,3-5 0 16,-2 1-1-16,8-4 0 0,0-1-1 0,0-4-1 16,4-3-4-16,2-1 2 0,3-2 2 0,-3-1 0 15,6-3 2 1,3-2 0-16,-1-1 1 0,7-5 0 0,2-3 1 0,1-4 3 16,-1 1-1-16,2-2 2 0,-6 2 0 15,-3-1 0-15,-6 3 0 16,-1-1 5-16,-5 1 2 0,-4-2 0 15,0-2 0-15,-6-1-6 0,-7-2-2 0,1 0-2 16,-7 3-2-16,3 1 0 0,-9 6 0 0,-2 6-5 16,2 1-12-16,-2 6-18 0,7 4-8 15,3 4-22-15,5 1-17 16,1-1-42-16,5 0-88 0</inkml:trace>
  <inkml:trace contextRef="#ctx0" brushRef="#br0" timeOffset="152049.62">22201 10880 19 0,'0'0'609'0,"0"0"-559"15,6-51-6-15,-4 44 10 0,0 6 2 16,-2-1-19-16,0 2-11 0,0 0-10 15,0 0-2-15,0 5-4 0,-2 5-5 32,0 3-3-32,0 9-1 0,0 6-1 0,0 4 1 15,2 6-1-15,-2 3 1 16,4 5 0-16,-2 7-1 0,2 2-1 0,0 2-6 16,4-7-12-16,0-1-16 0,5-6-23 15,-3-6-47-15,-4-8-22 0,0-12-88 16</inkml:trace>
  <inkml:trace contextRef="#ctx0" brushRef="#br0" timeOffset="152233.51">22023 11251 126 0,'0'0'466'0,"0"0"-418"16,-45-61-6-16,43 51 6 0,-1 3 1 15,3-1-21-15,5 3-15 0,3-2-4 16,4 0-1-16,-1 0-3 0,11 1-4 15,1-1 0-15,2 2-1 0,6-2 0 16,4 2-1-16,6-1-8 0,5-1-44 16,-5 1-53-16,5-4-74 0,-9 4-239 15</inkml:trace>
  <inkml:trace contextRef="#ctx0" brushRef="#br0" timeOffset="152473.93">22509 11111 620 0,'0'0'11'0,"0"0"1"15,0 0 13-15,0 0 25 0,0 0-17 16,0 0-15-16,-48 7-1 0,48-7-3 16,0 0-4-16,0 0-3 0,4 0-7 15,9 0-1-15,12-4-1 0,8-1 2 16,12-4 0-16,9-2 0 0,8-1 1 15,0 0-1-15,-6 2 0 0,-5 1-9 0,-9 1-38 16,-9 3-28-16,-12 1-21 0,-13-1-51 16,-8-2-55-16</inkml:trace>
  <inkml:trace contextRef="#ctx0" brushRef="#br0" timeOffset="152725.26">22740 10925 380 0,'0'0'120'15,"-66"-31"-32"-15,44 20-20 0,1 3 10 16,4-1-5-16,9 4-28 0,4 2-6 15,4 0-17-15,0 3-1 0,0 0-13 16,0 0-4-16,0 3-3 0,6-1-1 16,11 3-2-16,-1-1 2 0,11 3 1 0,4 1 1 15,4-1 0-15,2 1 2 0,7 3 0 16,1 1-2-16,-8 4 1 16,1 0-2-16,-7 1 0 0,-9-1 0 0,-11-2 0 15,-7 1-1-15,-4 1 0 16,-4 1 2-16,-13 2 0 0,-1 0-2 0,-7 3-3 15,0-2-3-15,-4-1-6 16,4 1-6-16,0-5-6 0,7-2-23 0,1-3-34 16,3-3-49-16,1-2-97 0</inkml:trace>
  <inkml:trace contextRef="#ctx0" brushRef="#br0" timeOffset="153180.31">23216 10839 284 0,'0'0'199'0,"0"0"-145"0,0 0-4 16,0 0 13-16,0 0 3 0,0 0-10 15,0 0-10-15,8-53-9 0,-8 52-6 16,0 0-10-16,2 0-4 0,-2 1-7 15,2 0-3-15,2 2-4 0,5 3-2 16,5 4-1-16,1 3 1 0,7 1 3 0,5 6-1 16,-2 2-1-16,4 2 0 15,0 5-1-15,0-1 0 0,-2 5 0 16,-5-1 0-16,-7 0-1 0,-7 0 1 0,-8-3-1 16,-2-3-5-16,-8-1-9 0,-5-4 2 15,1-6-3-15,-3-5 14 16,1 0 1-16,-3-5 0 0,3-4 0 0,-5 0 0 15,6 0 1-15,1-4 0 0,2-3 1 16,3-3 3-16,1-4-2 0,2-3 10 16,4-5-7-16,2-3-6 0,2-7 0 15,12-4-1-15,-1-3-1 0,9-4 2 16,1 1-2-16,2 5 0 0,0 7-1 16,2 7-7-16,-7 7-14 0,-1 9-17 0,-3 5-17 15,-1 2-33-15,-3 9-12 16,-1 0-68-16,-7 1-109 0</inkml:trace>
  <inkml:trace contextRef="#ctx0" brushRef="#br0" timeOffset="153400.07">23695 10932 473 0,'0'0'73'16,"0"0"31"-16,31-57-42 0,-24 35 13 0,3 6-15 15,0 3-15-15,-8 3-11 16,0 7-10-16,-2 2-2 0,0 1-3 15,0 0-9-15,2 2-9 0,-2 5-1 16,5 3-3-16,-3 4 3 0,-2 6 1 16,2 0-1-16,-2 4 1 0,2-2-1 0,-4 0 0 15,0-1-13-15,0-3-13 0,0-3-10 16,-1-5-11-16,1-3-15 0,0-4-41 16,-8-3-30-16,2-4-85 0</inkml:trace>
  <inkml:trace contextRef="#ctx0" brushRef="#br0" timeOffset="153557.01">23607 10646 600 0,'0'0'31'0,"0"0"-4"16,0 0-11-16,0 0 13 0,0 0-10 0,0 0-17 16,53-48-2-16,-26 49 0 0,-6 7-3 15,4 0-28-15,4 3-36 0,-3 1-55 16,-3-2-66-16</inkml:trace>
  <inkml:trace contextRef="#ctx0" brushRef="#br0" timeOffset="154078.14">24119 10874 661 0,'0'0'87'0,"0"0"-32"0,0 0-25 0,0 0 6 16,0 0-10-16,0 0-9 0,0 0-3 15,0 0-4 1,0 0-5-16,27-41-2 0,-27 41-3 0,0 2 0 0,0 3 0 16,0 1 0-16,-4 3 2 15,-4 2-2-15,-3-2 0 0,-7-2-4 0,-1 0-5 16,-10-2-4-16,-2 1-4 0,-4-3-9 16,2-1-8-16,0-2 1 0,4 0 4 15,8-1 22-15,5-3 7 0,5-5 0 16,1-1 1-16,4 0-1 0,2-3 3 15,2 1 6-15,2-3 6 0,4-1-2 0,4 0 0 16,7-5 0 0,-5 3 1-16,8 2-2 0,-3 4-4 0,10 3-4 0,-7 4-1 15,3 5 0 1,6 5 0-16,4 8 1 0,-6 8 1 0,6 3-1 0,0 4-1 16,0 4 0-16,-2 1 0 0,-5-2-3 15,-5 3 0-15,-7 3 0 0,-5 3 0 16,-7 4 0-16,-2 2 2 0,-5-1-2 15,-5-6-7-15,-2-3 3 0,1-9 1 16,-8-5-15-16,3-3-3 16,-1-6 15-16,-6 0-11 0,3-7-8 0,-1 0-5 0,-6-3 2 15,0-3-7 1,4 1-3-16,-2-2-13 0,7-4-19 0,3 0-17 0,5-6 23 16,8 0 20-16,4-7-25 0,0-3 1 15,6-5 41-15,10-6 14 0,9-3 8 16,4-6 5-16,8 0-46 0</inkml:trace>
  <inkml:trace contextRef="#ctx0" brushRef="#br0" timeOffset="154692.29">24353 10556 512 0,'0'0'59'0,"-13"-56"-2"0,13 43-2 15,0 5 21-15,0 4-16 0,0 3-33 16,7 1-8-16,-3 2-9 0,2 9-5 31,4 4 1-31,3 5 5 0,-5 5 0 0,4 3-1 0,1 4-1 0,-7 2-3 16,0 0-3-16,-2 5-1 0,0 1-1 15,-4 2 0-15,0-3 0 0,2-6 1 16,-2-4-2-16,0-4-2 0,0-7-5 16,0-4 0-16,0-5-5 0,0-4 2 0,0-2 2 15,0-3-2 1,0 0 4-16,0 0 6 15,0-2 1-15,0-5 2 0,0-2 0 16,-2-3-3-16,2-3 0 0,0-2 1 16,0-3 1-16,0-5 1 0,5 0 1 15,7-4 0-15,-6 3-1 0,9 4-2 16,-3 5-1-16,-6 8 0 0,2 6-1 16,-3 2 1-16,5 2-2 0,-2 6-1 15,5 5 3-15,3 6-2 0,-6 5 1 16,11 2 1-16,-8 4 0 0,5 4 1 0,-5-2 0 15,7 0-1-15,-5-1 1 0,9-6 0 16,-7-2-1-16,2-5 1 0,3-5 0 16,-5-2 0-16,8-6-1 0,-5-3 2 15,1-1 2-15,2-5 0 0,-7-5 2 16,3-4 2-16,-3-4 1 0,1-4 0 16,-9-7-1-16,5-6 2 0,-3-5-5 15,-8-7-2-15,0-1-2 0,0-2-1 16,0-1 1-16,-4 5 1 0,2 6 4 15,-2 9 5-15,-4 12 1 0,-4 8-1 16,-1 5-4-16,5 5-7 0,2 3 0 0,-11 10 0 16,3 10 0-16,2 8 0 0,-3 5 0 15,7 8 0-15,2 1 0 0,6-1 0 16,4 1 0-16,11-4 0 0,-5-1 0 16,13-6 0-16,-6-3 0 0,3-3-3 15,3-6-12-15,-8-3-7 0,-1-4-10 16,-10-6-10-16,1-5-20 0,-7-4-59 15,-11-9-51-15,1-4-124 0</inkml:trace>
  <inkml:trace contextRef="#ctx0" brushRef="#br0" timeOffset="154849.47">24590 10843 484 0,'0'0'179'0,"0"0"-100"0,0 0-14 0,-22-50-14 15,24 42-14-15,10-4-22 0,3 1-4 16,7-1-5-16,9 1-3 0,9 2-2 15,16-1 0-15,-5 5-1 0,7 2 0 16,2 2-11-16,-8 2-42 0,-3 4-52 16,-3-4-51-16,-9 1-186 0</inkml:trace>
  <inkml:trace contextRef="#ctx0" brushRef="#br0" timeOffset="155084.76">25339 10785 720 0,'0'0'40'0,"0"0"-25"0,0 0 2 15,0 0 38-15,0 0 1 0,47-34-28 16,-36 34-9-16,-1 1-5 0,-4 6-1 16,0 5-6-16,1 4-1 0,-3 2-4 15,0 3 0-15,-4 2 0 0,-6 0-1 16,-5 1 1-16,1-2-2 0,-13-3-14 15,3-2-24-15,-3-4-26 0,-6-6-59 16,-4-7-64-16,6 0-327 0</inkml:trace>
  <inkml:trace contextRef="#ctx0" brushRef="#br0" timeOffset="155512.67">26029 10490 649 0,'0'0'57'0,"0"0"-18"0,0 0-13 0,0 0 21 16,0 0-11-16,0 0-15 0,0 0-5 16,0 0-3-16,0 0-2 0,17 9-1 15,-7 1-3-15,7 6-1 0,-5 2-2 16,7 4 0-16,-5 7-2 0,3 3 0 15,-5 5-1-15,5 3 0 0,-7-1 0 16,0 3 0-16,5-4 0 0,-5-4 1 16,0-8-2-16,1-8 0 0,-5-6 0 15,-2-5 0-15,-4-4 0 0,2-3 0 16,0 0 0-16,2-3 0 0,5-7 3 16,1-2 1-16,-4-6 3 15,0-3 7-15,9-4-1 0,-7-6-3 0,-2-4-3 0,3-5-3 16,3-4 0-16,-4 0-4 15,-4 0 0-15,5 6 0 0,-5 10 0 0,-4 11-15 16,2 7-3-16,-2 4-1 0,0 4-5 16,0 2-9-16,0 3-20 0,0 6-40 15,0 2-34-15,4 0-46 0,4 1-86 16</inkml:trace>
  <inkml:trace contextRef="#ctx0" brushRef="#br0" timeOffset="156139.01">26926 10525 718 0,'0'0'82'0,"-22"-51"-34"0,15 29-5 15,-5 5-17-15,2 5-14 0,5 6-4 16,3 3-4-16,-2 1-4 0,-2 2 0 16,-6 3 0-16,1 8-1 0,-7 5-2 15,3 1 1-15,-3 4 2 0,3 0 0 16,-5 2-3-16,7 3 2 0,-5-1-3 15,5 1-3-15,5 2-1 16,-2-4 2-16,5-4 1 0,3-4-1 0,0-2 2 0,2-2-2 16,2 0 4-16,9-2 0 0,-3-2 2 15,2-3-1-15,9-3 2 0,-1-2-1 16,7-2 0-16,6-8 3 16,2-2 1-16,0-5 3 0,1-2 3 0,-3-4-4 15,-7-2-6-15,-5 2 5 0,2 5 3 16,-13 5-4-16,-2 5-1 0,-4 6-2 15,-2 2 1-15,0 0-2 0,0 5 0 16,0 7-4-16,-4 6 1 0,2 9 3 16,-2 4 0-16,4-1 1 0,-2 0-1 15,4-1 0-15,-2-4 1 0,8-2-2 16,4-7 2-16,-1-2-2 0,1-5 1 16,7-6 0-16,-3-3 2 15,7-3 0-15,6-9 5 0,0-4 5 0,0-6-4 16,0-4 0-16,-6-5-3 0,1-4 0 0,-3-6 0 15,-11-6-1-15,1-5 0 16,-5-4-4-16,0-4 2 0,-8-1-1 0,2 0 0 16,-4-1 1-16,0 8 0 0,-4 9 3 15,3 12-1-15,1 15 1 16,0 7 2-16,2 7-3 0,2 4-4 0,-8 3 0 16,0 13 0-16,-1 10 0 0,-7 11 0 15,5 8 0-15,3 4 0 0,2 3 0 0,4 3 0 16,4 0 0-1,2-3 0-15,6-1 0 0,7-2 0 0,-1-3 0 0,5-1 0 16,-2-4 0-16,6-1 0 16,-1-5-14-16,-3-9-3 0,2-5-17 0,2-9-6 15,-7-8-18-15,1-7-50 0,-3-17-55 16,1-7-233-16</inkml:trace>
  <inkml:trace contextRef="#ctx0" brushRef="#br0" timeOffset="156394.74">27635 10065 740 0,'0'0'85'0,"0"0"-43"16,0 0-14-16,0 0-7 0,0 0-7 0,0 0-2 0,0 0 3 16,52 6-1-16,-29 8-1 0,6 3 2 15,4 5-3-15,4 4-3 16,4 3-6-16,1 7-3 0,-5 3 0 0,0 7 0 15,-6 3 0-15,-6 2 0 0,-17 0 0 16,-8-3 0-16,-21 0 0 0,-7-1 0 16,-18-2-9-16,1-2-12 0,-9-6-13 0,8-6-17 15,-1-10-40-15,3-10-114 0,11-8-132 16</inkml:trace>
  <inkml:trace contextRef="#ctx0" brushRef="#br0" timeOffset="156597.01">28340 10632 806 0,'0'0'98'0,"0"0"-57"0,0 0-3 16,60 1-4-16,-43 5-28 0,-7 3-6 15,-6 1 0-15,0 4 0 16,-4 3 0-16,-6-1 0 0,-2 5 0 0,-13-1 0 15,3 1 0-15,-7-3 0 0,-8-3-33 16,0-3-17-16,0-7-18 0,-1-5-65 16,1-10-86-16</inkml:trace>
  <inkml:trace contextRef="#ctx0" brushRef="#br0" timeOffset="156738.28">28545 10365 897 0,'0'0'33'0,"0"0"-10"0,0 0-8 16,0 0-13-16,0 0-2 0,0 0-10 16,0 0-26-16,0 0-23 0,60 54-57 15,-23-39-46-15,-4-13-350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10:01.522"/>
    </inkml:context>
    <inkml:brush xml:id="br0">
      <inkml:brushProperty name="width" value="0.05292" units="cm"/>
      <inkml:brushProperty name="height" value="0.05292" units="cm"/>
      <inkml:brushProperty name="color" value="#FF0000"/>
    </inkml:brush>
  </inkml:definitions>
  <inkml:trace contextRef="#ctx0" brushRef="#br0">2350 14258 258 0,'0'0'6'16,"0"0"-5"-16,0 0 0 0,0 0 2 0,0 0 12 0,0 0 16 16,0 0 11-16,0 0 7 0,0 0 1 15,13-14-11-15,-13 14-8 0,0 1-12 16,0-1-7-16,0 0-8 0,0 0-1 15,0 0 0-15,0 0-1 0,0 0 0 0,2 0 0 16,-2 0-1-16,2 0 1 16,0 3-1-16,0 3 4 0,2 0 8 15,2 0-1-15,-2 1-6 0,3-3-3 0,-3 3-1 16,0 1 0-16,-2-1-1 0,0-1 2 16,-2 0 0-16,0-1 1 0,0 1 5 15,2-1 2-15,-2-2 1 0,0-3-4 16,2 2-3-16,0-2-3 0,-2 0-2 15,2 0 0 1,0 0 0-16,-2 0 0 0,9 0 0 0,-7-3 2 0,2-4 4 0,0 1 7 16,0-2 6-16,2-2-4 15,-2-3-4 1,5 1-4-16,-3-2 1 0,0 2-1 0,-4 2 0 0,0 2-1 0,0 2-1 16,0 3 1-16,-2-1-1 0,0 2 5 15,0 1-1 1,0 0 2-16,0 0-1 0,0-3-2 15,0 3-3-15,0 1-3 0,0 0-1 0,0 0 0 0,0 0-1 16,0 0 1-16,0 0-1 0,0 0 1 16,0 0 0-16,0 0-1 0,0 0 1 15,0 0 1-15,0 0-2 0,0 0 0 16,0 0 2-16,0 0-1 0,0 1-1 16,0 1 0-16,0-2 0 0,0 0 0 0,0 1 0 15,0-1-1-15,0 0 0 0,0 0 0 16,0 0 1-16,2 0-3 0,-2 1-4 15,3 0-12-15,-3 0 1 0,4-1-1 16,2 0-13-16,2 0-7 0,0-9-12 31,9-3-25-31,-5-7-59 0,-1-2-188 0</inkml:trace>
  <inkml:trace contextRef="#ctx0" brushRef="#br0" timeOffset="5153.04">5040 18024 257 0,'0'0'5'16,"0"0"8"-16,0 0 19 0,0 0 11 15,0 0 12-15,0 0-23 0,-15-7-11 0,13 7-1 16,0 1-1-16,-2 1-10 0,2 0-5 16,0 1-2-16,-4 2 0 15,1-1 1-15,-1 2 2 0,4-3 2 0,-2-1 0 16,4-1 0-16,-2 0 0 16,2 0-4-16,0 1-2 0,0-1-1 0,0 0-1 15,4 0 1-15,-2-1 0 0,8 2 0 16,-3-2 1-16,-3 0 0 0,4 0 1 15,-4 0-1-15,5 0 2 0,-7 0-3 16,2 0 2-16,-4 0 0 0,0 0 2 16,0 0 10-16,0 0 13 0,0 0-1 15,0 0-6-15,0-1-6 0,0-3-4 16,0-1-5-16,0 0-1 0,0-1-3 16,0 3 0-16,0-1-1 0,0 1 2 15,-4 1-2-15,2 1 2 0,-7 1-1 0,3 0-1 16,-2 2-1-16,-1 4-1 15,-3 3-2-15,6 0 4 0,2 3 0 0,0-2-2 16,-3 1 0-16,7 0 0 0,0-4 0 16,0 2 0-16,2-1 1 0,5-3 0 15,-3 0-1-15,2-1-1 0,4-1 2 16,1-1-1-16,-3-2 1 0,0-3 0 16,7-5 1-16,-3-5 0 0,3-3 1 15,-5 0 1-15,0-3 1 0,1 0 1 16,-7 0 2-16,2 2 2 0,-4 1 2 0,-2 6 2 15,0 3 1-15,0 0-1 16,-2 3 3-16,-4 2-2 0,4-1-6 0,-5 2-3 16,5-1-2-1,-2 2-2-15,2 0-1 0,-4 3-2 0,2 6 0 0,-4 3-1 16,-3 4-1 0,5 1 1-16,0 4 4 0,2-2 0 15,0-5 0-15,2 0 0 0,2-4-2 0,0-3-1 0,0-2-2 16,0 0-1-16,2-2 0 0,2 0 3 15,-2-1 2-15,0-2-1 0,-2 0 2 0,0 0 0 16,0 0 1-16,0-2 1 16,0 1 1-16,0-3 1 0,0-2-2 15,0-2-2-15,-2-1-1 0,-4 0-24 0,4 1-15 16,-7 1-10-16,5 1-39 0,-4-3-34 16,0 1-87-16</inkml:trace>
  <inkml:trace contextRef="#ctx0" brushRef="#br0" timeOffset="6772.88">2005 14619 170 0,'0'0'124'15,"0"0"-119"-15,0 0-3 0,0 0 12 16,0 0 19-16,0 0 7 0,0 0-23 16,-33-50 7-16,33 43-3 0,-2-1-2 0,2-1 2 15,0 2 1-15,0-1-4 0,0-3-5 16,2 3-2-16,0 0-2 0,2 5 1 15,0-2 3-15,-2 3 3 0,1 0 1 16,-1 2 1-16,-2 0-2 0,0 0-2 16,4 4-6-16,-2 3-3 0,0 2 0 15,0 2 3-15,2 1-1 0,-4 1 2 16,2 4-4-16,0 1-2 16,0 2 0-16,0 1 0 0,0-1 0 0,-2 2 1 15,0 0 6-15,0-1 0 0,0 1-1 16,-4-1-2-16,2-1-2 0,0-1 0 15,2 2-3-15,-2-4-1 0,-2 2 1 0,2-3-1 16,0-4-1-16,2-2 1 0,0-1 0 16,0-5-1-16,2 1 0 0,2-2 0 15,0 0 1-15,0 0 0 0,7-2 2 16,3-1 1-16,-4 0 2 0,7-1 2 16,-5-2-1-16,7-1-2 0,-7 1 1 15,1 1-4-15,3-1 1 0,-5 0 1 16,3-1 0-16,-4 1 0 0,1 1-1 15,1 1-1-15,-2 0-1 0,-1-1 1 16,5-1-2-16,-1 0 0 16,-1-3 1-16,7 3-1 0,-5-2 0 0,7-2 0 15,-1 3 1-15,-5-2-1 0,6 5 0 0,-7-1 0 16,3 1-2-16,-5 0-23 0,0 1-14 16,3 0-17-16,-9 0-13 0,-6 0-42 15,-2-2-98-15</inkml:trace>
  <inkml:trace contextRef="#ctx0" brushRef="#br0" timeOffset="7970.82">4858 17961 441 0,'0'0'0'0,"0"0"-7"0,0 0-2 16,0 0 9-16,0 0 27 0,0 0-7 0,0 0 0 15,0 0 6-15,0 0 0 0,-19-24-5 16,19 23-4-16,0-1 2 0,0 1 1 16,0 1 0-16,0-2-6 15,0 1-1-15,0 1 1 0,0 0-3 16,0-1 0-16,0 1 3 0,0 0-1 0,0 1-2 16,0 2-2-16,0 0-6 0,0 2-3 15,0 3 1-15,4 3 0 0,-2 3 2 16,0 0-1-16,0 2-1 0,3 1-1 15,-1 2 2-15,-2-3-2 0,2 2 1 16,2 0-1 0,-2-1 0-16,0 1 1 0,1-1 0 15,1-2-1-15,-2-1 1 0,0 0-1 16,4-3 1-16,-4-1-1 0,1 2 0 16,-1-1 1-16,0-2-1 0,-2-1 1 15,0-4 0-15,0 1 1 0,4-2 0 16,-4-1 0-16,0 0-1 0,2 0 0 15,1-1 0-15,-3 1-1 0,0 0 0 16,2-1 1-16,-2 0 1 0,4-1 1 16,2 0 3-16,1 0 0 0,-1-3 0 0,-2-1 0 15,9-2-1-15,-7-2 0 16,0 4-1-16,5 0-2 0,-7 2-1 0,-4 1-1 16,2 1 0-16,-2 0 1 0,0 0-1 15,-2 0 0-15,2 0-1 0,0 2 1 16,0 1 0-16,9-1 0 0,-3-1-1 15,0 1-9-15,9-1-10 0,-1 1-9 16,5-2-8-16,0-6-12 0,5-6-19 16,5-11-63-16,-4-2-146 0</inkml:trace>
  <inkml:trace contextRef="#ctx0" brushRef="#br0" timeOffset="9155.44">8465 18091 214 0,'0'0'152'0,"0"0"-119"0,0 0-11 31,0 0 16-31,0 0 17 0,0 0-5 0,-4 3-11 0,4-3-7 0,-2 0-7 16,2 0-3-1,0 0-6-15,0 0-2 0,0 0-3 0,0 0-3 16,0 0 0-16,0 0 2 0,0 0 2 15,0 0-1-15,0 0-1 0,0 0-2 0,0 0-1 16,0 0-2-16,-2 2 0 0,2 2-1 16,-2 2 0-16,-1 4-1 0,3 5 0 15,-4 3-2-15,0 6 2 0,2 1 0 16,-2 3 2-16,0-2 0 16,2 1-2-16,0-4-2 0,2-1 1 0,-2-5 0 15,2 1-1 1,0-5 0-16,0-1-1 0,0-4 1 0,0-3 0 0,0-2-1 15,0-1-1-15,0 0 0 0,4 0 0 16,-2 0 0-16,4-1 1 0,0-1 1 16,3 1 0-16,3-2 0 0,0 1 2 0,3 0 1 15,5-3 1 1,-1 0 1-16,2 0-1 0,6-2-2 16,-1 1 0-16,3-3 1 0,5 2-1 0,3-4-1 0,-2-1 3 15,6 1-2-15,-2-1 0 16,1-1-3-16,-3 5-1 0,-2-2 1 0,-2 4 0 15,-4 0 2 1,-2 1 0-16,-6 2 0 0,-5 1-2 0,-3 0 2 0,-7 0-1 16,-4 0 0-16,-2 0-1 0,0 0 1 0,0 0 1 15,-4 1-1-15,-2 2-1 0,-7 3-7 16,-1 1-16 0,-7-1-12-16,-2 2-14 0,1 0-24 0,-5-3-11 0,-2-5-41 15,2-9-78-15</inkml:trace>
  <inkml:trace contextRef="#ctx0" brushRef="#br0" timeOffset="10243">10104 14663 475 0,'0'0'35'15,"0"0"-32"-15,0 0-3 0,0 0 0 16,0 0-3-16,0 0 3 0,12 4 5 16,-1-7 16-16,-7 1 2 0,0 1 0 15,-2-1 1-15,-2 1-1 16,0 1-2-16,0 0 0 0,0 0 6 0,0 1-3 15,0 0-5-15,0 2-8 0,0 0-6 16,0 7-5-16,0 3 0 0,-2 3 0 16,-2 6 3-16,2 0-1 0,2 3 1 15,-2 0 0-15,-4 0 1 0,4 4-2 0,-3-3 2 16,3-2 0-16,0-4 1 16,0-4 4-16,2-5-6 0,0-4-1 0,0-4-1 15,0 0-1-15,0 0 1 0,0 0-1 16,2-2 1-16,-2-1 0 0,0 2 0 15,2-2 1-15,-2 0-1 0,0 0 2 16,2 0 0-16,5 0 1 0,1 0-1 16,0 0 0-16,7 0-1 0,3 0 2 15,5-2 2-15,0-3-2 0,4 0 1 16,-1 0-1-16,5-2 2 0,-2 0-4 16,0-2 2-16,-6 3-3 0,-2 3 0 15,-3 0 0-15,-3 3-1 0,-3 0 0 0,-6 0 0 16,1 3-1-16,-7-3-1 0,0 3-7 15,0-2-7-15,0 2-3 0,0 2-15 16,0-1-11-16,0 2-13 0,8 0 2 16,0 0-5-16,9-3-10 15,-3-4-36-15,3-1-84 0</inkml:trace>
  <inkml:trace contextRef="#ctx0" brushRef="#br0" timeOffset="11221.3">13825 14779 278 0,'0'0'8'16,"0"0"-6"-16,0 0 4 0,0 0 21 0,0 0 20 0,0 0 6 0,10 1 6 16,-8-1-1-16,-2 0-17 0,0 0-11 31,0 0-7-31,0 0-5 0,0-1 1 0,2 1-5 0,-2 0-3 15,2 0-3-15,-2 2-1 0,0 1 0 0,0 0 0 16,3 3 0-16,-1 0-1 0,0 4 1 16,-2 1 1-16,0 6 4 0,0-2 1 15,0 6 0-15,-2 0-4 0,-3 3-1 16,5 3-3 0,-4-2-1-16,2 2-2 0,0-3 0 0,2 0-1 0,0-3-1 15,0-7 2-15,2 3-2 0,0-5 1 16,2-3 1-16,-1 1-2 15,1-7 1-15,2 0-1 0,-2-1 1 16,6-1 0-16,-3-1 0 0,1 0 3 0,4-3 0 16,1-1 1-16,7-2 0 0,-5 1 0 0,7-2 1 31,-1 1-2-31,4 2-1 0,4-1 1 16,4 1-1-16,0 1 1 0,0 0 0 15,0 2-1-15,0-2-1 0,0 3 0 16,-6 3-2-16,-6 1-1 0,0 4-3 15,-7-2 4-15,3 2-7 0,-11-1-15 16,2-1-9-16,-2 1-22 0,-2-5-17 16,-4 0-31-16,-4-4-99 0</inkml:trace>
  <inkml:trace contextRef="#ctx0" brushRef="#br0" timeOffset="12088.24">17699 14711 478 0,'0'0'28'0,"0"0"-28"0,0 0 0 0,0 0 4 15,0 0 2-15,0 0 6 0,58-29 2 16,-44 22 8-16,-6 1-1 0,1 3-3 16,-7 1-4-16,0 1 0 0,2 1-2 15,-4 0 5-15,0 0 1 0,0 0 2 16,0 0 0-16,0 0-3 0,0 0-9 15,0 0-4-15,0 0-4 0,0 0 0 0,0 2 0 16,0 1 1-16,0 4 4 0,0 2 7 16,0 1-1-16,0 3 2 15,-4 1-3-15,2 2 1 0,2 6-2 0,-2-2-3 16,2 4-3-16,-2 2 0 0,-1 3-2 16,-1 4 0-16,2-1-1 0,-2-1 0 15,0 0 0-15,0-3 0 16,2-4 0-16,-2-6 0 15,4-1 1-15,0-6 0 0,0-3 0 0,0-3-1 16,4-3 0-16,-2-2 1 0,4 0-1 0,0 0 3 16,3-2 1-16,3-5 8 0,2-2-2 0,9-2-2 15,-4 0 0-15,3-1-2 16,5 2-3-16,-2 1-3 0,2 2 3 0,4-2-1 16,-2 5-1-16,-2 1 0 0,0 1-1 15,-7 2 0-15,3-1-1 0,-4 2 0 16,-5 4-6-16,3 1-11 15,-5 3-10-15,1-1-10 0,5 1-17 0,-1 0-22 16,1-5-41-16,-3-4-101 0</inkml:trace>
  <inkml:trace contextRef="#ctx0" brushRef="#br0" timeOffset="12842.52">22004 14595 588 0,'0'0'34'15,"0"0"-34"-15,0 0 0 0,0 0 13 16,0 0-3-16,0 0-2 0,0 0 4 16,0 0 1-16,9-6 3 0,-5 17 2 15,0 0-2-15,0 1 1 16,2 5 4-16,3 2-3 0,-7 4 1 0,2-1-7 0,4 3-1 16,0 1-4-16,-3-1-3 0,1 4-1 15,-6-2-2-15,0 1 0 0,0-1-1 16,0-5 0-16,0-2 0 0,-2-3 1 31,0-3-1-31,2-3 0 0,-2-6 1 0,2-2-1 0,0-2 1 16,0 1-1-1,0-1 1-15,0-1 0 0,4 0 0 16,-2 0 9-16,4 0 0 0,4-4 1 0,5-3 1 0,3-1-2 0,5-1-4 16,4 1-3-16,6 1-2 0,4 1 0 0,5 3-1 15,3 1 0-15,-4 2 1 16,7 0-1-16,-1 0-2 15,-3 0-8-15,-1 5-8 16,-3 0-12-16,-5 2-18 0,-4 2-29 0,-11-2-27 0,-1-3-105 16</inkml:trace>
  <inkml:trace contextRef="#ctx0" brushRef="#br0" timeOffset="13692.2">26527 14503 613 0,'0'0'12'0,"0"0"-12"16,0 0-18-16,0 0 18 0,0 0 2 15,50 19 1-15,-29-15 5 0,-11 2 4 16,2 0-2-16,-1 3 0 0,-5-2 2 16,2 2-5-16,0 0 4 0,1-4 3 0,-5 3 2 15,-2-2 2-15,0 0 0 0,-2 1-4 16,0-1-3-16,2 5 1 15,-2 1-4-15,2 4 1 0,0 0 1 0,2 1 3 16,0 2-5-16,-1-2-2 16,3 2-3-16,-4 0 0 0,0-2 2 15,2 0 0-15,-4 2-2 0,0-4 0 0,0 4 1 16,0-5-1-16,0-2-2 0,0-1 0 16,0-4 0-16,0-3 0 0,0-4-1 15,0 0 2-15,0 0-1 0,0 0 0 16,0 0 1-16,0 0 1 0,0-1-1 15,0 1 0-15,2 0 0 0,0-2 0 16,2 0 1-16,2-1 1 0,5 0 1 16,-3-2-1-16,0 0-2 0,9 4-1 15,-5-2 0-15,13 3 0 0,-2 0-1 16,8 0 1-16,8 4 0 0,0-2 1 0,1 2-2 16,1-1 0-16,4 0-4 0,-9 3 3 15,-3-1-7-15,-11 2-21 0,-1 2-16 16,-8 0-30-16,-3 5-22 0,-4-1-18 15,-2-1-29-15,-2-3-51 16</inkml:trace>
  <inkml:trace contextRef="#ctx0" brushRef="#br0" timeOffset="14618.42">30796 14626 365 0,'0'0'106'0,"0"0"-104"15,0 0 3-15,0 0 1 0,0 0 30 16,0 0-8-16,0 0-2 0,54-16-1 15,-42 16-5-15,-4-1-3 16,3 7-4-16,-1-2 3 0,0-1 1 0,1 1 3 16,-5-1 2-16,2 1-3 0,-2-3-2 15,-4 0-2-15,-2 0-3 0,3-1-5 16,-3 0-1-16,0 0 0 0,0 0-1 16,0 5-1-16,0 0-4 0,0 3 0 15,0 5 0-15,0 0 4 0,0 4 2 16,-3-2 1-1,3 2-2-15,-2 0 0 0,2-1 1 0,0 4 1 0,0-4-4 16,0 2 0-16,0 0 0 0,2-1-2 16,-2-2 0-16,5-1-1 0,-3-3 1 0,2-4 0 15,0-1-1-15,-2-2 1 0,2 0 0 16,0 0 1-16,-2 0 0 0,0-2 2 16,0-1 2-1,1 2 1-15,3-2-3 0,2 1-1 0,9-1-1 0,-1-1 3 16,9 0 0-16,2-1-1 0,4 1-1 15,-2 0-1-15,-2 0-1 0,-1 5 0 16,3-1-1-16,0 1 0 0,4-1 0 16,0-1-2-16,5-3-22 0,1-2-30 15,-2-16-65-15,-8-7-102 0</inkml:trace>
  <inkml:trace contextRef="#ctx0" brushRef="#br0" timeOffset="22462.79">4579 10662 125 0,'0'0'42'0,"0"0"-10"16,0 0 26-16,0 0-2 0,0 0-6 0,0 0-7 15,0 0 6-15,0 0 0 0,-17-30-13 16,17 28 3-16,0 1-7 0,0 1-3 15,0 0-2-15,0 0-3 0,0 0-2 0,0 0-3 16,0 0-7-16,0 3-5 0,0 1-2 16,0 5-1-16,2 1 4 0,-2 3 9 15,2 5-4-15,2 1-3 0,-4 8-5 16,0-1-1-16,0 1 0 0,-6 3-2 16,2-2 1-16,2 3-2 0,0-5 0 0,-2-1 0 15,4-2-1-15,0-3 1 16,0-3-1-16,2-1 0 0,2-4-5 15,-2-1-31-15,0-5-17 16,0 1-7-16,4-3-13 16,-6-3-42-16,2-1-23 0,-2 0-41 0</inkml:trace>
  <inkml:trace contextRef="#ctx0" brushRef="#br0" timeOffset="22674.1">4386 11125 366 0,'0'0'87'15,"0"0"-16"-15,0 0-20 0,0 0-9 0,0 0-3 0,0 0-6 16,0 0 4-16,0 0-12 0,0 0-10 16,0 9-4-16,0-9 2 0,7 0-4 0,-1-2-4 15,12-1 1-15,-3 1 1 0,10-4-2 16,2-3-2-16,-1 0-3 0,5-4 1 16,-8 2-1-16,4-4-1 15,-6 3-39-15,-9-1-44 0,-6 2-35 0,-6 1-118 16</inkml:trace>
  <inkml:trace contextRef="#ctx0" brushRef="#br0" timeOffset="22887.55">4440 10762 613 0,'0'0'6'0,"0"0"-1"0,0 0 28 16,0 0 21-16,0 0-19 0,0 0-10 0,0 0-4 15,0 0-10-15,0 0-11 0,-14-22 0 16,22 24-5-16,15 1 3 0,8-3 2 16,12-1 0-16,13 0 0 15,8-6 0-15,10 0-1 0,7-2-38 0,-4-3-78 16,-11-2-124-16</inkml:trace>
  <inkml:trace contextRef="#ctx0" brushRef="#br0" timeOffset="23690.8">11869 10658 330 0,'0'0'6'0,"0"0"17"0,0 0 26 16,0 0 14-16,0 0-1 0,0 0-13 15,0 0-7-15,0 0-10 0,-6-51-1 16,6 49 1-16,0 1-4 0,0 0-7 0,0 1-4 15,0 0-5-15,0 0-4 0,-2 2-4 16,2 3-4-16,0 1 0 0,0 4 0 16,0 4 3-16,0 3 3 0,0 0 2 15,-2 4-1-15,0 2-2 16,2 3-2-16,-4 2 1 0,4 0-4 0,0-1 1 16,0-2 0-16,0-2 0 0,0-6-1 15,0-4 0-15,0 0-20 0,0-3-23 16,0-4-21-16,0 3-7 0,0-1-22 15,0 1-26-15,0-2-18 0,0-3-59 16</inkml:trace>
  <inkml:trace contextRef="#ctx0" brushRef="#br0" timeOffset="23894.79">11667 11123 343 0,'0'0'81'0,"0"0"-45"15,0 0 10-15,0 0 6 0,0 0-13 16,0 0 2-16,0 0-2 0,0 0-6 15,0 0 4-15,-2 16-8 0,6-18-8 16,2-1-5-16,7-3-6 0,1-1-3 16,9 0-3-16,4-2-2 0,-3-2-1 15,5 3-1-15,0-2 0 0,-6 4-8 16,4 1-27-16,-11-2-24 0,3 2-9 16,-11-3-19-16,-2-2-54 0,-6-2-110 0</inkml:trace>
  <inkml:trace contextRef="#ctx0" brushRef="#br0" timeOffset="24165.53">11623 10645 569 0,'0'0'13'16,"-51"9"-9"-16,42-9-2 0,5 0 37 15,4 0-6-15,-2-1-9 0,2-1-2 16,0 1 0-16,0 0 2 0,2-2-2 0,2 2-9 16,9-1-8-16,8-2-5 0,10 0 1 15,14 1-1-15,7-3 0 16,14 1 0-16,8-4 1 0,9 1 1 16,-4-1-2-16,9-4-60 0,-7-1-65 0,-13-4-130 15</inkml:trace>
  <inkml:trace contextRef="#ctx0" brushRef="#br0" timeOffset="25012.42">20061 10517 248 0,'0'0'53'0,"0"0"-11"16,0 0 11-16,0 0 3 0,0 0-1 16,0 0-11-16,0 0-3 0,0 0-5 0,9-38 1 15,-9 34 0-15,0 3-1 0,0-2-5 16,0 3-1-16,0 0-6 16,0 0-6-16,0 0-5 0,0 0-5 0,0 0-5 15,0 1-3-15,0 4 0 16,0 3-3-16,0 7 2 0,0 4 1 0,2 5 2 15,-2 1 2-15,0 3-2 0,0 2-1 16,2 4 0 0,-2 0-1-16,4 0 0 0,-2-1 1 0,0-1-1 0,-2-1 0 15,0-4-12-15,2-3-31 0,-6-5-35 16,-4-1-18-16,-5-5-55 0,5-5-73 16</inkml:trace>
  <inkml:trace contextRef="#ctx0" brushRef="#br0" timeOffset="25246.59">19904 10948 491 0,'0'0'60'0,"0"0"-20"0,0 0 17 0,0 0-2 16,0 0-4-16,0 0-13 0,0 0-11 15,0 0-1-15,23-26-7 16,-17 23-6-16,3 2-4 0,5-1-4 0,3 1-2 15,3-1-2 1,7 0 1-16,2-2-2 0,2 1 0 0,2-1 1 0,0-2-1 16,-4 0-16-16,-4 0-30 0,0-1-41 15,-5-7-51-15,-9-1-123 0</inkml:trace>
  <inkml:trace contextRef="#ctx0" brushRef="#br0" timeOffset="25498.62">19989 10447 379 0,'0'0'63'0,"0"0"-1"0,0 0 12 16,0 0-17-16,0 0-18 0,0 0-5 0,0 0-6 15,0 0-5-15,0 0-8 0,-14-23-7 16,24 23-8-16,6 2 0 0,11 1 3 15,8 0 4-15,9 0 0 0,3 1-3 16,9 1-1 0,-2 0-3-16,2 1-13 0,-2-3-86 0,-3-3-43 0,-1-6-117 15</inkml:trace>
  <inkml:trace contextRef="#ctx0" brushRef="#br0" timeOffset="26568.74">28952 10425 199 0,'0'0'103'0,"0"0"-42"0,0 0-10 16,0 0 15-16,0 0-7 0,0 0-12 0,0 0-8 16,0-10-4-16,0 10-1 0,0-1 2 15,0-1-7-15,0 2-6 0,0-2-4 16,0 2-4-16,2 0-2 0,-2 0-3 15,0 0-3-15,0 0-4 16,2 4-1-16,-2-1-2 0,2 4 0 0,0 5 0 16,-2 3 0-16,0 6 0 0,0 4 1 15,0 0-1-15,0 6 0 16,2-2 0-16,-2 2 1 0,2 1-1 0,3 1 0 16,1 0 0-16,-2-4 0 0,0-1 0 15,0-2-2-15,2-5-32 0,-1 0-19 16,-1-7-22-16,0-2-23 0,-4-5-61 0,-6-4-124 15</inkml:trace>
  <inkml:trace contextRef="#ctx0" brushRef="#br0" timeOffset="26773.35">28845 10894 537 0,'0'0'62'0,"0"0"-45"0,0 0 8 16,0 0 29-16,0 0-9 0,0 0 7 15,0 0-16-15,0 0-17 0,0 0-4 16,22-16 1-16,-11 13-3 0,-1 0-7 0,9 0-4 16,1 0-2-16,5-4 1 15,8 2-1-15,0-2 0 0,9-1-1 16,-5 0-18-16,4-4-24 0,-4 1-27 0,-6-5-37 16,-6-6-87-16,-6-2-271 0</inkml:trace>
  <inkml:trace contextRef="#ctx0" brushRef="#br0" timeOffset="27024.71">28960 10393 462 0,'0'0'31'15,"0"0"-24"-15,0 0 4 0,0 0 39 16,0 0-5-16,0 0-17 0,0 0-5 15,0 0 0-15,0 0-6 0,-16-21 3 16,16 21-4-16,0 0-9 0,0 0-5 16,2 1-2-16,4 4 0 0,2 0 0 15,11 2 4-15,8-1 4 0,8 1 1 16,8-2-3-16,5-1-3 0,12-1-2 16,4-1-1-16,6-2-41 15,7-7-70-15,-19-9-176 0</inkml:trace>
  <inkml:trace contextRef="#ctx0" brushRef="#br0" timeOffset="29422.82">15220 6310 180 0,'0'0'111'16,"0"0"-71"-1,0 0 7 1,0 0 12-16,0 0 4 0,0 0-10 0,0 0-5 16,0 0-7-16,0 0-3 0,4-19-5 15,-2 19-11-15,-2-3-6 0,5 3-5 16,-5 0-4-16,2 3-3 0,2 1-1 15,2 2-1-15,4 3 0 0,-1 5 2 16,-3 3 1-16,0 5 0 0,4-1 1 16,-1 6 0-16,-5 1-2 0,0 1-2 15,-2 2-1-15,0-2 0 0,2 0 1 16,-4-1-1-16,0-1-1 0,0-1 1 0,0-5 0 16,0-4-1-16,-2-1-1 15,0-5-1-15,2 0-21 0,0-4-24 0,-4 1-21 16,0-5-27-16,-5-3-55 0,-3-4-133 15</inkml:trace>
  <inkml:trace contextRef="#ctx0" brushRef="#br0" timeOffset="29643.35">15100 6725 390 0,'0'0'77'0,"0"0"-68"16,0 0 29-16,0 0 37 15,0 0-25-15,0 0-9 0,52 15 5 0,-38-16-4 16,-1 1-6-16,8-3-11 0,3-1-5 16,3-2-8-16,6 0-4 0,2-1-5 15,3-2-2-15,-1-1 0 0,0 2-1 16,-2 2-11-16,0 2-40 0,-4-1-44 16,-6 0-50-16,-19-1-196 0</inkml:trace>
  <inkml:trace contextRef="#ctx0" brushRef="#br0" timeOffset="29867.59">15020 6389 557 0,'0'0'19'0,"0"0"-8"15,0 0 47-15,0 0-10 0,0 0-25 16,0 0-16-16,51-34-3 0,-20 27-1 0,15 1-3 16,10 2 0-16,14 2 0 0,15-2 0 15,14-1-37-15,6-6-52 0,5-4-137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11:18.070"/>
    </inkml:context>
    <inkml:brush xml:id="br0">
      <inkml:brushProperty name="width" value="0.05292" units="cm"/>
      <inkml:brushProperty name="height" value="0.05292" units="cm"/>
      <inkml:brushProperty name="color" value="#FF0000"/>
    </inkml:brush>
  </inkml:definitions>
  <inkml:trace contextRef="#ctx0" brushRef="#br0">14741 6330 177 0,'0'0'7'15,"0"0"-2"-15,0 0 15 0,0 0 17 0,0 0-9 16,0 0-7-16,0 0 0 0,0 0 6 16,-33-4 4-1,30 4 0-15,1 0-3 0,0 2 2 0,-2 0-2 0,2 1 3 16,0 0 0-16,-2-1 6 0,0 1-6 15,2-3-4-15,0 1-4 0,2 0-5 16,0 0 8-16,0-1-7 0,0 0-1 16,0 0-3-16,0 0-2 0,8 0-1 15,-2 0 2-15,0 0 6 16,5-1-5-16,5 0 2 0,-3-2 0 0,9 0-3 31,-5-1-5-31,6 1 2 0,4-3-2 0,-3-1-2 16,1 0 0-16,0 0 1 0,0 2-1 15,-11 1 0-15,-1 2-4 0,-7 0 0 16,-2 2-3-16,-4 0 0 0,0 0 0 16,0 0 0-16,0 0 0 0,0 0 1 15,0 3-1-15,0 0 0 0,0 1 0 16,0 1 0-16,0-2-4 0,0 3-9 16,0 2-7-16,-2 2-11 0,-4 1-20 0,-5 3-25 15,-1-3-17-15,-3 1-49 0,-1-2-102 16</inkml:trace>
  <inkml:trace contextRef="#ctx0" brushRef="#br0" timeOffset="1182.92">10137 14719 261 0,'0'0'48'0,"0"0"6"15,0 0-1-15,0 0-2 0,0 0-8 0,0 0-5 0,0 0 0 16,0 0-5-16,-6-5-4 0,6 5-4 16,0 0 0-1,0 0-1-15,0 0-4 0,0 0-2 0,0 0-3 0,0 0-1 16,0 0 0-16,0 0 0 0,0 0-2 16,4 1-3-16,0 2 2 0,4 0 3 15,1 0-2-15,5-1-1 16,-3-1-2-16,3 1-2 0,1-2 0 0,3 0-2 0,-5 0 0 15,1-1 0-15,0 0-1 16,1-1-1-16,-3 0-1 0,-1 1 0 16,-1-1 0-16,0 1 0 0,-1-2 0 15,-3 1-1-15,0 2 1 0,0-3 0 0,0 3-1 16,-6-2 0-16,0 2 0 0,0 0-1 16,0 0 2-16,0 0 0 0,0 0-1 15,0 2 2-15,0-2-3 0,0 0-6 0,0 0-6 16,0 0-3-16,0 0-7 15,-2 6-13-15,-2-4-23 0,2 2-32 0,-2-1-9 32,-2-1-81-32,0-2-204 0</inkml:trace>
  <inkml:trace contextRef="#ctx0" brushRef="#br0" timeOffset="14367.56">14801 6398 20 0,'0'0'71'16,"0"0"-36"-16,0 0 6 0,0 0-5 15,0 0 5-15,-17-21 0 0,13 20-12 16,2 0-2-16,2 0 6 0,0 0-1 16,0 1-4-16,0-2-2 0,0 2-6 0,0 0 6 15,-2 0-2-15,2 0 0 16,0 0 7-16,0 0 1 0,0 0-3 15,-2 0-2-15,2 0-2 0,0 0-5 16,0 0-4-16,0 0-3 16,0-1 0-16,0 1 2 0,0 0 2 0,0 0-5 0,0 0 0 15,2 0-3-15,4 0-2 0,4 0 2 16,-1 0 2-16,-3 0 2 0,4-3-5 16,3 0-1-16,-7 3-3 0,0-1 0 15,2 1-1-15,0 0 0 0,-3 0 0 16,-1 0-1-16,-2 0 0 0,0 0 0 15,0 0 0-15,-2 0-1 0,2 0 0 16,-2 0 0-16,0 0-1 0,0 1 1 16,0 1-1-16,0 2 1 0,0-2-1 15,0 3 0-15,-2-2-5 0,0 0-5 0,0 0-7 16,-2 2-6-16,-5 0-5 0,-3 3-16 16,2 2-24-16,-7 0-12 15,1 2-49-15,-7 1-70 16</inkml:trace>
  <inkml:trace contextRef="#ctx0" brushRef="#br0" timeOffset="16067.19">13538 9276 302 0,'0'0'43'0,"0"0"-9"15,0 0-13-15,0 0 22 0,0 0 4 16,-15-18-12-16,11 18-12 0,0 0 0 16,0-1-2-16,4-1 0 15,0 2-7-15,0-1-1 0,0 1-1 0,0 0-1 16,0 0-1-16,0 0 0 0,0 0 3 16,0 0 3-16,0 0-1 0,0 0 0 15,0 0 2-15,0 0-1 0,-2 0 1 16,0 0-2-16,2 0-1 0,0 0-4 15,0 0-2-15,0 0-2 0,0 0 0 16,0 2-2-16,0 0-1 0,0 0-3 0,0 2 0 16,0 1 0-16,0 1 0 0,2 2 0 15,0 1 0-15,-2-2-2 16,6 1 2-16,-2-1 0 0,0-2-1 0,2 1 1 16,1-2-1-16,-1 0 1 0,-6-3-1 15,8 0 1-15,-2 0-1 0,0-1 0 16,3 0 1-16,-5-1 0 0,6-4 0 15,3-1 1-15,-3-3 0 0,0-3 2 16,7-2 1-16,-7-2 0 0,3 1 2 16,3-4 1-16,-10 5 0 0,3 2-3 0,1 3-1 15,-6 6-3-15,0 2 1 0,-4 0 0 16,0 1 2-16,0 0-1 16,0 0 2-16,0 0-2 0,0 0 0 0,0 0 0 15,0 0-1-15,0 0 1 16,0 0-1-16,0 0 0 0,0 2 1 15,0 0 0-15,0 2-2 0,-4 3 0 0,0 0-1 16,0 2-14-16,-5-1-15 0,-1 2-16 16,2-1-37-16,-11-3-34 0,-1 0-52 15</inkml:trace>
  <inkml:trace contextRef="#ctx0" brushRef="#br0" timeOffset="19372.05">11743 11385 234 0,'0'-2'64'0,"0"2"-46"16,0 0-14-16,0 0-3 0,0 0-1 16,0 0-1-16,0 0-11 0,0 3-55 15,-2 2-14-15,-2 1-78 0</inkml:trace>
  <inkml:trace contextRef="#ctx0" brushRef="#br0" timeOffset="48278.36">994 14436 208 0,'0'0'13'0,"0"0"-1"0,0 0 28 15,0 0 10-15,0 0-8 0,0 0-26 16,0 0-8-16,0 0 10 0,6-55 4 16,5 49 0-16,1 3 3 15,1-1 2-15,-3 2-4 0,0 0 7 0,1 2-7 0,-3-2-4 16,-2 2-1-16,2 0-2 15,5 0-5-15,-3 0 0 0,5 0 2 0,3 0 0 16,9 0 9-16,2 0 3 16,8-1-4-16,2-5-3 0,17-3-1 0,2 2 2 15,8-3-3-15,9 0-4 0,1 2 1 16,1-2-5-16,5-4-8 0,-3 1 7 16,4 0-3-16,-7 2 2 0,-4 2 1 15,-3 0 0-15,-9 3 5 0,-7 2-3 0,-11 4-4 16,-9 0 0-16,-15 0 0 15,1 1-1 1,-9 3 0-16,-1-2 1 0,-7 1-1 0,-2-3-3 0,0 1 1 16,0 0 2-1,-2 0 3-15,2-1 2 0,-5 0-3 0,5 0-3 0,0 0-2 0,0 0 0 16,0 0-1-16,-2 0 0 0,0 1 0 16,2 1-10-16,0-2-6 15,0 2-6-15,0 1-6 0,0 4-15 0,0 4-20 16,0 4-20-16,0 4 0 0,9-3-47 15,-5-2-56-15</inkml:trace>
  <inkml:trace contextRef="#ctx0" brushRef="#br0" timeOffset="49129.84">5350 14589 303 0,'0'0'17'15,"0"0"-3"-15,0 0 12 0,0 0 19 0,0 0-5 16,0 0-9-16,0 0-5 0,0 0-8 16,-35 19-1-16,39-19-4 0,2-1 6 15,4 1 8-15,1 0-3 0,-3 0-5 16,6 0-3-16,3 0-1 0,4 0-2 15,-3 0 3-15,9 0 0 0,4 0 0 16,4 0-2-16,2-3 2 0,9 3 0 16,1-3 3-16,5 3-3 0,2 0 0 15,6 0-2-15,2-3-1 0,0 3-2 16,-2 0 0-16,-4-3 0 0,1 3-1 0,-5-2-4 16,-9 1-5-16,-5 0 3 0,-5 1 0 15,-8-1 0-15,-9 1 0 16,-1 0 0-16,-7 2-1 0,-4-1 0 0,0 1-1 15,-4-2-1-15,0 0 1 0,0 0 0 16,0 0-1-16,0 0 0 0,0 0 1 16,2 0-1-16,-2 0 0 0,0 0-1 15,0 0 2-15,0 0-2 0,0 0 2 0,0 0-2 16,0 0 0-16,-2 0-8 16,-2 0-7-16,-6 6-7 0,-11 0-19 15,-8 5-29-15,2 3-34 0,-14-5-30 0,4-7-113 16</inkml:trace>
  <inkml:trace contextRef="#ctx0" brushRef="#br0" timeOffset="66007.58">24748 3750 282 0,'0'0'67'0,"0"0"-13"0,0 0 5 16,0 0-7-16,0 0-10 15,0 0-3-15,0 0-17 0,0 0-4 0,0 0-3 16,0-9-1-16,2 6-3 0,-2 3-3 15,4-3-3-15,4 3-2 16,4 0-1-16,1 0-1 0,8 3 4 0,1 0 4 16,5-2 0-16,8 3 0 0,7-2 0 15,7 0 3-15,7 0 2 0,4-2-4 16,14 3-6-16,5-2 2 0,14 0 2 0,0-1-1 16,8 0 1-16,5 0 2 0,-5 0-2 15,2 0 2 1,-3 0 0-16,-5 3 0 0,-6 3-10 0,-13-3 2 0,-8 5-2 15,-6 0 0 1,-8-1 1-16,-9 3 0 0,-7-3 1 16,1-2-2-16,-4 2 1 0,-4-3 0 0,-4-1 2 15,-4-2 2-15,-13-1-1 0,-4 1 2 0,-2-1-4 16,-4 2-1-16,0-2 1 0,0 0 0 16,0 2 0-16,0-2 0 0,-4 1 0 0,-2 1-2 15,0 0-12-15,-13 1-18 16,-1 0-34-16,-9 2-37 0,-11 0-68 15,-1-4-190-15</inkml:trace>
  <inkml:trace contextRef="#ctx0" brushRef="#br0" timeOffset="67272.73">26199 14590 170 0,'0'0'124'15,"0"0"-92"-15,-56 8 7 0,46-6 6 16,-5-1 0-16,7 2-17 0,4-3-9 16,0 1-4-16,1-1 1 0,1 0 2 15,2 0-2-15,0 0 4 0,0 0 0 16,0 2 0-16,0-2 1 0,0 0-2 15,0 0-5-15,0 0-1 0,2 2-4 16,5 1 2-16,-1 1 4 0,10 1 2 16,1 0 1-16,8 1-1 0,2-1 0 0,6 0-4 15,4 1-4-15,4-2 0 16,13 1 0-16,0-1 1 0,8 1 0 0,10-1-2 16,7-3 1-16,1 1-2 0,11-2 2 15,0 2-4-15,0-3 1 0,0 1-5 16,2-1 1-16,-6 1-1 0,-9-2 2 15,-11 1-1-15,-5-2 0 0,-17 1-1 16,-6 2 1-16,-16-1-1 0,-6 1 0 16,-11 0 0-16,-6 0-1 0,0 0 2 15,0 0 4-15,-2 0-3 0,-6 0 1 16,-3 0-3-16,5 0 0 0,-13 0-1 16,5 0-4-16,-7 4-2 0,7 0-4 0,-5 1-2 15,7 0-4-15,-7-1-8 0,5-1-7 16,-3-1-21-16,1 1-19 15,-1-3-14-15,1-5-54 0,-5-7-47 0</inkml:trace>
  <inkml:trace contextRef="#ctx0" brushRef="#br0" timeOffset="74423.06">30800 8990 142 0,'0'0'192'0,"29"-55"-189"15,-17 51-3-15,3 4-1 0,-5 4-2 0,-4 5-7 0,1 3-3 16,-3 3 5-16,2 1 8 15,-2 3-1-15,-2 0 1 0,-2 0-37 0,0-2-45 16,0-6-82-16</inkml:trace>
  <inkml:trace contextRef="#ctx0" brushRef="#br0" timeOffset="74668.39">30990 9233 310 0,'0'0'185'16,"0"0"-178"-16,0 0 0 0,0 0 1 0,0 0 7 16,52-32-4-16,-48 30 3 0,-2-1 2 0,0 3-6 0,-2-1-2 15,0 1-5-15,0 0-3 0,0 3 0 16,0 3-24-16,6 5-55 0,-6 4-18 15,0 2-38-15,0-1-100 0</inkml:trace>
  <inkml:trace contextRef="#ctx0" brushRef="#br0" timeOffset="83210.06">24816 4513 244 0,'0'0'44'15,"0"0"-12"-15,0 0 6 0,0 0 16 16,0 0-17-16,0 0-7 0,0 0-5 16,0 0 0-16,0 0-4 0,-13 6-4 15,13-6-1-15,0 0 0 0,0 1-2 16,0 0-3-16,0 2 4 0,0 0-1 16,7 0 3-16,-3-1-1 0,-2 0-2 15,2 0-1-15,4 1-2 0,0-1 3 0,7-1 3 16,1 1 2-16,3-1 4 0,10 0-3 15,2-1-6-15,4-1 2 0,0 1 0 16,11-1-5-16,5-4-3 0,3 2-1 16,0-1 5-16,4 1-4 0,-9 3-2 15,1-3-1-15,-15 2-1 0,-2 1 0 16,-10 0 0-16,-11 0-2 0,-3 1 0 16,-5 0 1-16,-2 1-2 0,-2-2 1 15,0 0-1-15,0 0 3 0,0 0 0 16,0 1 0-16,-2 0 0 0,0-1-1 15,2 1-1-15,-2 0 0 0,-2 0-1 0,1-1 0 16,1 0-1-16,0 0 1 0,2 1-1 16,-2 2-10-16,-2-2-9 0,2 2-8 15,0 1-17-15,0 5-28 16,-4-3-32-16,0 0-30 0,-1-3-131 0</inkml:trace>
  <inkml:trace contextRef="#ctx0" brushRef="#br0" timeOffset="84716.06">13705 14795 177 0,'0'0'28'0,"0"0"7"0,0 0 12 0,0 0-8 16,0 0-2-16,0 0 0 0,0 0-6 0,0 0 3 31,-29 0-4-31,25 1 3 0,2 1-8 0,0 1-3 0,0-2 1 0,0-1-2 15,-2 0 1-15,4 0 0 0,0 0-1 16,0 0 3 0,0 0-3-16,0 0-1 0,0 1-2 0,0-1 0 0,0 1 0 15,0-1-5-15,0 0-3 0,4 1-1 16,0-1-2-16,2 0 0 0,0 0 2 0,5 2 0 16,5 1-2-1,-4-3 0-15,7 0-2 0,-2 0 2 16,3 0-4-16,7 0 3 0,-6-2 0 0,2 0-1 15,3-1 2-15,-3 1 0 0,-6 1-2 0,-1 1 1 16,-3 0-2-16,-3 0-1 0,-4 0 0 16,-2 0-1-16,0 1 1 0,-4 0-2 15,0-1 2-15,0 0-1 0,0 0 1 16,0 0 1-16,0 0-3 0,0 0 1 16,0 0 0-16,0 0-1 0,0 0 0 15,0 0 0-15,0 0 0 0,0 0 0 0,0 0-1 16,0 0 1-16,0 0-1 15,0 0 0-15,-2 1 0 0,0 3 0 16,-4 1-2-16,0 1-7 0,-2 0-11 16,-5 2-5-1,-3 1-9-15,-1 4-14 0,-3-2-17 0,3-1-22 0,0-3-37 0,-3-6-95 16</inkml:trace>
  <inkml:trace contextRef="#ctx0" brushRef="#br0" timeOffset="94952.51">25087 5311 1 0,'0'0'306'16,"0"0"-268"-16,0 0-7 15,0 0 13-15,0 0 5 0,-42 3-7 0,40-3-13 16,2 0 0-16,0-1 0 0,0-1 0 16,0 2-5-1,0 0-4-15,0 0-2 0,0 0 2 0,0 0 0 16,0 0-3-16,0 0-3 0,2 0-3 0,0 0-1 15,0 0-2-15,5 0 2 0,1 0 3 0,8 0 0 16,-3 2-2-16,7-2 0 16,5-2 0-16,-2 2-2 0,0 0-1 0,4 0-3 15,-9 0-1-15,-1 0-2 16,-5 0 0 0,-6 0-2-16,1 0 1 0,-5 3-1 15,0-1 2-15,-2-2-2 0,0 1 0 16,0-1 0-16,0 0 0 0,0 0 0 15,0 0 0-15,0 0 0 0,0 0-3 16,0 0-9-16,0 0-6 0,-2 0-10 16,0 3-6-16,-5 1-11 0,3-3-9 15,0 1-15-15,4 0-16 0,0 1-1 16,6-1-78-16,5-1-90 0</inkml:trace>
  <inkml:trace contextRef="#ctx0" brushRef="#br0" timeOffset="95302.93">26972 5333 305 0,'0'0'83'0,"0"0"0"15,0 0-3-15,0 0-3 0,0 0-17 16,0 0-6-16,0 0-23 0,0 0 19 16,-2-6-21-16,2 6-8 0,0 0-6 15,0 0-4-15,0 0-1 0,0 0-5 16,0 0-2-16,0 0-3 0,0 0 0 15,0 0 0-15,0 2 0 0,4 3-2 0,6 1-5 16,7 3-25-16,-1-3-25 0,15-5-45 16,11-7-57-16,-3-11-242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16:27.971"/>
    </inkml:context>
    <inkml:brush xml:id="br0">
      <inkml:brushProperty name="width" value="0.05292" units="cm"/>
      <inkml:brushProperty name="height" value="0.05292" units="cm"/>
      <inkml:brushProperty name="color" value="#FF0000"/>
    </inkml:brush>
  </inkml:definitions>
  <inkml:trace contextRef="#ctx0" brushRef="#br0">17186 5173 389 0,'0'0'23'0,"0"0"-6"0,0 0 10 15,0 0 20-15,0 0-5 16,0 0-6-16,0 0-3 0,0 0 1 0,0 0-3 15,0 0-6-15,0 0-3 16,0 0-4-16,0 0-2 0,0 0-7 16,0 2-2-16,2 2-1 0,-2 1 2 0,2 2 1 15,-2-1 1-15,0 1-1 0,2 0-2 16,2 1 4-16,3 0-4 0,-3-3 0 16,0 1 1-16,0-1-3 0,2-2 2 15,0 0 1-15,9-3 5 0,-5 0 0 16,7-3 1-16,3-5 0 0,5-2 1 15,4-7 1-15,0 1 0 0,2-4-3 16,0-1-2-16,0-2 0 0,-8 3-2 16,2 1-9-16,-5 2 0 0,-5 1 0 15,-5 3 0-15,0 5 0 0,-3 1 0 16,-3 5 0-16,-4 0 0 0,2 0 0 0,2 2 0 16,0 0 0-16,6 0 0 15,5 3 0-15,1 4 0 0,5 4-6 0,2 3-28 16,-5 6-11-16,3 6-21 0,-2 8-54 15,-11 3-36-15,-8-7-174 0</inkml:trace>
  <inkml:trace contextRef="#ctx0" brushRef="#br0" timeOffset="1803.55">19373 13110 180 0,'0'0'20'16,"0"0"11"-16,0 0-3 0,0 0 10 15,0 0 7-15,0 0-7 0,-19-10-7 16,15 10-5-16,0 0-1 0,2 0 0 16,0 0 6-16,0 0 1 0,0 0 0 15,0 0-1-15,0 0-1 0,2 0-2 16,0 0-2-16,-2 0-3 15,2 0-9-15,0 4-7 0,0 8-4 16,2 4-1-16,-2 3 3 0,4 6 5 0,-2 1 5 16,2-1 1-16,-2-1-5 0,2 1-2 15,-2-5-1-15,3-2-3 0,-1-3 3 16,2-4 1 0,0 0 0-16,0-3-2 0,5-5-2 0,-1-3 2 0,2 0 2 15,9-4 4 1,4-8-1-16,0-4 0 0,4-2-4 15,4-5-4-15,0-2-1 0,0-3-1 16,8 0-1-16,-2-1-1 0,1 4-4 16,5-1 3-16,3 2 0 0,1 3-14 15,3 4-32-15,-2 2-41 0,-1 0-63 16,-16 1-159-16</inkml:trace>
  <inkml:trace contextRef="#ctx0" brushRef="#br0" timeOffset="11137.66">9883 16840 38 0,'0'0'5'0,"0"0"-5"0,0 0 0 16,-2-10 1-16,2 9 3 0,0-2 2 15,0-1 0-15,0 0 2 0,0-1 3 16,0-1 15-16,2 0-12 15,-2 1-5-15,2 0 7 0,-2 0 1 0,2 1-7 16,-2 1-2-16,0 1 0 0,0 2 0 0,0 0 5 16,0 0 24-16,0 0 10 0,0 0-8 15,0 0 12-15,0 0-1 16,0 0-1-16,0 0-2 0,0 0-10 0,0 0-6 16,0 0-4-16,0 0-5 0,0 0-6 15,0 0-5-15,0 0-5 0,0 0-3 16,0 0 0-16,0 2-1 0,2-2-1 15,0 3 0-15,4 3 4 0,1 1 2 0,1 3 1 16,2 3 3-16,1-1 0 0,-3 1-2 16,2 0-3-16,3 1 0 15,-5-4-1-15,0 3 2 0,2-2-2 0,-1-2 1 16,-3 0 0-16,0-2-1 16,-2-2 2-16,0-2-2 0,-2 0 1 0,0-3-2 15,5 0-1-15,-5 0 2 0,4-2 3 16,0-2 5-16,4-6 1 0,5-2-1 15,1-5 1 1,3-4-2-16,8-1 0 0,4-4-3 0,4-5-2 16,4 1-3-16,-1 3-1 0,-3 4 0 15,-10 7-2-15,-7 8 1 0,-8 0-2 0,-3 5 0 0,-7 3 2 16,0 0-2-16,0 0 2 0,0 0 0 16,0 0-1-16,0 0-1 0,0 1 0 15,0 0 1-15,0-1-2 16,2 3 1-16,2 0-1 0,0 2-1 0,2-1-24 15,2-4-26-15,1 0-38 0,-3-15-38 16,0-8-127-16</inkml:trace>
  <inkml:trace contextRef="#ctx0" brushRef="#br0" timeOffset="24033.42">2638 9562 501 0,'0'0'28'0,"0"0"-20"0,0 0-1 0,0 0 31 0,0 0 2 16,0 0-13-16,0 0-1 0,0 0 3 16,0 0 1-16,-21-30-3 0,21 30-6 15,0 0-4-15,0 0-8 0,0 0-5 0,0 3-2 16,4 5-2-16,0 3 1 15,0 5 1-15,-2 3 2 0,3 0 2 16,-5 0 1-16,2 0 3 0,4-4 2 0,-4-3 0 16,2-4 0-16,0-4-3 0,-2-3-1 15,-2-1 0-15,4 0 1 0,3-3 4 16,1-10 8-16,13-7 3 0,5-13-3 16,12-9-5-16,-1-4-7 0,0-2-4 15,-4 5-5-15,-4 4 0 0,-4 3 0 16,-7 6 0-1,7 3 0-15,-10 7-18 0,1 6-17 0,-1 6-17 0,3 2-28 0,5 0-50 16,-2-2-52-16,1-1-219 16</inkml:trace>
  <inkml:trace contextRef="#ctx0" brushRef="#br0" timeOffset="25964.04">27389 15408 297 0,'0'0'8'0,"0"0"1"0,0 0 11 16,0 0 14-16,0 0 3 0,0 0-1 15,0 0-1-15,0 0 3 0,0 0 2 16,9-26 0-16,-9 26-9 0,0 0-3 16,0 0-1-16,0 0 6 0,0 1-1 15,0 4-4-15,4 5-8 0,-2 5-3 0,2 4-4 16,0 3-1-16,4 5-2 0,-4 4 3 16,3-2-2-16,-5-1-1 0,2-6-1 15,4-1 1-15,0-8-4 0,-1 1-1 16,1-6-1-16,-2-3-1 0,9-1 1 15,-3-4 0-15,13 0 1 0,6-9 1 16,6-5-1-16,4-4 1 0,15-7-3 16,-4 0 1-16,6 0-2 0,2 1-2 15,-2 3-5-15,-11 0 4 0,-4 2-8 16,-1 1-11-16,-11 3-9 0,-6-2-21 16,-1 0-23-16,1 0-29 0,-12-2-48 15,-3 2-163-15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18:11.520"/>
    </inkml:context>
    <inkml:brush xml:id="br0">
      <inkml:brushProperty name="width" value="0.05292" units="cm"/>
      <inkml:brushProperty name="height" value="0.05292" units="cm"/>
      <inkml:brushProperty name="color" value="#FF0000"/>
    </inkml:brush>
  </inkml:definitions>
  <inkml:trace contextRef="#ctx0" brushRef="#br0">16926 5218 120 0,'0'0'0'0,"0"0"-2"0,0 0 2 16,55-59 1-16,-44 47 0 0,1 1 3 16,1 3 8-16,-3-3 6 15,4 1-3-15,-3 2-10 0,5-3-4 16,-1 0-1-16,-1-2 0 0,5-1 0 0,-5 0 1 16,3 2-1-16,-7 0 1 0,-4 0 15 15,1 4 10-15,-3 1 9 0,-4 4 23 16,0 0 4-16,0 0-2 0,0 1-6 15,-2 1-9-15,0-2-4 16,2 1-6-16,0 1-9 0,0 1-8 0,0 0-4 0,-3 0-2 16,3 3-5-1,-4 0-2-15,2 3-3 16,-2 2-1-16,2 0 0 0,-2 4 3 0,0 2 0 0,-2 3 1 0,-5 3 1 16,3-1-1-16,2 4 0 0,-3-1-3 15,3 1 1-15,0 0-1 0,4 1-1 16,2-2 0-16,0 2 0 0,4-4 0 15,2 0 0-15,3 0-1 0,-3-1 1 0,4 1-1 16,5-4 1 0,-3-1 0-16,3-3 1 0,3 0 0 0,5-6 3 0,-5-5 4 15,7-1 0-15,2-4 11 0,0-7 1 16,0-5-1-16,-6-4-2 16,1-2 2-16,-7-2-6 15,1-3 4-15,-3-5-2 0,-7-1-2 0,0-2-3 16,-6 0-4-16,-2-1-2 0,-8 4 2 0,1 3-3 15,-9 6-2-15,3 8-1 0,-7 5-1 16,5 7 0 0,-10 3-1-16,-4 7-15 0,2 8-16 0,-4 6-20 0,-4 7-30 15,2 0-25-15,-7 1-63 16,3-4-220-16</inkml:trace>
  <inkml:trace contextRef="#ctx0" brushRef="#br0" timeOffset="5252.04">2588 9457 388 0,'0'0'61'0,"0"0"-13"0,0 0 3 0,0 0 10 0,0 0-16 15,0 0-8-15,0 0-2 0,4-54-5 0,-4 52-2 32,0 0-2-32,0 2-7 0,0 0-2 0,0 0-3 0,0 0-1 0,0 0-3 31,0 0-2-31,0 0 1 0,2 0-1 15,-2-2-2-15,0 2-1 0,0-1 0 16,2 1-3-16,-2 0 1 0,0 0-1 16,2 4-1-16,0 1-1 0,1 2 1 15,-1 2 0-15,0 2 0 0,2 3 0 16,-2 2 0-16,2 3 1 0,0 6-1 16,-2 1 1-16,-2 5 1 0,0-1-1 15,0 3 0-15,0 2-1 0,0-3 0 0,0-1-1 16,0-3 1-16,0-3-1 15,0 1 1-15,0-4-1 0,0 0 1 0,0-2-1 16,0-2 0-16,-6-2 1 0,2-4-1 16,0 1-4-16,-2-4-23 0,-3 2-13 15,-7 0-27-15,1-3-48 0,-12 0-59 16,7-2-193-16</inkml:trace>
  <inkml:trace contextRef="#ctx0" brushRef="#br0" timeOffset="8435.99">13920 9195 374 0,'0'0'83'16,"0"0"-50"-16,0 0 5 0,0 0 16 0,0 0 2 0,0 0-14 16,0-35-1-16,0 31 0 0,0 4 0 15,-2-2-6-15,2 2-6 0,0 0-12 16,0 0-5-16,0 0-4 0,0 0-2 15,0 0-1-15,0 0 0 0,0 0 1 16,0 0-2-16,0 2 0 0,0 0-1 16,0 5 1-16,0 3 2 15,0 0 0-15,0 2-1 0,2 4 1 16,0 0-2-16,0 2 0 0,2 4-2 16,2 2 1-16,1 1 0 0,-7 6 0 0,10-2-1 15,0 1 3-15,-1 1-3 0,-5-1 0 16,4-2 0-16,0-2-1 0,1-1 1 15,-3-3 1-15,-4-2 0 0,2-2-3 0,0-3 2 16,0-5 0-16,-2 0 0 0,0-4-2 0,-2-2 1 16,0 1 0-16,0-3 1 15,4-1-1-15,-4-1-1 0,0 0 2 16,0 0-1-16,0-1 3 0,0 1-4 16,0-3 0-16,-6 0 0 0,2-2-14 0,-6-2-15 15,6 0-27 1,-11-2-26-16,1-2-72 0,-7 0-89 0</inkml:trace>
  <inkml:trace contextRef="#ctx0" brushRef="#br0" timeOffset="13074">21670 8950 169 0,'0'0'37'16,"0"0"6"-16,0 0 6 0,0 0-9 0,0 0-2 15,0 0-2-15,0 0-8 0,0 0-6 16,0 0-5-16,2-49-1 0,-2 45 5 16,0 0 1-16,0 0 3 15,0 1 4-15,2-1 2 0,0 0-2 0,0 0 0 16,0-1 2-16,0 0 3 0,0 1-4 16,0-1 0-16,2 2-9 0,-4-2-5 15,2 2 0-15,5 1 0 0,-7-1-4 16,4 2 0-16,-4 1-3 0,0-2 0 15,0 2-1-15,0 0-3 0,0-1-1 16,0 1-3-16,2 0 0 0,0 6-1 16,0 2 0-16,-2 4 0 0,2 6 2 0,0 1 1 15,0 6-1-15,0-1 4 16,0 2 0-16,-2 1 0 0,2-3-2 16,2 2-1-16,-1-2 0 0,1-1-2 0,-2-1 0 15,4-2 0-15,-4-2 0 0,0 0 0 16,2-5 0-16,-4 0 0 15,4-4-1-15,-2-1 1 0,-2-1 0 16,2-3 2-16,-2 2-3 0,3-5 2 0,-3 2 1 16,0-2-1-16,0-1 0 0,0 0 1 0,0 0-1 15,0 0 1-15,0 0 0 0,0 0 0 16,0 0-1-16,0-1 1 0,0 1-2 16,0 0 2-16,0 0-3 15,0 0 0-15,0 0 0 0,0 0-5 0,0-1-13 16,0-4-14-16,-5 1-14 15,-3-1-27-15,0-3-66 0,-7-1-97 0</inkml:trace>
  <inkml:trace contextRef="#ctx0" brushRef="#br0" timeOffset="14314.46">30571 8605 255 0,'0'0'65'16,"0"0"-22"-16,0 0-3 0,0 0 22 15,0 0-2-15,0 0-5 0,0 0-4 16,0 0-12-16,8-24 1 0,-8 18 0 16,0 3 2-16,2 1-8 0,0-1-6 15,-2 3-2-15,0-2-4 0,2 1-5 16,-2 1 0-16,0 0-3 0,0 0-1 0,0 0-4 15,0-1-1-15,0 1-3 0,0 0 0 16,0 0-4-16,0 0 0 16,0 4 0-16,2 2-1 0,2 5-1 0,0 1 1 15,-1 1 1-15,1 3 0 0,-2 2 1 16,0-1 0 0,2 3 0-16,-2 0 0 0,2 0 0 0,-2 2 1 0,0-2 0 15,4 2 2-15,-1-2-1 0,-1 0 0 16,-2-3-4-16,0-1 0 0,2 0 0 31,-2-3 0-31,0-3 0 0,0 2 0 0,0-3 0 16,-2 0 0-16,0 0 0 0,0-2 0 15,0-2 0-15,0 1 0 0,0-1 0 16,0 0 0-16,0-3 0 16,0 1 0-16,0 0 0 0,0-3 0 0,0 2 0 15,0-2-5-15,0 1-14 0,0 0-10 16,2-1-16-16,7-1-19 0,-7-6-63 15,2-6-89-15</inkml:trace>
  <inkml:trace contextRef="#ctx0" brushRef="#br0" timeOffset="19084.32">3010 12748 126 0,'0'0'287'0,"0"0"-254"15,0 0-13-15,0 0-17 0,0 0 6 0,0 0 11 16,0 0 5-16,0 0-8 0,0 0-1 15,16 27 6-15,-16-23 3 0,0-1-6 16,0 0-3-16,0-3 1 0,0 2 4 16,0-1 0-16,-6 2 3 15,-6 2-1-15,1-1 8 0,-7 0-23 16,3 0-4-16,-3-2 1 0,3 0-4 16,-1-2 0-16,1 0 0 0,11 0-1 15,-4-2 1-15,6-1-1 0,-5-3 1 16,5 2 0-16,-2-2-1 0,2-1 1 15,0 2 3-15,2-2 1 0,0 0 0 16,0 1 0-16,0-2 2 0,0 5-3 0,4-2 1 16,-2 0 0-16,2 2-3 0,5-1 1 15,1 3-2-15,0 1 0 0,7-1-1 16,-7 1 0-16,11 4 1 0,-9 3 0 16,7 0-1-16,-7 3 0 0,1 2 0 15,-3 3-1-15,-4 5 1 0,-4 2 1 16,-2 3 0-16,-6 2 1 0,-8-2-1 15,1 2 1-15,-3-1 0 0,1-1 0 0,3-2-2 16,-3-6 0-16,7 1 1 16,2-7 0-16,0-2-1 0,2-2 0 0,0-4 1 15,4-1-1-15,0-1 1 0,0-1-1 16,0 0 1-16,0 0 2 0,2 0 2 16,4 0 0-16,0 0-1 0,2 0 3 15,7 1 1-15,3 1-1 0,9-2-1 16,2 0 0-16,10-6-3 0,5-3-1 15,10-3-1-15,-5-1-1 0,9-1-27 16,6-5-49-16,-2-2-84 0,-10-5-204 16</inkml:trace>
  <inkml:trace contextRef="#ctx0" brushRef="#br0" timeOffset="20154.72">7392 12861 278 0,'0'0'50'0,"0"0"-12"16,0 0-1-16,0 0 1 0,0 0-4 16,0 0 0-16,0 0-7 0,0 0 1 15,0 0 0-15,35-46-2 0,-35 45-5 16,0 0-6-16,0 1 0 0,0 0-3 16,0 0 0-1,0 5 0-15,0 1 1 0,0 2-2 0,0 0-1 0,-2 1-3 0,-2 3 1 16,-2-4-2-16,-3 2-3 15,1 0 0-15,-2-1 0 0,-3 0-1 16,1-2 1-16,-2-2 0 0,-1 0-1 16,1-3-1-16,1-2 1 0,3 0 0 15,4-2-1-15,2-2 0 0,-1-2-1 16,1-1 1-16,2-3 2 0,2-1-1 0,0 2-1 16,0-3 1-16,0 1 0 0,2 0 0 15,7-2 0-15,-1 2 1 0,0-1 0 16,7 0 0-16,-3 1-1 0,7 0 0 15,-3 4 0-15,5-1 1 0,-5 3-1 16,5 5 0-16,-2 0 0 0,-3 0-1 16,-3 6 0-16,-1 3-1 0,-2 3 0 15,-8 4-1-15,-2 6 0 0,-2 5 1 16,-14 5 3-16,-3 5 0 0,-8 0-1 16,-4 3 0-16,0 2 0 0,2-2 1 0,5-2-3 15,3-8 0-15,8-5 1 16,7-6-1-16,6-3-3 0,0-3 2 0,0-2 1 15,11 0 0 1,-3-4 0-16,4-2 3 0,1-3 5 0,-1-2 2 0,7-1-1 16,1-8 3-16,7-2-2 0,4-6-5 15,0 0-3-15,4-2-2 16,1 0-12-16,-5-6-47 0,-3-1-84 0,-11-2-209 16</inkml:trace>
  <inkml:trace contextRef="#ctx0" brushRef="#br0" timeOffset="21083.57">11262 12844 358 0,'0'0'84'0,"0"0"-22"0,0 0-19 16,0 0 8-16,0 0-10 0,0 0-10 16,0 0-8-16,0 0-1 0,0 0-1 15,4-27 0-15,-4 27-7 0,0 1-5 16,0 1-4-16,0 1 0 0,-4 3-3 16,4 0-2-16,-7 6 2 0,-9-1 2 15,-1 2-2-15,-1 2 1 0,-5-1-1 16,2 0 0-16,-3-1-2 0,1-3-3 15,0 3-4-15,4-4-4 0,5-3 4 16,2-2 6-16,3-2 1 0,7-2 0 16,-2-2 1-16,4-3-1 0,0-1 3 15,0-4 7-15,0 1-5 0,2-7 3 0,6 1-1 16,1-1 2-16,5 2-3 0,-3 0 1 16,3 5-1-16,-6 0 2 0,7 3-3 15,-3 2 0-15,1 2-3 0,5 2 1 16,-7 0-1-16,5 8-2 0,-4 0 0 15,-3 1 0-15,-1 8-1 0,-6 0 1 16,0 4 0-16,-2 1 0 0,-8 1 2 0,-2 2 0 16,-7 3-2-16,0 1-2 15,3-1-2-15,4-3 0 0,1-1 2 16,9-5 0-16,0-2-3 0,0-3 2 16,7-3 2-16,1-2 1 0,4-2-2 0,-6-3 2 15,11-3 0-15,0-2 1 0,7 1-1 16,-1-9 3-16,8-3-1 0,6-3-2 15,5 0-1-15,-3-3-50 0,2 1-63 16,-4-2-91-16</inkml:trace>
  <inkml:trace contextRef="#ctx0" brushRef="#br0" timeOffset="21770.77">15140 12738 202 0,'0'0'45'0,"0"0"11"0,0 0 4 16,0 0 8-16,0 0-4 0,0 0-11 15,0 0-11-15,0 0-9 0,0 0-5 16,12-19-3-16,-12 19-2 0,0 0 0 15,0 0-5-15,0-1-2 0,0 1 0 16,0 0-2-16,0 0-1 0,-4 1-4 16,0 2-1-16,-7 4-4 15,-1 1 1-15,-11 2-3 0,-4 1 1 0,-2 0 0 0,0 0-3 16,3-2-1-16,1-2-4 0,2 1-3 16,13-5 5-16,-3 1 0 15,7-3 0-15,4-1 2 0,2 0 0 16,0-2 0-16,0-3 1 0,2-2 3 0,4-2 3 15,7-1 0-15,-5 0-1 0,9-1 1 16,-3 3 0-16,0 0-1 0,5 3 1 16,0-1-1-16,-3 4 0 0,5 2 0 15,-7 0-2-15,5 2 1 0,-9 2-4 16,1 3 0-16,-3 2-1 0,-2 4 1 16,-4 2-1-16,-2 2 0 0,0 0 1 0,-8 2 1 15,-4 1 1-15,3 0 0 0,-1-2 1 16,0-3 0-16,3 3-2 0,5-2-1 15,2-2-2-15,0 1 1 0,0-2 1 16,4-3-1-16,-1-3 0 0,3-2 1 16,4-2-1-16,-4-1 1 0,7-1 0 15,7-1-1-15,9-8-3 0,8-6-17 16,5-7-39-16,9-6-75 0,-11-4-186 16</inkml:trace>
  <inkml:trace contextRef="#ctx0" brushRef="#br0" timeOffset="22690.46">19660 12657 366 0,'0'0'106'0,"0"0"-30"16,0 0-25-16,0 0-5 15,0 0-11-15,0 0-4 0,0 0-7 0,0 0-7 0,0 0-4 16,2-11-2-16,-2 11-4 15,0 0 0-15,0 0-2 0,-2 2-3 16,-2 6-2-16,-8 0 3 0,-1 1 1 16,-7 3 0-16,1-3 1 0,-12 1-3 15,-2 1 2-15,0-4-2 0,-2 2-2 16,-2-1-3-16,8-2 1 0,0 0 1 0,10-2 1 16,7-2 0-16,6-2 0 0,4 0 0 15,-1 0 0-15,3-4 0 0,0-2 4 31,0-1 2-31,0-4-1 0,5 4 1 0,-1-1-1 0,4 0-2 0,2 0 1 16,1 1 1-16,3 0-3 0,3 0 1 16,-1 2-3-1,5 2 1-15,0 2 0 16,-1 1 0-16,1 3 0 0,-7 3 0 16,1 5-1-16,-7 1 0 0,0 4-1 0,-6 2 1 15,-2 4 0-15,-6 2 0 0,-6 1 0 16,-9 2 1-16,0 0 2 0,-1 0-1 15,-3 1 0-15,4-2-1 0,3-4 0 16,1 0 0-16,5-4-1 0,6-2-1 16,-1-3 1-16,3-3 0 0,4 0-1 15,0-3 0-15,0 1 1 0,0-3 0 16,6-1 0-16,1 0 1 0,-1-2 2 16,6-1-2-16,3-1 1 0,3 0 1 15,11-4 0-15,4-5-3 0,7-3 0 16,9-1-21-16,5-5-38 0,-2 0-65 15,-1-1-119-15</inkml:trace>
  <inkml:trace contextRef="#ctx0" brushRef="#br0" timeOffset="23402.85">23462 12807 133 0,'0'0'61'0,"0"0"7"0,0 0 3 15,0 0 3-15,0 0-11 0,0 0-8 16,0 0-13-16,0 0-8 0,6 6-8 15,-2-6-6-15,-2 1-7 0,0-1 1 16,-2 0 1-16,0 0 0 0,2 0 2 16,-2 0-2-16,-2 0 4 0,0 1 1 15,-8 3-9-15,2 0-5 0,-15 1-2 16,-6 1-3-16,-4 1-1 0,-2-1-16 16,-2 0-9-16,6-2 2 0,6 1 7 15,6-2 11-15,9 1 3 0,4-4-2 16,1 0 1-16,5 1 2 0,0-7 0 15,0 0 1-15,0-3 9 0,5-4 4 0,7 0 3 16,-2-2-8-16,3 3-1 0,5 0 3 16,1 1-5-16,4 5-3 0,1-1 2 15,3 2-2-15,-2 1 1 0,-2 4 1 16,2 0-1-16,-7 0 2 0,-1 6-2 16,-7 3-1-16,-4 1-1 0,-4 6-1 15,-2 0 0-15,-6 5 0 0,-6 5 2 16,-7-1 2-16,-1 3-2 0,-7-2 0 15,0 1 1-15,6-4-1 0,3-3 0 16,-1-2-1-16,7 0-1 0,5-3 0 16,5 1-1-16,2-6-2 0,0 0 2 0,0-4-2 15,6-2 3-15,9-2 1 0,4-2 1 16,7-5 1-16,14-6 1 0,9-7-4 16,13-7-20-16,4-7-77 0,-6-1-137 15</inkml:trace>
  <inkml:trace contextRef="#ctx0" brushRef="#br0" timeOffset="24279.92">28315 12618 253 0,'0'0'41'16,"0"0"-12"-16,0 0 8 0,0 0 10 0,0 0-20 15,0 0 2-15,0 0 0 0,0 0-2 16,0 0-2-16,-33 12 6 0,33-12 4 16,0 0-1-16,0 0-2 0,0 0-8 15,0 0-1-15,0 0-5 0,0 0-3 16,-2 2-5-16,2 2 0 0,-6 1-1 15,0 4-1-15,-2 0-1 0,-3 1 0 16,-7 3 1-16,-1-4 0 0,-4-2-4 16,-1 0-2-16,1-4 1 0,6-1-1 15,-3-2-1-15,7 0 0 0,7-2 1 0,0-1-2 16,2 1 0-16,2-3-1 16,2 0 0-16,0-4 1 0,0 0 0 15,-3 0 0-15,8-3 0 0,5-1 0 16,-4 3 0-16,5-3 0 0,3 3 0 0,0 0 0 15,7 3 0-15,-4 1 0 16,5 1 1-16,1 2-1 0,-6 3 0 0,5 0 1 16,-5 6 1-16,4 2-2 0,-11 3 0 15,4 2 0-15,-5 5 0 0,-9 0 0 16,0 4 0-16,-7 2 1 0,-11 1-1 16,1-1 0-16,-7 0-3 0,-3-3 3 15,0-1 1-15,6-2-1 0,0-4 1 16,9 0-1-16,2-5 0 15,6 0-1-15,4-1 1 0,0-1-2 0,0 0 0 0,0-1 0 16,4-1 0-16,4 1 0 0,2-1 2 16,1-1 1-16,11 3 2 0,3-3-1 15,6 2 1 1,8-3 1-16,5-1-3 0,16-2-1 0,2-5-2 16,2-4-55-16,2-8-74 15,-12-3-152-15</inkml:trace>
  <inkml:trace contextRef="#ctx0" brushRef="#br0" timeOffset="25003.34">31999 12426 419 0,'0'0'96'0,"0"0"-37"15,0 0-11-15,0 0-2 16,0 0 0-16,0 0-18 0,0 0-11 0,0 0-3 16,-4-6-1-16,4 6 0 15,0 0-5-15,0 0-2 0,0 0-3 16,-2 2 0-16,-2 2-1 0,-9 2 2 0,1-1-1 15,-9 0 1-15,-2-1-3 0,-10-3 0 16,-2-1 1-16,-6 0-1 0,6-2-1 16,2 1 0-16,2 0-1 0,14 1-2 15,9 0 3-15,6 0 0 0,2-1 0 16,4-2 0-16,-2-1 0 0,2-5 0 16,2-1 0-16,5-2 0 0,1-3 4 15,3 4 0-15,5-1 0 0,-3 3-1 16,1 5-1-16,-1-1 0 0,2 4-1 15,1 1-1-15,1 0 2 0,2 1-1 16,-7 7-1-16,1-1 2 0,-9 2-2 16,-4 0 0-16,-2 3-2 0,-2 2 1 0,-10 2-1 15,-3 2 1-15,-9-1 1 0,-3 4 1 16,-2-5 0-16,4 1-1 0,-4 1 0 16,7-5 2-16,3 3-2 0,3-3 0 15,3 1-1-15,7-1 2 0,2-3-2 16,2-1 0-16,0-5 1 0,4 0 2 15,7-1 3-15,5-1 8 0,5-1 4 16,6-1-3-16,8 0-6 0,2 1-5 16,9-1-1-16,-3 2-2 0,0 0-3 15,1 1-29-15,-9 1-38 0,-14-4-74 0,-5 0-128 16</inkml:trace>
  <inkml:trace contextRef="#ctx0" brushRef="#br0" timeOffset="26324.64">2669 16380 221 0,'0'0'60'16,"0"0"-21"-16,0 0 4 0,0 0-1 16,0 0-8-16,0 0-6 0,0 0-3 0,0 0 1 15,0 0-3-15,0 2 0 0,0-2 0 16,0 0-3-16,0 0 0 0,0 0 3 15,0-4-4-15,0 2-2 16,0-4-1-16,0 1 0 0,6-1-4 0,2-2-5 16,7-2-2-16,-3 2-2 15,7 0 0-15,-3-2-1 0,7 2 0 0,0 1 0 16,-5 2 0-16,5 4-2 0,-11 1-1 16,3 3 1-16,-9 3-1 0,-4 4 0 15,0 4-2-15,-2 0 2 0,0 7 1 0,0 0 3 16,-2 2-1-16,-2 0 0 15,-4 2 2-15,-3 0-3 0,1 1 0 16,-2 3 1-16,-7-1-1 0,7 0-1 16,-5-2-1-16,7-2-1 0,-5-5-1 0,5-3 3 15,6-3 0-15,0-4 1 0,2-4-1 16,0-2 1-16,2-2 0 0,0 0 1 16,0-1 4-16,0 0 5 0,0 0 7 15,0 0-3-15,0 0-9 0,0 0-3 16,2-1-1-16,2 0-2 0,4 0 0 15,6-2 0-15,3 2 1 16,6-1 5-16,-3 2 2 0,1 0-2 0,4 0 0 16,-11 0-2-16,3-1 1 0,-9 5-1 15,0 0 0-15,-1 0 0 0,-3 2-2 0,-2 1 0 16,-2 5 0-16,-6 3 1 0,-3 2 2 16,1 0-1-16,-11 4-1 0,3 1-3 15,-11 4 0-15,0-1-9 0,7 0-10 16,-3 0-9-16,0-4-14 0,9-1-21 15,-3-6-16-15,7-2-21 0,1-3-37 16,-1-5-94-16</inkml:trace>
  <inkml:trace contextRef="#ctx0" brushRef="#br0" timeOffset="27505.98">9068 16129 240 0,'0'0'67'16,"0"0"-10"-16,0 0-1 0,0 0-6 0,0 0-3 15,0 0-13-15,-37-23-7 0,33 22-1 16,0 1 1-16,0-3-8 0,2 2 1 15,0-1 0-15,2 0 0 0,0 1-4 16,0-1-3-16,0 0-3 0,0 0 0 16,0-2-4-16,0 1-2 0,4-1 0 15,2 1-2-15,4-2 1 0,-1-1 0 16,1 0 0-16,4 1-2 0,1 1 4 16,4 1 0-16,-5 0-1 0,5 2 2 15,-5 1-1-15,1 4 3 0,-1 5-1 16,-6-2-4-16,3 3-1 0,1 1 0 0,-6 3-1 15,2-1 0-15,-3 2-1 0,1-1 2 16,-4 1-1-16,0-3 1 16,-2 1-2-16,0-2 1 0,-2 2 0 0,-4-1 0 15,-7 0-1-15,-1 1 0 0,-7 0-8 16,0 3-1-16,-5 1-3 0,1-1 0 16,-2 3 6-16,6-1 4 0,7-6 2 15,1 0 0-15,5-6 0 0,4-3 0 16,4-1 0-16,0-2 0 0,0 0 0 0,0 0 0 15,0-2 1-15,4-1 1 16,4-2-1-16,3 2 3 0,1-2 4 16,7 1 0-16,1 2 0 0,3-1-3 0,2 0 1 15,0 2-2-15,0 1 1 0,-3 0 2 16,7 1 2-16,-6 5 3 0,0 1-1 16,-3 2 0-16,-3 1-3 0,2 2 1 15,-5 0-2-15,-2 0 0 0,-5 0-1 16,-3-3 0-16,-4-1 2 0,0 2-2 15,-15 2 0-15,-3 3 1 0,-13 2 0 16,-11 1-4-16,-7 1 0 0,-3-2-3 16,-6-2-8-16,6 0-13 0,7-4-4 15,8 0-7-15,12-4-19 0,8-4-27 16,9-3-50-16,4-3-92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19:55.017"/>
    </inkml:context>
    <inkml:brush xml:id="br0">
      <inkml:brushProperty name="width" value="0.05292" units="cm"/>
      <inkml:brushProperty name="height" value="0.05292" units="cm"/>
      <inkml:brushProperty name="color" value="#FF0000"/>
    </inkml:brush>
  </inkml:definitions>
  <inkml:trace contextRef="#ctx0" brushRef="#br0">13753 4285 147 0,'0'0'54'0,"0"0"-26"16,0 0 22-16,0 0-10 0,0 0-2 15,0 0 1-15,0 0 1 0,0 0-3 0,0 0 0 16,-15-11-8-16,13 11-4 16,0-3 1-16,2 3-5 0,-2-1-1 0,2-1-2 15,-2 1-3-15,2-3 0 0,0 0 0 16,0-3 0-16,0 0-3 15,6-4 0-15,0-3-2 0,5 1-1 0,5-3-1 16,-1 1 0-16,5 2 1 0,1 2-3 16,0 1 0-16,3 3-3 0,1 2 0 15,0 1 0-15,0 2-3 0,4 2 0 16,-4 0 1-16,-5 3 0 0,1 5-1 0,-7 1 0 16,1 3 0-16,-11 4-2 0,4 0 2 15,-8 2 0-15,0 3 1 16,-6 1 1-16,0 3 0 0,-11-3-1 0,3 3-1 15,-7-3-1-15,7-1-4 0,-9-1-3 16,11-2-2-16,-7-5 3 0,9 0 2 16,-1-4 1-16,1-2 2 0,4-2-1 15,2-3 3-15,4-1-2 0,0-1 2 16,0 0 2-16,0 0-2 16,0 0 1-16,0 0 5 0,2 0 3 0,4-2-1 15,6-2 1-15,1-1-2 16,-3 0 1-16,11 0 3 0,-3 2 1 15,3 1-1-15,4 2-4 0,2 2 0 0,-5 4-2 0,3 2 0 16,0 2-3-16,-8 1 0 0,1 0 1 16,-10-1-3-16,3-1 0 15,-3 2 0-15,-4-1 0 0,-4 3 2 0,-2 2 0 16,-8 0 1-16,-5 2 0 0,-3-2 0 16,-1 1 0-16,-8 2-2 0,2-5 2 15,1 1-3-15,3-2-1 0,-4-3 1 16,9 3 0-16,-7-4 0 0,4 0 0 0,3-2-4 15,-1-3-3-15,1-1-2 16,5-2-6-16,-3 1-10 0,6-4-14 0,-3-3-22 16,1 0-2-16,4-3-13 15,-1 2-41-15,5 1-52 0</inkml:trace>
  <inkml:trace contextRef="#ctx0" brushRef="#br0" timeOffset="1458.39">2931 9746 293 0,'0'0'83'0,"0"0"-17"0,0 0-8 0,0 0 0 15,0 0-15-15,0 0-15 16,0 0-9-16,0-6-4 0,0 6-1 0,0 0 4 16,0 0 2-16,0 0 1 0,0 0-4 15,0 0-3-15,0 0-3 0,0 3-4 16,2 0 0-16,2 0-3 0,7 0 4 15,3 1 2-15,-1 1 1 0,7 0 0 16,-3-4 1-16,6 0 2 0,1-1-3 16,-3 0-2-16,4-1-2 0,0-3 1 15,-9-1-2-15,3 3-1 0,-11-1-2 0,2 2-1 16,-5 1-1-16,-3 0 0 0,-2 0-1 16,0 0 1-16,0 0 0 0,0 0-1 15,0 0-1-15,0 1-8 16,0 1-12-16,0 2-22 0,-5 4-38 0,-9 1-36 15,-1-3-120-15</inkml:trace>
  <inkml:trace contextRef="#ctx0" brushRef="#br0" timeOffset="14361.06">2369 9165 382 0,'0'0'4'0,"0"0"-1"0,0 0-1 16,0 0 6-16,0 0 12 0,0 0 4 16,0 0 3-16,0 0-7 15,35-33 0-15,-23 26-2 0,3 4-1 0,-7-1-1 16,5 0 3-16,-3 1 2 0,-6 2 0 16,-2 1-1-16,0-1-2 0,-2 1-4 15,0 0-1-15,2 0-4 0,-2 6-1 0,4-1 1 16,-4 1 1-16,2 2-1 15,-2 2-1-15,0 0-2 0,-2 1-1 0,-2 0-1 16,0 2 1-16,-6-2 0 16,-5 2 0-16,1-2 0 0,-9 3 0 0,2-3-3 15,-1-2 1-15,-5 0-2 0,2-5-1 16,4-1-2-16,1-3 2 0,1 0 1 16,7-3 0-16,3-1 0 15,-1-3 1-15,4 1 1 0,0-3-1 0,4 0 5 16,0 1 0-16,2 1 1 15,0 0-2-15,0 0 4 0,0 1-3 0,2-1-2 0,4-1-1 16,6 3 0-16,-1-1-1 0,3-1 0 16,7 3-1-1,4 0 0-15,-5 0 3 0,7 4-1 0,2 1 0 16,-4 3-2-16,-7 3 1 0,3 1-2 0,-9 4-1 16,3 1-1-16,-9 6 0 15,-4 3 1-15,-2 3 1 0,-2 3 1 0,-6 1 0 16,-13 1 0-16,5 2 0 0,-7-1 1 15,-6-4-2-15,2 0 0 0,6-2 0 16,-1-4-1-16,1 0-5 0,9-2 4 0,-5-4 1 16,5-2 0-16,3-2 0 0,-3-1 0 15,4-5 1-15,2-2 1 0,3-3-1 16,1 0 1-16,0 0 0 0,-2 0 1 16,2-2 6-16,-4 0 4 0,4-1-1 15,2-2-2-15,-2 0-2 0,2-1-2 16,0 1 0-16,2 1-4 0,6-2-1 15,2 1-1-15,1-1 0 0,9-1 0 16,-3 6 0-16,6-2 1 0,2 3 0 0,-5 0 0 16,3 0 1-1,2 4 0-15,-5 0-1 0,1 2 0 16,4-2 0-16,-9-1-1 0,5 1-2 0,-6-1 1 0,1 2 1 16,-6-1 0-16,5-2-1 15,-3 0 1-15,1-2 1 0,3 0-1 16,-3 0-1-16,9-5-4 0,1-3-5 15,10-1-4-15,0-7-2 0,9-1-5 16,-3-4-13-16,13-5-24 0,-7-6-46 0,-10-4-80 16</inkml:trace>
  <inkml:trace contextRef="#ctx0" brushRef="#br0" timeOffset="18464.89">13515 8944 398 0,'0'0'67'15,"0"0"-41"-15,0 0 11 0,0 0 9 16,-4-44 1-16,4 38-5 0,0 4-12 15,0 0 3-15,0 1-4 0,0 1 1 16,0 0-7-16,0 0-4 0,0 0-3 0,0 0-5 16,0 1-2-16,0 1-5 0,2 4-1 15,2 3 0-15,2 1 3 0,4 6 3 16,-1 6 1-16,-3 3 1 0,2 4-2 16,5 1 0-16,-5 0-1 0,0-2-5 15,5 1 1-15,-3-1-3 0,-2 0 1 16,7-2-2-16,-3-2 1 0,-4-2 0 15,5-3-1-15,-3-2-2 0,-4-2-28 16,0-3-44-16,-6-4-90 0,-4-5-178 0</inkml:trace>
  <inkml:trace contextRef="#ctx0" brushRef="#br0" timeOffset="21247.1">21808 8836 292 0,'0'0'170'16,"0"0"-103"-16,0 0-14 0,0 0 4 0,0 0-6 15,0 0 0-15,0 0-11 16,-2-50-7-16,2 49-9 0,0 0-2 16,0 0-5-16,0 1-3 0,2 0-12 15,0 7-2-15,2 7 1 0,-2 7-1 16,3 10 3-16,-5 5 3 15,0 3 1-15,0 6 1 0,-5-3-1 0,5 1-5 16,-2-1 0-16,2 0-2 0,7-1 1 0,3 0-1 16,4 0-23-16,7-6-50 0,-2-6-75 15,-1-14-124-15</inkml:trace>
  <inkml:trace contextRef="#ctx0" brushRef="#br0" timeOffset="22084.51">30469 8622 241 0,'0'0'52'16,"0"0"-25"-16,0 0-17 0,0 0 2 15,0 0 6-15,58-21 1 0,-52 21-6 0,-3 0 1 16,-1 0-3-16,-2-1 2 0,0-1 13 0,0-1 22 16,0 0 9-16,0-1-3 15,0-2-21-15,-2 1-4 0,-1 1 4 0,3-1 4 16,-2 1-3-16,2 0 4 15,0 2-5-15,0 1-5 0,0 0-5 0,0 0-5 16,0 1-3-16,0 0-4 0,0 0-3 16,0 0-1-16,0 0-2 0,0 3-3 15,0 4-2-15,2 7 0 0,3 2 1 16,-1 6 1-16,2 3 3 0,4 4-1 16,-1 3-1-16,1 1 0 0,0 5-2 0,7 1-1 31,-3 1 2-31,5 0-2 0,1 0 0 0,-3 0-7 0,2 0-36 0,-9-6-33 15,-10-7-106-15,0-15-327 16</inkml:trace>
  <inkml:trace contextRef="#ctx0" brushRef="#br0" timeOffset="24374.53">1170 15487 261 0,'0'0'66'0,"0"0"-14"16,0 0-2-16,0 0-7 0,0 0 3 16,0 0-6-16,0 0-4 15,-2-23-3-15,2 23-7 0,0 0-2 16,0 0 1-16,0 0 0 0,-2 0-1 0,2 0-3 15,0 0-3-15,0 0-5 0,0 1-4 16,-4 5-1-16,2 3-8 0,-2 5-1 16,-1 4 0-16,1 4 1 0,2 3 0 15,0 0 0-15,0-1 0 0,0 1 0 16,0-1 0-16,0 0 0 0,2-1 1 16,0-1-1-16,2-2 1 0,2-1-1 15,0-1 0-15,0-2-1 0,3-2 0 0,3-1 0 16,-4-5 0-16,0-2 1 0,3-5-1 15,-3 1 1-15,2-2 1 0,0 0 0 16,-6-3 2-16,7-4 4 0,-1-5 1 16,0 0 3-16,-2-3 9 0,-4-3 0 15,-2-2-6 1,2 0-1-16,-2-3-1 0,0-2-1 0,-4 1 0 0,0-3-1 16,-6 2-6-16,2 4-2 15,-1 5-1-15,-1 1 2 0,0 6 0 0,-1 2-2 0,3 3 0 16,-6 1-1-16,1 3 0 0,1 3-4 15,-3 5-17-15,5 9-2 0,-7 1-10 16,9 4-17-16,2 4-35 16,4-1-37-16,-4-1-71 0</inkml:trace>
  <inkml:trace contextRef="#ctx0" brushRef="#br0" timeOffset="29557.44">5666 17258 233 0,'0'0'58'0,"0"0"-44"15,0 0 8-15,0 0 7 0,0 0-10 16,0 0-10-16,0 0 4 0,0-8 7 16,0 7 1-16,0 1 7 0,0 0 7 15,0 0-1-15,-2 0 0 0,0 0-3 16,-4 0-7-16,4 2-8 0,0 1-2 0,-3-1-4 16,-1 3-3-16,0 2-3 0,-4 1-3 15,3 3 1-15,1 5-2 0,0 3 1 16,0 5 0-16,2 3-1 0,-3-1 0 15,5-2 1-15,2 0-1 0,0-1-1 16,0-2 0-16,9-3 1 0,-3-1 0 16,2-2-2-16,3-1 2 0,1-2-2 15,2-2 1-15,1-1-3 0,1-3 2 16,3-1 0-16,-5-3 1 0,7-2 0 16,-4 0 1-16,-1 0 0 0,-3-6-1 15,-3-1 1-15,0 1 0 0,-1-2 0 16,-7-1 3-16,-2-2 5 0,0-2 8 0,0-2 5 15,-5 0 0-15,-3-2-1 0,-2-2-6 16,-3 1-4-16,-3 0-2 0,4 0-3 16,-3 5-2-16,-1 2-2 0,5 4 1 15,-5-1-1-15,5 3-1 0,1 1 1 16,0 2-1-16,3 2-2 0,-1 0-7 16,2 0-13-16,0 6-14 0,0 3-10 15,4 2-11-15,-1 3-59 0,1-4-34 16,-2-3-109-16</inkml:trace>
  <inkml:trace contextRef="#ctx0" brushRef="#br0" timeOffset="30893.2">10116 18065 302 0,'0'0'84'16,"0"0"-81"-1,0 0-2-15,0 0 17 0,0 0 30 0,-20-16-2 0,20 13-18 16,-6-1-4-16,4 2 5 0,-1-1 1 16,-1 1-5-16,0 1-6 0,0 1-2 15,2 0-2-15,-4 0-2 0,4 0-1 16,-4 0-5-16,3 1-2 0,-3 4-5 16,2 1 0-16,-2 3 0 0,0 3 0 15,4 3 0-15,-7 4-2 0,3 2 2 16,0 4 0-16,2-2 2 0,-2 4-2 15,6-4 0-15,0 0 0 0,0-2 0 16,0-5 0-16,4 2-2 16,-2-5 1-16,6 0-2 0,0-4-6 15,3-2 2-15,-1-2-1 0,2-4 2 0,3-1 3 0,1-2 1 32,1-6 1-32,2-4 1 0,-3 0 0 0,3-2 0 0,-5-3 1 0,1 2 1 15,-3-3 4-15,-6-1 5 0,-2 1 5 16,-4-1 1-16,-4-1 5 0,-4 1-3 15,-6 1-5-15,-3 6-2 0,-6 2-1 16,1 6-5-16,-1 1-2 0,-2 3-2 16,6 0-2-16,3 2 0 15,-3 3-2-15,3 2-7 0,-1 0-20 0,5 0-14 0,-3 0-10 16,3 0-14-16,0 0-52 0,-3-1-53 16</inkml:trace>
  <inkml:trace contextRef="#ctx0" brushRef="#br0" timeOffset="37504.74">11069 15258 168 0,'0'0'21'0,"0"0"2"0,0 0 5 0,0 0 12 15,0 0-5-15,0 0-2 0,0 0 7 16,21-38-3-16,-21 37 5 0,0 1 2 16,0-1-3-16,0-2-7 0,0 0-7 15,0 1-6-15,0-1-3 0,-2-1-1 16,0 3-5-16,-2 0-4 0,0 0 4 15,0 1-2-15,-1-1-3 0,-1 0-1 0,0 1-1 32,-2 0-1-32,-3 2-1 0,3 3-1 0,-6 6 0 15,3-1 0-15,1 4 0 0,-2 3-2 0,-1 2 1 16,5 3-1-16,-4 0 0 16,3 1 1-16,3-3 0 0,0-3 0 0,2 2 0 0,4-2-1 31,0-1 0-31,0 3 0 0,0-3 0 0,4 1 1 0,0-1-1 0,6-3 0 15,5-1 0-15,-7-3-1 0,9-3 0 16,-1-2 0-16,7-4 1 16,-7 0 0-16,3 0 1 0,2-6 0 0,-3-1 1 0,5-5 0 15,-8-1 4-15,5-2 1 16,-12-3 5-16,5 0 8 0,-1-3-3 16,-8-1 0-16,1 0-2 0,-5-2-1 0,0 3-5 15,0-1 0-15,-9 0-2 0,-3 6-2 16,-3 1-1-16,-1 5 2 0,-1 4-4 15,-1 2-1-15,1 4-1 0,1 0-1 16,1 2-7-16,-1 7-16 0,1 2-7 16,7 6-11-16,-7 2-20 0,5 3-22 31,-4 5-51-31,-1-5-80 0</inkml:trace>
  <inkml:trace contextRef="#ctx0" brushRef="#br0" timeOffset="38890.87">14978 15394 247 0,'0'0'14'0,"0"0"11"0,0 0-12 16,0 0 0-16,0 0 3 0,0 0 7 16,0 0 1-16,0 0 4 0,0 0-2 0,2-26-4 15,-2 24-1 1,0 0-2-16,0 2 2 0,0-1 3 0,0 1 1 0,0 0 1 16,0 0-3-16,0 0-1 0,0 0-5 15,-2-1-2-15,0-2-7 0,-2 1-2 16,0-1-1-16,2 1-2 0,-2 1 1 15,-4 0-1-15,-1 1-1 0,1 1 2 16,4 5 0-16,-4 1 1 16,-3 4-3-16,1 1 0 0,2 3-1 0,-1 1 0 15,-3 2 0-15,6 0-1 0,4 0 0 16,-2 1 0-16,-1-3 0 0,1-1 0 16,4 1 0-16,0-1 0 0,0 1 0 0,0-3 0 15,0 0 0-15,0 1 0 0,4-3 0 16,1 3-1-16,-1-3 1 0,-2 0 0 15,6 1 0-15,2-5-1 16,3-2 0-16,-7-2 1 0,8-3-1 0,1 0 1 16,-1-4 0-16,3-5 0 0,-5 0 2 15,5-5 3-15,-5 0 6 0,7-4 3 16,-7-2 2-16,3 0-1 0,-3-4 1 16,-6-2-3-16,3 0-1 0,-3-3-2 15,-4-2-5-15,-2-3 0 16,-8-1-2-16,-3 4-1 0,1 5-1 0,-13 8 0 0,3 6-1 15,-3 7-2-15,-2 5-3 16,6 4-3-16,-1 7-3 0,-1 0-10 16,7 7-12-16,-7 3-12 0,9 1-19 0,-9 3-43 15,6-1-65-15,-5-5-168 16</inkml:trace>
  <inkml:trace contextRef="#ctx0" brushRef="#br0" timeOffset="39835.41">19131 15304 320 0,'0'0'11'16,"0"0"11"-16,0 0 4 0,0 0 11 16,0 0 0-16,0 0-7 0,0 0 0 15,-4-10-3-15,2 10-3 0,0-1 0 16,0 1-3-16,-6 0-3 0,3 0-1 15,-3 0-5-15,2 4-2 0,-2 1-4 16,-5 2-1-16,3 4 1 0,-7 2-2 16,3 5-1-16,-5 5 0 0,1 2-2 15,-5 1 0-15,0 5 0 0,5 0 0 0,-3-2 0 16,4-2 0-16,3-1 0 0,4-1 0 16,8-4-1-16,2-2 0 0,0-5-1 15,8-2-1-15,6 0 0 16,3-4 0-16,8-1 1 0,2-5 1 0,4-2 0 15,0-2 0-15,4-8 0 0,-4-1 0 16,-2-4 0-16,0 1 3 0,-7-1 4 16,-1-3 6-16,-7 1 1 0,-3-4 3 15,1 3-1-15,-8-3 1 0,-4-3-1 16,0 0-5-16,-4-2-1 0,-10-3-1 0,-7 1-6 16,-6 1-1-16,-6 5-2 0,-2 7-3 15,-10 5-11-15,5 8-11 16,-1 2-9-16,4 6-3 0,2 3-10 0,6 4-16 15,10 3-42-15,5 0-40 0,3-2-179 16</inkml:trace>
  <inkml:trace contextRef="#ctx0" brushRef="#br0" timeOffset="40559.08">23098 15280 431 0,'0'0'28'0,"0"0"26"16,0 0-16-16,0 0 15 0,0 0-18 0,0 0-14 15,0 0-8-15,-10 8-2 16,6-5-2-16,1 1-4 0,-3 6-2 0,-2 5-2 15,0 3 1-15,-9 5-2 16,3 1 1-16,-3 2-1 0,5 0 1 0,1-2 2 16,-1 2-2-16,4 0 0 0,6 1-1 15,0 1 0-15,2-2 0 0,0 2 0 16,0-3 0-16,4-3 0 0,4-4 0 16,7-4 0-16,-5-1-2 0,6-3 2 15,1-5-1-15,6-2 1 0,-7-3 0 0,5-3 0 16,-5-5 10-16,1-3 10 15,-3-2 6-15,1-5-1 16,-7-2 3-16,2-1-7 0,-1-6-5 0,-1-1-5 0,-8-2-6 16,0 2 2-16,0 5-5 0,-10 5 0 15,-3 4 1-15,-1 3-2 16,-9 4-1-16,-2 2-10 0,-2 1-10 0,3 3-8 16,-5 2-9-16,2-1-8 0,0 4-2 15,6 0-3-15,1 3-22 0,-3 0-47 16,8 0-58-16</inkml:trace>
  <inkml:trace contextRef="#ctx0" brushRef="#br0" timeOffset="41327.01">27995 15181 351 0,'0'0'45'0,"0"0"-10"15,0 0 14-15,0 0 15 16,0 0-13-16,0 0-10 0,0 0-8 0,-14-12-2 16,7 8 1-16,5 2-5 15,-4 1-7-15,4 0-3 0,-2 1-6 0,0 0-4 0,0 0-6 16,-5 1-1-1,-1 6-2-15,4 8 1 0,-5 4-1 0,-5 9 1 16,8 2 1-16,-11 1 0 0,7 2 1 16,-5 0 0-16,5 1-1 0,6-3 0 15,-5 0 0-15,5-1-1 0,2-5 1 0,6 0-3 16,-2-9 0-16,4-3-1 0,4-3 0 16,1-3 0-16,-3-2 1 0,10-3 1 15,-1-2 0-15,5 0 2 0,-1-9 1 16,6 3 3-16,0-3 6 0,-5-1 1 15,1 0 3 1,-2-7-4-16,-7 0 2 0,0-5 1 0,1-1-1 16,-7 2-3-16,-4 2-2 0,-2 0-3 0,-8 4 0 15,-9 0 1-15,1-1-2 0,-9 2-3 16,-8 2 0-16,0 2-7 0,0 2-7 0,0 2-8 16,0 1 1-16,4 2 0 0,6 0-11 15,6 0-5-15,3 3-16 16,1 0-4-16,9 6-40 0,-4 2-68 0,-2-2-170 15</inkml:trace>
  <inkml:trace contextRef="#ctx0" brushRef="#br0" timeOffset="42621.32">30786 15412 244 0,'0'0'30'0,"0"0"-22"0,0 0-6 16,0 0 2-16,0 0 2 0,-2-1 2 0,2 1 4 15,0 0 2-15,0 0 6 0,0 0 16 16,0 0 3-16,0-3 0 0,0 3 1 16,0 0-2-16,0 0-2 0,0 0-2 15,0 0-6-15,0 0-6 0,0-1-6 16,0-2 2-16,0 3-2 0,0-2 1 15,0 2 1-15,0 0-1 0,0 0 0 16,-3 0-2-16,1 0-1 0,-2 2-4 0,-2-1-5 16,-4 1-1-16,-3 0-1 15,1 2-1-15,-7 2-2 0,3 4 1 16,-3-1-1-16,3 7 0 0,-3-1 0 16,5 3 2-16,-3 1-2 15,5 0 0-15,-3 1 0 0,5 0 0 0,2 0-1 0,-1 0 1 16,1-3 0-16,4 3-1 0,4-3-1 15,-2 0 2-15,2 0 0 0,2-3-2 16,4 0 0-16,9-3 0 0,-3-1 0 16,7-2 1-16,1-6 0 0,5-2 1 15,0 0 1-15,6 0 0 0,-2-3 6 16,-6-5 4-16,3 1-1 0,-3-3 3 16,-2-4-1-16,-7-1 1 0,1-5 1 15,-1-4 0-15,-5-2-1 0,-3 1-3 0,-4 0-1 16,-2 1 3-16,-4 5-9 0,-3 2-1 15,-5 1 0-15,-2 1-2 0,-5 1-4 16,-4 1-11-16,-4 1-4 0,-4 0-5 16,-2 2-18-16,-6 3-16 0,2-1-48 15,-7 2-26-15,3-5-116 0</inkml:trace>
  <inkml:trace contextRef="#ctx0" brushRef="#br0" timeOffset="69885.62">29359 5084 310 0,'0'0'46'0,"0"0"-13"16,0 0 9-16,0 0 14 0,0 0-15 15,0 0-10-15,0 0-1 0,0 0-5 32,-10-45-4-32,10 39-3 0,0 0-1 0,0 0 1 0,4 0 5 15,0 0-3-15,0-1-4 0,5 1-1 0,1-2 1 16,0 2 1 0,5-3-2-16,1 3 0 0,3-4-4 0,0 3 0 0,3 2-2 15,3 2-2-15,-4 0-1 0,4 2-3 16,-3 1 0-16,-5 1 1 0,1 2-3 15,-5 5 0-15,-5 3 0 0,5 1 0 16,-9 6 0 0,-4 1 0-16,0 2-1 0,-9 2 1 0,-5 1 0 0,-1 1 0 15,-5-3 0 1,1-2 1-16,-4-2-2 0,5-3 0 16,3-2-2-16,-1-1 1 0,5-4 1 15,3-1 0-15,2-4 0 0,4-1 0 16,0-1 1-16,2 0-1 0,0-1 0 15,0 0 2-15,0 0-2 0,2-2 3 16,2 0 1-16,2 1 2 0,3-3-1 16,9-1 1-16,-1 3 3 0,7-1-2 0,3 3 0 15,-6 0-1-15,6 4-2 0,-4 3-1 16,-1 1 1-16,-3 2-1 0,-2 4 1 16,-3 1 0-16,-6 2 0 0,5 0-2 15,-7-1 1-15,-6 0-1 0,0-1 0 16,-4 1 0-16,-7-3 0 0,-7 2 0 0,-5 0-1 15,-2 0 3-15,-6-3-2 16,0 0 1-16,4-3-2 0,3-2 1 0,3-1-2 16,4 1-5-16,-5-4-15 15,5 0-12-15,-10 0-9 0,2-3-28 0,1 0-61 16,1 0-108-16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22:07.158"/>
    </inkml:context>
    <inkml:brush xml:id="br0">
      <inkml:brushProperty name="width" value="0.05292" units="cm"/>
      <inkml:brushProperty name="height" value="0.05292" units="cm"/>
      <inkml:brushProperty name="color" value="#FF0000"/>
    </inkml:brush>
  </inkml:definitions>
  <inkml:trace contextRef="#ctx0" brushRef="#br0">29657 5854 257 0,'0'0'67'16,"0"0"-18"-16,0 0 1 0,0 0 17 15,0 0-5-15,0 0-7 0,0 0-11 16,0 0-6-16,-4-44 2 0,4 40-5 0,0 1-2 15,2 0-9-15,-2 2-2 16,0-1-7-16,0 2-3 0,0 0-5 0,0 0-5 16,0 0 0-16,0 0-2 15,0 2-1-15,0 3 0 0,2 5-1 0,0 4 1 16,4 1 1 0,-2 4 1-16,1 5-1 0,-3 1 0 0,2 5 1 0,-4-4 0 15,4 5-1-15,0 0 0 0,-4 0 0 16,4 0 1-1,2-5 0-15,-4-1-1 0,5-4 1 0,-3 0-1 0,-2-5 0 16,0-3 0-16,2-1 0 0,-2-2-13 0,0-3-27 16,0 0-29-16,-2-3-17 15,0-3-18-15,0-1-62 0,-2 0-131 16</inkml:trace>
  <inkml:trace contextRef="#ctx0" brushRef="#br0" timeOffset="490.79">30010 6025 149 0,'0'0'227'0,"0"0"-199"0,0 0 4 16,0 0 15 0,0 0-6-16,0 0-20 0,52-46 14 0,-50 42 2 0,-2 1-8 15,0-1-5-15,0 2-1 0,-2-3 1 16,-2 1-4-16,2 0-7 0,0-1-2 0,-2 0-1 15,2 1 0-15,0 1 1 0,-3-1-2 16,5 1-1-16,-4 0 0 0,0 2-3 16,0 1-1-1,0-1-2-15,0 1 1 0,2 0-2 0,-4 0-1 0,1 0-1 16,-1 3 0-16,0 4 0 0,-2 4 0 16,4 1-1-16,-3 2 1 0,5 3 1 0,2 0-3 15,0 2 2-15,0 2-1 31,0-1 1-31,9-2 0 0,-5-1 1 0,6 0 0 16,0-4 0-16,3 1-1 0,-1-2 1 16,3-4-1-16,1-2 0 0,-1-4 1 0,7-2-1 0,-3-4 1 0,4-6 1 15,2-2 0-15,-7-2 1 16,3-3-1-16,-5-2 1 16,-1-5 0-16,-5-2 1 0,-4-6 3 15,1 1 3-15,-5 3 2 16,-2 2-4-16,-11 7-5 0,3 3-1 15,-4 3 0-15,-9 3 0 0,-4 5-1 0,2 5-1 16,-3 5-1-16,-3 5-4 16,2 6-6-16,4 1 0 0,6 1-8 0,-3 3-13 15,7-1-6-15,3 0-9 0,0-2-11 16,4 0-46-16,1-2-9 0,3-5-40 16</inkml:trace>
  <inkml:trace contextRef="#ctx0" brushRef="#br0" timeOffset="912.76">30542 5942 535 0,'0'0'77'0,"0"0"-32"0,0 0 13 15,0 0 2-15,0 0-25 0,0 0-11 16,0 0-3-16,0 0-7 0,0-40-7 15,-4 39-4-15,-3 0-2 0,-3 1-1 16,6 0 0-16,-4 4-1 0,1 2 1 0,-3 3-2 16,2 1 1-16,0 3 0 0,1 0 1 15,3 0-1-15,2 4 0 16,0-1 0-16,2 1 0 0,2 1 0 0,6 1-1 16,1-2 1-16,3 0 1 15,3-2-2-15,3-4 1 0,1-2 0 0,4-6 1 16,-3-2 0-16,3-1 0 0,2-7 1 15,-3 0 0-15,-3-3 2 16,2-2 9-16,-7-4-1 0,1-1 3 0,-7-4-3 16,-4-4-1-16,-4-8-1 0,-2-3-2 15,-8-4-3-15,-9 3-3 0,-4 4 1 16,-4 3-2-16,-12 10-2 0,0 3-12 16,-7 5-11-16,-3 6-14 0,-3 2-31 0,3 2-45 15,5 2-34-15,3-1-30 0</inkml:trace>
  <inkml:trace contextRef="#ctx0" brushRef="#br0" timeOffset="1940.57">29589 3966 291 0,'0'0'106'0,"0"0"-41"0,0 0-8 16,0 0 11-16,0 0-10 0,0 0-19 15,0 0-11-15,2-23-4 0,-2 23-4 16,0 0-9-16,0 0-6 16,0 0-3-16,-2 9-2 0,-7 0 0 15,3 4 0-15,-8 6 0 0,1-1 1 0,-7 5 1 16,3-1 0-16,-6-2 0 0,-1 3 0 16,5-4 0-16,-2 1-2 0,3-2 1 15,1-2-1-15,3 1-2 0,-3-1 2 16,9-1 0-16,2-2 1 0,0-4-1 15,1 1-1-15,5-4 1 0,0 0-1 0,0 0-1 16,0-2 0-16,7 1 2 0,-1 1 0 16,-2-1 2-1,8-2 2-15,7 0 10 0,0-3 7 0,5 0 10 0,9-1-3 16,1-3-9 0,-1-1-6-16,2 1-5 0,-4-2-7 15,-2 3 0-15,-2-2-1 0,-11 2 0 0,3 0 0 16,-11 2-7-16,-6-1-24 15,0 1-30-15,-4-3-44 0,-6-2-23 0,-3 0-180 0</inkml:trace>
  <inkml:trace contextRef="#ctx0" brushRef="#br0" timeOffset="2145.53">29570 4050 579 0,'0'0'105'15,"0"0"-19"-15,0 0-1 0,17-54-21 16,-13 48-22-16,0 2-13 0,-2 4-8 31,4 0-9-31,-2 2-12 0,3 9 0 16,-1 8 0-16,0 8 0 0,2 7 0 0,-4 4 0 15,-2 7 0-15,-2 1 0 16,3 2 0-16,-3 1 0 0,2-2 0 0,2 4 0 16,4 0-22-16,2 2-33 0,1 1-39 15,-9-2-98-15,2-8-213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2T04:23:27.447"/>
    </inkml:context>
    <inkml:brush xml:id="br0">
      <inkml:brushProperty name="width" value="0.05292" units="cm"/>
      <inkml:brushProperty name="height" value="0.05292" units="cm"/>
      <inkml:brushProperty name="color" value="#FF0000"/>
    </inkml:brush>
  </inkml:definitions>
  <inkml:trace contextRef="#ctx0" brushRef="#br0">12270 10201 88 0,'0'0'49'0,"0"0"-34"16,0 0 4-16,0 0 11 0,0 0 8 15,-16-5-6-15,16 3-5 0,0 0-3 16,-2 1 6-16,2-1-3 0,0 2 1 16,-2-2 4-16,2 1-1 0,0 1 3 15,0-1-5-15,-2 1-1 0,2-1 2 0,0 1-4 16,0-1-3-16,0 0-3 15,0 0-3-15,0 1-1 0,0 0-1 16,0 0-4-16,0 0-1 0,0 0 2 16,0 0 1-16,0 0-2 0,0 0-2 15,0 0 2-15,0 0-2 0,2-2-2 0,0 1-2 16,2 1 0-16,10-2 0 0,3 2 0 16,2-1 3-16,7 1 3 0,5 0 1 15,5 0 1-15,3 0 0 0,8 0-2 16,1-1-1-16,4-1-6 0,-1 2 2 15,5 0-1-15,-2 0-1 0,-2-3-2 16,-1 2 2-16,-3-1 0 0,1 2 0 16,-9 0 1-16,-1 0-2 0,-2-1 2 15,-4 5-2-15,-4-2-1 0,-6 1 0 16,2-1 1-16,-11 1-1 0,1 0 2 16,-7-2 0-16,-6 0-1 0,0-1 1 15,-2 0 2-15,0 0 2 0,0 0-1 0,0 0 0 16,0 0-3-16,0 0 4 0,0 0-1 15,0 0-3-15,0 0-4 16,0 0 0-16,0 0 0 0,0 0 0 0,0 0 0 16,0 0 0-16,0 0 0 0,0 0 0 15,0 0 0-15,0 0 0 0,0 0 0 16,0 2 0-16,0-2 0 0,0 1 0 16,0 1 0-16,0 2-20 0,0 3-14 15,0-3 0-15,0 1-10 0,0 0-33 16,0-5-47-16,-2-3-52 0,0-11-205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C8D3A-61B0-4258-8C3F-C33326EBF414}" type="datetimeFigureOut">
              <a:rPr lang="en-IN" smtClean="0"/>
              <a:t>12-04-2023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06F15-C5BC-48E5-AB6A-379012E19F5B}" type="slidenum">
              <a:rPr lang="en-IN" smtClean="0"/>
              <a:t>‹#›</a:t>
            </a:fld>
            <a:endParaRPr lang="en-IN"/>
          </a:p>
        </p:txBody>
      </p:sp>
    </p:spTree>
    <p:extLst>
      <p:ext uri="{BB962C8B-B14F-4D97-AF65-F5344CB8AC3E}">
        <p14:creationId xmlns:p14="http://schemas.microsoft.com/office/powerpoint/2010/main" val="147121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An outgoing edge in every node connects a node to its children. The source of the edge is called the parent node. Every node has exactly one parent node except the root node, which has no parents. In this case, DASHRATHA is the root node. Two nodes with the same parents are called siblings, e.g., LUVA and KUSHA are siblings of each other.</a:t>
            </a:r>
            <a:endParaRPr lang="en-IN" sz="1100" dirty="0"/>
          </a:p>
        </p:txBody>
      </p:sp>
      <p:sp>
        <p:nvSpPr>
          <p:cNvPr id="4" name="Slide Number Placeholder 3"/>
          <p:cNvSpPr>
            <a:spLocks noGrp="1"/>
          </p:cNvSpPr>
          <p:nvPr>
            <p:ph type="sldNum" sz="quarter" idx="5"/>
          </p:nvPr>
        </p:nvSpPr>
        <p:spPr/>
        <p:txBody>
          <a:bodyPr/>
          <a:lstStyle/>
          <a:p>
            <a:fld id="{86B06F15-C5BC-48E5-AB6A-379012E19F5B}" type="slidenum">
              <a:rPr lang="en-IN" smtClean="0"/>
              <a:t>11</a:t>
            </a:fld>
            <a:endParaRPr lang="en-IN"/>
          </a:p>
        </p:txBody>
      </p:sp>
    </p:spTree>
    <p:extLst>
      <p:ext uri="{BB962C8B-B14F-4D97-AF65-F5344CB8AC3E}">
        <p14:creationId xmlns:p14="http://schemas.microsoft.com/office/powerpoint/2010/main" val="420062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 complete binary tree because all leaves are at the same depth (or level). All internal nodes have two children.</a:t>
            </a:r>
          </a:p>
        </p:txBody>
      </p:sp>
      <p:sp>
        <p:nvSpPr>
          <p:cNvPr id="4" name="Slide Number Placeholder 3"/>
          <p:cNvSpPr>
            <a:spLocks noGrp="1"/>
          </p:cNvSpPr>
          <p:nvPr>
            <p:ph type="sldNum" sz="quarter" idx="5"/>
          </p:nvPr>
        </p:nvSpPr>
        <p:spPr/>
        <p:txBody>
          <a:bodyPr/>
          <a:lstStyle/>
          <a:p>
            <a:fld id="{86B06F15-C5BC-48E5-AB6A-379012E19F5B}" type="slidenum">
              <a:rPr lang="en-IN" smtClean="0"/>
              <a:t>30</a:t>
            </a:fld>
            <a:endParaRPr lang="en-IN"/>
          </a:p>
        </p:txBody>
      </p:sp>
    </p:spTree>
    <p:extLst>
      <p:ext uri="{BB962C8B-B14F-4D97-AF65-F5344CB8AC3E}">
        <p14:creationId xmlns:p14="http://schemas.microsoft.com/office/powerpoint/2010/main" val="295482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37</a:t>
            </a:fld>
            <a:endParaRPr lang="en-IN"/>
          </a:p>
        </p:txBody>
      </p:sp>
    </p:spTree>
    <p:extLst>
      <p:ext uri="{BB962C8B-B14F-4D97-AF65-F5344CB8AC3E}">
        <p14:creationId xmlns:p14="http://schemas.microsoft.com/office/powerpoint/2010/main" val="693125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preorder traversal, we can first print (or traverse) the node and then recursively traverse the left subtree followed by the right subtree. To traverse this tree, we first print 50 and then traverse the left subtree rooted at 35. To traverse the tree rooted at 35, we first print 35 and then traverse the tree rooted at 30. To traverse the tree rooted at 30, we first print 30 and then traverse the empty left subtree. After we are done with the left subtree, we traverse the right subtree of 30 to traverse the tree rooted at 30 completely. The right subtree of 30 is 32. Traversing the subtree rooted at 32 prints 32. We continue this until we have completely traversed the root of the original tree, i.e., 50. The result of the preorder traversal is shown on this slide.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38</a:t>
            </a:fld>
            <a:endParaRPr lang="en-IN"/>
          </a:p>
        </p:txBody>
      </p:sp>
    </p:spTree>
    <p:extLst>
      <p:ext uri="{BB962C8B-B14F-4D97-AF65-F5344CB8AC3E}">
        <p14:creationId xmlns:p14="http://schemas.microsoft.com/office/powerpoint/2010/main" val="2761936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inorder</a:t>
            </a:r>
            <a:r>
              <a:rPr lang="en-US" dirty="0"/>
              <a:t> traversal, we first print (or traverse) the left subtree before printing the value of the root node. After that, we traverse the right subtree. The output of the </a:t>
            </a:r>
            <a:r>
              <a:rPr lang="en-US" dirty="0" err="1"/>
              <a:t>inorder</a:t>
            </a:r>
            <a:r>
              <a:rPr lang="en-US" dirty="0"/>
              <a:t> traversal is shown on this slide.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40</a:t>
            </a:fld>
            <a:endParaRPr lang="en-IN"/>
          </a:p>
        </p:txBody>
      </p:sp>
    </p:spTree>
    <p:extLst>
      <p:ext uri="{BB962C8B-B14F-4D97-AF65-F5344CB8AC3E}">
        <p14:creationId xmlns:p14="http://schemas.microsoft.com/office/powerpoint/2010/main" val="744294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a:t>
            </a:r>
            <a:r>
              <a:rPr lang="en-IN" dirty="0" err="1"/>
              <a:t>postorder</a:t>
            </a:r>
            <a:r>
              <a:rPr lang="en-IN" dirty="0"/>
              <a:t> traversal, we first print (or traverse) the left subtree followed by the right subtree before finally printing the value of the root. The result of the </a:t>
            </a:r>
            <a:r>
              <a:rPr lang="en-IN" dirty="0" err="1"/>
              <a:t>postorder</a:t>
            </a:r>
            <a:r>
              <a:rPr lang="en-IN" dirty="0"/>
              <a:t> traversal is shown on this slide.</a:t>
            </a:r>
          </a:p>
        </p:txBody>
      </p:sp>
      <p:sp>
        <p:nvSpPr>
          <p:cNvPr id="4" name="Slide Number Placeholder 3"/>
          <p:cNvSpPr>
            <a:spLocks noGrp="1"/>
          </p:cNvSpPr>
          <p:nvPr>
            <p:ph type="sldNum" sz="quarter" idx="5"/>
          </p:nvPr>
        </p:nvSpPr>
        <p:spPr/>
        <p:txBody>
          <a:bodyPr/>
          <a:lstStyle/>
          <a:p>
            <a:fld id="{86B06F15-C5BC-48E5-AB6A-379012E19F5B}" type="slidenum">
              <a:rPr lang="en-IN" smtClean="0"/>
              <a:t>42</a:t>
            </a:fld>
            <a:endParaRPr lang="en-IN"/>
          </a:p>
        </p:txBody>
      </p:sp>
    </p:spTree>
    <p:extLst>
      <p:ext uri="{BB962C8B-B14F-4D97-AF65-F5344CB8AC3E}">
        <p14:creationId xmlns:p14="http://schemas.microsoft.com/office/powerpoint/2010/main" val="96559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recursive algorithm for doing the </a:t>
            </a:r>
            <a:r>
              <a:rPr lang="en-US" dirty="0" err="1"/>
              <a:t>postorder</a:t>
            </a:r>
            <a:r>
              <a:rPr lang="en-US" dirty="0"/>
              <a:t> traversal. The time complexity can’t be better than O(n) because we need to visit all the nodes at least once. If both the left and right subtrees always contain roughly the same number of nodes (i.e., n/2), the time complexity would be T(n) = 2T(n/2) + c, which is O(n). In the worst case, we will always encounter a skewed tree, i.e., the number of nodes in the left-subtree is n-1, and the right subtree is empty, or vice-versa; in this case, the time complexity T(n) = T(n-1) + c, which is again O(n). </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43</a:t>
            </a:fld>
            <a:endParaRPr lang="en-IN"/>
          </a:p>
        </p:txBody>
      </p:sp>
    </p:spTree>
    <p:extLst>
      <p:ext uri="{BB962C8B-B14F-4D97-AF65-F5344CB8AC3E}">
        <p14:creationId xmlns:p14="http://schemas.microsoft.com/office/powerpoint/2010/main" val="1944192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not reconstruct the original tree from a given preorder traversal because multiple trees can have the same preorder traversal.</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46</a:t>
            </a:fld>
            <a:endParaRPr lang="en-IN"/>
          </a:p>
        </p:txBody>
      </p:sp>
    </p:spTree>
    <p:extLst>
      <p:ext uri="{BB962C8B-B14F-4D97-AF65-F5344CB8AC3E}">
        <p14:creationId xmlns:p14="http://schemas.microsoft.com/office/powerpoint/2010/main" val="409744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We can not reconstruct the original tree from a given </a:t>
            </a:r>
            <a:r>
              <a:rPr lang="en-IN" dirty="0" err="1"/>
              <a:t>inorder</a:t>
            </a:r>
            <a:r>
              <a:rPr lang="en-IN" dirty="0"/>
              <a:t> traversal because multiple trees can have the same </a:t>
            </a:r>
            <a:r>
              <a:rPr lang="en-IN" dirty="0" err="1"/>
              <a:t>inorder</a:t>
            </a:r>
            <a:r>
              <a:rPr lang="en-IN" dirty="0"/>
              <a:t> traversal.</a:t>
            </a:r>
          </a:p>
          <a:p>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47</a:t>
            </a:fld>
            <a:endParaRPr lang="en-IN"/>
          </a:p>
        </p:txBody>
      </p:sp>
    </p:spTree>
    <p:extLst>
      <p:ext uri="{BB962C8B-B14F-4D97-AF65-F5344CB8AC3E}">
        <p14:creationId xmlns:p14="http://schemas.microsoft.com/office/powerpoint/2010/main" val="2778609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the heights of the left subtree and the right subtree are </a:t>
            </a:r>
            <a:r>
              <a:rPr lang="en-US" dirty="0" err="1"/>
              <a:t>lh</a:t>
            </a:r>
            <a:r>
              <a:rPr lang="en-US" dirty="0"/>
              <a:t> and rh; the height of the tree would be one more than the maximum of </a:t>
            </a:r>
            <a:r>
              <a:rPr lang="en-US" dirty="0" err="1"/>
              <a:t>lh</a:t>
            </a:r>
            <a:r>
              <a:rPr lang="en-US" dirty="0"/>
              <a:t> and rh.</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50</a:t>
            </a:fld>
            <a:endParaRPr lang="en-IN"/>
          </a:p>
        </p:txBody>
      </p:sp>
    </p:spTree>
    <p:extLst>
      <p:ext uri="{BB962C8B-B14F-4D97-AF65-F5344CB8AC3E}">
        <p14:creationId xmlns:p14="http://schemas.microsoft.com/office/powerpoint/2010/main" val="3018173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number of nodes in a tree is one more than the sum of the total number of nodes in the left subtree and the total number of nodes in the right subtree plus one.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53</a:t>
            </a:fld>
            <a:endParaRPr lang="en-IN"/>
          </a:p>
        </p:txBody>
      </p:sp>
    </p:spTree>
    <p:extLst>
      <p:ext uri="{BB962C8B-B14F-4D97-AF65-F5344CB8AC3E}">
        <p14:creationId xmlns:p14="http://schemas.microsoft.com/office/powerpoint/2010/main" val="151977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LUVA, ATITHI, KANAKAMALIKA, etc., are the leaf nodes because they don’t have any children. RAMA, KUSHA, BHARATHA, etc., are internal nodes because they have at least one child.</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13</a:t>
            </a:fld>
            <a:endParaRPr lang="en-IN"/>
          </a:p>
        </p:txBody>
      </p:sp>
    </p:spTree>
    <p:extLst>
      <p:ext uri="{BB962C8B-B14F-4D97-AF65-F5344CB8AC3E}">
        <p14:creationId xmlns:p14="http://schemas.microsoft.com/office/powerpoint/2010/main" val="864698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keys on the right of 55 are more than 55, and all the keys on the left of 55 are less than 55; therefore, this tree is BST if both the left and right subtrees are also BST. Let’s look at the right subtree. All the nodes on the right of 85 contain larger keys, and all the nodes on the left of 85 contain smaller keys; therefore, the tree rooted at 85 is a BST if both the left and right subtrees are also BST. Now look at 95, all the keys on the right are greater, and all the nodes on the left are lesser; therefore, it could be a BST if the left and right subtrees are also BSTs. Let’s look at 92; the node on the right is less than 92; therefore, 92 is not a BST. This also means that the trees rooted at 95, 85, and 55 are not BSTs.</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58</a:t>
            </a:fld>
            <a:endParaRPr lang="en-IN"/>
          </a:p>
        </p:txBody>
      </p:sp>
    </p:spTree>
    <p:extLst>
      <p:ext uri="{BB962C8B-B14F-4D97-AF65-F5344CB8AC3E}">
        <p14:creationId xmlns:p14="http://schemas.microsoft.com/office/powerpoint/2010/main" val="1641625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BST because it satisfies all properties of a BST.</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59</a:t>
            </a:fld>
            <a:endParaRPr lang="en-IN"/>
          </a:p>
        </p:txBody>
      </p:sp>
    </p:spTree>
    <p:extLst>
      <p:ext uri="{BB962C8B-B14F-4D97-AF65-F5344CB8AC3E}">
        <p14:creationId xmlns:p14="http://schemas.microsoft.com/office/powerpoint/2010/main" val="865032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left subtree is empty, root must be the smallest element because of the property of a BST. Otherwise, the smallest element must be the smallest in the left subtree because all the keys in the left subtrees are smaller. Similarly, the smallest element in the left subtree is the smallest element in the left subtree of the left subtree. If we go this way, the smallest element would be the leftmost element. To find the smallest element, we need to go from the root of the tree to a node that is the leftmost leaf node or the parent of leaf nodes. Therefore, the time complexity would be the height of the tree. Because, in the worst case, the height can be n-1, where n is the number of nodes in the tree, therefore the time complexity is O(n).</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60</a:t>
            </a:fld>
            <a:endParaRPr lang="en-IN"/>
          </a:p>
        </p:txBody>
      </p:sp>
    </p:spTree>
    <p:extLst>
      <p:ext uri="{BB962C8B-B14F-4D97-AF65-F5344CB8AC3E}">
        <p14:creationId xmlns:p14="http://schemas.microsoft.com/office/powerpoint/2010/main" val="808906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largest element is the rightmost element.</a:t>
            </a:r>
          </a:p>
        </p:txBody>
      </p:sp>
      <p:sp>
        <p:nvSpPr>
          <p:cNvPr id="4" name="Slide Number Placeholder 3"/>
          <p:cNvSpPr>
            <a:spLocks noGrp="1"/>
          </p:cNvSpPr>
          <p:nvPr>
            <p:ph type="sldNum" sz="quarter" idx="5"/>
          </p:nvPr>
        </p:nvSpPr>
        <p:spPr/>
        <p:txBody>
          <a:bodyPr/>
          <a:lstStyle/>
          <a:p>
            <a:fld id="{86B06F15-C5BC-48E5-AB6A-379012E19F5B}" type="slidenum">
              <a:rPr lang="en-IN" smtClean="0"/>
              <a:t>61</a:t>
            </a:fld>
            <a:endParaRPr lang="en-IN"/>
          </a:p>
        </p:txBody>
      </p:sp>
    </p:spTree>
    <p:extLst>
      <p:ext uri="{BB962C8B-B14F-4D97-AF65-F5344CB8AC3E}">
        <p14:creationId xmlns:p14="http://schemas.microsoft.com/office/powerpoint/2010/main" val="132114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next show how to insert nodes one by one in a BST. If the key we are inserting is larger than the root node, then we insert it in the right subtree; otherwise, we insert it in the left subtree. If the tree is empty, we create a new node with the given value and return the address of that node.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66</a:t>
            </a:fld>
            <a:endParaRPr lang="en-IN"/>
          </a:p>
        </p:txBody>
      </p:sp>
    </p:spTree>
    <p:extLst>
      <p:ext uri="{BB962C8B-B14F-4D97-AF65-F5344CB8AC3E}">
        <p14:creationId xmlns:p14="http://schemas.microsoft.com/office/powerpoint/2010/main" val="1011707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recursive algorithm for the insertion. If the tree is empty, we create a new node with the given value and return its address; otherwise, if the key is less than root, we insert the node in the left subtree and store the possibly updated root of the left subtree (because of the insertion) in root-&gt;left. </a:t>
            </a:r>
            <a:r>
              <a:rPr lang="en-US"/>
              <a:t>If the key is greater, we insert it in the right subtree and store the possibly updated root in root-&gt;right.</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81</a:t>
            </a:fld>
            <a:endParaRPr lang="en-IN"/>
          </a:p>
        </p:txBody>
      </p:sp>
    </p:spTree>
    <p:extLst>
      <p:ext uri="{BB962C8B-B14F-4D97-AF65-F5344CB8AC3E}">
        <p14:creationId xmlns:p14="http://schemas.microsoft.com/office/powerpoint/2010/main" val="1798547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path between DASRATHA and ANGADA, i.e., DASRATHA-SATRUGHANA-ANGADA. This is because DASRATHA is the parent of SATRUGHANA, and STARUGHANA is the parent of ANGADA. The length of this path is two, i.e., the number of edges in the path. There is no path between TAKSHA and PUSHKALA. TAKSHA-BHARATHA-PUSHKALA is not a path because TAKSHA is not a parent of BHARATHA. There is a path from RAMA to RAMA of length zero. There is a path from the root (DASHRATHA) to every other node in the tree.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15</a:t>
            </a:fld>
            <a:endParaRPr lang="en-IN"/>
          </a:p>
        </p:txBody>
      </p:sp>
    </p:spTree>
    <p:extLst>
      <p:ext uri="{BB962C8B-B14F-4D97-AF65-F5344CB8AC3E}">
        <p14:creationId xmlns:p14="http://schemas.microsoft.com/office/powerpoint/2010/main" val="271240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RAMA is an ancestor of ATITHI because there is a path from RAMA to ATITHI. ATITHI is an ancestor of himself; however, ATITHI is not a proper ancestor of himself.</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17</a:t>
            </a:fld>
            <a:endParaRPr lang="en-IN"/>
          </a:p>
        </p:txBody>
      </p:sp>
    </p:spTree>
    <p:extLst>
      <p:ext uri="{BB962C8B-B14F-4D97-AF65-F5344CB8AC3E}">
        <p14:creationId xmlns:p14="http://schemas.microsoft.com/office/powerpoint/2010/main" val="130314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depth of ATITHI is 3, i.e., the length of the path from the root (DASHRATHA). The depths of the other nodes are also shown on this slide.</a:t>
            </a:r>
          </a:p>
        </p:txBody>
      </p:sp>
      <p:sp>
        <p:nvSpPr>
          <p:cNvPr id="4" name="Slide Number Placeholder 3"/>
          <p:cNvSpPr>
            <a:spLocks noGrp="1"/>
          </p:cNvSpPr>
          <p:nvPr>
            <p:ph type="sldNum" sz="quarter" idx="5"/>
          </p:nvPr>
        </p:nvSpPr>
        <p:spPr/>
        <p:txBody>
          <a:bodyPr/>
          <a:lstStyle/>
          <a:p>
            <a:fld id="{86B06F15-C5BC-48E5-AB6A-379012E19F5B}" type="slidenum">
              <a:rPr lang="en-IN" smtClean="0"/>
              <a:t>19</a:t>
            </a:fld>
            <a:endParaRPr lang="en-IN"/>
          </a:p>
        </p:txBody>
      </p:sp>
    </p:spTree>
    <p:extLst>
      <p:ext uri="{BB962C8B-B14F-4D97-AF65-F5344CB8AC3E}">
        <p14:creationId xmlns:p14="http://schemas.microsoft.com/office/powerpoint/2010/main" val="174377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height of RAMA is two because there is a path from RAMA to leaf nodes LUVA, ATHITHI, and KANKAMALIKA. Out of these paths, the maximum length is two, and therefore two is the height of the node corresponding to RAMA. The height of the tree is the height of DASHRATHA, i.e., three.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21</a:t>
            </a:fld>
            <a:endParaRPr lang="en-IN"/>
          </a:p>
        </p:txBody>
      </p:sp>
    </p:spTree>
    <p:extLst>
      <p:ext uri="{BB962C8B-B14F-4D97-AF65-F5344CB8AC3E}">
        <p14:creationId xmlns:p14="http://schemas.microsoft.com/office/powerpoint/2010/main" val="3798446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degree of this tree is four because DASRATHA has the maximum number of children, i.e., four. If we draw the family tree of Mahabharata, the degree would be 100 because DHRITRASTRA had 100 children.</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24</a:t>
            </a:fld>
            <a:endParaRPr lang="en-IN"/>
          </a:p>
        </p:txBody>
      </p:sp>
    </p:spTree>
    <p:extLst>
      <p:ext uri="{BB962C8B-B14F-4D97-AF65-F5344CB8AC3E}">
        <p14:creationId xmlns:p14="http://schemas.microsoft.com/office/powerpoint/2010/main" val="1415131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26</a:t>
            </a:fld>
            <a:endParaRPr lang="en-IN"/>
          </a:p>
        </p:txBody>
      </p:sp>
    </p:spTree>
    <p:extLst>
      <p:ext uri="{BB962C8B-B14F-4D97-AF65-F5344CB8AC3E}">
        <p14:creationId xmlns:p14="http://schemas.microsoft.com/office/powerpoint/2010/main" val="674873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 binary tree because the maximum number of children in any node is two.</a:t>
            </a:r>
          </a:p>
        </p:txBody>
      </p:sp>
      <p:sp>
        <p:nvSpPr>
          <p:cNvPr id="4" name="Slide Number Placeholder 3"/>
          <p:cNvSpPr>
            <a:spLocks noGrp="1"/>
          </p:cNvSpPr>
          <p:nvPr>
            <p:ph type="sldNum" sz="quarter" idx="5"/>
          </p:nvPr>
        </p:nvSpPr>
        <p:spPr/>
        <p:txBody>
          <a:bodyPr/>
          <a:lstStyle/>
          <a:p>
            <a:fld id="{86B06F15-C5BC-48E5-AB6A-379012E19F5B}" type="slidenum">
              <a:rPr lang="en-IN" smtClean="0"/>
              <a:t>27</a:t>
            </a:fld>
            <a:endParaRPr lang="en-IN"/>
          </a:p>
        </p:txBody>
      </p:sp>
    </p:spTree>
    <p:extLst>
      <p:ext uri="{BB962C8B-B14F-4D97-AF65-F5344CB8AC3E}">
        <p14:creationId xmlns:p14="http://schemas.microsoft.com/office/powerpoint/2010/main" val="3655747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4987-45D9-41EB-90B3-3D5EA67B3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629E2-B9F4-4340-AE5D-A271831AEF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EB421C-CB5C-4DF0-A3FD-56D65E022FB8}"/>
              </a:ext>
            </a:extLst>
          </p:cNvPr>
          <p:cNvSpPr>
            <a:spLocks noGrp="1"/>
          </p:cNvSpPr>
          <p:nvPr>
            <p:ph type="dt" sz="half" idx="10"/>
          </p:nvPr>
        </p:nvSpPr>
        <p:spPr/>
        <p:txBody>
          <a:bodyPr/>
          <a:lstStyle/>
          <a:p>
            <a:fld id="{5395729D-E309-45CC-8966-0E30C5685DCA}" type="datetimeFigureOut">
              <a:rPr lang="en-IN" smtClean="0"/>
              <a:t>12-04-2023</a:t>
            </a:fld>
            <a:endParaRPr lang="en-IN"/>
          </a:p>
        </p:txBody>
      </p:sp>
      <p:sp>
        <p:nvSpPr>
          <p:cNvPr id="5" name="Footer Placeholder 4">
            <a:extLst>
              <a:ext uri="{FF2B5EF4-FFF2-40B4-BE49-F238E27FC236}">
                <a16:creationId xmlns:a16="http://schemas.microsoft.com/office/drawing/2014/main" id="{C5F5CA85-CBDF-433A-A068-36C8FCF692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A5D5D7-5C09-4398-9F5A-3823D6DD9E50}"/>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257958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F8DB-7D5B-4D77-A33E-CD463A8631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A6A7F8-8CD7-4AF6-9203-906C9F97C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D9AFC-D139-4B34-8740-6F9BB69B7E41}"/>
              </a:ext>
            </a:extLst>
          </p:cNvPr>
          <p:cNvSpPr>
            <a:spLocks noGrp="1"/>
          </p:cNvSpPr>
          <p:nvPr>
            <p:ph type="dt" sz="half" idx="10"/>
          </p:nvPr>
        </p:nvSpPr>
        <p:spPr/>
        <p:txBody>
          <a:bodyPr/>
          <a:lstStyle/>
          <a:p>
            <a:fld id="{5395729D-E309-45CC-8966-0E30C5685DCA}" type="datetimeFigureOut">
              <a:rPr lang="en-IN" smtClean="0"/>
              <a:t>12-04-2023</a:t>
            </a:fld>
            <a:endParaRPr lang="en-IN"/>
          </a:p>
        </p:txBody>
      </p:sp>
      <p:sp>
        <p:nvSpPr>
          <p:cNvPr id="5" name="Footer Placeholder 4">
            <a:extLst>
              <a:ext uri="{FF2B5EF4-FFF2-40B4-BE49-F238E27FC236}">
                <a16:creationId xmlns:a16="http://schemas.microsoft.com/office/drawing/2014/main" id="{41DF1155-3CE2-43DF-A566-61E98B963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E2FA5-3F82-4B31-B9CE-55E4F35F1737}"/>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207583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B41A9-C295-4C75-8054-72DAF2077A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5BBF54-894C-457E-8CF3-C03D394E0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A74B9-DF4F-4119-B69D-BE8BE1EB47FC}"/>
              </a:ext>
            </a:extLst>
          </p:cNvPr>
          <p:cNvSpPr>
            <a:spLocks noGrp="1"/>
          </p:cNvSpPr>
          <p:nvPr>
            <p:ph type="dt" sz="half" idx="10"/>
          </p:nvPr>
        </p:nvSpPr>
        <p:spPr/>
        <p:txBody>
          <a:bodyPr/>
          <a:lstStyle/>
          <a:p>
            <a:fld id="{5395729D-E309-45CC-8966-0E30C5685DCA}" type="datetimeFigureOut">
              <a:rPr lang="en-IN" smtClean="0"/>
              <a:t>12-04-2023</a:t>
            </a:fld>
            <a:endParaRPr lang="en-IN"/>
          </a:p>
        </p:txBody>
      </p:sp>
      <p:sp>
        <p:nvSpPr>
          <p:cNvPr id="5" name="Footer Placeholder 4">
            <a:extLst>
              <a:ext uri="{FF2B5EF4-FFF2-40B4-BE49-F238E27FC236}">
                <a16:creationId xmlns:a16="http://schemas.microsoft.com/office/drawing/2014/main" id="{2B15598C-4E8C-4A85-B199-5C4D36109B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02C52-8FF0-40A3-AB2A-7609B6CF741E}"/>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85501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42E4-2777-4294-BF8B-BAAD478625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57779-0E34-4995-A386-4B0D2A3A8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2E48D-BD4B-4852-AACF-F984F6D2B411}"/>
              </a:ext>
            </a:extLst>
          </p:cNvPr>
          <p:cNvSpPr>
            <a:spLocks noGrp="1"/>
          </p:cNvSpPr>
          <p:nvPr>
            <p:ph type="dt" sz="half" idx="10"/>
          </p:nvPr>
        </p:nvSpPr>
        <p:spPr/>
        <p:txBody>
          <a:bodyPr/>
          <a:lstStyle/>
          <a:p>
            <a:fld id="{5395729D-E309-45CC-8966-0E30C5685DCA}" type="datetimeFigureOut">
              <a:rPr lang="en-IN" smtClean="0"/>
              <a:t>12-04-2023</a:t>
            </a:fld>
            <a:endParaRPr lang="en-IN"/>
          </a:p>
        </p:txBody>
      </p:sp>
      <p:sp>
        <p:nvSpPr>
          <p:cNvPr id="5" name="Footer Placeholder 4">
            <a:extLst>
              <a:ext uri="{FF2B5EF4-FFF2-40B4-BE49-F238E27FC236}">
                <a16:creationId xmlns:a16="http://schemas.microsoft.com/office/drawing/2014/main" id="{B7BD558D-E8B1-4077-A3C6-BBEE94B57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4D2F8-2EA1-4B66-B694-180171F38A2C}"/>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29339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53F7-6C99-4340-99C7-0E6D82F50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425F58-9D9E-4BCC-9951-2184FB7CA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A0ADA-2DC8-4D87-91DD-D37A9F70735A}"/>
              </a:ext>
            </a:extLst>
          </p:cNvPr>
          <p:cNvSpPr>
            <a:spLocks noGrp="1"/>
          </p:cNvSpPr>
          <p:nvPr>
            <p:ph type="dt" sz="half" idx="10"/>
          </p:nvPr>
        </p:nvSpPr>
        <p:spPr/>
        <p:txBody>
          <a:bodyPr/>
          <a:lstStyle/>
          <a:p>
            <a:fld id="{5395729D-E309-45CC-8966-0E30C5685DCA}" type="datetimeFigureOut">
              <a:rPr lang="en-IN" smtClean="0"/>
              <a:t>12-04-2023</a:t>
            </a:fld>
            <a:endParaRPr lang="en-IN"/>
          </a:p>
        </p:txBody>
      </p:sp>
      <p:sp>
        <p:nvSpPr>
          <p:cNvPr id="5" name="Footer Placeholder 4">
            <a:extLst>
              <a:ext uri="{FF2B5EF4-FFF2-40B4-BE49-F238E27FC236}">
                <a16:creationId xmlns:a16="http://schemas.microsoft.com/office/drawing/2014/main" id="{1F3D45D2-30E7-4047-99C7-D9451F71A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6EF52-5D3E-4A3C-A85D-90B67AEA032F}"/>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76078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7CBE-85DD-4285-9FBE-0524C4F097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8F2B40-FE55-4528-9CC1-B1DD45F0F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DC427E-9944-4F42-A8CE-A08214686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012C9B-1DAD-4673-A175-0ABD8568E1BA}"/>
              </a:ext>
            </a:extLst>
          </p:cNvPr>
          <p:cNvSpPr>
            <a:spLocks noGrp="1"/>
          </p:cNvSpPr>
          <p:nvPr>
            <p:ph type="dt" sz="half" idx="10"/>
          </p:nvPr>
        </p:nvSpPr>
        <p:spPr/>
        <p:txBody>
          <a:bodyPr/>
          <a:lstStyle/>
          <a:p>
            <a:fld id="{5395729D-E309-45CC-8966-0E30C5685DCA}" type="datetimeFigureOut">
              <a:rPr lang="en-IN" smtClean="0"/>
              <a:t>12-04-2023</a:t>
            </a:fld>
            <a:endParaRPr lang="en-IN"/>
          </a:p>
        </p:txBody>
      </p:sp>
      <p:sp>
        <p:nvSpPr>
          <p:cNvPr id="6" name="Footer Placeholder 5">
            <a:extLst>
              <a:ext uri="{FF2B5EF4-FFF2-40B4-BE49-F238E27FC236}">
                <a16:creationId xmlns:a16="http://schemas.microsoft.com/office/drawing/2014/main" id="{8619D46F-1325-48B9-BEEC-C58CF8F9D0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2AB10D-1BBE-4DBE-BCFD-102B342695D0}"/>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126188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9147-11E4-4E5B-8D30-1853E47A85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8D2FD4-57D4-4298-979D-77F2ABC9E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0026F-41E9-4BEB-8E6A-D6E2921B1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A3F56F-0291-4A5E-995A-F53FE1FFF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1635F9-5969-4472-BE7B-31893FE6B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03C20D-7005-44C3-9933-B6F70C3EA172}"/>
              </a:ext>
            </a:extLst>
          </p:cNvPr>
          <p:cNvSpPr>
            <a:spLocks noGrp="1"/>
          </p:cNvSpPr>
          <p:nvPr>
            <p:ph type="dt" sz="half" idx="10"/>
          </p:nvPr>
        </p:nvSpPr>
        <p:spPr/>
        <p:txBody>
          <a:bodyPr/>
          <a:lstStyle/>
          <a:p>
            <a:fld id="{5395729D-E309-45CC-8966-0E30C5685DCA}" type="datetimeFigureOut">
              <a:rPr lang="en-IN" smtClean="0"/>
              <a:t>12-04-2023</a:t>
            </a:fld>
            <a:endParaRPr lang="en-IN"/>
          </a:p>
        </p:txBody>
      </p:sp>
      <p:sp>
        <p:nvSpPr>
          <p:cNvPr id="8" name="Footer Placeholder 7">
            <a:extLst>
              <a:ext uri="{FF2B5EF4-FFF2-40B4-BE49-F238E27FC236}">
                <a16:creationId xmlns:a16="http://schemas.microsoft.com/office/drawing/2014/main" id="{DEC18267-AC8E-44EA-9B6B-C75964BE76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896287-A280-48BD-85ED-DB0A71D62262}"/>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9231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A7DD-E870-43F5-908B-1FFD54314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CF885B-0E85-402F-BC57-18F72C38C991}"/>
              </a:ext>
            </a:extLst>
          </p:cNvPr>
          <p:cNvSpPr>
            <a:spLocks noGrp="1"/>
          </p:cNvSpPr>
          <p:nvPr>
            <p:ph type="dt" sz="half" idx="10"/>
          </p:nvPr>
        </p:nvSpPr>
        <p:spPr/>
        <p:txBody>
          <a:bodyPr/>
          <a:lstStyle/>
          <a:p>
            <a:fld id="{5395729D-E309-45CC-8966-0E30C5685DCA}" type="datetimeFigureOut">
              <a:rPr lang="en-IN" smtClean="0"/>
              <a:t>12-04-2023</a:t>
            </a:fld>
            <a:endParaRPr lang="en-IN"/>
          </a:p>
        </p:txBody>
      </p:sp>
      <p:sp>
        <p:nvSpPr>
          <p:cNvPr id="4" name="Footer Placeholder 3">
            <a:extLst>
              <a:ext uri="{FF2B5EF4-FFF2-40B4-BE49-F238E27FC236}">
                <a16:creationId xmlns:a16="http://schemas.microsoft.com/office/drawing/2014/main" id="{CE98C78E-A336-459C-8369-5118A87442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FBAFD6-917A-4164-95B6-24EE37161BB9}"/>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59810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F853F-5415-4FE8-839E-1F8FEC21C919}"/>
              </a:ext>
            </a:extLst>
          </p:cNvPr>
          <p:cNvSpPr>
            <a:spLocks noGrp="1"/>
          </p:cNvSpPr>
          <p:nvPr>
            <p:ph type="dt" sz="half" idx="10"/>
          </p:nvPr>
        </p:nvSpPr>
        <p:spPr/>
        <p:txBody>
          <a:bodyPr/>
          <a:lstStyle/>
          <a:p>
            <a:fld id="{5395729D-E309-45CC-8966-0E30C5685DCA}" type="datetimeFigureOut">
              <a:rPr lang="en-IN" smtClean="0"/>
              <a:t>12-04-2023</a:t>
            </a:fld>
            <a:endParaRPr lang="en-IN"/>
          </a:p>
        </p:txBody>
      </p:sp>
      <p:sp>
        <p:nvSpPr>
          <p:cNvPr id="3" name="Footer Placeholder 2">
            <a:extLst>
              <a:ext uri="{FF2B5EF4-FFF2-40B4-BE49-F238E27FC236}">
                <a16:creationId xmlns:a16="http://schemas.microsoft.com/office/drawing/2014/main" id="{C2051F8E-C7C3-4327-A9B3-4D6E0DDCD1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2E13C3-B57D-4A6C-B077-66ADB5EA84D4}"/>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87222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735A-2300-474B-BD63-9294E0C80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B452F3-B992-44AB-9A07-86453F0514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79CFB3-61CB-440C-BC68-E7DF32ED3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641A5-F456-40A5-BD43-6B4E071F8775}"/>
              </a:ext>
            </a:extLst>
          </p:cNvPr>
          <p:cNvSpPr>
            <a:spLocks noGrp="1"/>
          </p:cNvSpPr>
          <p:nvPr>
            <p:ph type="dt" sz="half" idx="10"/>
          </p:nvPr>
        </p:nvSpPr>
        <p:spPr/>
        <p:txBody>
          <a:bodyPr/>
          <a:lstStyle/>
          <a:p>
            <a:fld id="{5395729D-E309-45CC-8966-0E30C5685DCA}" type="datetimeFigureOut">
              <a:rPr lang="en-IN" smtClean="0"/>
              <a:t>12-04-2023</a:t>
            </a:fld>
            <a:endParaRPr lang="en-IN"/>
          </a:p>
        </p:txBody>
      </p:sp>
      <p:sp>
        <p:nvSpPr>
          <p:cNvPr id="6" name="Footer Placeholder 5">
            <a:extLst>
              <a:ext uri="{FF2B5EF4-FFF2-40B4-BE49-F238E27FC236}">
                <a16:creationId xmlns:a16="http://schemas.microsoft.com/office/drawing/2014/main" id="{8E464FCF-C6CF-485A-B552-D0410E2D72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379F19-80EB-45C7-B2F4-D2585B7A3BD5}"/>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87626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17DE-4C64-4ABF-8871-6923B5E02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6045BD-347A-4517-980A-A78EDDAD9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B957C9-A149-4A55-936B-CEFE85877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07E45-4E53-4B66-B706-B28894BB7242}"/>
              </a:ext>
            </a:extLst>
          </p:cNvPr>
          <p:cNvSpPr>
            <a:spLocks noGrp="1"/>
          </p:cNvSpPr>
          <p:nvPr>
            <p:ph type="dt" sz="half" idx="10"/>
          </p:nvPr>
        </p:nvSpPr>
        <p:spPr/>
        <p:txBody>
          <a:bodyPr/>
          <a:lstStyle/>
          <a:p>
            <a:fld id="{5395729D-E309-45CC-8966-0E30C5685DCA}" type="datetimeFigureOut">
              <a:rPr lang="en-IN" smtClean="0"/>
              <a:t>12-04-2023</a:t>
            </a:fld>
            <a:endParaRPr lang="en-IN"/>
          </a:p>
        </p:txBody>
      </p:sp>
      <p:sp>
        <p:nvSpPr>
          <p:cNvPr id="6" name="Footer Placeholder 5">
            <a:extLst>
              <a:ext uri="{FF2B5EF4-FFF2-40B4-BE49-F238E27FC236}">
                <a16:creationId xmlns:a16="http://schemas.microsoft.com/office/drawing/2014/main" id="{F0618B44-C609-413D-BEEC-48C1F1F242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8FEFB1-C0F3-4525-B308-C2FA9086968D}"/>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170454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5605F-ABA0-4C38-AF1B-EC8FC76A4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E98BB5-6CF4-464C-BDC2-0F45B5070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AC55C5-75B2-48AD-98C2-ADCD97D21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5729D-E309-45CC-8966-0E30C5685DCA}" type="datetimeFigureOut">
              <a:rPr lang="en-IN" smtClean="0"/>
              <a:t>12-04-2023</a:t>
            </a:fld>
            <a:endParaRPr lang="en-IN"/>
          </a:p>
        </p:txBody>
      </p:sp>
      <p:sp>
        <p:nvSpPr>
          <p:cNvPr id="5" name="Footer Placeholder 4">
            <a:extLst>
              <a:ext uri="{FF2B5EF4-FFF2-40B4-BE49-F238E27FC236}">
                <a16:creationId xmlns:a16="http://schemas.microsoft.com/office/drawing/2014/main" id="{DA07C963-722D-495C-B945-87421C03A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E690D1-93E0-41C5-A520-2E40BB21C5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9ABE7-4363-4F80-934D-162CCF75ED5B}" type="slidenum">
              <a:rPr lang="en-IN" smtClean="0"/>
              <a:t>‹#›</a:t>
            </a:fld>
            <a:endParaRPr lang="en-IN"/>
          </a:p>
        </p:txBody>
      </p:sp>
    </p:spTree>
    <p:extLst>
      <p:ext uri="{BB962C8B-B14F-4D97-AF65-F5344CB8AC3E}">
        <p14:creationId xmlns:p14="http://schemas.microsoft.com/office/powerpoint/2010/main" val="405254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AD6F-6F89-4C33-B220-D8831B7EE69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73882BD-B578-491E-A679-FDA387202BC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453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3C39-161D-A9A8-04B3-F4B31D64A349}"/>
              </a:ext>
            </a:extLst>
          </p:cNvPr>
          <p:cNvSpPr>
            <a:spLocks noGrp="1"/>
          </p:cNvSpPr>
          <p:nvPr>
            <p:ph type="title"/>
          </p:nvPr>
        </p:nvSpPr>
        <p:spPr/>
        <p:txBody>
          <a:bodyPr/>
          <a:lstStyle/>
          <a:p>
            <a:r>
              <a:rPr lang="en-US" dirty="0"/>
              <a:t>Tree structure</a:t>
            </a:r>
            <a:endParaRPr lang="en-IN" dirty="0"/>
          </a:p>
        </p:txBody>
      </p:sp>
      <p:sp>
        <p:nvSpPr>
          <p:cNvPr id="3" name="Content Placeholder 2">
            <a:extLst>
              <a:ext uri="{FF2B5EF4-FFF2-40B4-BE49-F238E27FC236}">
                <a16:creationId xmlns:a16="http://schemas.microsoft.com/office/drawing/2014/main" id="{2E312E3C-1414-A584-3CFD-0045B416C1CE}"/>
              </a:ext>
            </a:extLst>
          </p:cNvPr>
          <p:cNvSpPr>
            <a:spLocks noGrp="1"/>
          </p:cNvSpPr>
          <p:nvPr>
            <p:ph idx="1"/>
          </p:nvPr>
        </p:nvSpPr>
        <p:spPr/>
        <p:txBody>
          <a:bodyPr>
            <a:normAutofit lnSpcReduction="10000"/>
          </a:bodyPr>
          <a:lstStyle/>
          <a:p>
            <a:r>
              <a:rPr lang="en-US" dirty="0"/>
              <a:t>The top element (node) of a non-empty tree is called the </a:t>
            </a:r>
            <a:r>
              <a:rPr lang="en-US" dirty="0">
                <a:solidFill>
                  <a:schemeClr val="accent1"/>
                </a:solidFill>
              </a:rPr>
              <a:t>root node</a:t>
            </a:r>
          </a:p>
          <a:p>
            <a:endParaRPr lang="en-US" dirty="0"/>
          </a:p>
          <a:p>
            <a:r>
              <a:rPr lang="en-US" dirty="0"/>
              <a:t>Each node (other than root) in the tree has exactly one </a:t>
            </a:r>
            <a:r>
              <a:rPr lang="en-US" dirty="0">
                <a:solidFill>
                  <a:schemeClr val="accent1"/>
                </a:solidFill>
              </a:rPr>
              <a:t>parent node </a:t>
            </a:r>
          </a:p>
          <a:p>
            <a:endParaRPr lang="en-US" dirty="0"/>
          </a:p>
          <a:p>
            <a:r>
              <a:rPr lang="en-US" dirty="0"/>
              <a:t>Each node in the tree has zero or more </a:t>
            </a:r>
            <a:r>
              <a:rPr lang="en-US" dirty="0">
                <a:solidFill>
                  <a:schemeClr val="accent1"/>
                </a:solidFill>
              </a:rPr>
              <a:t>children nodes</a:t>
            </a:r>
          </a:p>
          <a:p>
            <a:endParaRPr lang="en-US" dirty="0">
              <a:solidFill>
                <a:schemeClr val="accent1"/>
              </a:solidFill>
            </a:endParaRPr>
          </a:p>
          <a:p>
            <a:r>
              <a:rPr lang="en-US" dirty="0"/>
              <a:t>Nodes with the same parents are </a:t>
            </a:r>
            <a:r>
              <a:rPr lang="en-US" dirty="0">
                <a:solidFill>
                  <a:schemeClr val="accent1"/>
                </a:solidFill>
              </a:rPr>
              <a:t>siblings</a:t>
            </a:r>
          </a:p>
          <a:p>
            <a:endParaRPr lang="en-US" dirty="0"/>
          </a:p>
          <a:p>
            <a:r>
              <a:rPr lang="en-US" dirty="0"/>
              <a:t>Trees are drawn upside down</a:t>
            </a:r>
          </a:p>
          <a:p>
            <a:endParaRPr lang="en-US" dirty="0"/>
          </a:p>
        </p:txBody>
      </p:sp>
    </p:spTree>
    <p:extLst>
      <p:ext uri="{BB962C8B-B14F-4D97-AF65-F5344CB8AC3E}">
        <p14:creationId xmlns:p14="http://schemas.microsoft.com/office/powerpoint/2010/main" val="2480567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7171-24BF-94D7-3BD7-1A654F9F12CC}"/>
              </a:ext>
            </a:extLst>
          </p:cNvPr>
          <p:cNvSpPr>
            <a:spLocks noGrp="1"/>
          </p:cNvSpPr>
          <p:nvPr>
            <p:ph type="title"/>
          </p:nvPr>
        </p:nvSpPr>
        <p:spPr/>
        <p:txBody>
          <a:bodyPr/>
          <a:lstStyle/>
          <a:p>
            <a:r>
              <a:rPr lang="en-US" dirty="0"/>
              <a:t>Family tree (Ramayana)</a:t>
            </a:r>
            <a:endParaRPr lang="en-IN" dirty="0"/>
          </a:p>
        </p:txBody>
      </p:sp>
      <p:sp>
        <p:nvSpPr>
          <p:cNvPr id="12" name="Oval 11">
            <a:extLst>
              <a:ext uri="{FF2B5EF4-FFF2-40B4-BE49-F238E27FC236}">
                <a16:creationId xmlns:a16="http://schemas.microsoft.com/office/drawing/2014/main" id="{18BE4EEF-3E0B-4E4B-C5B7-855AA32EEE43}"/>
              </a:ext>
            </a:extLst>
          </p:cNvPr>
          <p:cNvSpPr/>
          <p:nvPr/>
        </p:nvSpPr>
        <p:spPr>
          <a:xfrm>
            <a:off x="4993240" y="16906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442FEE7-84F0-A671-E207-3B9505354DB1}"/>
              </a:ext>
            </a:extLst>
          </p:cNvPr>
          <p:cNvSpPr/>
          <p:nvPr/>
        </p:nvSpPr>
        <p:spPr>
          <a:xfrm>
            <a:off x="1159258" y="324037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AE124BD-47AA-ED61-6640-864B6C35FF03}"/>
              </a:ext>
            </a:extLst>
          </p:cNvPr>
          <p:cNvSpPr/>
          <p:nvPr/>
        </p:nvSpPr>
        <p:spPr>
          <a:xfrm>
            <a:off x="3859654" y="322838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1117C072-DB5C-2E7C-2444-96E5ABB60CC9}"/>
              </a:ext>
            </a:extLst>
          </p:cNvPr>
          <p:cNvSpPr/>
          <p:nvPr/>
        </p:nvSpPr>
        <p:spPr>
          <a:xfrm>
            <a:off x="6744982" y="316503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B1BDEFA4-4940-5E80-47D8-33EC1C863482}"/>
              </a:ext>
            </a:extLst>
          </p:cNvPr>
          <p:cNvSpPr/>
          <p:nvPr/>
        </p:nvSpPr>
        <p:spPr>
          <a:xfrm>
            <a:off x="9917980" y="314277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C94A872A-AA07-E030-1755-6E315E254EFF}"/>
              </a:ext>
            </a:extLst>
          </p:cNvPr>
          <p:cNvSpPr/>
          <p:nvPr/>
        </p:nvSpPr>
        <p:spPr>
          <a:xfrm>
            <a:off x="10789574" y="467190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C43679E8-D5B9-2ADB-3C91-1BB4C838B08B}"/>
              </a:ext>
            </a:extLst>
          </p:cNvPr>
          <p:cNvSpPr/>
          <p:nvPr/>
        </p:nvSpPr>
        <p:spPr>
          <a:xfrm>
            <a:off x="9226180" y="464964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14C5A61-1196-FD6A-2F08-2E716E499BE8}"/>
              </a:ext>
            </a:extLst>
          </p:cNvPr>
          <p:cNvSpPr/>
          <p:nvPr/>
        </p:nvSpPr>
        <p:spPr>
          <a:xfrm>
            <a:off x="7549788" y="4689035"/>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7A67A18-56A7-0CE3-8901-F04F8C2E3E53}"/>
              </a:ext>
            </a:extLst>
          </p:cNvPr>
          <p:cNvSpPr/>
          <p:nvPr/>
        </p:nvSpPr>
        <p:spPr>
          <a:xfrm>
            <a:off x="6058322" y="468732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0B42490-968F-6353-757F-8A785D220F09}"/>
              </a:ext>
            </a:extLst>
          </p:cNvPr>
          <p:cNvSpPr/>
          <p:nvPr/>
        </p:nvSpPr>
        <p:spPr>
          <a:xfrm>
            <a:off x="4536034" y="468561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7400685-5EAE-45E2-5DC9-4BCBB1462128}"/>
              </a:ext>
            </a:extLst>
          </p:cNvPr>
          <p:cNvSpPr/>
          <p:nvPr/>
        </p:nvSpPr>
        <p:spPr>
          <a:xfrm>
            <a:off x="3054843" y="467363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7FE7C99F-1FA4-E29B-9D51-6364D2E5F2FE}"/>
              </a:ext>
            </a:extLst>
          </p:cNvPr>
          <p:cNvSpPr/>
          <p:nvPr/>
        </p:nvSpPr>
        <p:spPr>
          <a:xfrm>
            <a:off x="1738037" y="466164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B6C9295A-CC71-7D2F-B41A-0BE0B176899D}"/>
              </a:ext>
            </a:extLst>
          </p:cNvPr>
          <p:cNvSpPr/>
          <p:nvPr/>
        </p:nvSpPr>
        <p:spPr>
          <a:xfrm>
            <a:off x="174655" y="46393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76F09055-343D-627B-01AA-FF1883FA8AC7}"/>
              </a:ext>
            </a:extLst>
          </p:cNvPr>
          <p:cNvCxnSpPr>
            <a:stCxn id="12" idx="3"/>
            <a:endCxn id="14" idx="0"/>
          </p:cNvCxnSpPr>
          <p:nvPr/>
        </p:nvCxnSpPr>
        <p:spPr>
          <a:xfrm flipH="1">
            <a:off x="4347677" y="2422442"/>
            <a:ext cx="788501" cy="805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BEBC6C-2F53-30C5-56B7-A594C20B0A5B}"/>
              </a:ext>
            </a:extLst>
          </p:cNvPr>
          <p:cNvCxnSpPr>
            <a:stCxn id="12" idx="2"/>
            <a:endCxn id="13" idx="0"/>
          </p:cNvCxnSpPr>
          <p:nvPr/>
        </p:nvCxnSpPr>
        <p:spPr>
          <a:xfrm flipH="1">
            <a:off x="1647281" y="2119340"/>
            <a:ext cx="3345959" cy="112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56A5F45-9020-9E33-788B-ECF8E6A69F4D}"/>
              </a:ext>
            </a:extLst>
          </p:cNvPr>
          <p:cNvCxnSpPr>
            <a:stCxn id="12" idx="5"/>
            <a:endCxn id="15" idx="0"/>
          </p:cNvCxnSpPr>
          <p:nvPr/>
        </p:nvCxnSpPr>
        <p:spPr>
          <a:xfrm>
            <a:off x="5826347" y="2422442"/>
            <a:ext cx="1406658" cy="742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1D2922-861A-5551-F6A7-F498B3675033}"/>
              </a:ext>
            </a:extLst>
          </p:cNvPr>
          <p:cNvCxnSpPr>
            <a:stCxn id="12" idx="6"/>
            <a:endCxn id="16" idx="1"/>
          </p:cNvCxnSpPr>
          <p:nvPr/>
        </p:nvCxnSpPr>
        <p:spPr>
          <a:xfrm>
            <a:off x="5969285" y="2119340"/>
            <a:ext cx="4091633" cy="114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9D4A45-E136-EB3F-63DD-51FD88F5FC1E}"/>
              </a:ext>
            </a:extLst>
          </p:cNvPr>
          <p:cNvCxnSpPr>
            <a:stCxn id="13" idx="3"/>
            <a:endCxn id="24" idx="0"/>
          </p:cNvCxnSpPr>
          <p:nvPr/>
        </p:nvCxnSpPr>
        <p:spPr>
          <a:xfrm flipH="1">
            <a:off x="662678" y="3972124"/>
            <a:ext cx="639518" cy="6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3ECE0F1-41EC-4D24-8B11-55D819B62D3B}"/>
              </a:ext>
            </a:extLst>
          </p:cNvPr>
          <p:cNvCxnSpPr>
            <a:stCxn id="13" idx="5"/>
            <a:endCxn id="23" idx="0"/>
          </p:cNvCxnSpPr>
          <p:nvPr/>
        </p:nvCxnSpPr>
        <p:spPr>
          <a:xfrm>
            <a:off x="1992365" y="3972124"/>
            <a:ext cx="233695" cy="68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9E698-ED26-4C9B-5EDE-B6467AAFE43D}"/>
              </a:ext>
            </a:extLst>
          </p:cNvPr>
          <p:cNvCxnSpPr>
            <a:stCxn id="14" idx="3"/>
            <a:endCxn id="22" idx="0"/>
          </p:cNvCxnSpPr>
          <p:nvPr/>
        </p:nvCxnSpPr>
        <p:spPr>
          <a:xfrm flipH="1">
            <a:off x="3542866" y="3960140"/>
            <a:ext cx="459726" cy="71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E641CA-3869-E06E-E672-88E10ABD517A}"/>
              </a:ext>
            </a:extLst>
          </p:cNvPr>
          <p:cNvCxnSpPr>
            <a:stCxn id="14" idx="5"/>
            <a:endCxn id="21" idx="0"/>
          </p:cNvCxnSpPr>
          <p:nvPr/>
        </p:nvCxnSpPr>
        <p:spPr>
          <a:xfrm>
            <a:off x="4692761" y="3960140"/>
            <a:ext cx="331296" cy="72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9581B0-DF2B-F36E-0D73-5A8BD660B9B7}"/>
              </a:ext>
            </a:extLst>
          </p:cNvPr>
          <p:cNvCxnSpPr>
            <a:stCxn id="15" idx="3"/>
            <a:endCxn id="20" idx="0"/>
          </p:cNvCxnSpPr>
          <p:nvPr/>
        </p:nvCxnSpPr>
        <p:spPr>
          <a:xfrm flipH="1">
            <a:off x="6546345" y="3896785"/>
            <a:ext cx="341575" cy="79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944A24-DA0B-58BC-4190-3D73D99AAF0E}"/>
              </a:ext>
            </a:extLst>
          </p:cNvPr>
          <p:cNvCxnSpPr>
            <a:stCxn id="15" idx="5"/>
            <a:endCxn id="19" idx="0"/>
          </p:cNvCxnSpPr>
          <p:nvPr/>
        </p:nvCxnSpPr>
        <p:spPr>
          <a:xfrm>
            <a:off x="7578089" y="3896785"/>
            <a:ext cx="459722" cy="79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450794-1FD8-93F9-576C-DC2D48D14AF2}"/>
              </a:ext>
            </a:extLst>
          </p:cNvPr>
          <p:cNvCxnSpPr>
            <a:stCxn id="16" idx="3"/>
            <a:endCxn id="18" idx="0"/>
          </p:cNvCxnSpPr>
          <p:nvPr/>
        </p:nvCxnSpPr>
        <p:spPr>
          <a:xfrm flipH="1">
            <a:off x="9714203" y="3874527"/>
            <a:ext cx="346715" cy="775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7230F22-B65C-F633-ED26-E0685BDA704D}"/>
              </a:ext>
            </a:extLst>
          </p:cNvPr>
          <p:cNvCxnSpPr>
            <a:stCxn id="16" idx="5"/>
            <a:endCxn id="17" idx="0"/>
          </p:cNvCxnSpPr>
          <p:nvPr/>
        </p:nvCxnSpPr>
        <p:spPr>
          <a:xfrm>
            <a:off x="10751087" y="3874527"/>
            <a:ext cx="526510" cy="79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BB1F522-CA4B-81B7-5DD8-71B682213B3D}"/>
              </a:ext>
            </a:extLst>
          </p:cNvPr>
          <p:cNvSpPr/>
          <p:nvPr/>
        </p:nvSpPr>
        <p:spPr>
          <a:xfrm>
            <a:off x="1017134" y="593392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9BD95CBC-9B5C-572B-0F18-017147424239}"/>
              </a:ext>
            </a:extLst>
          </p:cNvPr>
          <p:cNvSpPr/>
          <p:nvPr/>
        </p:nvSpPr>
        <p:spPr>
          <a:xfrm>
            <a:off x="2474352" y="592194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E81EAB3B-E569-76B6-23EB-881919BC94F7}"/>
              </a:ext>
            </a:extLst>
          </p:cNvPr>
          <p:cNvCxnSpPr>
            <a:stCxn id="23" idx="4"/>
            <a:endCxn id="49" idx="0"/>
          </p:cNvCxnSpPr>
          <p:nvPr/>
        </p:nvCxnSpPr>
        <p:spPr>
          <a:xfrm flipH="1">
            <a:off x="1505157" y="5518949"/>
            <a:ext cx="720903" cy="414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DAEE453-13F4-BBFB-1B8E-DA1D658A6E33}"/>
              </a:ext>
            </a:extLst>
          </p:cNvPr>
          <p:cNvCxnSpPr>
            <a:stCxn id="23" idx="4"/>
            <a:endCxn id="50" idx="0"/>
          </p:cNvCxnSpPr>
          <p:nvPr/>
        </p:nvCxnSpPr>
        <p:spPr>
          <a:xfrm>
            <a:off x="2226060" y="5518949"/>
            <a:ext cx="736315" cy="40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6308CCA-E2BE-CFC1-86FB-E1910B38684C}"/>
              </a:ext>
            </a:extLst>
          </p:cNvPr>
          <p:cNvSpPr txBox="1"/>
          <p:nvPr/>
        </p:nvSpPr>
        <p:spPr>
          <a:xfrm>
            <a:off x="4791173" y="1855072"/>
            <a:ext cx="1463258" cy="369332"/>
          </a:xfrm>
          <a:prstGeom prst="rect">
            <a:avLst/>
          </a:prstGeom>
          <a:noFill/>
        </p:spPr>
        <p:txBody>
          <a:bodyPr wrap="square" rtlCol="0">
            <a:spAutoFit/>
          </a:bodyPr>
          <a:lstStyle/>
          <a:p>
            <a:r>
              <a:rPr lang="en-US" b="1" dirty="0">
                <a:solidFill>
                  <a:srgbClr val="FF0000"/>
                </a:solidFill>
              </a:rPr>
              <a:t>DASHRATHA</a:t>
            </a:r>
            <a:endParaRPr lang="en-IN" b="1" dirty="0">
              <a:solidFill>
                <a:srgbClr val="FF0000"/>
              </a:solidFill>
            </a:endParaRPr>
          </a:p>
        </p:txBody>
      </p:sp>
      <p:sp>
        <p:nvSpPr>
          <p:cNvPr id="56" name="TextBox 55">
            <a:extLst>
              <a:ext uri="{FF2B5EF4-FFF2-40B4-BE49-F238E27FC236}">
                <a16:creationId xmlns:a16="http://schemas.microsoft.com/office/drawing/2014/main" id="{EB453EAC-F8E0-9F3A-3648-9FB9CB05FBF1}"/>
              </a:ext>
            </a:extLst>
          </p:cNvPr>
          <p:cNvSpPr txBox="1"/>
          <p:nvPr/>
        </p:nvSpPr>
        <p:spPr>
          <a:xfrm>
            <a:off x="1172947" y="3384206"/>
            <a:ext cx="1463258" cy="369332"/>
          </a:xfrm>
          <a:prstGeom prst="rect">
            <a:avLst/>
          </a:prstGeom>
          <a:noFill/>
        </p:spPr>
        <p:txBody>
          <a:bodyPr wrap="square" rtlCol="0">
            <a:spAutoFit/>
          </a:bodyPr>
          <a:lstStyle/>
          <a:p>
            <a:r>
              <a:rPr lang="en-US" b="1" dirty="0">
                <a:solidFill>
                  <a:srgbClr val="FF0000"/>
                </a:solidFill>
              </a:rPr>
              <a:t>RAMA</a:t>
            </a:r>
            <a:endParaRPr lang="en-IN" b="1" dirty="0">
              <a:solidFill>
                <a:srgbClr val="FF0000"/>
              </a:solidFill>
            </a:endParaRPr>
          </a:p>
        </p:txBody>
      </p:sp>
      <p:sp>
        <p:nvSpPr>
          <p:cNvPr id="57" name="TextBox 56">
            <a:extLst>
              <a:ext uri="{FF2B5EF4-FFF2-40B4-BE49-F238E27FC236}">
                <a16:creationId xmlns:a16="http://schemas.microsoft.com/office/drawing/2014/main" id="{C885C00B-427F-D7BE-0F7A-CF92F7035969}"/>
              </a:ext>
            </a:extLst>
          </p:cNvPr>
          <p:cNvSpPr txBox="1"/>
          <p:nvPr/>
        </p:nvSpPr>
        <p:spPr>
          <a:xfrm>
            <a:off x="3739769" y="3403044"/>
            <a:ext cx="1463258" cy="369332"/>
          </a:xfrm>
          <a:prstGeom prst="rect">
            <a:avLst/>
          </a:prstGeom>
          <a:noFill/>
        </p:spPr>
        <p:txBody>
          <a:bodyPr wrap="square" rtlCol="0">
            <a:spAutoFit/>
          </a:bodyPr>
          <a:lstStyle/>
          <a:p>
            <a:r>
              <a:rPr lang="en-US" b="1" dirty="0">
                <a:solidFill>
                  <a:srgbClr val="FF0000"/>
                </a:solidFill>
              </a:rPr>
              <a:t>BHARATHA</a:t>
            </a:r>
            <a:endParaRPr lang="en-IN" b="1" dirty="0">
              <a:solidFill>
                <a:srgbClr val="FF0000"/>
              </a:solidFill>
            </a:endParaRPr>
          </a:p>
        </p:txBody>
      </p:sp>
      <p:sp>
        <p:nvSpPr>
          <p:cNvPr id="58" name="TextBox 57">
            <a:extLst>
              <a:ext uri="{FF2B5EF4-FFF2-40B4-BE49-F238E27FC236}">
                <a16:creationId xmlns:a16="http://schemas.microsoft.com/office/drawing/2014/main" id="{2C2A1A45-CD31-64A4-E9B9-5C891490E2B0}"/>
              </a:ext>
            </a:extLst>
          </p:cNvPr>
          <p:cNvSpPr txBox="1"/>
          <p:nvPr/>
        </p:nvSpPr>
        <p:spPr>
          <a:xfrm>
            <a:off x="6563453" y="3401334"/>
            <a:ext cx="1463258" cy="369332"/>
          </a:xfrm>
          <a:prstGeom prst="rect">
            <a:avLst/>
          </a:prstGeom>
          <a:noFill/>
        </p:spPr>
        <p:txBody>
          <a:bodyPr wrap="square" rtlCol="0">
            <a:spAutoFit/>
          </a:bodyPr>
          <a:lstStyle/>
          <a:p>
            <a:r>
              <a:rPr lang="en-US" b="1" dirty="0">
                <a:solidFill>
                  <a:srgbClr val="FF0000"/>
                </a:solidFill>
              </a:rPr>
              <a:t>LAKSHMANA</a:t>
            </a:r>
            <a:endParaRPr lang="en-IN" b="1" dirty="0">
              <a:solidFill>
                <a:srgbClr val="FF0000"/>
              </a:solidFill>
            </a:endParaRPr>
          </a:p>
        </p:txBody>
      </p:sp>
      <p:sp>
        <p:nvSpPr>
          <p:cNvPr id="59" name="TextBox 58">
            <a:extLst>
              <a:ext uri="{FF2B5EF4-FFF2-40B4-BE49-F238E27FC236}">
                <a16:creationId xmlns:a16="http://schemas.microsoft.com/office/drawing/2014/main" id="{CA655833-841D-7780-81A2-5B75C3F03306}"/>
              </a:ext>
            </a:extLst>
          </p:cNvPr>
          <p:cNvSpPr txBox="1"/>
          <p:nvPr/>
        </p:nvSpPr>
        <p:spPr>
          <a:xfrm>
            <a:off x="9572069" y="3389350"/>
            <a:ext cx="1668738" cy="369332"/>
          </a:xfrm>
          <a:prstGeom prst="rect">
            <a:avLst/>
          </a:prstGeom>
          <a:noFill/>
        </p:spPr>
        <p:txBody>
          <a:bodyPr wrap="square" rtlCol="0">
            <a:spAutoFit/>
          </a:bodyPr>
          <a:lstStyle/>
          <a:p>
            <a:r>
              <a:rPr lang="en-US" b="1" dirty="0">
                <a:solidFill>
                  <a:srgbClr val="FF0000"/>
                </a:solidFill>
              </a:rPr>
              <a:t>SHATRUGHANA</a:t>
            </a:r>
            <a:endParaRPr lang="en-IN" b="1" dirty="0">
              <a:solidFill>
                <a:srgbClr val="FF0000"/>
              </a:solidFill>
            </a:endParaRPr>
          </a:p>
        </p:txBody>
      </p:sp>
      <p:sp>
        <p:nvSpPr>
          <p:cNvPr id="60" name="TextBox 59">
            <a:extLst>
              <a:ext uri="{FF2B5EF4-FFF2-40B4-BE49-F238E27FC236}">
                <a16:creationId xmlns:a16="http://schemas.microsoft.com/office/drawing/2014/main" id="{93E0C5EA-53C1-E649-818F-65687CB46320}"/>
              </a:ext>
            </a:extLst>
          </p:cNvPr>
          <p:cNvSpPr txBox="1"/>
          <p:nvPr/>
        </p:nvSpPr>
        <p:spPr>
          <a:xfrm>
            <a:off x="215744" y="4748954"/>
            <a:ext cx="1463258" cy="369332"/>
          </a:xfrm>
          <a:prstGeom prst="rect">
            <a:avLst/>
          </a:prstGeom>
          <a:noFill/>
        </p:spPr>
        <p:txBody>
          <a:bodyPr wrap="square" rtlCol="0">
            <a:spAutoFit/>
          </a:bodyPr>
          <a:lstStyle/>
          <a:p>
            <a:r>
              <a:rPr lang="en-US" b="1" dirty="0">
                <a:solidFill>
                  <a:srgbClr val="FF0000"/>
                </a:solidFill>
              </a:rPr>
              <a:t>LUVA</a:t>
            </a:r>
            <a:endParaRPr lang="en-IN" b="1" dirty="0">
              <a:solidFill>
                <a:srgbClr val="FF0000"/>
              </a:solidFill>
            </a:endParaRPr>
          </a:p>
        </p:txBody>
      </p:sp>
      <p:sp>
        <p:nvSpPr>
          <p:cNvPr id="61" name="TextBox 60">
            <a:extLst>
              <a:ext uri="{FF2B5EF4-FFF2-40B4-BE49-F238E27FC236}">
                <a16:creationId xmlns:a16="http://schemas.microsoft.com/office/drawing/2014/main" id="{DD5627A2-9FC5-E102-51D1-1716E083FF97}"/>
              </a:ext>
            </a:extLst>
          </p:cNvPr>
          <p:cNvSpPr txBox="1"/>
          <p:nvPr/>
        </p:nvSpPr>
        <p:spPr>
          <a:xfrm>
            <a:off x="1827072" y="4860258"/>
            <a:ext cx="1463258" cy="369332"/>
          </a:xfrm>
          <a:prstGeom prst="rect">
            <a:avLst/>
          </a:prstGeom>
          <a:noFill/>
        </p:spPr>
        <p:txBody>
          <a:bodyPr wrap="square" rtlCol="0">
            <a:spAutoFit/>
          </a:bodyPr>
          <a:lstStyle/>
          <a:p>
            <a:r>
              <a:rPr lang="en-US" b="1" dirty="0">
                <a:solidFill>
                  <a:srgbClr val="FF0000"/>
                </a:solidFill>
              </a:rPr>
              <a:t>KUSHA</a:t>
            </a:r>
            <a:endParaRPr lang="en-IN" b="1" dirty="0">
              <a:solidFill>
                <a:srgbClr val="FF0000"/>
              </a:solidFill>
            </a:endParaRPr>
          </a:p>
        </p:txBody>
      </p:sp>
      <p:sp>
        <p:nvSpPr>
          <p:cNvPr id="62" name="TextBox 61">
            <a:extLst>
              <a:ext uri="{FF2B5EF4-FFF2-40B4-BE49-F238E27FC236}">
                <a16:creationId xmlns:a16="http://schemas.microsoft.com/office/drawing/2014/main" id="{CDE6452A-5CC3-7FB6-F64E-F8FCDA41C617}"/>
              </a:ext>
            </a:extLst>
          </p:cNvPr>
          <p:cNvSpPr txBox="1"/>
          <p:nvPr/>
        </p:nvSpPr>
        <p:spPr>
          <a:xfrm>
            <a:off x="3037710" y="4889370"/>
            <a:ext cx="1463258" cy="369332"/>
          </a:xfrm>
          <a:prstGeom prst="rect">
            <a:avLst/>
          </a:prstGeom>
          <a:noFill/>
        </p:spPr>
        <p:txBody>
          <a:bodyPr wrap="square" rtlCol="0">
            <a:spAutoFit/>
          </a:bodyPr>
          <a:lstStyle/>
          <a:p>
            <a:r>
              <a:rPr lang="en-US" b="1" dirty="0">
                <a:solidFill>
                  <a:srgbClr val="FF0000"/>
                </a:solidFill>
              </a:rPr>
              <a:t>TAKSHA</a:t>
            </a:r>
            <a:endParaRPr lang="en-IN" b="1" dirty="0">
              <a:solidFill>
                <a:srgbClr val="FF0000"/>
              </a:solidFill>
            </a:endParaRPr>
          </a:p>
        </p:txBody>
      </p:sp>
      <p:sp>
        <p:nvSpPr>
          <p:cNvPr id="63" name="TextBox 62">
            <a:extLst>
              <a:ext uri="{FF2B5EF4-FFF2-40B4-BE49-F238E27FC236}">
                <a16:creationId xmlns:a16="http://schemas.microsoft.com/office/drawing/2014/main" id="{2F052F4D-FE9C-3AE9-60FD-7C4EF42871BE}"/>
              </a:ext>
            </a:extLst>
          </p:cNvPr>
          <p:cNvSpPr txBox="1"/>
          <p:nvPr/>
        </p:nvSpPr>
        <p:spPr>
          <a:xfrm>
            <a:off x="4423013" y="4908208"/>
            <a:ext cx="1463258" cy="369332"/>
          </a:xfrm>
          <a:prstGeom prst="rect">
            <a:avLst/>
          </a:prstGeom>
          <a:noFill/>
        </p:spPr>
        <p:txBody>
          <a:bodyPr wrap="square" rtlCol="0">
            <a:spAutoFit/>
          </a:bodyPr>
          <a:lstStyle/>
          <a:p>
            <a:r>
              <a:rPr lang="en-US" b="1" dirty="0">
                <a:solidFill>
                  <a:srgbClr val="FF0000"/>
                </a:solidFill>
              </a:rPr>
              <a:t>PUSHKALA</a:t>
            </a:r>
            <a:endParaRPr lang="en-IN" b="1" dirty="0">
              <a:solidFill>
                <a:srgbClr val="FF0000"/>
              </a:solidFill>
            </a:endParaRPr>
          </a:p>
        </p:txBody>
      </p:sp>
      <p:sp>
        <p:nvSpPr>
          <p:cNvPr id="64" name="TextBox 63">
            <a:extLst>
              <a:ext uri="{FF2B5EF4-FFF2-40B4-BE49-F238E27FC236}">
                <a16:creationId xmlns:a16="http://schemas.microsoft.com/office/drawing/2014/main" id="{A63FB38B-B7D9-A1D3-4457-B5F3CA05864E}"/>
              </a:ext>
            </a:extLst>
          </p:cNvPr>
          <p:cNvSpPr txBox="1"/>
          <p:nvPr/>
        </p:nvSpPr>
        <p:spPr>
          <a:xfrm>
            <a:off x="6044611" y="4885949"/>
            <a:ext cx="1463258" cy="369332"/>
          </a:xfrm>
          <a:prstGeom prst="rect">
            <a:avLst/>
          </a:prstGeom>
          <a:noFill/>
        </p:spPr>
        <p:txBody>
          <a:bodyPr wrap="square" rtlCol="0">
            <a:spAutoFit/>
          </a:bodyPr>
          <a:lstStyle/>
          <a:p>
            <a:r>
              <a:rPr lang="en-US" b="1" dirty="0">
                <a:solidFill>
                  <a:srgbClr val="FF0000"/>
                </a:solidFill>
              </a:rPr>
              <a:t>SUBAHU</a:t>
            </a:r>
            <a:endParaRPr lang="en-IN" b="1" dirty="0">
              <a:solidFill>
                <a:srgbClr val="FF0000"/>
              </a:solidFill>
            </a:endParaRPr>
          </a:p>
        </p:txBody>
      </p:sp>
      <p:sp>
        <p:nvSpPr>
          <p:cNvPr id="65" name="TextBox 64">
            <a:extLst>
              <a:ext uri="{FF2B5EF4-FFF2-40B4-BE49-F238E27FC236}">
                <a16:creationId xmlns:a16="http://schemas.microsoft.com/office/drawing/2014/main" id="{3B218BB4-23DB-246C-B10B-33CAC74229A6}"/>
              </a:ext>
            </a:extLst>
          </p:cNvPr>
          <p:cNvSpPr txBox="1"/>
          <p:nvPr/>
        </p:nvSpPr>
        <p:spPr>
          <a:xfrm>
            <a:off x="7296345" y="4873965"/>
            <a:ext cx="2080518" cy="369332"/>
          </a:xfrm>
          <a:prstGeom prst="rect">
            <a:avLst/>
          </a:prstGeom>
          <a:noFill/>
        </p:spPr>
        <p:txBody>
          <a:bodyPr wrap="square" rtlCol="0">
            <a:spAutoFit/>
          </a:bodyPr>
          <a:lstStyle/>
          <a:p>
            <a:r>
              <a:rPr lang="en-US" b="1" dirty="0">
                <a:solidFill>
                  <a:srgbClr val="FF0000"/>
                </a:solidFill>
              </a:rPr>
              <a:t>SHATRUGHATI</a:t>
            </a:r>
            <a:endParaRPr lang="en-IN" b="1" dirty="0">
              <a:solidFill>
                <a:srgbClr val="FF0000"/>
              </a:solidFill>
            </a:endParaRPr>
          </a:p>
        </p:txBody>
      </p:sp>
      <p:sp>
        <p:nvSpPr>
          <p:cNvPr id="66" name="TextBox 65">
            <a:extLst>
              <a:ext uri="{FF2B5EF4-FFF2-40B4-BE49-F238E27FC236}">
                <a16:creationId xmlns:a16="http://schemas.microsoft.com/office/drawing/2014/main" id="{FA93CB24-599F-A78C-4EFD-DC272B2E1E26}"/>
              </a:ext>
            </a:extLst>
          </p:cNvPr>
          <p:cNvSpPr txBox="1"/>
          <p:nvPr/>
        </p:nvSpPr>
        <p:spPr>
          <a:xfrm>
            <a:off x="9205617" y="4892803"/>
            <a:ext cx="2080518" cy="369332"/>
          </a:xfrm>
          <a:prstGeom prst="rect">
            <a:avLst/>
          </a:prstGeom>
          <a:noFill/>
        </p:spPr>
        <p:txBody>
          <a:bodyPr wrap="square" rtlCol="0">
            <a:spAutoFit/>
          </a:bodyPr>
          <a:lstStyle/>
          <a:p>
            <a:r>
              <a:rPr lang="en-US" b="1" dirty="0">
                <a:solidFill>
                  <a:srgbClr val="FF0000"/>
                </a:solidFill>
              </a:rPr>
              <a:t>ANGADA</a:t>
            </a:r>
            <a:endParaRPr lang="en-IN" b="1" dirty="0">
              <a:solidFill>
                <a:srgbClr val="FF0000"/>
              </a:solidFill>
            </a:endParaRPr>
          </a:p>
        </p:txBody>
      </p:sp>
      <p:sp>
        <p:nvSpPr>
          <p:cNvPr id="67" name="TextBox 66">
            <a:extLst>
              <a:ext uri="{FF2B5EF4-FFF2-40B4-BE49-F238E27FC236}">
                <a16:creationId xmlns:a16="http://schemas.microsoft.com/office/drawing/2014/main" id="{70C6B473-0E35-47A3-4F49-F2B6817E0D30}"/>
              </a:ext>
            </a:extLst>
          </p:cNvPr>
          <p:cNvSpPr txBox="1"/>
          <p:nvPr/>
        </p:nvSpPr>
        <p:spPr>
          <a:xfrm>
            <a:off x="10570365" y="4880819"/>
            <a:ext cx="1904139" cy="369332"/>
          </a:xfrm>
          <a:prstGeom prst="rect">
            <a:avLst/>
          </a:prstGeom>
          <a:noFill/>
        </p:spPr>
        <p:txBody>
          <a:bodyPr wrap="square" rtlCol="0">
            <a:spAutoFit/>
          </a:bodyPr>
          <a:lstStyle/>
          <a:p>
            <a:r>
              <a:rPr lang="en-US" b="1" dirty="0">
                <a:solidFill>
                  <a:srgbClr val="FF0000"/>
                </a:solidFill>
              </a:rPr>
              <a:t>CHANDRAKETU</a:t>
            </a:r>
            <a:endParaRPr lang="en-IN" b="1" dirty="0">
              <a:solidFill>
                <a:srgbClr val="FF0000"/>
              </a:solidFill>
            </a:endParaRPr>
          </a:p>
        </p:txBody>
      </p:sp>
      <p:sp>
        <p:nvSpPr>
          <p:cNvPr id="68" name="TextBox 67">
            <a:extLst>
              <a:ext uri="{FF2B5EF4-FFF2-40B4-BE49-F238E27FC236}">
                <a16:creationId xmlns:a16="http://schemas.microsoft.com/office/drawing/2014/main" id="{69C95EA4-6BD0-6D33-A405-1114BD9BD0A6}"/>
              </a:ext>
            </a:extLst>
          </p:cNvPr>
          <p:cNvSpPr txBox="1"/>
          <p:nvPr/>
        </p:nvSpPr>
        <p:spPr>
          <a:xfrm>
            <a:off x="1034210" y="6101729"/>
            <a:ext cx="958155" cy="369332"/>
          </a:xfrm>
          <a:prstGeom prst="rect">
            <a:avLst/>
          </a:prstGeom>
          <a:noFill/>
        </p:spPr>
        <p:txBody>
          <a:bodyPr wrap="square" rtlCol="0">
            <a:spAutoFit/>
          </a:bodyPr>
          <a:lstStyle/>
          <a:p>
            <a:r>
              <a:rPr lang="en-US" b="1">
                <a:solidFill>
                  <a:srgbClr val="FF0000"/>
                </a:solidFill>
              </a:rPr>
              <a:t>ATITHI</a:t>
            </a:r>
            <a:endParaRPr lang="en-IN" b="1" dirty="0">
              <a:solidFill>
                <a:srgbClr val="FF0000"/>
              </a:solidFill>
            </a:endParaRPr>
          </a:p>
        </p:txBody>
      </p:sp>
      <p:sp>
        <p:nvSpPr>
          <p:cNvPr id="69" name="TextBox 68">
            <a:extLst>
              <a:ext uri="{FF2B5EF4-FFF2-40B4-BE49-F238E27FC236}">
                <a16:creationId xmlns:a16="http://schemas.microsoft.com/office/drawing/2014/main" id="{128CFB19-73EA-1065-DD41-31E5245D0B2C}"/>
              </a:ext>
            </a:extLst>
          </p:cNvPr>
          <p:cNvSpPr txBox="1"/>
          <p:nvPr/>
        </p:nvSpPr>
        <p:spPr>
          <a:xfrm>
            <a:off x="2296216" y="6120567"/>
            <a:ext cx="2065159" cy="369332"/>
          </a:xfrm>
          <a:prstGeom prst="rect">
            <a:avLst/>
          </a:prstGeom>
          <a:noFill/>
        </p:spPr>
        <p:txBody>
          <a:bodyPr wrap="square" rtlCol="0">
            <a:spAutoFit/>
          </a:bodyPr>
          <a:lstStyle/>
          <a:p>
            <a:r>
              <a:rPr lang="en-US" b="1" dirty="0">
                <a:solidFill>
                  <a:srgbClr val="FF0000"/>
                </a:solidFill>
              </a:rPr>
              <a:t>KANAKAMALIKA</a:t>
            </a:r>
            <a:endParaRPr lang="en-IN" b="1" dirty="0">
              <a:solidFill>
                <a:srgbClr val="FF0000"/>
              </a:solidFill>
            </a:endParaRPr>
          </a:p>
        </p:txBody>
      </p:sp>
      <p:sp>
        <p:nvSpPr>
          <p:cNvPr id="70" name="TextBox 69">
            <a:extLst>
              <a:ext uri="{FF2B5EF4-FFF2-40B4-BE49-F238E27FC236}">
                <a16:creationId xmlns:a16="http://schemas.microsoft.com/office/drawing/2014/main" id="{75A6389A-63DE-D7B2-0ACB-D2688588F1F3}"/>
              </a:ext>
            </a:extLst>
          </p:cNvPr>
          <p:cNvSpPr txBox="1"/>
          <p:nvPr/>
        </p:nvSpPr>
        <p:spPr>
          <a:xfrm>
            <a:off x="8311793" y="503436"/>
            <a:ext cx="3390472" cy="1200329"/>
          </a:xfrm>
          <a:prstGeom prst="rect">
            <a:avLst/>
          </a:prstGeom>
          <a:noFill/>
        </p:spPr>
        <p:txBody>
          <a:bodyPr wrap="square" rtlCol="0">
            <a:spAutoFit/>
          </a:bodyPr>
          <a:lstStyle/>
          <a:p>
            <a:r>
              <a:rPr lang="en-US" b="1" dirty="0"/>
              <a:t>ROOT</a:t>
            </a:r>
          </a:p>
          <a:p>
            <a:r>
              <a:rPr lang="en-US" b="1" dirty="0"/>
              <a:t>PARENT</a:t>
            </a:r>
          </a:p>
          <a:p>
            <a:r>
              <a:rPr lang="en-US" b="1" dirty="0"/>
              <a:t>CHILDREN</a:t>
            </a:r>
          </a:p>
          <a:p>
            <a:r>
              <a:rPr lang="en-US" b="1" dirty="0"/>
              <a:t>SIBLING</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7753394-1D08-87B4-837A-9BEDC4F91579}"/>
                  </a:ext>
                </a:extLst>
              </p14:cNvPr>
              <p14:cNvContentPartPr/>
              <p14:nvPr/>
            </p14:nvContentPartPr>
            <p14:xfrm>
              <a:off x="5379480" y="1450800"/>
              <a:ext cx="128520" cy="237600"/>
            </p14:xfrm>
          </p:contentPart>
        </mc:Choice>
        <mc:Fallback xmlns="">
          <p:pic>
            <p:nvPicPr>
              <p:cNvPr id="3" name="Ink 2">
                <a:extLst>
                  <a:ext uri="{FF2B5EF4-FFF2-40B4-BE49-F238E27FC236}">
                    <a16:creationId xmlns:a16="http://schemas.microsoft.com/office/drawing/2014/main" id="{47753394-1D08-87B4-837A-9BEDC4F91579}"/>
                  </a:ext>
                </a:extLst>
              </p:cNvPr>
              <p:cNvPicPr/>
              <p:nvPr/>
            </p:nvPicPr>
            <p:blipFill>
              <a:blip r:embed="rId4"/>
              <a:stretch>
                <a:fillRect/>
              </a:stretch>
            </p:blipFill>
            <p:spPr>
              <a:xfrm>
                <a:off x="5370120" y="1441440"/>
                <a:ext cx="147240" cy="256320"/>
              </a:xfrm>
              <a:prstGeom prst="rect">
                <a:avLst/>
              </a:prstGeom>
            </p:spPr>
          </p:pic>
        </mc:Fallback>
      </mc:AlternateContent>
    </p:spTree>
    <p:extLst>
      <p:ext uri="{BB962C8B-B14F-4D97-AF65-F5344CB8AC3E}">
        <p14:creationId xmlns:p14="http://schemas.microsoft.com/office/powerpoint/2010/main" val="215839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3256-84B6-D75D-3BD3-4CC313F8DF7E}"/>
              </a:ext>
            </a:extLst>
          </p:cNvPr>
          <p:cNvSpPr>
            <a:spLocks noGrp="1"/>
          </p:cNvSpPr>
          <p:nvPr>
            <p:ph type="title"/>
          </p:nvPr>
        </p:nvSpPr>
        <p:spPr/>
        <p:txBody>
          <a:bodyPr/>
          <a:lstStyle/>
          <a:p>
            <a:r>
              <a:rPr lang="en-US" dirty="0"/>
              <a:t>Terminology</a:t>
            </a:r>
            <a:endParaRPr lang="en-IN" dirty="0"/>
          </a:p>
        </p:txBody>
      </p:sp>
      <p:sp>
        <p:nvSpPr>
          <p:cNvPr id="3" name="Content Placeholder 2">
            <a:extLst>
              <a:ext uri="{FF2B5EF4-FFF2-40B4-BE49-F238E27FC236}">
                <a16:creationId xmlns:a16="http://schemas.microsoft.com/office/drawing/2014/main" id="{906E9CE2-BF9E-304C-42AE-4F376141CD5E}"/>
              </a:ext>
            </a:extLst>
          </p:cNvPr>
          <p:cNvSpPr>
            <a:spLocks noGrp="1"/>
          </p:cNvSpPr>
          <p:nvPr>
            <p:ph idx="1"/>
          </p:nvPr>
        </p:nvSpPr>
        <p:spPr/>
        <p:txBody>
          <a:bodyPr/>
          <a:lstStyle/>
          <a:p>
            <a:r>
              <a:rPr lang="en-US" dirty="0"/>
              <a:t>A node with no children is called a </a:t>
            </a:r>
            <a:r>
              <a:rPr lang="en-US" dirty="0">
                <a:solidFill>
                  <a:schemeClr val="accent1"/>
                </a:solidFill>
              </a:rPr>
              <a:t>leaf node </a:t>
            </a:r>
            <a:endParaRPr lang="en-IN" dirty="0">
              <a:solidFill>
                <a:schemeClr val="accent1"/>
              </a:solidFill>
            </a:endParaRPr>
          </a:p>
          <a:p>
            <a:r>
              <a:rPr lang="en-IN" dirty="0"/>
              <a:t>A node that is not a leaf is called an </a:t>
            </a:r>
            <a:r>
              <a:rPr lang="en-IN" dirty="0">
                <a:solidFill>
                  <a:schemeClr val="accent1"/>
                </a:solidFill>
              </a:rPr>
              <a:t>internal node</a:t>
            </a:r>
          </a:p>
        </p:txBody>
      </p:sp>
    </p:spTree>
    <p:extLst>
      <p:ext uri="{BB962C8B-B14F-4D97-AF65-F5344CB8AC3E}">
        <p14:creationId xmlns:p14="http://schemas.microsoft.com/office/powerpoint/2010/main" val="108075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7171-24BF-94D7-3BD7-1A654F9F12CC}"/>
              </a:ext>
            </a:extLst>
          </p:cNvPr>
          <p:cNvSpPr>
            <a:spLocks noGrp="1"/>
          </p:cNvSpPr>
          <p:nvPr>
            <p:ph type="title"/>
          </p:nvPr>
        </p:nvSpPr>
        <p:spPr/>
        <p:txBody>
          <a:bodyPr/>
          <a:lstStyle/>
          <a:p>
            <a:r>
              <a:rPr lang="en-US" dirty="0"/>
              <a:t>Family tree (Ramayana)</a:t>
            </a:r>
            <a:endParaRPr lang="en-IN" dirty="0"/>
          </a:p>
        </p:txBody>
      </p:sp>
      <p:sp>
        <p:nvSpPr>
          <p:cNvPr id="12" name="Oval 11">
            <a:extLst>
              <a:ext uri="{FF2B5EF4-FFF2-40B4-BE49-F238E27FC236}">
                <a16:creationId xmlns:a16="http://schemas.microsoft.com/office/drawing/2014/main" id="{18BE4EEF-3E0B-4E4B-C5B7-855AA32EEE43}"/>
              </a:ext>
            </a:extLst>
          </p:cNvPr>
          <p:cNvSpPr/>
          <p:nvPr/>
        </p:nvSpPr>
        <p:spPr>
          <a:xfrm>
            <a:off x="4993240" y="16906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442FEE7-84F0-A671-E207-3B9505354DB1}"/>
              </a:ext>
            </a:extLst>
          </p:cNvPr>
          <p:cNvSpPr/>
          <p:nvPr/>
        </p:nvSpPr>
        <p:spPr>
          <a:xfrm>
            <a:off x="1159258" y="324037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AE124BD-47AA-ED61-6640-864B6C35FF03}"/>
              </a:ext>
            </a:extLst>
          </p:cNvPr>
          <p:cNvSpPr/>
          <p:nvPr/>
        </p:nvSpPr>
        <p:spPr>
          <a:xfrm>
            <a:off x="3859654" y="322838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1117C072-DB5C-2E7C-2444-96E5ABB60CC9}"/>
              </a:ext>
            </a:extLst>
          </p:cNvPr>
          <p:cNvSpPr/>
          <p:nvPr/>
        </p:nvSpPr>
        <p:spPr>
          <a:xfrm>
            <a:off x="6744982" y="316503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B1BDEFA4-4940-5E80-47D8-33EC1C863482}"/>
              </a:ext>
            </a:extLst>
          </p:cNvPr>
          <p:cNvSpPr/>
          <p:nvPr/>
        </p:nvSpPr>
        <p:spPr>
          <a:xfrm>
            <a:off x="9917980" y="314277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C94A872A-AA07-E030-1755-6E315E254EFF}"/>
              </a:ext>
            </a:extLst>
          </p:cNvPr>
          <p:cNvSpPr/>
          <p:nvPr/>
        </p:nvSpPr>
        <p:spPr>
          <a:xfrm>
            <a:off x="10789574" y="467190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C43679E8-D5B9-2ADB-3C91-1BB4C838B08B}"/>
              </a:ext>
            </a:extLst>
          </p:cNvPr>
          <p:cNvSpPr/>
          <p:nvPr/>
        </p:nvSpPr>
        <p:spPr>
          <a:xfrm>
            <a:off x="9226180" y="464964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14C5A61-1196-FD6A-2F08-2E716E499BE8}"/>
              </a:ext>
            </a:extLst>
          </p:cNvPr>
          <p:cNvSpPr/>
          <p:nvPr/>
        </p:nvSpPr>
        <p:spPr>
          <a:xfrm>
            <a:off x="7549788" y="4689035"/>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7A67A18-56A7-0CE3-8901-F04F8C2E3E53}"/>
              </a:ext>
            </a:extLst>
          </p:cNvPr>
          <p:cNvSpPr/>
          <p:nvPr/>
        </p:nvSpPr>
        <p:spPr>
          <a:xfrm>
            <a:off x="6058322" y="468732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0B42490-968F-6353-757F-8A785D220F09}"/>
              </a:ext>
            </a:extLst>
          </p:cNvPr>
          <p:cNvSpPr/>
          <p:nvPr/>
        </p:nvSpPr>
        <p:spPr>
          <a:xfrm>
            <a:off x="4536034" y="468561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7400685-5EAE-45E2-5DC9-4BCBB1462128}"/>
              </a:ext>
            </a:extLst>
          </p:cNvPr>
          <p:cNvSpPr/>
          <p:nvPr/>
        </p:nvSpPr>
        <p:spPr>
          <a:xfrm>
            <a:off x="3054843" y="467363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7FE7C99F-1FA4-E29B-9D51-6364D2E5F2FE}"/>
              </a:ext>
            </a:extLst>
          </p:cNvPr>
          <p:cNvSpPr/>
          <p:nvPr/>
        </p:nvSpPr>
        <p:spPr>
          <a:xfrm>
            <a:off x="1738037" y="466164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B6C9295A-CC71-7D2F-B41A-0BE0B176899D}"/>
              </a:ext>
            </a:extLst>
          </p:cNvPr>
          <p:cNvSpPr/>
          <p:nvPr/>
        </p:nvSpPr>
        <p:spPr>
          <a:xfrm>
            <a:off x="174655" y="46393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76F09055-343D-627B-01AA-FF1883FA8AC7}"/>
              </a:ext>
            </a:extLst>
          </p:cNvPr>
          <p:cNvCxnSpPr>
            <a:stCxn id="12" idx="3"/>
            <a:endCxn id="14" idx="0"/>
          </p:cNvCxnSpPr>
          <p:nvPr/>
        </p:nvCxnSpPr>
        <p:spPr>
          <a:xfrm flipH="1">
            <a:off x="4347677" y="2422442"/>
            <a:ext cx="788501" cy="805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BEBC6C-2F53-30C5-56B7-A594C20B0A5B}"/>
              </a:ext>
            </a:extLst>
          </p:cNvPr>
          <p:cNvCxnSpPr>
            <a:stCxn id="12" idx="2"/>
            <a:endCxn id="13" idx="0"/>
          </p:cNvCxnSpPr>
          <p:nvPr/>
        </p:nvCxnSpPr>
        <p:spPr>
          <a:xfrm flipH="1">
            <a:off x="1647281" y="2119340"/>
            <a:ext cx="3345959" cy="112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56A5F45-9020-9E33-788B-ECF8E6A69F4D}"/>
              </a:ext>
            </a:extLst>
          </p:cNvPr>
          <p:cNvCxnSpPr>
            <a:stCxn id="12" idx="5"/>
            <a:endCxn id="15" idx="0"/>
          </p:cNvCxnSpPr>
          <p:nvPr/>
        </p:nvCxnSpPr>
        <p:spPr>
          <a:xfrm>
            <a:off x="5826347" y="2422442"/>
            <a:ext cx="1406658" cy="742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1D2922-861A-5551-F6A7-F498B3675033}"/>
              </a:ext>
            </a:extLst>
          </p:cNvPr>
          <p:cNvCxnSpPr>
            <a:stCxn id="12" idx="6"/>
            <a:endCxn id="16" idx="1"/>
          </p:cNvCxnSpPr>
          <p:nvPr/>
        </p:nvCxnSpPr>
        <p:spPr>
          <a:xfrm>
            <a:off x="5969285" y="2119340"/>
            <a:ext cx="4091633" cy="114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9D4A45-E136-EB3F-63DD-51FD88F5FC1E}"/>
              </a:ext>
            </a:extLst>
          </p:cNvPr>
          <p:cNvCxnSpPr>
            <a:stCxn id="13" idx="3"/>
            <a:endCxn id="24" idx="0"/>
          </p:cNvCxnSpPr>
          <p:nvPr/>
        </p:nvCxnSpPr>
        <p:spPr>
          <a:xfrm flipH="1">
            <a:off x="662678" y="3972124"/>
            <a:ext cx="639518" cy="6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3ECE0F1-41EC-4D24-8B11-55D819B62D3B}"/>
              </a:ext>
            </a:extLst>
          </p:cNvPr>
          <p:cNvCxnSpPr>
            <a:stCxn id="13" idx="5"/>
            <a:endCxn id="23" idx="0"/>
          </p:cNvCxnSpPr>
          <p:nvPr/>
        </p:nvCxnSpPr>
        <p:spPr>
          <a:xfrm>
            <a:off x="1992365" y="3972124"/>
            <a:ext cx="233695" cy="68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9E698-ED26-4C9B-5EDE-B6467AAFE43D}"/>
              </a:ext>
            </a:extLst>
          </p:cNvPr>
          <p:cNvCxnSpPr>
            <a:stCxn id="14" idx="3"/>
            <a:endCxn id="22" idx="0"/>
          </p:cNvCxnSpPr>
          <p:nvPr/>
        </p:nvCxnSpPr>
        <p:spPr>
          <a:xfrm flipH="1">
            <a:off x="3542866" y="3960140"/>
            <a:ext cx="459726" cy="71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E641CA-3869-E06E-E672-88E10ABD517A}"/>
              </a:ext>
            </a:extLst>
          </p:cNvPr>
          <p:cNvCxnSpPr>
            <a:stCxn id="14" idx="5"/>
            <a:endCxn id="21" idx="0"/>
          </p:cNvCxnSpPr>
          <p:nvPr/>
        </p:nvCxnSpPr>
        <p:spPr>
          <a:xfrm>
            <a:off x="4692761" y="3960140"/>
            <a:ext cx="331296" cy="72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9581B0-DF2B-F36E-0D73-5A8BD660B9B7}"/>
              </a:ext>
            </a:extLst>
          </p:cNvPr>
          <p:cNvCxnSpPr>
            <a:stCxn id="15" idx="3"/>
            <a:endCxn id="20" idx="0"/>
          </p:cNvCxnSpPr>
          <p:nvPr/>
        </p:nvCxnSpPr>
        <p:spPr>
          <a:xfrm flipH="1">
            <a:off x="6546345" y="3896785"/>
            <a:ext cx="341575" cy="79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944A24-DA0B-58BC-4190-3D73D99AAF0E}"/>
              </a:ext>
            </a:extLst>
          </p:cNvPr>
          <p:cNvCxnSpPr>
            <a:stCxn id="15" idx="5"/>
            <a:endCxn id="19" idx="0"/>
          </p:cNvCxnSpPr>
          <p:nvPr/>
        </p:nvCxnSpPr>
        <p:spPr>
          <a:xfrm>
            <a:off x="7578089" y="3896785"/>
            <a:ext cx="459722" cy="79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450794-1FD8-93F9-576C-DC2D48D14AF2}"/>
              </a:ext>
            </a:extLst>
          </p:cNvPr>
          <p:cNvCxnSpPr>
            <a:stCxn id="16" idx="3"/>
            <a:endCxn id="18" idx="0"/>
          </p:cNvCxnSpPr>
          <p:nvPr/>
        </p:nvCxnSpPr>
        <p:spPr>
          <a:xfrm flipH="1">
            <a:off x="9714203" y="3874527"/>
            <a:ext cx="346715" cy="775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7230F22-B65C-F633-ED26-E0685BDA704D}"/>
              </a:ext>
            </a:extLst>
          </p:cNvPr>
          <p:cNvCxnSpPr>
            <a:stCxn id="16" idx="5"/>
            <a:endCxn id="17" idx="0"/>
          </p:cNvCxnSpPr>
          <p:nvPr/>
        </p:nvCxnSpPr>
        <p:spPr>
          <a:xfrm>
            <a:off x="10751087" y="3874527"/>
            <a:ext cx="526510" cy="79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BB1F522-CA4B-81B7-5DD8-71B682213B3D}"/>
              </a:ext>
            </a:extLst>
          </p:cNvPr>
          <p:cNvSpPr/>
          <p:nvPr/>
        </p:nvSpPr>
        <p:spPr>
          <a:xfrm>
            <a:off x="1017134" y="593392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9BD95CBC-9B5C-572B-0F18-017147424239}"/>
              </a:ext>
            </a:extLst>
          </p:cNvPr>
          <p:cNvSpPr/>
          <p:nvPr/>
        </p:nvSpPr>
        <p:spPr>
          <a:xfrm>
            <a:off x="2474352" y="592194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E81EAB3B-E569-76B6-23EB-881919BC94F7}"/>
              </a:ext>
            </a:extLst>
          </p:cNvPr>
          <p:cNvCxnSpPr>
            <a:stCxn id="23" idx="4"/>
            <a:endCxn id="49" idx="0"/>
          </p:cNvCxnSpPr>
          <p:nvPr/>
        </p:nvCxnSpPr>
        <p:spPr>
          <a:xfrm flipH="1">
            <a:off x="1505157" y="5518949"/>
            <a:ext cx="720903" cy="414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DAEE453-13F4-BBFB-1B8E-DA1D658A6E33}"/>
              </a:ext>
            </a:extLst>
          </p:cNvPr>
          <p:cNvCxnSpPr>
            <a:stCxn id="23" idx="4"/>
            <a:endCxn id="50" idx="0"/>
          </p:cNvCxnSpPr>
          <p:nvPr/>
        </p:nvCxnSpPr>
        <p:spPr>
          <a:xfrm>
            <a:off x="2226060" y="5518949"/>
            <a:ext cx="736315" cy="40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6308CCA-E2BE-CFC1-86FB-E1910B38684C}"/>
              </a:ext>
            </a:extLst>
          </p:cNvPr>
          <p:cNvSpPr txBox="1"/>
          <p:nvPr/>
        </p:nvSpPr>
        <p:spPr>
          <a:xfrm>
            <a:off x="4791173" y="1855072"/>
            <a:ext cx="1463258" cy="369332"/>
          </a:xfrm>
          <a:prstGeom prst="rect">
            <a:avLst/>
          </a:prstGeom>
          <a:noFill/>
        </p:spPr>
        <p:txBody>
          <a:bodyPr wrap="square" rtlCol="0">
            <a:spAutoFit/>
          </a:bodyPr>
          <a:lstStyle/>
          <a:p>
            <a:r>
              <a:rPr lang="en-US" b="1" dirty="0">
                <a:solidFill>
                  <a:srgbClr val="FF0000"/>
                </a:solidFill>
              </a:rPr>
              <a:t>DASHRATHA</a:t>
            </a:r>
            <a:endParaRPr lang="en-IN" b="1" dirty="0">
              <a:solidFill>
                <a:srgbClr val="FF0000"/>
              </a:solidFill>
            </a:endParaRPr>
          </a:p>
        </p:txBody>
      </p:sp>
      <p:sp>
        <p:nvSpPr>
          <p:cNvPr id="56" name="TextBox 55">
            <a:extLst>
              <a:ext uri="{FF2B5EF4-FFF2-40B4-BE49-F238E27FC236}">
                <a16:creationId xmlns:a16="http://schemas.microsoft.com/office/drawing/2014/main" id="{EB453EAC-F8E0-9F3A-3648-9FB9CB05FBF1}"/>
              </a:ext>
            </a:extLst>
          </p:cNvPr>
          <p:cNvSpPr txBox="1"/>
          <p:nvPr/>
        </p:nvSpPr>
        <p:spPr>
          <a:xfrm>
            <a:off x="1172947" y="3384206"/>
            <a:ext cx="1463258" cy="369332"/>
          </a:xfrm>
          <a:prstGeom prst="rect">
            <a:avLst/>
          </a:prstGeom>
          <a:noFill/>
        </p:spPr>
        <p:txBody>
          <a:bodyPr wrap="square" rtlCol="0">
            <a:spAutoFit/>
          </a:bodyPr>
          <a:lstStyle/>
          <a:p>
            <a:r>
              <a:rPr lang="en-US" b="1" dirty="0">
                <a:solidFill>
                  <a:srgbClr val="FF0000"/>
                </a:solidFill>
              </a:rPr>
              <a:t>RAMA</a:t>
            </a:r>
            <a:endParaRPr lang="en-IN" b="1" dirty="0">
              <a:solidFill>
                <a:srgbClr val="FF0000"/>
              </a:solidFill>
            </a:endParaRPr>
          </a:p>
        </p:txBody>
      </p:sp>
      <p:sp>
        <p:nvSpPr>
          <p:cNvPr id="57" name="TextBox 56">
            <a:extLst>
              <a:ext uri="{FF2B5EF4-FFF2-40B4-BE49-F238E27FC236}">
                <a16:creationId xmlns:a16="http://schemas.microsoft.com/office/drawing/2014/main" id="{C885C00B-427F-D7BE-0F7A-CF92F7035969}"/>
              </a:ext>
            </a:extLst>
          </p:cNvPr>
          <p:cNvSpPr txBox="1"/>
          <p:nvPr/>
        </p:nvSpPr>
        <p:spPr>
          <a:xfrm>
            <a:off x="3739769" y="3403044"/>
            <a:ext cx="1463258" cy="369332"/>
          </a:xfrm>
          <a:prstGeom prst="rect">
            <a:avLst/>
          </a:prstGeom>
          <a:noFill/>
        </p:spPr>
        <p:txBody>
          <a:bodyPr wrap="square" rtlCol="0">
            <a:spAutoFit/>
          </a:bodyPr>
          <a:lstStyle/>
          <a:p>
            <a:r>
              <a:rPr lang="en-US" b="1" dirty="0">
                <a:solidFill>
                  <a:srgbClr val="FF0000"/>
                </a:solidFill>
              </a:rPr>
              <a:t>BHARATHA</a:t>
            </a:r>
            <a:endParaRPr lang="en-IN" b="1" dirty="0">
              <a:solidFill>
                <a:srgbClr val="FF0000"/>
              </a:solidFill>
            </a:endParaRPr>
          </a:p>
        </p:txBody>
      </p:sp>
      <p:sp>
        <p:nvSpPr>
          <p:cNvPr id="58" name="TextBox 57">
            <a:extLst>
              <a:ext uri="{FF2B5EF4-FFF2-40B4-BE49-F238E27FC236}">
                <a16:creationId xmlns:a16="http://schemas.microsoft.com/office/drawing/2014/main" id="{2C2A1A45-CD31-64A4-E9B9-5C891490E2B0}"/>
              </a:ext>
            </a:extLst>
          </p:cNvPr>
          <p:cNvSpPr txBox="1"/>
          <p:nvPr/>
        </p:nvSpPr>
        <p:spPr>
          <a:xfrm>
            <a:off x="6563453" y="3401334"/>
            <a:ext cx="1463258" cy="369332"/>
          </a:xfrm>
          <a:prstGeom prst="rect">
            <a:avLst/>
          </a:prstGeom>
          <a:noFill/>
        </p:spPr>
        <p:txBody>
          <a:bodyPr wrap="square" rtlCol="0">
            <a:spAutoFit/>
          </a:bodyPr>
          <a:lstStyle/>
          <a:p>
            <a:r>
              <a:rPr lang="en-US" b="1" dirty="0">
                <a:solidFill>
                  <a:srgbClr val="FF0000"/>
                </a:solidFill>
              </a:rPr>
              <a:t>LAKSHMANA</a:t>
            </a:r>
            <a:endParaRPr lang="en-IN" b="1" dirty="0">
              <a:solidFill>
                <a:srgbClr val="FF0000"/>
              </a:solidFill>
            </a:endParaRPr>
          </a:p>
        </p:txBody>
      </p:sp>
      <p:sp>
        <p:nvSpPr>
          <p:cNvPr id="59" name="TextBox 58">
            <a:extLst>
              <a:ext uri="{FF2B5EF4-FFF2-40B4-BE49-F238E27FC236}">
                <a16:creationId xmlns:a16="http://schemas.microsoft.com/office/drawing/2014/main" id="{CA655833-841D-7780-81A2-5B75C3F03306}"/>
              </a:ext>
            </a:extLst>
          </p:cNvPr>
          <p:cNvSpPr txBox="1"/>
          <p:nvPr/>
        </p:nvSpPr>
        <p:spPr>
          <a:xfrm>
            <a:off x="9572069" y="3389350"/>
            <a:ext cx="1668738" cy="369332"/>
          </a:xfrm>
          <a:prstGeom prst="rect">
            <a:avLst/>
          </a:prstGeom>
          <a:noFill/>
        </p:spPr>
        <p:txBody>
          <a:bodyPr wrap="square" rtlCol="0">
            <a:spAutoFit/>
          </a:bodyPr>
          <a:lstStyle/>
          <a:p>
            <a:r>
              <a:rPr lang="en-US" b="1" dirty="0">
                <a:solidFill>
                  <a:srgbClr val="FF0000"/>
                </a:solidFill>
              </a:rPr>
              <a:t>SHATRUGHANA</a:t>
            </a:r>
            <a:endParaRPr lang="en-IN" b="1" dirty="0">
              <a:solidFill>
                <a:srgbClr val="FF0000"/>
              </a:solidFill>
            </a:endParaRPr>
          </a:p>
        </p:txBody>
      </p:sp>
      <p:sp>
        <p:nvSpPr>
          <p:cNvPr id="60" name="TextBox 59">
            <a:extLst>
              <a:ext uri="{FF2B5EF4-FFF2-40B4-BE49-F238E27FC236}">
                <a16:creationId xmlns:a16="http://schemas.microsoft.com/office/drawing/2014/main" id="{93E0C5EA-53C1-E649-818F-65687CB46320}"/>
              </a:ext>
            </a:extLst>
          </p:cNvPr>
          <p:cNvSpPr txBox="1"/>
          <p:nvPr/>
        </p:nvSpPr>
        <p:spPr>
          <a:xfrm>
            <a:off x="215744" y="4748954"/>
            <a:ext cx="1463258" cy="369332"/>
          </a:xfrm>
          <a:prstGeom prst="rect">
            <a:avLst/>
          </a:prstGeom>
          <a:noFill/>
        </p:spPr>
        <p:txBody>
          <a:bodyPr wrap="square" rtlCol="0">
            <a:spAutoFit/>
          </a:bodyPr>
          <a:lstStyle/>
          <a:p>
            <a:r>
              <a:rPr lang="en-US" b="1" dirty="0">
                <a:solidFill>
                  <a:srgbClr val="FF0000"/>
                </a:solidFill>
              </a:rPr>
              <a:t>LUVA</a:t>
            </a:r>
            <a:endParaRPr lang="en-IN" b="1" dirty="0">
              <a:solidFill>
                <a:srgbClr val="FF0000"/>
              </a:solidFill>
            </a:endParaRPr>
          </a:p>
        </p:txBody>
      </p:sp>
      <p:sp>
        <p:nvSpPr>
          <p:cNvPr id="61" name="TextBox 60">
            <a:extLst>
              <a:ext uri="{FF2B5EF4-FFF2-40B4-BE49-F238E27FC236}">
                <a16:creationId xmlns:a16="http://schemas.microsoft.com/office/drawing/2014/main" id="{DD5627A2-9FC5-E102-51D1-1716E083FF97}"/>
              </a:ext>
            </a:extLst>
          </p:cNvPr>
          <p:cNvSpPr txBox="1"/>
          <p:nvPr/>
        </p:nvSpPr>
        <p:spPr>
          <a:xfrm>
            <a:off x="1827072" y="4860258"/>
            <a:ext cx="1463258" cy="369332"/>
          </a:xfrm>
          <a:prstGeom prst="rect">
            <a:avLst/>
          </a:prstGeom>
          <a:noFill/>
        </p:spPr>
        <p:txBody>
          <a:bodyPr wrap="square" rtlCol="0">
            <a:spAutoFit/>
          </a:bodyPr>
          <a:lstStyle/>
          <a:p>
            <a:r>
              <a:rPr lang="en-US" b="1" dirty="0">
                <a:solidFill>
                  <a:srgbClr val="FF0000"/>
                </a:solidFill>
              </a:rPr>
              <a:t>KUSHA</a:t>
            </a:r>
            <a:endParaRPr lang="en-IN" b="1" dirty="0">
              <a:solidFill>
                <a:srgbClr val="FF0000"/>
              </a:solidFill>
            </a:endParaRPr>
          </a:p>
        </p:txBody>
      </p:sp>
      <p:sp>
        <p:nvSpPr>
          <p:cNvPr id="62" name="TextBox 61">
            <a:extLst>
              <a:ext uri="{FF2B5EF4-FFF2-40B4-BE49-F238E27FC236}">
                <a16:creationId xmlns:a16="http://schemas.microsoft.com/office/drawing/2014/main" id="{CDE6452A-5CC3-7FB6-F64E-F8FCDA41C617}"/>
              </a:ext>
            </a:extLst>
          </p:cNvPr>
          <p:cNvSpPr txBox="1"/>
          <p:nvPr/>
        </p:nvSpPr>
        <p:spPr>
          <a:xfrm>
            <a:off x="3037710" y="4889370"/>
            <a:ext cx="1463258" cy="369332"/>
          </a:xfrm>
          <a:prstGeom prst="rect">
            <a:avLst/>
          </a:prstGeom>
          <a:noFill/>
        </p:spPr>
        <p:txBody>
          <a:bodyPr wrap="square" rtlCol="0">
            <a:spAutoFit/>
          </a:bodyPr>
          <a:lstStyle/>
          <a:p>
            <a:r>
              <a:rPr lang="en-US" b="1" dirty="0">
                <a:solidFill>
                  <a:srgbClr val="FF0000"/>
                </a:solidFill>
              </a:rPr>
              <a:t>TAKSHA</a:t>
            </a:r>
            <a:endParaRPr lang="en-IN" b="1" dirty="0">
              <a:solidFill>
                <a:srgbClr val="FF0000"/>
              </a:solidFill>
            </a:endParaRPr>
          </a:p>
        </p:txBody>
      </p:sp>
      <p:sp>
        <p:nvSpPr>
          <p:cNvPr id="63" name="TextBox 62">
            <a:extLst>
              <a:ext uri="{FF2B5EF4-FFF2-40B4-BE49-F238E27FC236}">
                <a16:creationId xmlns:a16="http://schemas.microsoft.com/office/drawing/2014/main" id="{2F052F4D-FE9C-3AE9-60FD-7C4EF42871BE}"/>
              </a:ext>
            </a:extLst>
          </p:cNvPr>
          <p:cNvSpPr txBox="1"/>
          <p:nvPr/>
        </p:nvSpPr>
        <p:spPr>
          <a:xfrm>
            <a:off x="4423013" y="4908208"/>
            <a:ext cx="1463258" cy="369332"/>
          </a:xfrm>
          <a:prstGeom prst="rect">
            <a:avLst/>
          </a:prstGeom>
          <a:noFill/>
        </p:spPr>
        <p:txBody>
          <a:bodyPr wrap="square" rtlCol="0">
            <a:spAutoFit/>
          </a:bodyPr>
          <a:lstStyle/>
          <a:p>
            <a:r>
              <a:rPr lang="en-US" b="1" dirty="0">
                <a:solidFill>
                  <a:srgbClr val="FF0000"/>
                </a:solidFill>
              </a:rPr>
              <a:t>PUSHKALA</a:t>
            </a:r>
            <a:endParaRPr lang="en-IN" b="1" dirty="0">
              <a:solidFill>
                <a:srgbClr val="FF0000"/>
              </a:solidFill>
            </a:endParaRPr>
          </a:p>
        </p:txBody>
      </p:sp>
      <p:sp>
        <p:nvSpPr>
          <p:cNvPr id="64" name="TextBox 63">
            <a:extLst>
              <a:ext uri="{FF2B5EF4-FFF2-40B4-BE49-F238E27FC236}">
                <a16:creationId xmlns:a16="http://schemas.microsoft.com/office/drawing/2014/main" id="{A63FB38B-B7D9-A1D3-4457-B5F3CA05864E}"/>
              </a:ext>
            </a:extLst>
          </p:cNvPr>
          <p:cNvSpPr txBox="1"/>
          <p:nvPr/>
        </p:nvSpPr>
        <p:spPr>
          <a:xfrm>
            <a:off x="6044611" y="4885949"/>
            <a:ext cx="1463258" cy="369332"/>
          </a:xfrm>
          <a:prstGeom prst="rect">
            <a:avLst/>
          </a:prstGeom>
          <a:noFill/>
        </p:spPr>
        <p:txBody>
          <a:bodyPr wrap="square" rtlCol="0">
            <a:spAutoFit/>
          </a:bodyPr>
          <a:lstStyle/>
          <a:p>
            <a:r>
              <a:rPr lang="en-US" b="1" dirty="0">
                <a:solidFill>
                  <a:srgbClr val="FF0000"/>
                </a:solidFill>
              </a:rPr>
              <a:t>SUBAHU</a:t>
            </a:r>
            <a:endParaRPr lang="en-IN" b="1" dirty="0">
              <a:solidFill>
                <a:srgbClr val="FF0000"/>
              </a:solidFill>
            </a:endParaRPr>
          </a:p>
        </p:txBody>
      </p:sp>
      <p:sp>
        <p:nvSpPr>
          <p:cNvPr id="65" name="TextBox 64">
            <a:extLst>
              <a:ext uri="{FF2B5EF4-FFF2-40B4-BE49-F238E27FC236}">
                <a16:creationId xmlns:a16="http://schemas.microsoft.com/office/drawing/2014/main" id="{3B218BB4-23DB-246C-B10B-33CAC74229A6}"/>
              </a:ext>
            </a:extLst>
          </p:cNvPr>
          <p:cNvSpPr txBox="1"/>
          <p:nvPr/>
        </p:nvSpPr>
        <p:spPr>
          <a:xfrm>
            <a:off x="7296345" y="4873965"/>
            <a:ext cx="2080518" cy="369332"/>
          </a:xfrm>
          <a:prstGeom prst="rect">
            <a:avLst/>
          </a:prstGeom>
          <a:noFill/>
        </p:spPr>
        <p:txBody>
          <a:bodyPr wrap="square" rtlCol="0">
            <a:spAutoFit/>
          </a:bodyPr>
          <a:lstStyle/>
          <a:p>
            <a:r>
              <a:rPr lang="en-US" b="1" dirty="0">
                <a:solidFill>
                  <a:srgbClr val="FF0000"/>
                </a:solidFill>
              </a:rPr>
              <a:t>SHATRUGHATI</a:t>
            </a:r>
            <a:endParaRPr lang="en-IN" b="1" dirty="0">
              <a:solidFill>
                <a:srgbClr val="FF0000"/>
              </a:solidFill>
            </a:endParaRPr>
          </a:p>
        </p:txBody>
      </p:sp>
      <p:sp>
        <p:nvSpPr>
          <p:cNvPr id="66" name="TextBox 65">
            <a:extLst>
              <a:ext uri="{FF2B5EF4-FFF2-40B4-BE49-F238E27FC236}">
                <a16:creationId xmlns:a16="http://schemas.microsoft.com/office/drawing/2014/main" id="{FA93CB24-599F-A78C-4EFD-DC272B2E1E26}"/>
              </a:ext>
            </a:extLst>
          </p:cNvPr>
          <p:cNvSpPr txBox="1"/>
          <p:nvPr/>
        </p:nvSpPr>
        <p:spPr>
          <a:xfrm>
            <a:off x="9205617" y="4892803"/>
            <a:ext cx="2080518" cy="369332"/>
          </a:xfrm>
          <a:prstGeom prst="rect">
            <a:avLst/>
          </a:prstGeom>
          <a:noFill/>
        </p:spPr>
        <p:txBody>
          <a:bodyPr wrap="square" rtlCol="0">
            <a:spAutoFit/>
          </a:bodyPr>
          <a:lstStyle/>
          <a:p>
            <a:r>
              <a:rPr lang="en-US" b="1" dirty="0">
                <a:solidFill>
                  <a:srgbClr val="FF0000"/>
                </a:solidFill>
              </a:rPr>
              <a:t>ANGADA</a:t>
            </a:r>
            <a:endParaRPr lang="en-IN" b="1" dirty="0">
              <a:solidFill>
                <a:srgbClr val="FF0000"/>
              </a:solidFill>
            </a:endParaRPr>
          </a:p>
        </p:txBody>
      </p:sp>
      <p:sp>
        <p:nvSpPr>
          <p:cNvPr id="67" name="TextBox 66">
            <a:extLst>
              <a:ext uri="{FF2B5EF4-FFF2-40B4-BE49-F238E27FC236}">
                <a16:creationId xmlns:a16="http://schemas.microsoft.com/office/drawing/2014/main" id="{70C6B473-0E35-47A3-4F49-F2B6817E0D30}"/>
              </a:ext>
            </a:extLst>
          </p:cNvPr>
          <p:cNvSpPr txBox="1"/>
          <p:nvPr/>
        </p:nvSpPr>
        <p:spPr>
          <a:xfrm>
            <a:off x="10570365" y="4880819"/>
            <a:ext cx="1904139" cy="369332"/>
          </a:xfrm>
          <a:prstGeom prst="rect">
            <a:avLst/>
          </a:prstGeom>
          <a:noFill/>
        </p:spPr>
        <p:txBody>
          <a:bodyPr wrap="square" rtlCol="0">
            <a:spAutoFit/>
          </a:bodyPr>
          <a:lstStyle/>
          <a:p>
            <a:r>
              <a:rPr lang="en-US" b="1" dirty="0">
                <a:solidFill>
                  <a:srgbClr val="FF0000"/>
                </a:solidFill>
              </a:rPr>
              <a:t>CHANDRAKETU</a:t>
            </a:r>
            <a:endParaRPr lang="en-IN" b="1" dirty="0">
              <a:solidFill>
                <a:srgbClr val="FF0000"/>
              </a:solidFill>
            </a:endParaRPr>
          </a:p>
        </p:txBody>
      </p:sp>
      <p:sp>
        <p:nvSpPr>
          <p:cNvPr id="68" name="TextBox 67">
            <a:extLst>
              <a:ext uri="{FF2B5EF4-FFF2-40B4-BE49-F238E27FC236}">
                <a16:creationId xmlns:a16="http://schemas.microsoft.com/office/drawing/2014/main" id="{69C95EA4-6BD0-6D33-A405-1114BD9BD0A6}"/>
              </a:ext>
            </a:extLst>
          </p:cNvPr>
          <p:cNvSpPr txBox="1"/>
          <p:nvPr/>
        </p:nvSpPr>
        <p:spPr>
          <a:xfrm>
            <a:off x="1034210" y="6101729"/>
            <a:ext cx="958155" cy="369332"/>
          </a:xfrm>
          <a:prstGeom prst="rect">
            <a:avLst/>
          </a:prstGeom>
          <a:noFill/>
        </p:spPr>
        <p:txBody>
          <a:bodyPr wrap="square" rtlCol="0">
            <a:spAutoFit/>
          </a:bodyPr>
          <a:lstStyle/>
          <a:p>
            <a:r>
              <a:rPr lang="en-US" b="1">
                <a:solidFill>
                  <a:srgbClr val="FF0000"/>
                </a:solidFill>
              </a:rPr>
              <a:t>ATITHI</a:t>
            </a:r>
            <a:endParaRPr lang="en-IN" b="1" dirty="0">
              <a:solidFill>
                <a:srgbClr val="FF0000"/>
              </a:solidFill>
            </a:endParaRPr>
          </a:p>
        </p:txBody>
      </p:sp>
      <p:sp>
        <p:nvSpPr>
          <p:cNvPr id="69" name="TextBox 68">
            <a:extLst>
              <a:ext uri="{FF2B5EF4-FFF2-40B4-BE49-F238E27FC236}">
                <a16:creationId xmlns:a16="http://schemas.microsoft.com/office/drawing/2014/main" id="{128CFB19-73EA-1065-DD41-31E5245D0B2C}"/>
              </a:ext>
            </a:extLst>
          </p:cNvPr>
          <p:cNvSpPr txBox="1"/>
          <p:nvPr/>
        </p:nvSpPr>
        <p:spPr>
          <a:xfrm>
            <a:off x="2296216" y="6120567"/>
            <a:ext cx="2065159" cy="369332"/>
          </a:xfrm>
          <a:prstGeom prst="rect">
            <a:avLst/>
          </a:prstGeom>
          <a:noFill/>
        </p:spPr>
        <p:txBody>
          <a:bodyPr wrap="square" rtlCol="0">
            <a:spAutoFit/>
          </a:bodyPr>
          <a:lstStyle/>
          <a:p>
            <a:r>
              <a:rPr lang="en-US" b="1" dirty="0">
                <a:solidFill>
                  <a:srgbClr val="FF0000"/>
                </a:solidFill>
              </a:rPr>
              <a:t>KANAKAMALIKA</a:t>
            </a:r>
            <a:endParaRPr lang="en-IN" b="1" dirty="0">
              <a:solidFill>
                <a:srgbClr val="FF0000"/>
              </a:solidFill>
            </a:endParaRPr>
          </a:p>
        </p:txBody>
      </p:sp>
      <p:sp>
        <p:nvSpPr>
          <p:cNvPr id="70" name="TextBox 69">
            <a:extLst>
              <a:ext uri="{FF2B5EF4-FFF2-40B4-BE49-F238E27FC236}">
                <a16:creationId xmlns:a16="http://schemas.microsoft.com/office/drawing/2014/main" id="{75A6389A-63DE-D7B2-0ACB-D2688588F1F3}"/>
              </a:ext>
            </a:extLst>
          </p:cNvPr>
          <p:cNvSpPr txBox="1"/>
          <p:nvPr/>
        </p:nvSpPr>
        <p:spPr>
          <a:xfrm>
            <a:off x="8311793" y="503436"/>
            <a:ext cx="3390472" cy="646331"/>
          </a:xfrm>
          <a:prstGeom prst="rect">
            <a:avLst/>
          </a:prstGeom>
          <a:noFill/>
        </p:spPr>
        <p:txBody>
          <a:bodyPr wrap="square" rtlCol="0">
            <a:spAutoFit/>
          </a:bodyPr>
          <a:lstStyle/>
          <a:p>
            <a:r>
              <a:rPr lang="en-US" b="1" dirty="0"/>
              <a:t>INTERNAL NODE</a:t>
            </a:r>
          </a:p>
          <a:p>
            <a:r>
              <a:rPr lang="en-US" b="1" dirty="0"/>
              <a:t>LEAF</a:t>
            </a:r>
          </a:p>
        </p:txBody>
      </p:sp>
      <p:sp>
        <p:nvSpPr>
          <p:cNvPr id="3" name="TextBox 2">
            <a:extLst>
              <a:ext uri="{FF2B5EF4-FFF2-40B4-BE49-F238E27FC236}">
                <a16:creationId xmlns:a16="http://schemas.microsoft.com/office/drawing/2014/main" id="{13FE0B28-EFFB-B027-6E3C-DB858BFFFFF1}"/>
              </a:ext>
            </a:extLst>
          </p:cNvPr>
          <p:cNvSpPr txBox="1"/>
          <p:nvPr/>
        </p:nvSpPr>
        <p:spPr>
          <a:xfrm>
            <a:off x="7136836" y="1206445"/>
            <a:ext cx="5006003" cy="646331"/>
          </a:xfrm>
          <a:prstGeom prst="rect">
            <a:avLst/>
          </a:prstGeom>
          <a:noFill/>
        </p:spPr>
        <p:txBody>
          <a:bodyPr wrap="square" rtlCol="0">
            <a:spAutoFit/>
          </a:bodyPr>
          <a:lstStyle/>
          <a:p>
            <a:r>
              <a:rPr lang="en-US" b="1" dirty="0">
                <a:solidFill>
                  <a:srgbClr val="FF0000"/>
                </a:solidFill>
                <a:latin typeface="+mj-lt"/>
              </a:rPr>
              <a:t>Which are the leaf nodes?</a:t>
            </a:r>
          </a:p>
          <a:p>
            <a:r>
              <a:rPr lang="en-US" b="1" dirty="0">
                <a:solidFill>
                  <a:srgbClr val="FF0000"/>
                </a:solidFill>
                <a:latin typeface="+mj-lt"/>
              </a:rPr>
              <a:t>Which are the internal nodes?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45C32E3-B239-0804-EEFC-A8F39195ADC6}"/>
                  </a:ext>
                </a:extLst>
              </p14:cNvPr>
              <p14:cNvContentPartPr/>
              <p14:nvPr/>
            </p14:nvContentPartPr>
            <p14:xfrm>
              <a:off x="709200" y="2263680"/>
              <a:ext cx="10612080" cy="4364280"/>
            </p14:xfrm>
          </p:contentPart>
        </mc:Choice>
        <mc:Fallback xmlns="">
          <p:pic>
            <p:nvPicPr>
              <p:cNvPr id="4" name="Ink 3">
                <a:extLst>
                  <a:ext uri="{FF2B5EF4-FFF2-40B4-BE49-F238E27FC236}">
                    <a16:creationId xmlns:a16="http://schemas.microsoft.com/office/drawing/2014/main" id="{445C32E3-B239-0804-EEFC-A8F39195ADC6}"/>
                  </a:ext>
                </a:extLst>
              </p:cNvPr>
              <p:cNvPicPr/>
              <p:nvPr/>
            </p:nvPicPr>
            <p:blipFill>
              <a:blip r:embed="rId4"/>
              <a:stretch>
                <a:fillRect/>
              </a:stretch>
            </p:blipFill>
            <p:spPr>
              <a:xfrm>
                <a:off x="699840" y="2254320"/>
                <a:ext cx="10630800" cy="4383000"/>
              </a:xfrm>
              <a:prstGeom prst="rect">
                <a:avLst/>
              </a:prstGeom>
            </p:spPr>
          </p:pic>
        </mc:Fallback>
      </mc:AlternateContent>
    </p:spTree>
    <p:extLst>
      <p:ext uri="{BB962C8B-B14F-4D97-AF65-F5344CB8AC3E}">
        <p14:creationId xmlns:p14="http://schemas.microsoft.com/office/powerpoint/2010/main" val="225401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3256-84B6-D75D-3BD3-4CC313F8DF7E}"/>
              </a:ext>
            </a:extLst>
          </p:cNvPr>
          <p:cNvSpPr>
            <a:spLocks noGrp="1"/>
          </p:cNvSpPr>
          <p:nvPr>
            <p:ph type="title"/>
          </p:nvPr>
        </p:nvSpPr>
        <p:spPr/>
        <p:txBody>
          <a:bodyPr/>
          <a:lstStyle/>
          <a:p>
            <a:r>
              <a:rPr lang="en-US" dirty="0"/>
              <a:t>Terminology</a:t>
            </a:r>
            <a:endParaRPr lang="en-IN" dirty="0"/>
          </a:p>
        </p:txBody>
      </p:sp>
      <p:sp>
        <p:nvSpPr>
          <p:cNvPr id="3" name="Content Placeholder 2">
            <a:extLst>
              <a:ext uri="{FF2B5EF4-FFF2-40B4-BE49-F238E27FC236}">
                <a16:creationId xmlns:a16="http://schemas.microsoft.com/office/drawing/2014/main" id="{906E9CE2-BF9E-304C-42AE-4F376141CD5E}"/>
              </a:ext>
            </a:extLst>
          </p:cNvPr>
          <p:cNvSpPr>
            <a:spLocks noGrp="1"/>
          </p:cNvSpPr>
          <p:nvPr>
            <p:ph idx="1"/>
          </p:nvPr>
        </p:nvSpPr>
        <p:spPr/>
        <p:txBody>
          <a:bodyPr>
            <a:normAutofit fontScale="92500" lnSpcReduction="10000"/>
          </a:bodyPr>
          <a:lstStyle/>
          <a:p>
            <a:r>
              <a:rPr lang="en-IN" dirty="0"/>
              <a:t>A </a:t>
            </a:r>
            <a:r>
              <a:rPr lang="en-IN" dirty="0">
                <a:solidFill>
                  <a:schemeClr val="accent1"/>
                </a:solidFill>
              </a:rPr>
              <a:t>path</a:t>
            </a:r>
            <a:r>
              <a:rPr lang="en-IN" dirty="0"/>
              <a:t> from node n</a:t>
            </a:r>
            <a:r>
              <a:rPr lang="en-IN" baseline="-25000" dirty="0"/>
              <a:t>1</a:t>
            </a:r>
            <a:r>
              <a:rPr lang="en-IN" dirty="0"/>
              <a:t> to </a:t>
            </a:r>
            <a:r>
              <a:rPr lang="en-IN" dirty="0" err="1"/>
              <a:t>n</a:t>
            </a:r>
            <a:r>
              <a:rPr lang="en-IN" baseline="-25000" dirty="0" err="1"/>
              <a:t>k</a:t>
            </a:r>
            <a:r>
              <a:rPr lang="en-IN" dirty="0"/>
              <a:t> is defined as a sequence of nodes n</a:t>
            </a:r>
            <a:r>
              <a:rPr lang="en-IN" baseline="-25000" dirty="0"/>
              <a:t>1</a:t>
            </a:r>
            <a:r>
              <a:rPr lang="en-IN" dirty="0"/>
              <a:t>, n</a:t>
            </a:r>
            <a:r>
              <a:rPr lang="en-IN" baseline="-25000" dirty="0"/>
              <a:t>2</a:t>
            </a:r>
            <a:r>
              <a:rPr lang="en-IN" dirty="0"/>
              <a:t>, …, </a:t>
            </a:r>
            <a:r>
              <a:rPr lang="en-IN" dirty="0" err="1"/>
              <a:t>n</a:t>
            </a:r>
            <a:r>
              <a:rPr lang="en-IN" baseline="-25000" dirty="0" err="1"/>
              <a:t>k</a:t>
            </a:r>
            <a:r>
              <a:rPr lang="en-IN" dirty="0"/>
              <a:t> such that </a:t>
            </a:r>
            <a:r>
              <a:rPr lang="en-IN" dirty="0" err="1"/>
              <a:t>n</a:t>
            </a:r>
            <a:r>
              <a:rPr lang="en-IN" baseline="-25000" dirty="0" err="1"/>
              <a:t>i</a:t>
            </a:r>
            <a:r>
              <a:rPr lang="en-IN" dirty="0"/>
              <a:t> is the parent of n</a:t>
            </a:r>
            <a:r>
              <a:rPr lang="en-IN" baseline="-25000" dirty="0"/>
              <a:t>i+1</a:t>
            </a:r>
            <a:r>
              <a:rPr lang="en-IN" dirty="0"/>
              <a:t> for all 1 &lt;= </a:t>
            </a:r>
            <a:r>
              <a:rPr lang="en-IN" dirty="0" err="1"/>
              <a:t>i</a:t>
            </a:r>
            <a:r>
              <a:rPr lang="en-IN" dirty="0"/>
              <a:t> &lt; k</a:t>
            </a:r>
          </a:p>
          <a:p>
            <a:endParaRPr lang="en-IN" dirty="0"/>
          </a:p>
          <a:p>
            <a:r>
              <a:rPr lang="en-IN" dirty="0"/>
              <a:t>The length of the path is the number of edges on the path</a:t>
            </a:r>
          </a:p>
          <a:p>
            <a:endParaRPr lang="en-IN" dirty="0"/>
          </a:p>
          <a:p>
            <a:r>
              <a:rPr lang="en-IN" dirty="0"/>
              <a:t>There is a path of length zero from every node to itself </a:t>
            </a:r>
          </a:p>
          <a:p>
            <a:endParaRPr lang="en-IN" dirty="0"/>
          </a:p>
          <a:p>
            <a:r>
              <a:rPr lang="en-IN" dirty="0"/>
              <a:t>There is at most one path between any pairs of nodes in a tree</a:t>
            </a:r>
          </a:p>
          <a:p>
            <a:endParaRPr lang="en-IN" dirty="0"/>
          </a:p>
          <a:p>
            <a:r>
              <a:rPr lang="en-IN" dirty="0"/>
              <a:t>There is a path from the </a:t>
            </a:r>
            <a:r>
              <a:rPr lang="en-IN" dirty="0">
                <a:solidFill>
                  <a:schemeClr val="accent1"/>
                </a:solidFill>
              </a:rPr>
              <a:t>root</a:t>
            </a:r>
            <a:r>
              <a:rPr lang="en-IN" dirty="0"/>
              <a:t> to every other node in a tree</a:t>
            </a:r>
          </a:p>
        </p:txBody>
      </p:sp>
    </p:spTree>
    <p:extLst>
      <p:ext uri="{BB962C8B-B14F-4D97-AF65-F5344CB8AC3E}">
        <p14:creationId xmlns:p14="http://schemas.microsoft.com/office/powerpoint/2010/main" val="328896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7171-24BF-94D7-3BD7-1A654F9F12CC}"/>
              </a:ext>
            </a:extLst>
          </p:cNvPr>
          <p:cNvSpPr>
            <a:spLocks noGrp="1"/>
          </p:cNvSpPr>
          <p:nvPr>
            <p:ph type="title"/>
          </p:nvPr>
        </p:nvSpPr>
        <p:spPr/>
        <p:txBody>
          <a:bodyPr/>
          <a:lstStyle/>
          <a:p>
            <a:r>
              <a:rPr lang="en-US" dirty="0"/>
              <a:t>Family tree (Ramayana)</a:t>
            </a:r>
            <a:endParaRPr lang="en-IN" dirty="0"/>
          </a:p>
        </p:txBody>
      </p:sp>
      <p:sp>
        <p:nvSpPr>
          <p:cNvPr id="12" name="Oval 11">
            <a:extLst>
              <a:ext uri="{FF2B5EF4-FFF2-40B4-BE49-F238E27FC236}">
                <a16:creationId xmlns:a16="http://schemas.microsoft.com/office/drawing/2014/main" id="{18BE4EEF-3E0B-4E4B-C5B7-855AA32EEE43}"/>
              </a:ext>
            </a:extLst>
          </p:cNvPr>
          <p:cNvSpPr/>
          <p:nvPr/>
        </p:nvSpPr>
        <p:spPr>
          <a:xfrm>
            <a:off x="4993240" y="16906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442FEE7-84F0-A671-E207-3B9505354DB1}"/>
              </a:ext>
            </a:extLst>
          </p:cNvPr>
          <p:cNvSpPr/>
          <p:nvPr/>
        </p:nvSpPr>
        <p:spPr>
          <a:xfrm>
            <a:off x="1159258" y="324037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AE124BD-47AA-ED61-6640-864B6C35FF03}"/>
              </a:ext>
            </a:extLst>
          </p:cNvPr>
          <p:cNvSpPr/>
          <p:nvPr/>
        </p:nvSpPr>
        <p:spPr>
          <a:xfrm>
            <a:off x="3859654" y="322838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1117C072-DB5C-2E7C-2444-96E5ABB60CC9}"/>
              </a:ext>
            </a:extLst>
          </p:cNvPr>
          <p:cNvSpPr/>
          <p:nvPr/>
        </p:nvSpPr>
        <p:spPr>
          <a:xfrm>
            <a:off x="6744982" y="316503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B1BDEFA4-4940-5E80-47D8-33EC1C863482}"/>
              </a:ext>
            </a:extLst>
          </p:cNvPr>
          <p:cNvSpPr/>
          <p:nvPr/>
        </p:nvSpPr>
        <p:spPr>
          <a:xfrm>
            <a:off x="9917980" y="314277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C94A872A-AA07-E030-1755-6E315E254EFF}"/>
              </a:ext>
            </a:extLst>
          </p:cNvPr>
          <p:cNvSpPr/>
          <p:nvPr/>
        </p:nvSpPr>
        <p:spPr>
          <a:xfrm>
            <a:off x="10789574" y="467190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C43679E8-D5B9-2ADB-3C91-1BB4C838B08B}"/>
              </a:ext>
            </a:extLst>
          </p:cNvPr>
          <p:cNvSpPr/>
          <p:nvPr/>
        </p:nvSpPr>
        <p:spPr>
          <a:xfrm>
            <a:off x="9226180" y="464964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14C5A61-1196-FD6A-2F08-2E716E499BE8}"/>
              </a:ext>
            </a:extLst>
          </p:cNvPr>
          <p:cNvSpPr/>
          <p:nvPr/>
        </p:nvSpPr>
        <p:spPr>
          <a:xfrm>
            <a:off x="7549788" y="4689035"/>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7A67A18-56A7-0CE3-8901-F04F8C2E3E53}"/>
              </a:ext>
            </a:extLst>
          </p:cNvPr>
          <p:cNvSpPr/>
          <p:nvPr/>
        </p:nvSpPr>
        <p:spPr>
          <a:xfrm>
            <a:off x="6058322" y="468732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0B42490-968F-6353-757F-8A785D220F09}"/>
              </a:ext>
            </a:extLst>
          </p:cNvPr>
          <p:cNvSpPr/>
          <p:nvPr/>
        </p:nvSpPr>
        <p:spPr>
          <a:xfrm>
            <a:off x="4536034" y="468561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7400685-5EAE-45E2-5DC9-4BCBB1462128}"/>
              </a:ext>
            </a:extLst>
          </p:cNvPr>
          <p:cNvSpPr/>
          <p:nvPr/>
        </p:nvSpPr>
        <p:spPr>
          <a:xfrm>
            <a:off x="3054843" y="467363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7FE7C99F-1FA4-E29B-9D51-6364D2E5F2FE}"/>
              </a:ext>
            </a:extLst>
          </p:cNvPr>
          <p:cNvSpPr/>
          <p:nvPr/>
        </p:nvSpPr>
        <p:spPr>
          <a:xfrm>
            <a:off x="1738037" y="466164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B6C9295A-CC71-7D2F-B41A-0BE0B176899D}"/>
              </a:ext>
            </a:extLst>
          </p:cNvPr>
          <p:cNvSpPr/>
          <p:nvPr/>
        </p:nvSpPr>
        <p:spPr>
          <a:xfrm>
            <a:off x="174655" y="46393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76F09055-343D-627B-01AA-FF1883FA8AC7}"/>
              </a:ext>
            </a:extLst>
          </p:cNvPr>
          <p:cNvCxnSpPr>
            <a:stCxn id="12" idx="3"/>
            <a:endCxn id="14" idx="0"/>
          </p:cNvCxnSpPr>
          <p:nvPr/>
        </p:nvCxnSpPr>
        <p:spPr>
          <a:xfrm flipH="1">
            <a:off x="4347677" y="2422442"/>
            <a:ext cx="788501" cy="805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BEBC6C-2F53-30C5-56B7-A594C20B0A5B}"/>
              </a:ext>
            </a:extLst>
          </p:cNvPr>
          <p:cNvCxnSpPr>
            <a:stCxn id="12" idx="2"/>
            <a:endCxn id="13" idx="0"/>
          </p:cNvCxnSpPr>
          <p:nvPr/>
        </p:nvCxnSpPr>
        <p:spPr>
          <a:xfrm flipH="1">
            <a:off x="1647281" y="2119340"/>
            <a:ext cx="3345959" cy="112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56A5F45-9020-9E33-788B-ECF8E6A69F4D}"/>
              </a:ext>
            </a:extLst>
          </p:cNvPr>
          <p:cNvCxnSpPr>
            <a:stCxn id="12" idx="5"/>
            <a:endCxn id="15" idx="0"/>
          </p:cNvCxnSpPr>
          <p:nvPr/>
        </p:nvCxnSpPr>
        <p:spPr>
          <a:xfrm>
            <a:off x="5826347" y="2422442"/>
            <a:ext cx="1406658" cy="742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1D2922-861A-5551-F6A7-F498B3675033}"/>
              </a:ext>
            </a:extLst>
          </p:cNvPr>
          <p:cNvCxnSpPr>
            <a:stCxn id="12" idx="6"/>
            <a:endCxn id="16" idx="1"/>
          </p:cNvCxnSpPr>
          <p:nvPr/>
        </p:nvCxnSpPr>
        <p:spPr>
          <a:xfrm>
            <a:off x="5969285" y="2119340"/>
            <a:ext cx="4091633" cy="114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9D4A45-E136-EB3F-63DD-51FD88F5FC1E}"/>
              </a:ext>
            </a:extLst>
          </p:cNvPr>
          <p:cNvCxnSpPr>
            <a:stCxn id="13" idx="3"/>
            <a:endCxn id="24" idx="0"/>
          </p:cNvCxnSpPr>
          <p:nvPr/>
        </p:nvCxnSpPr>
        <p:spPr>
          <a:xfrm flipH="1">
            <a:off x="662678" y="3972124"/>
            <a:ext cx="639518" cy="6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3ECE0F1-41EC-4D24-8B11-55D819B62D3B}"/>
              </a:ext>
            </a:extLst>
          </p:cNvPr>
          <p:cNvCxnSpPr>
            <a:stCxn id="13" idx="5"/>
            <a:endCxn id="23" idx="0"/>
          </p:cNvCxnSpPr>
          <p:nvPr/>
        </p:nvCxnSpPr>
        <p:spPr>
          <a:xfrm>
            <a:off x="1992365" y="3972124"/>
            <a:ext cx="233695" cy="68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9E698-ED26-4C9B-5EDE-B6467AAFE43D}"/>
              </a:ext>
            </a:extLst>
          </p:cNvPr>
          <p:cNvCxnSpPr>
            <a:stCxn id="14" idx="3"/>
            <a:endCxn id="22" idx="0"/>
          </p:cNvCxnSpPr>
          <p:nvPr/>
        </p:nvCxnSpPr>
        <p:spPr>
          <a:xfrm flipH="1">
            <a:off x="3542866" y="3960140"/>
            <a:ext cx="459726" cy="71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E641CA-3869-E06E-E672-88E10ABD517A}"/>
              </a:ext>
            </a:extLst>
          </p:cNvPr>
          <p:cNvCxnSpPr>
            <a:stCxn id="14" idx="5"/>
            <a:endCxn id="21" idx="0"/>
          </p:cNvCxnSpPr>
          <p:nvPr/>
        </p:nvCxnSpPr>
        <p:spPr>
          <a:xfrm>
            <a:off x="4692761" y="3960140"/>
            <a:ext cx="331296" cy="72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9581B0-DF2B-F36E-0D73-5A8BD660B9B7}"/>
              </a:ext>
            </a:extLst>
          </p:cNvPr>
          <p:cNvCxnSpPr>
            <a:stCxn id="15" idx="3"/>
            <a:endCxn id="20" idx="0"/>
          </p:cNvCxnSpPr>
          <p:nvPr/>
        </p:nvCxnSpPr>
        <p:spPr>
          <a:xfrm flipH="1">
            <a:off x="6546345" y="3896785"/>
            <a:ext cx="341575" cy="79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944A24-DA0B-58BC-4190-3D73D99AAF0E}"/>
              </a:ext>
            </a:extLst>
          </p:cNvPr>
          <p:cNvCxnSpPr>
            <a:stCxn id="15" idx="5"/>
            <a:endCxn id="19" idx="0"/>
          </p:cNvCxnSpPr>
          <p:nvPr/>
        </p:nvCxnSpPr>
        <p:spPr>
          <a:xfrm>
            <a:off x="7578089" y="3896785"/>
            <a:ext cx="459722" cy="79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450794-1FD8-93F9-576C-DC2D48D14AF2}"/>
              </a:ext>
            </a:extLst>
          </p:cNvPr>
          <p:cNvCxnSpPr>
            <a:stCxn id="16" idx="3"/>
            <a:endCxn id="18" idx="0"/>
          </p:cNvCxnSpPr>
          <p:nvPr/>
        </p:nvCxnSpPr>
        <p:spPr>
          <a:xfrm flipH="1">
            <a:off x="9714203" y="3874527"/>
            <a:ext cx="346715" cy="775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7230F22-B65C-F633-ED26-E0685BDA704D}"/>
              </a:ext>
            </a:extLst>
          </p:cNvPr>
          <p:cNvCxnSpPr>
            <a:stCxn id="16" idx="5"/>
            <a:endCxn id="17" idx="0"/>
          </p:cNvCxnSpPr>
          <p:nvPr/>
        </p:nvCxnSpPr>
        <p:spPr>
          <a:xfrm>
            <a:off x="10751087" y="3874527"/>
            <a:ext cx="526510" cy="79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BB1F522-CA4B-81B7-5DD8-71B682213B3D}"/>
              </a:ext>
            </a:extLst>
          </p:cNvPr>
          <p:cNvSpPr/>
          <p:nvPr/>
        </p:nvSpPr>
        <p:spPr>
          <a:xfrm>
            <a:off x="1017134" y="593392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9BD95CBC-9B5C-572B-0F18-017147424239}"/>
              </a:ext>
            </a:extLst>
          </p:cNvPr>
          <p:cNvSpPr/>
          <p:nvPr/>
        </p:nvSpPr>
        <p:spPr>
          <a:xfrm>
            <a:off x="2474352" y="592194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E81EAB3B-E569-76B6-23EB-881919BC94F7}"/>
              </a:ext>
            </a:extLst>
          </p:cNvPr>
          <p:cNvCxnSpPr>
            <a:stCxn id="23" idx="4"/>
            <a:endCxn id="49" idx="0"/>
          </p:cNvCxnSpPr>
          <p:nvPr/>
        </p:nvCxnSpPr>
        <p:spPr>
          <a:xfrm flipH="1">
            <a:off x="1505157" y="5518949"/>
            <a:ext cx="720903" cy="414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DAEE453-13F4-BBFB-1B8E-DA1D658A6E33}"/>
              </a:ext>
            </a:extLst>
          </p:cNvPr>
          <p:cNvCxnSpPr>
            <a:stCxn id="23" idx="4"/>
            <a:endCxn id="50" idx="0"/>
          </p:cNvCxnSpPr>
          <p:nvPr/>
        </p:nvCxnSpPr>
        <p:spPr>
          <a:xfrm>
            <a:off x="2226060" y="5518949"/>
            <a:ext cx="736315" cy="40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6308CCA-E2BE-CFC1-86FB-E1910B38684C}"/>
              </a:ext>
            </a:extLst>
          </p:cNvPr>
          <p:cNvSpPr txBox="1"/>
          <p:nvPr/>
        </p:nvSpPr>
        <p:spPr>
          <a:xfrm>
            <a:off x="4791173" y="1855072"/>
            <a:ext cx="1463258" cy="369332"/>
          </a:xfrm>
          <a:prstGeom prst="rect">
            <a:avLst/>
          </a:prstGeom>
          <a:noFill/>
        </p:spPr>
        <p:txBody>
          <a:bodyPr wrap="square" rtlCol="0">
            <a:spAutoFit/>
          </a:bodyPr>
          <a:lstStyle/>
          <a:p>
            <a:r>
              <a:rPr lang="en-US" b="1" dirty="0">
                <a:solidFill>
                  <a:srgbClr val="FF0000"/>
                </a:solidFill>
              </a:rPr>
              <a:t>DASHRATHA</a:t>
            </a:r>
            <a:endParaRPr lang="en-IN" b="1" dirty="0">
              <a:solidFill>
                <a:srgbClr val="FF0000"/>
              </a:solidFill>
            </a:endParaRPr>
          </a:p>
        </p:txBody>
      </p:sp>
      <p:sp>
        <p:nvSpPr>
          <p:cNvPr id="56" name="TextBox 55">
            <a:extLst>
              <a:ext uri="{FF2B5EF4-FFF2-40B4-BE49-F238E27FC236}">
                <a16:creationId xmlns:a16="http://schemas.microsoft.com/office/drawing/2014/main" id="{EB453EAC-F8E0-9F3A-3648-9FB9CB05FBF1}"/>
              </a:ext>
            </a:extLst>
          </p:cNvPr>
          <p:cNvSpPr txBox="1"/>
          <p:nvPr/>
        </p:nvSpPr>
        <p:spPr>
          <a:xfrm>
            <a:off x="1172947" y="3384206"/>
            <a:ext cx="1463258" cy="369332"/>
          </a:xfrm>
          <a:prstGeom prst="rect">
            <a:avLst/>
          </a:prstGeom>
          <a:noFill/>
        </p:spPr>
        <p:txBody>
          <a:bodyPr wrap="square" rtlCol="0">
            <a:spAutoFit/>
          </a:bodyPr>
          <a:lstStyle/>
          <a:p>
            <a:r>
              <a:rPr lang="en-US" b="1" dirty="0">
                <a:solidFill>
                  <a:srgbClr val="FF0000"/>
                </a:solidFill>
              </a:rPr>
              <a:t>RAMA</a:t>
            </a:r>
            <a:endParaRPr lang="en-IN" b="1" dirty="0">
              <a:solidFill>
                <a:srgbClr val="FF0000"/>
              </a:solidFill>
            </a:endParaRPr>
          </a:p>
        </p:txBody>
      </p:sp>
      <p:sp>
        <p:nvSpPr>
          <p:cNvPr id="57" name="TextBox 56">
            <a:extLst>
              <a:ext uri="{FF2B5EF4-FFF2-40B4-BE49-F238E27FC236}">
                <a16:creationId xmlns:a16="http://schemas.microsoft.com/office/drawing/2014/main" id="{C885C00B-427F-D7BE-0F7A-CF92F7035969}"/>
              </a:ext>
            </a:extLst>
          </p:cNvPr>
          <p:cNvSpPr txBox="1"/>
          <p:nvPr/>
        </p:nvSpPr>
        <p:spPr>
          <a:xfrm>
            <a:off x="3739769" y="3403044"/>
            <a:ext cx="1463258" cy="369332"/>
          </a:xfrm>
          <a:prstGeom prst="rect">
            <a:avLst/>
          </a:prstGeom>
          <a:noFill/>
        </p:spPr>
        <p:txBody>
          <a:bodyPr wrap="square" rtlCol="0">
            <a:spAutoFit/>
          </a:bodyPr>
          <a:lstStyle/>
          <a:p>
            <a:r>
              <a:rPr lang="en-US" b="1" dirty="0">
                <a:solidFill>
                  <a:srgbClr val="FF0000"/>
                </a:solidFill>
              </a:rPr>
              <a:t>BHARATHA</a:t>
            </a:r>
            <a:endParaRPr lang="en-IN" b="1" dirty="0">
              <a:solidFill>
                <a:srgbClr val="FF0000"/>
              </a:solidFill>
            </a:endParaRPr>
          </a:p>
        </p:txBody>
      </p:sp>
      <p:sp>
        <p:nvSpPr>
          <p:cNvPr id="58" name="TextBox 57">
            <a:extLst>
              <a:ext uri="{FF2B5EF4-FFF2-40B4-BE49-F238E27FC236}">
                <a16:creationId xmlns:a16="http://schemas.microsoft.com/office/drawing/2014/main" id="{2C2A1A45-CD31-64A4-E9B9-5C891490E2B0}"/>
              </a:ext>
            </a:extLst>
          </p:cNvPr>
          <p:cNvSpPr txBox="1"/>
          <p:nvPr/>
        </p:nvSpPr>
        <p:spPr>
          <a:xfrm>
            <a:off x="6563453" y="3401334"/>
            <a:ext cx="1463258" cy="369332"/>
          </a:xfrm>
          <a:prstGeom prst="rect">
            <a:avLst/>
          </a:prstGeom>
          <a:noFill/>
        </p:spPr>
        <p:txBody>
          <a:bodyPr wrap="square" rtlCol="0">
            <a:spAutoFit/>
          </a:bodyPr>
          <a:lstStyle/>
          <a:p>
            <a:r>
              <a:rPr lang="en-US" b="1" dirty="0">
                <a:solidFill>
                  <a:srgbClr val="FF0000"/>
                </a:solidFill>
              </a:rPr>
              <a:t>LAKSHMANA</a:t>
            </a:r>
            <a:endParaRPr lang="en-IN" b="1" dirty="0">
              <a:solidFill>
                <a:srgbClr val="FF0000"/>
              </a:solidFill>
            </a:endParaRPr>
          </a:p>
        </p:txBody>
      </p:sp>
      <p:sp>
        <p:nvSpPr>
          <p:cNvPr id="59" name="TextBox 58">
            <a:extLst>
              <a:ext uri="{FF2B5EF4-FFF2-40B4-BE49-F238E27FC236}">
                <a16:creationId xmlns:a16="http://schemas.microsoft.com/office/drawing/2014/main" id="{CA655833-841D-7780-81A2-5B75C3F03306}"/>
              </a:ext>
            </a:extLst>
          </p:cNvPr>
          <p:cNvSpPr txBox="1"/>
          <p:nvPr/>
        </p:nvSpPr>
        <p:spPr>
          <a:xfrm>
            <a:off x="9572069" y="3389350"/>
            <a:ext cx="1668738" cy="369332"/>
          </a:xfrm>
          <a:prstGeom prst="rect">
            <a:avLst/>
          </a:prstGeom>
          <a:noFill/>
        </p:spPr>
        <p:txBody>
          <a:bodyPr wrap="square" rtlCol="0">
            <a:spAutoFit/>
          </a:bodyPr>
          <a:lstStyle/>
          <a:p>
            <a:r>
              <a:rPr lang="en-US" b="1" dirty="0">
                <a:solidFill>
                  <a:srgbClr val="FF0000"/>
                </a:solidFill>
              </a:rPr>
              <a:t>SHATRUGHANA</a:t>
            </a:r>
            <a:endParaRPr lang="en-IN" b="1" dirty="0">
              <a:solidFill>
                <a:srgbClr val="FF0000"/>
              </a:solidFill>
            </a:endParaRPr>
          </a:p>
        </p:txBody>
      </p:sp>
      <p:sp>
        <p:nvSpPr>
          <p:cNvPr id="60" name="TextBox 59">
            <a:extLst>
              <a:ext uri="{FF2B5EF4-FFF2-40B4-BE49-F238E27FC236}">
                <a16:creationId xmlns:a16="http://schemas.microsoft.com/office/drawing/2014/main" id="{93E0C5EA-53C1-E649-818F-65687CB46320}"/>
              </a:ext>
            </a:extLst>
          </p:cNvPr>
          <p:cNvSpPr txBox="1"/>
          <p:nvPr/>
        </p:nvSpPr>
        <p:spPr>
          <a:xfrm>
            <a:off x="215744" y="4748954"/>
            <a:ext cx="1463258" cy="369332"/>
          </a:xfrm>
          <a:prstGeom prst="rect">
            <a:avLst/>
          </a:prstGeom>
          <a:noFill/>
        </p:spPr>
        <p:txBody>
          <a:bodyPr wrap="square" rtlCol="0">
            <a:spAutoFit/>
          </a:bodyPr>
          <a:lstStyle/>
          <a:p>
            <a:r>
              <a:rPr lang="en-US" b="1" dirty="0">
                <a:solidFill>
                  <a:srgbClr val="FF0000"/>
                </a:solidFill>
              </a:rPr>
              <a:t>LUVA</a:t>
            </a:r>
            <a:endParaRPr lang="en-IN" b="1" dirty="0">
              <a:solidFill>
                <a:srgbClr val="FF0000"/>
              </a:solidFill>
            </a:endParaRPr>
          </a:p>
        </p:txBody>
      </p:sp>
      <p:sp>
        <p:nvSpPr>
          <p:cNvPr id="61" name="TextBox 60">
            <a:extLst>
              <a:ext uri="{FF2B5EF4-FFF2-40B4-BE49-F238E27FC236}">
                <a16:creationId xmlns:a16="http://schemas.microsoft.com/office/drawing/2014/main" id="{DD5627A2-9FC5-E102-51D1-1716E083FF97}"/>
              </a:ext>
            </a:extLst>
          </p:cNvPr>
          <p:cNvSpPr txBox="1"/>
          <p:nvPr/>
        </p:nvSpPr>
        <p:spPr>
          <a:xfrm>
            <a:off x="1827072" y="4860258"/>
            <a:ext cx="1463258" cy="369332"/>
          </a:xfrm>
          <a:prstGeom prst="rect">
            <a:avLst/>
          </a:prstGeom>
          <a:noFill/>
        </p:spPr>
        <p:txBody>
          <a:bodyPr wrap="square" rtlCol="0">
            <a:spAutoFit/>
          </a:bodyPr>
          <a:lstStyle/>
          <a:p>
            <a:r>
              <a:rPr lang="en-US" b="1" dirty="0">
                <a:solidFill>
                  <a:srgbClr val="FF0000"/>
                </a:solidFill>
              </a:rPr>
              <a:t>KUSHA</a:t>
            </a:r>
            <a:endParaRPr lang="en-IN" b="1" dirty="0">
              <a:solidFill>
                <a:srgbClr val="FF0000"/>
              </a:solidFill>
            </a:endParaRPr>
          </a:p>
        </p:txBody>
      </p:sp>
      <p:sp>
        <p:nvSpPr>
          <p:cNvPr id="62" name="TextBox 61">
            <a:extLst>
              <a:ext uri="{FF2B5EF4-FFF2-40B4-BE49-F238E27FC236}">
                <a16:creationId xmlns:a16="http://schemas.microsoft.com/office/drawing/2014/main" id="{CDE6452A-5CC3-7FB6-F64E-F8FCDA41C617}"/>
              </a:ext>
            </a:extLst>
          </p:cNvPr>
          <p:cNvSpPr txBox="1"/>
          <p:nvPr/>
        </p:nvSpPr>
        <p:spPr>
          <a:xfrm>
            <a:off x="3037710" y="4889370"/>
            <a:ext cx="1463258" cy="369332"/>
          </a:xfrm>
          <a:prstGeom prst="rect">
            <a:avLst/>
          </a:prstGeom>
          <a:noFill/>
        </p:spPr>
        <p:txBody>
          <a:bodyPr wrap="square" rtlCol="0">
            <a:spAutoFit/>
          </a:bodyPr>
          <a:lstStyle/>
          <a:p>
            <a:r>
              <a:rPr lang="en-US" b="1" dirty="0">
                <a:solidFill>
                  <a:srgbClr val="FF0000"/>
                </a:solidFill>
              </a:rPr>
              <a:t>TAKSHA</a:t>
            </a:r>
            <a:endParaRPr lang="en-IN" b="1" dirty="0">
              <a:solidFill>
                <a:srgbClr val="FF0000"/>
              </a:solidFill>
            </a:endParaRPr>
          </a:p>
        </p:txBody>
      </p:sp>
      <p:sp>
        <p:nvSpPr>
          <p:cNvPr id="63" name="TextBox 62">
            <a:extLst>
              <a:ext uri="{FF2B5EF4-FFF2-40B4-BE49-F238E27FC236}">
                <a16:creationId xmlns:a16="http://schemas.microsoft.com/office/drawing/2014/main" id="{2F052F4D-FE9C-3AE9-60FD-7C4EF42871BE}"/>
              </a:ext>
            </a:extLst>
          </p:cNvPr>
          <p:cNvSpPr txBox="1"/>
          <p:nvPr/>
        </p:nvSpPr>
        <p:spPr>
          <a:xfrm>
            <a:off x="4423013" y="4908208"/>
            <a:ext cx="1463258" cy="369332"/>
          </a:xfrm>
          <a:prstGeom prst="rect">
            <a:avLst/>
          </a:prstGeom>
          <a:noFill/>
        </p:spPr>
        <p:txBody>
          <a:bodyPr wrap="square" rtlCol="0">
            <a:spAutoFit/>
          </a:bodyPr>
          <a:lstStyle/>
          <a:p>
            <a:r>
              <a:rPr lang="en-US" b="1" dirty="0">
                <a:solidFill>
                  <a:srgbClr val="FF0000"/>
                </a:solidFill>
              </a:rPr>
              <a:t>PUSHKALA</a:t>
            </a:r>
            <a:endParaRPr lang="en-IN" b="1" dirty="0">
              <a:solidFill>
                <a:srgbClr val="FF0000"/>
              </a:solidFill>
            </a:endParaRPr>
          </a:p>
        </p:txBody>
      </p:sp>
      <p:sp>
        <p:nvSpPr>
          <p:cNvPr id="64" name="TextBox 63">
            <a:extLst>
              <a:ext uri="{FF2B5EF4-FFF2-40B4-BE49-F238E27FC236}">
                <a16:creationId xmlns:a16="http://schemas.microsoft.com/office/drawing/2014/main" id="{A63FB38B-B7D9-A1D3-4457-B5F3CA05864E}"/>
              </a:ext>
            </a:extLst>
          </p:cNvPr>
          <p:cNvSpPr txBox="1"/>
          <p:nvPr/>
        </p:nvSpPr>
        <p:spPr>
          <a:xfrm>
            <a:off x="6044611" y="4885949"/>
            <a:ext cx="1463258" cy="369332"/>
          </a:xfrm>
          <a:prstGeom prst="rect">
            <a:avLst/>
          </a:prstGeom>
          <a:noFill/>
        </p:spPr>
        <p:txBody>
          <a:bodyPr wrap="square" rtlCol="0">
            <a:spAutoFit/>
          </a:bodyPr>
          <a:lstStyle/>
          <a:p>
            <a:r>
              <a:rPr lang="en-US" b="1" dirty="0">
                <a:solidFill>
                  <a:srgbClr val="FF0000"/>
                </a:solidFill>
              </a:rPr>
              <a:t>SUBAHU</a:t>
            </a:r>
            <a:endParaRPr lang="en-IN" b="1" dirty="0">
              <a:solidFill>
                <a:srgbClr val="FF0000"/>
              </a:solidFill>
            </a:endParaRPr>
          </a:p>
        </p:txBody>
      </p:sp>
      <p:sp>
        <p:nvSpPr>
          <p:cNvPr id="65" name="TextBox 64">
            <a:extLst>
              <a:ext uri="{FF2B5EF4-FFF2-40B4-BE49-F238E27FC236}">
                <a16:creationId xmlns:a16="http://schemas.microsoft.com/office/drawing/2014/main" id="{3B218BB4-23DB-246C-B10B-33CAC74229A6}"/>
              </a:ext>
            </a:extLst>
          </p:cNvPr>
          <p:cNvSpPr txBox="1"/>
          <p:nvPr/>
        </p:nvSpPr>
        <p:spPr>
          <a:xfrm>
            <a:off x="7296345" y="4873965"/>
            <a:ext cx="2080518" cy="369332"/>
          </a:xfrm>
          <a:prstGeom prst="rect">
            <a:avLst/>
          </a:prstGeom>
          <a:noFill/>
        </p:spPr>
        <p:txBody>
          <a:bodyPr wrap="square" rtlCol="0">
            <a:spAutoFit/>
          </a:bodyPr>
          <a:lstStyle/>
          <a:p>
            <a:r>
              <a:rPr lang="en-US" b="1" dirty="0">
                <a:solidFill>
                  <a:srgbClr val="FF0000"/>
                </a:solidFill>
              </a:rPr>
              <a:t>SHATRUGHATI</a:t>
            </a:r>
            <a:endParaRPr lang="en-IN" b="1" dirty="0">
              <a:solidFill>
                <a:srgbClr val="FF0000"/>
              </a:solidFill>
            </a:endParaRPr>
          </a:p>
        </p:txBody>
      </p:sp>
      <p:sp>
        <p:nvSpPr>
          <p:cNvPr id="66" name="TextBox 65">
            <a:extLst>
              <a:ext uri="{FF2B5EF4-FFF2-40B4-BE49-F238E27FC236}">
                <a16:creationId xmlns:a16="http://schemas.microsoft.com/office/drawing/2014/main" id="{FA93CB24-599F-A78C-4EFD-DC272B2E1E26}"/>
              </a:ext>
            </a:extLst>
          </p:cNvPr>
          <p:cNvSpPr txBox="1"/>
          <p:nvPr/>
        </p:nvSpPr>
        <p:spPr>
          <a:xfrm>
            <a:off x="9205617" y="4892803"/>
            <a:ext cx="2080518" cy="369332"/>
          </a:xfrm>
          <a:prstGeom prst="rect">
            <a:avLst/>
          </a:prstGeom>
          <a:noFill/>
        </p:spPr>
        <p:txBody>
          <a:bodyPr wrap="square" rtlCol="0">
            <a:spAutoFit/>
          </a:bodyPr>
          <a:lstStyle/>
          <a:p>
            <a:r>
              <a:rPr lang="en-US" b="1" dirty="0">
                <a:solidFill>
                  <a:srgbClr val="FF0000"/>
                </a:solidFill>
              </a:rPr>
              <a:t>ANGADA</a:t>
            </a:r>
            <a:endParaRPr lang="en-IN" b="1" dirty="0">
              <a:solidFill>
                <a:srgbClr val="FF0000"/>
              </a:solidFill>
            </a:endParaRPr>
          </a:p>
        </p:txBody>
      </p:sp>
      <p:sp>
        <p:nvSpPr>
          <p:cNvPr id="67" name="TextBox 66">
            <a:extLst>
              <a:ext uri="{FF2B5EF4-FFF2-40B4-BE49-F238E27FC236}">
                <a16:creationId xmlns:a16="http://schemas.microsoft.com/office/drawing/2014/main" id="{70C6B473-0E35-47A3-4F49-F2B6817E0D30}"/>
              </a:ext>
            </a:extLst>
          </p:cNvPr>
          <p:cNvSpPr txBox="1"/>
          <p:nvPr/>
        </p:nvSpPr>
        <p:spPr>
          <a:xfrm>
            <a:off x="10570365" y="4880819"/>
            <a:ext cx="1904139" cy="369332"/>
          </a:xfrm>
          <a:prstGeom prst="rect">
            <a:avLst/>
          </a:prstGeom>
          <a:noFill/>
        </p:spPr>
        <p:txBody>
          <a:bodyPr wrap="square" rtlCol="0">
            <a:spAutoFit/>
          </a:bodyPr>
          <a:lstStyle/>
          <a:p>
            <a:r>
              <a:rPr lang="en-US" b="1" dirty="0">
                <a:solidFill>
                  <a:srgbClr val="FF0000"/>
                </a:solidFill>
              </a:rPr>
              <a:t>CHANDRAKETU</a:t>
            </a:r>
            <a:endParaRPr lang="en-IN" b="1" dirty="0">
              <a:solidFill>
                <a:srgbClr val="FF0000"/>
              </a:solidFill>
            </a:endParaRPr>
          </a:p>
        </p:txBody>
      </p:sp>
      <p:sp>
        <p:nvSpPr>
          <p:cNvPr id="68" name="TextBox 67">
            <a:extLst>
              <a:ext uri="{FF2B5EF4-FFF2-40B4-BE49-F238E27FC236}">
                <a16:creationId xmlns:a16="http://schemas.microsoft.com/office/drawing/2014/main" id="{69C95EA4-6BD0-6D33-A405-1114BD9BD0A6}"/>
              </a:ext>
            </a:extLst>
          </p:cNvPr>
          <p:cNvSpPr txBox="1"/>
          <p:nvPr/>
        </p:nvSpPr>
        <p:spPr>
          <a:xfrm>
            <a:off x="1034210" y="6101729"/>
            <a:ext cx="958155" cy="369332"/>
          </a:xfrm>
          <a:prstGeom prst="rect">
            <a:avLst/>
          </a:prstGeom>
          <a:noFill/>
        </p:spPr>
        <p:txBody>
          <a:bodyPr wrap="square" rtlCol="0">
            <a:spAutoFit/>
          </a:bodyPr>
          <a:lstStyle/>
          <a:p>
            <a:r>
              <a:rPr lang="en-US" b="1">
                <a:solidFill>
                  <a:srgbClr val="FF0000"/>
                </a:solidFill>
              </a:rPr>
              <a:t>ATITHI</a:t>
            </a:r>
            <a:endParaRPr lang="en-IN" b="1" dirty="0">
              <a:solidFill>
                <a:srgbClr val="FF0000"/>
              </a:solidFill>
            </a:endParaRPr>
          </a:p>
        </p:txBody>
      </p:sp>
      <p:sp>
        <p:nvSpPr>
          <p:cNvPr id="69" name="TextBox 68">
            <a:extLst>
              <a:ext uri="{FF2B5EF4-FFF2-40B4-BE49-F238E27FC236}">
                <a16:creationId xmlns:a16="http://schemas.microsoft.com/office/drawing/2014/main" id="{128CFB19-73EA-1065-DD41-31E5245D0B2C}"/>
              </a:ext>
            </a:extLst>
          </p:cNvPr>
          <p:cNvSpPr txBox="1"/>
          <p:nvPr/>
        </p:nvSpPr>
        <p:spPr>
          <a:xfrm>
            <a:off x="2296216" y="6120567"/>
            <a:ext cx="2065159" cy="369332"/>
          </a:xfrm>
          <a:prstGeom prst="rect">
            <a:avLst/>
          </a:prstGeom>
          <a:noFill/>
        </p:spPr>
        <p:txBody>
          <a:bodyPr wrap="square" rtlCol="0">
            <a:spAutoFit/>
          </a:bodyPr>
          <a:lstStyle/>
          <a:p>
            <a:r>
              <a:rPr lang="en-US" b="1" dirty="0">
                <a:solidFill>
                  <a:srgbClr val="FF0000"/>
                </a:solidFill>
              </a:rPr>
              <a:t>KANAKAMALIKA</a:t>
            </a:r>
            <a:endParaRPr lang="en-IN" b="1" dirty="0">
              <a:solidFill>
                <a:srgbClr val="FF0000"/>
              </a:solidFill>
            </a:endParaRPr>
          </a:p>
        </p:txBody>
      </p:sp>
      <p:sp>
        <p:nvSpPr>
          <p:cNvPr id="70" name="TextBox 69">
            <a:extLst>
              <a:ext uri="{FF2B5EF4-FFF2-40B4-BE49-F238E27FC236}">
                <a16:creationId xmlns:a16="http://schemas.microsoft.com/office/drawing/2014/main" id="{75A6389A-63DE-D7B2-0ACB-D2688588F1F3}"/>
              </a:ext>
            </a:extLst>
          </p:cNvPr>
          <p:cNvSpPr txBox="1"/>
          <p:nvPr/>
        </p:nvSpPr>
        <p:spPr>
          <a:xfrm>
            <a:off x="8311793" y="503436"/>
            <a:ext cx="3390472" cy="369332"/>
          </a:xfrm>
          <a:prstGeom prst="rect">
            <a:avLst/>
          </a:prstGeom>
          <a:noFill/>
        </p:spPr>
        <p:txBody>
          <a:bodyPr wrap="square" rtlCol="0">
            <a:spAutoFit/>
          </a:bodyPr>
          <a:lstStyle/>
          <a:p>
            <a:r>
              <a:rPr lang="en-US" b="1" dirty="0"/>
              <a:t>PATH</a:t>
            </a:r>
          </a:p>
        </p:txBody>
      </p:sp>
      <p:sp>
        <p:nvSpPr>
          <p:cNvPr id="3" name="TextBox 2">
            <a:extLst>
              <a:ext uri="{FF2B5EF4-FFF2-40B4-BE49-F238E27FC236}">
                <a16:creationId xmlns:a16="http://schemas.microsoft.com/office/drawing/2014/main" id="{C7AE8A02-097C-5C3F-F35D-7DF194CB0022}"/>
              </a:ext>
            </a:extLst>
          </p:cNvPr>
          <p:cNvSpPr txBox="1"/>
          <p:nvPr/>
        </p:nvSpPr>
        <p:spPr>
          <a:xfrm>
            <a:off x="6881196" y="1049128"/>
            <a:ext cx="5006003" cy="1200329"/>
          </a:xfrm>
          <a:prstGeom prst="rect">
            <a:avLst/>
          </a:prstGeom>
          <a:noFill/>
        </p:spPr>
        <p:txBody>
          <a:bodyPr wrap="square" rtlCol="0">
            <a:spAutoFit/>
          </a:bodyPr>
          <a:lstStyle/>
          <a:p>
            <a:r>
              <a:rPr lang="en-US" b="1" dirty="0">
                <a:solidFill>
                  <a:srgbClr val="FF0000"/>
                </a:solidFill>
                <a:latin typeface="+mj-lt"/>
              </a:rPr>
              <a:t>Is there a path from DASRATHA to ANGADA?</a:t>
            </a:r>
          </a:p>
          <a:p>
            <a:r>
              <a:rPr lang="en-US" b="1" dirty="0">
                <a:solidFill>
                  <a:srgbClr val="FF0000"/>
                </a:solidFill>
                <a:latin typeface="+mj-lt"/>
              </a:rPr>
              <a:t>Is there a path from TAKSHA to PUSHKALA?</a:t>
            </a:r>
          </a:p>
          <a:p>
            <a:r>
              <a:rPr lang="en-US" b="1" dirty="0">
                <a:solidFill>
                  <a:srgbClr val="FF0000"/>
                </a:solidFill>
                <a:latin typeface="+mj-lt"/>
              </a:rPr>
              <a:t>Is there a path from RAMA to RAMA?</a:t>
            </a:r>
          </a:p>
          <a:p>
            <a:r>
              <a:rPr lang="en-US" b="1" dirty="0">
                <a:solidFill>
                  <a:srgbClr val="FF0000"/>
                </a:solidFill>
                <a:latin typeface="+mj-lt"/>
              </a:rPr>
              <a:t>Length?</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CC9BD09-E068-8534-BD46-D888B338D4C2}"/>
                  </a:ext>
                </a:extLst>
              </p14:cNvPr>
              <p14:cNvContentPartPr/>
              <p14:nvPr/>
            </p14:nvContentPartPr>
            <p14:xfrm>
              <a:off x="357840" y="1344600"/>
              <a:ext cx="10822680" cy="4013640"/>
            </p14:xfrm>
          </p:contentPart>
        </mc:Choice>
        <mc:Fallback xmlns="">
          <p:pic>
            <p:nvPicPr>
              <p:cNvPr id="4" name="Ink 3">
                <a:extLst>
                  <a:ext uri="{FF2B5EF4-FFF2-40B4-BE49-F238E27FC236}">
                    <a16:creationId xmlns:a16="http://schemas.microsoft.com/office/drawing/2014/main" id="{ECC9BD09-E068-8534-BD46-D888B338D4C2}"/>
                  </a:ext>
                </a:extLst>
              </p:cNvPr>
              <p:cNvPicPr/>
              <p:nvPr/>
            </p:nvPicPr>
            <p:blipFill>
              <a:blip r:embed="rId4"/>
              <a:stretch>
                <a:fillRect/>
              </a:stretch>
            </p:blipFill>
            <p:spPr>
              <a:xfrm>
                <a:off x="348480" y="1335240"/>
                <a:ext cx="10841400" cy="4032360"/>
              </a:xfrm>
              <a:prstGeom prst="rect">
                <a:avLst/>
              </a:prstGeom>
            </p:spPr>
          </p:pic>
        </mc:Fallback>
      </mc:AlternateContent>
    </p:spTree>
    <p:extLst>
      <p:ext uri="{BB962C8B-B14F-4D97-AF65-F5344CB8AC3E}">
        <p14:creationId xmlns:p14="http://schemas.microsoft.com/office/powerpoint/2010/main" val="329898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50BFD-E63B-65C4-E90B-D02D82268D1E}"/>
              </a:ext>
            </a:extLst>
          </p:cNvPr>
          <p:cNvSpPr>
            <a:spLocks noGrp="1"/>
          </p:cNvSpPr>
          <p:nvPr>
            <p:ph type="title"/>
          </p:nvPr>
        </p:nvSpPr>
        <p:spPr/>
        <p:txBody>
          <a:bodyPr/>
          <a:lstStyle/>
          <a:p>
            <a:r>
              <a:rPr lang="en-US" dirty="0"/>
              <a:t>Terminology</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21CB11-9BCA-B77D-42E6-CA3C18BEC729}"/>
                  </a:ext>
                </a:extLst>
              </p:cNvPr>
              <p:cNvSpPr>
                <a:spLocks noGrp="1"/>
              </p:cNvSpPr>
              <p:nvPr>
                <p:ph idx="1"/>
              </p:nvPr>
            </p:nvSpPr>
            <p:spPr/>
            <p:txBody>
              <a:bodyPr/>
              <a:lstStyle/>
              <a:p>
                <a:r>
                  <a:rPr lang="en-IN" dirty="0"/>
                  <a:t>If there is a path from n</a:t>
                </a:r>
                <a:r>
                  <a:rPr lang="en-IN" baseline="-25000" dirty="0"/>
                  <a:t>1</a:t>
                </a:r>
                <a:r>
                  <a:rPr lang="en-IN" dirty="0"/>
                  <a:t> to n</a:t>
                </a:r>
                <a:r>
                  <a:rPr lang="en-IN" baseline="-25000" dirty="0"/>
                  <a:t>2</a:t>
                </a:r>
                <a:r>
                  <a:rPr lang="en-IN" dirty="0"/>
                  <a:t>, then n</a:t>
                </a:r>
                <a:r>
                  <a:rPr lang="en-IN" baseline="-25000" dirty="0"/>
                  <a:t>1</a:t>
                </a:r>
                <a:r>
                  <a:rPr lang="en-IN" dirty="0"/>
                  <a:t> is an ancestor of n</a:t>
                </a:r>
                <a:r>
                  <a:rPr lang="en-IN" baseline="-25000" dirty="0"/>
                  <a:t>2 </a:t>
                </a:r>
                <a:r>
                  <a:rPr lang="en-IN" dirty="0"/>
                  <a:t>and n</a:t>
                </a:r>
                <a:r>
                  <a:rPr lang="en-IN" baseline="-25000" dirty="0"/>
                  <a:t>2</a:t>
                </a:r>
                <a:r>
                  <a:rPr lang="en-IN" dirty="0"/>
                  <a:t> is a descendant of n</a:t>
                </a:r>
                <a:r>
                  <a:rPr lang="en-IN" baseline="-25000" dirty="0"/>
                  <a:t>1</a:t>
                </a:r>
                <a:endParaRPr lang="en-IN" dirty="0"/>
              </a:p>
              <a:p>
                <a:pPr lvl="1"/>
                <a:r>
                  <a:rPr lang="en-IN" dirty="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2</m:t>
                        </m:r>
                      </m:sub>
                    </m:sSub>
                    <m:r>
                      <a:rPr lang="en-IN" b="0" i="0" smtClean="0">
                        <a:latin typeface="Cambria Math" panose="02040503050406030204" pitchFamily="18" charset="0"/>
                      </a:rPr>
                      <m:t>,</m:t>
                    </m:r>
                  </m:oMath>
                </a14:m>
                <a:r>
                  <a:rPr lang="en-IN" dirty="0"/>
                  <a:t> n</a:t>
                </a:r>
                <a:r>
                  <a:rPr lang="en-IN" baseline="-25000" dirty="0"/>
                  <a:t>1</a:t>
                </a:r>
                <a:r>
                  <a:rPr lang="en-IN" dirty="0"/>
                  <a:t> is a proper ancestor of n</a:t>
                </a:r>
                <a:r>
                  <a:rPr lang="en-IN" baseline="-25000" dirty="0"/>
                  <a:t>2</a:t>
                </a:r>
                <a:r>
                  <a:rPr lang="en-IN" dirty="0"/>
                  <a:t> and n</a:t>
                </a:r>
                <a:r>
                  <a:rPr lang="en-IN" baseline="-25000" dirty="0"/>
                  <a:t>2</a:t>
                </a:r>
                <a:r>
                  <a:rPr lang="en-IN" dirty="0"/>
                  <a:t> is a proper descendant of n</a:t>
                </a:r>
                <a:r>
                  <a:rPr lang="en-IN" baseline="-25000" dirty="0"/>
                  <a:t>1</a:t>
                </a:r>
                <a:endParaRPr lang="en-IN" dirty="0"/>
              </a:p>
              <a:p>
                <a:pPr lvl="1"/>
                <a:r>
                  <a:rPr lang="en-IN" dirty="0"/>
                  <a:t>Every node is an ancestor and descendant of itself</a:t>
                </a:r>
              </a:p>
            </p:txBody>
          </p:sp>
        </mc:Choice>
        <mc:Fallback>
          <p:sp>
            <p:nvSpPr>
              <p:cNvPr id="3" name="Content Placeholder 2">
                <a:extLst>
                  <a:ext uri="{FF2B5EF4-FFF2-40B4-BE49-F238E27FC236}">
                    <a16:creationId xmlns:a16="http://schemas.microsoft.com/office/drawing/2014/main" id="{ED21CB11-9BCA-B77D-42E6-CA3C18BEC72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02549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7171-24BF-94D7-3BD7-1A654F9F12CC}"/>
              </a:ext>
            </a:extLst>
          </p:cNvPr>
          <p:cNvSpPr>
            <a:spLocks noGrp="1"/>
          </p:cNvSpPr>
          <p:nvPr>
            <p:ph type="title"/>
          </p:nvPr>
        </p:nvSpPr>
        <p:spPr/>
        <p:txBody>
          <a:bodyPr/>
          <a:lstStyle/>
          <a:p>
            <a:r>
              <a:rPr lang="en-US" dirty="0"/>
              <a:t>Family tree (Ramayana)</a:t>
            </a:r>
            <a:endParaRPr lang="en-IN" dirty="0"/>
          </a:p>
        </p:txBody>
      </p:sp>
      <p:sp>
        <p:nvSpPr>
          <p:cNvPr id="12" name="Oval 11">
            <a:extLst>
              <a:ext uri="{FF2B5EF4-FFF2-40B4-BE49-F238E27FC236}">
                <a16:creationId xmlns:a16="http://schemas.microsoft.com/office/drawing/2014/main" id="{18BE4EEF-3E0B-4E4B-C5B7-855AA32EEE43}"/>
              </a:ext>
            </a:extLst>
          </p:cNvPr>
          <p:cNvSpPr/>
          <p:nvPr/>
        </p:nvSpPr>
        <p:spPr>
          <a:xfrm>
            <a:off x="4993240" y="16906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442FEE7-84F0-A671-E207-3B9505354DB1}"/>
              </a:ext>
            </a:extLst>
          </p:cNvPr>
          <p:cNvSpPr/>
          <p:nvPr/>
        </p:nvSpPr>
        <p:spPr>
          <a:xfrm>
            <a:off x="1159258" y="324037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AE124BD-47AA-ED61-6640-864B6C35FF03}"/>
              </a:ext>
            </a:extLst>
          </p:cNvPr>
          <p:cNvSpPr/>
          <p:nvPr/>
        </p:nvSpPr>
        <p:spPr>
          <a:xfrm>
            <a:off x="3859654" y="322838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1117C072-DB5C-2E7C-2444-96E5ABB60CC9}"/>
              </a:ext>
            </a:extLst>
          </p:cNvPr>
          <p:cNvSpPr/>
          <p:nvPr/>
        </p:nvSpPr>
        <p:spPr>
          <a:xfrm>
            <a:off x="6744982" y="316503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B1BDEFA4-4940-5E80-47D8-33EC1C863482}"/>
              </a:ext>
            </a:extLst>
          </p:cNvPr>
          <p:cNvSpPr/>
          <p:nvPr/>
        </p:nvSpPr>
        <p:spPr>
          <a:xfrm>
            <a:off x="9917980" y="314277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C94A872A-AA07-E030-1755-6E315E254EFF}"/>
              </a:ext>
            </a:extLst>
          </p:cNvPr>
          <p:cNvSpPr/>
          <p:nvPr/>
        </p:nvSpPr>
        <p:spPr>
          <a:xfrm>
            <a:off x="10789574" y="467190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C43679E8-D5B9-2ADB-3C91-1BB4C838B08B}"/>
              </a:ext>
            </a:extLst>
          </p:cNvPr>
          <p:cNvSpPr/>
          <p:nvPr/>
        </p:nvSpPr>
        <p:spPr>
          <a:xfrm>
            <a:off x="9226180" y="464964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14C5A61-1196-FD6A-2F08-2E716E499BE8}"/>
              </a:ext>
            </a:extLst>
          </p:cNvPr>
          <p:cNvSpPr/>
          <p:nvPr/>
        </p:nvSpPr>
        <p:spPr>
          <a:xfrm>
            <a:off x="7549788" y="4689035"/>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7A67A18-56A7-0CE3-8901-F04F8C2E3E53}"/>
              </a:ext>
            </a:extLst>
          </p:cNvPr>
          <p:cNvSpPr/>
          <p:nvPr/>
        </p:nvSpPr>
        <p:spPr>
          <a:xfrm>
            <a:off x="6058322" y="468732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0B42490-968F-6353-757F-8A785D220F09}"/>
              </a:ext>
            </a:extLst>
          </p:cNvPr>
          <p:cNvSpPr/>
          <p:nvPr/>
        </p:nvSpPr>
        <p:spPr>
          <a:xfrm>
            <a:off x="4536034" y="468561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7400685-5EAE-45E2-5DC9-4BCBB1462128}"/>
              </a:ext>
            </a:extLst>
          </p:cNvPr>
          <p:cNvSpPr/>
          <p:nvPr/>
        </p:nvSpPr>
        <p:spPr>
          <a:xfrm>
            <a:off x="3054843" y="467363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7FE7C99F-1FA4-E29B-9D51-6364D2E5F2FE}"/>
              </a:ext>
            </a:extLst>
          </p:cNvPr>
          <p:cNvSpPr/>
          <p:nvPr/>
        </p:nvSpPr>
        <p:spPr>
          <a:xfrm>
            <a:off x="1738037" y="466164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B6C9295A-CC71-7D2F-B41A-0BE0B176899D}"/>
              </a:ext>
            </a:extLst>
          </p:cNvPr>
          <p:cNvSpPr/>
          <p:nvPr/>
        </p:nvSpPr>
        <p:spPr>
          <a:xfrm>
            <a:off x="174655" y="46393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76F09055-343D-627B-01AA-FF1883FA8AC7}"/>
              </a:ext>
            </a:extLst>
          </p:cNvPr>
          <p:cNvCxnSpPr>
            <a:stCxn id="12" idx="3"/>
            <a:endCxn id="14" idx="0"/>
          </p:cNvCxnSpPr>
          <p:nvPr/>
        </p:nvCxnSpPr>
        <p:spPr>
          <a:xfrm flipH="1">
            <a:off x="4347677" y="2422442"/>
            <a:ext cx="788501" cy="805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BEBC6C-2F53-30C5-56B7-A594C20B0A5B}"/>
              </a:ext>
            </a:extLst>
          </p:cNvPr>
          <p:cNvCxnSpPr>
            <a:stCxn id="12" idx="2"/>
            <a:endCxn id="13" idx="0"/>
          </p:cNvCxnSpPr>
          <p:nvPr/>
        </p:nvCxnSpPr>
        <p:spPr>
          <a:xfrm flipH="1">
            <a:off x="1647281" y="2119340"/>
            <a:ext cx="3345959" cy="112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56A5F45-9020-9E33-788B-ECF8E6A69F4D}"/>
              </a:ext>
            </a:extLst>
          </p:cNvPr>
          <p:cNvCxnSpPr>
            <a:stCxn id="12" idx="5"/>
            <a:endCxn id="15" idx="0"/>
          </p:cNvCxnSpPr>
          <p:nvPr/>
        </p:nvCxnSpPr>
        <p:spPr>
          <a:xfrm>
            <a:off x="5826347" y="2422442"/>
            <a:ext cx="1406658" cy="742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1D2922-861A-5551-F6A7-F498B3675033}"/>
              </a:ext>
            </a:extLst>
          </p:cNvPr>
          <p:cNvCxnSpPr>
            <a:stCxn id="12" idx="6"/>
            <a:endCxn id="16" idx="1"/>
          </p:cNvCxnSpPr>
          <p:nvPr/>
        </p:nvCxnSpPr>
        <p:spPr>
          <a:xfrm>
            <a:off x="5969285" y="2119340"/>
            <a:ext cx="4091633" cy="114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9D4A45-E136-EB3F-63DD-51FD88F5FC1E}"/>
              </a:ext>
            </a:extLst>
          </p:cNvPr>
          <p:cNvCxnSpPr>
            <a:stCxn id="13" idx="3"/>
            <a:endCxn id="24" idx="0"/>
          </p:cNvCxnSpPr>
          <p:nvPr/>
        </p:nvCxnSpPr>
        <p:spPr>
          <a:xfrm flipH="1">
            <a:off x="662678" y="3972124"/>
            <a:ext cx="639518" cy="6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3ECE0F1-41EC-4D24-8B11-55D819B62D3B}"/>
              </a:ext>
            </a:extLst>
          </p:cNvPr>
          <p:cNvCxnSpPr>
            <a:stCxn id="13" idx="5"/>
            <a:endCxn id="23" idx="0"/>
          </p:cNvCxnSpPr>
          <p:nvPr/>
        </p:nvCxnSpPr>
        <p:spPr>
          <a:xfrm>
            <a:off x="1992365" y="3972124"/>
            <a:ext cx="233695" cy="68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9E698-ED26-4C9B-5EDE-B6467AAFE43D}"/>
              </a:ext>
            </a:extLst>
          </p:cNvPr>
          <p:cNvCxnSpPr>
            <a:stCxn id="14" idx="3"/>
            <a:endCxn id="22" idx="0"/>
          </p:cNvCxnSpPr>
          <p:nvPr/>
        </p:nvCxnSpPr>
        <p:spPr>
          <a:xfrm flipH="1">
            <a:off x="3542866" y="3960140"/>
            <a:ext cx="459726" cy="71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E641CA-3869-E06E-E672-88E10ABD517A}"/>
              </a:ext>
            </a:extLst>
          </p:cNvPr>
          <p:cNvCxnSpPr>
            <a:stCxn id="14" idx="5"/>
            <a:endCxn id="21" idx="0"/>
          </p:cNvCxnSpPr>
          <p:nvPr/>
        </p:nvCxnSpPr>
        <p:spPr>
          <a:xfrm>
            <a:off x="4692761" y="3960140"/>
            <a:ext cx="331296" cy="72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9581B0-DF2B-F36E-0D73-5A8BD660B9B7}"/>
              </a:ext>
            </a:extLst>
          </p:cNvPr>
          <p:cNvCxnSpPr>
            <a:stCxn id="15" idx="3"/>
            <a:endCxn id="20" idx="0"/>
          </p:cNvCxnSpPr>
          <p:nvPr/>
        </p:nvCxnSpPr>
        <p:spPr>
          <a:xfrm flipH="1">
            <a:off x="6546345" y="3896785"/>
            <a:ext cx="341575" cy="79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944A24-DA0B-58BC-4190-3D73D99AAF0E}"/>
              </a:ext>
            </a:extLst>
          </p:cNvPr>
          <p:cNvCxnSpPr>
            <a:stCxn id="15" idx="5"/>
            <a:endCxn id="19" idx="0"/>
          </p:cNvCxnSpPr>
          <p:nvPr/>
        </p:nvCxnSpPr>
        <p:spPr>
          <a:xfrm>
            <a:off x="7578089" y="3896785"/>
            <a:ext cx="459722" cy="79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450794-1FD8-93F9-576C-DC2D48D14AF2}"/>
              </a:ext>
            </a:extLst>
          </p:cNvPr>
          <p:cNvCxnSpPr>
            <a:stCxn id="16" idx="3"/>
            <a:endCxn id="18" idx="0"/>
          </p:cNvCxnSpPr>
          <p:nvPr/>
        </p:nvCxnSpPr>
        <p:spPr>
          <a:xfrm flipH="1">
            <a:off x="9714203" y="3874527"/>
            <a:ext cx="346715" cy="775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7230F22-B65C-F633-ED26-E0685BDA704D}"/>
              </a:ext>
            </a:extLst>
          </p:cNvPr>
          <p:cNvCxnSpPr>
            <a:stCxn id="16" idx="5"/>
            <a:endCxn id="17" idx="0"/>
          </p:cNvCxnSpPr>
          <p:nvPr/>
        </p:nvCxnSpPr>
        <p:spPr>
          <a:xfrm>
            <a:off x="10751087" y="3874527"/>
            <a:ext cx="526510" cy="79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BB1F522-CA4B-81B7-5DD8-71B682213B3D}"/>
              </a:ext>
            </a:extLst>
          </p:cNvPr>
          <p:cNvSpPr/>
          <p:nvPr/>
        </p:nvSpPr>
        <p:spPr>
          <a:xfrm>
            <a:off x="1017134" y="593392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9BD95CBC-9B5C-572B-0F18-017147424239}"/>
              </a:ext>
            </a:extLst>
          </p:cNvPr>
          <p:cNvSpPr/>
          <p:nvPr/>
        </p:nvSpPr>
        <p:spPr>
          <a:xfrm>
            <a:off x="2474352" y="592194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E81EAB3B-E569-76B6-23EB-881919BC94F7}"/>
              </a:ext>
            </a:extLst>
          </p:cNvPr>
          <p:cNvCxnSpPr>
            <a:stCxn id="23" idx="4"/>
            <a:endCxn id="49" idx="0"/>
          </p:cNvCxnSpPr>
          <p:nvPr/>
        </p:nvCxnSpPr>
        <p:spPr>
          <a:xfrm flipH="1">
            <a:off x="1505157" y="5518949"/>
            <a:ext cx="720903" cy="414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DAEE453-13F4-BBFB-1B8E-DA1D658A6E33}"/>
              </a:ext>
            </a:extLst>
          </p:cNvPr>
          <p:cNvCxnSpPr>
            <a:stCxn id="23" idx="4"/>
            <a:endCxn id="50" idx="0"/>
          </p:cNvCxnSpPr>
          <p:nvPr/>
        </p:nvCxnSpPr>
        <p:spPr>
          <a:xfrm>
            <a:off x="2226060" y="5518949"/>
            <a:ext cx="736315" cy="40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6308CCA-E2BE-CFC1-86FB-E1910B38684C}"/>
              </a:ext>
            </a:extLst>
          </p:cNvPr>
          <p:cNvSpPr txBox="1"/>
          <p:nvPr/>
        </p:nvSpPr>
        <p:spPr>
          <a:xfrm>
            <a:off x="4791173" y="1855072"/>
            <a:ext cx="1463258" cy="369332"/>
          </a:xfrm>
          <a:prstGeom prst="rect">
            <a:avLst/>
          </a:prstGeom>
          <a:noFill/>
        </p:spPr>
        <p:txBody>
          <a:bodyPr wrap="square" rtlCol="0">
            <a:spAutoFit/>
          </a:bodyPr>
          <a:lstStyle/>
          <a:p>
            <a:r>
              <a:rPr lang="en-US" b="1" dirty="0">
                <a:solidFill>
                  <a:srgbClr val="FF0000"/>
                </a:solidFill>
              </a:rPr>
              <a:t>DASHRATHA</a:t>
            </a:r>
            <a:endParaRPr lang="en-IN" b="1" dirty="0">
              <a:solidFill>
                <a:srgbClr val="FF0000"/>
              </a:solidFill>
            </a:endParaRPr>
          </a:p>
        </p:txBody>
      </p:sp>
      <p:sp>
        <p:nvSpPr>
          <p:cNvPr id="56" name="TextBox 55">
            <a:extLst>
              <a:ext uri="{FF2B5EF4-FFF2-40B4-BE49-F238E27FC236}">
                <a16:creationId xmlns:a16="http://schemas.microsoft.com/office/drawing/2014/main" id="{EB453EAC-F8E0-9F3A-3648-9FB9CB05FBF1}"/>
              </a:ext>
            </a:extLst>
          </p:cNvPr>
          <p:cNvSpPr txBox="1"/>
          <p:nvPr/>
        </p:nvSpPr>
        <p:spPr>
          <a:xfrm>
            <a:off x="1172947" y="3384206"/>
            <a:ext cx="1463258" cy="369332"/>
          </a:xfrm>
          <a:prstGeom prst="rect">
            <a:avLst/>
          </a:prstGeom>
          <a:noFill/>
        </p:spPr>
        <p:txBody>
          <a:bodyPr wrap="square" rtlCol="0">
            <a:spAutoFit/>
          </a:bodyPr>
          <a:lstStyle/>
          <a:p>
            <a:r>
              <a:rPr lang="en-US" b="1" dirty="0">
                <a:solidFill>
                  <a:srgbClr val="FF0000"/>
                </a:solidFill>
              </a:rPr>
              <a:t>RAMA</a:t>
            </a:r>
            <a:endParaRPr lang="en-IN" b="1" dirty="0">
              <a:solidFill>
                <a:srgbClr val="FF0000"/>
              </a:solidFill>
            </a:endParaRPr>
          </a:p>
        </p:txBody>
      </p:sp>
      <p:sp>
        <p:nvSpPr>
          <p:cNvPr id="57" name="TextBox 56">
            <a:extLst>
              <a:ext uri="{FF2B5EF4-FFF2-40B4-BE49-F238E27FC236}">
                <a16:creationId xmlns:a16="http://schemas.microsoft.com/office/drawing/2014/main" id="{C885C00B-427F-D7BE-0F7A-CF92F7035969}"/>
              </a:ext>
            </a:extLst>
          </p:cNvPr>
          <p:cNvSpPr txBox="1"/>
          <p:nvPr/>
        </p:nvSpPr>
        <p:spPr>
          <a:xfrm>
            <a:off x="3739769" y="3403044"/>
            <a:ext cx="1463258" cy="369332"/>
          </a:xfrm>
          <a:prstGeom prst="rect">
            <a:avLst/>
          </a:prstGeom>
          <a:noFill/>
        </p:spPr>
        <p:txBody>
          <a:bodyPr wrap="square" rtlCol="0">
            <a:spAutoFit/>
          </a:bodyPr>
          <a:lstStyle/>
          <a:p>
            <a:r>
              <a:rPr lang="en-US" b="1" dirty="0">
                <a:solidFill>
                  <a:srgbClr val="FF0000"/>
                </a:solidFill>
              </a:rPr>
              <a:t>BHARATHA</a:t>
            </a:r>
            <a:endParaRPr lang="en-IN" b="1" dirty="0">
              <a:solidFill>
                <a:srgbClr val="FF0000"/>
              </a:solidFill>
            </a:endParaRPr>
          </a:p>
        </p:txBody>
      </p:sp>
      <p:sp>
        <p:nvSpPr>
          <p:cNvPr id="58" name="TextBox 57">
            <a:extLst>
              <a:ext uri="{FF2B5EF4-FFF2-40B4-BE49-F238E27FC236}">
                <a16:creationId xmlns:a16="http://schemas.microsoft.com/office/drawing/2014/main" id="{2C2A1A45-CD31-64A4-E9B9-5C891490E2B0}"/>
              </a:ext>
            </a:extLst>
          </p:cNvPr>
          <p:cNvSpPr txBox="1"/>
          <p:nvPr/>
        </p:nvSpPr>
        <p:spPr>
          <a:xfrm>
            <a:off x="6563453" y="3401334"/>
            <a:ext cx="1463258" cy="369332"/>
          </a:xfrm>
          <a:prstGeom prst="rect">
            <a:avLst/>
          </a:prstGeom>
          <a:noFill/>
        </p:spPr>
        <p:txBody>
          <a:bodyPr wrap="square" rtlCol="0">
            <a:spAutoFit/>
          </a:bodyPr>
          <a:lstStyle/>
          <a:p>
            <a:r>
              <a:rPr lang="en-US" b="1" dirty="0">
                <a:solidFill>
                  <a:srgbClr val="FF0000"/>
                </a:solidFill>
              </a:rPr>
              <a:t>LAKSHMANA</a:t>
            </a:r>
            <a:endParaRPr lang="en-IN" b="1" dirty="0">
              <a:solidFill>
                <a:srgbClr val="FF0000"/>
              </a:solidFill>
            </a:endParaRPr>
          </a:p>
        </p:txBody>
      </p:sp>
      <p:sp>
        <p:nvSpPr>
          <p:cNvPr id="59" name="TextBox 58">
            <a:extLst>
              <a:ext uri="{FF2B5EF4-FFF2-40B4-BE49-F238E27FC236}">
                <a16:creationId xmlns:a16="http://schemas.microsoft.com/office/drawing/2014/main" id="{CA655833-841D-7780-81A2-5B75C3F03306}"/>
              </a:ext>
            </a:extLst>
          </p:cNvPr>
          <p:cNvSpPr txBox="1"/>
          <p:nvPr/>
        </p:nvSpPr>
        <p:spPr>
          <a:xfrm>
            <a:off x="9572069" y="3389350"/>
            <a:ext cx="1668738" cy="369332"/>
          </a:xfrm>
          <a:prstGeom prst="rect">
            <a:avLst/>
          </a:prstGeom>
          <a:noFill/>
        </p:spPr>
        <p:txBody>
          <a:bodyPr wrap="square" rtlCol="0">
            <a:spAutoFit/>
          </a:bodyPr>
          <a:lstStyle/>
          <a:p>
            <a:r>
              <a:rPr lang="en-US" b="1" dirty="0">
                <a:solidFill>
                  <a:srgbClr val="FF0000"/>
                </a:solidFill>
              </a:rPr>
              <a:t>SHATRUGHANA</a:t>
            </a:r>
            <a:endParaRPr lang="en-IN" b="1" dirty="0">
              <a:solidFill>
                <a:srgbClr val="FF0000"/>
              </a:solidFill>
            </a:endParaRPr>
          </a:p>
        </p:txBody>
      </p:sp>
      <p:sp>
        <p:nvSpPr>
          <p:cNvPr id="60" name="TextBox 59">
            <a:extLst>
              <a:ext uri="{FF2B5EF4-FFF2-40B4-BE49-F238E27FC236}">
                <a16:creationId xmlns:a16="http://schemas.microsoft.com/office/drawing/2014/main" id="{93E0C5EA-53C1-E649-818F-65687CB46320}"/>
              </a:ext>
            </a:extLst>
          </p:cNvPr>
          <p:cNvSpPr txBox="1"/>
          <p:nvPr/>
        </p:nvSpPr>
        <p:spPr>
          <a:xfrm>
            <a:off x="215744" y="4748954"/>
            <a:ext cx="1463258" cy="369332"/>
          </a:xfrm>
          <a:prstGeom prst="rect">
            <a:avLst/>
          </a:prstGeom>
          <a:noFill/>
        </p:spPr>
        <p:txBody>
          <a:bodyPr wrap="square" rtlCol="0">
            <a:spAutoFit/>
          </a:bodyPr>
          <a:lstStyle/>
          <a:p>
            <a:r>
              <a:rPr lang="en-US" b="1" dirty="0">
                <a:solidFill>
                  <a:srgbClr val="FF0000"/>
                </a:solidFill>
              </a:rPr>
              <a:t>LUVA</a:t>
            </a:r>
            <a:endParaRPr lang="en-IN" b="1" dirty="0">
              <a:solidFill>
                <a:srgbClr val="FF0000"/>
              </a:solidFill>
            </a:endParaRPr>
          </a:p>
        </p:txBody>
      </p:sp>
      <p:sp>
        <p:nvSpPr>
          <p:cNvPr id="61" name="TextBox 60">
            <a:extLst>
              <a:ext uri="{FF2B5EF4-FFF2-40B4-BE49-F238E27FC236}">
                <a16:creationId xmlns:a16="http://schemas.microsoft.com/office/drawing/2014/main" id="{DD5627A2-9FC5-E102-51D1-1716E083FF97}"/>
              </a:ext>
            </a:extLst>
          </p:cNvPr>
          <p:cNvSpPr txBox="1"/>
          <p:nvPr/>
        </p:nvSpPr>
        <p:spPr>
          <a:xfrm>
            <a:off x="1827072" y="4860258"/>
            <a:ext cx="1463258" cy="369332"/>
          </a:xfrm>
          <a:prstGeom prst="rect">
            <a:avLst/>
          </a:prstGeom>
          <a:noFill/>
        </p:spPr>
        <p:txBody>
          <a:bodyPr wrap="square" rtlCol="0">
            <a:spAutoFit/>
          </a:bodyPr>
          <a:lstStyle/>
          <a:p>
            <a:r>
              <a:rPr lang="en-US" b="1" dirty="0">
                <a:solidFill>
                  <a:srgbClr val="FF0000"/>
                </a:solidFill>
              </a:rPr>
              <a:t>KUSHA</a:t>
            </a:r>
            <a:endParaRPr lang="en-IN" b="1" dirty="0">
              <a:solidFill>
                <a:srgbClr val="FF0000"/>
              </a:solidFill>
            </a:endParaRPr>
          </a:p>
        </p:txBody>
      </p:sp>
      <p:sp>
        <p:nvSpPr>
          <p:cNvPr id="62" name="TextBox 61">
            <a:extLst>
              <a:ext uri="{FF2B5EF4-FFF2-40B4-BE49-F238E27FC236}">
                <a16:creationId xmlns:a16="http://schemas.microsoft.com/office/drawing/2014/main" id="{CDE6452A-5CC3-7FB6-F64E-F8FCDA41C617}"/>
              </a:ext>
            </a:extLst>
          </p:cNvPr>
          <p:cNvSpPr txBox="1"/>
          <p:nvPr/>
        </p:nvSpPr>
        <p:spPr>
          <a:xfrm>
            <a:off x="3037710" y="4889370"/>
            <a:ext cx="1463258" cy="369332"/>
          </a:xfrm>
          <a:prstGeom prst="rect">
            <a:avLst/>
          </a:prstGeom>
          <a:noFill/>
        </p:spPr>
        <p:txBody>
          <a:bodyPr wrap="square" rtlCol="0">
            <a:spAutoFit/>
          </a:bodyPr>
          <a:lstStyle/>
          <a:p>
            <a:r>
              <a:rPr lang="en-US" b="1" dirty="0">
                <a:solidFill>
                  <a:srgbClr val="FF0000"/>
                </a:solidFill>
              </a:rPr>
              <a:t>TAKSHA</a:t>
            </a:r>
            <a:endParaRPr lang="en-IN" b="1" dirty="0">
              <a:solidFill>
                <a:srgbClr val="FF0000"/>
              </a:solidFill>
            </a:endParaRPr>
          </a:p>
        </p:txBody>
      </p:sp>
      <p:sp>
        <p:nvSpPr>
          <p:cNvPr id="63" name="TextBox 62">
            <a:extLst>
              <a:ext uri="{FF2B5EF4-FFF2-40B4-BE49-F238E27FC236}">
                <a16:creationId xmlns:a16="http://schemas.microsoft.com/office/drawing/2014/main" id="{2F052F4D-FE9C-3AE9-60FD-7C4EF42871BE}"/>
              </a:ext>
            </a:extLst>
          </p:cNvPr>
          <p:cNvSpPr txBox="1"/>
          <p:nvPr/>
        </p:nvSpPr>
        <p:spPr>
          <a:xfrm>
            <a:off x="4423013" y="4908208"/>
            <a:ext cx="1463258" cy="369332"/>
          </a:xfrm>
          <a:prstGeom prst="rect">
            <a:avLst/>
          </a:prstGeom>
          <a:noFill/>
        </p:spPr>
        <p:txBody>
          <a:bodyPr wrap="square" rtlCol="0">
            <a:spAutoFit/>
          </a:bodyPr>
          <a:lstStyle/>
          <a:p>
            <a:r>
              <a:rPr lang="en-US" b="1" dirty="0">
                <a:solidFill>
                  <a:srgbClr val="FF0000"/>
                </a:solidFill>
              </a:rPr>
              <a:t>PUSHKALA</a:t>
            </a:r>
            <a:endParaRPr lang="en-IN" b="1" dirty="0">
              <a:solidFill>
                <a:srgbClr val="FF0000"/>
              </a:solidFill>
            </a:endParaRPr>
          </a:p>
        </p:txBody>
      </p:sp>
      <p:sp>
        <p:nvSpPr>
          <p:cNvPr id="64" name="TextBox 63">
            <a:extLst>
              <a:ext uri="{FF2B5EF4-FFF2-40B4-BE49-F238E27FC236}">
                <a16:creationId xmlns:a16="http://schemas.microsoft.com/office/drawing/2014/main" id="{A63FB38B-B7D9-A1D3-4457-B5F3CA05864E}"/>
              </a:ext>
            </a:extLst>
          </p:cNvPr>
          <p:cNvSpPr txBox="1"/>
          <p:nvPr/>
        </p:nvSpPr>
        <p:spPr>
          <a:xfrm>
            <a:off x="6044611" y="4885949"/>
            <a:ext cx="1463258" cy="369332"/>
          </a:xfrm>
          <a:prstGeom prst="rect">
            <a:avLst/>
          </a:prstGeom>
          <a:noFill/>
        </p:spPr>
        <p:txBody>
          <a:bodyPr wrap="square" rtlCol="0">
            <a:spAutoFit/>
          </a:bodyPr>
          <a:lstStyle/>
          <a:p>
            <a:r>
              <a:rPr lang="en-US" b="1" dirty="0">
                <a:solidFill>
                  <a:srgbClr val="FF0000"/>
                </a:solidFill>
              </a:rPr>
              <a:t>SUBAHU</a:t>
            </a:r>
            <a:endParaRPr lang="en-IN" b="1" dirty="0">
              <a:solidFill>
                <a:srgbClr val="FF0000"/>
              </a:solidFill>
            </a:endParaRPr>
          </a:p>
        </p:txBody>
      </p:sp>
      <p:sp>
        <p:nvSpPr>
          <p:cNvPr id="65" name="TextBox 64">
            <a:extLst>
              <a:ext uri="{FF2B5EF4-FFF2-40B4-BE49-F238E27FC236}">
                <a16:creationId xmlns:a16="http://schemas.microsoft.com/office/drawing/2014/main" id="{3B218BB4-23DB-246C-B10B-33CAC74229A6}"/>
              </a:ext>
            </a:extLst>
          </p:cNvPr>
          <p:cNvSpPr txBox="1"/>
          <p:nvPr/>
        </p:nvSpPr>
        <p:spPr>
          <a:xfrm>
            <a:off x="7296345" y="4873965"/>
            <a:ext cx="2080518" cy="369332"/>
          </a:xfrm>
          <a:prstGeom prst="rect">
            <a:avLst/>
          </a:prstGeom>
          <a:noFill/>
        </p:spPr>
        <p:txBody>
          <a:bodyPr wrap="square" rtlCol="0">
            <a:spAutoFit/>
          </a:bodyPr>
          <a:lstStyle/>
          <a:p>
            <a:r>
              <a:rPr lang="en-US" b="1" dirty="0">
                <a:solidFill>
                  <a:srgbClr val="FF0000"/>
                </a:solidFill>
              </a:rPr>
              <a:t>SHATRUGHATI</a:t>
            </a:r>
            <a:endParaRPr lang="en-IN" b="1" dirty="0">
              <a:solidFill>
                <a:srgbClr val="FF0000"/>
              </a:solidFill>
            </a:endParaRPr>
          </a:p>
        </p:txBody>
      </p:sp>
      <p:sp>
        <p:nvSpPr>
          <p:cNvPr id="66" name="TextBox 65">
            <a:extLst>
              <a:ext uri="{FF2B5EF4-FFF2-40B4-BE49-F238E27FC236}">
                <a16:creationId xmlns:a16="http://schemas.microsoft.com/office/drawing/2014/main" id="{FA93CB24-599F-A78C-4EFD-DC272B2E1E26}"/>
              </a:ext>
            </a:extLst>
          </p:cNvPr>
          <p:cNvSpPr txBox="1"/>
          <p:nvPr/>
        </p:nvSpPr>
        <p:spPr>
          <a:xfrm>
            <a:off x="9205617" y="4892803"/>
            <a:ext cx="2080518" cy="369332"/>
          </a:xfrm>
          <a:prstGeom prst="rect">
            <a:avLst/>
          </a:prstGeom>
          <a:noFill/>
        </p:spPr>
        <p:txBody>
          <a:bodyPr wrap="square" rtlCol="0">
            <a:spAutoFit/>
          </a:bodyPr>
          <a:lstStyle/>
          <a:p>
            <a:r>
              <a:rPr lang="en-US" b="1" dirty="0">
                <a:solidFill>
                  <a:srgbClr val="FF0000"/>
                </a:solidFill>
              </a:rPr>
              <a:t>ANGADA</a:t>
            </a:r>
            <a:endParaRPr lang="en-IN" b="1" dirty="0">
              <a:solidFill>
                <a:srgbClr val="FF0000"/>
              </a:solidFill>
            </a:endParaRPr>
          </a:p>
        </p:txBody>
      </p:sp>
      <p:sp>
        <p:nvSpPr>
          <p:cNvPr id="67" name="TextBox 66">
            <a:extLst>
              <a:ext uri="{FF2B5EF4-FFF2-40B4-BE49-F238E27FC236}">
                <a16:creationId xmlns:a16="http://schemas.microsoft.com/office/drawing/2014/main" id="{70C6B473-0E35-47A3-4F49-F2B6817E0D30}"/>
              </a:ext>
            </a:extLst>
          </p:cNvPr>
          <p:cNvSpPr txBox="1"/>
          <p:nvPr/>
        </p:nvSpPr>
        <p:spPr>
          <a:xfrm>
            <a:off x="10570365" y="4880819"/>
            <a:ext cx="1904139" cy="369332"/>
          </a:xfrm>
          <a:prstGeom prst="rect">
            <a:avLst/>
          </a:prstGeom>
          <a:noFill/>
        </p:spPr>
        <p:txBody>
          <a:bodyPr wrap="square" rtlCol="0">
            <a:spAutoFit/>
          </a:bodyPr>
          <a:lstStyle/>
          <a:p>
            <a:r>
              <a:rPr lang="en-US" b="1" dirty="0">
                <a:solidFill>
                  <a:srgbClr val="FF0000"/>
                </a:solidFill>
              </a:rPr>
              <a:t>CHANDRAKETU</a:t>
            </a:r>
            <a:endParaRPr lang="en-IN" b="1" dirty="0">
              <a:solidFill>
                <a:srgbClr val="FF0000"/>
              </a:solidFill>
            </a:endParaRPr>
          </a:p>
        </p:txBody>
      </p:sp>
      <p:sp>
        <p:nvSpPr>
          <p:cNvPr id="68" name="TextBox 67">
            <a:extLst>
              <a:ext uri="{FF2B5EF4-FFF2-40B4-BE49-F238E27FC236}">
                <a16:creationId xmlns:a16="http://schemas.microsoft.com/office/drawing/2014/main" id="{69C95EA4-6BD0-6D33-A405-1114BD9BD0A6}"/>
              </a:ext>
            </a:extLst>
          </p:cNvPr>
          <p:cNvSpPr txBox="1"/>
          <p:nvPr/>
        </p:nvSpPr>
        <p:spPr>
          <a:xfrm>
            <a:off x="1034210" y="6101729"/>
            <a:ext cx="958155" cy="369332"/>
          </a:xfrm>
          <a:prstGeom prst="rect">
            <a:avLst/>
          </a:prstGeom>
          <a:noFill/>
        </p:spPr>
        <p:txBody>
          <a:bodyPr wrap="square" rtlCol="0">
            <a:spAutoFit/>
          </a:bodyPr>
          <a:lstStyle/>
          <a:p>
            <a:r>
              <a:rPr lang="en-US" b="1">
                <a:solidFill>
                  <a:srgbClr val="FF0000"/>
                </a:solidFill>
              </a:rPr>
              <a:t>ATITHI</a:t>
            </a:r>
            <a:endParaRPr lang="en-IN" b="1" dirty="0">
              <a:solidFill>
                <a:srgbClr val="FF0000"/>
              </a:solidFill>
            </a:endParaRPr>
          </a:p>
        </p:txBody>
      </p:sp>
      <p:sp>
        <p:nvSpPr>
          <p:cNvPr id="69" name="TextBox 68">
            <a:extLst>
              <a:ext uri="{FF2B5EF4-FFF2-40B4-BE49-F238E27FC236}">
                <a16:creationId xmlns:a16="http://schemas.microsoft.com/office/drawing/2014/main" id="{128CFB19-73EA-1065-DD41-31E5245D0B2C}"/>
              </a:ext>
            </a:extLst>
          </p:cNvPr>
          <p:cNvSpPr txBox="1"/>
          <p:nvPr/>
        </p:nvSpPr>
        <p:spPr>
          <a:xfrm>
            <a:off x="2296216" y="6120567"/>
            <a:ext cx="2065159" cy="369332"/>
          </a:xfrm>
          <a:prstGeom prst="rect">
            <a:avLst/>
          </a:prstGeom>
          <a:noFill/>
        </p:spPr>
        <p:txBody>
          <a:bodyPr wrap="square" rtlCol="0">
            <a:spAutoFit/>
          </a:bodyPr>
          <a:lstStyle/>
          <a:p>
            <a:r>
              <a:rPr lang="en-US" b="1" dirty="0">
                <a:solidFill>
                  <a:srgbClr val="FF0000"/>
                </a:solidFill>
              </a:rPr>
              <a:t>KANAKAMALIKA</a:t>
            </a:r>
            <a:endParaRPr lang="en-IN" b="1" dirty="0">
              <a:solidFill>
                <a:srgbClr val="FF0000"/>
              </a:solidFill>
            </a:endParaRPr>
          </a:p>
        </p:txBody>
      </p:sp>
      <p:sp>
        <p:nvSpPr>
          <p:cNvPr id="70" name="TextBox 69">
            <a:extLst>
              <a:ext uri="{FF2B5EF4-FFF2-40B4-BE49-F238E27FC236}">
                <a16:creationId xmlns:a16="http://schemas.microsoft.com/office/drawing/2014/main" id="{75A6389A-63DE-D7B2-0ACB-D2688588F1F3}"/>
              </a:ext>
            </a:extLst>
          </p:cNvPr>
          <p:cNvSpPr txBox="1"/>
          <p:nvPr/>
        </p:nvSpPr>
        <p:spPr>
          <a:xfrm>
            <a:off x="8311793" y="503436"/>
            <a:ext cx="3390472" cy="1477328"/>
          </a:xfrm>
          <a:prstGeom prst="rect">
            <a:avLst/>
          </a:prstGeom>
          <a:noFill/>
        </p:spPr>
        <p:txBody>
          <a:bodyPr wrap="square" rtlCol="0">
            <a:spAutoFit/>
          </a:bodyPr>
          <a:lstStyle/>
          <a:p>
            <a:r>
              <a:rPr lang="en-US" b="1" dirty="0"/>
              <a:t>ANCESTOR</a:t>
            </a:r>
          </a:p>
          <a:p>
            <a:r>
              <a:rPr lang="en-US" b="1" dirty="0"/>
              <a:t>DESCENDANT</a:t>
            </a:r>
          </a:p>
          <a:p>
            <a:r>
              <a:rPr lang="en-US" b="1" dirty="0"/>
              <a:t>PROPER ANCESTOR</a:t>
            </a:r>
          </a:p>
          <a:p>
            <a:r>
              <a:rPr lang="en-US" b="1" dirty="0"/>
              <a:t>PROPER DESCENDANT</a:t>
            </a:r>
          </a:p>
          <a:p>
            <a:endParaRPr lang="en-US" b="1"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B2E01C9-6534-46B9-B6C2-3F7CC3CBE52A}"/>
                  </a:ext>
                </a:extLst>
              </p14:cNvPr>
              <p14:cNvContentPartPr/>
              <p14:nvPr/>
            </p14:nvContentPartPr>
            <p14:xfrm>
              <a:off x="942120" y="1809000"/>
              <a:ext cx="9202680" cy="4289760"/>
            </p14:xfrm>
          </p:contentPart>
        </mc:Choice>
        <mc:Fallback xmlns="">
          <p:pic>
            <p:nvPicPr>
              <p:cNvPr id="3" name="Ink 2">
                <a:extLst>
                  <a:ext uri="{FF2B5EF4-FFF2-40B4-BE49-F238E27FC236}">
                    <a16:creationId xmlns:a16="http://schemas.microsoft.com/office/drawing/2014/main" id="{AB2E01C9-6534-46B9-B6C2-3F7CC3CBE52A}"/>
                  </a:ext>
                </a:extLst>
              </p:cNvPr>
              <p:cNvPicPr/>
              <p:nvPr/>
            </p:nvPicPr>
            <p:blipFill>
              <a:blip r:embed="rId4"/>
              <a:stretch>
                <a:fillRect/>
              </a:stretch>
            </p:blipFill>
            <p:spPr>
              <a:xfrm>
                <a:off x="932760" y="1799640"/>
                <a:ext cx="9221400" cy="4308480"/>
              </a:xfrm>
              <a:prstGeom prst="rect">
                <a:avLst/>
              </a:prstGeom>
            </p:spPr>
          </p:pic>
        </mc:Fallback>
      </mc:AlternateContent>
    </p:spTree>
    <p:extLst>
      <p:ext uri="{BB962C8B-B14F-4D97-AF65-F5344CB8AC3E}">
        <p14:creationId xmlns:p14="http://schemas.microsoft.com/office/powerpoint/2010/main" val="115992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50BFD-E63B-65C4-E90B-D02D82268D1E}"/>
              </a:ext>
            </a:extLst>
          </p:cNvPr>
          <p:cNvSpPr>
            <a:spLocks noGrp="1"/>
          </p:cNvSpPr>
          <p:nvPr>
            <p:ph type="title"/>
          </p:nvPr>
        </p:nvSpPr>
        <p:spPr/>
        <p:txBody>
          <a:bodyPr/>
          <a:lstStyle/>
          <a:p>
            <a:r>
              <a:rPr lang="en-US" dirty="0"/>
              <a:t>Terminology</a:t>
            </a:r>
            <a:endParaRPr lang="en-IN" dirty="0"/>
          </a:p>
        </p:txBody>
      </p:sp>
      <p:sp>
        <p:nvSpPr>
          <p:cNvPr id="3" name="Content Placeholder 2">
            <a:extLst>
              <a:ext uri="{FF2B5EF4-FFF2-40B4-BE49-F238E27FC236}">
                <a16:creationId xmlns:a16="http://schemas.microsoft.com/office/drawing/2014/main" id="{ED21CB11-9BCA-B77D-42E6-CA3C18BEC729}"/>
              </a:ext>
            </a:extLst>
          </p:cNvPr>
          <p:cNvSpPr>
            <a:spLocks noGrp="1"/>
          </p:cNvSpPr>
          <p:nvPr>
            <p:ph idx="1"/>
          </p:nvPr>
        </p:nvSpPr>
        <p:spPr/>
        <p:txBody>
          <a:bodyPr/>
          <a:lstStyle/>
          <a:p>
            <a:r>
              <a:rPr lang="en-IN" dirty="0"/>
              <a:t>There is a path from the </a:t>
            </a:r>
            <a:r>
              <a:rPr lang="en-IN" dirty="0">
                <a:solidFill>
                  <a:schemeClr val="accent1"/>
                </a:solidFill>
              </a:rPr>
              <a:t>root</a:t>
            </a:r>
            <a:r>
              <a:rPr lang="en-IN" dirty="0"/>
              <a:t> to every other node in a tree</a:t>
            </a:r>
          </a:p>
          <a:p>
            <a:pPr marL="0" indent="0">
              <a:buNone/>
            </a:pPr>
            <a:endParaRPr lang="en-IN" dirty="0"/>
          </a:p>
          <a:p>
            <a:r>
              <a:rPr lang="en-IN" dirty="0"/>
              <a:t>The </a:t>
            </a:r>
            <a:r>
              <a:rPr lang="en-IN" dirty="0">
                <a:solidFill>
                  <a:schemeClr val="accent1"/>
                </a:solidFill>
              </a:rPr>
              <a:t>depth</a:t>
            </a:r>
            <a:r>
              <a:rPr lang="en-IN" dirty="0"/>
              <a:t> (or </a:t>
            </a:r>
            <a:r>
              <a:rPr lang="en-IN" dirty="0">
                <a:solidFill>
                  <a:schemeClr val="accent1"/>
                </a:solidFill>
              </a:rPr>
              <a:t>level</a:t>
            </a:r>
            <a:r>
              <a:rPr lang="en-IN" dirty="0"/>
              <a:t>) of a node is the length of the path from the root to itself</a:t>
            </a:r>
          </a:p>
          <a:p>
            <a:endParaRPr lang="en-IN" dirty="0"/>
          </a:p>
          <a:p>
            <a:r>
              <a:rPr lang="en-IN" dirty="0"/>
              <a:t>The</a:t>
            </a:r>
            <a:r>
              <a:rPr lang="en-IN" dirty="0">
                <a:solidFill>
                  <a:schemeClr val="accent1"/>
                </a:solidFill>
              </a:rPr>
              <a:t> depth </a:t>
            </a:r>
            <a:r>
              <a:rPr lang="en-IN" dirty="0"/>
              <a:t>of the tree is the </a:t>
            </a:r>
            <a:r>
              <a:rPr lang="en-IN" dirty="0">
                <a:solidFill>
                  <a:schemeClr val="accent1"/>
                </a:solidFill>
              </a:rPr>
              <a:t>maximum of the depths of all nodes</a:t>
            </a:r>
          </a:p>
        </p:txBody>
      </p:sp>
    </p:spTree>
    <p:extLst>
      <p:ext uri="{BB962C8B-B14F-4D97-AF65-F5344CB8AC3E}">
        <p14:creationId xmlns:p14="http://schemas.microsoft.com/office/powerpoint/2010/main" val="1244252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7171-24BF-94D7-3BD7-1A654F9F12CC}"/>
              </a:ext>
            </a:extLst>
          </p:cNvPr>
          <p:cNvSpPr>
            <a:spLocks noGrp="1"/>
          </p:cNvSpPr>
          <p:nvPr>
            <p:ph type="title"/>
          </p:nvPr>
        </p:nvSpPr>
        <p:spPr/>
        <p:txBody>
          <a:bodyPr/>
          <a:lstStyle/>
          <a:p>
            <a:r>
              <a:rPr lang="en-US" dirty="0"/>
              <a:t>Family tree (Ramayana)</a:t>
            </a:r>
            <a:endParaRPr lang="en-IN" dirty="0"/>
          </a:p>
        </p:txBody>
      </p:sp>
      <p:sp>
        <p:nvSpPr>
          <p:cNvPr id="12" name="Oval 11">
            <a:extLst>
              <a:ext uri="{FF2B5EF4-FFF2-40B4-BE49-F238E27FC236}">
                <a16:creationId xmlns:a16="http://schemas.microsoft.com/office/drawing/2014/main" id="{18BE4EEF-3E0B-4E4B-C5B7-855AA32EEE43}"/>
              </a:ext>
            </a:extLst>
          </p:cNvPr>
          <p:cNvSpPr/>
          <p:nvPr/>
        </p:nvSpPr>
        <p:spPr>
          <a:xfrm>
            <a:off x="4993240" y="16906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442FEE7-84F0-A671-E207-3B9505354DB1}"/>
              </a:ext>
            </a:extLst>
          </p:cNvPr>
          <p:cNvSpPr/>
          <p:nvPr/>
        </p:nvSpPr>
        <p:spPr>
          <a:xfrm>
            <a:off x="1159258" y="324037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AE124BD-47AA-ED61-6640-864B6C35FF03}"/>
              </a:ext>
            </a:extLst>
          </p:cNvPr>
          <p:cNvSpPr/>
          <p:nvPr/>
        </p:nvSpPr>
        <p:spPr>
          <a:xfrm>
            <a:off x="3859654" y="322838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1117C072-DB5C-2E7C-2444-96E5ABB60CC9}"/>
              </a:ext>
            </a:extLst>
          </p:cNvPr>
          <p:cNvSpPr/>
          <p:nvPr/>
        </p:nvSpPr>
        <p:spPr>
          <a:xfrm>
            <a:off x="6744982" y="316503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B1BDEFA4-4940-5E80-47D8-33EC1C863482}"/>
              </a:ext>
            </a:extLst>
          </p:cNvPr>
          <p:cNvSpPr/>
          <p:nvPr/>
        </p:nvSpPr>
        <p:spPr>
          <a:xfrm>
            <a:off x="9917980" y="314277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C94A872A-AA07-E030-1755-6E315E254EFF}"/>
              </a:ext>
            </a:extLst>
          </p:cNvPr>
          <p:cNvSpPr/>
          <p:nvPr/>
        </p:nvSpPr>
        <p:spPr>
          <a:xfrm>
            <a:off x="10789574" y="467190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C43679E8-D5B9-2ADB-3C91-1BB4C838B08B}"/>
              </a:ext>
            </a:extLst>
          </p:cNvPr>
          <p:cNvSpPr/>
          <p:nvPr/>
        </p:nvSpPr>
        <p:spPr>
          <a:xfrm>
            <a:off x="9226180" y="464964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14C5A61-1196-FD6A-2F08-2E716E499BE8}"/>
              </a:ext>
            </a:extLst>
          </p:cNvPr>
          <p:cNvSpPr/>
          <p:nvPr/>
        </p:nvSpPr>
        <p:spPr>
          <a:xfrm>
            <a:off x="7549788" y="4689035"/>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7A67A18-56A7-0CE3-8901-F04F8C2E3E53}"/>
              </a:ext>
            </a:extLst>
          </p:cNvPr>
          <p:cNvSpPr/>
          <p:nvPr/>
        </p:nvSpPr>
        <p:spPr>
          <a:xfrm>
            <a:off x="6058322" y="468732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0B42490-968F-6353-757F-8A785D220F09}"/>
              </a:ext>
            </a:extLst>
          </p:cNvPr>
          <p:cNvSpPr/>
          <p:nvPr/>
        </p:nvSpPr>
        <p:spPr>
          <a:xfrm>
            <a:off x="4536034" y="468561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7400685-5EAE-45E2-5DC9-4BCBB1462128}"/>
              </a:ext>
            </a:extLst>
          </p:cNvPr>
          <p:cNvSpPr/>
          <p:nvPr/>
        </p:nvSpPr>
        <p:spPr>
          <a:xfrm>
            <a:off x="3054843" y="467363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7FE7C99F-1FA4-E29B-9D51-6364D2E5F2FE}"/>
              </a:ext>
            </a:extLst>
          </p:cNvPr>
          <p:cNvSpPr/>
          <p:nvPr/>
        </p:nvSpPr>
        <p:spPr>
          <a:xfrm>
            <a:off x="1738037" y="466164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B6C9295A-CC71-7D2F-B41A-0BE0B176899D}"/>
              </a:ext>
            </a:extLst>
          </p:cNvPr>
          <p:cNvSpPr/>
          <p:nvPr/>
        </p:nvSpPr>
        <p:spPr>
          <a:xfrm>
            <a:off x="174655" y="46393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76F09055-343D-627B-01AA-FF1883FA8AC7}"/>
              </a:ext>
            </a:extLst>
          </p:cNvPr>
          <p:cNvCxnSpPr>
            <a:stCxn id="12" idx="3"/>
            <a:endCxn id="14" idx="0"/>
          </p:cNvCxnSpPr>
          <p:nvPr/>
        </p:nvCxnSpPr>
        <p:spPr>
          <a:xfrm flipH="1">
            <a:off x="4347677" y="2422442"/>
            <a:ext cx="788501" cy="805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BEBC6C-2F53-30C5-56B7-A594C20B0A5B}"/>
              </a:ext>
            </a:extLst>
          </p:cNvPr>
          <p:cNvCxnSpPr>
            <a:stCxn id="12" idx="2"/>
            <a:endCxn id="13" idx="0"/>
          </p:cNvCxnSpPr>
          <p:nvPr/>
        </p:nvCxnSpPr>
        <p:spPr>
          <a:xfrm flipH="1">
            <a:off x="1647281" y="2119340"/>
            <a:ext cx="3345959" cy="112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56A5F45-9020-9E33-788B-ECF8E6A69F4D}"/>
              </a:ext>
            </a:extLst>
          </p:cNvPr>
          <p:cNvCxnSpPr>
            <a:stCxn id="12" idx="5"/>
            <a:endCxn id="15" idx="0"/>
          </p:cNvCxnSpPr>
          <p:nvPr/>
        </p:nvCxnSpPr>
        <p:spPr>
          <a:xfrm>
            <a:off x="5826347" y="2422442"/>
            <a:ext cx="1406658" cy="742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1D2922-861A-5551-F6A7-F498B3675033}"/>
              </a:ext>
            </a:extLst>
          </p:cNvPr>
          <p:cNvCxnSpPr>
            <a:stCxn id="12" idx="6"/>
            <a:endCxn id="16" idx="1"/>
          </p:cNvCxnSpPr>
          <p:nvPr/>
        </p:nvCxnSpPr>
        <p:spPr>
          <a:xfrm>
            <a:off x="5969285" y="2119340"/>
            <a:ext cx="4091633" cy="114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9D4A45-E136-EB3F-63DD-51FD88F5FC1E}"/>
              </a:ext>
            </a:extLst>
          </p:cNvPr>
          <p:cNvCxnSpPr>
            <a:stCxn id="13" idx="3"/>
            <a:endCxn id="24" idx="0"/>
          </p:cNvCxnSpPr>
          <p:nvPr/>
        </p:nvCxnSpPr>
        <p:spPr>
          <a:xfrm flipH="1">
            <a:off x="662678" y="3972124"/>
            <a:ext cx="639518" cy="6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3ECE0F1-41EC-4D24-8B11-55D819B62D3B}"/>
              </a:ext>
            </a:extLst>
          </p:cNvPr>
          <p:cNvCxnSpPr>
            <a:stCxn id="13" idx="5"/>
            <a:endCxn id="23" idx="0"/>
          </p:cNvCxnSpPr>
          <p:nvPr/>
        </p:nvCxnSpPr>
        <p:spPr>
          <a:xfrm>
            <a:off x="1992365" y="3972124"/>
            <a:ext cx="233695" cy="68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9E698-ED26-4C9B-5EDE-B6467AAFE43D}"/>
              </a:ext>
            </a:extLst>
          </p:cNvPr>
          <p:cNvCxnSpPr>
            <a:stCxn id="14" idx="3"/>
            <a:endCxn id="22" idx="0"/>
          </p:cNvCxnSpPr>
          <p:nvPr/>
        </p:nvCxnSpPr>
        <p:spPr>
          <a:xfrm flipH="1">
            <a:off x="3542866" y="3960140"/>
            <a:ext cx="459726" cy="71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E641CA-3869-E06E-E672-88E10ABD517A}"/>
              </a:ext>
            </a:extLst>
          </p:cNvPr>
          <p:cNvCxnSpPr>
            <a:stCxn id="14" idx="5"/>
            <a:endCxn id="21" idx="0"/>
          </p:cNvCxnSpPr>
          <p:nvPr/>
        </p:nvCxnSpPr>
        <p:spPr>
          <a:xfrm>
            <a:off x="4692761" y="3960140"/>
            <a:ext cx="331296" cy="72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9581B0-DF2B-F36E-0D73-5A8BD660B9B7}"/>
              </a:ext>
            </a:extLst>
          </p:cNvPr>
          <p:cNvCxnSpPr>
            <a:stCxn id="15" idx="3"/>
            <a:endCxn id="20" idx="0"/>
          </p:cNvCxnSpPr>
          <p:nvPr/>
        </p:nvCxnSpPr>
        <p:spPr>
          <a:xfrm flipH="1">
            <a:off x="6546345" y="3896785"/>
            <a:ext cx="341575" cy="79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944A24-DA0B-58BC-4190-3D73D99AAF0E}"/>
              </a:ext>
            </a:extLst>
          </p:cNvPr>
          <p:cNvCxnSpPr>
            <a:stCxn id="15" idx="5"/>
            <a:endCxn id="19" idx="0"/>
          </p:cNvCxnSpPr>
          <p:nvPr/>
        </p:nvCxnSpPr>
        <p:spPr>
          <a:xfrm>
            <a:off x="7578089" y="3896785"/>
            <a:ext cx="459722" cy="79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450794-1FD8-93F9-576C-DC2D48D14AF2}"/>
              </a:ext>
            </a:extLst>
          </p:cNvPr>
          <p:cNvCxnSpPr>
            <a:stCxn id="16" idx="3"/>
            <a:endCxn id="18" idx="0"/>
          </p:cNvCxnSpPr>
          <p:nvPr/>
        </p:nvCxnSpPr>
        <p:spPr>
          <a:xfrm flipH="1">
            <a:off x="9714203" y="3874527"/>
            <a:ext cx="346715" cy="775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7230F22-B65C-F633-ED26-E0685BDA704D}"/>
              </a:ext>
            </a:extLst>
          </p:cNvPr>
          <p:cNvCxnSpPr>
            <a:stCxn id="16" idx="5"/>
            <a:endCxn id="17" idx="0"/>
          </p:cNvCxnSpPr>
          <p:nvPr/>
        </p:nvCxnSpPr>
        <p:spPr>
          <a:xfrm>
            <a:off x="10751087" y="3874527"/>
            <a:ext cx="526510" cy="79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BB1F522-CA4B-81B7-5DD8-71B682213B3D}"/>
              </a:ext>
            </a:extLst>
          </p:cNvPr>
          <p:cNvSpPr/>
          <p:nvPr/>
        </p:nvSpPr>
        <p:spPr>
          <a:xfrm>
            <a:off x="1017134" y="593392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9BD95CBC-9B5C-572B-0F18-017147424239}"/>
              </a:ext>
            </a:extLst>
          </p:cNvPr>
          <p:cNvSpPr/>
          <p:nvPr/>
        </p:nvSpPr>
        <p:spPr>
          <a:xfrm>
            <a:off x="2474352" y="592194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E81EAB3B-E569-76B6-23EB-881919BC94F7}"/>
              </a:ext>
            </a:extLst>
          </p:cNvPr>
          <p:cNvCxnSpPr>
            <a:stCxn id="23" idx="4"/>
            <a:endCxn id="49" idx="0"/>
          </p:cNvCxnSpPr>
          <p:nvPr/>
        </p:nvCxnSpPr>
        <p:spPr>
          <a:xfrm flipH="1">
            <a:off x="1505157" y="5518949"/>
            <a:ext cx="720903" cy="414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DAEE453-13F4-BBFB-1B8E-DA1D658A6E33}"/>
              </a:ext>
            </a:extLst>
          </p:cNvPr>
          <p:cNvCxnSpPr>
            <a:stCxn id="23" idx="4"/>
            <a:endCxn id="50" idx="0"/>
          </p:cNvCxnSpPr>
          <p:nvPr/>
        </p:nvCxnSpPr>
        <p:spPr>
          <a:xfrm>
            <a:off x="2226060" y="5518949"/>
            <a:ext cx="736315" cy="40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6308CCA-E2BE-CFC1-86FB-E1910B38684C}"/>
              </a:ext>
            </a:extLst>
          </p:cNvPr>
          <p:cNvSpPr txBox="1"/>
          <p:nvPr/>
        </p:nvSpPr>
        <p:spPr>
          <a:xfrm>
            <a:off x="4791173" y="1855072"/>
            <a:ext cx="1463258" cy="369332"/>
          </a:xfrm>
          <a:prstGeom prst="rect">
            <a:avLst/>
          </a:prstGeom>
          <a:noFill/>
        </p:spPr>
        <p:txBody>
          <a:bodyPr wrap="square" rtlCol="0">
            <a:spAutoFit/>
          </a:bodyPr>
          <a:lstStyle/>
          <a:p>
            <a:r>
              <a:rPr lang="en-US" b="1" dirty="0">
                <a:solidFill>
                  <a:srgbClr val="FF0000"/>
                </a:solidFill>
              </a:rPr>
              <a:t>DASHRATHA</a:t>
            </a:r>
            <a:endParaRPr lang="en-IN" b="1" dirty="0">
              <a:solidFill>
                <a:srgbClr val="FF0000"/>
              </a:solidFill>
            </a:endParaRPr>
          </a:p>
        </p:txBody>
      </p:sp>
      <p:sp>
        <p:nvSpPr>
          <p:cNvPr id="56" name="TextBox 55">
            <a:extLst>
              <a:ext uri="{FF2B5EF4-FFF2-40B4-BE49-F238E27FC236}">
                <a16:creationId xmlns:a16="http://schemas.microsoft.com/office/drawing/2014/main" id="{EB453EAC-F8E0-9F3A-3648-9FB9CB05FBF1}"/>
              </a:ext>
            </a:extLst>
          </p:cNvPr>
          <p:cNvSpPr txBox="1"/>
          <p:nvPr/>
        </p:nvSpPr>
        <p:spPr>
          <a:xfrm>
            <a:off x="1172947" y="3384206"/>
            <a:ext cx="1463258" cy="369332"/>
          </a:xfrm>
          <a:prstGeom prst="rect">
            <a:avLst/>
          </a:prstGeom>
          <a:noFill/>
        </p:spPr>
        <p:txBody>
          <a:bodyPr wrap="square" rtlCol="0">
            <a:spAutoFit/>
          </a:bodyPr>
          <a:lstStyle/>
          <a:p>
            <a:r>
              <a:rPr lang="en-US" b="1" dirty="0">
                <a:solidFill>
                  <a:srgbClr val="FF0000"/>
                </a:solidFill>
              </a:rPr>
              <a:t>RAMA</a:t>
            </a:r>
            <a:endParaRPr lang="en-IN" b="1" dirty="0">
              <a:solidFill>
                <a:srgbClr val="FF0000"/>
              </a:solidFill>
            </a:endParaRPr>
          </a:p>
        </p:txBody>
      </p:sp>
      <p:sp>
        <p:nvSpPr>
          <p:cNvPr id="57" name="TextBox 56">
            <a:extLst>
              <a:ext uri="{FF2B5EF4-FFF2-40B4-BE49-F238E27FC236}">
                <a16:creationId xmlns:a16="http://schemas.microsoft.com/office/drawing/2014/main" id="{C885C00B-427F-D7BE-0F7A-CF92F7035969}"/>
              </a:ext>
            </a:extLst>
          </p:cNvPr>
          <p:cNvSpPr txBox="1"/>
          <p:nvPr/>
        </p:nvSpPr>
        <p:spPr>
          <a:xfrm>
            <a:off x="3739769" y="3403044"/>
            <a:ext cx="1463258" cy="369332"/>
          </a:xfrm>
          <a:prstGeom prst="rect">
            <a:avLst/>
          </a:prstGeom>
          <a:noFill/>
        </p:spPr>
        <p:txBody>
          <a:bodyPr wrap="square" rtlCol="0">
            <a:spAutoFit/>
          </a:bodyPr>
          <a:lstStyle/>
          <a:p>
            <a:r>
              <a:rPr lang="en-US" b="1" dirty="0">
                <a:solidFill>
                  <a:srgbClr val="FF0000"/>
                </a:solidFill>
              </a:rPr>
              <a:t>BHARATHA</a:t>
            </a:r>
            <a:endParaRPr lang="en-IN" b="1" dirty="0">
              <a:solidFill>
                <a:srgbClr val="FF0000"/>
              </a:solidFill>
            </a:endParaRPr>
          </a:p>
        </p:txBody>
      </p:sp>
      <p:sp>
        <p:nvSpPr>
          <p:cNvPr id="58" name="TextBox 57">
            <a:extLst>
              <a:ext uri="{FF2B5EF4-FFF2-40B4-BE49-F238E27FC236}">
                <a16:creationId xmlns:a16="http://schemas.microsoft.com/office/drawing/2014/main" id="{2C2A1A45-CD31-64A4-E9B9-5C891490E2B0}"/>
              </a:ext>
            </a:extLst>
          </p:cNvPr>
          <p:cNvSpPr txBox="1"/>
          <p:nvPr/>
        </p:nvSpPr>
        <p:spPr>
          <a:xfrm>
            <a:off x="6563453" y="3401334"/>
            <a:ext cx="1463258" cy="369332"/>
          </a:xfrm>
          <a:prstGeom prst="rect">
            <a:avLst/>
          </a:prstGeom>
          <a:noFill/>
        </p:spPr>
        <p:txBody>
          <a:bodyPr wrap="square" rtlCol="0">
            <a:spAutoFit/>
          </a:bodyPr>
          <a:lstStyle/>
          <a:p>
            <a:r>
              <a:rPr lang="en-US" b="1" dirty="0">
                <a:solidFill>
                  <a:srgbClr val="FF0000"/>
                </a:solidFill>
              </a:rPr>
              <a:t>LAKSHMANA</a:t>
            </a:r>
            <a:endParaRPr lang="en-IN" b="1" dirty="0">
              <a:solidFill>
                <a:srgbClr val="FF0000"/>
              </a:solidFill>
            </a:endParaRPr>
          </a:p>
        </p:txBody>
      </p:sp>
      <p:sp>
        <p:nvSpPr>
          <p:cNvPr id="59" name="TextBox 58">
            <a:extLst>
              <a:ext uri="{FF2B5EF4-FFF2-40B4-BE49-F238E27FC236}">
                <a16:creationId xmlns:a16="http://schemas.microsoft.com/office/drawing/2014/main" id="{CA655833-841D-7780-81A2-5B75C3F03306}"/>
              </a:ext>
            </a:extLst>
          </p:cNvPr>
          <p:cNvSpPr txBox="1"/>
          <p:nvPr/>
        </p:nvSpPr>
        <p:spPr>
          <a:xfrm>
            <a:off x="9572069" y="3389350"/>
            <a:ext cx="1668738" cy="369332"/>
          </a:xfrm>
          <a:prstGeom prst="rect">
            <a:avLst/>
          </a:prstGeom>
          <a:noFill/>
        </p:spPr>
        <p:txBody>
          <a:bodyPr wrap="square" rtlCol="0">
            <a:spAutoFit/>
          </a:bodyPr>
          <a:lstStyle/>
          <a:p>
            <a:r>
              <a:rPr lang="en-US" b="1" dirty="0">
                <a:solidFill>
                  <a:srgbClr val="FF0000"/>
                </a:solidFill>
              </a:rPr>
              <a:t>SHATRUGHANA</a:t>
            </a:r>
            <a:endParaRPr lang="en-IN" b="1" dirty="0">
              <a:solidFill>
                <a:srgbClr val="FF0000"/>
              </a:solidFill>
            </a:endParaRPr>
          </a:p>
        </p:txBody>
      </p:sp>
      <p:sp>
        <p:nvSpPr>
          <p:cNvPr id="60" name="TextBox 59">
            <a:extLst>
              <a:ext uri="{FF2B5EF4-FFF2-40B4-BE49-F238E27FC236}">
                <a16:creationId xmlns:a16="http://schemas.microsoft.com/office/drawing/2014/main" id="{93E0C5EA-53C1-E649-818F-65687CB46320}"/>
              </a:ext>
            </a:extLst>
          </p:cNvPr>
          <p:cNvSpPr txBox="1"/>
          <p:nvPr/>
        </p:nvSpPr>
        <p:spPr>
          <a:xfrm>
            <a:off x="215744" y="4748954"/>
            <a:ext cx="1463258" cy="369332"/>
          </a:xfrm>
          <a:prstGeom prst="rect">
            <a:avLst/>
          </a:prstGeom>
          <a:noFill/>
        </p:spPr>
        <p:txBody>
          <a:bodyPr wrap="square" rtlCol="0">
            <a:spAutoFit/>
          </a:bodyPr>
          <a:lstStyle/>
          <a:p>
            <a:r>
              <a:rPr lang="en-US" b="1" dirty="0">
                <a:solidFill>
                  <a:srgbClr val="FF0000"/>
                </a:solidFill>
              </a:rPr>
              <a:t>LUVA</a:t>
            </a:r>
            <a:endParaRPr lang="en-IN" b="1" dirty="0">
              <a:solidFill>
                <a:srgbClr val="FF0000"/>
              </a:solidFill>
            </a:endParaRPr>
          </a:p>
        </p:txBody>
      </p:sp>
      <p:sp>
        <p:nvSpPr>
          <p:cNvPr id="61" name="TextBox 60">
            <a:extLst>
              <a:ext uri="{FF2B5EF4-FFF2-40B4-BE49-F238E27FC236}">
                <a16:creationId xmlns:a16="http://schemas.microsoft.com/office/drawing/2014/main" id="{DD5627A2-9FC5-E102-51D1-1716E083FF97}"/>
              </a:ext>
            </a:extLst>
          </p:cNvPr>
          <p:cNvSpPr txBox="1"/>
          <p:nvPr/>
        </p:nvSpPr>
        <p:spPr>
          <a:xfrm>
            <a:off x="1827072" y="4860258"/>
            <a:ext cx="1463258" cy="369332"/>
          </a:xfrm>
          <a:prstGeom prst="rect">
            <a:avLst/>
          </a:prstGeom>
          <a:noFill/>
        </p:spPr>
        <p:txBody>
          <a:bodyPr wrap="square" rtlCol="0">
            <a:spAutoFit/>
          </a:bodyPr>
          <a:lstStyle/>
          <a:p>
            <a:r>
              <a:rPr lang="en-US" b="1" dirty="0">
                <a:solidFill>
                  <a:srgbClr val="FF0000"/>
                </a:solidFill>
              </a:rPr>
              <a:t>KUSHA</a:t>
            </a:r>
            <a:endParaRPr lang="en-IN" b="1" dirty="0">
              <a:solidFill>
                <a:srgbClr val="FF0000"/>
              </a:solidFill>
            </a:endParaRPr>
          </a:p>
        </p:txBody>
      </p:sp>
      <p:sp>
        <p:nvSpPr>
          <p:cNvPr id="62" name="TextBox 61">
            <a:extLst>
              <a:ext uri="{FF2B5EF4-FFF2-40B4-BE49-F238E27FC236}">
                <a16:creationId xmlns:a16="http://schemas.microsoft.com/office/drawing/2014/main" id="{CDE6452A-5CC3-7FB6-F64E-F8FCDA41C617}"/>
              </a:ext>
            </a:extLst>
          </p:cNvPr>
          <p:cNvSpPr txBox="1"/>
          <p:nvPr/>
        </p:nvSpPr>
        <p:spPr>
          <a:xfrm>
            <a:off x="3037710" y="4889370"/>
            <a:ext cx="1463258" cy="369332"/>
          </a:xfrm>
          <a:prstGeom prst="rect">
            <a:avLst/>
          </a:prstGeom>
          <a:noFill/>
        </p:spPr>
        <p:txBody>
          <a:bodyPr wrap="square" rtlCol="0">
            <a:spAutoFit/>
          </a:bodyPr>
          <a:lstStyle/>
          <a:p>
            <a:r>
              <a:rPr lang="en-US" b="1" dirty="0">
                <a:solidFill>
                  <a:srgbClr val="FF0000"/>
                </a:solidFill>
              </a:rPr>
              <a:t>TAKSHA</a:t>
            </a:r>
            <a:endParaRPr lang="en-IN" b="1" dirty="0">
              <a:solidFill>
                <a:srgbClr val="FF0000"/>
              </a:solidFill>
            </a:endParaRPr>
          </a:p>
        </p:txBody>
      </p:sp>
      <p:sp>
        <p:nvSpPr>
          <p:cNvPr id="63" name="TextBox 62">
            <a:extLst>
              <a:ext uri="{FF2B5EF4-FFF2-40B4-BE49-F238E27FC236}">
                <a16:creationId xmlns:a16="http://schemas.microsoft.com/office/drawing/2014/main" id="{2F052F4D-FE9C-3AE9-60FD-7C4EF42871BE}"/>
              </a:ext>
            </a:extLst>
          </p:cNvPr>
          <p:cNvSpPr txBox="1"/>
          <p:nvPr/>
        </p:nvSpPr>
        <p:spPr>
          <a:xfrm>
            <a:off x="4423013" y="4908208"/>
            <a:ext cx="1463258" cy="369332"/>
          </a:xfrm>
          <a:prstGeom prst="rect">
            <a:avLst/>
          </a:prstGeom>
          <a:noFill/>
        </p:spPr>
        <p:txBody>
          <a:bodyPr wrap="square" rtlCol="0">
            <a:spAutoFit/>
          </a:bodyPr>
          <a:lstStyle/>
          <a:p>
            <a:r>
              <a:rPr lang="en-US" b="1" dirty="0">
                <a:solidFill>
                  <a:srgbClr val="FF0000"/>
                </a:solidFill>
              </a:rPr>
              <a:t>PUSHKALA</a:t>
            </a:r>
            <a:endParaRPr lang="en-IN" b="1" dirty="0">
              <a:solidFill>
                <a:srgbClr val="FF0000"/>
              </a:solidFill>
            </a:endParaRPr>
          </a:p>
        </p:txBody>
      </p:sp>
      <p:sp>
        <p:nvSpPr>
          <p:cNvPr id="64" name="TextBox 63">
            <a:extLst>
              <a:ext uri="{FF2B5EF4-FFF2-40B4-BE49-F238E27FC236}">
                <a16:creationId xmlns:a16="http://schemas.microsoft.com/office/drawing/2014/main" id="{A63FB38B-B7D9-A1D3-4457-B5F3CA05864E}"/>
              </a:ext>
            </a:extLst>
          </p:cNvPr>
          <p:cNvSpPr txBox="1"/>
          <p:nvPr/>
        </p:nvSpPr>
        <p:spPr>
          <a:xfrm>
            <a:off x="6044611" y="4885949"/>
            <a:ext cx="1463258" cy="369332"/>
          </a:xfrm>
          <a:prstGeom prst="rect">
            <a:avLst/>
          </a:prstGeom>
          <a:noFill/>
        </p:spPr>
        <p:txBody>
          <a:bodyPr wrap="square" rtlCol="0">
            <a:spAutoFit/>
          </a:bodyPr>
          <a:lstStyle/>
          <a:p>
            <a:r>
              <a:rPr lang="en-US" b="1" dirty="0">
                <a:solidFill>
                  <a:srgbClr val="FF0000"/>
                </a:solidFill>
              </a:rPr>
              <a:t>SUBAHU</a:t>
            </a:r>
            <a:endParaRPr lang="en-IN" b="1" dirty="0">
              <a:solidFill>
                <a:srgbClr val="FF0000"/>
              </a:solidFill>
            </a:endParaRPr>
          </a:p>
        </p:txBody>
      </p:sp>
      <p:sp>
        <p:nvSpPr>
          <p:cNvPr id="65" name="TextBox 64">
            <a:extLst>
              <a:ext uri="{FF2B5EF4-FFF2-40B4-BE49-F238E27FC236}">
                <a16:creationId xmlns:a16="http://schemas.microsoft.com/office/drawing/2014/main" id="{3B218BB4-23DB-246C-B10B-33CAC74229A6}"/>
              </a:ext>
            </a:extLst>
          </p:cNvPr>
          <p:cNvSpPr txBox="1"/>
          <p:nvPr/>
        </p:nvSpPr>
        <p:spPr>
          <a:xfrm>
            <a:off x="7296345" y="4873965"/>
            <a:ext cx="2080518" cy="369332"/>
          </a:xfrm>
          <a:prstGeom prst="rect">
            <a:avLst/>
          </a:prstGeom>
          <a:noFill/>
        </p:spPr>
        <p:txBody>
          <a:bodyPr wrap="square" rtlCol="0">
            <a:spAutoFit/>
          </a:bodyPr>
          <a:lstStyle/>
          <a:p>
            <a:r>
              <a:rPr lang="en-US" b="1" dirty="0">
                <a:solidFill>
                  <a:srgbClr val="FF0000"/>
                </a:solidFill>
              </a:rPr>
              <a:t>SHATRUGHATI</a:t>
            </a:r>
            <a:endParaRPr lang="en-IN" b="1" dirty="0">
              <a:solidFill>
                <a:srgbClr val="FF0000"/>
              </a:solidFill>
            </a:endParaRPr>
          </a:p>
        </p:txBody>
      </p:sp>
      <p:sp>
        <p:nvSpPr>
          <p:cNvPr id="66" name="TextBox 65">
            <a:extLst>
              <a:ext uri="{FF2B5EF4-FFF2-40B4-BE49-F238E27FC236}">
                <a16:creationId xmlns:a16="http://schemas.microsoft.com/office/drawing/2014/main" id="{FA93CB24-599F-A78C-4EFD-DC272B2E1E26}"/>
              </a:ext>
            </a:extLst>
          </p:cNvPr>
          <p:cNvSpPr txBox="1"/>
          <p:nvPr/>
        </p:nvSpPr>
        <p:spPr>
          <a:xfrm>
            <a:off x="9205617" y="4892803"/>
            <a:ext cx="2080518" cy="369332"/>
          </a:xfrm>
          <a:prstGeom prst="rect">
            <a:avLst/>
          </a:prstGeom>
          <a:noFill/>
        </p:spPr>
        <p:txBody>
          <a:bodyPr wrap="square" rtlCol="0">
            <a:spAutoFit/>
          </a:bodyPr>
          <a:lstStyle/>
          <a:p>
            <a:r>
              <a:rPr lang="en-US" b="1" dirty="0">
                <a:solidFill>
                  <a:srgbClr val="FF0000"/>
                </a:solidFill>
              </a:rPr>
              <a:t>ANGADA</a:t>
            </a:r>
            <a:endParaRPr lang="en-IN" b="1" dirty="0">
              <a:solidFill>
                <a:srgbClr val="FF0000"/>
              </a:solidFill>
            </a:endParaRPr>
          </a:p>
        </p:txBody>
      </p:sp>
      <p:sp>
        <p:nvSpPr>
          <p:cNvPr id="67" name="TextBox 66">
            <a:extLst>
              <a:ext uri="{FF2B5EF4-FFF2-40B4-BE49-F238E27FC236}">
                <a16:creationId xmlns:a16="http://schemas.microsoft.com/office/drawing/2014/main" id="{70C6B473-0E35-47A3-4F49-F2B6817E0D30}"/>
              </a:ext>
            </a:extLst>
          </p:cNvPr>
          <p:cNvSpPr txBox="1"/>
          <p:nvPr/>
        </p:nvSpPr>
        <p:spPr>
          <a:xfrm>
            <a:off x="10570365" y="4880819"/>
            <a:ext cx="1904139" cy="369332"/>
          </a:xfrm>
          <a:prstGeom prst="rect">
            <a:avLst/>
          </a:prstGeom>
          <a:noFill/>
        </p:spPr>
        <p:txBody>
          <a:bodyPr wrap="square" rtlCol="0">
            <a:spAutoFit/>
          </a:bodyPr>
          <a:lstStyle/>
          <a:p>
            <a:r>
              <a:rPr lang="en-US" b="1" dirty="0">
                <a:solidFill>
                  <a:srgbClr val="FF0000"/>
                </a:solidFill>
              </a:rPr>
              <a:t>CHANDRAKETU</a:t>
            </a:r>
            <a:endParaRPr lang="en-IN" b="1" dirty="0">
              <a:solidFill>
                <a:srgbClr val="FF0000"/>
              </a:solidFill>
            </a:endParaRPr>
          </a:p>
        </p:txBody>
      </p:sp>
      <p:sp>
        <p:nvSpPr>
          <p:cNvPr id="68" name="TextBox 67">
            <a:extLst>
              <a:ext uri="{FF2B5EF4-FFF2-40B4-BE49-F238E27FC236}">
                <a16:creationId xmlns:a16="http://schemas.microsoft.com/office/drawing/2014/main" id="{69C95EA4-6BD0-6D33-A405-1114BD9BD0A6}"/>
              </a:ext>
            </a:extLst>
          </p:cNvPr>
          <p:cNvSpPr txBox="1"/>
          <p:nvPr/>
        </p:nvSpPr>
        <p:spPr>
          <a:xfrm>
            <a:off x="1034210" y="6101729"/>
            <a:ext cx="958155" cy="369332"/>
          </a:xfrm>
          <a:prstGeom prst="rect">
            <a:avLst/>
          </a:prstGeom>
          <a:noFill/>
        </p:spPr>
        <p:txBody>
          <a:bodyPr wrap="square" rtlCol="0">
            <a:spAutoFit/>
          </a:bodyPr>
          <a:lstStyle/>
          <a:p>
            <a:r>
              <a:rPr lang="en-US" b="1">
                <a:solidFill>
                  <a:srgbClr val="FF0000"/>
                </a:solidFill>
              </a:rPr>
              <a:t>ATITHI</a:t>
            </a:r>
            <a:endParaRPr lang="en-IN" b="1" dirty="0">
              <a:solidFill>
                <a:srgbClr val="FF0000"/>
              </a:solidFill>
            </a:endParaRPr>
          </a:p>
        </p:txBody>
      </p:sp>
      <p:sp>
        <p:nvSpPr>
          <p:cNvPr id="69" name="TextBox 68">
            <a:extLst>
              <a:ext uri="{FF2B5EF4-FFF2-40B4-BE49-F238E27FC236}">
                <a16:creationId xmlns:a16="http://schemas.microsoft.com/office/drawing/2014/main" id="{128CFB19-73EA-1065-DD41-31E5245D0B2C}"/>
              </a:ext>
            </a:extLst>
          </p:cNvPr>
          <p:cNvSpPr txBox="1"/>
          <p:nvPr/>
        </p:nvSpPr>
        <p:spPr>
          <a:xfrm>
            <a:off x="2296216" y="6120567"/>
            <a:ext cx="2065159" cy="369332"/>
          </a:xfrm>
          <a:prstGeom prst="rect">
            <a:avLst/>
          </a:prstGeom>
          <a:noFill/>
        </p:spPr>
        <p:txBody>
          <a:bodyPr wrap="square" rtlCol="0">
            <a:spAutoFit/>
          </a:bodyPr>
          <a:lstStyle/>
          <a:p>
            <a:r>
              <a:rPr lang="en-US" b="1" dirty="0">
                <a:solidFill>
                  <a:srgbClr val="FF0000"/>
                </a:solidFill>
              </a:rPr>
              <a:t>KANAKAMALIKA</a:t>
            </a:r>
            <a:endParaRPr lang="en-IN" b="1" dirty="0">
              <a:solidFill>
                <a:srgbClr val="FF0000"/>
              </a:solidFill>
            </a:endParaRPr>
          </a:p>
        </p:txBody>
      </p:sp>
      <p:sp>
        <p:nvSpPr>
          <p:cNvPr id="70" name="TextBox 69">
            <a:extLst>
              <a:ext uri="{FF2B5EF4-FFF2-40B4-BE49-F238E27FC236}">
                <a16:creationId xmlns:a16="http://schemas.microsoft.com/office/drawing/2014/main" id="{75A6389A-63DE-D7B2-0ACB-D2688588F1F3}"/>
              </a:ext>
            </a:extLst>
          </p:cNvPr>
          <p:cNvSpPr txBox="1"/>
          <p:nvPr/>
        </p:nvSpPr>
        <p:spPr>
          <a:xfrm>
            <a:off x="8311793" y="503436"/>
            <a:ext cx="3390472" cy="369332"/>
          </a:xfrm>
          <a:prstGeom prst="rect">
            <a:avLst/>
          </a:prstGeom>
          <a:noFill/>
        </p:spPr>
        <p:txBody>
          <a:bodyPr wrap="square" rtlCol="0">
            <a:spAutoFit/>
          </a:bodyPr>
          <a:lstStyle/>
          <a:p>
            <a:r>
              <a:rPr lang="en-US" b="1" dirty="0"/>
              <a:t>PATH</a:t>
            </a:r>
          </a:p>
        </p:txBody>
      </p:sp>
      <p:sp>
        <p:nvSpPr>
          <p:cNvPr id="3" name="TextBox 2">
            <a:extLst>
              <a:ext uri="{FF2B5EF4-FFF2-40B4-BE49-F238E27FC236}">
                <a16:creationId xmlns:a16="http://schemas.microsoft.com/office/drawing/2014/main" id="{C7AE8A02-097C-5C3F-F35D-7DF194CB0022}"/>
              </a:ext>
            </a:extLst>
          </p:cNvPr>
          <p:cNvSpPr txBox="1"/>
          <p:nvPr/>
        </p:nvSpPr>
        <p:spPr>
          <a:xfrm>
            <a:off x="7392475" y="1412921"/>
            <a:ext cx="4091632" cy="369332"/>
          </a:xfrm>
          <a:prstGeom prst="rect">
            <a:avLst/>
          </a:prstGeom>
          <a:noFill/>
        </p:spPr>
        <p:txBody>
          <a:bodyPr wrap="square" rtlCol="0">
            <a:spAutoFit/>
          </a:bodyPr>
          <a:lstStyle/>
          <a:p>
            <a:r>
              <a:rPr lang="en-US" b="1" dirty="0">
                <a:solidFill>
                  <a:srgbClr val="FF0000"/>
                </a:solidFill>
                <a:latin typeface="+mj-lt"/>
              </a:rPr>
              <a:t>What is the depth (or level) of each node?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7AA7FF6-6AAA-B11B-9310-1D1EE334A06A}"/>
                  </a:ext>
                </a:extLst>
              </p14:cNvPr>
              <p14:cNvContentPartPr/>
              <p14:nvPr/>
            </p14:nvContentPartPr>
            <p14:xfrm>
              <a:off x="905760" y="1788120"/>
              <a:ext cx="10659600" cy="4334760"/>
            </p14:xfrm>
          </p:contentPart>
        </mc:Choice>
        <mc:Fallback xmlns="">
          <p:pic>
            <p:nvPicPr>
              <p:cNvPr id="4" name="Ink 3">
                <a:extLst>
                  <a:ext uri="{FF2B5EF4-FFF2-40B4-BE49-F238E27FC236}">
                    <a16:creationId xmlns:a16="http://schemas.microsoft.com/office/drawing/2014/main" id="{17AA7FF6-6AAA-B11B-9310-1D1EE334A06A}"/>
                  </a:ext>
                </a:extLst>
              </p:cNvPr>
              <p:cNvPicPr/>
              <p:nvPr/>
            </p:nvPicPr>
            <p:blipFill>
              <a:blip r:embed="rId4"/>
              <a:stretch>
                <a:fillRect/>
              </a:stretch>
            </p:blipFill>
            <p:spPr>
              <a:xfrm>
                <a:off x="896400" y="1778760"/>
                <a:ext cx="10678320" cy="4353480"/>
              </a:xfrm>
              <a:prstGeom prst="rect">
                <a:avLst/>
              </a:prstGeom>
            </p:spPr>
          </p:pic>
        </mc:Fallback>
      </mc:AlternateContent>
    </p:spTree>
    <p:extLst>
      <p:ext uri="{BB962C8B-B14F-4D97-AF65-F5344CB8AC3E}">
        <p14:creationId xmlns:p14="http://schemas.microsoft.com/office/powerpoint/2010/main" val="84377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6108-DFBC-FD09-30C9-D5580F1DFF85}"/>
              </a:ext>
            </a:extLst>
          </p:cNvPr>
          <p:cNvSpPr>
            <a:spLocks noGrp="1"/>
          </p:cNvSpPr>
          <p:nvPr>
            <p:ph type="title"/>
          </p:nvPr>
        </p:nvSpPr>
        <p:spPr/>
        <p:txBody>
          <a:bodyPr/>
          <a:lstStyle/>
          <a:p>
            <a:r>
              <a:rPr lang="en-US"/>
              <a:t>Today’s topics</a:t>
            </a:r>
            <a:endParaRPr lang="en-IN" dirty="0"/>
          </a:p>
        </p:txBody>
      </p:sp>
      <p:sp>
        <p:nvSpPr>
          <p:cNvPr id="3" name="Content Placeholder 2">
            <a:extLst>
              <a:ext uri="{FF2B5EF4-FFF2-40B4-BE49-F238E27FC236}">
                <a16:creationId xmlns:a16="http://schemas.microsoft.com/office/drawing/2014/main" id="{A782AA73-80A6-AA4F-9FAD-E9769BB9523F}"/>
              </a:ext>
            </a:extLst>
          </p:cNvPr>
          <p:cNvSpPr>
            <a:spLocks noGrp="1"/>
          </p:cNvSpPr>
          <p:nvPr>
            <p:ph idx="1"/>
          </p:nvPr>
        </p:nvSpPr>
        <p:spPr/>
        <p:txBody>
          <a:bodyPr/>
          <a:lstStyle/>
          <a:p>
            <a:r>
              <a:rPr lang="en-US" dirty="0"/>
              <a:t>Trees</a:t>
            </a:r>
          </a:p>
          <a:p>
            <a:r>
              <a:rPr lang="en-US" dirty="0"/>
              <a:t>Binary search trees</a:t>
            </a:r>
            <a:endParaRPr lang="en-IN" dirty="0"/>
          </a:p>
        </p:txBody>
      </p:sp>
    </p:spTree>
    <p:extLst>
      <p:ext uri="{BB962C8B-B14F-4D97-AF65-F5344CB8AC3E}">
        <p14:creationId xmlns:p14="http://schemas.microsoft.com/office/powerpoint/2010/main" val="105793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50BFD-E63B-65C4-E90B-D02D82268D1E}"/>
              </a:ext>
            </a:extLst>
          </p:cNvPr>
          <p:cNvSpPr>
            <a:spLocks noGrp="1"/>
          </p:cNvSpPr>
          <p:nvPr>
            <p:ph type="title"/>
          </p:nvPr>
        </p:nvSpPr>
        <p:spPr/>
        <p:txBody>
          <a:bodyPr/>
          <a:lstStyle/>
          <a:p>
            <a:r>
              <a:rPr lang="en-US" dirty="0"/>
              <a:t>Terminology</a:t>
            </a:r>
            <a:endParaRPr lang="en-IN" dirty="0"/>
          </a:p>
        </p:txBody>
      </p:sp>
      <p:sp>
        <p:nvSpPr>
          <p:cNvPr id="3" name="Content Placeholder 2">
            <a:extLst>
              <a:ext uri="{FF2B5EF4-FFF2-40B4-BE49-F238E27FC236}">
                <a16:creationId xmlns:a16="http://schemas.microsoft.com/office/drawing/2014/main" id="{ED21CB11-9BCA-B77D-42E6-CA3C18BEC729}"/>
              </a:ext>
            </a:extLst>
          </p:cNvPr>
          <p:cNvSpPr>
            <a:spLocks noGrp="1"/>
          </p:cNvSpPr>
          <p:nvPr>
            <p:ph idx="1"/>
          </p:nvPr>
        </p:nvSpPr>
        <p:spPr/>
        <p:txBody>
          <a:bodyPr/>
          <a:lstStyle/>
          <a:p>
            <a:r>
              <a:rPr lang="en-IN" dirty="0"/>
              <a:t>There is a path from every node to a leaf node</a:t>
            </a:r>
          </a:p>
          <a:p>
            <a:pPr marL="0" indent="0">
              <a:buNone/>
            </a:pPr>
            <a:endParaRPr lang="en-IN" dirty="0"/>
          </a:p>
          <a:p>
            <a:r>
              <a:rPr lang="en-IN" dirty="0"/>
              <a:t>The </a:t>
            </a:r>
            <a:r>
              <a:rPr lang="en-IN" dirty="0">
                <a:solidFill>
                  <a:schemeClr val="accent1"/>
                </a:solidFill>
              </a:rPr>
              <a:t>height</a:t>
            </a:r>
            <a:r>
              <a:rPr lang="en-IN" dirty="0"/>
              <a:t> of a node </a:t>
            </a:r>
            <a:r>
              <a:rPr lang="en-IN" dirty="0">
                <a:solidFill>
                  <a:schemeClr val="accent1"/>
                </a:solidFill>
              </a:rPr>
              <a:t>n</a:t>
            </a:r>
            <a:r>
              <a:rPr lang="en-IN" dirty="0"/>
              <a:t> is the length of the </a:t>
            </a:r>
            <a:r>
              <a:rPr lang="en-IN" dirty="0">
                <a:solidFill>
                  <a:schemeClr val="accent1"/>
                </a:solidFill>
              </a:rPr>
              <a:t>longest path</a:t>
            </a:r>
            <a:r>
              <a:rPr lang="en-IN" dirty="0"/>
              <a:t> from the </a:t>
            </a:r>
            <a:r>
              <a:rPr lang="en-IN" dirty="0">
                <a:solidFill>
                  <a:schemeClr val="accent1"/>
                </a:solidFill>
              </a:rPr>
              <a:t>n</a:t>
            </a:r>
            <a:r>
              <a:rPr lang="en-IN" dirty="0"/>
              <a:t> to a </a:t>
            </a:r>
            <a:r>
              <a:rPr lang="en-IN" dirty="0">
                <a:solidFill>
                  <a:schemeClr val="accent1"/>
                </a:solidFill>
              </a:rPr>
              <a:t>leaf</a:t>
            </a:r>
          </a:p>
          <a:p>
            <a:endParaRPr lang="en-IN" dirty="0">
              <a:solidFill>
                <a:schemeClr val="accent1"/>
              </a:solidFill>
            </a:endParaRPr>
          </a:p>
          <a:p>
            <a:r>
              <a:rPr lang="en-IN" dirty="0"/>
              <a:t>All </a:t>
            </a:r>
            <a:r>
              <a:rPr lang="en-IN" dirty="0">
                <a:solidFill>
                  <a:schemeClr val="accent1"/>
                </a:solidFill>
              </a:rPr>
              <a:t>leaves</a:t>
            </a:r>
            <a:r>
              <a:rPr lang="en-IN" dirty="0"/>
              <a:t> are at the height of </a:t>
            </a:r>
            <a:r>
              <a:rPr lang="en-IN" dirty="0">
                <a:solidFill>
                  <a:schemeClr val="accent1"/>
                </a:solidFill>
              </a:rPr>
              <a:t>zero</a:t>
            </a:r>
          </a:p>
          <a:p>
            <a:endParaRPr lang="en-IN" dirty="0">
              <a:solidFill>
                <a:schemeClr val="accent1"/>
              </a:solidFill>
            </a:endParaRPr>
          </a:p>
          <a:p>
            <a:r>
              <a:rPr lang="en-IN" dirty="0"/>
              <a:t>The </a:t>
            </a:r>
            <a:r>
              <a:rPr lang="en-IN" dirty="0">
                <a:solidFill>
                  <a:schemeClr val="accent1"/>
                </a:solidFill>
              </a:rPr>
              <a:t>height of the tree</a:t>
            </a:r>
            <a:r>
              <a:rPr lang="en-IN" dirty="0"/>
              <a:t> is equal to the </a:t>
            </a:r>
            <a:r>
              <a:rPr lang="en-IN" dirty="0">
                <a:solidFill>
                  <a:schemeClr val="accent1"/>
                </a:solidFill>
              </a:rPr>
              <a:t>height of the root</a:t>
            </a:r>
          </a:p>
          <a:p>
            <a:pPr lvl="1"/>
            <a:r>
              <a:rPr lang="en-IN" dirty="0"/>
              <a:t>The height of an </a:t>
            </a:r>
            <a:r>
              <a:rPr lang="en-IN" dirty="0">
                <a:solidFill>
                  <a:schemeClr val="accent1"/>
                </a:solidFill>
              </a:rPr>
              <a:t>empty tree </a:t>
            </a:r>
            <a:r>
              <a:rPr lang="en-IN" dirty="0"/>
              <a:t>is </a:t>
            </a:r>
            <a:r>
              <a:rPr lang="en-IN" dirty="0">
                <a:solidFill>
                  <a:schemeClr val="accent1"/>
                </a:solidFill>
              </a:rPr>
              <a:t>-1</a:t>
            </a:r>
          </a:p>
        </p:txBody>
      </p:sp>
    </p:spTree>
    <p:extLst>
      <p:ext uri="{BB962C8B-B14F-4D97-AF65-F5344CB8AC3E}">
        <p14:creationId xmlns:p14="http://schemas.microsoft.com/office/powerpoint/2010/main" val="862757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7171-24BF-94D7-3BD7-1A654F9F12CC}"/>
              </a:ext>
            </a:extLst>
          </p:cNvPr>
          <p:cNvSpPr>
            <a:spLocks noGrp="1"/>
          </p:cNvSpPr>
          <p:nvPr>
            <p:ph type="title"/>
          </p:nvPr>
        </p:nvSpPr>
        <p:spPr/>
        <p:txBody>
          <a:bodyPr/>
          <a:lstStyle/>
          <a:p>
            <a:r>
              <a:rPr lang="en-US" dirty="0"/>
              <a:t>Family tree (Ramayana)</a:t>
            </a:r>
            <a:endParaRPr lang="en-IN" dirty="0"/>
          </a:p>
        </p:txBody>
      </p:sp>
      <p:sp>
        <p:nvSpPr>
          <p:cNvPr id="12" name="Oval 11">
            <a:extLst>
              <a:ext uri="{FF2B5EF4-FFF2-40B4-BE49-F238E27FC236}">
                <a16:creationId xmlns:a16="http://schemas.microsoft.com/office/drawing/2014/main" id="{18BE4EEF-3E0B-4E4B-C5B7-855AA32EEE43}"/>
              </a:ext>
            </a:extLst>
          </p:cNvPr>
          <p:cNvSpPr/>
          <p:nvPr/>
        </p:nvSpPr>
        <p:spPr>
          <a:xfrm>
            <a:off x="4993240" y="16906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442FEE7-84F0-A671-E207-3B9505354DB1}"/>
              </a:ext>
            </a:extLst>
          </p:cNvPr>
          <p:cNvSpPr/>
          <p:nvPr/>
        </p:nvSpPr>
        <p:spPr>
          <a:xfrm>
            <a:off x="1159258" y="324037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AE124BD-47AA-ED61-6640-864B6C35FF03}"/>
              </a:ext>
            </a:extLst>
          </p:cNvPr>
          <p:cNvSpPr/>
          <p:nvPr/>
        </p:nvSpPr>
        <p:spPr>
          <a:xfrm>
            <a:off x="3859654" y="322838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1117C072-DB5C-2E7C-2444-96E5ABB60CC9}"/>
              </a:ext>
            </a:extLst>
          </p:cNvPr>
          <p:cNvSpPr/>
          <p:nvPr/>
        </p:nvSpPr>
        <p:spPr>
          <a:xfrm>
            <a:off x="6744982" y="316503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B1BDEFA4-4940-5E80-47D8-33EC1C863482}"/>
              </a:ext>
            </a:extLst>
          </p:cNvPr>
          <p:cNvSpPr/>
          <p:nvPr/>
        </p:nvSpPr>
        <p:spPr>
          <a:xfrm>
            <a:off x="9917980" y="314277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C94A872A-AA07-E030-1755-6E315E254EFF}"/>
              </a:ext>
            </a:extLst>
          </p:cNvPr>
          <p:cNvSpPr/>
          <p:nvPr/>
        </p:nvSpPr>
        <p:spPr>
          <a:xfrm>
            <a:off x="10789574" y="467190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C43679E8-D5B9-2ADB-3C91-1BB4C838B08B}"/>
              </a:ext>
            </a:extLst>
          </p:cNvPr>
          <p:cNvSpPr/>
          <p:nvPr/>
        </p:nvSpPr>
        <p:spPr>
          <a:xfrm>
            <a:off x="9226180" y="464964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14C5A61-1196-FD6A-2F08-2E716E499BE8}"/>
              </a:ext>
            </a:extLst>
          </p:cNvPr>
          <p:cNvSpPr/>
          <p:nvPr/>
        </p:nvSpPr>
        <p:spPr>
          <a:xfrm>
            <a:off x="7549788" y="4689035"/>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7A67A18-56A7-0CE3-8901-F04F8C2E3E53}"/>
              </a:ext>
            </a:extLst>
          </p:cNvPr>
          <p:cNvSpPr/>
          <p:nvPr/>
        </p:nvSpPr>
        <p:spPr>
          <a:xfrm>
            <a:off x="6058322" y="468732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0B42490-968F-6353-757F-8A785D220F09}"/>
              </a:ext>
            </a:extLst>
          </p:cNvPr>
          <p:cNvSpPr/>
          <p:nvPr/>
        </p:nvSpPr>
        <p:spPr>
          <a:xfrm>
            <a:off x="4536034" y="468561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7400685-5EAE-45E2-5DC9-4BCBB1462128}"/>
              </a:ext>
            </a:extLst>
          </p:cNvPr>
          <p:cNvSpPr/>
          <p:nvPr/>
        </p:nvSpPr>
        <p:spPr>
          <a:xfrm>
            <a:off x="3054843" y="467363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7FE7C99F-1FA4-E29B-9D51-6364D2E5F2FE}"/>
              </a:ext>
            </a:extLst>
          </p:cNvPr>
          <p:cNvSpPr/>
          <p:nvPr/>
        </p:nvSpPr>
        <p:spPr>
          <a:xfrm>
            <a:off x="1738037" y="466164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B6C9295A-CC71-7D2F-B41A-0BE0B176899D}"/>
              </a:ext>
            </a:extLst>
          </p:cNvPr>
          <p:cNvSpPr/>
          <p:nvPr/>
        </p:nvSpPr>
        <p:spPr>
          <a:xfrm>
            <a:off x="174655" y="46393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76F09055-343D-627B-01AA-FF1883FA8AC7}"/>
              </a:ext>
            </a:extLst>
          </p:cNvPr>
          <p:cNvCxnSpPr>
            <a:stCxn id="12" idx="3"/>
            <a:endCxn id="14" idx="0"/>
          </p:cNvCxnSpPr>
          <p:nvPr/>
        </p:nvCxnSpPr>
        <p:spPr>
          <a:xfrm flipH="1">
            <a:off x="4347677" y="2422442"/>
            <a:ext cx="788501" cy="805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BEBC6C-2F53-30C5-56B7-A594C20B0A5B}"/>
              </a:ext>
            </a:extLst>
          </p:cNvPr>
          <p:cNvCxnSpPr>
            <a:stCxn id="12" idx="2"/>
            <a:endCxn id="13" idx="0"/>
          </p:cNvCxnSpPr>
          <p:nvPr/>
        </p:nvCxnSpPr>
        <p:spPr>
          <a:xfrm flipH="1">
            <a:off x="1647281" y="2119340"/>
            <a:ext cx="3345959" cy="112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56A5F45-9020-9E33-788B-ECF8E6A69F4D}"/>
              </a:ext>
            </a:extLst>
          </p:cNvPr>
          <p:cNvCxnSpPr>
            <a:stCxn id="12" idx="5"/>
            <a:endCxn id="15" idx="0"/>
          </p:cNvCxnSpPr>
          <p:nvPr/>
        </p:nvCxnSpPr>
        <p:spPr>
          <a:xfrm>
            <a:off x="5826347" y="2422442"/>
            <a:ext cx="1406658" cy="742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1D2922-861A-5551-F6A7-F498B3675033}"/>
              </a:ext>
            </a:extLst>
          </p:cNvPr>
          <p:cNvCxnSpPr>
            <a:stCxn id="12" idx="6"/>
            <a:endCxn id="16" idx="1"/>
          </p:cNvCxnSpPr>
          <p:nvPr/>
        </p:nvCxnSpPr>
        <p:spPr>
          <a:xfrm>
            <a:off x="5969285" y="2119340"/>
            <a:ext cx="4091633" cy="114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9D4A45-E136-EB3F-63DD-51FD88F5FC1E}"/>
              </a:ext>
            </a:extLst>
          </p:cNvPr>
          <p:cNvCxnSpPr>
            <a:stCxn id="13" idx="3"/>
            <a:endCxn id="24" idx="0"/>
          </p:cNvCxnSpPr>
          <p:nvPr/>
        </p:nvCxnSpPr>
        <p:spPr>
          <a:xfrm flipH="1">
            <a:off x="662678" y="3972124"/>
            <a:ext cx="639518" cy="6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3ECE0F1-41EC-4D24-8B11-55D819B62D3B}"/>
              </a:ext>
            </a:extLst>
          </p:cNvPr>
          <p:cNvCxnSpPr>
            <a:stCxn id="13" idx="5"/>
            <a:endCxn id="23" idx="0"/>
          </p:cNvCxnSpPr>
          <p:nvPr/>
        </p:nvCxnSpPr>
        <p:spPr>
          <a:xfrm>
            <a:off x="1992365" y="3972124"/>
            <a:ext cx="233695" cy="68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9E698-ED26-4C9B-5EDE-B6467AAFE43D}"/>
              </a:ext>
            </a:extLst>
          </p:cNvPr>
          <p:cNvCxnSpPr>
            <a:stCxn id="14" idx="3"/>
            <a:endCxn id="22" idx="0"/>
          </p:cNvCxnSpPr>
          <p:nvPr/>
        </p:nvCxnSpPr>
        <p:spPr>
          <a:xfrm flipH="1">
            <a:off x="3542866" y="3960140"/>
            <a:ext cx="459726" cy="71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E641CA-3869-E06E-E672-88E10ABD517A}"/>
              </a:ext>
            </a:extLst>
          </p:cNvPr>
          <p:cNvCxnSpPr>
            <a:stCxn id="14" idx="5"/>
            <a:endCxn id="21" idx="0"/>
          </p:cNvCxnSpPr>
          <p:nvPr/>
        </p:nvCxnSpPr>
        <p:spPr>
          <a:xfrm>
            <a:off x="4692761" y="3960140"/>
            <a:ext cx="331296" cy="72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9581B0-DF2B-F36E-0D73-5A8BD660B9B7}"/>
              </a:ext>
            </a:extLst>
          </p:cNvPr>
          <p:cNvCxnSpPr>
            <a:stCxn id="15" idx="3"/>
            <a:endCxn id="20" idx="0"/>
          </p:cNvCxnSpPr>
          <p:nvPr/>
        </p:nvCxnSpPr>
        <p:spPr>
          <a:xfrm flipH="1">
            <a:off x="6546345" y="3896785"/>
            <a:ext cx="341575" cy="79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944A24-DA0B-58BC-4190-3D73D99AAF0E}"/>
              </a:ext>
            </a:extLst>
          </p:cNvPr>
          <p:cNvCxnSpPr>
            <a:stCxn id="15" idx="5"/>
            <a:endCxn id="19" idx="0"/>
          </p:cNvCxnSpPr>
          <p:nvPr/>
        </p:nvCxnSpPr>
        <p:spPr>
          <a:xfrm>
            <a:off x="7578089" y="3896785"/>
            <a:ext cx="459722" cy="79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450794-1FD8-93F9-576C-DC2D48D14AF2}"/>
              </a:ext>
            </a:extLst>
          </p:cNvPr>
          <p:cNvCxnSpPr>
            <a:stCxn id="16" idx="3"/>
            <a:endCxn id="18" idx="0"/>
          </p:cNvCxnSpPr>
          <p:nvPr/>
        </p:nvCxnSpPr>
        <p:spPr>
          <a:xfrm flipH="1">
            <a:off x="9714203" y="3874527"/>
            <a:ext cx="346715" cy="775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7230F22-B65C-F633-ED26-E0685BDA704D}"/>
              </a:ext>
            </a:extLst>
          </p:cNvPr>
          <p:cNvCxnSpPr>
            <a:stCxn id="16" idx="5"/>
            <a:endCxn id="17" idx="0"/>
          </p:cNvCxnSpPr>
          <p:nvPr/>
        </p:nvCxnSpPr>
        <p:spPr>
          <a:xfrm>
            <a:off x="10751087" y="3874527"/>
            <a:ext cx="526510" cy="79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BB1F522-CA4B-81B7-5DD8-71B682213B3D}"/>
              </a:ext>
            </a:extLst>
          </p:cNvPr>
          <p:cNvSpPr/>
          <p:nvPr/>
        </p:nvSpPr>
        <p:spPr>
          <a:xfrm>
            <a:off x="1017134" y="593392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9BD95CBC-9B5C-572B-0F18-017147424239}"/>
              </a:ext>
            </a:extLst>
          </p:cNvPr>
          <p:cNvSpPr/>
          <p:nvPr/>
        </p:nvSpPr>
        <p:spPr>
          <a:xfrm>
            <a:off x="2474352" y="592194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E81EAB3B-E569-76B6-23EB-881919BC94F7}"/>
              </a:ext>
            </a:extLst>
          </p:cNvPr>
          <p:cNvCxnSpPr>
            <a:stCxn id="23" idx="4"/>
            <a:endCxn id="49" idx="0"/>
          </p:cNvCxnSpPr>
          <p:nvPr/>
        </p:nvCxnSpPr>
        <p:spPr>
          <a:xfrm flipH="1">
            <a:off x="1505157" y="5518949"/>
            <a:ext cx="720903" cy="414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DAEE453-13F4-BBFB-1B8E-DA1D658A6E33}"/>
              </a:ext>
            </a:extLst>
          </p:cNvPr>
          <p:cNvCxnSpPr>
            <a:stCxn id="23" idx="4"/>
            <a:endCxn id="50" idx="0"/>
          </p:cNvCxnSpPr>
          <p:nvPr/>
        </p:nvCxnSpPr>
        <p:spPr>
          <a:xfrm>
            <a:off x="2226060" y="5518949"/>
            <a:ext cx="736315" cy="40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6308CCA-E2BE-CFC1-86FB-E1910B38684C}"/>
              </a:ext>
            </a:extLst>
          </p:cNvPr>
          <p:cNvSpPr txBox="1"/>
          <p:nvPr/>
        </p:nvSpPr>
        <p:spPr>
          <a:xfrm>
            <a:off x="4791173" y="1855072"/>
            <a:ext cx="1463258" cy="369332"/>
          </a:xfrm>
          <a:prstGeom prst="rect">
            <a:avLst/>
          </a:prstGeom>
          <a:noFill/>
        </p:spPr>
        <p:txBody>
          <a:bodyPr wrap="square" rtlCol="0">
            <a:spAutoFit/>
          </a:bodyPr>
          <a:lstStyle/>
          <a:p>
            <a:r>
              <a:rPr lang="en-US" b="1" dirty="0">
                <a:solidFill>
                  <a:srgbClr val="FF0000"/>
                </a:solidFill>
              </a:rPr>
              <a:t>DASHRATHA</a:t>
            </a:r>
            <a:endParaRPr lang="en-IN" b="1" dirty="0">
              <a:solidFill>
                <a:srgbClr val="FF0000"/>
              </a:solidFill>
            </a:endParaRPr>
          </a:p>
        </p:txBody>
      </p:sp>
      <p:sp>
        <p:nvSpPr>
          <p:cNvPr id="56" name="TextBox 55">
            <a:extLst>
              <a:ext uri="{FF2B5EF4-FFF2-40B4-BE49-F238E27FC236}">
                <a16:creationId xmlns:a16="http://schemas.microsoft.com/office/drawing/2014/main" id="{EB453EAC-F8E0-9F3A-3648-9FB9CB05FBF1}"/>
              </a:ext>
            </a:extLst>
          </p:cNvPr>
          <p:cNvSpPr txBox="1"/>
          <p:nvPr/>
        </p:nvSpPr>
        <p:spPr>
          <a:xfrm>
            <a:off x="1172947" y="3384206"/>
            <a:ext cx="1463258" cy="369332"/>
          </a:xfrm>
          <a:prstGeom prst="rect">
            <a:avLst/>
          </a:prstGeom>
          <a:noFill/>
        </p:spPr>
        <p:txBody>
          <a:bodyPr wrap="square" rtlCol="0">
            <a:spAutoFit/>
          </a:bodyPr>
          <a:lstStyle/>
          <a:p>
            <a:r>
              <a:rPr lang="en-US" b="1" dirty="0">
                <a:solidFill>
                  <a:srgbClr val="FF0000"/>
                </a:solidFill>
              </a:rPr>
              <a:t>RAMA</a:t>
            </a:r>
            <a:endParaRPr lang="en-IN" b="1" dirty="0">
              <a:solidFill>
                <a:srgbClr val="FF0000"/>
              </a:solidFill>
            </a:endParaRPr>
          </a:p>
        </p:txBody>
      </p:sp>
      <p:sp>
        <p:nvSpPr>
          <p:cNvPr id="57" name="TextBox 56">
            <a:extLst>
              <a:ext uri="{FF2B5EF4-FFF2-40B4-BE49-F238E27FC236}">
                <a16:creationId xmlns:a16="http://schemas.microsoft.com/office/drawing/2014/main" id="{C885C00B-427F-D7BE-0F7A-CF92F7035969}"/>
              </a:ext>
            </a:extLst>
          </p:cNvPr>
          <p:cNvSpPr txBox="1"/>
          <p:nvPr/>
        </p:nvSpPr>
        <p:spPr>
          <a:xfrm>
            <a:off x="3739769" y="3403044"/>
            <a:ext cx="1463258" cy="369332"/>
          </a:xfrm>
          <a:prstGeom prst="rect">
            <a:avLst/>
          </a:prstGeom>
          <a:noFill/>
        </p:spPr>
        <p:txBody>
          <a:bodyPr wrap="square" rtlCol="0">
            <a:spAutoFit/>
          </a:bodyPr>
          <a:lstStyle/>
          <a:p>
            <a:r>
              <a:rPr lang="en-US" b="1" dirty="0">
                <a:solidFill>
                  <a:srgbClr val="FF0000"/>
                </a:solidFill>
              </a:rPr>
              <a:t>BHARATHA</a:t>
            </a:r>
            <a:endParaRPr lang="en-IN" b="1" dirty="0">
              <a:solidFill>
                <a:srgbClr val="FF0000"/>
              </a:solidFill>
            </a:endParaRPr>
          </a:p>
        </p:txBody>
      </p:sp>
      <p:sp>
        <p:nvSpPr>
          <p:cNvPr id="58" name="TextBox 57">
            <a:extLst>
              <a:ext uri="{FF2B5EF4-FFF2-40B4-BE49-F238E27FC236}">
                <a16:creationId xmlns:a16="http://schemas.microsoft.com/office/drawing/2014/main" id="{2C2A1A45-CD31-64A4-E9B9-5C891490E2B0}"/>
              </a:ext>
            </a:extLst>
          </p:cNvPr>
          <p:cNvSpPr txBox="1"/>
          <p:nvPr/>
        </p:nvSpPr>
        <p:spPr>
          <a:xfrm>
            <a:off x="6563453" y="3401334"/>
            <a:ext cx="1463258" cy="369332"/>
          </a:xfrm>
          <a:prstGeom prst="rect">
            <a:avLst/>
          </a:prstGeom>
          <a:noFill/>
        </p:spPr>
        <p:txBody>
          <a:bodyPr wrap="square" rtlCol="0">
            <a:spAutoFit/>
          </a:bodyPr>
          <a:lstStyle/>
          <a:p>
            <a:r>
              <a:rPr lang="en-US" b="1" dirty="0">
                <a:solidFill>
                  <a:srgbClr val="FF0000"/>
                </a:solidFill>
              </a:rPr>
              <a:t>LAKSHMANA</a:t>
            </a:r>
            <a:endParaRPr lang="en-IN" b="1" dirty="0">
              <a:solidFill>
                <a:srgbClr val="FF0000"/>
              </a:solidFill>
            </a:endParaRPr>
          </a:p>
        </p:txBody>
      </p:sp>
      <p:sp>
        <p:nvSpPr>
          <p:cNvPr id="59" name="TextBox 58">
            <a:extLst>
              <a:ext uri="{FF2B5EF4-FFF2-40B4-BE49-F238E27FC236}">
                <a16:creationId xmlns:a16="http://schemas.microsoft.com/office/drawing/2014/main" id="{CA655833-841D-7780-81A2-5B75C3F03306}"/>
              </a:ext>
            </a:extLst>
          </p:cNvPr>
          <p:cNvSpPr txBox="1"/>
          <p:nvPr/>
        </p:nvSpPr>
        <p:spPr>
          <a:xfrm>
            <a:off x="9572069" y="3389350"/>
            <a:ext cx="1668738" cy="369332"/>
          </a:xfrm>
          <a:prstGeom prst="rect">
            <a:avLst/>
          </a:prstGeom>
          <a:noFill/>
        </p:spPr>
        <p:txBody>
          <a:bodyPr wrap="square" rtlCol="0">
            <a:spAutoFit/>
          </a:bodyPr>
          <a:lstStyle/>
          <a:p>
            <a:r>
              <a:rPr lang="en-US" b="1" dirty="0">
                <a:solidFill>
                  <a:srgbClr val="FF0000"/>
                </a:solidFill>
              </a:rPr>
              <a:t>SHATRUGHANA</a:t>
            </a:r>
            <a:endParaRPr lang="en-IN" b="1" dirty="0">
              <a:solidFill>
                <a:srgbClr val="FF0000"/>
              </a:solidFill>
            </a:endParaRPr>
          </a:p>
        </p:txBody>
      </p:sp>
      <p:sp>
        <p:nvSpPr>
          <p:cNvPr id="60" name="TextBox 59">
            <a:extLst>
              <a:ext uri="{FF2B5EF4-FFF2-40B4-BE49-F238E27FC236}">
                <a16:creationId xmlns:a16="http://schemas.microsoft.com/office/drawing/2014/main" id="{93E0C5EA-53C1-E649-818F-65687CB46320}"/>
              </a:ext>
            </a:extLst>
          </p:cNvPr>
          <p:cNvSpPr txBox="1"/>
          <p:nvPr/>
        </p:nvSpPr>
        <p:spPr>
          <a:xfrm>
            <a:off x="215744" y="4748954"/>
            <a:ext cx="1463258" cy="369332"/>
          </a:xfrm>
          <a:prstGeom prst="rect">
            <a:avLst/>
          </a:prstGeom>
          <a:noFill/>
        </p:spPr>
        <p:txBody>
          <a:bodyPr wrap="square" rtlCol="0">
            <a:spAutoFit/>
          </a:bodyPr>
          <a:lstStyle/>
          <a:p>
            <a:r>
              <a:rPr lang="en-US" b="1" dirty="0">
                <a:solidFill>
                  <a:srgbClr val="FF0000"/>
                </a:solidFill>
              </a:rPr>
              <a:t>LUVA</a:t>
            </a:r>
            <a:endParaRPr lang="en-IN" b="1" dirty="0">
              <a:solidFill>
                <a:srgbClr val="FF0000"/>
              </a:solidFill>
            </a:endParaRPr>
          </a:p>
        </p:txBody>
      </p:sp>
      <p:sp>
        <p:nvSpPr>
          <p:cNvPr id="61" name="TextBox 60">
            <a:extLst>
              <a:ext uri="{FF2B5EF4-FFF2-40B4-BE49-F238E27FC236}">
                <a16:creationId xmlns:a16="http://schemas.microsoft.com/office/drawing/2014/main" id="{DD5627A2-9FC5-E102-51D1-1716E083FF97}"/>
              </a:ext>
            </a:extLst>
          </p:cNvPr>
          <p:cNvSpPr txBox="1"/>
          <p:nvPr/>
        </p:nvSpPr>
        <p:spPr>
          <a:xfrm>
            <a:off x="1827072" y="4860258"/>
            <a:ext cx="1463258" cy="369332"/>
          </a:xfrm>
          <a:prstGeom prst="rect">
            <a:avLst/>
          </a:prstGeom>
          <a:noFill/>
        </p:spPr>
        <p:txBody>
          <a:bodyPr wrap="square" rtlCol="0">
            <a:spAutoFit/>
          </a:bodyPr>
          <a:lstStyle/>
          <a:p>
            <a:r>
              <a:rPr lang="en-US" b="1" dirty="0">
                <a:solidFill>
                  <a:srgbClr val="FF0000"/>
                </a:solidFill>
              </a:rPr>
              <a:t>KUSHA</a:t>
            </a:r>
            <a:endParaRPr lang="en-IN" b="1" dirty="0">
              <a:solidFill>
                <a:srgbClr val="FF0000"/>
              </a:solidFill>
            </a:endParaRPr>
          </a:p>
        </p:txBody>
      </p:sp>
      <p:sp>
        <p:nvSpPr>
          <p:cNvPr id="62" name="TextBox 61">
            <a:extLst>
              <a:ext uri="{FF2B5EF4-FFF2-40B4-BE49-F238E27FC236}">
                <a16:creationId xmlns:a16="http://schemas.microsoft.com/office/drawing/2014/main" id="{CDE6452A-5CC3-7FB6-F64E-F8FCDA41C617}"/>
              </a:ext>
            </a:extLst>
          </p:cNvPr>
          <p:cNvSpPr txBox="1"/>
          <p:nvPr/>
        </p:nvSpPr>
        <p:spPr>
          <a:xfrm>
            <a:off x="3037710" y="4889370"/>
            <a:ext cx="1463258" cy="369332"/>
          </a:xfrm>
          <a:prstGeom prst="rect">
            <a:avLst/>
          </a:prstGeom>
          <a:noFill/>
        </p:spPr>
        <p:txBody>
          <a:bodyPr wrap="square" rtlCol="0">
            <a:spAutoFit/>
          </a:bodyPr>
          <a:lstStyle/>
          <a:p>
            <a:r>
              <a:rPr lang="en-US" b="1" dirty="0">
                <a:solidFill>
                  <a:srgbClr val="FF0000"/>
                </a:solidFill>
              </a:rPr>
              <a:t>TAKSHA</a:t>
            </a:r>
            <a:endParaRPr lang="en-IN" b="1" dirty="0">
              <a:solidFill>
                <a:srgbClr val="FF0000"/>
              </a:solidFill>
            </a:endParaRPr>
          </a:p>
        </p:txBody>
      </p:sp>
      <p:sp>
        <p:nvSpPr>
          <p:cNvPr id="63" name="TextBox 62">
            <a:extLst>
              <a:ext uri="{FF2B5EF4-FFF2-40B4-BE49-F238E27FC236}">
                <a16:creationId xmlns:a16="http://schemas.microsoft.com/office/drawing/2014/main" id="{2F052F4D-FE9C-3AE9-60FD-7C4EF42871BE}"/>
              </a:ext>
            </a:extLst>
          </p:cNvPr>
          <p:cNvSpPr txBox="1"/>
          <p:nvPr/>
        </p:nvSpPr>
        <p:spPr>
          <a:xfrm>
            <a:off x="4423013" y="4908208"/>
            <a:ext cx="1463258" cy="369332"/>
          </a:xfrm>
          <a:prstGeom prst="rect">
            <a:avLst/>
          </a:prstGeom>
          <a:noFill/>
        </p:spPr>
        <p:txBody>
          <a:bodyPr wrap="square" rtlCol="0">
            <a:spAutoFit/>
          </a:bodyPr>
          <a:lstStyle/>
          <a:p>
            <a:r>
              <a:rPr lang="en-US" b="1" dirty="0">
                <a:solidFill>
                  <a:srgbClr val="FF0000"/>
                </a:solidFill>
              </a:rPr>
              <a:t>PUSHKALA</a:t>
            </a:r>
            <a:endParaRPr lang="en-IN" b="1" dirty="0">
              <a:solidFill>
                <a:srgbClr val="FF0000"/>
              </a:solidFill>
            </a:endParaRPr>
          </a:p>
        </p:txBody>
      </p:sp>
      <p:sp>
        <p:nvSpPr>
          <p:cNvPr id="64" name="TextBox 63">
            <a:extLst>
              <a:ext uri="{FF2B5EF4-FFF2-40B4-BE49-F238E27FC236}">
                <a16:creationId xmlns:a16="http://schemas.microsoft.com/office/drawing/2014/main" id="{A63FB38B-B7D9-A1D3-4457-B5F3CA05864E}"/>
              </a:ext>
            </a:extLst>
          </p:cNvPr>
          <p:cNvSpPr txBox="1"/>
          <p:nvPr/>
        </p:nvSpPr>
        <p:spPr>
          <a:xfrm>
            <a:off x="6044611" y="4885949"/>
            <a:ext cx="1463258" cy="369332"/>
          </a:xfrm>
          <a:prstGeom prst="rect">
            <a:avLst/>
          </a:prstGeom>
          <a:noFill/>
        </p:spPr>
        <p:txBody>
          <a:bodyPr wrap="square" rtlCol="0">
            <a:spAutoFit/>
          </a:bodyPr>
          <a:lstStyle/>
          <a:p>
            <a:r>
              <a:rPr lang="en-US" b="1" dirty="0">
                <a:solidFill>
                  <a:srgbClr val="FF0000"/>
                </a:solidFill>
              </a:rPr>
              <a:t>SUBAHU</a:t>
            </a:r>
            <a:endParaRPr lang="en-IN" b="1" dirty="0">
              <a:solidFill>
                <a:srgbClr val="FF0000"/>
              </a:solidFill>
            </a:endParaRPr>
          </a:p>
        </p:txBody>
      </p:sp>
      <p:sp>
        <p:nvSpPr>
          <p:cNvPr id="65" name="TextBox 64">
            <a:extLst>
              <a:ext uri="{FF2B5EF4-FFF2-40B4-BE49-F238E27FC236}">
                <a16:creationId xmlns:a16="http://schemas.microsoft.com/office/drawing/2014/main" id="{3B218BB4-23DB-246C-B10B-33CAC74229A6}"/>
              </a:ext>
            </a:extLst>
          </p:cNvPr>
          <p:cNvSpPr txBox="1"/>
          <p:nvPr/>
        </p:nvSpPr>
        <p:spPr>
          <a:xfrm>
            <a:off x="7296345" y="4873965"/>
            <a:ext cx="2080518" cy="369332"/>
          </a:xfrm>
          <a:prstGeom prst="rect">
            <a:avLst/>
          </a:prstGeom>
          <a:noFill/>
        </p:spPr>
        <p:txBody>
          <a:bodyPr wrap="square" rtlCol="0">
            <a:spAutoFit/>
          </a:bodyPr>
          <a:lstStyle/>
          <a:p>
            <a:r>
              <a:rPr lang="en-US" b="1" dirty="0">
                <a:solidFill>
                  <a:srgbClr val="FF0000"/>
                </a:solidFill>
              </a:rPr>
              <a:t>SHATRUGHATI</a:t>
            </a:r>
            <a:endParaRPr lang="en-IN" b="1" dirty="0">
              <a:solidFill>
                <a:srgbClr val="FF0000"/>
              </a:solidFill>
            </a:endParaRPr>
          </a:p>
        </p:txBody>
      </p:sp>
      <p:sp>
        <p:nvSpPr>
          <p:cNvPr id="66" name="TextBox 65">
            <a:extLst>
              <a:ext uri="{FF2B5EF4-FFF2-40B4-BE49-F238E27FC236}">
                <a16:creationId xmlns:a16="http://schemas.microsoft.com/office/drawing/2014/main" id="{FA93CB24-599F-A78C-4EFD-DC272B2E1E26}"/>
              </a:ext>
            </a:extLst>
          </p:cNvPr>
          <p:cNvSpPr txBox="1"/>
          <p:nvPr/>
        </p:nvSpPr>
        <p:spPr>
          <a:xfrm>
            <a:off x="9205617" y="4892803"/>
            <a:ext cx="2080518" cy="369332"/>
          </a:xfrm>
          <a:prstGeom prst="rect">
            <a:avLst/>
          </a:prstGeom>
          <a:noFill/>
        </p:spPr>
        <p:txBody>
          <a:bodyPr wrap="square" rtlCol="0">
            <a:spAutoFit/>
          </a:bodyPr>
          <a:lstStyle/>
          <a:p>
            <a:r>
              <a:rPr lang="en-US" b="1" dirty="0">
                <a:solidFill>
                  <a:srgbClr val="FF0000"/>
                </a:solidFill>
              </a:rPr>
              <a:t>ANGADA</a:t>
            </a:r>
            <a:endParaRPr lang="en-IN" b="1" dirty="0">
              <a:solidFill>
                <a:srgbClr val="FF0000"/>
              </a:solidFill>
            </a:endParaRPr>
          </a:p>
        </p:txBody>
      </p:sp>
      <p:sp>
        <p:nvSpPr>
          <p:cNvPr id="67" name="TextBox 66">
            <a:extLst>
              <a:ext uri="{FF2B5EF4-FFF2-40B4-BE49-F238E27FC236}">
                <a16:creationId xmlns:a16="http://schemas.microsoft.com/office/drawing/2014/main" id="{70C6B473-0E35-47A3-4F49-F2B6817E0D30}"/>
              </a:ext>
            </a:extLst>
          </p:cNvPr>
          <p:cNvSpPr txBox="1"/>
          <p:nvPr/>
        </p:nvSpPr>
        <p:spPr>
          <a:xfrm>
            <a:off x="10570365" y="4880819"/>
            <a:ext cx="1904139" cy="369332"/>
          </a:xfrm>
          <a:prstGeom prst="rect">
            <a:avLst/>
          </a:prstGeom>
          <a:noFill/>
        </p:spPr>
        <p:txBody>
          <a:bodyPr wrap="square" rtlCol="0">
            <a:spAutoFit/>
          </a:bodyPr>
          <a:lstStyle/>
          <a:p>
            <a:r>
              <a:rPr lang="en-US" b="1" dirty="0">
                <a:solidFill>
                  <a:srgbClr val="FF0000"/>
                </a:solidFill>
              </a:rPr>
              <a:t>CHANDRAKETU</a:t>
            </a:r>
            <a:endParaRPr lang="en-IN" b="1" dirty="0">
              <a:solidFill>
                <a:srgbClr val="FF0000"/>
              </a:solidFill>
            </a:endParaRPr>
          </a:p>
        </p:txBody>
      </p:sp>
      <p:sp>
        <p:nvSpPr>
          <p:cNvPr id="68" name="TextBox 67">
            <a:extLst>
              <a:ext uri="{FF2B5EF4-FFF2-40B4-BE49-F238E27FC236}">
                <a16:creationId xmlns:a16="http://schemas.microsoft.com/office/drawing/2014/main" id="{69C95EA4-6BD0-6D33-A405-1114BD9BD0A6}"/>
              </a:ext>
            </a:extLst>
          </p:cNvPr>
          <p:cNvSpPr txBox="1"/>
          <p:nvPr/>
        </p:nvSpPr>
        <p:spPr>
          <a:xfrm>
            <a:off x="1034210" y="6101729"/>
            <a:ext cx="958155" cy="369332"/>
          </a:xfrm>
          <a:prstGeom prst="rect">
            <a:avLst/>
          </a:prstGeom>
          <a:noFill/>
        </p:spPr>
        <p:txBody>
          <a:bodyPr wrap="square" rtlCol="0">
            <a:spAutoFit/>
          </a:bodyPr>
          <a:lstStyle/>
          <a:p>
            <a:r>
              <a:rPr lang="en-US" b="1">
                <a:solidFill>
                  <a:srgbClr val="FF0000"/>
                </a:solidFill>
              </a:rPr>
              <a:t>ATITHI</a:t>
            </a:r>
            <a:endParaRPr lang="en-IN" b="1" dirty="0">
              <a:solidFill>
                <a:srgbClr val="FF0000"/>
              </a:solidFill>
            </a:endParaRPr>
          </a:p>
        </p:txBody>
      </p:sp>
      <p:sp>
        <p:nvSpPr>
          <p:cNvPr id="69" name="TextBox 68">
            <a:extLst>
              <a:ext uri="{FF2B5EF4-FFF2-40B4-BE49-F238E27FC236}">
                <a16:creationId xmlns:a16="http://schemas.microsoft.com/office/drawing/2014/main" id="{128CFB19-73EA-1065-DD41-31E5245D0B2C}"/>
              </a:ext>
            </a:extLst>
          </p:cNvPr>
          <p:cNvSpPr txBox="1"/>
          <p:nvPr/>
        </p:nvSpPr>
        <p:spPr>
          <a:xfrm>
            <a:off x="2296216" y="6120567"/>
            <a:ext cx="2065159" cy="369332"/>
          </a:xfrm>
          <a:prstGeom prst="rect">
            <a:avLst/>
          </a:prstGeom>
          <a:noFill/>
        </p:spPr>
        <p:txBody>
          <a:bodyPr wrap="square" rtlCol="0">
            <a:spAutoFit/>
          </a:bodyPr>
          <a:lstStyle/>
          <a:p>
            <a:r>
              <a:rPr lang="en-US" b="1" dirty="0">
                <a:solidFill>
                  <a:srgbClr val="FF0000"/>
                </a:solidFill>
              </a:rPr>
              <a:t>KANAKAMALIKA</a:t>
            </a:r>
            <a:endParaRPr lang="en-IN" b="1" dirty="0">
              <a:solidFill>
                <a:srgbClr val="FF0000"/>
              </a:solidFill>
            </a:endParaRPr>
          </a:p>
        </p:txBody>
      </p:sp>
      <p:sp>
        <p:nvSpPr>
          <p:cNvPr id="70" name="TextBox 69">
            <a:extLst>
              <a:ext uri="{FF2B5EF4-FFF2-40B4-BE49-F238E27FC236}">
                <a16:creationId xmlns:a16="http://schemas.microsoft.com/office/drawing/2014/main" id="{75A6389A-63DE-D7B2-0ACB-D2688588F1F3}"/>
              </a:ext>
            </a:extLst>
          </p:cNvPr>
          <p:cNvSpPr txBox="1"/>
          <p:nvPr/>
        </p:nvSpPr>
        <p:spPr>
          <a:xfrm>
            <a:off x="8311793" y="503436"/>
            <a:ext cx="3390472" cy="369332"/>
          </a:xfrm>
          <a:prstGeom prst="rect">
            <a:avLst/>
          </a:prstGeom>
          <a:noFill/>
        </p:spPr>
        <p:txBody>
          <a:bodyPr wrap="square" rtlCol="0">
            <a:spAutoFit/>
          </a:bodyPr>
          <a:lstStyle/>
          <a:p>
            <a:r>
              <a:rPr lang="en-US" b="1" dirty="0"/>
              <a:t>PATH</a:t>
            </a:r>
          </a:p>
        </p:txBody>
      </p:sp>
      <p:sp>
        <p:nvSpPr>
          <p:cNvPr id="3" name="TextBox 2">
            <a:extLst>
              <a:ext uri="{FF2B5EF4-FFF2-40B4-BE49-F238E27FC236}">
                <a16:creationId xmlns:a16="http://schemas.microsoft.com/office/drawing/2014/main" id="{C7AE8A02-097C-5C3F-F35D-7DF194CB0022}"/>
              </a:ext>
            </a:extLst>
          </p:cNvPr>
          <p:cNvSpPr txBox="1"/>
          <p:nvPr/>
        </p:nvSpPr>
        <p:spPr>
          <a:xfrm>
            <a:off x="7392475" y="1412921"/>
            <a:ext cx="4091632" cy="646331"/>
          </a:xfrm>
          <a:prstGeom prst="rect">
            <a:avLst/>
          </a:prstGeom>
          <a:noFill/>
        </p:spPr>
        <p:txBody>
          <a:bodyPr wrap="square" rtlCol="0">
            <a:spAutoFit/>
          </a:bodyPr>
          <a:lstStyle/>
          <a:p>
            <a:r>
              <a:rPr lang="en-US" b="1" dirty="0">
                <a:solidFill>
                  <a:srgbClr val="FF0000"/>
                </a:solidFill>
                <a:latin typeface="+mj-lt"/>
              </a:rPr>
              <a:t>What is the height of each node?</a:t>
            </a:r>
          </a:p>
          <a:p>
            <a:r>
              <a:rPr lang="en-US" b="1" dirty="0">
                <a:solidFill>
                  <a:srgbClr val="FF0000"/>
                </a:solidFill>
                <a:latin typeface="+mj-lt"/>
              </a:rPr>
              <a:t>What is the height of the tree?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EADAC4B-ECBD-C3D1-B67E-A85489D096EC}"/>
                  </a:ext>
                </a:extLst>
              </p14:cNvPr>
              <p14:cNvContentPartPr/>
              <p14:nvPr/>
            </p14:nvContentPartPr>
            <p14:xfrm>
              <a:off x="384840" y="1484640"/>
              <a:ext cx="10733400" cy="5120280"/>
            </p14:xfrm>
          </p:contentPart>
        </mc:Choice>
        <mc:Fallback xmlns="">
          <p:pic>
            <p:nvPicPr>
              <p:cNvPr id="4" name="Ink 3">
                <a:extLst>
                  <a:ext uri="{FF2B5EF4-FFF2-40B4-BE49-F238E27FC236}">
                    <a16:creationId xmlns:a16="http://schemas.microsoft.com/office/drawing/2014/main" id="{7EADAC4B-ECBD-C3D1-B67E-A85489D096EC}"/>
                  </a:ext>
                </a:extLst>
              </p:cNvPr>
              <p:cNvPicPr/>
              <p:nvPr/>
            </p:nvPicPr>
            <p:blipFill>
              <a:blip r:embed="rId4"/>
              <a:stretch>
                <a:fillRect/>
              </a:stretch>
            </p:blipFill>
            <p:spPr>
              <a:xfrm>
                <a:off x="375480" y="1475280"/>
                <a:ext cx="10752120" cy="5139000"/>
              </a:xfrm>
              <a:prstGeom prst="rect">
                <a:avLst/>
              </a:prstGeom>
            </p:spPr>
          </p:pic>
        </mc:Fallback>
      </mc:AlternateContent>
    </p:spTree>
    <p:extLst>
      <p:ext uri="{BB962C8B-B14F-4D97-AF65-F5344CB8AC3E}">
        <p14:creationId xmlns:p14="http://schemas.microsoft.com/office/powerpoint/2010/main" val="637482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F9DC-EF01-8564-4B64-C9A7054004AF}"/>
              </a:ext>
            </a:extLst>
          </p:cNvPr>
          <p:cNvSpPr>
            <a:spLocks noGrp="1"/>
          </p:cNvSpPr>
          <p:nvPr>
            <p:ph type="title"/>
          </p:nvPr>
        </p:nvSpPr>
        <p:spPr/>
        <p:txBody>
          <a:bodyPr/>
          <a:lstStyle/>
          <a:p>
            <a:r>
              <a:rPr lang="en-IN" dirty="0"/>
              <a:t>Depth vs. Height</a:t>
            </a:r>
          </a:p>
        </p:txBody>
      </p:sp>
      <p:sp>
        <p:nvSpPr>
          <p:cNvPr id="3" name="Content Placeholder 2">
            <a:extLst>
              <a:ext uri="{FF2B5EF4-FFF2-40B4-BE49-F238E27FC236}">
                <a16:creationId xmlns:a16="http://schemas.microsoft.com/office/drawing/2014/main" id="{C3B041C8-0072-7162-B266-BCCC278E2F25}"/>
              </a:ext>
            </a:extLst>
          </p:cNvPr>
          <p:cNvSpPr>
            <a:spLocks noGrp="1"/>
          </p:cNvSpPr>
          <p:nvPr>
            <p:ph idx="1"/>
          </p:nvPr>
        </p:nvSpPr>
        <p:spPr/>
        <p:txBody>
          <a:bodyPr/>
          <a:lstStyle/>
          <a:p>
            <a:r>
              <a:rPr lang="en-IN" dirty="0"/>
              <a:t>The depth of a tree is equal to the height of the tree</a:t>
            </a:r>
          </a:p>
        </p:txBody>
      </p:sp>
    </p:spTree>
    <p:extLst>
      <p:ext uri="{BB962C8B-B14F-4D97-AF65-F5344CB8AC3E}">
        <p14:creationId xmlns:p14="http://schemas.microsoft.com/office/powerpoint/2010/main" val="908987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3256-84B6-D75D-3BD3-4CC313F8DF7E}"/>
              </a:ext>
            </a:extLst>
          </p:cNvPr>
          <p:cNvSpPr>
            <a:spLocks noGrp="1"/>
          </p:cNvSpPr>
          <p:nvPr>
            <p:ph type="title"/>
          </p:nvPr>
        </p:nvSpPr>
        <p:spPr/>
        <p:txBody>
          <a:bodyPr/>
          <a:lstStyle/>
          <a:p>
            <a:r>
              <a:rPr lang="en-US" dirty="0"/>
              <a:t>Terminology</a:t>
            </a:r>
            <a:endParaRPr lang="en-IN" dirty="0"/>
          </a:p>
        </p:txBody>
      </p:sp>
      <p:sp>
        <p:nvSpPr>
          <p:cNvPr id="3" name="Content Placeholder 2">
            <a:extLst>
              <a:ext uri="{FF2B5EF4-FFF2-40B4-BE49-F238E27FC236}">
                <a16:creationId xmlns:a16="http://schemas.microsoft.com/office/drawing/2014/main" id="{906E9CE2-BF9E-304C-42AE-4F376141CD5E}"/>
              </a:ext>
            </a:extLst>
          </p:cNvPr>
          <p:cNvSpPr>
            <a:spLocks noGrp="1"/>
          </p:cNvSpPr>
          <p:nvPr>
            <p:ph idx="1"/>
          </p:nvPr>
        </p:nvSpPr>
        <p:spPr/>
        <p:txBody>
          <a:bodyPr/>
          <a:lstStyle/>
          <a:p>
            <a:r>
              <a:rPr lang="en-IN" dirty="0"/>
              <a:t>The maximum children in any node is called the </a:t>
            </a:r>
            <a:r>
              <a:rPr lang="en-IN" dirty="0">
                <a:solidFill>
                  <a:schemeClr val="accent1"/>
                </a:solidFill>
              </a:rPr>
              <a:t>degree</a:t>
            </a:r>
            <a:r>
              <a:rPr lang="en-IN" dirty="0"/>
              <a:t> of a tree</a:t>
            </a:r>
          </a:p>
          <a:p>
            <a:endParaRPr lang="en-IN" dirty="0"/>
          </a:p>
          <a:p>
            <a:r>
              <a:rPr lang="en-IN" dirty="0"/>
              <a:t>Trees of </a:t>
            </a:r>
            <a:r>
              <a:rPr lang="en-IN" dirty="0">
                <a:solidFill>
                  <a:schemeClr val="accent1"/>
                </a:solidFill>
              </a:rPr>
              <a:t>degree two </a:t>
            </a:r>
            <a:r>
              <a:rPr lang="en-IN" dirty="0"/>
              <a:t>are called </a:t>
            </a:r>
            <a:r>
              <a:rPr lang="en-IN" dirty="0">
                <a:solidFill>
                  <a:schemeClr val="accent1"/>
                </a:solidFill>
              </a:rPr>
              <a:t>binary trees</a:t>
            </a:r>
          </a:p>
        </p:txBody>
      </p:sp>
    </p:spTree>
    <p:extLst>
      <p:ext uri="{BB962C8B-B14F-4D97-AF65-F5344CB8AC3E}">
        <p14:creationId xmlns:p14="http://schemas.microsoft.com/office/powerpoint/2010/main" val="3477940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7171-24BF-94D7-3BD7-1A654F9F12CC}"/>
              </a:ext>
            </a:extLst>
          </p:cNvPr>
          <p:cNvSpPr>
            <a:spLocks noGrp="1"/>
          </p:cNvSpPr>
          <p:nvPr>
            <p:ph type="title"/>
          </p:nvPr>
        </p:nvSpPr>
        <p:spPr/>
        <p:txBody>
          <a:bodyPr/>
          <a:lstStyle/>
          <a:p>
            <a:r>
              <a:rPr lang="en-US" dirty="0"/>
              <a:t>Family tree (Ramayana)</a:t>
            </a:r>
            <a:endParaRPr lang="en-IN" dirty="0"/>
          </a:p>
        </p:txBody>
      </p:sp>
      <p:sp>
        <p:nvSpPr>
          <p:cNvPr id="12" name="Oval 11">
            <a:extLst>
              <a:ext uri="{FF2B5EF4-FFF2-40B4-BE49-F238E27FC236}">
                <a16:creationId xmlns:a16="http://schemas.microsoft.com/office/drawing/2014/main" id="{18BE4EEF-3E0B-4E4B-C5B7-855AA32EEE43}"/>
              </a:ext>
            </a:extLst>
          </p:cNvPr>
          <p:cNvSpPr/>
          <p:nvPr/>
        </p:nvSpPr>
        <p:spPr>
          <a:xfrm>
            <a:off x="4993240" y="16906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442FEE7-84F0-A671-E207-3B9505354DB1}"/>
              </a:ext>
            </a:extLst>
          </p:cNvPr>
          <p:cNvSpPr/>
          <p:nvPr/>
        </p:nvSpPr>
        <p:spPr>
          <a:xfrm>
            <a:off x="1159258" y="324037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AE124BD-47AA-ED61-6640-864B6C35FF03}"/>
              </a:ext>
            </a:extLst>
          </p:cNvPr>
          <p:cNvSpPr/>
          <p:nvPr/>
        </p:nvSpPr>
        <p:spPr>
          <a:xfrm>
            <a:off x="3859654" y="322838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1117C072-DB5C-2E7C-2444-96E5ABB60CC9}"/>
              </a:ext>
            </a:extLst>
          </p:cNvPr>
          <p:cNvSpPr/>
          <p:nvPr/>
        </p:nvSpPr>
        <p:spPr>
          <a:xfrm>
            <a:off x="6744982" y="316503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B1BDEFA4-4940-5E80-47D8-33EC1C863482}"/>
              </a:ext>
            </a:extLst>
          </p:cNvPr>
          <p:cNvSpPr/>
          <p:nvPr/>
        </p:nvSpPr>
        <p:spPr>
          <a:xfrm>
            <a:off x="9917980" y="314277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C94A872A-AA07-E030-1755-6E315E254EFF}"/>
              </a:ext>
            </a:extLst>
          </p:cNvPr>
          <p:cNvSpPr/>
          <p:nvPr/>
        </p:nvSpPr>
        <p:spPr>
          <a:xfrm>
            <a:off x="10789574" y="467190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C43679E8-D5B9-2ADB-3C91-1BB4C838B08B}"/>
              </a:ext>
            </a:extLst>
          </p:cNvPr>
          <p:cNvSpPr/>
          <p:nvPr/>
        </p:nvSpPr>
        <p:spPr>
          <a:xfrm>
            <a:off x="9226180" y="464964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14C5A61-1196-FD6A-2F08-2E716E499BE8}"/>
              </a:ext>
            </a:extLst>
          </p:cNvPr>
          <p:cNvSpPr/>
          <p:nvPr/>
        </p:nvSpPr>
        <p:spPr>
          <a:xfrm>
            <a:off x="7549788" y="4689035"/>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7A67A18-56A7-0CE3-8901-F04F8C2E3E53}"/>
              </a:ext>
            </a:extLst>
          </p:cNvPr>
          <p:cNvSpPr/>
          <p:nvPr/>
        </p:nvSpPr>
        <p:spPr>
          <a:xfrm>
            <a:off x="6058322" y="468732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0B42490-968F-6353-757F-8A785D220F09}"/>
              </a:ext>
            </a:extLst>
          </p:cNvPr>
          <p:cNvSpPr/>
          <p:nvPr/>
        </p:nvSpPr>
        <p:spPr>
          <a:xfrm>
            <a:off x="4536034" y="468561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7400685-5EAE-45E2-5DC9-4BCBB1462128}"/>
              </a:ext>
            </a:extLst>
          </p:cNvPr>
          <p:cNvSpPr/>
          <p:nvPr/>
        </p:nvSpPr>
        <p:spPr>
          <a:xfrm>
            <a:off x="3054843" y="467363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7FE7C99F-1FA4-E29B-9D51-6364D2E5F2FE}"/>
              </a:ext>
            </a:extLst>
          </p:cNvPr>
          <p:cNvSpPr/>
          <p:nvPr/>
        </p:nvSpPr>
        <p:spPr>
          <a:xfrm>
            <a:off x="1738037" y="466164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B6C9295A-CC71-7D2F-B41A-0BE0B176899D}"/>
              </a:ext>
            </a:extLst>
          </p:cNvPr>
          <p:cNvSpPr/>
          <p:nvPr/>
        </p:nvSpPr>
        <p:spPr>
          <a:xfrm>
            <a:off x="174655" y="46393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76F09055-343D-627B-01AA-FF1883FA8AC7}"/>
              </a:ext>
            </a:extLst>
          </p:cNvPr>
          <p:cNvCxnSpPr>
            <a:stCxn id="12" idx="3"/>
            <a:endCxn id="14" idx="0"/>
          </p:cNvCxnSpPr>
          <p:nvPr/>
        </p:nvCxnSpPr>
        <p:spPr>
          <a:xfrm flipH="1">
            <a:off x="4347677" y="2422442"/>
            <a:ext cx="788501" cy="805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BEBC6C-2F53-30C5-56B7-A594C20B0A5B}"/>
              </a:ext>
            </a:extLst>
          </p:cNvPr>
          <p:cNvCxnSpPr>
            <a:stCxn id="12" idx="2"/>
            <a:endCxn id="13" idx="0"/>
          </p:cNvCxnSpPr>
          <p:nvPr/>
        </p:nvCxnSpPr>
        <p:spPr>
          <a:xfrm flipH="1">
            <a:off x="1647281" y="2119340"/>
            <a:ext cx="3345959" cy="112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56A5F45-9020-9E33-788B-ECF8E6A69F4D}"/>
              </a:ext>
            </a:extLst>
          </p:cNvPr>
          <p:cNvCxnSpPr>
            <a:stCxn id="12" idx="5"/>
            <a:endCxn id="15" idx="0"/>
          </p:cNvCxnSpPr>
          <p:nvPr/>
        </p:nvCxnSpPr>
        <p:spPr>
          <a:xfrm>
            <a:off x="5826347" y="2422442"/>
            <a:ext cx="1406658" cy="742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1D2922-861A-5551-F6A7-F498B3675033}"/>
              </a:ext>
            </a:extLst>
          </p:cNvPr>
          <p:cNvCxnSpPr>
            <a:stCxn id="12" idx="6"/>
            <a:endCxn id="16" idx="1"/>
          </p:cNvCxnSpPr>
          <p:nvPr/>
        </p:nvCxnSpPr>
        <p:spPr>
          <a:xfrm>
            <a:off x="5969285" y="2119340"/>
            <a:ext cx="4091633" cy="114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9D4A45-E136-EB3F-63DD-51FD88F5FC1E}"/>
              </a:ext>
            </a:extLst>
          </p:cNvPr>
          <p:cNvCxnSpPr>
            <a:stCxn id="13" idx="3"/>
            <a:endCxn id="24" idx="0"/>
          </p:cNvCxnSpPr>
          <p:nvPr/>
        </p:nvCxnSpPr>
        <p:spPr>
          <a:xfrm flipH="1">
            <a:off x="662678" y="3972124"/>
            <a:ext cx="639518" cy="6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3ECE0F1-41EC-4D24-8B11-55D819B62D3B}"/>
              </a:ext>
            </a:extLst>
          </p:cNvPr>
          <p:cNvCxnSpPr>
            <a:stCxn id="13" idx="5"/>
            <a:endCxn id="23" idx="0"/>
          </p:cNvCxnSpPr>
          <p:nvPr/>
        </p:nvCxnSpPr>
        <p:spPr>
          <a:xfrm>
            <a:off x="1992365" y="3972124"/>
            <a:ext cx="233695" cy="68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9E698-ED26-4C9B-5EDE-B6467AAFE43D}"/>
              </a:ext>
            </a:extLst>
          </p:cNvPr>
          <p:cNvCxnSpPr>
            <a:stCxn id="14" idx="3"/>
            <a:endCxn id="22" idx="0"/>
          </p:cNvCxnSpPr>
          <p:nvPr/>
        </p:nvCxnSpPr>
        <p:spPr>
          <a:xfrm flipH="1">
            <a:off x="3542866" y="3960140"/>
            <a:ext cx="459726" cy="71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E641CA-3869-E06E-E672-88E10ABD517A}"/>
              </a:ext>
            </a:extLst>
          </p:cNvPr>
          <p:cNvCxnSpPr>
            <a:stCxn id="14" idx="5"/>
            <a:endCxn id="21" idx="0"/>
          </p:cNvCxnSpPr>
          <p:nvPr/>
        </p:nvCxnSpPr>
        <p:spPr>
          <a:xfrm>
            <a:off x="4692761" y="3960140"/>
            <a:ext cx="331296" cy="72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9581B0-DF2B-F36E-0D73-5A8BD660B9B7}"/>
              </a:ext>
            </a:extLst>
          </p:cNvPr>
          <p:cNvCxnSpPr>
            <a:stCxn id="15" idx="3"/>
            <a:endCxn id="20" idx="0"/>
          </p:cNvCxnSpPr>
          <p:nvPr/>
        </p:nvCxnSpPr>
        <p:spPr>
          <a:xfrm flipH="1">
            <a:off x="6546345" y="3896785"/>
            <a:ext cx="341575" cy="79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944A24-DA0B-58BC-4190-3D73D99AAF0E}"/>
              </a:ext>
            </a:extLst>
          </p:cNvPr>
          <p:cNvCxnSpPr>
            <a:stCxn id="15" idx="5"/>
            <a:endCxn id="19" idx="0"/>
          </p:cNvCxnSpPr>
          <p:nvPr/>
        </p:nvCxnSpPr>
        <p:spPr>
          <a:xfrm>
            <a:off x="7578089" y="3896785"/>
            <a:ext cx="459722" cy="79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450794-1FD8-93F9-576C-DC2D48D14AF2}"/>
              </a:ext>
            </a:extLst>
          </p:cNvPr>
          <p:cNvCxnSpPr>
            <a:stCxn id="16" idx="3"/>
            <a:endCxn id="18" idx="0"/>
          </p:cNvCxnSpPr>
          <p:nvPr/>
        </p:nvCxnSpPr>
        <p:spPr>
          <a:xfrm flipH="1">
            <a:off x="9714203" y="3874527"/>
            <a:ext cx="346715" cy="775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7230F22-B65C-F633-ED26-E0685BDA704D}"/>
              </a:ext>
            </a:extLst>
          </p:cNvPr>
          <p:cNvCxnSpPr>
            <a:stCxn id="16" idx="5"/>
            <a:endCxn id="17" idx="0"/>
          </p:cNvCxnSpPr>
          <p:nvPr/>
        </p:nvCxnSpPr>
        <p:spPr>
          <a:xfrm>
            <a:off x="10751087" y="3874527"/>
            <a:ext cx="526510" cy="79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4BB1F522-CA4B-81B7-5DD8-71B682213B3D}"/>
              </a:ext>
            </a:extLst>
          </p:cNvPr>
          <p:cNvSpPr/>
          <p:nvPr/>
        </p:nvSpPr>
        <p:spPr>
          <a:xfrm>
            <a:off x="1017134" y="593392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9BD95CBC-9B5C-572B-0F18-017147424239}"/>
              </a:ext>
            </a:extLst>
          </p:cNvPr>
          <p:cNvSpPr/>
          <p:nvPr/>
        </p:nvSpPr>
        <p:spPr>
          <a:xfrm>
            <a:off x="2474352" y="592194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E81EAB3B-E569-76B6-23EB-881919BC94F7}"/>
              </a:ext>
            </a:extLst>
          </p:cNvPr>
          <p:cNvCxnSpPr>
            <a:stCxn id="23" idx="4"/>
            <a:endCxn id="49" idx="0"/>
          </p:cNvCxnSpPr>
          <p:nvPr/>
        </p:nvCxnSpPr>
        <p:spPr>
          <a:xfrm flipH="1">
            <a:off x="1505157" y="5518949"/>
            <a:ext cx="720903" cy="414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DAEE453-13F4-BBFB-1B8E-DA1D658A6E33}"/>
              </a:ext>
            </a:extLst>
          </p:cNvPr>
          <p:cNvCxnSpPr>
            <a:stCxn id="23" idx="4"/>
            <a:endCxn id="50" idx="0"/>
          </p:cNvCxnSpPr>
          <p:nvPr/>
        </p:nvCxnSpPr>
        <p:spPr>
          <a:xfrm>
            <a:off x="2226060" y="5518949"/>
            <a:ext cx="736315" cy="40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6308CCA-E2BE-CFC1-86FB-E1910B38684C}"/>
              </a:ext>
            </a:extLst>
          </p:cNvPr>
          <p:cNvSpPr txBox="1"/>
          <p:nvPr/>
        </p:nvSpPr>
        <p:spPr>
          <a:xfrm>
            <a:off x="4791173" y="1855072"/>
            <a:ext cx="1463258" cy="369332"/>
          </a:xfrm>
          <a:prstGeom prst="rect">
            <a:avLst/>
          </a:prstGeom>
          <a:noFill/>
        </p:spPr>
        <p:txBody>
          <a:bodyPr wrap="square" rtlCol="0">
            <a:spAutoFit/>
          </a:bodyPr>
          <a:lstStyle/>
          <a:p>
            <a:r>
              <a:rPr lang="en-US" b="1" dirty="0">
                <a:solidFill>
                  <a:srgbClr val="FF0000"/>
                </a:solidFill>
              </a:rPr>
              <a:t>DASHRATHA</a:t>
            </a:r>
            <a:endParaRPr lang="en-IN" b="1" dirty="0">
              <a:solidFill>
                <a:srgbClr val="FF0000"/>
              </a:solidFill>
            </a:endParaRPr>
          </a:p>
        </p:txBody>
      </p:sp>
      <p:sp>
        <p:nvSpPr>
          <p:cNvPr id="56" name="TextBox 55">
            <a:extLst>
              <a:ext uri="{FF2B5EF4-FFF2-40B4-BE49-F238E27FC236}">
                <a16:creationId xmlns:a16="http://schemas.microsoft.com/office/drawing/2014/main" id="{EB453EAC-F8E0-9F3A-3648-9FB9CB05FBF1}"/>
              </a:ext>
            </a:extLst>
          </p:cNvPr>
          <p:cNvSpPr txBox="1"/>
          <p:nvPr/>
        </p:nvSpPr>
        <p:spPr>
          <a:xfrm>
            <a:off x="1172947" y="3384206"/>
            <a:ext cx="1463258" cy="369332"/>
          </a:xfrm>
          <a:prstGeom prst="rect">
            <a:avLst/>
          </a:prstGeom>
          <a:noFill/>
        </p:spPr>
        <p:txBody>
          <a:bodyPr wrap="square" rtlCol="0">
            <a:spAutoFit/>
          </a:bodyPr>
          <a:lstStyle/>
          <a:p>
            <a:r>
              <a:rPr lang="en-US" b="1" dirty="0">
                <a:solidFill>
                  <a:srgbClr val="FF0000"/>
                </a:solidFill>
              </a:rPr>
              <a:t>RAMA</a:t>
            </a:r>
            <a:endParaRPr lang="en-IN" b="1" dirty="0">
              <a:solidFill>
                <a:srgbClr val="FF0000"/>
              </a:solidFill>
            </a:endParaRPr>
          </a:p>
        </p:txBody>
      </p:sp>
      <p:sp>
        <p:nvSpPr>
          <p:cNvPr id="57" name="TextBox 56">
            <a:extLst>
              <a:ext uri="{FF2B5EF4-FFF2-40B4-BE49-F238E27FC236}">
                <a16:creationId xmlns:a16="http://schemas.microsoft.com/office/drawing/2014/main" id="{C885C00B-427F-D7BE-0F7A-CF92F7035969}"/>
              </a:ext>
            </a:extLst>
          </p:cNvPr>
          <p:cNvSpPr txBox="1"/>
          <p:nvPr/>
        </p:nvSpPr>
        <p:spPr>
          <a:xfrm>
            <a:off x="3739769" y="3403044"/>
            <a:ext cx="1463258" cy="369332"/>
          </a:xfrm>
          <a:prstGeom prst="rect">
            <a:avLst/>
          </a:prstGeom>
          <a:noFill/>
        </p:spPr>
        <p:txBody>
          <a:bodyPr wrap="square" rtlCol="0">
            <a:spAutoFit/>
          </a:bodyPr>
          <a:lstStyle/>
          <a:p>
            <a:r>
              <a:rPr lang="en-US" b="1" dirty="0">
                <a:solidFill>
                  <a:srgbClr val="FF0000"/>
                </a:solidFill>
              </a:rPr>
              <a:t>BHARATHA</a:t>
            </a:r>
            <a:endParaRPr lang="en-IN" b="1" dirty="0">
              <a:solidFill>
                <a:srgbClr val="FF0000"/>
              </a:solidFill>
            </a:endParaRPr>
          </a:p>
        </p:txBody>
      </p:sp>
      <p:sp>
        <p:nvSpPr>
          <p:cNvPr id="58" name="TextBox 57">
            <a:extLst>
              <a:ext uri="{FF2B5EF4-FFF2-40B4-BE49-F238E27FC236}">
                <a16:creationId xmlns:a16="http://schemas.microsoft.com/office/drawing/2014/main" id="{2C2A1A45-CD31-64A4-E9B9-5C891490E2B0}"/>
              </a:ext>
            </a:extLst>
          </p:cNvPr>
          <p:cNvSpPr txBox="1"/>
          <p:nvPr/>
        </p:nvSpPr>
        <p:spPr>
          <a:xfrm>
            <a:off x="6563453" y="3401334"/>
            <a:ext cx="1463258" cy="369332"/>
          </a:xfrm>
          <a:prstGeom prst="rect">
            <a:avLst/>
          </a:prstGeom>
          <a:noFill/>
        </p:spPr>
        <p:txBody>
          <a:bodyPr wrap="square" rtlCol="0">
            <a:spAutoFit/>
          </a:bodyPr>
          <a:lstStyle/>
          <a:p>
            <a:r>
              <a:rPr lang="en-US" b="1" dirty="0">
                <a:solidFill>
                  <a:srgbClr val="FF0000"/>
                </a:solidFill>
              </a:rPr>
              <a:t>LAKSHMANA</a:t>
            </a:r>
            <a:endParaRPr lang="en-IN" b="1" dirty="0">
              <a:solidFill>
                <a:srgbClr val="FF0000"/>
              </a:solidFill>
            </a:endParaRPr>
          </a:p>
        </p:txBody>
      </p:sp>
      <p:sp>
        <p:nvSpPr>
          <p:cNvPr id="59" name="TextBox 58">
            <a:extLst>
              <a:ext uri="{FF2B5EF4-FFF2-40B4-BE49-F238E27FC236}">
                <a16:creationId xmlns:a16="http://schemas.microsoft.com/office/drawing/2014/main" id="{CA655833-841D-7780-81A2-5B75C3F03306}"/>
              </a:ext>
            </a:extLst>
          </p:cNvPr>
          <p:cNvSpPr txBox="1"/>
          <p:nvPr/>
        </p:nvSpPr>
        <p:spPr>
          <a:xfrm>
            <a:off x="9572069" y="3389350"/>
            <a:ext cx="1668738" cy="369332"/>
          </a:xfrm>
          <a:prstGeom prst="rect">
            <a:avLst/>
          </a:prstGeom>
          <a:noFill/>
        </p:spPr>
        <p:txBody>
          <a:bodyPr wrap="square" rtlCol="0">
            <a:spAutoFit/>
          </a:bodyPr>
          <a:lstStyle/>
          <a:p>
            <a:r>
              <a:rPr lang="en-US" b="1" dirty="0">
                <a:solidFill>
                  <a:srgbClr val="FF0000"/>
                </a:solidFill>
              </a:rPr>
              <a:t>SHATRUGHANA</a:t>
            </a:r>
            <a:endParaRPr lang="en-IN" b="1" dirty="0">
              <a:solidFill>
                <a:srgbClr val="FF0000"/>
              </a:solidFill>
            </a:endParaRPr>
          </a:p>
        </p:txBody>
      </p:sp>
      <p:sp>
        <p:nvSpPr>
          <p:cNvPr id="60" name="TextBox 59">
            <a:extLst>
              <a:ext uri="{FF2B5EF4-FFF2-40B4-BE49-F238E27FC236}">
                <a16:creationId xmlns:a16="http://schemas.microsoft.com/office/drawing/2014/main" id="{93E0C5EA-53C1-E649-818F-65687CB46320}"/>
              </a:ext>
            </a:extLst>
          </p:cNvPr>
          <p:cNvSpPr txBox="1"/>
          <p:nvPr/>
        </p:nvSpPr>
        <p:spPr>
          <a:xfrm>
            <a:off x="215744" y="4748954"/>
            <a:ext cx="1463258" cy="369332"/>
          </a:xfrm>
          <a:prstGeom prst="rect">
            <a:avLst/>
          </a:prstGeom>
          <a:noFill/>
        </p:spPr>
        <p:txBody>
          <a:bodyPr wrap="square" rtlCol="0">
            <a:spAutoFit/>
          </a:bodyPr>
          <a:lstStyle/>
          <a:p>
            <a:r>
              <a:rPr lang="en-US" b="1" dirty="0">
                <a:solidFill>
                  <a:srgbClr val="FF0000"/>
                </a:solidFill>
              </a:rPr>
              <a:t>LUVA</a:t>
            </a:r>
            <a:endParaRPr lang="en-IN" b="1" dirty="0">
              <a:solidFill>
                <a:srgbClr val="FF0000"/>
              </a:solidFill>
            </a:endParaRPr>
          </a:p>
        </p:txBody>
      </p:sp>
      <p:sp>
        <p:nvSpPr>
          <p:cNvPr id="61" name="TextBox 60">
            <a:extLst>
              <a:ext uri="{FF2B5EF4-FFF2-40B4-BE49-F238E27FC236}">
                <a16:creationId xmlns:a16="http://schemas.microsoft.com/office/drawing/2014/main" id="{DD5627A2-9FC5-E102-51D1-1716E083FF97}"/>
              </a:ext>
            </a:extLst>
          </p:cNvPr>
          <p:cNvSpPr txBox="1"/>
          <p:nvPr/>
        </p:nvSpPr>
        <p:spPr>
          <a:xfrm>
            <a:off x="1827072" y="4860258"/>
            <a:ext cx="1463258" cy="369332"/>
          </a:xfrm>
          <a:prstGeom prst="rect">
            <a:avLst/>
          </a:prstGeom>
          <a:noFill/>
        </p:spPr>
        <p:txBody>
          <a:bodyPr wrap="square" rtlCol="0">
            <a:spAutoFit/>
          </a:bodyPr>
          <a:lstStyle/>
          <a:p>
            <a:r>
              <a:rPr lang="en-US" b="1" dirty="0">
                <a:solidFill>
                  <a:srgbClr val="FF0000"/>
                </a:solidFill>
              </a:rPr>
              <a:t>KUSHA</a:t>
            </a:r>
            <a:endParaRPr lang="en-IN" b="1" dirty="0">
              <a:solidFill>
                <a:srgbClr val="FF0000"/>
              </a:solidFill>
            </a:endParaRPr>
          </a:p>
        </p:txBody>
      </p:sp>
      <p:sp>
        <p:nvSpPr>
          <p:cNvPr id="62" name="TextBox 61">
            <a:extLst>
              <a:ext uri="{FF2B5EF4-FFF2-40B4-BE49-F238E27FC236}">
                <a16:creationId xmlns:a16="http://schemas.microsoft.com/office/drawing/2014/main" id="{CDE6452A-5CC3-7FB6-F64E-F8FCDA41C617}"/>
              </a:ext>
            </a:extLst>
          </p:cNvPr>
          <p:cNvSpPr txBox="1"/>
          <p:nvPr/>
        </p:nvSpPr>
        <p:spPr>
          <a:xfrm>
            <a:off x="3037710" y="4889370"/>
            <a:ext cx="1463258" cy="369332"/>
          </a:xfrm>
          <a:prstGeom prst="rect">
            <a:avLst/>
          </a:prstGeom>
          <a:noFill/>
        </p:spPr>
        <p:txBody>
          <a:bodyPr wrap="square" rtlCol="0">
            <a:spAutoFit/>
          </a:bodyPr>
          <a:lstStyle/>
          <a:p>
            <a:r>
              <a:rPr lang="en-US" b="1" dirty="0">
                <a:solidFill>
                  <a:srgbClr val="FF0000"/>
                </a:solidFill>
              </a:rPr>
              <a:t>TAKSHA</a:t>
            </a:r>
            <a:endParaRPr lang="en-IN" b="1" dirty="0">
              <a:solidFill>
                <a:srgbClr val="FF0000"/>
              </a:solidFill>
            </a:endParaRPr>
          </a:p>
        </p:txBody>
      </p:sp>
      <p:sp>
        <p:nvSpPr>
          <p:cNvPr id="63" name="TextBox 62">
            <a:extLst>
              <a:ext uri="{FF2B5EF4-FFF2-40B4-BE49-F238E27FC236}">
                <a16:creationId xmlns:a16="http://schemas.microsoft.com/office/drawing/2014/main" id="{2F052F4D-FE9C-3AE9-60FD-7C4EF42871BE}"/>
              </a:ext>
            </a:extLst>
          </p:cNvPr>
          <p:cNvSpPr txBox="1"/>
          <p:nvPr/>
        </p:nvSpPr>
        <p:spPr>
          <a:xfrm>
            <a:off x="4423013" y="4908208"/>
            <a:ext cx="1463258" cy="369332"/>
          </a:xfrm>
          <a:prstGeom prst="rect">
            <a:avLst/>
          </a:prstGeom>
          <a:noFill/>
        </p:spPr>
        <p:txBody>
          <a:bodyPr wrap="square" rtlCol="0">
            <a:spAutoFit/>
          </a:bodyPr>
          <a:lstStyle/>
          <a:p>
            <a:r>
              <a:rPr lang="en-US" b="1" dirty="0">
                <a:solidFill>
                  <a:srgbClr val="FF0000"/>
                </a:solidFill>
              </a:rPr>
              <a:t>PUSHKALA</a:t>
            </a:r>
            <a:endParaRPr lang="en-IN" b="1" dirty="0">
              <a:solidFill>
                <a:srgbClr val="FF0000"/>
              </a:solidFill>
            </a:endParaRPr>
          </a:p>
        </p:txBody>
      </p:sp>
      <p:sp>
        <p:nvSpPr>
          <p:cNvPr id="64" name="TextBox 63">
            <a:extLst>
              <a:ext uri="{FF2B5EF4-FFF2-40B4-BE49-F238E27FC236}">
                <a16:creationId xmlns:a16="http://schemas.microsoft.com/office/drawing/2014/main" id="{A63FB38B-B7D9-A1D3-4457-B5F3CA05864E}"/>
              </a:ext>
            </a:extLst>
          </p:cNvPr>
          <p:cNvSpPr txBox="1"/>
          <p:nvPr/>
        </p:nvSpPr>
        <p:spPr>
          <a:xfrm>
            <a:off x="6044611" y="4885949"/>
            <a:ext cx="1463258" cy="369332"/>
          </a:xfrm>
          <a:prstGeom prst="rect">
            <a:avLst/>
          </a:prstGeom>
          <a:noFill/>
        </p:spPr>
        <p:txBody>
          <a:bodyPr wrap="square" rtlCol="0">
            <a:spAutoFit/>
          </a:bodyPr>
          <a:lstStyle/>
          <a:p>
            <a:r>
              <a:rPr lang="en-US" b="1" dirty="0">
                <a:solidFill>
                  <a:srgbClr val="FF0000"/>
                </a:solidFill>
              </a:rPr>
              <a:t>SUBAHU</a:t>
            </a:r>
            <a:endParaRPr lang="en-IN" b="1" dirty="0">
              <a:solidFill>
                <a:srgbClr val="FF0000"/>
              </a:solidFill>
            </a:endParaRPr>
          </a:p>
        </p:txBody>
      </p:sp>
      <p:sp>
        <p:nvSpPr>
          <p:cNvPr id="65" name="TextBox 64">
            <a:extLst>
              <a:ext uri="{FF2B5EF4-FFF2-40B4-BE49-F238E27FC236}">
                <a16:creationId xmlns:a16="http://schemas.microsoft.com/office/drawing/2014/main" id="{3B218BB4-23DB-246C-B10B-33CAC74229A6}"/>
              </a:ext>
            </a:extLst>
          </p:cNvPr>
          <p:cNvSpPr txBox="1"/>
          <p:nvPr/>
        </p:nvSpPr>
        <p:spPr>
          <a:xfrm>
            <a:off x="7296345" y="4873965"/>
            <a:ext cx="2080518" cy="369332"/>
          </a:xfrm>
          <a:prstGeom prst="rect">
            <a:avLst/>
          </a:prstGeom>
          <a:noFill/>
        </p:spPr>
        <p:txBody>
          <a:bodyPr wrap="square" rtlCol="0">
            <a:spAutoFit/>
          </a:bodyPr>
          <a:lstStyle/>
          <a:p>
            <a:r>
              <a:rPr lang="en-US" b="1" dirty="0">
                <a:solidFill>
                  <a:srgbClr val="FF0000"/>
                </a:solidFill>
              </a:rPr>
              <a:t>SHATRUGHATI</a:t>
            </a:r>
            <a:endParaRPr lang="en-IN" b="1" dirty="0">
              <a:solidFill>
                <a:srgbClr val="FF0000"/>
              </a:solidFill>
            </a:endParaRPr>
          </a:p>
        </p:txBody>
      </p:sp>
      <p:sp>
        <p:nvSpPr>
          <p:cNvPr id="66" name="TextBox 65">
            <a:extLst>
              <a:ext uri="{FF2B5EF4-FFF2-40B4-BE49-F238E27FC236}">
                <a16:creationId xmlns:a16="http://schemas.microsoft.com/office/drawing/2014/main" id="{FA93CB24-599F-A78C-4EFD-DC272B2E1E26}"/>
              </a:ext>
            </a:extLst>
          </p:cNvPr>
          <p:cNvSpPr txBox="1"/>
          <p:nvPr/>
        </p:nvSpPr>
        <p:spPr>
          <a:xfrm>
            <a:off x="9205617" y="4892803"/>
            <a:ext cx="2080518" cy="369332"/>
          </a:xfrm>
          <a:prstGeom prst="rect">
            <a:avLst/>
          </a:prstGeom>
          <a:noFill/>
        </p:spPr>
        <p:txBody>
          <a:bodyPr wrap="square" rtlCol="0">
            <a:spAutoFit/>
          </a:bodyPr>
          <a:lstStyle/>
          <a:p>
            <a:r>
              <a:rPr lang="en-US" b="1" dirty="0">
                <a:solidFill>
                  <a:srgbClr val="FF0000"/>
                </a:solidFill>
              </a:rPr>
              <a:t>ANGADA</a:t>
            </a:r>
            <a:endParaRPr lang="en-IN" b="1" dirty="0">
              <a:solidFill>
                <a:srgbClr val="FF0000"/>
              </a:solidFill>
            </a:endParaRPr>
          </a:p>
        </p:txBody>
      </p:sp>
      <p:sp>
        <p:nvSpPr>
          <p:cNvPr id="67" name="TextBox 66">
            <a:extLst>
              <a:ext uri="{FF2B5EF4-FFF2-40B4-BE49-F238E27FC236}">
                <a16:creationId xmlns:a16="http://schemas.microsoft.com/office/drawing/2014/main" id="{70C6B473-0E35-47A3-4F49-F2B6817E0D30}"/>
              </a:ext>
            </a:extLst>
          </p:cNvPr>
          <p:cNvSpPr txBox="1"/>
          <p:nvPr/>
        </p:nvSpPr>
        <p:spPr>
          <a:xfrm>
            <a:off x="10570365" y="4880819"/>
            <a:ext cx="1904139" cy="369332"/>
          </a:xfrm>
          <a:prstGeom prst="rect">
            <a:avLst/>
          </a:prstGeom>
          <a:noFill/>
        </p:spPr>
        <p:txBody>
          <a:bodyPr wrap="square" rtlCol="0">
            <a:spAutoFit/>
          </a:bodyPr>
          <a:lstStyle/>
          <a:p>
            <a:r>
              <a:rPr lang="en-US" b="1" dirty="0">
                <a:solidFill>
                  <a:srgbClr val="FF0000"/>
                </a:solidFill>
              </a:rPr>
              <a:t>CHANDRAKETU</a:t>
            </a:r>
            <a:endParaRPr lang="en-IN" b="1" dirty="0">
              <a:solidFill>
                <a:srgbClr val="FF0000"/>
              </a:solidFill>
            </a:endParaRPr>
          </a:p>
        </p:txBody>
      </p:sp>
      <p:sp>
        <p:nvSpPr>
          <p:cNvPr id="68" name="TextBox 67">
            <a:extLst>
              <a:ext uri="{FF2B5EF4-FFF2-40B4-BE49-F238E27FC236}">
                <a16:creationId xmlns:a16="http://schemas.microsoft.com/office/drawing/2014/main" id="{69C95EA4-6BD0-6D33-A405-1114BD9BD0A6}"/>
              </a:ext>
            </a:extLst>
          </p:cNvPr>
          <p:cNvSpPr txBox="1"/>
          <p:nvPr/>
        </p:nvSpPr>
        <p:spPr>
          <a:xfrm>
            <a:off x="1034210" y="6101729"/>
            <a:ext cx="958155" cy="369332"/>
          </a:xfrm>
          <a:prstGeom prst="rect">
            <a:avLst/>
          </a:prstGeom>
          <a:noFill/>
        </p:spPr>
        <p:txBody>
          <a:bodyPr wrap="square" rtlCol="0">
            <a:spAutoFit/>
          </a:bodyPr>
          <a:lstStyle/>
          <a:p>
            <a:r>
              <a:rPr lang="en-US" b="1">
                <a:solidFill>
                  <a:srgbClr val="FF0000"/>
                </a:solidFill>
              </a:rPr>
              <a:t>ATITHI</a:t>
            </a:r>
            <a:endParaRPr lang="en-IN" b="1" dirty="0">
              <a:solidFill>
                <a:srgbClr val="FF0000"/>
              </a:solidFill>
            </a:endParaRPr>
          </a:p>
        </p:txBody>
      </p:sp>
      <p:sp>
        <p:nvSpPr>
          <p:cNvPr id="69" name="TextBox 68">
            <a:extLst>
              <a:ext uri="{FF2B5EF4-FFF2-40B4-BE49-F238E27FC236}">
                <a16:creationId xmlns:a16="http://schemas.microsoft.com/office/drawing/2014/main" id="{128CFB19-73EA-1065-DD41-31E5245D0B2C}"/>
              </a:ext>
            </a:extLst>
          </p:cNvPr>
          <p:cNvSpPr txBox="1"/>
          <p:nvPr/>
        </p:nvSpPr>
        <p:spPr>
          <a:xfrm>
            <a:off x="2296216" y="6120567"/>
            <a:ext cx="2065159" cy="369332"/>
          </a:xfrm>
          <a:prstGeom prst="rect">
            <a:avLst/>
          </a:prstGeom>
          <a:noFill/>
        </p:spPr>
        <p:txBody>
          <a:bodyPr wrap="square" rtlCol="0">
            <a:spAutoFit/>
          </a:bodyPr>
          <a:lstStyle/>
          <a:p>
            <a:r>
              <a:rPr lang="en-US" b="1" dirty="0">
                <a:solidFill>
                  <a:srgbClr val="FF0000"/>
                </a:solidFill>
              </a:rPr>
              <a:t>KANAKAMALIKA</a:t>
            </a:r>
            <a:endParaRPr lang="en-IN" b="1" dirty="0">
              <a:solidFill>
                <a:srgbClr val="FF0000"/>
              </a:solidFill>
            </a:endParaRPr>
          </a:p>
        </p:txBody>
      </p:sp>
      <p:sp>
        <p:nvSpPr>
          <p:cNvPr id="70" name="TextBox 69">
            <a:extLst>
              <a:ext uri="{FF2B5EF4-FFF2-40B4-BE49-F238E27FC236}">
                <a16:creationId xmlns:a16="http://schemas.microsoft.com/office/drawing/2014/main" id="{75A6389A-63DE-D7B2-0ACB-D2688588F1F3}"/>
              </a:ext>
            </a:extLst>
          </p:cNvPr>
          <p:cNvSpPr txBox="1"/>
          <p:nvPr/>
        </p:nvSpPr>
        <p:spPr>
          <a:xfrm>
            <a:off x="8311793" y="503436"/>
            <a:ext cx="3390472" cy="369332"/>
          </a:xfrm>
          <a:prstGeom prst="rect">
            <a:avLst/>
          </a:prstGeom>
          <a:noFill/>
        </p:spPr>
        <p:txBody>
          <a:bodyPr wrap="square" rtlCol="0">
            <a:spAutoFit/>
          </a:bodyPr>
          <a:lstStyle/>
          <a:p>
            <a:r>
              <a:rPr lang="en-US" b="1" dirty="0"/>
              <a:t>PATH</a:t>
            </a:r>
          </a:p>
        </p:txBody>
      </p:sp>
      <p:sp>
        <p:nvSpPr>
          <p:cNvPr id="3" name="TextBox 2">
            <a:extLst>
              <a:ext uri="{FF2B5EF4-FFF2-40B4-BE49-F238E27FC236}">
                <a16:creationId xmlns:a16="http://schemas.microsoft.com/office/drawing/2014/main" id="{C7AE8A02-097C-5C3F-F35D-7DF194CB0022}"/>
              </a:ext>
            </a:extLst>
          </p:cNvPr>
          <p:cNvSpPr txBox="1"/>
          <p:nvPr/>
        </p:nvSpPr>
        <p:spPr>
          <a:xfrm>
            <a:off x="7392475" y="1412921"/>
            <a:ext cx="4091632" cy="923330"/>
          </a:xfrm>
          <a:prstGeom prst="rect">
            <a:avLst/>
          </a:prstGeom>
          <a:noFill/>
        </p:spPr>
        <p:txBody>
          <a:bodyPr wrap="square" rtlCol="0">
            <a:spAutoFit/>
          </a:bodyPr>
          <a:lstStyle/>
          <a:p>
            <a:r>
              <a:rPr lang="en-US" b="1" dirty="0">
                <a:solidFill>
                  <a:srgbClr val="FF0000"/>
                </a:solidFill>
                <a:latin typeface="+mj-lt"/>
              </a:rPr>
              <a:t>What is the degree of this tree?</a:t>
            </a:r>
          </a:p>
          <a:p>
            <a:r>
              <a:rPr lang="en-US" b="1" dirty="0">
                <a:solidFill>
                  <a:srgbClr val="FF0000"/>
                </a:solidFill>
                <a:latin typeface="+mj-lt"/>
              </a:rPr>
              <a:t>What would be the degree of the tree for the family tree of Mahabharata?</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A48805F-83A7-B9AC-8C6E-87A263705D58}"/>
                  </a:ext>
                </a:extLst>
              </p14:cNvPr>
              <p14:cNvContentPartPr/>
              <p14:nvPr/>
            </p14:nvContentPartPr>
            <p14:xfrm>
              <a:off x="10559520" y="1419480"/>
              <a:ext cx="506520" cy="832320"/>
            </p14:xfrm>
          </p:contentPart>
        </mc:Choice>
        <mc:Fallback xmlns="">
          <p:pic>
            <p:nvPicPr>
              <p:cNvPr id="4" name="Ink 3">
                <a:extLst>
                  <a:ext uri="{FF2B5EF4-FFF2-40B4-BE49-F238E27FC236}">
                    <a16:creationId xmlns:a16="http://schemas.microsoft.com/office/drawing/2014/main" id="{3A48805F-83A7-B9AC-8C6E-87A263705D58}"/>
                  </a:ext>
                </a:extLst>
              </p:cNvPr>
              <p:cNvPicPr/>
              <p:nvPr/>
            </p:nvPicPr>
            <p:blipFill>
              <a:blip r:embed="rId4"/>
              <a:stretch>
                <a:fillRect/>
              </a:stretch>
            </p:blipFill>
            <p:spPr>
              <a:xfrm>
                <a:off x="10550160" y="1410120"/>
                <a:ext cx="525240" cy="851040"/>
              </a:xfrm>
              <a:prstGeom prst="rect">
                <a:avLst/>
              </a:prstGeom>
            </p:spPr>
          </p:pic>
        </mc:Fallback>
      </mc:AlternateContent>
    </p:spTree>
    <p:extLst>
      <p:ext uri="{BB962C8B-B14F-4D97-AF65-F5344CB8AC3E}">
        <p14:creationId xmlns:p14="http://schemas.microsoft.com/office/powerpoint/2010/main" val="298729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6957-1DA7-013C-ED75-C8331941EED2}"/>
              </a:ext>
            </a:extLst>
          </p:cNvPr>
          <p:cNvSpPr>
            <a:spLocks noGrp="1"/>
          </p:cNvSpPr>
          <p:nvPr>
            <p:ph type="title"/>
          </p:nvPr>
        </p:nvSpPr>
        <p:spPr/>
        <p:txBody>
          <a:bodyPr/>
          <a:lstStyle/>
          <a:p>
            <a:r>
              <a:rPr lang="en-IN" dirty="0"/>
              <a:t>Binary tree</a:t>
            </a:r>
          </a:p>
        </p:txBody>
      </p:sp>
      <p:sp>
        <p:nvSpPr>
          <p:cNvPr id="3" name="Text Placeholder 2">
            <a:extLst>
              <a:ext uri="{FF2B5EF4-FFF2-40B4-BE49-F238E27FC236}">
                <a16:creationId xmlns:a16="http://schemas.microsoft.com/office/drawing/2014/main" id="{C3D4C4CE-850C-B934-D500-129057EB8D6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21949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9F4A-9B40-C31C-0520-A237A5955C79}"/>
              </a:ext>
            </a:extLst>
          </p:cNvPr>
          <p:cNvSpPr>
            <a:spLocks noGrp="1"/>
          </p:cNvSpPr>
          <p:nvPr>
            <p:ph type="title"/>
          </p:nvPr>
        </p:nvSpPr>
        <p:spPr/>
        <p:txBody>
          <a:bodyPr/>
          <a:lstStyle/>
          <a:p>
            <a:r>
              <a:rPr lang="en-US" dirty="0"/>
              <a:t>Binary tree</a:t>
            </a:r>
            <a:endParaRPr lang="en-IN" dirty="0"/>
          </a:p>
        </p:txBody>
      </p:sp>
      <p:sp>
        <p:nvSpPr>
          <p:cNvPr id="3" name="Content Placeholder 2">
            <a:extLst>
              <a:ext uri="{FF2B5EF4-FFF2-40B4-BE49-F238E27FC236}">
                <a16:creationId xmlns:a16="http://schemas.microsoft.com/office/drawing/2014/main" id="{A6BA2C01-7AA3-1838-9B61-946A96F3EF34}"/>
              </a:ext>
            </a:extLst>
          </p:cNvPr>
          <p:cNvSpPr>
            <a:spLocks noGrp="1"/>
          </p:cNvSpPr>
          <p:nvPr>
            <p:ph idx="1"/>
          </p:nvPr>
        </p:nvSpPr>
        <p:spPr/>
        <p:txBody>
          <a:bodyPr/>
          <a:lstStyle/>
          <a:p>
            <a:r>
              <a:rPr lang="en-US" dirty="0"/>
              <a:t>The </a:t>
            </a:r>
            <a:r>
              <a:rPr lang="en-US" dirty="0">
                <a:solidFill>
                  <a:schemeClr val="accent1"/>
                </a:solidFill>
              </a:rPr>
              <a:t>degree</a:t>
            </a:r>
            <a:r>
              <a:rPr lang="en-US" dirty="0"/>
              <a:t> of a </a:t>
            </a:r>
            <a:r>
              <a:rPr lang="en-US" dirty="0">
                <a:solidFill>
                  <a:schemeClr val="accent1"/>
                </a:solidFill>
              </a:rPr>
              <a:t>binary tree </a:t>
            </a:r>
            <a:r>
              <a:rPr lang="en-US" dirty="0"/>
              <a:t>is </a:t>
            </a:r>
            <a:r>
              <a:rPr lang="en-US" dirty="0">
                <a:solidFill>
                  <a:schemeClr val="accent1"/>
                </a:solidFill>
              </a:rPr>
              <a:t>two</a:t>
            </a:r>
          </a:p>
          <a:p>
            <a:endParaRPr lang="en-US" dirty="0"/>
          </a:p>
          <a:p>
            <a:r>
              <a:rPr lang="en-US" dirty="0"/>
              <a:t>Recursive definition</a:t>
            </a:r>
          </a:p>
          <a:p>
            <a:pPr lvl="1"/>
            <a:r>
              <a:rPr lang="en-US" dirty="0"/>
              <a:t>A binary tree is either </a:t>
            </a:r>
            <a:r>
              <a:rPr lang="en-US" dirty="0">
                <a:solidFill>
                  <a:schemeClr val="accent1"/>
                </a:solidFill>
              </a:rPr>
              <a:t>empty</a:t>
            </a:r>
            <a:r>
              <a:rPr lang="en-US" dirty="0"/>
              <a:t> or consists of</a:t>
            </a:r>
          </a:p>
          <a:p>
            <a:pPr lvl="2"/>
            <a:r>
              <a:rPr lang="en-US" dirty="0"/>
              <a:t>a </a:t>
            </a:r>
            <a:r>
              <a:rPr lang="en-US" dirty="0">
                <a:solidFill>
                  <a:schemeClr val="accent1"/>
                </a:solidFill>
              </a:rPr>
              <a:t>root</a:t>
            </a:r>
            <a:r>
              <a:rPr lang="en-US" dirty="0"/>
              <a:t> node</a:t>
            </a:r>
          </a:p>
          <a:p>
            <a:pPr lvl="2"/>
            <a:r>
              <a:rPr lang="en-US" dirty="0"/>
              <a:t>two distinct binary trees called the </a:t>
            </a:r>
            <a:r>
              <a:rPr lang="en-US" dirty="0">
                <a:solidFill>
                  <a:schemeClr val="accent1"/>
                </a:solidFill>
              </a:rPr>
              <a:t>left and right subtrees</a:t>
            </a:r>
          </a:p>
          <a:p>
            <a:pPr lvl="2"/>
            <a:r>
              <a:rPr lang="en-US" dirty="0"/>
              <a:t>root contains references to (or addresses of) left and right subtrees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FFC4494-1756-133A-E18F-BB6FC10856FE}"/>
                  </a:ext>
                </a:extLst>
              </p14:cNvPr>
              <p14:cNvContentPartPr/>
              <p14:nvPr/>
            </p14:nvContentPartPr>
            <p14:xfrm>
              <a:off x="4409280" y="3659400"/>
              <a:ext cx="347760" cy="18000"/>
            </p14:xfrm>
          </p:contentPart>
        </mc:Choice>
        <mc:Fallback xmlns="">
          <p:pic>
            <p:nvPicPr>
              <p:cNvPr id="4" name="Ink 3">
                <a:extLst>
                  <a:ext uri="{FF2B5EF4-FFF2-40B4-BE49-F238E27FC236}">
                    <a16:creationId xmlns:a16="http://schemas.microsoft.com/office/drawing/2014/main" id="{DFFC4494-1756-133A-E18F-BB6FC10856FE}"/>
                  </a:ext>
                </a:extLst>
              </p:cNvPr>
              <p:cNvPicPr/>
              <p:nvPr/>
            </p:nvPicPr>
            <p:blipFill>
              <a:blip r:embed="rId4"/>
              <a:stretch>
                <a:fillRect/>
              </a:stretch>
            </p:blipFill>
            <p:spPr>
              <a:xfrm>
                <a:off x="4399920" y="3650040"/>
                <a:ext cx="366480" cy="36720"/>
              </a:xfrm>
              <a:prstGeom prst="rect">
                <a:avLst/>
              </a:prstGeom>
            </p:spPr>
          </p:pic>
        </mc:Fallback>
      </mc:AlternateContent>
    </p:spTree>
    <p:extLst>
      <p:ext uri="{BB962C8B-B14F-4D97-AF65-F5344CB8AC3E}">
        <p14:creationId xmlns:p14="http://schemas.microsoft.com/office/powerpoint/2010/main" val="4226990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C88C-3696-49F1-4875-B1941861138D}"/>
              </a:ext>
            </a:extLst>
          </p:cNvPr>
          <p:cNvSpPr>
            <a:spLocks noGrp="1"/>
          </p:cNvSpPr>
          <p:nvPr>
            <p:ph type="title"/>
          </p:nvPr>
        </p:nvSpPr>
        <p:spPr/>
        <p:txBody>
          <a:bodyPr/>
          <a:lstStyle/>
          <a:p>
            <a:r>
              <a:rPr lang="en-US" dirty="0"/>
              <a:t>Binary tree</a:t>
            </a:r>
            <a:endParaRPr lang="en-IN" dirty="0"/>
          </a:p>
        </p:txBody>
      </p:sp>
      <p:sp>
        <p:nvSpPr>
          <p:cNvPr id="3" name="Content Placeholder 2">
            <a:extLst>
              <a:ext uri="{FF2B5EF4-FFF2-40B4-BE49-F238E27FC236}">
                <a16:creationId xmlns:a16="http://schemas.microsoft.com/office/drawing/2014/main" id="{D1E235F1-3C54-C41A-F63A-9B4C3C2135A5}"/>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227CB408-DD1F-4974-B838-17186133625F}"/>
              </a:ext>
            </a:extLst>
          </p:cNvPr>
          <p:cNvSpPr/>
          <p:nvPr/>
        </p:nvSpPr>
        <p:spPr>
          <a:xfrm>
            <a:off x="4993240" y="16906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E9B7B6B2-51A2-B6FA-AA24-1067A1A11F3D}"/>
              </a:ext>
            </a:extLst>
          </p:cNvPr>
          <p:cNvSpPr/>
          <p:nvPr/>
        </p:nvSpPr>
        <p:spPr>
          <a:xfrm>
            <a:off x="2556560" y="264447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6AB52C2-5C43-B333-75DB-DDDD9F41665D}"/>
              </a:ext>
            </a:extLst>
          </p:cNvPr>
          <p:cNvSpPr/>
          <p:nvPr/>
        </p:nvSpPr>
        <p:spPr>
          <a:xfrm>
            <a:off x="7837467" y="271639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25ADA69-CB7E-D93D-1934-BD203754AC3B}"/>
              </a:ext>
            </a:extLst>
          </p:cNvPr>
          <p:cNvSpPr/>
          <p:nvPr/>
        </p:nvSpPr>
        <p:spPr>
          <a:xfrm>
            <a:off x="6633682" y="390647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7B61372-3330-B9D1-E210-171BA43CE334}"/>
              </a:ext>
            </a:extLst>
          </p:cNvPr>
          <p:cNvSpPr/>
          <p:nvPr/>
        </p:nvSpPr>
        <p:spPr>
          <a:xfrm>
            <a:off x="9570386" y="389449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A8AB6B5-CA38-37EC-AD3E-3328C51B91CA}"/>
              </a:ext>
            </a:extLst>
          </p:cNvPr>
          <p:cNvSpPr/>
          <p:nvPr/>
        </p:nvSpPr>
        <p:spPr>
          <a:xfrm>
            <a:off x="8325504" y="544417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F1C0A84-3774-8FCE-E4E3-26C5A8C1E96E}"/>
              </a:ext>
            </a:extLst>
          </p:cNvPr>
          <p:cNvSpPr/>
          <p:nvPr/>
        </p:nvSpPr>
        <p:spPr>
          <a:xfrm>
            <a:off x="1553116" y="368558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A0F3316-FC88-BA50-6054-2DD94229D37B}"/>
              </a:ext>
            </a:extLst>
          </p:cNvPr>
          <p:cNvSpPr/>
          <p:nvPr/>
        </p:nvSpPr>
        <p:spPr>
          <a:xfrm>
            <a:off x="3411022" y="367360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FCB22004-DBC2-D354-B8E5-81082D6B7FCB}"/>
              </a:ext>
            </a:extLst>
          </p:cNvPr>
          <p:cNvCxnSpPr>
            <a:stCxn id="4" idx="2"/>
            <a:endCxn id="5" idx="0"/>
          </p:cNvCxnSpPr>
          <p:nvPr/>
        </p:nvCxnSpPr>
        <p:spPr>
          <a:xfrm flipH="1">
            <a:off x="3044583" y="2119340"/>
            <a:ext cx="1948657" cy="525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32B499-F4EE-D792-E22D-B2BF2A7FA40D}"/>
              </a:ext>
            </a:extLst>
          </p:cNvPr>
          <p:cNvCxnSpPr>
            <a:stCxn id="8" idx="4"/>
            <a:endCxn id="9" idx="0"/>
          </p:cNvCxnSpPr>
          <p:nvPr/>
        </p:nvCxnSpPr>
        <p:spPr>
          <a:xfrm flipH="1">
            <a:off x="8813527" y="4751797"/>
            <a:ext cx="1244882" cy="692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36CF06E-BE33-81CE-7166-100EF5CB995D}"/>
              </a:ext>
            </a:extLst>
          </p:cNvPr>
          <p:cNvCxnSpPr>
            <a:stCxn id="4" idx="6"/>
            <a:endCxn id="6" idx="0"/>
          </p:cNvCxnSpPr>
          <p:nvPr/>
        </p:nvCxnSpPr>
        <p:spPr>
          <a:xfrm>
            <a:off x="5969285" y="2119340"/>
            <a:ext cx="2356205" cy="59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4A5A852-E1D8-CD83-0AD5-7B966723AAF6}"/>
              </a:ext>
            </a:extLst>
          </p:cNvPr>
          <p:cNvCxnSpPr>
            <a:stCxn id="6" idx="6"/>
            <a:endCxn id="8" idx="0"/>
          </p:cNvCxnSpPr>
          <p:nvPr/>
        </p:nvCxnSpPr>
        <p:spPr>
          <a:xfrm>
            <a:off x="8813512" y="3145042"/>
            <a:ext cx="1244897" cy="74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9DB60E-F9EF-8E76-5B1E-E66E020695D7}"/>
              </a:ext>
            </a:extLst>
          </p:cNvPr>
          <p:cNvCxnSpPr>
            <a:stCxn id="6" idx="2"/>
          </p:cNvCxnSpPr>
          <p:nvPr/>
        </p:nvCxnSpPr>
        <p:spPr>
          <a:xfrm flipH="1">
            <a:off x="7027524" y="3145042"/>
            <a:ext cx="809943" cy="851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C114A85-C4A8-FD70-0EF9-7097B6FBCCC5}"/>
              </a:ext>
            </a:extLst>
          </p:cNvPr>
          <p:cNvSpPr/>
          <p:nvPr/>
        </p:nvSpPr>
        <p:spPr>
          <a:xfrm>
            <a:off x="2597653" y="4812315"/>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268F3B2-7636-AA2E-E07F-229F20673AFB}"/>
              </a:ext>
            </a:extLst>
          </p:cNvPr>
          <p:cNvSpPr/>
          <p:nvPr/>
        </p:nvSpPr>
        <p:spPr>
          <a:xfrm>
            <a:off x="3962401" y="582773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67BA59A9-07C4-8C0D-7631-5C7D58F7BA15}"/>
              </a:ext>
            </a:extLst>
          </p:cNvPr>
          <p:cNvCxnSpPr>
            <a:stCxn id="5" idx="3"/>
            <a:endCxn id="10" idx="7"/>
          </p:cNvCxnSpPr>
          <p:nvPr/>
        </p:nvCxnSpPr>
        <p:spPr>
          <a:xfrm flipH="1">
            <a:off x="2386223" y="3376225"/>
            <a:ext cx="313275" cy="43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4A9EB7-F2BA-12F7-3B93-808CFABA4BBC}"/>
              </a:ext>
            </a:extLst>
          </p:cNvPr>
          <p:cNvCxnSpPr>
            <a:stCxn id="5" idx="5"/>
            <a:endCxn id="11" idx="0"/>
          </p:cNvCxnSpPr>
          <p:nvPr/>
        </p:nvCxnSpPr>
        <p:spPr>
          <a:xfrm>
            <a:off x="3389667" y="3376225"/>
            <a:ext cx="509378" cy="29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F2516B-651A-D098-5403-F37268F41696}"/>
              </a:ext>
            </a:extLst>
          </p:cNvPr>
          <p:cNvCxnSpPr>
            <a:stCxn id="11" idx="3"/>
            <a:endCxn id="36" idx="0"/>
          </p:cNvCxnSpPr>
          <p:nvPr/>
        </p:nvCxnSpPr>
        <p:spPr>
          <a:xfrm flipH="1">
            <a:off x="3085676" y="4405354"/>
            <a:ext cx="468284" cy="406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E3A150A-8CA8-247D-7B68-56D8184D15B4}"/>
              </a:ext>
            </a:extLst>
          </p:cNvPr>
          <p:cNvCxnSpPr>
            <a:stCxn id="36" idx="5"/>
          </p:cNvCxnSpPr>
          <p:nvPr/>
        </p:nvCxnSpPr>
        <p:spPr>
          <a:xfrm>
            <a:off x="3430760" y="5544069"/>
            <a:ext cx="956307" cy="28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B98AA66-8E43-3582-3FED-C5F5FEB99CBC}"/>
              </a:ext>
            </a:extLst>
          </p:cNvPr>
          <p:cNvSpPr txBox="1"/>
          <p:nvPr/>
        </p:nvSpPr>
        <p:spPr>
          <a:xfrm>
            <a:off x="5301468" y="1787700"/>
            <a:ext cx="1212351" cy="523220"/>
          </a:xfrm>
          <a:prstGeom prst="rect">
            <a:avLst/>
          </a:prstGeom>
          <a:noFill/>
        </p:spPr>
        <p:txBody>
          <a:bodyPr wrap="square" rtlCol="0">
            <a:spAutoFit/>
          </a:bodyPr>
          <a:lstStyle/>
          <a:p>
            <a:r>
              <a:rPr lang="en-US" sz="2800" b="1" dirty="0">
                <a:latin typeface="Consolas" panose="020B0609020204030204" pitchFamily="49" charset="0"/>
              </a:rPr>
              <a:t>1</a:t>
            </a:r>
            <a:endParaRPr lang="en-IN" sz="2800" b="1" dirty="0">
              <a:latin typeface="Consolas" panose="020B0609020204030204" pitchFamily="49" charset="0"/>
            </a:endParaRPr>
          </a:p>
        </p:txBody>
      </p:sp>
      <p:sp>
        <p:nvSpPr>
          <p:cNvPr id="47" name="TextBox 46">
            <a:extLst>
              <a:ext uri="{FF2B5EF4-FFF2-40B4-BE49-F238E27FC236}">
                <a16:creationId xmlns:a16="http://schemas.microsoft.com/office/drawing/2014/main" id="{42AE011E-4A69-329E-4456-6656C7B48836}"/>
              </a:ext>
            </a:extLst>
          </p:cNvPr>
          <p:cNvSpPr txBox="1"/>
          <p:nvPr/>
        </p:nvSpPr>
        <p:spPr>
          <a:xfrm>
            <a:off x="2813411" y="2700384"/>
            <a:ext cx="1212351" cy="523220"/>
          </a:xfrm>
          <a:prstGeom prst="rect">
            <a:avLst/>
          </a:prstGeom>
          <a:noFill/>
        </p:spPr>
        <p:txBody>
          <a:bodyPr wrap="square" rtlCol="0">
            <a:spAutoFit/>
          </a:bodyPr>
          <a:lstStyle/>
          <a:p>
            <a:r>
              <a:rPr lang="en-US" sz="2800" b="1" dirty="0">
                <a:latin typeface="Consolas" panose="020B0609020204030204" pitchFamily="49" charset="0"/>
              </a:rPr>
              <a:t>2</a:t>
            </a:r>
            <a:endParaRPr lang="en-IN" sz="2800" b="1" dirty="0">
              <a:latin typeface="Consolas" panose="020B0609020204030204" pitchFamily="49" charset="0"/>
            </a:endParaRPr>
          </a:p>
        </p:txBody>
      </p:sp>
      <p:sp>
        <p:nvSpPr>
          <p:cNvPr id="48" name="TextBox 47">
            <a:extLst>
              <a:ext uri="{FF2B5EF4-FFF2-40B4-BE49-F238E27FC236}">
                <a16:creationId xmlns:a16="http://schemas.microsoft.com/office/drawing/2014/main" id="{28095F15-DA08-20F7-D09D-09EEB71082DF}"/>
              </a:ext>
            </a:extLst>
          </p:cNvPr>
          <p:cNvSpPr txBox="1"/>
          <p:nvPr/>
        </p:nvSpPr>
        <p:spPr>
          <a:xfrm>
            <a:off x="8102901" y="2770592"/>
            <a:ext cx="1212351" cy="523220"/>
          </a:xfrm>
          <a:prstGeom prst="rect">
            <a:avLst/>
          </a:prstGeom>
          <a:noFill/>
        </p:spPr>
        <p:txBody>
          <a:bodyPr wrap="square" rtlCol="0">
            <a:spAutoFit/>
          </a:bodyPr>
          <a:lstStyle/>
          <a:p>
            <a:r>
              <a:rPr lang="en-US" sz="2800" b="1" dirty="0">
                <a:latin typeface="Consolas" panose="020B0609020204030204" pitchFamily="49" charset="0"/>
              </a:rPr>
              <a:t>3</a:t>
            </a:r>
            <a:endParaRPr lang="en-IN" sz="2800" b="1" dirty="0">
              <a:latin typeface="Consolas" panose="020B0609020204030204" pitchFamily="49" charset="0"/>
            </a:endParaRPr>
          </a:p>
        </p:txBody>
      </p:sp>
      <p:sp>
        <p:nvSpPr>
          <p:cNvPr id="49" name="TextBox 48">
            <a:extLst>
              <a:ext uri="{FF2B5EF4-FFF2-40B4-BE49-F238E27FC236}">
                <a16:creationId xmlns:a16="http://schemas.microsoft.com/office/drawing/2014/main" id="{1611CE27-4762-3FC3-8D22-2F0E1E3CC65C}"/>
              </a:ext>
            </a:extLst>
          </p:cNvPr>
          <p:cNvSpPr txBox="1"/>
          <p:nvPr/>
        </p:nvSpPr>
        <p:spPr>
          <a:xfrm>
            <a:off x="1895584" y="3816840"/>
            <a:ext cx="1212351" cy="523220"/>
          </a:xfrm>
          <a:prstGeom prst="rect">
            <a:avLst/>
          </a:prstGeom>
          <a:noFill/>
        </p:spPr>
        <p:txBody>
          <a:bodyPr wrap="square" rtlCol="0">
            <a:spAutoFit/>
          </a:bodyPr>
          <a:lstStyle/>
          <a:p>
            <a:r>
              <a:rPr lang="en-US" sz="2800" b="1" dirty="0">
                <a:latin typeface="Consolas" panose="020B0609020204030204" pitchFamily="49" charset="0"/>
              </a:rPr>
              <a:t>4</a:t>
            </a:r>
            <a:endParaRPr lang="en-IN" sz="2800" b="1" dirty="0">
              <a:latin typeface="Consolas" panose="020B0609020204030204" pitchFamily="49" charset="0"/>
            </a:endParaRPr>
          </a:p>
        </p:txBody>
      </p:sp>
      <p:sp>
        <p:nvSpPr>
          <p:cNvPr id="50" name="TextBox 49">
            <a:extLst>
              <a:ext uri="{FF2B5EF4-FFF2-40B4-BE49-F238E27FC236}">
                <a16:creationId xmlns:a16="http://schemas.microsoft.com/office/drawing/2014/main" id="{95D9FABE-532E-725F-2DF0-F94F1A9AF846}"/>
              </a:ext>
            </a:extLst>
          </p:cNvPr>
          <p:cNvSpPr txBox="1"/>
          <p:nvPr/>
        </p:nvSpPr>
        <p:spPr>
          <a:xfrm>
            <a:off x="3681572" y="3804856"/>
            <a:ext cx="1212351" cy="523220"/>
          </a:xfrm>
          <a:prstGeom prst="rect">
            <a:avLst/>
          </a:prstGeom>
          <a:noFill/>
        </p:spPr>
        <p:txBody>
          <a:bodyPr wrap="square" rtlCol="0">
            <a:spAutoFit/>
          </a:bodyPr>
          <a:lstStyle/>
          <a:p>
            <a:r>
              <a:rPr lang="en-US" sz="2800" b="1" dirty="0">
                <a:latin typeface="Consolas" panose="020B0609020204030204" pitchFamily="49" charset="0"/>
              </a:rPr>
              <a:t>5</a:t>
            </a:r>
            <a:endParaRPr lang="en-IN" sz="2800" b="1" dirty="0">
              <a:latin typeface="Consolas" panose="020B0609020204030204" pitchFamily="49" charset="0"/>
            </a:endParaRPr>
          </a:p>
        </p:txBody>
      </p:sp>
      <p:sp>
        <p:nvSpPr>
          <p:cNvPr id="51" name="TextBox 50">
            <a:extLst>
              <a:ext uri="{FF2B5EF4-FFF2-40B4-BE49-F238E27FC236}">
                <a16:creationId xmlns:a16="http://schemas.microsoft.com/office/drawing/2014/main" id="{4DC294B0-F5EF-69FD-BAB7-44EF02095555}"/>
              </a:ext>
            </a:extLst>
          </p:cNvPr>
          <p:cNvSpPr txBox="1"/>
          <p:nvPr/>
        </p:nvSpPr>
        <p:spPr>
          <a:xfrm>
            <a:off x="6947044" y="3998355"/>
            <a:ext cx="1212351" cy="523220"/>
          </a:xfrm>
          <a:prstGeom prst="rect">
            <a:avLst/>
          </a:prstGeom>
          <a:noFill/>
        </p:spPr>
        <p:txBody>
          <a:bodyPr wrap="square" rtlCol="0">
            <a:spAutoFit/>
          </a:bodyPr>
          <a:lstStyle/>
          <a:p>
            <a:r>
              <a:rPr lang="en-US" sz="2800" b="1" dirty="0">
                <a:latin typeface="Consolas" panose="020B0609020204030204" pitchFamily="49" charset="0"/>
              </a:rPr>
              <a:t>6</a:t>
            </a:r>
            <a:endParaRPr lang="en-IN" sz="2800" b="1" dirty="0">
              <a:latin typeface="Consolas" panose="020B0609020204030204" pitchFamily="49" charset="0"/>
            </a:endParaRPr>
          </a:p>
        </p:txBody>
      </p:sp>
      <p:sp>
        <p:nvSpPr>
          <p:cNvPr id="52" name="TextBox 51">
            <a:extLst>
              <a:ext uri="{FF2B5EF4-FFF2-40B4-BE49-F238E27FC236}">
                <a16:creationId xmlns:a16="http://schemas.microsoft.com/office/drawing/2014/main" id="{CDDD7110-3E03-9C79-E8FA-403E6865AC33}"/>
              </a:ext>
            </a:extLst>
          </p:cNvPr>
          <p:cNvSpPr txBox="1"/>
          <p:nvPr/>
        </p:nvSpPr>
        <p:spPr>
          <a:xfrm>
            <a:off x="9924840" y="4048015"/>
            <a:ext cx="1212351" cy="523220"/>
          </a:xfrm>
          <a:prstGeom prst="rect">
            <a:avLst/>
          </a:prstGeom>
          <a:noFill/>
        </p:spPr>
        <p:txBody>
          <a:bodyPr wrap="square" rtlCol="0">
            <a:spAutoFit/>
          </a:bodyPr>
          <a:lstStyle/>
          <a:p>
            <a:r>
              <a:rPr lang="en-US" sz="2800" b="1" dirty="0">
                <a:latin typeface="Consolas" panose="020B0609020204030204" pitchFamily="49" charset="0"/>
              </a:rPr>
              <a:t>7</a:t>
            </a:r>
            <a:endParaRPr lang="en-IN" sz="2800" b="1" dirty="0">
              <a:latin typeface="Consolas" panose="020B0609020204030204" pitchFamily="49" charset="0"/>
            </a:endParaRPr>
          </a:p>
        </p:txBody>
      </p:sp>
      <p:sp>
        <p:nvSpPr>
          <p:cNvPr id="53" name="TextBox 52">
            <a:extLst>
              <a:ext uri="{FF2B5EF4-FFF2-40B4-BE49-F238E27FC236}">
                <a16:creationId xmlns:a16="http://schemas.microsoft.com/office/drawing/2014/main" id="{B8837B14-4A1D-F64E-5C8C-3D36C5AF1DDC}"/>
              </a:ext>
            </a:extLst>
          </p:cNvPr>
          <p:cNvSpPr txBox="1"/>
          <p:nvPr/>
        </p:nvSpPr>
        <p:spPr>
          <a:xfrm>
            <a:off x="2926406" y="4899054"/>
            <a:ext cx="1212351" cy="523220"/>
          </a:xfrm>
          <a:prstGeom prst="rect">
            <a:avLst/>
          </a:prstGeom>
          <a:noFill/>
        </p:spPr>
        <p:txBody>
          <a:bodyPr wrap="square" rtlCol="0">
            <a:spAutoFit/>
          </a:bodyPr>
          <a:lstStyle/>
          <a:p>
            <a:r>
              <a:rPr lang="en-US" sz="2800" b="1" dirty="0">
                <a:latin typeface="Consolas" panose="020B0609020204030204" pitchFamily="49" charset="0"/>
              </a:rPr>
              <a:t>8</a:t>
            </a:r>
            <a:endParaRPr lang="en-IN" sz="2800" b="1" dirty="0">
              <a:latin typeface="Consolas" panose="020B0609020204030204" pitchFamily="49" charset="0"/>
            </a:endParaRPr>
          </a:p>
        </p:txBody>
      </p:sp>
      <p:sp>
        <p:nvSpPr>
          <p:cNvPr id="54" name="TextBox 53">
            <a:extLst>
              <a:ext uri="{FF2B5EF4-FFF2-40B4-BE49-F238E27FC236}">
                <a16:creationId xmlns:a16="http://schemas.microsoft.com/office/drawing/2014/main" id="{6155619B-7F79-DF1B-0510-0D99B3CCFB5D}"/>
              </a:ext>
            </a:extLst>
          </p:cNvPr>
          <p:cNvSpPr txBox="1"/>
          <p:nvPr/>
        </p:nvSpPr>
        <p:spPr>
          <a:xfrm>
            <a:off x="4250059" y="5924754"/>
            <a:ext cx="1212351" cy="523220"/>
          </a:xfrm>
          <a:prstGeom prst="rect">
            <a:avLst/>
          </a:prstGeom>
          <a:noFill/>
        </p:spPr>
        <p:txBody>
          <a:bodyPr wrap="square" rtlCol="0">
            <a:spAutoFit/>
          </a:bodyPr>
          <a:lstStyle/>
          <a:p>
            <a:r>
              <a:rPr lang="en-US" sz="2800" b="1" dirty="0">
                <a:latin typeface="Consolas" panose="020B0609020204030204" pitchFamily="49" charset="0"/>
              </a:rPr>
              <a:t>9</a:t>
            </a:r>
            <a:endParaRPr lang="en-IN" sz="2800" b="1" dirty="0">
              <a:latin typeface="Consolas" panose="020B0609020204030204" pitchFamily="49" charset="0"/>
            </a:endParaRPr>
          </a:p>
        </p:txBody>
      </p:sp>
      <p:sp>
        <p:nvSpPr>
          <p:cNvPr id="55" name="TextBox 54">
            <a:extLst>
              <a:ext uri="{FF2B5EF4-FFF2-40B4-BE49-F238E27FC236}">
                <a16:creationId xmlns:a16="http://schemas.microsoft.com/office/drawing/2014/main" id="{2F5574B1-89C2-E48E-103A-FC5FD9AC5499}"/>
              </a:ext>
            </a:extLst>
          </p:cNvPr>
          <p:cNvSpPr txBox="1"/>
          <p:nvPr/>
        </p:nvSpPr>
        <p:spPr>
          <a:xfrm>
            <a:off x="8573775" y="5583994"/>
            <a:ext cx="1212351" cy="523220"/>
          </a:xfrm>
          <a:prstGeom prst="rect">
            <a:avLst/>
          </a:prstGeom>
          <a:noFill/>
        </p:spPr>
        <p:txBody>
          <a:bodyPr wrap="square" rtlCol="0">
            <a:spAutoFit/>
          </a:bodyPr>
          <a:lstStyle/>
          <a:p>
            <a:r>
              <a:rPr lang="en-US" sz="2800" b="1" dirty="0">
                <a:latin typeface="Consolas" panose="020B0609020204030204" pitchFamily="49" charset="0"/>
              </a:rPr>
              <a:t>10</a:t>
            </a:r>
            <a:endParaRPr lang="en-IN" sz="2800" b="1" dirty="0">
              <a:latin typeface="Consolas" panose="020B0609020204030204" pitchFamily="49" charset="0"/>
            </a:endParaRPr>
          </a:p>
        </p:txBody>
      </p:sp>
      <p:sp>
        <p:nvSpPr>
          <p:cNvPr id="56" name="TextBox 55">
            <a:extLst>
              <a:ext uri="{FF2B5EF4-FFF2-40B4-BE49-F238E27FC236}">
                <a16:creationId xmlns:a16="http://schemas.microsoft.com/office/drawing/2014/main" id="{E34B162F-2FD0-D8E2-599C-6678C02F11C3}"/>
              </a:ext>
            </a:extLst>
          </p:cNvPr>
          <p:cNvSpPr txBox="1"/>
          <p:nvPr/>
        </p:nvSpPr>
        <p:spPr>
          <a:xfrm>
            <a:off x="8311793" y="1280186"/>
            <a:ext cx="2085654" cy="369332"/>
          </a:xfrm>
          <a:prstGeom prst="rect">
            <a:avLst/>
          </a:prstGeom>
          <a:noFill/>
        </p:spPr>
        <p:txBody>
          <a:bodyPr wrap="square" rtlCol="0">
            <a:spAutoFit/>
          </a:bodyPr>
          <a:lstStyle/>
          <a:p>
            <a:r>
              <a:rPr lang="en-US" b="1"/>
              <a:t>DEGREE?</a:t>
            </a:r>
            <a:endParaRPr lang="en-US" b="1"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94504485-D6FC-7D7C-5A34-106D58B01247}"/>
                  </a:ext>
                </a:extLst>
              </p14:cNvPr>
              <p14:cNvContentPartPr/>
              <p14:nvPr/>
            </p14:nvContentPartPr>
            <p14:xfrm>
              <a:off x="996480" y="737280"/>
              <a:ext cx="10198440" cy="5925960"/>
            </p14:xfrm>
          </p:contentPart>
        </mc:Choice>
        <mc:Fallback xmlns="">
          <p:pic>
            <p:nvPicPr>
              <p:cNvPr id="12" name="Ink 11">
                <a:extLst>
                  <a:ext uri="{FF2B5EF4-FFF2-40B4-BE49-F238E27FC236}">
                    <a16:creationId xmlns:a16="http://schemas.microsoft.com/office/drawing/2014/main" id="{94504485-D6FC-7D7C-5A34-106D58B01247}"/>
                  </a:ext>
                </a:extLst>
              </p:cNvPr>
              <p:cNvPicPr/>
              <p:nvPr/>
            </p:nvPicPr>
            <p:blipFill>
              <a:blip r:embed="rId4"/>
              <a:stretch>
                <a:fillRect/>
              </a:stretch>
            </p:blipFill>
            <p:spPr>
              <a:xfrm>
                <a:off x="987120" y="727920"/>
                <a:ext cx="10217160" cy="5944680"/>
              </a:xfrm>
              <a:prstGeom prst="rect">
                <a:avLst/>
              </a:prstGeom>
            </p:spPr>
          </p:pic>
        </mc:Fallback>
      </mc:AlternateContent>
    </p:spTree>
    <p:extLst>
      <p:ext uri="{BB962C8B-B14F-4D97-AF65-F5344CB8AC3E}">
        <p14:creationId xmlns:p14="http://schemas.microsoft.com/office/powerpoint/2010/main" val="661744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3F00-325E-8A41-82AD-20D0F1860284}"/>
              </a:ext>
            </a:extLst>
          </p:cNvPr>
          <p:cNvSpPr>
            <a:spLocks noGrp="1"/>
          </p:cNvSpPr>
          <p:nvPr>
            <p:ph type="title"/>
          </p:nvPr>
        </p:nvSpPr>
        <p:spPr/>
        <p:txBody>
          <a:bodyPr/>
          <a:lstStyle/>
          <a:p>
            <a:r>
              <a:rPr lang="en-US" dirty="0"/>
              <a:t>Type (Binary Tree)</a:t>
            </a:r>
            <a:endParaRPr lang="en-IN" dirty="0"/>
          </a:p>
        </p:txBody>
      </p:sp>
      <p:sp>
        <p:nvSpPr>
          <p:cNvPr id="3" name="Content Placeholder 2">
            <a:extLst>
              <a:ext uri="{FF2B5EF4-FFF2-40B4-BE49-F238E27FC236}">
                <a16:creationId xmlns:a16="http://schemas.microsoft.com/office/drawing/2014/main" id="{F389CA78-5EC7-7C2B-61A5-D1C54FE9AB80}"/>
              </a:ext>
            </a:extLst>
          </p:cNvPr>
          <p:cNvSpPr>
            <a:spLocks noGrp="1"/>
          </p:cNvSpPr>
          <p:nvPr>
            <p:ph idx="1"/>
          </p:nvPr>
        </p:nvSpPr>
        <p:spPr/>
        <p:txBody>
          <a:bodyPr/>
          <a:lstStyle/>
          <a:p>
            <a:pPr marL="0" indent="0">
              <a:buNone/>
            </a:pPr>
            <a:r>
              <a:rPr lang="en-US" dirty="0">
                <a:latin typeface="Consolas" panose="020B0609020204030204" pitchFamily="49" charset="0"/>
              </a:rPr>
              <a:t>struct node {</a:t>
            </a:r>
          </a:p>
          <a:p>
            <a:pPr marL="0" indent="0">
              <a:buNone/>
            </a:pP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99CA15B-3401-906A-DCE6-2BEB9AEE0CD6}"/>
                  </a:ext>
                </a:extLst>
              </p14:cNvPr>
              <p14:cNvContentPartPr/>
              <p14:nvPr/>
            </p14:nvContentPartPr>
            <p14:xfrm>
              <a:off x="1032120" y="2272680"/>
              <a:ext cx="3674160" cy="1286640"/>
            </p14:xfrm>
          </p:contentPart>
        </mc:Choice>
        <mc:Fallback xmlns="">
          <p:pic>
            <p:nvPicPr>
              <p:cNvPr id="4" name="Ink 3">
                <a:extLst>
                  <a:ext uri="{FF2B5EF4-FFF2-40B4-BE49-F238E27FC236}">
                    <a16:creationId xmlns:a16="http://schemas.microsoft.com/office/drawing/2014/main" id="{099CA15B-3401-906A-DCE6-2BEB9AEE0CD6}"/>
                  </a:ext>
                </a:extLst>
              </p:cNvPr>
              <p:cNvPicPr/>
              <p:nvPr/>
            </p:nvPicPr>
            <p:blipFill>
              <a:blip r:embed="rId3"/>
              <a:stretch>
                <a:fillRect/>
              </a:stretch>
            </p:blipFill>
            <p:spPr>
              <a:xfrm>
                <a:off x="1022760" y="2263320"/>
                <a:ext cx="3692880" cy="1305360"/>
              </a:xfrm>
              <a:prstGeom prst="rect">
                <a:avLst/>
              </a:prstGeom>
            </p:spPr>
          </p:pic>
        </mc:Fallback>
      </mc:AlternateContent>
    </p:spTree>
    <p:extLst>
      <p:ext uri="{BB962C8B-B14F-4D97-AF65-F5344CB8AC3E}">
        <p14:creationId xmlns:p14="http://schemas.microsoft.com/office/powerpoint/2010/main" val="275625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D9E7-7A84-F5B4-581D-6AB47B5A7E39}"/>
              </a:ext>
            </a:extLst>
          </p:cNvPr>
          <p:cNvSpPr>
            <a:spLocks noGrp="1"/>
          </p:cNvSpPr>
          <p:nvPr>
            <p:ph type="title"/>
          </p:nvPr>
        </p:nvSpPr>
        <p:spPr/>
        <p:txBody>
          <a:bodyPr/>
          <a:lstStyle/>
          <a:p>
            <a:r>
              <a:rPr lang="en-US" dirty="0"/>
              <a:t>Complete binary tree</a:t>
            </a:r>
            <a:endParaRPr lang="en-IN" dirty="0"/>
          </a:p>
        </p:txBody>
      </p:sp>
      <p:sp>
        <p:nvSpPr>
          <p:cNvPr id="3" name="Content Placeholder 2">
            <a:extLst>
              <a:ext uri="{FF2B5EF4-FFF2-40B4-BE49-F238E27FC236}">
                <a16:creationId xmlns:a16="http://schemas.microsoft.com/office/drawing/2014/main" id="{5AAAFD8E-CFF2-573D-FE4E-ACA6AE5BB06F}"/>
              </a:ext>
            </a:extLst>
          </p:cNvPr>
          <p:cNvSpPr>
            <a:spLocks noGrp="1"/>
          </p:cNvSpPr>
          <p:nvPr>
            <p:ph idx="1"/>
          </p:nvPr>
        </p:nvSpPr>
        <p:spPr/>
        <p:txBody>
          <a:bodyPr/>
          <a:lstStyle/>
          <a:p>
            <a:r>
              <a:rPr lang="en-US" dirty="0"/>
              <a:t>In a complete binary tree, all the leaves have the same depth</a:t>
            </a:r>
          </a:p>
          <a:p>
            <a:endParaRPr lang="en-US" dirty="0"/>
          </a:p>
          <a:p>
            <a:r>
              <a:rPr lang="en-US" dirty="0"/>
              <a:t>All the internal nodes have degree two</a:t>
            </a:r>
          </a:p>
          <a:p>
            <a:endParaRPr lang="en-US" dirty="0"/>
          </a:p>
          <a:p>
            <a:endParaRPr lang="en-IN" dirty="0"/>
          </a:p>
        </p:txBody>
      </p:sp>
    </p:spTree>
    <p:extLst>
      <p:ext uri="{BB962C8B-B14F-4D97-AF65-F5344CB8AC3E}">
        <p14:creationId xmlns:p14="http://schemas.microsoft.com/office/powerpoint/2010/main" val="283104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727A-1FF1-FC2E-B173-E38AAC7A2D1D}"/>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61AC925-1FBB-249B-577A-4780F0ADCCDB}"/>
              </a:ext>
            </a:extLst>
          </p:cNvPr>
          <p:cNvSpPr>
            <a:spLocks noGrp="1"/>
          </p:cNvSpPr>
          <p:nvPr>
            <p:ph idx="1"/>
          </p:nvPr>
        </p:nvSpPr>
        <p:spPr/>
        <p:txBody>
          <a:bodyPr/>
          <a:lstStyle/>
          <a:p>
            <a:r>
              <a:rPr lang="en-US" dirty="0"/>
              <a:t>Read chapter-4 from Mark Allen Weiss</a:t>
            </a:r>
          </a:p>
          <a:p>
            <a:r>
              <a:rPr lang="en-US" dirty="0"/>
              <a:t>Read chapter-12 from </a:t>
            </a:r>
            <a:r>
              <a:rPr lang="en-US" dirty="0" err="1"/>
              <a:t>Cormen</a:t>
            </a:r>
            <a:r>
              <a:rPr lang="en-US" dirty="0"/>
              <a:t> et al.</a:t>
            </a:r>
          </a:p>
        </p:txBody>
      </p:sp>
    </p:spTree>
    <p:extLst>
      <p:ext uri="{BB962C8B-B14F-4D97-AF65-F5344CB8AC3E}">
        <p14:creationId xmlns:p14="http://schemas.microsoft.com/office/powerpoint/2010/main" val="2906424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C0AF-46E5-7312-3533-1DEC71FB9520}"/>
              </a:ext>
            </a:extLst>
          </p:cNvPr>
          <p:cNvSpPr>
            <a:spLocks noGrp="1"/>
          </p:cNvSpPr>
          <p:nvPr>
            <p:ph type="title"/>
          </p:nvPr>
        </p:nvSpPr>
        <p:spPr/>
        <p:txBody>
          <a:bodyPr/>
          <a:lstStyle/>
          <a:p>
            <a:r>
              <a:rPr lang="en-US" dirty="0"/>
              <a:t>Complete binary tree</a:t>
            </a:r>
            <a:endParaRPr lang="en-IN" dirty="0"/>
          </a:p>
        </p:txBody>
      </p:sp>
      <p:sp>
        <p:nvSpPr>
          <p:cNvPr id="4" name="Oval 3">
            <a:extLst>
              <a:ext uri="{FF2B5EF4-FFF2-40B4-BE49-F238E27FC236}">
                <a16:creationId xmlns:a16="http://schemas.microsoft.com/office/drawing/2014/main" id="{EA4E3AC8-0DF6-3D72-ABCD-0DBEFBA28B5C}"/>
              </a:ext>
            </a:extLst>
          </p:cNvPr>
          <p:cNvSpPr/>
          <p:nvPr/>
        </p:nvSpPr>
        <p:spPr>
          <a:xfrm>
            <a:off x="5465850" y="256399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CDEFFE63-5D1E-5AAC-9C9F-BF1F963A0140}"/>
              </a:ext>
            </a:extLst>
          </p:cNvPr>
          <p:cNvSpPr/>
          <p:nvPr/>
        </p:nvSpPr>
        <p:spPr>
          <a:xfrm>
            <a:off x="3029170" y="351777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1C849033-BC8B-8030-8052-95163F576F88}"/>
              </a:ext>
            </a:extLst>
          </p:cNvPr>
          <p:cNvSpPr/>
          <p:nvPr/>
        </p:nvSpPr>
        <p:spPr>
          <a:xfrm>
            <a:off x="8310077" y="3589692"/>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B710BC79-E606-5936-C26C-C380C72A7692}"/>
              </a:ext>
            </a:extLst>
          </p:cNvPr>
          <p:cNvSpPr/>
          <p:nvPr/>
        </p:nvSpPr>
        <p:spPr>
          <a:xfrm>
            <a:off x="7106292" y="477978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089ADBC-781B-5681-49CF-40AB52A19789}"/>
              </a:ext>
            </a:extLst>
          </p:cNvPr>
          <p:cNvSpPr/>
          <p:nvPr/>
        </p:nvSpPr>
        <p:spPr>
          <a:xfrm>
            <a:off x="10042996" y="476779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3699CFB7-4584-C0CC-52CF-6F837AEB404F}"/>
              </a:ext>
            </a:extLst>
          </p:cNvPr>
          <p:cNvSpPr/>
          <p:nvPr/>
        </p:nvSpPr>
        <p:spPr>
          <a:xfrm>
            <a:off x="6352858" y="584486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C179942-A16A-773A-9F30-0F6089CBAE70}"/>
              </a:ext>
            </a:extLst>
          </p:cNvPr>
          <p:cNvSpPr/>
          <p:nvPr/>
        </p:nvSpPr>
        <p:spPr>
          <a:xfrm>
            <a:off x="2025726" y="455888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B408E332-7898-4156-E9C5-82D39E57918C}"/>
              </a:ext>
            </a:extLst>
          </p:cNvPr>
          <p:cNvSpPr/>
          <p:nvPr/>
        </p:nvSpPr>
        <p:spPr>
          <a:xfrm>
            <a:off x="3883632" y="4546902"/>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DC310F89-95F5-AA93-895B-0E8018F90778}"/>
              </a:ext>
            </a:extLst>
          </p:cNvPr>
          <p:cNvCxnSpPr>
            <a:stCxn id="4" idx="2"/>
            <a:endCxn id="5" idx="0"/>
          </p:cNvCxnSpPr>
          <p:nvPr/>
        </p:nvCxnSpPr>
        <p:spPr>
          <a:xfrm flipH="1">
            <a:off x="3517193" y="2992642"/>
            <a:ext cx="1948657" cy="525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B7E40B6-1306-83A2-B431-68A8F8AFC5D9}"/>
              </a:ext>
            </a:extLst>
          </p:cNvPr>
          <p:cNvCxnSpPr>
            <a:stCxn id="4" idx="6"/>
            <a:endCxn id="6" idx="0"/>
          </p:cNvCxnSpPr>
          <p:nvPr/>
        </p:nvCxnSpPr>
        <p:spPr>
          <a:xfrm>
            <a:off x="6441895" y="2992642"/>
            <a:ext cx="2356205" cy="59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E5DAE4-6506-BBDB-479D-2D33684CDB03}"/>
              </a:ext>
            </a:extLst>
          </p:cNvPr>
          <p:cNvCxnSpPr>
            <a:stCxn id="6" idx="6"/>
            <a:endCxn id="8" idx="0"/>
          </p:cNvCxnSpPr>
          <p:nvPr/>
        </p:nvCxnSpPr>
        <p:spPr>
          <a:xfrm>
            <a:off x="9286122" y="4018344"/>
            <a:ext cx="1244897" cy="74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CD28535-0D61-8558-27C5-D8CAF72A792C}"/>
              </a:ext>
            </a:extLst>
          </p:cNvPr>
          <p:cNvCxnSpPr>
            <a:stCxn id="6" idx="2"/>
          </p:cNvCxnSpPr>
          <p:nvPr/>
        </p:nvCxnSpPr>
        <p:spPr>
          <a:xfrm flipH="1">
            <a:off x="7500134" y="4018344"/>
            <a:ext cx="809943" cy="851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8F6CFB7-0EC8-4275-ADDB-22F738FB271D}"/>
              </a:ext>
            </a:extLst>
          </p:cNvPr>
          <p:cNvCxnSpPr>
            <a:stCxn id="5" idx="3"/>
            <a:endCxn id="10" idx="7"/>
          </p:cNvCxnSpPr>
          <p:nvPr/>
        </p:nvCxnSpPr>
        <p:spPr>
          <a:xfrm flipH="1">
            <a:off x="2858833" y="4249527"/>
            <a:ext cx="313275" cy="43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3BBF25-7FAC-1F38-47FE-986AAB62EFE4}"/>
              </a:ext>
            </a:extLst>
          </p:cNvPr>
          <p:cNvCxnSpPr>
            <a:stCxn id="5" idx="5"/>
            <a:endCxn id="11" idx="0"/>
          </p:cNvCxnSpPr>
          <p:nvPr/>
        </p:nvCxnSpPr>
        <p:spPr>
          <a:xfrm>
            <a:off x="3862277" y="4249527"/>
            <a:ext cx="509378" cy="29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0A3C390-4BF4-F4EE-1995-52E58A36EBC6}"/>
              </a:ext>
            </a:extLst>
          </p:cNvPr>
          <p:cNvSpPr txBox="1"/>
          <p:nvPr/>
        </p:nvSpPr>
        <p:spPr>
          <a:xfrm>
            <a:off x="5774078" y="2661002"/>
            <a:ext cx="1212351" cy="523220"/>
          </a:xfrm>
          <a:prstGeom prst="rect">
            <a:avLst/>
          </a:prstGeom>
          <a:noFill/>
        </p:spPr>
        <p:txBody>
          <a:bodyPr wrap="square" rtlCol="0">
            <a:spAutoFit/>
          </a:bodyPr>
          <a:lstStyle/>
          <a:p>
            <a:r>
              <a:rPr lang="en-US" sz="2800" b="1" dirty="0">
                <a:latin typeface="Consolas" panose="020B0609020204030204" pitchFamily="49" charset="0"/>
              </a:rPr>
              <a:t>1</a:t>
            </a:r>
            <a:endParaRPr lang="en-IN" sz="2800" b="1" dirty="0">
              <a:latin typeface="Consolas" panose="020B0609020204030204" pitchFamily="49" charset="0"/>
            </a:endParaRPr>
          </a:p>
        </p:txBody>
      </p:sp>
      <p:sp>
        <p:nvSpPr>
          <p:cNvPr id="19" name="TextBox 18">
            <a:extLst>
              <a:ext uri="{FF2B5EF4-FFF2-40B4-BE49-F238E27FC236}">
                <a16:creationId xmlns:a16="http://schemas.microsoft.com/office/drawing/2014/main" id="{8936A84A-64AC-E3F9-4AA2-C9CFF33F26DD}"/>
              </a:ext>
            </a:extLst>
          </p:cNvPr>
          <p:cNvSpPr txBox="1"/>
          <p:nvPr/>
        </p:nvSpPr>
        <p:spPr>
          <a:xfrm>
            <a:off x="3286021" y="3573686"/>
            <a:ext cx="1212351" cy="523220"/>
          </a:xfrm>
          <a:prstGeom prst="rect">
            <a:avLst/>
          </a:prstGeom>
          <a:noFill/>
        </p:spPr>
        <p:txBody>
          <a:bodyPr wrap="square" rtlCol="0">
            <a:spAutoFit/>
          </a:bodyPr>
          <a:lstStyle/>
          <a:p>
            <a:r>
              <a:rPr lang="en-US" sz="2800" b="1" dirty="0">
                <a:latin typeface="Consolas" panose="020B0609020204030204" pitchFamily="49" charset="0"/>
              </a:rPr>
              <a:t>2</a:t>
            </a:r>
            <a:endParaRPr lang="en-IN" sz="2800" b="1" dirty="0">
              <a:latin typeface="Consolas" panose="020B0609020204030204" pitchFamily="49" charset="0"/>
            </a:endParaRPr>
          </a:p>
        </p:txBody>
      </p:sp>
      <p:sp>
        <p:nvSpPr>
          <p:cNvPr id="20" name="TextBox 19">
            <a:extLst>
              <a:ext uri="{FF2B5EF4-FFF2-40B4-BE49-F238E27FC236}">
                <a16:creationId xmlns:a16="http://schemas.microsoft.com/office/drawing/2014/main" id="{69D0E28C-C2D3-9C9F-363F-F9B734D81A42}"/>
              </a:ext>
            </a:extLst>
          </p:cNvPr>
          <p:cNvSpPr txBox="1"/>
          <p:nvPr/>
        </p:nvSpPr>
        <p:spPr>
          <a:xfrm>
            <a:off x="8575511" y="3643894"/>
            <a:ext cx="1212351" cy="523220"/>
          </a:xfrm>
          <a:prstGeom prst="rect">
            <a:avLst/>
          </a:prstGeom>
          <a:noFill/>
        </p:spPr>
        <p:txBody>
          <a:bodyPr wrap="square" rtlCol="0">
            <a:spAutoFit/>
          </a:bodyPr>
          <a:lstStyle/>
          <a:p>
            <a:r>
              <a:rPr lang="en-US" sz="2800" b="1" dirty="0">
                <a:latin typeface="Consolas" panose="020B0609020204030204" pitchFamily="49" charset="0"/>
              </a:rPr>
              <a:t>3</a:t>
            </a:r>
            <a:endParaRPr lang="en-IN" sz="2800" b="1" dirty="0">
              <a:latin typeface="Consolas" panose="020B0609020204030204" pitchFamily="49" charset="0"/>
            </a:endParaRPr>
          </a:p>
        </p:txBody>
      </p:sp>
      <p:sp>
        <p:nvSpPr>
          <p:cNvPr id="21" name="TextBox 20">
            <a:extLst>
              <a:ext uri="{FF2B5EF4-FFF2-40B4-BE49-F238E27FC236}">
                <a16:creationId xmlns:a16="http://schemas.microsoft.com/office/drawing/2014/main" id="{740BCD77-D2B0-A8EC-668F-9E211A03B596}"/>
              </a:ext>
            </a:extLst>
          </p:cNvPr>
          <p:cNvSpPr txBox="1"/>
          <p:nvPr/>
        </p:nvSpPr>
        <p:spPr>
          <a:xfrm>
            <a:off x="2368194" y="4690142"/>
            <a:ext cx="1212351" cy="523220"/>
          </a:xfrm>
          <a:prstGeom prst="rect">
            <a:avLst/>
          </a:prstGeom>
          <a:noFill/>
        </p:spPr>
        <p:txBody>
          <a:bodyPr wrap="square" rtlCol="0">
            <a:spAutoFit/>
          </a:bodyPr>
          <a:lstStyle/>
          <a:p>
            <a:r>
              <a:rPr lang="en-US" sz="2800" b="1" dirty="0">
                <a:latin typeface="Consolas" panose="020B0609020204030204" pitchFamily="49" charset="0"/>
              </a:rPr>
              <a:t>4</a:t>
            </a:r>
            <a:endParaRPr lang="en-IN" sz="2800" b="1" dirty="0">
              <a:latin typeface="Consolas" panose="020B0609020204030204" pitchFamily="49" charset="0"/>
            </a:endParaRPr>
          </a:p>
        </p:txBody>
      </p:sp>
      <p:sp>
        <p:nvSpPr>
          <p:cNvPr id="22" name="TextBox 21">
            <a:extLst>
              <a:ext uri="{FF2B5EF4-FFF2-40B4-BE49-F238E27FC236}">
                <a16:creationId xmlns:a16="http://schemas.microsoft.com/office/drawing/2014/main" id="{E84CA936-F44D-242F-8766-D297480AEFF8}"/>
              </a:ext>
            </a:extLst>
          </p:cNvPr>
          <p:cNvSpPr txBox="1"/>
          <p:nvPr/>
        </p:nvSpPr>
        <p:spPr>
          <a:xfrm>
            <a:off x="4154182" y="4678158"/>
            <a:ext cx="1212351" cy="523220"/>
          </a:xfrm>
          <a:prstGeom prst="rect">
            <a:avLst/>
          </a:prstGeom>
          <a:noFill/>
        </p:spPr>
        <p:txBody>
          <a:bodyPr wrap="square" rtlCol="0">
            <a:spAutoFit/>
          </a:bodyPr>
          <a:lstStyle/>
          <a:p>
            <a:r>
              <a:rPr lang="en-US" sz="2800" b="1" dirty="0">
                <a:latin typeface="Consolas" panose="020B0609020204030204" pitchFamily="49" charset="0"/>
              </a:rPr>
              <a:t>5</a:t>
            </a:r>
            <a:endParaRPr lang="en-IN" sz="2800" b="1" dirty="0">
              <a:latin typeface="Consolas" panose="020B0609020204030204" pitchFamily="49" charset="0"/>
            </a:endParaRPr>
          </a:p>
        </p:txBody>
      </p:sp>
      <p:sp>
        <p:nvSpPr>
          <p:cNvPr id="23" name="TextBox 22">
            <a:extLst>
              <a:ext uri="{FF2B5EF4-FFF2-40B4-BE49-F238E27FC236}">
                <a16:creationId xmlns:a16="http://schemas.microsoft.com/office/drawing/2014/main" id="{551DFC87-D944-4592-C231-0CDD6005BEB2}"/>
              </a:ext>
            </a:extLst>
          </p:cNvPr>
          <p:cNvSpPr txBox="1"/>
          <p:nvPr/>
        </p:nvSpPr>
        <p:spPr>
          <a:xfrm>
            <a:off x="7419654" y="4871657"/>
            <a:ext cx="1212351" cy="523220"/>
          </a:xfrm>
          <a:prstGeom prst="rect">
            <a:avLst/>
          </a:prstGeom>
          <a:noFill/>
        </p:spPr>
        <p:txBody>
          <a:bodyPr wrap="square" rtlCol="0">
            <a:spAutoFit/>
          </a:bodyPr>
          <a:lstStyle/>
          <a:p>
            <a:r>
              <a:rPr lang="en-US" sz="2800" b="1" dirty="0">
                <a:latin typeface="Consolas" panose="020B0609020204030204" pitchFamily="49" charset="0"/>
              </a:rPr>
              <a:t>6</a:t>
            </a:r>
            <a:endParaRPr lang="en-IN" sz="2800" b="1" dirty="0">
              <a:latin typeface="Consolas" panose="020B0609020204030204" pitchFamily="49" charset="0"/>
            </a:endParaRPr>
          </a:p>
        </p:txBody>
      </p:sp>
      <p:sp>
        <p:nvSpPr>
          <p:cNvPr id="24" name="TextBox 23">
            <a:extLst>
              <a:ext uri="{FF2B5EF4-FFF2-40B4-BE49-F238E27FC236}">
                <a16:creationId xmlns:a16="http://schemas.microsoft.com/office/drawing/2014/main" id="{9A8F0136-A5BA-375D-4C5F-C3C507928EF7}"/>
              </a:ext>
            </a:extLst>
          </p:cNvPr>
          <p:cNvSpPr txBox="1"/>
          <p:nvPr/>
        </p:nvSpPr>
        <p:spPr>
          <a:xfrm>
            <a:off x="10397450" y="4921317"/>
            <a:ext cx="1212351" cy="523220"/>
          </a:xfrm>
          <a:prstGeom prst="rect">
            <a:avLst/>
          </a:prstGeom>
          <a:noFill/>
        </p:spPr>
        <p:txBody>
          <a:bodyPr wrap="square" rtlCol="0">
            <a:spAutoFit/>
          </a:bodyPr>
          <a:lstStyle/>
          <a:p>
            <a:r>
              <a:rPr lang="en-US" sz="2800" b="1" dirty="0">
                <a:latin typeface="Consolas" panose="020B0609020204030204" pitchFamily="49" charset="0"/>
              </a:rPr>
              <a:t>7</a:t>
            </a:r>
            <a:endParaRPr lang="en-IN" sz="2800" b="1" dirty="0">
              <a:latin typeface="Consolas" panose="020B0609020204030204" pitchFamily="49" charset="0"/>
            </a:endParaRPr>
          </a:p>
        </p:txBody>
      </p:sp>
      <p:sp>
        <p:nvSpPr>
          <p:cNvPr id="25" name="TextBox 24">
            <a:extLst>
              <a:ext uri="{FF2B5EF4-FFF2-40B4-BE49-F238E27FC236}">
                <a16:creationId xmlns:a16="http://schemas.microsoft.com/office/drawing/2014/main" id="{F8F4D9F9-4E1E-5ABB-3E01-51CB5322255A}"/>
              </a:ext>
            </a:extLst>
          </p:cNvPr>
          <p:cNvSpPr txBox="1"/>
          <p:nvPr/>
        </p:nvSpPr>
        <p:spPr>
          <a:xfrm>
            <a:off x="6570307" y="5984687"/>
            <a:ext cx="1212351" cy="523220"/>
          </a:xfrm>
          <a:prstGeom prst="rect">
            <a:avLst/>
          </a:prstGeom>
          <a:noFill/>
        </p:spPr>
        <p:txBody>
          <a:bodyPr wrap="square" rtlCol="0">
            <a:spAutoFit/>
          </a:bodyPr>
          <a:lstStyle/>
          <a:p>
            <a:r>
              <a:rPr lang="en-US" sz="2800" b="1" dirty="0">
                <a:latin typeface="Consolas" panose="020B0609020204030204" pitchFamily="49" charset="0"/>
              </a:rPr>
              <a:t>12</a:t>
            </a:r>
            <a:endParaRPr lang="en-IN" sz="2800" b="1" dirty="0">
              <a:latin typeface="Consolas" panose="020B0609020204030204" pitchFamily="49" charset="0"/>
            </a:endParaRPr>
          </a:p>
        </p:txBody>
      </p:sp>
      <p:sp>
        <p:nvSpPr>
          <p:cNvPr id="26" name="Oval 25">
            <a:extLst>
              <a:ext uri="{FF2B5EF4-FFF2-40B4-BE49-F238E27FC236}">
                <a16:creationId xmlns:a16="http://schemas.microsoft.com/office/drawing/2014/main" id="{E0B68E6C-4198-217B-D9C9-5F0902E5E935}"/>
              </a:ext>
            </a:extLst>
          </p:cNvPr>
          <p:cNvSpPr/>
          <p:nvPr/>
        </p:nvSpPr>
        <p:spPr>
          <a:xfrm>
            <a:off x="813364" y="567877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C886AA29-2D49-04F8-AA09-2AA6123CDC09}"/>
              </a:ext>
            </a:extLst>
          </p:cNvPr>
          <p:cNvSpPr txBox="1"/>
          <p:nvPr/>
        </p:nvSpPr>
        <p:spPr>
          <a:xfrm>
            <a:off x="1030813" y="5818589"/>
            <a:ext cx="1212351" cy="523220"/>
          </a:xfrm>
          <a:prstGeom prst="rect">
            <a:avLst/>
          </a:prstGeom>
          <a:noFill/>
        </p:spPr>
        <p:txBody>
          <a:bodyPr wrap="square" rtlCol="0">
            <a:spAutoFit/>
          </a:bodyPr>
          <a:lstStyle/>
          <a:p>
            <a:r>
              <a:rPr lang="en-US" sz="2800" b="1" dirty="0">
                <a:latin typeface="Consolas" panose="020B0609020204030204" pitchFamily="49" charset="0"/>
              </a:rPr>
              <a:t>8</a:t>
            </a:r>
            <a:endParaRPr lang="en-IN" sz="2800" b="1" dirty="0">
              <a:latin typeface="Consolas" panose="020B0609020204030204" pitchFamily="49" charset="0"/>
            </a:endParaRPr>
          </a:p>
        </p:txBody>
      </p:sp>
      <p:sp>
        <p:nvSpPr>
          <p:cNvPr id="28" name="Oval 27">
            <a:extLst>
              <a:ext uri="{FF2B5EF4-FFF2-40B4-BE49-F238E27FC236}">
                <a16:creationId xmlns:a16="http://schemas.microsoft.com/office/drawing/2014/main" id="{95647205-8851-2913-C4E4-BC80E5494480}"/>
              </a:ext>
            </a:extLst>
          </p:cNvPr>
          <p:cNvSpPr/>
          <p:nvPr/>
        </p:nvSpPr>
        <p:spPr>
          <a:xfrm>
            <a:off x="2270579" y="572843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16E9258-EAE8-C6BD-F5D1-DC10D2ABDEE5}"/>
              </a:ext>
            </a:extLst>
          </p:cNvPr>
          <p:cNvSpPr txBox="1"/>
          <p:nvPr/>
        </p:nvSpPr>
        <p:spPr>
          <a:xfrm>
            <a:off x="2488028" y="5868249"/>
            <a:ext cx="1212351" cy="523220"/>
          </a:xfrm>
          <a:prstGeom prst="rect">
            <a:avLst/>
          </a:prstGeom>
          <a:noFill/>
        </p:spPr>
        <p:txBody>
          <a:bodyPr wrap="square" rtlCol="0">
            <a:spAutoFit/>
          </a:bodyPr>
          <a:lstStyle/>
          <a:p>
            <a:r>
              <a:rPr lang="en-US" sz="2800" b="1" dirty="0">
                <a:latin typeface="Consolas" panose="020B0609020204030204" pitchFamily="49" charset="0"/>
              </a:rPr>
              <a:t>9</a:t>
            </a:r>
            <a:endParaRPr lang="en-IN" sz="2800" b="1" dirty="0">
              <a:latin typeface="Consolas" panose="020B0609020204030204" pitchFamily="49" charset="0"/>
            </a:endParaRPr>
          </a:p>
        </p:txBody>
      </p:sp>
      <p:sp>
        <p:nvSpPr>
          <p:cNvPr id="30" name="Oval 29">
            <a:extLst>
              <a:ext uri="{FF2B5EF4-FFF2-40B4-BE49-F238E27FC236}">
                <a16:creationId xmlns:a16="http://schemas.microsoft.com/office/drawing/2014/main" id="{5FA417FB-0B8D-D61B-1A03-E1CDA0B0B414}"/>
              </a:ext>
            </a:extLst>
          </p:cNvPr>
          <p:cNvSpPr/>
          <p:nvPr/>
        </p:nvSpPr>
        <p:spPr>
          <a:xfrm>
            <a:off x="3542860" y="574726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4515F100-9F14-E242-2821-52C77DB3B5F1}"/>
              </a:ext>
            </a:extLst>
          </p:cNvPr>
          <p:cNvSpPr txBox="1"/>
          <p:nvPr/>
        </p:nvSpPr>
        <p:spPr>
          <a:xfrm>
            <a:off x="3760309" y="5887087"/>
            <a:ext cx="1212351" cy="523220"/>
          </a:xfrm>
          <a:prstGeom prst="rect">
            <a:avLst/>
          </a:prstGeom>
          <a:noFill/>
        </p:spPr>
        <p:txBody>
          <a:bodyPr wrap="square" rtlCol="0">
            <a:spAutoFit/>
          </a:bodyPr>
          <a:lstStyle/>
          <a:p>
            <a:r>
              <a:rPr lang="en-US" sz="2800" b="1" dirty="0">
                <a:latin typeface="Consolas" panose="020B0609020204030204" pitchFamily="49" charset="0"/>
              </a:rPr>
              <a:t>10</a:t>
            </a:r>
            <a:endParaRPr lang="en-IN" sz="2800" b="1" dirty="0">
              <a:latin typeface="Consolas" panose="020B0609020204030204" pitchFamily="49" charset="0"/>
            </a:endParaRPr>
          </a:p>
        </p:txBody>
      </p:sp>
      <p:sp>
        <p:nvSpPr>
          <p:cNvPr id="32" name="Oval 31">
            <a:extLst>
              <a:ext uri="{FF2B5EF4-FFF2-40B4-BE49-F238E27FC236}">
                <a16:creationId xmlns:a16="http://schemas.microsoft.com/office/drawing/2014/main" id="{833B0D65-EC6F-851B-9EF4-4DA941B8122B}"/>
              </a:ext>
            </a:extLst>
          </p:cNvPr>
          <p:cNvSpPr/>
          <p:nvPr/>
        </p:nvSpPr>
        <p:spPr>
          <a:xfrm>
            <a:off x="4845962" y="574555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4899ECF6-7C79-3A5D-FB7A-C2229C42D3CF}"/>
              </a:ext>
            </a:extLst>
          </p:cNvPr>
          <p:cNvSpPr txBox="1"/>
          <p:nvPr/>
        </p:nvSpPr>
        <p:spPr>
          <a:xfrm>
            <a:off x="5063411" y="5885377"/>
            <a:ext cx="1212351" cy="523220"/>
          </a:xfrm>
          <a:prstGeom prst="rect">
            <a:avLst/>
          </a:prstGeom>
          <a:noFill/>
        </p:spPr>
        <p:txBody>
          <a:bodyPr wrap="square" rtlCol="0">
            <a:spAutoFit/>
          </a:bodyPr>
          <a:lstStyle/>
          <a:p>
            <a:r>
              <a:rPr lang="en-US" sz="2800" b="1" dirty="0">
                <a:latin typeface="Consolas" panose="020B0609020204030204" pitchFamily="49" charset="0"/>
              </a:rPr>
              <a:t>11</a:t>
            </a:r>
            <a:endParaRPr lang="en-IN" sz="2800" b="1" dirty="0">
              <a:latin typeface="Consolas" panose="020B0609020204030204" pitchFamily="49" charset="0"/>
            </a:endParaRPr>
          </a:p>
        </p:txBody>
      </p:sp>
      <p:cxnSp>
        <p:nvCxnSpPr>
          <p:cNvPr id="34" name="Straight Arrow Connector 33">
            <a:extLst>
              <a:ext uri="{FF2B5EF4-FFF2-40B4-BE49-F238E27FC236}">
                <a16:creationId xmlns:a16="http://schemas.microsoft.com/office/drawing/2014/main" id="{8D247C2D-6C4D-2954-E5C0-9048D3B14F89}"/>
              </a:ext>
            </a:extLst>
          </p:cNvPr>
          <p:cNvCxnSpPr>
            <a:stCxn id="10" idx="3"/>
          </p:cNvCxnSpPr>
          <p:nvPr/>
        </p:nvCxnSpPr>
        <p:spPr>
          <a:xfrm flipH="1">
            <a:off x="1524405" y="5290640"/>
            <a:ext cx="644259" cy="554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E0160E4-B9FC-D15D-3B13-8E10A5E1FE6A}"/>
              </a:ext>
            </a:extLst>
          </p:cNvPr>
          <p:cNvCxnSpPr>
            <a:stCxn id="10" idx="5"/>
          </p:cNvCxnSpPr>
          <p:nvPr/>
        </p:nvCxnSpPr>
        <p:spPr>
          <a:xfrm>
            <a:off x="2858833" y="5290640"/>
            <a:ext cx="74237" cy="513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3E4B73B-00B2-B6D8-940D-2A9E2BDD3D94}"/>
              </a:ext>
            </a:extLst>
          </p:cNvPr>
          <p:cNvCxnSpPr>
            <a:cxnSpLocks/>
          </p:cNvCxnSpPr>
          <p:nvPr/>
        </p:nvCxnSpPr>
        <p:spPr>
          <a:xfrm flipH="1">
            <a:off x="4030883" y="5374329"/>
            <a:ext cx="123299" cy="352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541F959-88DD-0EA6-4F63-5A87175C54FC}"/>
              </a:ext>
            </a:extLst>
          </p:cNvPr>
          <p:cNvCxnSpPr/>
          <p:nvPr/>
        </p:nvCxnSpPr>
        <p:spPr>
          <a:xfrm>
            <a:off x="4607086" y="5374329"/>
            <a:ext cx="513688" cy="459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D3A32B4-0841-83AC-C950-81EEB9B51588}"/>
              </a:ext>
            </a:extLst>
          </p:cNvPr>
          <p:cNvCxnSpPr/>
          <p:nvPr/>
        </p:nvCxnSpPr>
        <p:spPr>
          <a:xfrm flipH="1">
            <a:off x="7106292" y="5567754"/>
            <a:ext cx="313362" cy="416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6AAFED8-114D-060D-D163-2D3AA3F50F50}"/>
              </a:ext>
            </a:extLst>
          </p:cNvPr>
          <p:cNvSpPr/>
          <p:nvPr/>
        </p:nvSpPr>
        <p:spPr>
          <a:xfrm>
            <a:off x="7830619" y="579178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4E292E46-2E49-F068-3243-8FC1034820F0}"/>
              </a:ext>
            </a:extLst>
          </p:cNvPr>
          <p:cNvSpPr/>
          <p:nvPr/>
        </p:nvSpPr>
        <p:spPr>
          <a:xfrm>
            <a:off x="9236464" y="574897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C8E5DE19-7D31-6CAD-21A2-DC52B7D09C97}"/>
              </a:ext>
            </a:extLst>
          </p:cNvPr>
          <p:cNvSpPr/>
          <p:nvPr/>
        </p:nvSpPr>
        <p:spPr>
          <a:xfrm>
            <a:off x="11073824" y="570617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5" name="Straight Arrow Connector 44">
            <a:extLst>
              <a:ext uri="{FF2B5EF4-FFF2-40B4-BE49-F238E27FC236}">
                <a16:creationId xmlns:a16="http://schemas.microsoft.com/office/drawing/2014/main" id="{DE8F0DA6-199D-CCCC-7D55-13BAFBCE5865}"/>
              </a:ext>
            </a:extLst>
          </p:cNvPr>
          <p:cNvCxnSpPr>
            <a:stCxn id="7" idx="5"/>
            <a:endCxn id="41" idx="0"/>
          </p:cNvCxnSpPr>
          <p:nvPr/>
        </p:nvCxnSpPr>
        <p:spPr>
          <a:xfrm>
            <a:off x="7939399" y="5511534"/>
            <a:ext cx="379243" cy="280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DAE3F57-270D-376E-B317-58A44F85CB06}"/>
              </a:ext>
            </a:extLst>
          </p:cNvPr>
          <p:cNvCxnSpPr>
            <a:stCxn id="8" idx="5"/>
            <a:endCxn id="43" idx="1"/>
          </p:cNvCxnSpPr>
          <p:nvPr/>
        </p:nvCxnSpPr>
        <p:spPr>
          <a:xfrm>
            <a:off x="10876103" y="5499550"/>
            <a:ext cx="340659" cy="332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3417208-16B1-FFA1-69E5-B3A92F7FE631}"/>
              </a:ext>
            </a:extLst>
          </p:cNvPr>
          <p:cNvCxnSpPr>
            <a:stCxn id="8" idx="3"/>
          </p:cNvCxnSpPr>
          <p:nvPr/>
        </p:nvCxnSpPr>
        <p:spPr>
          <a:xfrm flipH="1">
            <a:off x="9921421" y="5499550"/>
            <a:ext cx="264513" cy="304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DD930E0-AC79-45B4-3B06-C275C7BBC0EF}"/>
              </a:ext>
            </a:extLst>
          </p:cNvPr>
          <p:cNvSpPr txBox="1"/>
          <p:nvPr/>
        </p:nvSpPr>
        <p:spPr>
          <a:xfrm>
            <a:off x="8125152" y="5947019"/>
            <a:ext cx="1212351" cy="523220"/>
          </a:xfrm>
          <a:prstGeom prst="rect">
            <a:avLst/>
          </a:prstGeom>
          <a:noFill/>
        </p:spPr>
        <p:txBody>
          <a:bodyPr wrap="square" rtlCol="0">
            <a:spAutoFit/>
          </a:bodyPr>
          <a:lstStyle/>
          <a:p>
            <a:r>
              <a:rPr lang="en-US" sz="2800" b="1" dirty="0">
                <a:latin typeface="Consolas" panose="020B0609020204030204" pitchFamily="49" charset="0"/>
              </a:rPr>
              <a:t>13</a:t>
            </a:r>
            <a:endParaRPr lang="en-IN" sz="2800" b="1" dirty="0">
              <a:latin typeface="Consolas" panose="020B0609020204030204" pitchFamily="49" charset="0"/>
            </a:endParaRPr>
          </a:p>
        </p:txBody>
      </p:sp>
      <p:sp>
        <p:nvSpPr>
          <p:cNvPr id="51" name="TextBox 50">
            <a:extLst>
              <a:ext uri="{FF2B5EF4-FFF2-40B4-BE49-F238E27FC236}">
                <a16:creationId xmlns:a16="http://schemas.microsoft.com/office/drawing/2014/main" id="{952409F7-6D9F-5B09-F651-72709C4D437C}"/>
              </a:ext>
            </a:extLst>
          </p:cNvPr>
          <p:cNvSpPr txBox="1"/>
          <p:nvPr/>
        </p:nvSpPr>
        <p:spPr>
          <a:xfrm>
            <a:off x="9428254" y="5904213"/>
            <a:ext cx="1212351" cy="523220"/>
          </a:xfrm>
          <a:prstGeom prst="rect">
            <a:avLst/>
          </a:prstGeom>
          <a:noFill/>
        </p:spPr>
        <p:txBody>
          <a:bodyPr wrap="square" rtlCol="0">
            <a:spAutoFit/>
          </a:bodyPr>
          <a:lstStyle/>
          <a:p>
            <a:r>
              <a:rPr lang="en-US" sz="2800" b="1" dirty="0">
                <a:latin typeface="Consolas" panose="020B0609020204030204" pitchFamily="49" charset="0"/>
              </a:rPr>
              <a:t>14</a:t>
            </a:r>
            <a:endParaRPr lang="en-IN" sz="2800" b="1" dirty="0">
              <a:latin typeface="Consolas" panose="020B0609020204030204" pitchFamily="49" charset="0"/>
            </a:endParaRPr>
          </a:p>
        </p:txBody>
      </p:sp>
      <p:sp>
        <p:nvSpPr>
          <p:cNvPr id="52" name="TextBox 51">
            <a:extLst>
              <a:ext uri="{FF2B5EF4-FFF2-40B4-BE49-F238E27FC236}">
                <a16:creationId xmlns:a16="http://schemas.microsoft.com/office/drawing/2014/main" id="{E2F7282E-FEF4-AAAA-E0E9-65A75E07A42D}"/>
              </a:ext>
            </a:extLst>
          </p:cNvPr>
          <p:cNvSpPr txBox="1"/>
          <p:nvPr/>
        </p:nvSpPr>
        <p:spPr>
          <a:xfrm>
            <a:off x="11183418" y="5923051"/>
            <a:ext cx="762864" cy="523220"/>
          </a:xfrm>
          <a:prstGeom prst="rect">
            <a:avLst/>
          </a:prstGeom>
          <a:noFill/>
        </p:spPr>
        <p:txBody>
          <a:bodyPr wrap="square" rtlCol="0">
            <a:spAutoFit/>
          </a:bodyPr>
          <a:lstStyle/>
          <a:p>
            <a:r>
              <a:rPr lang="en-US" sz="2800" b="1" dirty="0">
                <a:latin typeface="Consolas" panose="020B0609020204030204" pitchFamily="49" charset="0"/>
              </a:rPr>
              <a:t>15</a:t>
            </a:r>
            <a:endParaRPr lang="en-IN" sz="2800" b="1" dirty="0">
              <a:latin typeface="Consolas" panose="020B0609020204030204" pitchFamily="49" charset="0"/>
            </a:endParaRPr>
          </a:p>
        </p:txBody>
      </p:sp>
      <p:sp>
        <p:nvSpPr>
          <p:cNvPr id="39" name="TextBox 38">
            <a:extLst>
              <a:ext uri="{FF2B5EF4-FFF2-40B4-BE49-F238E27FC236}">
                <a16:creationId xmlns:a16="http://schemas.microsoft.com/office/drawing/2014/main" id="{6DA7C920-8467-549E-2BDE-29480E81CFDF}"/>
              </a:ext>
            </a:extLst>
          </p:cNvPr>
          <p:cNvSpPr txBox="1"/>
          <p:nvPr/>
        </p:nvSpPr>
        <p:spPr>
          <a:xfrm>
            <a:off x="7476657" y="1248698"/>
            <a:ext cx="4253227" cy="400110"/>
          </a:xfrm>
          <a:prstGeom prst="rect">
            <a:avLst/>
          </a:prstGeom>
          <a:noFill/>
        </p:spPr>
        <p:txBody>
          <a:bodyPr wrap="square" rtlCol="0">
            <a:spAutoFit/>
          </a:bodyPr>
          <a:lstStyle/>
          <a:p>
            <a:r>
              <a:rPr lang="en-IN" sz="2000" dirty="0">
                <a:solidFill>
                  <a:srgbClr val="FF0000"/>
                </a:solidFill>
              </a:rPr>
              <a:t>Why is this a complete binary tree?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C1C7287-8C30-ED6A-BFE8-0A32246F20EF}"/>
                  </a:ext>
                </a:extLst>
              </p14:cNvPr>
              <p14:cNvContentPartPr/>
              <p14:nvPr/>
            </p14:nvContentPartPr>
            <p14:xfrm>
              <a:off x="820800" y="1769760"/>
              <a:ext cx="10707480" cy="4147200"/>
            </p14:xfrm>
          </p:contentPart>
        </mc:Choice>
        <mc:Fallback xmlns="">
          <p:pic>
            <p:nvPicPr>
              <p:cNvPr id="3" name="Ink 2">
                <a:extLst>
                  <a:ext uri="{FF2B5EF4-FFF2-40B4-BE49-F238E27FC236}">
                    <a16:creationId xmlns:a16="http://schemas.microsoft.com/office/drawing/2014/main" id="{1C1C7287-8C30-ED6A-BFE8-0A32246F20EF}"/>
                  </a:ext>
                </a:extLst>
              </p:cNvPr>
              <p:cNvPicPr/>
              <p:nvPr/>
            </p:nvPicPr>
            <p:blipFill>
              <a:blip r:embed="rId4"/>
              <a:stretch>
                <a:fillRect/>
              </a:stretch>
            </p:blipFill>
            <p:spPr>
              <a:xfrm>
                <a:off x="811440" y="1760400"/>
                <a:ext cx="10726200" cy="4165920"/>
              </a:xfrm>
              <a:prstGeom prst="rect">
                <a:avLst/>
              </a:prstGeom>
            </p:spPr>
          </p:pic>
        </mc:Fallback>
      </mc:AlternateContent>
    </p:spTree>
    <p:extLst>
      <p:ext uri="{BB962C8B-B14F-4D97-AF65-F5344CB8AC3E}">
        <p14:creationId xmlns:p14="http://schemas.microsoft.com/office/powerpoint/2010/main" val="966745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A4C0-3638-6B0D-54EE-334F809EA48D}"/>
              </a:ext>
            </a:extLst>
          </p:cNvPr>
          <p:cNvSpPr>
            <a:spLocks noGrp="1"/>
          </p:cNvSpPr>
          <p:nvPr>
            <p:ph type="title"/>
          </p:nvPr>
        </p:nvSpPr>
        <p:spPr/>
        <p:txBody>
          <a:bodyPr/>
          <a:lstStyle/>
          <a:p>
            <a:r>
              <a:rPr lang="en-US" dirty="0"/>
              <a:t>Height = f(number of nodes)</a:t>
            </a:r>
            <a:endParaRPr lang="en-IN" dirty="0"/>
          </a:p>
        </p:txBody>
      </p:sp>
      <p:sp>
        <p:nvSpPr>
          <p:cNvPr id="3" name="Content Placeholder 2">
            <a:extLst>
              <a:ext uri="{FF2B5EF4-FFF2-40B4-BE49-F238E27FC236}">
                <a16:creationId xmlns:a16="http://schemas.microsoft.com/office/drawing/2014/main" id="{6FB3AABA-21C1-AF18-BA21-FAF8749695F6}"/>
              </a:ext>
            </a:extLst>
          </p:cNvPr>
          <p:cNvSpPr>
            <a:spLocks noGrp="1"/>
          </p:cNvSpPr>
          <p:nvPr>
            <p:ph idx="1"/>
          </p:nvPr>
        </p:nvSpPr>
        <p:spPr/>
        <p:txBody>
          <a:bodyPr/>
          <a:lstStyle/>
          <a:p>
            <a:endParaRPr lang="en-IN"/>
          </a:p>
        </p:txBody>
      </p:sp>
      <p:sp>
        <p:nvSpPr>
          <p:cNvPr id="4" name="Oval 3">
            <a:extLst>
              <a:ext uri="{FF2B5EF4-FFF2-40B4-BE49-F238E27FC236}">
                <a16:creationId xmlns:a16="http://schemas.microsoft.com/office/drawing/2014/main" id="{C1328DE4-7E8F-CFCA-31A0-5ECE84C1576D}"/>
              </a:ext>
            </a:extLst>
          </p:cNvPr>
          <p:cNvSpPr/>
          <p:nvPr/>
        </p:nvSpPr>
        <p:spPr>
          <a:xfrm>
            <a:off x="4941868" y="256399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AC96C027-FDFD-9631-A220-6C4855C16FAE}"/>
              </a:ext>
            </a:extLst>
          </p:cNvPr>
          <p:cNvSpPr/>
          <p:nvPr/>
        </p:nvSpPr>
        <p:spPr>
          <a:xfrm>
            <a:off x="2505188" y="351777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87100A33-5C9E-CD5D-6C60-A781C72C7BD6}"/>
              </a:ext>
            </a:extLst>
          </p:cNvPr>
          <p:cNvSpPr/>
          <p:nvPr/>
        </p:nvSpPr>
        <p:spPr>
          <a:xfrm>
            <a:off x="7786095" y="3589692"/>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C5B5B6E-D0E4-1653-A29A-C5B365AD704A}"/>
              </a:ext>
            </a:extLst>
          </p:cNvPr>
          <p:cNvSpPr/>
          <p:nvPr/>
        </p:nvSpPr>
        <p:spPr>
          <a:xfrm>
            <a:off x="6582310" y="477978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C35982D-6AB9-D271-653F-984FC000348B}"/>
              </a:ext>
            </a:extLst>
          </p:cNvPr>
          <p:cNvSpPr/>
          <p:nvPr/>
        </p:nvSpPr>
        <p:spPr>
          <a:xfrm>
            <a:off x="9519014" y="476779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A8667DB4-6687-0AA9-4560-BF419B61973D}"/>
              </a:ext>
            </a:extLst>
          </p:cNvPr>
          <p:cNvSpPr/>
          <p:nvPr/>
        </p:nvSpPr>
        <p:spPr>
          <a:xfrm>
            <a:off x="5828876" y="584486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8AE38092-C51E-7132-2DF8-9CB492887490}"/>
              </a:ext>
            </a:extLst>
          </p:cNvPr>
          <p:cNvSpPr/>
          <p:nvPr/>
        </p:nvSpPr>
        <p:spPr>
          <a:xfrm>
            <a:off x="1501744" y="455888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A5077C-A923-2A89-C737-D3EBD7E99B04}"/>
              </a:ext>
            </a:extLst>
          </p:cNvPr>
          <p:cNvSpPr/>
          <p:nvPr/>
        </p:nvSpPr>
        <p:spPr>
          <a:xfrm>
            <a:off x="3359650" y="4546902"/>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206E1B1F-7DCD-8877-0E63-C45B6EB5EFC7}"/>
              </a:ext>
            </a:extLst>
          </p:cNvPr>
          <p:cNvCxnSpPr>
            <a:stCxn id="4" idx="2"/>
            <a:endCxn id="5" idx="0"/>
          </p:cNvCxnSpPr>
          <p:nvPr/>
        </p:nvCxnSpPr>
        <p:spPr>
          <a:xfrm flipH="1">
            <a:off x="2993211" y="2992642"/>
            <a:ext cx="1948657" cy="525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76D022-785E-E655-7C05-F56880811B9A}"/>
              </a:ext>
            </a:extLst>
          </p:cNvPr>
          <p:cNvCxnSpPr>
            <a:stCxn id="4" idx="6"/>
            <a:endCxn id="6" idx="0"/>
          </p:cNvCxnSpPr>
          <p:nvPr/>
        </p:nvCxnSpPr>
        <p:spPr>
          <a:xfrm>
            <a:off x="5917913" y="2992642"/>
            <a:ext cx="2356205" cy="59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D1F625-8978-4CFB-D67C-52760BD123DF}"/>
              </a:ext>
            </a:extLst>
          </p:cNvPr>
          <p:cNvCxnSpPr>
            <a:stCxn id="6" idx="6"/>
            <a:endCxn id="8" idx="0"/>
          </p:cNvCxnSpPr>
          <p:nvPr/>
        </p:nvCxnSpPr>
        <p:spPr>
          <a:xfrm>
            <a:off x="8762140" y="4018344"/>
            <a:ext cx="1244897" cy="74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47A323-9A8B-A532-FD8D-DA3B9C1F0EE9}"/>
              </a:ext>
            </a:extLst>
          </p:cNvPr>
          <p:cNvCxnSpPr>
            <a:stCxn id="6" idx="2"/>
          </p:cNvCxnSpPr>
          <p:nvPr/>
        </p:nvCxnSpPr>
        <p:spPr>
          <a:xfrm flipH="1">
            <a:off x="6976152" y="4018344"/>
            <a:ext cx="809943" cy="851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11F652-606E-7643-A77F-711C4CADDAAD}"/>
              </a:ext>
            </a:extLst>
          </p:cNvPr>
          <p:cNvCxnSpPr>
            <a:stCxn id="5" idx="3"/>
            <a:endCxn id="10" idx="7"/>
          </p:cNvCxnSpPr>
          <p:nvPr/>
        </p:nvCxnSpPr>
        <p:spPr>
          <a:xfrm flipH="1">
            <a:off x="2334851" y="4249527"/>
            <a:ext cx="313275" cy="43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55D5487-BAF3-7161-2D21-8B2BCA10263E}"/>
              </a:ext>
            </a:extLst>
          </p:cNvPr>
          <p:cNvCxnSpPr>
            <a:stCxn id="5" idx="5"/>
            <a:endCxn id="11" idx="0"/>
          </p:cNvCxnSpPr>
          <p:nvPr/>
        </p:nvCxnSpPr>
        <p:spPr>
          <a:xfrm>
            <a:off x="3338295" y="4249527"/>
            <a:ext cx="509378" cy="29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5F54811-51CF-D477-E192-B100F9A8704C}"/>
              </a:ext>
            </a:extLst>
          </p:cNvPr>
          <p:cNvSpPr txBox="1"/>
          <p:nvPr/>
        </p:nvSpPr>
        <p:spPr>
          <a:xfrm>
            <a:off x="5250096" y="2661002"/>
            <a:ext cx="1212351" cy="523220"/>
          </a:xfrm>
          <a:prstGeom prst="rect">
            <a:avLst/>
          </a:prstGeom>
          <a:noFill/>
        </p:spPr>
        <p:txBody>
          <a:bodyPr wrap="square" rtlCol="0">
            <a:spAutoFit/>
          </a:bodyPr>
          <a:lstStyle/>
          <a:p>
            <a:r>
              <a:rPr lang="en-US" sz="2800" b="1" dirty="0">
                <a:latin typeface="Consolas" panose="020B0609020204030204" pitchFamily="49" charset="0"/>
              </a:rPr>
              <a:t>1</a:t>
            </a:r>
            <a:endParaRPr lang="en-IN" sz="2800" b="1" dirty="0">
              <a:latin typeface="Consolas" panose="020B0609020204030204" pitchFamily="49" charset="0"/>
            </a:endParaRPr>
          </a:p>
        </p:txBody>
      </p:sp>
      <p:sp>
        <p:nvSpPr>
          <p:cNvPr id="19" name="TextBox 18">
            <a:extLst>
              <a:ext uri="{FF2B5EF4-FFF2-40B4-BE49-F238E27FC236}">
                <a16:creationId xmlns:a16="http://schemas.microsoft.com/office/drawing/2014/main" id="{8DACDBD3-5AF8-4EC0-4DF5-0F5C258194A5}"/>
              </a:ext>
            </a:extLst>
          </p:cNvPr>
          <p:cNvSpPr txBox="1"/>
          <p:nvPr/>
        </p:nvSpPr>
        <p:spPr>
          <a:xfrm>
            <a:off x="2762039" y="3573686"/>
            <a:ext cx="1212351" cy="523220"/>
          </a:xfrm>
          <a:prstGeom prst="rect">
            <a:avLst/>
          </a:prstGeom>
          <a:noFill/>
        </p:spPr>
        <p:txBody>
          <a:bodyPr wrap="square" rtlCol="0">
            <a:spAutoFit/>
          </a:bodyPr>
          <a:lstStyle/>
          <a:p>
            <a:r>
              <a:rPr lang="en-US" sz="2800" b="1" dirty="0">
                <a:latin typeface="Consolas" panose="020B0609020204030204" pitchFamily="49" charset="0"/>
              </a:rPr>
              <a:t>2</a:t>
            </a:r>
            <a:endParaRPr lang="en-IN" sz="2800" b="1" dirty="0">
              <a:latin typeface="Consolas" panose="020B0609020204030204" pitchFamily="49" charset="0"/>
            </a:endParaRPr>
          </a:p>
        </p:txBody>
      </p:sp>
      <p:sp>
        <p:nvSpPr>
          <p:cNvPr id="20" name="TextBox 19">
            <a:extLst>
              <a:ext uri="{FF2B5EF4-FFF2-40B4-BE49-F238E27FC236}">
                <a16:creationId xmlns:a16="http://schemas.microsoft.com/office/drawing/2014/main" id="{F67B20F8-2A73-AA73-FA40-A7E2AA3AE4BC}"/>
              </a:ext>
            </a:extLst>
          </p:cNvPr>
          <p:cNvSpPr txBox="1"/>
          <p:nvPr/>
        </p:nvSpPr>
        <p:spPr>
          <a:xfrm>
            <a:off x="8051529" y="3643894"/>
            <a:ext cx="1212351" cy="523220"/>
          </a:xfrm>
          <a:prstGeom prst="rect">
            <a:avLst/>
          </a:prstGeom>
          <a:noFill/>
        </p:spPr>
        <p:txBody>
          <a:bodyPr wrap="square" rtlCol="0">
            <a:spAutoFit/>
          </a:bodyPr>
          <a:lstStyle/>
          <a:p>
            <a:r>
              <a:rPr lang="en-US" sz="2800" b="1" dirty="0">
                <a:latin typeface="Consolas" panose="020B0609020204030204" pitchFamily="49" charset="0"/>
              </a:rPr>
              <a:t>3</a:t>
            </a:r>
            <a:endParaRPr lang="en-IN" sz="2800" b="1" dirty="0">
              <a:latin typeface="Consolas" panose="020B0609020204030204" pitchFamily="49" charset="0"/>
            </a:endParaRPr>
          </a:p>
        </p:txBody>
      </p:sp>
      <p:sp>
        <p:nvSpPr>
          <p:cNvPr id="21" name="TextBox 20">
            <a:extLst>
              <a:ext uri="{FF2B5EF4-FFF2-40B4-BE49-F238E27FC236}">
                <a16:creationId xmlns:a16="http://schemas.microsoft.com/office/drawing/2014/main" id="{FFD87212-FBA5-EB46-AD7B-054524B18B45}"/>
              </a:ext>
            </a:extLst>
          </p:cNvPr>
          <p:cNvSpPr txBox="1"/>
          <p:nvPr/>
        </p:nvSpPr>
        <p:spPr>
          <a:xfrm>
            <a:off x="1844212" y="4690142"/>
            <a:ext cx="1212351" cy="523220"/>
          </a:xfrm>
          <a:prstGeom prst="rect">
            <a:avLst/>
          </a:prstGeom>
          <a:noFill/>
        </p:spPr>
        <p:txBody>
          <a:bodyPr wrap="square" rtlCol="0">
            <a:spAutoFit/>
          </a:bodyPr>
          <a:lstStyle/>
          <a:p>
            <a:r>
              <a:rPr lang="en-US" sz="2800" b="1" dirty="0">
                <a:latin typeface="Consolas" panose="020B0609020204030204" pitchFamily="49" charset="0"/>
              </a:rPr>
              <a:t>4</a:t>
            </a:r>
            <a:endParaRPr lang="en-IN" sz="2800" b="1" dirty="0">
              <a:latin typeface="Consolas" panose="020B0609020204030204" pitchFamily="49" charset="0"/>
            </a:endParaRPr>
          </a:p>
        </p:txBody>
      </p:sp>
      <p:sp>
        <p:nvSpPr>
          <p:cNvPr id="22" name="TextBox 21">
            <a:extLst>
              <a:ext uri="{FF2B5EF4-FFF2-40B4-BE49-F238E27FC236}">
                <a16:creationId xmlns:a16="http://schemas.microsoft.com/office/drawing/2014/main" id="{9700F235-BF8E-1882-24C7-FEE1D1DB03D4}"/>
              </a:ext>
            </a:extLst>
          </p:cNvPr>
          <p:cNvSpPr txBox="1"/>
          <p:nvPr/>
        </p:nvSpPr>
        <p:spPr>
          <a:xfrm>
            <a:off x="3630200" y="4678158"/>
            <a:ext cx="1212351" cy="523220"/>
          </a:xfrm>
          <a:prstGeom prst="rect">
            <a:avLst/>
          </a:prstGeom>
          <a:noFill/>
        </p:spPr>
        <p:txBody>
          <a:bodyPr wrap="square" rtlCol="0">
            <a:spAutoFit/>
          </a:bodyPr>
          <a:lstStyle/>
          <a:p>
            <a:r>
              <a:rPr lang="en-US" sz="2800" b="1" dirty="0">
                <a:latin typeface="Consolas" panose="020B0609020204030204" pitchFamily="49" charset="0"/>
              </a:rPr>
              <a:t>5</a:t>
            </a:r>
            <a:endParaRPr lang="en-IN" sz="2800" b="1" dirty="0">
              <a:latin typeface="Consolas" panose="020B0609020204030204" pitchFamily="49" charset="0"/>
            </a:endParaRPr>
          </a:p>
        </p:txBody>
      </p:sp>
      <p:sp>
        <p:nvSpPr>
          <p:cNvPr id="23" name="TextBox 22">
            <a:extLst>
              <a:ext uri="{FF2B5EF4-FFF2-40B4-BE49-F238E27FC236}">
                <a16:creationId xmlns:a16="http://schemas.microsoft.com/office/drawing/2014/main" id="{0DDF4173-3827-24D6-CA6E-ACDB842B2C42}"/>
              </a:ext>
            </a:extLst>
          </p:cNvPr>
          <p:cNvSpPr txBox="1"/>
          <p:nvPr/>
        </p:nvSpPr>
        <p:spPr>
          <a:xfrm>
            <a:off x="6895672" y="4871657"/>
            <a:ext cx="1212351" cy="523220"/>
          </a:xfrm>
          <a:prstGeom prst="rect">
            <a:avLst/>
          </a:prstGeom>
          <a:noFill/>
        </p:spPr>
        <p:txBody>
          <a:bodyPr wrap="square" rtlCol="0">
            <a:spAutoFit/>
          </a:bodyPr>
          <a:lstStyle/>
          <a:p>
            <a:r>
              <a:rPr lang="en-US" sz="2800" b="1" dirty="0">
                <a:latin typeface="Consolas" panose="020B0609020204030204" pitchFamily="49" charset="0"/>
              </a:rPr>
              <a:t>6</a:t>
            </a:r>
            <a:endParaRPr lang="en-IN" sz="2800" b="1" dirty="0">
              <a:latin typeface="Consolas" panose="020B0609020204030204" pitchFamily="49" charset="0"/>
            </a:endParaRPr>
          </a:p>
        </p:txBody>
      </p:sp>
      <p:sp>
        <p:nvSpPr>
          <p:cNvPr id="24" name="TextBox 23">
            <a:extLst>
              <a:ext uri="{FF2B5EF4-FFF2-40B4-BE49-F238E27FC236}">
                <a16:creationId xmlns:a16="http://schemas.microsoft.com/office/drawing/2014/main" id="{92C0B736-0C4D-A3A9-4444-3E919F4B0931}"/>
              </a:ext>
            </a:extLst>
          </p:cNvPr>
          <p:cNvSpPr txBox="1"/>
          <p:nvPr/>
        </p:nvSpPr>
        <p:spPr>
          <a:xfrm>
            <a:off x="9873468" y="4921317"/>
            <a:ext cx="1212351" cy="523220"/>
          </a:xfrm>
          <a:prstGeom prst="rect">
            <a:avLst/>
          </a:prstGeom>
          <a:noFill/>
        </p:spPr>
        <p:txBody>
          <a:bodyPr wrap="square" rtlCol="0">
            <a:spAutoFit/>
          </a:bodyPr>
          <a:lstStyle/>
          <a:p>
            <a:r>
              <a:rPr lang="en-US" sz="2800" b="1" dirty="0">
                <a:latin typeface="Consolas" panose="020B0609020204030204" pitchFamily="49" charset="0"/>
              </a:rPr>
              <a:t>7</a:t>
            </a:r>
            <a:endParaRPr lang="en-IN" sz="2800" b="1" dirty="0">
              <a:latin typeface="Consolas" panose="020B0609020204030204" pitchFamily="49" charset="0"/>
            </a:endParaRPr>
          </a:p>
        </p:txBody>
      </p:sp>
      <p:sp>
        <p:nvSpPr>
          <p:cNvPr id="25" name="TextBox 24">
            <a:extLst>
              <a:ext uri="{FF2B5EF4-FFF2-40B4-BE49-F238E27FC236}">
                <a16:creationId xmlns:a16="http://schemas.microsoft.com/office/drawing/2014/main" id="{AFB0CD2F-95D4-04D2-901D-09607BC6D02B}"/>
              </a:ext>
            </a:extLst>
          </p:cNvPr>
          <p:cNvSpPr txBox="1"/>
          <p:nvPr/>
        </p:nvSpPr>
        <p:spPr>
          <a:xfrm>
            <a:off x="6046325" y="5984687"/>
            <a:ext cx="1212351" cy="523220"/>
          </a:xfrm>
          <a:prstGeom prst="rect">
            <a:avLst/>
          </a:prstGeom>
          <a:noFill/>
        </p:spPr>
        <p:txBody>
          <a:bodyPr wrap="square" rtlCol="0">
            <a:spAutoFit/>
          </a:bodyPr>
          <a:lstStyle/>
          <a:p>
            <a:r>
              <a:rPr lang="en-US" sz="2800" b="1" dirty="0">
                <a:latin typeface="Consolas" panose="020B0609020204030204" pitchFamily="49" charset="0"/>
              </a:rPr>
              <a:t>12</a:t>
            </a:r>
            <a:endParaRPr lang="en-IN" sz="2800" b="1" dirty="0">
              <a:latin typeface="Consolas" panose="020B0609020204030204" pitchFamily="49" charset="0"/>
            </a:endParaRPr>
          </a:p>
        </p:txBody>
      </p:sp>
      <p:sp>
        <p:nvSpPr>
          <p:cNvPr id="26" name="Oval 25">
            <a:extLst>
              <a:ext uri="{FF2B5EF4-FFF2-40B4-BE49-F238E27FC236}">
                <a16:creationId xmlns:a16="http://schemas.microsoft.com/office/drawing/2014/main" id="{AEE31B50-9990-93A7-EF96-DD609C26B4BF}"/>
              </a:ext>
            </a:extLst>
          </p:cNvPr>
          <p:cNvSpPr/>
          <p:nvPr/>
        </p:nvSpPr>
        <p:spPr>
          <a:xfrm>
            <a:off x="289382" y="567877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9B026CA5-35DF-3261-513F-F7259133E245}"/>
              </a:ext>
            </a:extLst>
          </p:cNvPr>
          <p:cNvSpPr txBox="1"/>
          <p:nvPr/>
        </p:nvSpPr>
        <p:spPr>
          <a:xfrm>
            <a:off x="506831" y="5818589"/>
            <a:ext cx="1212351" cy="523220"/>
          </a:xfrm>
          <a:prstGeom prst="rect">
            <a:avLst/>
          </a:prstGeom>
          <a:noFill/>
        </p:spPr>
        <p:txBody>
          <a:bodyPr wrap="square" rtlCol="0">
            <a:spAutoFit/>
          </a:bodyPr>
          <a:lstStyle/>
          <a:p>
            <a:r>
              <a:rPr lang="en-US" sz="2800" b="1" dirty="0">
                <a:latin typeface="Consolas" panose="020B0609020204030204" pitchFamily="49" charset="0"/>
              </a:rPr>
              <a:t>8</a:t>
            </a:r>
            <a:endParaRPr lang="en-IN" sz="2800" b="1" dirty="0">
              <a:latin typeface="Consolas" panose="020B0609020204030204" pitchFamily="49" charset="0"/>
            </a:endParaRPr>
          </a:p>
        </p:txBody>
      </p:sp>
      <p:sp>
        <p:nvSpPr>
          <p:cNvPr id="28" name="Oval 27">
            <a:extLst>
              <a:ext uri="{FF2B5EF4-FFF2-40B4-BE49-F238E27FC236}">
                <a16:creationId xmlns:a16="http://schemas.microsoft.com/office/drawing/2014/main" id="{B1153F30-D449-F4AB-68B0-5A261BAFFFFF}"/>
              </a:ext>
            </a:extLst>
          </p:cNvPr>
          <p:cNvSpPr/>
          <p:nvPr/>
        </p:nvSpPr>
        <p:spPr>
          <a:xfrm>
            <a:off x="1746597" y="572843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92E6F24E-C0B6-9794-CB0B-B6002E9435AB}"/>
              </a:ext>
            </a:extLst>
          </p:cNvPr>
          <p:cNvSpPr txBox="1"/>
          <p:nvPr/>
        </p:nvSpPr>
        <p:spPr>
          <a:xfrm>
            <a:off x="1964046" y="5868249"/>
            <a:ext cx="1212351" cy="523220"/>
          </a:xfrm>
          <a:prstGeom prst="rect">
            <a:avLst/>
          </a:prstGeom>
          <a:noFill/>
        </p:spPr>
        <p:txBody>
          <a:bodyPr wrap="square" rtlCol="0">
            <a:spAutoFit/>
          </a:bodyPr>
          <a:lstStyle/>
          <a:p>
            <a:r>
              <a:rPr lang="en-US" sz="2800" b="1" dirty="0">
                <a:latin typeface="Consolas" panose="020B0609020204030204" pitchFamily="49" charset="0"/>
              </a:rPr>
              <a:t>9</a:t>
            </a:r>
            <a:endParaRPr lang="en-IN" sz="2800" b="1" dirty="0">
              <a:latin typeface="Consolas" panose="020B0609020204030204" pitchFamily="49" charset="0"/>
            </a:endParaRPr>
          </a:p>
        </p:txBody>
      </p:sp>
      <p:sp>
        <p:nvSpPr>
          <p:cNvPr id="30" name="Oval 29">
            <a:extLst>
              <a:ext uri="{FF2B5EF4-FFF2-40B4-BE49-F238E27FC236}">
                <a16:creationId xmlns:a16="http://schemas.microsoft.com/office/drawing/2014/main" id="{1E724F6A-8120-C02D-F9DD-8FDD8BF5911A}"/>
              </a:ext>
            </a:extLst>
          </p:cNvPr>
          <p:cNvSpPr/>
          <p:nvPr/>
        </p:nvSpPr>
        <p:spPr>
          <a:xfrm>
            <a:off x="3018878" y="574726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6735856D-E03D-5FF2-78AA-0B7D2E4F2F47}"/>
              </a:ext>
            </a:extLst>
          </p:cNvPr>
          <p:cNvSpPr txBox="1"/>
          <p:nvPr/>
        </p:nvSpPr>
        <p:spPr>
          <a:xfrm>
            <a:off x="3236327" y="5887087"/>
            <a:ext cx="1212351" cy="523220"/>
          </a:xfrm>
          <a:prstGeom prst="rect">
            <a:avLst/>
          </a:prstGeom>
          <a:noFill/>
        </p:spPr>
        <p:txBody>
          <a:bodyPr wrap="square" rtlCol="0">
            <a:spAutoFit/>
          </a:bodyPr>
          <a:lstStyle/>
          <a:p>
            <a:r>
              <a:rPr lang="en-US" sz="2800" b="1" dirty="0">
                <a:latin typeface="Consolas" panose="020B0609020204030204" pitchFamily="49" charset="0"/>
              </a:rPr>
              <a:t>10</a:t>
            </a:r>
            <a:endParaRPr lang="en-IN" sz="2800" b="1" dirty="0">
              <a:latin typeface="Consolas" panose="020B0609020204030204" pitchFamily="49" charset="0"/>
            </a:endParaRPr>
          </a:p>
        </p:txBody>
      </p:sp>
      <p:sp>
        <p:nvSpPr>
          <p:cNvPr id="32" name="Oval 31">
            <a:extLst>
              <a:ext uri="{FF2B5EF4-FFF2-40B4-BE49-F238E27FC236}">
                <a16:creationId xmlns:a16="http://schemas.microsoft.com/office/drawing/2014/main" id="{0563F313-95DA-796B-C2F4-D7D467ADDA22}"/>
              </a:ext>
            </a:extLst>
          </p:cNvPr>
          <p:cNvSpPr/>
          <p:nvPr/>
        </p:nvSpPr>
        <p:spPr>
          <a:xfrm>
            <a:off x="4321980" y="574555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61E66013-B183-DA02-97FE-8FCB8756443D}"/>
              </a:ext>
            </a:extLst>
          </p:cNvPr>
          <p:cNvSpPr txBox="1"/>
          <p:nvPr/>
        </p:nvSpPr>
        <p:spPr>
          <a:xfrm>
            <a:off x="4539429" y="5885377"/>
            <a:ext cx="1212351" cy="523220"/>
          </a:xfrm>
          <a:prstGeom prst="rect">
            <a:avLst/>
          </a:prstGeom>
          <a:noFill/>
        </p:spPr>
        <p:txBody>
          <a:bodyPr wrap="square" rtlCol="0">
            <a:spAutoFit/>
          </a:bodyPr>
          <a:lstStyle/>
          <a:p>
            <a:r>
              <a:rPr lang="en-US" sz="2800" b="1" dirty="0">
                <a:latin typeface="Consolas" panose="020B0609020204030204" pitchFamily="49" charset="0"/>
              </a:rPr>
              <a:t>11</a:t>
            </a:r>
            <a:endParaRPr lang="en-IN" sz="2800" b="1" dirty="0">
              <a:latin typeface="Consolas" panose="020B0609020204030204" pitchFamily="49" charset="0"/>
            </a:endParaRPr>
          </a:p>
        </p:txBody>
      </p:sp>
      <p:cxnSp>
        <p:nvCxnSpPr>
          <p:cNvPr id="34" name="Straight Arrow Connector 33">
            <a:extLst>
              <a:ext uri="{FF2B5EF4-FFF2-40B4-BE49-F238E27FC236}">
                <a16:creationId xmlns:a16="http://schemas.microsoft.com/office/drawing/2014/main" id="{D352BD92-F4D4-54DB-51A2-0334B5B2748F}"/>
              </a:ext>
            </a:extLst>
          </p:cNvPr>
          <p:cNvCxnSpPr>
            <a:stCxn id="10" idx="3"/>
          </p:cNvCxnSpPr>
          <p:nvPr/>
        </p:nvCxnSpPr>
        <p:spPr>
          <a:xfrm flipH="1">
            <a:off x="1000423" y="5290640"/>
            <a:ext cx="644259" cy="554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14AD38-3872-3B35-A26C-B511EDC5542E}"/>
              </a:ext>
            </a:extLst>
          </p:cNvPr>
          <p:cNvCxnSpPr>
            <a:stCxn id="10" idx="5"/>
          </p:cNvCxnSpPr>
          <p:nvPr/>
        </p:nvCxnSpPr>
        <p:spPr>
          <a:xfrm>
            <a:off x="2334851" y="5290640"/>
            <a:ext cx="74237" cy="513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25BF58-9D22-55E7-3FDA-474426375B07}"/>
              </a:ext>
            </a:extLst>
          </p:cNvPr>
          <p:cNvCxnSpPr>
            <a:cxnSpLocks/>
          </p:cNvCxnSpPr>
          <p:nvPr/>
        </p:nvCxnSpPr>
        <p:spPr>
          <a:xfrm flipH="1">
            <a:off x="3506901" y="5374329"/>
            <a:ext cx="123299" cy="352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FF30054-A80A-98F9-1742-F9ABB2D51836}"/>
              </a:ext>
            </a:extLst>
          </p:cNvPr>
          <p:cNvCxnSpPr/>
          <p:nvPr/>
        </p:nvCxnSpPr>
        <p:spPr>
          <a:xfrm>
            <a:off x="4083104" y="5374329"/>
            <a:ext cx="513688" cy="459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9133CB8-4DE6-751D-7301-4A8E0D35A127}"/>
              </a:ext>
            </a:extLst>
          </p:cNvPr>
          <p:cNvCxnSpPr/>
          <p:nvPr/>
        </p:nvCxnSpPr>
        <p:spPr>
          <a:xfrm flipH="1">
            <a:off x="6582310" y="5567754"/>
            <a:ext cx="313362" cy="416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C0EEEBE0-725B-3083-39B2-5519D4B7F19E}"/>
              </a:ext>
            </a:extLst>
          </p:cNvPr>
          <p:cNvSpPr/>
          <p:nvPr/>
        </p:nvSpPr>
        <p:spPr>
          <a:xfrm>
            <a:off x="7306637" y="579178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C4056335-2364-5535-601A-3DBCB774D8DB}"/>
              </a:ext>
            </a:extLst>
          </p:cNvPr>
          <p:cNvSpPr/>
          <p:nvPr/>
        </p:nvSpPr>
        <p:spPr>
          <a:xfrm>
            <a:off x="8712482" y="574897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CBB559FC-DC5D-AE16-F041-EE9A98DED51E}"/>
              </a:ext>
            </a:extLst>
          </p:cNvPr>
          <p:cNvSpPr/>
          <p:nvPr/>
        </p:nvSpPr>
        <p:spPr>
          <a:xfrm>
            <a:off x="10549842" y="570617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Arrow Connector 41">
            <a:extLst>
              <a:ext uri="{FF2B5EF4-FFF2-40B4-BE49-F238E27FC236}">
                <a16:creationId xmlns:a16="http://schemas.microsoft.com/office/drawing/2014/main" id="{1A9FDDCE-804A-B6A8-9519-BABBCB44A85A}"/>
              </a:ext>
            </a:extLst>
          </p:cNvPr>
          <p:cNvCxnSpPr>
            <a:stCxn id="7" idx="5"/>
            <a:endCxn id="39" idx="0"/>
          </p:cNvCxnSpPr>
          <p:nvPr/>
        </p:nvCxnSpPr>
        <p:spPr>
          <a:xfrm>
            <a:off x="7415417" y="5511534"/>
            <a:ext cx="379243" cy="280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0EFE23B-B34A-D6F9-F1A7-87AA010922EB}"/>
              </a:ext>
            </a:extLst>
          </p:cNvPr>
          <p:cNvCxnSpPr>
            <a:stCxn id="8" idx="5"/>
            <a:endCxn id="41" idx="1"/>
          </p:cNvCxnSpPr>
          <p:nvPr/>
        </p:nvCxnSpPr>
        <p:spPr>
          <a:xfrm>
            <a:off x="10352121" y="5499550"/>
            <a:ext cx="340659" cy="332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D722442-A486-8378-3CD5-0E04D6CF12EC}"/>
              </a:ext>
            </a:extLst>
          </p:cNvPr>
          <p:cNvCxnSpPr>
            <a:stCxn id="8" idx="3"/>
          </p:cNvCxnSpPr>
          <p:nvPr/>
        </p:nvCxnSpPr>
        <p:spPr>
          <a:xfrm flipH="1">
            <a:off x="9397439" y="5499550"/>
            <a:ext cx="264513" cy="304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31E24AD-5595-3AE5-F39C-286710EDF45D}"/>
              </a:ext>
            </a:extLst>
          </p:cNvPr>
          <p:cNvSpPr txBox="1"/>
          <p:nvPr/>
        </p:nvSpPr>
        <p:spPr>
          <a:xfrm>
            <a:off x="7601170" y="5947019"/>
            <a:ext cx="1212351" cy="523220"/>
          </a:xfrm>
          <a:prstGeom prst="rect">
            <a:avLst/>
          </a:prstGeom>
          <a:noFill/>
        </p:spPr>
        <p:txBody>
          <a:bodyPr wrap="square" rtlCol="0">
            <a:spAutoFit/>
          </a:bodyPr>
          <a:lstStyle/>
          <a:p>
            <a:r>
              <a:rPr lang="en-US" sz="2800" b="1" dirty="0">
                <a:latin typeface="Consolas" panose="020B0609020204030204" pitchFamily="49" charset="0"/>
              </a:rPr>
              <a:t>13</a:t>
            </a:r>
            <a:endParaRPr lang="en-IN" sz="2800" b="1" dirty="0">
              <a:latin typeface="Consolas" panose="020B0609020204030204" pitchFamily="49" charset="0"/>
            </a:endParaRPr>
          </a:p>
        </p:txBody>
      </p:sp>
      <p:sp>
        <p:nvSpPr>
          <p:cNvPr id="46" name="TextBox 45">
            <a:extLst>
              <a:ext uri="{FF2B5EF4-FFF2-40B4-BE49-F238E27FC236}">
                <a16:creationId xmlns:a16="http://schemas.microsoft.com/office/drawing/2014/main" id="{70D63BB8-1307-BD3E-4802-E4603520DDEA}"/>
              </a:ext>
            </a:extLst>
          </p:cNvPr>
          <p:cNvSpPr txBox="1"/>
          <p:nvPr/>
        </p:nvSpPr>
        <p:spPr>
          <a:xfrm>
            <a:off x="8904272" y="5904213"/>
            <a:ext cx="1212351" cy="523220"/>
          </a:xfrm>
          <a:prstGeom prst="rect">
            <a:avLst/>
          </a:prstGeom>
          <a:noFill/>
        </p:spPr>
        <p:txBody>
          <a:bodyPr wrap="square" rtlCol="0">
            <a:spAutoFit/>
          </a:bodyPr>
          <a:lstStyle/>
          <a:p>
            <a:r>
              <a:rPr lang="en-US" sz="2800" b="1" dirty="0">
                <a:latin typeface="Consolas" panose="020B0609020204030204" pitchFamily="49" charset="0"/>
              </a:rPr>
              <a:t>14</a:t>
            </a:r>
            <a:endParaRPr lang="en-IN" sz="2800" b="1" dirty="0">
              <a:latin typeface="Consolas" panose="020B0609020204030204" pitchFamily="49" charset="0"/>
            </a:endParaRPr>
          </a:p>
        </p:txBody>
      </p:sp>
      <p:sp>
        <p:nvSpPr>
          <p:cNvPr id="47" name="TextBox 46">
            <a:extLst>
              <a:ext uri="{FF2B5EF4-FFF2-40B4-BE49-F238E27FC236}">
                <a16:creationId xmlns:a16="http://schemas.microsoft.com/office/drawing/2014/main" id="{57E33890-92A2-579E-B586-8495B0036BC9}"/>
              </a:ext>
            </a:extLst>
          </p:cNvPr>
          <p:cNvSpPr txBox="1"/>
          <p:nvPr/>
        </p:nvSpPr>
        <p:spPr>
          <a:xfrm>
            <a:off x="10659436" y="5923051"/>
            <a:ext cx="762864" cy="523220"/>
          </a:xfrm>
          <a:prstGeom prst="rect">
            <a:avLst/>
          </a:prstGeom>
          <a:noFill/>
        </p:spPr>
        <p:txBody>
          <a:bodyPr wrap="square" rtlCol="0">
            <a:spAutoFit/>
          </a:bodyPr>
          <a:lstStyle/>
          <a:p>
            <a:r>
              <a:rPr lang="en-US" sz="2800" b="1" dirty="0">
                <a:latin typeface="Consolas" panose="020B0609020204030204" pitchFamily="49" charset="0"/>
              </a:rPr>
              <a:t>15</a:t>
            </a:r>
            <a:endParaRPr lang="en-IN" sz="2800"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48" name="Ink 47">
                <a:extLst>
                  <a:ext uri="{FF2B5EF4-FFF2-40B4-BE49-F238E27FC236}">
                    <a16:creationId xmlns:a16="http://schemas.microsoft.com/office/drawing/2014/main" id="{6CD4FA63-9315-6942-55AE-72CDD93D7F46}"/>
                  </a:ext>
                </a:extLst>
              </p14:cNvPr>
              <p14:cNvContentPartPr/>
              <p14:nvPr/>
            </p14:nvContentPartPr>
            <p14:xfrm>
              <a:off x="5995800" y="2591640"/>
              <a:ext cx="6107760" cy="3556800"/>
            </p14:xfrm>
          </p:contentPart>
        </mc:Choice>
        <mc:Fallback xmlns="">
          <p:pic>
            <p:nvPicPr>
              <p:cNvPr id="48" name="Ink 47">
                <a:extLst>
                  <a:ext uri="{FF2B5EF4-FFF2-40B4-BE49-F238E27FC236}">
                    <a16:creationId xmlns:a16="http://schemas.microsoft.com/office/drawing/2014/main" id="{6CD4FA63-9315-6942-55AE-72CDD93D7F46}"/>
                  </a:ext>
                </a:extLst>
              </p:cNvPr>
              <p:cNvPicPr/>
              <p:nvPr/>
            </p:nvPicPr>
            <p:blipFill>
              <a:blip r:embed="rId3"/>
              <a:stretch>
                <a:fillRect/>
              </a:stretch>
            </p:blipFill>
            <p:spPr>
              <a:xfrm>
                <a:off x="5986440" y="2582280"/>
                <a:ext cx="6126480" cy="3575520"/>
              </a:xfrm>
              <a:prstGeom prst="rect">
                <a:avLst/>
              </a:prstGeom>
            </p:spPr>
          </p:pic>
        </mc:Fallback>
      </mc:AlternateContent>
    </p:spTree>
    <p:extLst>
      <p:ext uri="{BB962C8B-B14F-4D97-AF65-F5344CB8AC3E}">
        <p14:creationId xmlns:p14="http://schemas.microsoft.com/office/powerpoint/2010/main" val="2905743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599-B18F-4949-E526-D0CB9AC2FE9E}"/>
              </a:ext>
            </a:extLst>
          </p:cNvPr>
          <p:cNvSpPr>
            <a:spLocks noGrp="1"/>
          </p:cNvSpPr>
          <p:nvPr>
            <p:ph type="title"/>
          </p:nvPr>
        </p:nvSpPr>
        <p:spPr/>
        <p:txBody>
          <a:bodyPr/>
          <a:lstStyle/>
          <a:p>
            <a:r>
              <a:rPr lang="en-US" dirty="0"/>
              <a:t>Height = f(number of nodes)</a:t>
            </a:r>
            <a:endParaRPr lang="en-IN" dirty="0"/>
          </a:p>
        </p:txBody>
      </p:sp>
      <p:sp>
        <p:nvSpPr>
          <p:cNvPr id="3" name="Content Placeholder 2">
            <a:extLst>
              <a:ext uri="{FF2B5EF4-FFF2-40B4-BE49-F238E27FC236}">
                <a16:creationId xmlns:a16="http://schemas.microsoft.com/office/drawing/2014/main" id="{126C1759-9802-0F9A-3269-ED99A9667224}"/>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4D27773-A09F-ED4B-B06D-2A8DEBBD4DB9}"/>
                  </a:ext>
                </a:extLst>
              </p14:cNvPr>
              <p14:cNvContentPartPr/>
              <p14:nvPr/>
            </p14:nvContentPartPr>
            <p14:xfrm>
              <a:off x="1974960" y="1435320"/>
              <a:ext cx="7510680" cy="5181840"/>
            </p14:xfrm>
          </p:contentPart>
        </mc:Choice>
        <mc:Fallback xmlns="">
          <p:pic>
            <p:nvPicPr>
              <p:cNvPr id="4" name="Ink 3">
                <a:extLst>
                  <a:ext uri="{FF2B5EF4-FFF2-40B4-BE49-F238E27FC236}">
                    <a16:creationId xmlns:a16="http://schemas.microsoft.com/office/drawing/2014/main" id="{34D27773-A09F-ED4B-B06D-2A8DEBBD4DB9}"/>
                  </a:ext>
                </a:extLst>
              </p:cNvPr>
              <p:cNvPicPr/>
              <p:nvPr/>
            </p:nvPicPr>
            <p:blipFill>
              <a:blip r:embed="rId3"/>
              <a:stretch>
                <a:fillRect/>
              </a:stretch>
            </p:blipFill>
            <p:spPr>
              <a:xfrm>
                <a:off x="1965600" y="1425960"/>
                <a:ext cx="7529400" cy="5200560"/>
              </a:xfrm>
              <a:prstGeom prst="rect">
                <a:avLst/>
              </a:prstGeom>
            </p:spPr>
          </p:pic>
        </mc:Fallback>
      </mc:AlternateContent>
    </p:spTree>
    <p:extLst>
      <p:ext uri="{BB962C8B-B14F-4D97-AF65-F5344CB8AC3E}">
        <p14:creationId xmlns:p14="http://schemas.microsoft.com/office/powerpoint/2010/main" val="1864539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6FFA-A7E3-1BDB-F131-F15BAAED21C8}"/>
              </a:ext>
            </a:extLst>
          </p:cNvPr>
          <p:cNvSpPr>
            <a:spLocks noGrp="1"/>
          </p:cNvSpPr>
          <p:nvPr>
            <p:ph type="title"/>
          </p:nvPr>
        </p:nvSpPr>
        <p:spPr/>
        <p:txBody>
          <a:bodyPr/>
          <a:lstStyle/>
          <a:p>
            <a:r>
              <a:rPr lang="en-US" dirty="0"/>
              <a:t>Height = f(number of nodes)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81F147-9AA5-75BF-07AF-49555B9464F5}"/>
                  </a:ext>
                </a:extLst>
              </p:cNvPr>
              <p:cNvSpPr>
                <a:spLocks noGrp="1"/>
              </p:cNvSpPr>
              <p:nvPr>
                <p:ph idx="1"/>
              </p:nvPr>
            </p:nvSpPr>
            <p:spPr/>
            <p:txBody>
              <a:bodyPr>
                <a:normAutofit fontScale="92500" lnSpcReduction="20000"/>
              </a:bodyPr>
              <a:lstStyle/>
              <a:p>
                <a:pPr marL="0" indent="0">
                  <a:buNone/>
                </a:pPr>
                <a:r>
                  <a:rPr lang="en-US" b="0" dirty="0">
                    <a:latin typeface="Cambria Math" panose="02040503050406030204" pitchFamily="18" charset="0"/>
                  </a:rPr>
                  <a:t>Let’s say the</a:t>
                </a:r>
                <a:r>
                  <a:rPr lang="en-US" dirty="0">
                    <a:latin typeface="Cambria Math" panose="02040503050406030204" pitchFamily="18" charset="0"/>
                  </a:rPr>
                  <a:t> maximum depth (of height) of the tree is h.</a:t>
                </a:r>
              </a:p>
              <a:p>
                <a:pPr marL="0" indent="0">
                  <a:buNone/>
                </a:pPr>
                <a:r>
                  <a:rPr lang="en-US" b="0" dirty="0">
                    <a:latin typeface="Cambria Math" panose="02040503050406030204" pitchFamily="18" charset="0"/>
                  </a:rPr>
                  <a:t>Number of nodes at depth 0: 1</a:t>
                </a:r>
              </a:p>
              <a:p>
                <a:pPr marL="0" indent="0">
                  <a:buNone/>
                </a:pPr>
                <a:r>
                  <a:rPr lang="en-US" dirty="0">
                    <a:latin typeface="Cambria Math" panose="02040503050406030204" pitchFamily="18" charset="0"/>
                  </a:rPr>
                  <a:t>Number of nodes at depth 1: 2</a:t>
                </a:r>
              </a:p>
              <a:p>
                <a:pPr marL="0" indent="0">
                  <a:buNone/>
                </a:pPr>
                <a:r>
                  <a:rPr lang="en-US" b="0" dirty="0">
                    <a:latin typeface="Cambria Math" panose="02040503050406030204" pitchFamily="18" charset="0"/>
                  </a:rPr>
                  <a:t>Number of nodes at depth 2</a:t>
                </a:r>
                <a:r>
                  <a:rPr lang="en-US" dirty="0">
                    <a:latin typeface="Cambria Math" panose="02040503050406030204" pitchFamily="18" charset="0"/>
                  </a:rPr>
                  <a:t>: 2</a:t>
                </a:r>
                <a:r>
                  <a:rPr lang="en-US" baseline="30000" dirty="0">
                    <a:latin typeface="Cambria Math" panose="02040503050406030204" pitchFamily="18" charset="0"/>
                  </a:rPr>
                  <a:t>2</a:t>
                </a:r>
                <a:endParaRPr lang="en-US" dirty="0">
                  <a:latin typeface="Cambria Math" panose="02040503050406030204" pitchFamily="18" charset="0"/>
                </a:endParaRPr>
              </a:p>
              <a:p>
                <a:pPr marL="0" indent="0">
                  <a:buNone/>
                </a:pPr>
                <a:r>
                  <a:rPr lang="en-US" b="0" dirty="0">
                    <a:latin typeface="Cambria Math" panose="02040503050406030204" pitchFamily="18" charset="0"/>
                  </a:rPr>
                  <a:t>….</a:t>
                </a:r>
              </a:p>
              <a:p>
                <a:pPr marL="0" indent="0">
                  <a:buNone/>
                </a:pPr>
                <a:r>
                  <a:rPr lang="en-US" b="0" dirty="0">
                    <a:latin typeface="Cambria Math" panose="02040503050406030204" pitchFamily="18" charset="0"/>
                  </a:rPr>
                  <a:t>Number of nodes at depth h: 2</a:t>
                </a:r>
                <a:r>
                  <a:rPr lang="en-US" b="0" baseline="30000" dirty="0">
                    <a:latin typeface="Cambria Math" panose="02040503050406030204" pitchFamily="18" charset="0"/>
                  </a:rPr>
                  <a:t>h</a:t>
                </a:r>
                <a:endParaRPr lang="en-US" b="0" dirty="0">
                  <a:latin typeface="Cambria Math" panose="02040503050406030204" pitchFamily="18" charset="0"/>
                </a:endParaRPr>
              </a:p>
              <a:p>
                <a:pPr marL="0" indent="0">
                  <a:buNone/>
                </a:pPr>
                <a:r>
                  <a:rPr lang="en-US" dirty="0">
                    <a:latin typeface="Cambria Math" panose="02040503050406030204" pitchFamily="18" charset="0"/>
                  </a:rPr>
                  <a:t>If the total number of nodes in the tree is n</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h</m:t>
                          </m:r>
                        </m:sup>
                      </m:sSup>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en-IN" b="0" dirty="0"/>
              </a:p>
              <a:p>
                <a:pPr marL="0" indent="0">
                  <a:buNone/>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h</m:t>
                          </m:r>
                          <m:r>
                            <a:rPr lang="en-IN" b="0" i="1" smtClean="0">
                              <a:latin typeface="Cambria Math" panose="02040503050406030204" pitchFamily="18" charset="0"/>
                            </a:rPr>
                            <m:t>+1</m:t>
                          </m:r>
                        </m:sup>
                      </m:sSup>
                      <m:r>
                        <a:rPr lang="en-IN" b="0" i="1" smtClean="0">
                          <a:latin typeface="Cambria Math" panose="02040503050406030204" pitchFamily="18" charset="0"/>
                        </a:rPr>
                        <m:t>−1=</m:t>
                      </m:r>
                      <m:r>
                        <a:rPr lang="en-IN" b="0" i="1" smtClean="0">
                          <a:latin typeface="Cambria Math" panose="02040503050406030204" pitchFamily="18" charset="0"/>
                        </a:rPr>
                        <m:t>𝑛</m:t>
                      </m:r>
                    </m:oMath>
                  </m:oMathPara>
                </a14:m>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h</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a:rPr lang="en-IN" b="0" i="0" smtClean="0">
                                  <a:latin typeface="Cambria Math" panose="02040503050406030204" pitchFamily="18" charset="0"/>
                                </a:rPr>
                                <m:t>(</m:t>
                              </m:r>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r>
                            <a:rPr lang="en-IN" b="0" i="1" smtClean="0">
                              <a:latin typeface="Cambria Math" panose="02040503050406030204" pitchFamily="18" charset="0"/>
                            </a:rPr>
                            <m:t>(</m:t>
                          </m:r>
                        </m:fName>
                        <m:e>
                          <m:r>
                            <a:rPr lang="en-IN" b="0" i="1" smtClean="0">
                              <a:latin typeface="Cambria Math" panose="02040503050406030204" pitchFamily="18" charset="0"/>
                            </a:rPr>
                            <m:t>𝑛</m:t>
                          </m:r>
                          <m:r>
                            <a:rPr lang="en-IN" b="0" i="1" smtClean="0">
                              <a:latin typeface="Cambria Math" panose="02040503050406030204" pitchFamily="18" charset="0"/>
                            </a:rPr>
                            <m:t>+1</m:t>
                          </m:r>
                        </m:e>
                      </m:func>
                      <m:r>
                        <a:rPr lang="en-IN" b="0" i="1" smtClean="0">
                          <a:latin typeface="Cambria Math" panose="02040503050406030204" pitchFamily="18" charset="0"/>
                        </a:rPr>
                        <m:t>))−1</m:t>
                      </m:r>
                    </m:oMath>
                  </m:oMathPara>
                </a14:m>
                <a:endParaRPr lang="en-IN" b="0" dirty="0"/>
              </a:p>
            </p:txBody>
          </p:sp>
        </mc:Choice>
        <mc:Fallback xmlns="">
          <p:sp>
            <p:nvSpPr>
              <p:cNvPr id="3" name="Content Placeholder 2">
                <a:extLst>
                  <a:ext uri="{FF2B5EF4-FFF2-40B4-BE49-F238E27FC236}">
                    <a16:creationId xmlns:a16="http://schemas.microsoft.com/office/drawing/2014/main" id="{3281F147-9AA5-75BF-07AF-49555B9464F5}"/>
                  </a:ext>
                </a:extLst>
              </p:cNvPr>
              <p:cNvSpPr>
                <a:spLocks noGrp="1" noRot="1" noChangeAspect="1" noMove="1" noResize="1" noEditPoints="1" noAdjustHandles="1" noChangeArrowheads="1" noChangeShapeType="1" noTextEdit="1"/>
              </p:cNvSpPr>
              <p:nvPr>
                <p:ph idx="1"/>
              </p:nvPr>
            </p:nvSpPr>
            <p:spPr>
              <a:blipFill>
                <a:blip r:embed="rId2"/>
                <a:stretch>
                  <a:fillRect l="-1043" t="-3922" b="-560"/>
                </a:stretch>
              </a:blipFill>
            </p:spPr>
            <p:txBody>
              <a:bodyPr/>
              <a:lstStyle/>
              <a:p>
                <a:r>
                  <a:rPr lang="en-IN">
                    <a:noFill/>
                  </a:rPr>
                  <a:t> </a:t>
                </a:r>
              </a:p>
            </p:txBody>
          </p:sp>
        </mc:Fallback>
      </mc:AlternateContent>
    </p:spTree>
    <p:extLst>
      <p:ext uri="{BB962C8B-B14F-4D97-AF65-F5344CB8AC3E}">
        <p14:creationId xmlns:p14="http://schemas.microsoft.com/office/powerpoint/2010/main" val="395042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0BF0-4A14-BD34-41C5-8B597E8D9764}"/>
              </a:ext>
            </a:extLst>
          </p:cNvPr>
          <p:cNvSpPr>
            <a:spLocks noGrp="1"/>
          </p:cNvSpPr>
          <p:nvPr>
            <p:ph type="title"/>
          </p:nvPr>
        </p:nvSpPr>
        <p:spPr/>
        <p:txBody>
          <a:bodyPr/>
          <a:lstStyle/>
          <a:p>
            <a:r>
              <a:rPr lang="en-US" dirty="0"/>
              <a:t>Skewed tree</a:t>
            </a:r>
            <a:endParaRPr lang="en-IN" dirty="0"/>
          </a:p>
        </p:txBody>
      </p:sp>
      <p:sp>
        <p:nvSpPr>
          <p:cNvPr id="3" name="Content Placeholder 2">
            <a:extLst>
              <a:ext uri="{FF2B5EF4-FFF2-40B4-BE49-F238E27FC236}">
                <a16:creationId xmlns:a16="http://schemas.microsoft.com/office/drawing/2014/main" id="{122A1A53-89AD-0FD7-FD90-6FE27B669E95}"/>
              </a:ext>
            </a:extLst>
          </p:cNvPr>
          <p:cNvSpPr>
            <a:spLocks noGrp="1"/>
          </p:cNvSpPr>
          <p:nvPr>
            <p:ph idx="1"/>
          </p:nvPr>
        </p:nvSpPr>
        <p:spPr/>
        <p:txBody>
          <a:bodyPr/>
          <a:lstStyle/>
          <a:p>
            <a:r>
              <a:rPr lang="en-US" dirty="0"/>
              <a:t>In a skewed binary tree, all the nodes have at most one child</a:t>
            </a:r>
          </a:p>
        </p:txBody>
      </p:sp>
      <p:sp>
        <p:nvSpPr>
          <p:cNvPr id="4" name="Oval 3">
            <a:extLst>
              <a:ext uri="{FF2B5EF4-FFF2-40B4-BE49-F238E27FC236}">
                <a16:creationId xmlns:a16="http://schemas.microsoft.com/office/drawing/2014/main" id="{515BC50D-CF61-F666-691C-3E118531A707}"/>
              </a:ext>
            </a:extLst>
          </p:cNvPr>
          <p:cNvSpPr/>
          <p:nvPr/>
        </p:nvSpPr>
        <p:spPr>
          <a:xfrm>
            <a:off x="2332234" y="249207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1AF0D46-2708-A204-C35B-959E53D50611}"/>
              </a:ext>
            </a:extLst>
          </p:cNvPr>
          <p:cNvSpPr txBox="1"/>
          <p:nvPr/>
        </p:nvSpPr>
        <p:spPr>
          <a:xfrm>
            <a:off x="2640462" y="2589083"/>
            <a:ext cx="1212351" cy="523220"/>
          </a:xfrm>
          <a:prstGeom prst="rect">
            <a:avLst/>
          </a:prstGeom>
          <a:noFill/>
        </p:spPr>
        <p:txBody>
          <a:bodyPr wrap="square" rtlCol="0">
            <a:spAutoFit/>
          </a:bodyPr>
          <a:lstStyle/>
          <a:p>
            <a:r>
              <a:rPr lang="en-US" sz="2800" b="1" dirty="0">
                <a:latin typeface="Consolas" panose="020B0609020204030204" pitchFamily="49" charset="0"/>
              </a:rPr>
              <a:t>10</a:t>
            </a:r>
            <a:endParaRPr lang="en-IN" sz="2800" b="1" dirty="0">
              <a:latin typeface="Consolas" panose="020B0609020204030204" pitchFamily="49" charset="0"/>
            </a:endParaRPr>
          </a:p>
        </p:txBody>
      </p:sp>
      <p:sp>
        <p:nvSpPr>
          <p:cNvPr id="6" name="Oval 5">
            <a:extLst>
              <a:ext uri="{FF2B5EF4-FFF2-40B4-BE49-F238E27FC236}">
                <a16:creationId xmlns:a16="http://schemas.microsoft.com/office/drawing/2014/main" id="{B23F92C2-6BA1-D813-3CC3-3C1EA586C8C5}"/>
              </a:ext>
            </a:extLst>
          </p:cNvPr>
          <p:cNvSpPr/>
          <p:nvPr/>
        </p:nvSpPr>
        <p:spPr>
          <a:xfrm>
            <a:off x="1577085" y="351531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A3136893-7988-196F-B5EF-C80193865106}"/>
              </a:ext>
            </a:extLst>
          </p:cNvPr>
          <p:cNvSpPr txBox="1"/>
          <p:nvPr/>
        </p:nvSpPr>
        <p:spPr>
          <a:xfrm>
            <a:off x="1847638" y="3614787"/>
            <a:ext cx="1212351" cy="523220"/>
          </a:xfrm>
          <a:prstGeom prst="rect">
            <a:avLst/>
          </a:prstGeom>
          <a:noFill/>
        </p:spPr>
        <p:txBody>
          <a:bodyPr wrap="square" rtlCol="0">
            <a:spAutoFit/>
          </a:bodyPr>
          <a:lstStyle/>
          <a:p>
            <a:r>
              <a:rPr lang="en-US" sz="2800" b="1" dirty="0">
                <a:latin typeface="Consolas" panose="020B0609020204030204" pitchFamily="49" charset="0"/>
              </a:rPr>
              <a:t>7</a:t>
            </a:r>
            <a:endParaRPr lang="en-IN" sz="2800" b="1" dirty="0">
              <a:latin typeface="Consolas" panose="020B0609020204030204" pitchFamily="49" charset="0"/>
            </a:endParaRPr>
          </a:p>
        </p:txBody>
      </p:sp>
      <p:sp>
        <p:nvSpPr>
          <p:cNvPr id="8" name="Oval 7">
            <a:extLst>
              <a:ext uri="{FF2B5EF4-FFF2-40B4-BE49-F238E27FC236}">
                <a16:creationId xmlns:a16="http://schemas.microsoft.com/office/drawing/2014/main" id="{68EAAA04-E2CD-4516-F331-A08BCB30BAC7}"/>
              </a:ext>
            </a:extLst>
          </p:cNvPr>
          <p:cNvSpPr/>
          <p:nvPr/>
        </p:nvSpPr>
        <p:spPr>
          <a:xfrm>
            <a:off x="900698" y="4625669"/>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BDEC707F-ECBA-648E-963D-BB324450C0F3}"/>
              </a:ext>
            </a:extLst>
          </p:cNvPr>
          <p:cNvSpPr txBox="1"/>
          <p:nvPr/>
        </p:nvSpPr>
        <p:spPr>
          <a:xfrm>
            <a:off x="1116460" y="4722681"/>
            <a:ext cx="1212351" cy="523220"/>
          </a:xfrm>
          <a:prstGeom prst="rect">
            <a:avLst/>
          </a:prstGeom>
          <a:noFill/>
        </p:spPr>
        <p:txBody>
          <a:bodyPr wrap="square" rtlCol="0">
            <a:spAutoFit/>
          </a:bodyPr>
          <a:lstStyle/>
          <a:p>
            <a:r>
              <a:rPr lang="en-US" sz="2800" b="1" dirty="0">
                <a:latin typeface="Consolas" panose="020B0609020204030204" pitchFamily="49" charset="0"/>
              </a:rPr>
              <a:t>3</a:t>
            </a:r>
            <a:endParaRPr lang="en-IN" sz="2800" b="1" dirty="0">
              <a:latin typeface="Consolas" panose="020B0609020204030204" pitchFamily="49" charset="0"/>
            </a:endParaRPr>
          </a:p>
        </p:txBody>
      </p:sp>
      <p:sp>
        <p:nvSpPr>
          <p:cNvPr id="10" name="Oval 9">
            <a:extLst>
              <a:ext uri="{FF2B5EF4-FFF2-40B4-BE49-F238E27FC236}">
                <a16:creationId xmlns:a16="http://schemas.microsoft.com/office/drawing/2014/main" id="{992FAB1B-AD4A-795A-5D8F-45331F21F2EC}"/>
              </a:ext>
            </a:extLst>
          </p:cNvPr>
          <p:cNvSpPr/>
          <p:nvPr/>
        </p:nvSpPr>
        <p:spPr>
          <a:xfrm>
            <a:off x="323636" y="581575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BEC145CF-CBAA-0CCB-D290-6AC1AE76F718}"/>
              </a:ext>
            </a:extLst>
          </p:cNvPr>
          <p:cNvSpPr txBox="1"/>
          <p:nvPr/>
        </p:nvSpPr>
        <p:spPr>
          <a:xfrm>
            <a:off x="631864" y="5912769"/>
            <a:ext cx="1212351" cy="523220"/>
          </a:xfrm>
          <a:prstGeom prst="rect">
            <a:avLst/>
          </a:prstGeom>
          <a:noFill/>
        </p:spPr>
        <p:txBody>
          <a:bodyPr wrap="square" rtlCol="0">
            <a:spAutoFit/>
          </a:bodyPr>
          <a:lstStyle/>
          <a:p>
            <a:r>
              <a:rPr lang="en-US" sz="2800" b="1" dirty="0">
                <a:latin typeface="Consolas" panose="020B0609020204030204" pitchFamily="49" charset="0"/>
              </a:rPr>
              <a:t>2</a:t>
            </a:r>
            <a:endParaRPr lang="en-IN" sz="2800" b="1" dirty="0">
              <a:latin typeface="Consolas" panose="020B0609020204030204" pitchFamily="49" charset="0"/>
            </a:endParaRPr>
          </a:p>
        </p:txBody>
      </p:sp>
      <p:sp>
        <p:nvSpPr>
          <p:cNvPr id="12" name="Oval 11">
            <a:extLst>
              <a:ext uri="{FF2B5EF4-FFF2-40B4-BE49-F238E27FC236}">
                <a16:creationId xmlns:a16="http://schemas.microsoft.com/office/drawing/2014/main" id="{0F5AB918-3690-78BB-F8D3-93D4CFE3EBFB}"/>
              </a:ext>
            </a:extLst>
          </p:cNvPr>
          <p:cNvSpPr/>
          <p:nvPr/>
        </p:nvSpPr>
        <p:spPr>
          <a:xfrm>
            <a:off x="6301495" y="251604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4BA8BFF2-75F3-0371-F52F-E003517DAD2A}"/>
              </a:ext>
            </a:extLst>
          </p:cNvPr>
          <p:cNvSpPr txBox="1"/>
          <p:nvPr/>
        </p:nvSpPr>
        <p:spPr>
          <a:xfrm>
            <a:off x="6609723" y="2613053"/>
            <a:ext cx="1212351" cy="523220"/>
          </a:xfrm>
          <a:prstGeom prst="rect">
            <a:avLst/>
          </a:prstGeom>
          <a:noFill/>
        </p:spPr>
        <p:txBody>
          <a:bodyPr wrap="square" rtlCol="0">
            <a:spAutoFit/>
          </a:bodyPr>
          <a:lstStyle/>
          <a:p>
            <a:r>
              <a:rPr lang="en-US" sz="2800" b="1" dirty="0">
                <a:latin typeface="Consolas" panose="020B0609020204030204" pitchFamily="49" charset="0"/>
              </a:rPr>
              <a:t>11</a:t>
            </a:r>
            <a:endParaRPr lang="en-IN" sz="2800" b="1" dirty="0">
              <a:latin typeface="Consolas" panose="020B0609020204030204" pitchFamily="49" charset="0"/>
            </a:endParaRPr>
          </a:p>
        </p:txBody>
      </p:sp>
      <p:sp>
        <p:nvSpPr>
          <p:cNvPr id="14" name="Oval 13">
            <a:extLst>
              <a:ext uri="{FF2B5EF4-FFF2-40B4-BE49-F238E27FC236}">
                <a16:creationId xmlns:a16="http://schemas.microsoft.com/office/drawing/2014/main" id="{A11808C9-69FC-51A1-2A1D-2F4CB7FC8D0D}"/>
              </a:ext>
            </a:extLst>
          </p:cNvPr>
          <p:cNvSpPr/>
          <p:nvPr/>
        </p:nvSpPr>
        <p:spPr>
          <a:xfrm>
            <a:off x="7183359" y="346982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A2EABFEC-8E79-2D63-6231-4E88B4C9F566}"/>
              </a:ext>
            </a:extLst>
          </p:cNvPr>
          <p:cNvSpPr txBox="1"/>
          <p:nvPr/>
        </p:nvSpPr>
        <p:spPr>
          <a:xfrm>
            <a:off x="7491587" y="3566836"/>
            <a:ext cx="1212351" cy="523220"/>
          </a:xfrm>
          <a:prstGeom prst="rect">
            <a:avLst/>
          </a:prstGeom>
          <a:noFill/>
        </p:spPr>
        <p:txBody>
          <a:bodyPr wrap="square" rtlCol="0">
            <a:spAutoFit/>
          </a:bodyPr>
          <a:lstStyle/>
          <a:p>
            <a:r>
              <a:rPr lang="en-US" sz="2800" b="1" dirty="0">
                <a:latin typeface="Consolas" panose="020B0609020204030204" pitchFamily="49" charset="0"/>
              </a:rPr>
              <a:t>19</a:t>
            </a:r>
            <a:endParaRPr lang="en-IN" sz="2800" b="1" dirty="0">
              <a:latin typeface="Consolas" panose="020B0609020204030204" pitchFamily="49" charset="0"/>
            </a:endParaRPr>
          </a:p>
        </p:txBody>
      </p:sp>
      <p:sp>
        <p:nvSpPr>
          <p:cNvPr id="16" name="Oval 15">
            <a:extLst>
              <a:ext uri="{FF2B5EF4-FFF2-40B4-BE49-F238E27FC236}">
                <a16:creationId xmlns:a16="http://schemas.microsoft.com/office/drawing/2014/main" id="{C1C7F844-A52D-0660-6A2C-BDDF613E67E9}"/>
              </a:ext>
            </a:extLst>
          </p:cNvPr>
          <p:cNvSpPr/>
          <p:nvPr/>
        </p:nvSpPr>
        <p:spPr>
          <a:xfrm>
            <a:off x="8024129" y="442360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D2E12AA6-48B1-08B9-12F5-5425E3FC60A0}"/>
              </a:ext>
            </a:extLst>
          </p:cNvPr>
          <p:cNvSpPr txBox="1"/>
          <p:nvPr/>
        </p:nvSpPr>
        <p:spPr>
          <a:xfrm>
            <a:off x="8250165" y="4520619"/>
            <a:ext cx="1212351" cy="523220"/>
          </a:xfrm>
          <a:prstGeom prst="rect">
            <a:avLst/>
          </a:prstGeom>
          <a:noFill/>
        </p:spPr>
        <p:txBody>
          <a:bodyPr wrap="square" rtlCol="0">
            <a:spAutoFit/>
          </a:bodyPr>
          <a:lstStyle/>
          <a:p>
            <a:r>
              <a:rPr lang="en-US" sz="2800" b="1" dirty="0">
                <a:latin typeface="Consolas" panose="020B0609020204030204" pitchFamily="49" charset="0"/>
              </a:rPr>
              <a:t>23</a:t>
            </a:r>
            <a:endParaRPr lang="en-IN" sz="2800" b="1" dirty="0">
              <a:latin typeface="Consolas" panose="020B0609020204030204" pitchFamily="49" charset="0"/>
            </a:endParaRPr>
          </a:p>
        </p:txBody>
      </p:sp>
      <p:sp>
        <p:nvSpPr>
          <p:cNvPr id="18" name="Oval 17">
            <a:extLst>
              <a:ext uri="{FF2B5EF4-FFF2-40B4-BE49-F238E27FC236}">
                <a16:creationId xmlns:a16="http://schemas.microsoft.com/office/drawing/2014/main" id="{7504ED1C-DB4F-C6BA-631F-EEA2CC7E33E5}"/>
              </a:ext>
            </a:extLst>
          </p:cNvPr>
          <p:cNvSpPr/>
          <p:nvPr/>
        </p:nvSpPr>
        <p:spPr>
          <a:xfrm>
            <a:off x="8875169" y="5531502"/>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C30FCF1B-DFED-E991-54D8-A212381AF685}"/>
              </a:ext>
            </a:extLst>
          </p:cNvPr>
          <p:cNvSpPr txBox="1"/>
          <p:nvPr/>
        </p:nvSpPr>
        <p:spPr>
          <a:xfrm>
            <a:off x="9121753" y="5628514"/>
            <a:ext cx="1212351" cy="523220"/>
          </a:xfrm>
          <a:prstGeom prst="rect">
            <a:avLst/>
          </a:prstGeom>
          <a:noFill/>
        </p:spPr>
        <p:txBody>
          <a:bodyPr wrap="square" rtlCol="0">
            <a:spAutoFit/>
          </a:bodyPr>
          <a:lstStyle/>
          <a:p>
            <a:r>
              <a:rPr lang="en-US" sz="2800" b="1" dirty="0">
                <a:latin typeface="Consolas" panose="020B0609020204030204" pitchFamily="49" charset="0"/>
              </a:rPr>
              <a:t>27</a:t>
            </a:r>
            <a:endParaRPr lang="en-IN" sz="2800" b="1" dirty="0">
              <a:latin typeface="Consolas" panose="020B0609020204030204" pitchFamily="49" charset="0"/>
            </a:endParaRPr>
          </a:p>
        </p:txBody>
      </p:sp>
      <p:cxnSp>
        <p:nvCxnSpPr>
          <p:cNvPr id="21" name="Straight Arrow Connector 20">
            <a:extLst>
              <a:ext uri="{FF2B5EF4-FFF2-40B4-BE49-F238E27FC236}">
                <a16:creationId xmlns:a16="http://schemas.microsoft.com/office/drawing/2014/main" id="{51164846-75BF-4FCA-807C-21483329D60B}"/>
              </a:ext>
            </a:extLst>
          </p:cNvPr>
          <p:cNvCxnSpPr>
            <a:stCxn id="4" idx="3"/>
          </p:cNvCxnSpPr>
          <p:nvPr/>
        </p:nvCxnSpPr>
        <p:spPr>
          <a:xfrm flipH="1">
            <a:off x="2250040" y="3223825"/>
            <a:ext cx="225132" cy="34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8B97408-4F43-2F01-7C5E-B6B8AB63391F}"/>
              </a:ext>
            </a:extLst>
          </p:cNvPr>
          <p:cNvCxnSpPr/>
          <p:nvPr/>
        </p:nvCxnSpPr>
        <p:spPr>
          <a:xfrm flipH="1">
            <a:off x="1566811" y="4331523"/>
            <a:ext cx="267130" cy="35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8EF7EA-53A7-EFA7-4EBF-E3D17EE35A7E}"/>
              </a:ext>
            </a:extLst>
          </p:cNvPr>
          <p:cNvCxnSpPr/>
          <p:nvPr/>
        </p:nvCxnSpPr>
        <p:spPr>
          <a:xfrm flipH="1">
            <a:off x="996593" y="5482972"/>
            <a:ext cx="241446" cy="332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423337A-5248-E8A4-6D71-7748656009ED}"/>
              </a:ext>
            </a:extLst>
          </p:cNvPr>
          <p:cNvCxnSpPr>
            <a:cxnSpLocks/>
          </p:cNvCxnSpPr>
          <p:nvPr/>
        </p:nvCxnSpPr>
        <p:spPr>
          <a:xfrm>
            <a:off x="7037798" y="3328826"/>
            <a:ext cx="288499" cy="245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CF6DBCA-9DC7-3A25-9F1E-AFCFE3DE273A}"/>
              </a:ext>
            </a:extLst>
          </p:cNvPr>
          <p:cNvCxnSpPr>
            <a:cxnSpLocks/>
          </p:cNvCxnSpPr>
          <p:nvPr/>
        </p:nvCxnSpPr>
        <p:spPr>
          <a:xfrm>
            <a:off x="7938508" y="4289501"/>
            <a:ext cx="228559" cy="239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C6813CF-BF67-7B73-DCE2-A07209A08866}"/>
              </a:ext>
            </a:extLst>
          </p:cNvPr>
          <p:cNvCxnSpPr>
            <a:endCxn id="18" idx="1"/>
          </p:cNvCxnSpPr>
          <p:nvPr/>
        </p:nvCxnSpPr>
        <p:spPr>
          <a:xfrm>
            <a:off x="8743318" y="5245901"/>
            <a:ext cx="373747" cy="40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58768B1-0DF5-850E-6FE9-CA2D4008022E}"/>
              </a:ext>
            </a:extLst>
          </p:cNvPr>
          <p:cNvSpPr txBox="1"/>
          <p:nvPr/>
        </p:nvSpPr>
        <p:spPr>
          <a:xfrm>
            <a:off x="8013845" y="2774021"/>
            <a:ext cx="1962364" cy="369332"/>
          </a:xfrm>
          <a:prstGeom prst="rect">
            <a:avLst/>
          </a:prstGeom>
          <a:noFill/>
        </p:spPr>
        <p:txBody>
          <a:bodyPr wrap="square" rtlCol="0">
            <a:spAutoFit/>
          </a:bodyPr>
          <a:lstStyle/>
          <a:p>
            <a:r>
              <a:rPr lang="en-US" dirty="0">
                <a:latin typeface="Consolas" panose="020B0609020204030204" pitchFamily="49" charset="0"/>
              </a:rPr>
              <a:t>Right Skewed</a:t>
            </a:r>
            <a:endParaRPr lang="en-IN" dirty="0">
              <a:latin typeface="Consolas" panose="020B0609020204030204" pitchFamily="49" charset="0"/>
            </a:endParaRPr>
          </a:p>
        </p:txBody>
      </p:sp>
      <p:sp>
        <p:nvSpPr>
          <p:cNvPr id="33" name="TextBox 32">
            <a:extLst>
              <a:ext uri="{FF2B5EF4-FFF2-40B4-BE49-F238E27FC236}">
                <a16:creationId xmlns:a16="http://schemas.microsoft.com/office/drawing/2014/main" id="{CD9FDCF0-D0AF-F7D8-E157-19FAB94BD5B0}"/>
              </a:ext>
            </a:extLst>
          </p:cNvPr>
          <p:cNvSpPr txBox="1"/>
          <p:nvPr/>
        </p:nvSpPr>
        <p:spPr>
          <a:xfrm>
            <a:off x="3059983" y="3399027"/>
            <a:ext cx="1962364" cy="369332"/>
          </a:xfrm>
          <a:prstGeom prst="rect">
            <a:avLst/>
          </a:prstGeom>
          <a:noFill/>
        </p:spPr>
        <p:txBody>
          <a:bodyPr wrap="square" rtlCol="0">
            <a:spAutoFit/>
          </a:bodyPr>
          <a:lstStyle/>
          <a:p>
            <a:r>
              <a:rPr lang="en-US" dirty="0">
                <a:latin typeface="Consolas" panose="020B0609020204030204" pitchFamily="49" charset="0"/>
              </a:rPr>
              <a:t>Left Skewed</a:t>
            </a:r>
            <a:endParaRPr lang="en-IN" dirty="0">
              <a:latin typeface="Consolas" panose="020B0609020204030204" pitchFamily="49" charset="0"/>
            </a:endParaRPr>
          </a:p>
        </p:txBody>
      </p:sp>
    </p:spTree>
    <p:extLst>
      <p:ext uri="{BB962C8B-B14F-4D97-AF65-F5344CB8AC3E}">
        <p14:creationId xmlns:p14="http://schemas.microsoft.com/office/powerpoint/2010/main" val="3962716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311-2871-BCD6-289F-6C4A11064963}"/>
              </a:ext>
            </a:extLst>
          </p:cNvPr>
          <p:cNvSpPr>
            <a:spLocks noGrp="1"/>
          </p:cNvSpPr>
          <p:nvPr>
            <p:ph type="title"/>
          </p:nvPr>
        </p:nvSpPr>
        <p:spPr/>
        <p:txBody>
          <a:bodyPr/>
          <a:lstStyle/>
          <a:p>
            <a:r>
              <a:rPr lang="en-IN" dirty="0"/>
              <a:t>Tree traversal</a:t>
            </a:r>
          </a:p>
        </p:txBody>
      </p:sp>
      <p:sp>
        <p:nvSpPr>
          <p:cNvPr id="3" name="Text Placeholder 2">
            <a:extLst>
              <a:ext uri="{FF2B5EF4-FFF2-40B4-BE49-F238E27FC236}">
                <a16:creationId xmlns:a16="http://schemas.microsoft.com/office/drawing/2014/main" id="{549E785C-BE91-D023-6EEA-71B9DCC8E23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289025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9BFC-E112-DBB7-03A1-793656502AAC}"/>
              </a:ext>
            </a:extLst>
          </p:cNvPr>
          <p:cNvSpPr>
            <a:spLocks noGrp="1"/>
          </p:cNvSpPr>
          <p:nvPr>
            <p:ph type="title"/>
          </p:nvPr>
        </p:nvSpPr>
        <p:spPr/>
        <p:txBody>
          <a:bodyPr/>
          <a:lstStyle/>
          <a:p>
            <a:r>
              <a:rPr lang="en-US" dirty="0"/>
              <a:t>Tree traversal</a:t>
            </a:r>
            <a:endParaRPr lang="en-IN" dirty="0"/>
          </a:p>
        </p:txBody>
      </p:sp>
      <p:sp>
        <p:nvSpPr>
          <p:cNvPr id="3" name="Content Placeholder 2">
            <a:extLst>
              <a:ext uri="{FF2B5EF4-FFF2-40B4-BE49-F238E27FC236}">
                <a16:creationId xmlns:a16="http://schemas.microsoft.com/office/drawing/2014/main" id="{A02B5E12-D7A7-7822-8079-A63BBE44AAE3}"/>
              </a:ext>
            </a:extLst>
          </p:cNvPr>
          <p:cNvSpPr>
            <a:spLocks noGrp="1"/>
          </p:cNvSpPr>
          <p:nvPr>
            <p:ph idx="1"/>
          </p:nvPr>
        </p:nvSpPr>
        <p:spPr/>
        <p:txBody>
          <a:bodyPr/>
          <a:lstStyle/>
          <a:p>
            <a:r>
              <a:rPr lang="en-US" dirty="0"/>
              <a:t>The aim of the traversal is to visit each node in the tree exactly once</a:t>
            </a:r>
          </a:p>
          <a:p>
            <a:endParaRPr lang="en-US" dirty="0"/>
          </a:p>
          <a:p>
            <a:r>
              <a:rPr lang="en-US" dirty="0"/>
              <a:t>Generally, we traverse the tree in the following orders</a:t>
            </a:r>
          </a:p>
          <a:p>
            <a:pPr lvl="1"/>
            <a:r>
              <a:rPr lang="en-IN" dirty="0" err="1"/>
              <a:t>Preorder</a:t>
            </a:r>
            <a:r>
              <a:rPr lang="en-IN" dirty="0"/>
              <a:t> traversal</a:t>
            </a:r>
          </a:p>
          <a:p>
            <a:pPr lvl="1"/>
            <a:r>
              <a:rPr lang="en-IN" dirty="0" err="1"/>
              <a:t>Inorder</a:t>
            </a:r>
            <a:r>
              <a:rPr lang="en-IN" dirty="0"/>
              <a:t> traversal</a:t>
            </a:r>
          </a:p>
          <a:p>
            <a:pPr lvl="1"/>
            <a:r>
              <a:rPr lang="en-IN" dirty="0" err="1"/>
              <a:t>Postorder</a:t>
            </a:r>
            <a:r>
              <a:rPr lang="en-IN" dirty="0"/>
              <a:t> traversal</a:t>
            </a:r>
          </a:p>
          <a:p>
            <a:pPr lvl="1"/>
            <a:endParaRPr lang="en-IN" dirty="0"/>
          </a:p>
          <a:p>
            <a:r>
              <a:rPr lang="en-IN" dirty="0"/>
              <a:t>The above algorithms are recursive in nature</a:t>
            </a:r>
          </a:p>
        </p:txBody>
      </p:sp>
    </p:spTree>
    <p:extLst>
      <p:ext uri="{BB962C8B-B14F-4D97-AF65-F5344CB8AC3E}">
        <p14:creationId xmlns:p14="http://schemas.microsoft.com/office/powerpoint/2010/main" val="1790550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95B2-2738-84BE-6454-0C3DAF7C0EE7}"/>
              </a:ext>
            </a:extLst>
          </p:cNvPr>
          <p:cNvSpPr>
            <a:spLocks noGrp="1"/>
          </p:cNvSpPr>
          <p:nvPr>
            <p:ph type="title"/>
          </p:nvPr>
        </p:nvSpPr>
        <p:spPr/>
        <p:txBody>
          <a:bodyPr/>
          <a:lstStyle/>
          <a:p>
            <a:r>
              <a:rPr lang="en-US" dirty="0"/>
              <a:t>Preorder traversal</a:t>
            </a:r>
            <a:endParaRPr lang="en-IN" dirty="0"/>
          </a:p>
        </p:txBody>
      </p:sp>
      <p:sp>
        <p:nvSpPr>
          <p:cNvPr id="3" name="Content Placeholder 2">
            <a:extLst>
              <a:ext uri="{FF2B5EF4-FFF2-40B4-BE49-F238E27FC236}">
                <a16:creationId xmlns:a16="http://schemas.microsoft.com/office/drawing/2014/main" id="{F745FE5E-F286-5CAE-8E6A-524ED04627DD}"/>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D67C0982-3E36-876A-90EA-C5165800785A}"/>
              </a:ext>
            </a:extLst>
          </p:cNvPr>
          <p:cNvSpPr/>
          <p:nvPr/>
        </p:nvSpPr>
        <p:spPr>
          <a:xfrm>
            <a:off x="4921321" y="2321960"/>
            <a:ext cx="791110" cy="791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6DB4067F-ED8A-DB09-8DC2-5AB590EC6304}"/>
              </a:ext>
            </a:extLst>
          </p:cNvPr>
          <p:cNvSpPr/>
          <p:nvPr/>
        </p:nvSpPr>
        <p:spPr>
          <a:xfrm>
            <a:off x="5229547" y="1825625"/>
            <a:ext cx="164387" cy="4963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A687C9F-90C8-7284-CD50-8F590FB8F52C}"/>
              </a:ext>
            </a:extLst>
          </p:cNvPr>
          <p:cNvSpPr txBox="1"/>
          <p:nvPr/>
        </p:nvSpPr>
        <p:spPr>
          <a:xfrm flipH="1">
            <a:off x="4972488" y="1489753"/>
            <a:ext cx="935152" cy="369332"/>
          </a:xfrm>
          <a:prstGeom prst="rect">
            <a:avLst/>
          </a:prstGeom>
          <a:noFill/>
        </p:spPr>
        <p:txBody>
          <a:bodyPr wrap="square" rtlCol="0">
            <a:spAutoFit/>
          </a:bodyPr>
          <a:lstStyle/>
          <a:p>
            <a:r>
              <a:rPr lang="en-US" dirty="0">
                <a:latin typeface="Consolas" panose="020B0609020204030204" pitchFamily="49" charset="0"/>
              </a:rPr>
              <a:t>root</a:t>
            </a:r>
            <a:endParaRPr lang="en-IN" dirty="0">
              <a:latin typeface="Consolas" panose="020B0609020204030204" pitchFamily="49" charset="0"/>
            </a:endParaRPr>
          </a:p>
        </p:txBody>
      </p:sp>
      <p:sp>
        <p:nvSpPr>
          <p:cNvPr id="9" name="Isosceles Triangle 8">
            <a:extLst>
              <a:ext uri="{FF2B5EF4-FFF2-40B4-BE49-F238E27FC236}">
                <a16:creationId xmlns:a16="http://schemas.microsoft.com/office/drawing/2014/main" id="{2B3657BA-AB94-668D-8A09-2214BF1A20E0}"/>
              </a:ext>
            </a:extLst>
          </p:cNvPr>
          <p:cNvSpPr/>
          <p:nvPr/>
        </p:nvSpPr>
        <p:spPr>
          <a:xfrm>
            <a:off x="2989780" y="4125071"/>
            <a:ext cx="1541123" cy="10736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a:t>
            </a:r>
            <a:endParaRPr lang="en-IN" dirty="0"/>
          </a:p>
        </p:txBody>
      </p:sp>
      <p:sp>
        <p:nvSpPr>
          <p:cNvPr id="10" name="Isosceles Triangle 9">
            <a:extLst>
              <a:ext uri="{FF2B5EF4-FFF2-40B4-BE49-F238E27FC236}">
                <a16:creationId xmlns:a16="http://schemas.microsoft.com/office/drawing/2014/main" id="{18992400-A017-9117-1A0E-37CAD850C7C9}"/>
              </a:ext>
            </a:extLst>
          </p:cNvPr>
          <p:cNvSpPr/>
          <p:nvPr/>
        </p:nvSpPr>
        <p:spPr>
          <a:xfrm>
            <a:off x="6655944" y="4113086"/>
            <a:ext cx="1541123" cy="10736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a:t>
            </a:r>
            <a:endParaRPr lang="en-IN" dirty="0"/>
          </a:p>
        </p:txBody>
      </p:sp>
      <p:cxnSp>
        <p:nvCxnSpPr>
          <p:cNvPr id="12" name="Straight Arrow Connector 11">
            <a:extLst>
              <a:ext uri="{FF2B5EF4-FFF2-40B4-BE49-F238E27FC236}">
                <a16:creationId xmlns:a16="http://schemas.microsoft.com/office/drawing/2014/main" id="{71599ED0-F083-DA31-7A70-74C6C44774B4}"/>
              </a:ext>
            </a:extLst>
          </p:cNvPr>
          <p:cNvCxnSpPr>
            <a:stCxn id="4" idx="3"/>
            <a:endCxn id="9" idx="0"/>
          </p:cNvCxnSpPr>
          <p:nvPr/>
        </p:nvCxnSpPr>
        <p:spPr>
          <a:xfrm flipH="1">
            <a:off x="3760342" y="2997215"/>
            <a:ext cx="1276834" cy="112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05EF02-32EF-2548-4F6E-D974F0C78265}"/>
              </a:ext>
            </a:extLst>
          </p:cNvPr>
          <p:cNvCxnSpPr>
            <a:stCxn id="4" idx="5"/>
            <a:endCxn id="10" idx="0"/>
          </p:cNvCxnSpPr>
          <p:nvPr/>
        </p:nvCxnSpPr>
        <p:spPr>
          <a:xfrm>
            <a:off x="5596576" y="2997215"/>
            <a:ext cx="1829930" cy="111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250A92C-2286-3898-AB86-8B5C1608C496}"/>
              </a:ext>
            </a:extLst>
          </p:cNvPr>
          <p:cNvSpPr txBox="1"/>
          <p:nvPr/>
        </p:nvSpPr>
        <p:spPr>
          <a:xfrm>
            <a:off x="6479572" y="1921266"/>
            <a:ext cx="5479548" cy="923330"/>
          </a:xfrm>
          <a:prstGeom prst="rect">
            <a:avLst/>
          </a:prstGeom>
          <a:noFill/>
        </p:spPr>
        <p:txBody>
          <a:bodyPr wrap="square" rtlCol="0">
            <a:spAutoFit/>
          </a:bodyPr>
          <a:lstStyle/>
          <a:p>
            <a:r>
              <a:rPr lang="en-US" dirty="0">
                <a:latin typeface="Consolas" panose="020B0609020204030204" pitchFamily="49" charset="0"/>
              </a:rPr>
              <a:t>1. visit the root node</a:t>
            </a:r>
          </a:p>
          <a:p>
            <a:r>
              <a:rPr lang="en-US" dirty="0">
                <a:latin typeface="Consolas" panose="020B0609020204030204" pitchFamily="49" charset="0"/>
              </a:rPr>
              <a:t>2. recursively traverse the left subtree</a:t>
            </a:r>
          </a:p>
          <a:p>
            <a:r>
              <a:rPr lang="en-US" dirty="0">
                <a:latin typeface="Consolas" panose="020B0609020204030204" pitchFamily="49" charset="0"/>
              </a:rPr>
              <a:t>3. recursively traverse the right subtree</a:t>
            </a:r>
            <a:endParaRPr lang="en-IN" dirty="0">
              <a:latin typeface="Consolas" panose="020B0609020204030204" pitchFamily="49" charset="0"/>
            </a:endParaRPr>
          </a:p>
        </p:txBody>
      </p:sp>
    </p:spTree>
    <p:extLst>
      <p:ext uri="{BB962C8B-B14F-4D97-AF65-F5344CB8AC3E}">
        <p14:creationId xmlns:p14="http://schemas.microsoft.com/office/powerpoint/2010/main" val="4290848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C88C-3696-49F1-4875-B1941861138D}"/>
              </a:ext>
            </a:extLst>
          </p:cNvPr>
          <p:cNvSpPr>
            <a:spLocks noGrp="1"/>
          </p:cNvSpPr>
          <p:nvPr>
            <p:ph type="title"/>
          </p:nvPr>
        </p:nvSpPr>
        <p:spPr/>
        <p:txBody>
          <a:bodyPr/>
          <a:lstStyle/>
          <a:p>
            <a:r>
              <a:rPr lang="en-US" dirty="0"/>
              <a:t>Preorder</a:t>
            </a:r>
            <a:endParaRPr lang="en-IN" dirty="0"/>
          </a:p>
        </p:txBody>
      </p:sp>
      <p:sp>
        <p:nvSpPr>
          <p:cNvPr id="3" name="Content Placeholder 2">
            <a:extLst>
              <a:ext uri="{FF2B5EF4-FFF2-40B4-BE49-F238E27FC236}">
                <a16:creationId xmlns:a16="http://schemas.microsoft.com/office/drawing/2014/main" id="{D1E235F1-3C54-C41A-F63A-9B4C3C2135A5}"/>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227CB408-DD1F-4974-B838-17186133625F}"/>
              </a:ext>
            </a:extLst>
          </p:cNvPr>
          <p:cNvSpPr/>
          <p:nvPr/>
        </p:nvSpPr>
        <p:spPr>
          <a:xfrm>
            <a:off x="4993240" y="16906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E9B7B6B2-51A2-B6FA-AA24-1067A1A11F3D}"/>
              </a:ext>
            </a:extLst>
          </p:cNvPr>
          <p:cNvSpPr/>
          <p:nvPr/>
        </p:nvSpPr>
        <p:spPr>
          <a:xfrm>
            <a:off x="2556560" y="264447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6AB52C2-5C43-B333-75DB-DDDD9F41665D}"/>
              </a:ext>
            </a:extLst>
          </p:cNvPr>
          <p:cNvSpPr/>
          <p:nvPr/>
        </p:nvSpPr>
        <p:spPr>
          <a:xfrm>
            <a:off x="7837467" y="271639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25ADA69-CB7E-D93D-1934-BD203754AC3B}"/>
              </a:ext>
            </a:extLst>
          </p:cNvPr>
          <p:cNvSpPr/>
          <p:nvPr/>
        </p:nvSpPr>
        <p:spPr>
          <a:xfrm>
            <a:off x="6633682" y="390647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7B61372-3330-B9D1-E210-171BA43CE334}"/>
              </a:ext>
            </a:extLst>
          </p:cNvPr>
          <p:cNvSpPr/>
          <p:nvPr/>
        </p:nvSpPr>
        <p:spPr>
          <a:xfrm>
            <a:off x="9570386" y="389449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A8AB6B5-CA38-37EC-AD3E-3328C51B91CA}"/>
              </a:ext>
            </a:extLst>
          </p:cNvPr>
          <p:cNvSpPr/>
          <p:nvPr/>
        </p:nvSpPr>
        <p:spPr>
          <a:xfrm>
            <a:off x="8325504" y="544417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F1C0A84-3774-8FCE-E4E3-26C5A8C1E96E}"/>
              </a:ext>
            </a:extLst>
          </p:cNvPr>
          <p:cNvSpPr/>
          <p:nvPr/>
        </p:nvSpPr>
        <p:spPr>
          <a:xfrm>
            <a:off x="1553116" y="368558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A0F3316-FC88-BA50-6054-2DD94229D37B}"/>
              </a:ext>
            </a:extLst>
          </p:cNvPr>
          <p:cNvSpPr/>
          <p:nvPr/>
        </p:nvSpPr>
        <p:spPr>
          <a:xfrm>
            <a:off x="3411022" y="367360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FCB22004-DBC2-D354-B8E5-81082D6B7FCB}"/>
              </a:ext>
            </a:extLst>
          </p:cNvPr>
          <p:cNvCxnSpPr>
            <a:stCxn id="4" idx="2"/>
            <a:endCxn id="5" idx="0"/>
          </p:cNvCxnSpPr>
          <p:nvPr/>
        </p:nvCxnSpPr>
        <p:spPr>
          <a:xfrm flipH="1">
            <a:off x="3044583" y="2119340"/>
            <a:ext cx="1948657" cy="525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32B499-F4EE-D792-E22D-B2BF2A7FA40D}"/>
              </a:ext>
            </a:extLst>
          </p:cNvPr>
          <p:cNvCxnSpPr>
            <a:stCxn id="8" idx="4"/>
            <a:endCxn id="9" idx="0"/>
          </p:cNvCxnSpPr>
          <p:nvPr/>
        </p:nvCxnSpPr>
        <p:spPr>
          <a:xfrm flipH="1">
            <a:off x="8813527" y="4751797"/>
            <a:ext cx="1244882" cy="692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36CF06E-BE33-81CE-7166-100EF5CB995D}"/>
              </a:ext>
            </a:extLst>
          </p:cNvPr>
          <p:cNvCxnSpPr>
            <a:stCxn id="4" idx="6"/>
            <a:endCxn id="6" idx="0"/>
          </p:cNvCxnSpPr>
          <p:nvPr/>
        </p:nvCxnSpPr>
        <p:spPr>
          <a:xfrm>
            <a:off x="5969285" y="2119340"/>
            <a:ext cx="2356205" cy="59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4A5A852-E1D8-CD83-0AD5-7B966723AAF6}"/>
              </a:ext>
            </a:extLst>
          </p:cNvPr>
          <p:cNvCxnSpPr>
            <a:stCxn id="6" idx="6"/>
            <a:endCxn id="8" idx="0"/>
          </p:cNvCxnSpPr>
          <p:nvPr/>
        </p:nvCxnSpPr>
        <p:spPr>
          <a:xfrm>
            <a:off x="8813512" y="3145042"/>
            <a:ext cx="1244897" cy="74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C114A85-C4A8-FD70-0EF9-7097B6FBCCC5}"/>
              </a:ext>
            </a:extLst>
          </p:cNvPr>
          <p:cNvSpPr/>
          <p:nvPr/>
        </p:nvSpPr>
        <p:spPr>
          <a:xfrm>
            <a:off x="4056583" y="488423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268F3B2-7636-AA2E-E07F-229F20673AFB}"/>
              </a:ext>
            </a:extLst>
          </p:cNvPr>
          <p:cNvSpPr/>
          <p:nvPr/>
        </p:nvSpPr>
        <p:spPr>
          <a:xfrm>
            <a:off x="2349361" y="485169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67BA59A9-07C4-8C0D-7631-5C7D58F7BA15}"/>
              </a:ext>
            </a:extLst>
          </p:cNvPr>
          <p:cNvCxnSpPr>
            <a:stCxn id="5" idx="3"/>
            <a:endCxn id="10" idx="7"/>
          </p:cNvCxnSpPr>
          <p:nvPr/>
        </p:nvCxnSpPr>
        <p:spPr>
          <a:xfrm flipH="1">
            <a:off x="2386223" y="3376225"/>
            <a:ext cx="313275" cy="43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4A9EB7-F2BA-12F7-3B93-808CFABA4BBC}"/>
              </a:ext>
            </a:extLst>
          </p:cNvPr>
          <p:cNvCxnSpPr>
            <a:stCxn id="5" idx="5"/>
            <a:endCxn id="11" idx="0"/>
          </p:cNvCxnSpPr>
          <p:nvPr/>
        </p:nvCxnSpPr>
        <p:spPr>
          <a:xfrm>
            <a:off x="3389667" y="3376225"/>
            <a:ext cx="509378" cy="29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B98AA66-8E43-3582-3FED-C5F5FEB99CBC}"/>
              </a:ext>
            </a:extLst>
          </p:cNvPr>
          <p:cNvSpPr txBox="1"/>
          <p:nvPr/>
        </p:nvSpPr>
        <p:spPr>
          <a:xfrm>
            <a:off x="5301468" y="1787700"/>
            <a:ext cx="1212351" cy="523220"/>
          </a:xfrm>
          <a:prstGeom prst="rect">
            <a:avLst/>
          </a:prstGeom>
          <a:noFill/>
        </p:spPr>
        <p:txBody>
          <a:bodyPr wrap="square" rtlCol="0">
            <a:spAutoFit/>
          </a:bodyPr>
          <a:lstStyle/>
          <a:p>
            <a:r>
              <a:rPr lang="en-US" sz="2800" b="1" dirty="0">
                <a:latin typeface="Consolas" panose="020B0609020204030204" pitchFamily="49" charset="0"/>
              </a:rPr>
              <a:t>50</a:t>
            </a:r>
            <a:endParaRPr lang="en-IN" sz="2800" b="1" dirty="0">
              <a:latin typeface="Consolas" panose="020B0609020204030204" pitchFamily="49" charset="0"/>
            </a:endParaRPr>
          </a:p>
        </p:txBody>
      </p:sp>
      <p:sp>
        <p:nvSpPr>
          <p:cNvPr id="47" name="TextBox 46">
            <a:extLst>
              <a:ext uri="{FF2B5EF4-FFF2-40B4-BE49-F238E27FC236}">
                <a16:creationId xmlns:a16="http://schemas.microsoft.com/office/drawing/2014/main" id="{42AE011E-4A69-329E-4456-6656C7B48836}"/>
              </a:ext>
            </a:extLst>
          </p:cNvPr>
          <p:cNvSpPr txBox="1"/>
          <p:nvPr/>
        </p:nvSpPr>
        <p:spPr>
          <a:xfrm>
            <a:off x="2813411" y="2700384"/>
            <a:ext cx="1212351" cy="523220"/>
          </a:xfrm>
          <a:prstGeom prst="rect">
            <a:avLst/>
          </a:prstGeom>
          <a:noFill/>
        </p:spPr>
        <p:txBody>
          <a:bodyPr wrap="square" rtlCol="0">
            <a:spAutoFit/>
          </a:bodyPr>
          <a:lstStyle/>
          <a:p>
            <a:r>
              <a:rPr lang="en-US" sz="2800" b="1" dirty="0">
                <a:latin typeface="Consolas" panose="020B0609020204030204" pitchFamily="49" charset="0"/>
              </a:rPr>
              <a:t>35</a:t>
            </a:r>
            <a:endParaRPr lang="en-IN" sz="2800" b="1" dirty="0">
              <a:latin typeface="Consolas" panose="020B0609020204030204" pitchFamily="49" charset="0"/>
            </a:endParaRPr>
          </a:p>
        </p:txBody>
      </p:sp>
      <p:sp>
        <p:nvSpPr>
          <p:cNvPr id="48" name="TextBox 47">
            <a:extLst>
              <a:ext uri="{FF2B5EF4-FFF2-40B4-BE49-F238E27FC236}">
                <a16:creationId xmlns:a16="http://schemas.microsoft.com/office/drawing/2014/main" id="{28095F15-DA08-20F7-D09D-09EEB71082DF}"/>
              </a:ext>
            </a:extLst>
          </p:cNvPr>
          <p:cNvSpPr txBox="1"/>
          <p:nvPr/>
        </p:nvSpPr>
        <p:spPr>
          <a:xfrm>
            <a:off x="8102901" y="2770592"/>
            <a:ext cx="1212351" cy="523220"/>
          </a:xfrm>
          <a:prstGeom prst="rect">
            <a:avLst/>
          </a:prstGeom>
          <a:noFill/>
        </p:spPr>
        <p:txBody>
          <a:bodyPr wrap="square" rtlCol="0">
            <a:spAutoFit/>
          </a:bodyPr>
          <a:lstStyle/>
          <a:p>
            <a:r>
              <a:rPr lang="en-US" sz="2800" b="1" dirty="0">
                <a:latin typeface="Consolas" panose="020B0609020204030204" pitchFamily="49" charset="0"/>
              </a:rPr>
              <a:t>59</a:t>
            </a:r>
            <a:endParaRPr lang="en-IN" sz="2800" b="1" dirty="0">
              <a:latin typeface="Consolas" panose="020B0609020204030204" pitchFamily="49" charset="0"/>
            </a:endParaRPr>
          </a:p>
        </p:txBody>
      </p:sp>
      <p:sp>
        <p:nvSpPr>
          <p:cNvPr id="49" name="TextBox 48">
            <a:extLst>
              <a:ext uri="{FF2B5EF4-FFF2-40B4-BE49-F238E27FC236}">
                <a16:creationId xmlns:a16="http://schemas.microsoft.com/office/drawing/2014/main" id="{1611CE27-4762-3FC3-8D22-2F0E1E3CC65C}"/>
              </a:ext>
            </a:extLst>
          </p:cNvPr>
          <p:cNvSpPr txBox="1"/>
          <p:nvPr/>
        </p:nvSpPr>
        <p:spPr>
          <a:xfrm>
            <a:off x="1792844" y="3816840"/>
            <a:ext cx="1212351" cy="523220"/>
          </a:xfrm>
          <a:prstGeom prst="rect">
            <a:avLst/>
          </a:prstGeom>
          <a:noFill/>
        </p:spPr>
        <p:txBody>
          <a:bodyPr wrap="square" rtlCol="0">
            <a:spAutoFit/>
          </a:bodyPr>
          <a:lstStyle/>
          <a:p>
            <a:r>
              <a:rPr lang="en-US" sz="2800" b="1" dirty="0">
                <a:latin typeface="Consolas" panose="020B0609020204030204" pitchFamily="49" charset="0"/>
              </a:rPr>
              <a:t>30</a:t>
            </a:r>
            <a:endParaRPr lang="en-IN" sz="2800" b="1" dirty="0">
              <a:latin typeface="Consolas" panose="020B0609020204030204" pitchFamily="49" charset="0"/>
            </a:endParaRPr>
          </a:p>
        </p:txBody>
      </p:sp>
      <p:sp>
        <p:nvSpPr>
          <p:cNvPr id="50" name="TextBox 49">
            <a:extLst>
              <a:ext uri="{FF2B5EF4-FFF2-40B4-BE49-F238E27FC236}">
                <a16:creationId xmlns:a16="http://schemas.microsoft.com/office/drawing/2014/main" id="{95D9FABE-532E-725F-2DF0-F94F1A9AF846}"/>
              </a:ext>
            </a:extLst>
          </p:cNvPr>
          <p:cNvSpPr txBox="1"/>
          <p:nvPr/>
        </p:nvSpPr>
        <p:spPr>
          <a:xfrm>
            <a:off x="3619928" y="3804856"/>
            <a:ext cx="1212351" cy="523220"/>
          </a:xfrm>
          <a:prstGeom prst="rect">
            <a:avLst/>
          </a:prstGeom>
          <a:noFill/>
        </p:spPr>
        <p:txBody>
          <a:bodyPr wrap="square" rtlCol="0">
            <a:spAutoFit/>
          </a:bodyPr>
          <a:lstStyle/>
          <a:p>
            <a:r>
              <a:rPr lang="en-US" sz="2800" b="1" dirty="0">
                <a:latin typeface="Consolas" panose="020B0609020204030204" pitchFamily="49" charset="0"/>
              </a:rPr>
              <a:t>38</a:t>
            </a:r>
            <a:endParaRPr lang="en-IN" sz="2800" b="1" dirty="0">
              <a:latin typeface="Consolas" panose="020B0609020204030204" pitchFamily="49" charset="0"/>
            </a:endParaRPr>
          </a:p>
        </p:txBody>
      </p:sp>
      <p:sp>
        <p:nvSpPr>
          <p:cNvPr id="51" name="TextBox 50">
            <a:extLst>
              <a:ext uri="{FF2B5EF4-FFF2-40B4-BE49-F238E27FC236}">
                <a16:creationId xmlns:a16="http://schemas.microsoft.com/office/drawing/2014/main" id="{4DC294B0-F5EF-69FD-BAB7-44EF02095555}"/>
              </a:ext>
            </a:extLst>
          </p:cNvPr>
          <p:cNvSpPr txBox="1"/>
          <p:nvPr/>
        </p:nvSpPr>
        <p:spPr>
          <a:xfrm>
            <a:off x="6947044" y="3998355"/>
            <a:ext cx="1212351" cy="523220"/>
          </a:xfrm>
          <a:prstGeom prst="rect">
            <a:avLst/>
          </a:prstGeom>
          <a:noFill/>
        </p:spPr>
        <p:txBody>
          <a:bodyPr wrap="square" rtlCol="0">
            <a:spAutoFit/>
          </a:bodyPr>
          <a:lstStyle/>
          <a:p>
            <a:r>
              <a:rPr lang="en-US" sz="2800" b="1" dirty="0">
                <a:latin typeface="Consolas" panose="020B0609020204030204" pitchFamily="49" charset="0"/>
              </a:rPr>
              <a:t>53</a:t>
            </a:r>
            <a:endParaRPr lang="en-IN" sz="2800" b="1" dirty="0">
              <a:latin typeface="Consolas" panose="020B0609020204030204" pitchFamily="49" charset="0"/>
            </a:endParaRPr>
          </a:p>
        </p:txBody>
      </p:sp>
      <p:sp>
        <p:nvSpPr>
          <p:cNvPr id="52" name="TextBox 51">
            <a:extLst>
              <a:ext uri="{FF2B5EF4-FFF2-40B4-BE49-F238E27FC236}">
                <a16:creationId xmlns:a16="http://schemas.microsoft.com/office/drawing/2014/main" id="{CDDD7110-3E03-9C79-E8FA-403E6865AC33}"/>
              </a:ext>
            </a:extLst>
          </p:cNvPr>
          <p:cNvSpPr txBox="1"/>
          <p:nvPr/>
        </p:nvSpPr>
        <p:spPr>
          <a:xfrm>
            <a:off x="9842648" y="4048015"/>
            <a:ext cx="1212351" cy="523220"/>
          </a:xfrm>
          <a:prstGeom prst="rect">
            <a:avLst/>
          </a:prstGeom>
          <a:noFill/>
        </p:spPr>
        <p:txBody>
          <a:bodyPr wrap="square" rtlCol="0">
            <a:spAutoFit/>
          </a:bodyPr>
          <a:lstStyle/>
          <a:p>
            <a:r>
              <a:rPr lang="en-US" sz="2800" b="1" dirty="0">
                <a:latin typeface="Consolas" panose="020B0609020204030204" pitchFamily="49" charset="0"/>
              </a:rPr>
              <a:t>79</a:t>
            </a:r>
            <a:endParaRPr lang="en-IN" sz="2800" b="1" dirty="0">
              <a:latin typeface="Consolas" panose="020B0609020204030204" pitchFamily="49" charset="0"/>
            </a:endParaRPr>
          </a:p>
        </p:txBody>
      </p:sp>
      <p:sp>
        <p:nvSpPr>
          <p:cNvPr id="53" name="TextBox 52">
            <a:extLst>
              <a:ext uri="{FF2B5EF4-FFF2-40B4-BE49-F238E27FC236}">
                <a16:creationId xmlns:a16="http://schemas.microsoft.com/office/drawing/2014/main" id="{B8837B14-4A1D-F64E-5C8C-3D36C5AF1DDC}"/>
              </a:ext>
            </a:extLst>
          </p:cNvPr>
          <p:cNvSpPr txBox="1"/>
          <p:nvPr/>
        </p:nvSpPr>
        <p:spPr>
          <a:xfrm>
            <a:off x="2618180" y="4981246"/>
            <a:ext cx="1212351" cy="523220"/>
          </a:xfrm>
          <a:prstGeom prst="rect">
            <a:avLst/>
          </a:prstGeom>
          <a:noFill/>
        </p:spPr>
        <p:txBody>
          <a:bodyPr wrap="square" rtlCol="0">
            <a:spAutoFit/>
          </a:bodyPr>
          <a:lstStyle/>
          <a:p>
            <a:r>
              <a:rPr lang="en-US" sz="2800" b="1" dirty="0">
                <a:latin typeface="Consolas" panose="020B0609020204030204" pitchFamily="49" charset="0"/>
              </a:rPr>
              <a:t>32</a:t>
            </a:r>
            <a:endParaRPr lang="en-IN" sz="2800" b="1" dirty="0">
              <a:latin typeface="Consolas" panose="020B0609020204030204" pitchFamily="49" charset="0"/>
            </a:endParaRPr>
          </a:p>
        </p:txBody>
      </p:sp>
      <p:sp>
        <p:nvSpPr>
          <p:cNvPr id="54" name="TextBox 53">
            <a:extLst>
              <a:ext uri="{FF2B5EF4-FFF2-40B4-BE49-F238E27FC236}">
                <a16:creationId xmlns:a16="http://schemas.microsoft.com/office/drawing/2014/main" id="{6155619B-7F79-DF1B-0510-0D99B3CCFB5D}"/>
              </a:ext>
            </a:extLst>
          </p:cNvPr>
          <p:cNvSpPr txBox="1"/>
          <p:nvPr/>
        </p:nvSpPr>
        <p:spPr>
          <a:xfrm>
            <a:off x="4301428" y="5072002"/>
            <a:ext cx="1212351" cy="523220"/>
          </a:xfrm>
          <a:prstGeom prst="rect">
            <a:avLst/>
          </a:prstGeom>
          <a:noFill/>
        </p:spPr>
        <p:txBody>
          <a:bodyPr wrap="square" rtlCol="0">
            <a:spAutoFit/>
          </a:bodyPr>
          <a:lstStyle/>
          <a:p>
            <a:r>
              <a:rPr lang="en-US" sz="2800" b="1" dirty="0">
                <a:latin typeface="Consolas" panose="020B0609020204030204" pitchFamily="49" charset="0"/>
              </a:rPr>
              <a:t>49</a:t>
            </a:r>
            <a:endParaRPr lang="en-IN" sz="2800" b="1" dirty="0">
              <a:latin typeface="Consolas" panose="020B0609020204030204" pitchFamily="49" charset="0"/>
            </a:endParaRPr>
          </a:p>
        </p:txBody>
      </p:sp>
      <p:sp>
        <p:nvSpPr>
          <p:cNvPr id="55" name="TextBox 54">
            <a:extLst>
              <a:ext uri="{FF2B5EF4-FFF2-40B4-BE49-F238E27FC236}">
                <a16:creationId xmlns:a16="http://schemas.microsoft.com/office/drawing/2014/main" id="{2F5574B1-89C2-E48E-103A-FC5FD9AC5499}"/>
              </a:ext>
            </a:extLst>
          </p:cNvPr>
          <p:cNvSpPr txBox="1"/>
          <p:nvPr/>
        </p:nvSpPr>
        <p:spPr>
          <a:xfrm>
            <a:off x="8573775" y="5583994"/>
            <a:ext cx="1212351" cy="523220"/>
          </a:xfrm>
          <a:prstGeom prst="rect">
            <a:avLst/>
          </a:prstGeom>
          <a:noFill/>
        </p:spPr>
        <p:txBody>
          <a:bodyPr wrap="square" rtlCol="0">
            <a:spAutoFit/>
          </a:bodyPr>
          <a:lstStyle/>
          <a:p>
            <a:r>
              <a:rPr lang="en-US" sz="2800" b="1" dirty="0">
                <a:latin typeface="Consolas" panose="020B0609020204030204" pitchFamily="49" charset="0"/>
              </a:rPr>
              <a:t>71</a:t>
            </a:r>
            <a:endParaRPr lang="en-IN" sz="2800" b="1" dirty="0">
              <a:latin typeface="Consolas" panose="020B0609020204030204" pitchFamily="49" charset="0"/>
            </a:endParaRPr>
          </a:p>
        </p:txBody>
      </p:sp>
      <p:sp>
        <p:nvSpPr>
          <p:cNvPr id="56" name="TextBox 55">
            <a:extLst>
              <a:ext uri="{FF2B5EF4-FFF2-40B4-BE49-F238E27FC236}">
                <a16:creationId xmlns:a16="http://schemas.microsoft.com/office/drawing/2014/main" id="{E34B162F-2FD0-D8E2-599C-6678C02F11C3}"/>
              </a:ext>
            </a:extLst>
          </p:cNvPr>
          <p:cNvSpPr txBox="1"/>
          <p:nvPr/>
        </p:nvSpPr>
        <p:spPr>
          <a:xfrm>
            <a:off x="6493268" y="503436"/>
            <a:ext cx="3688421" cy="369332"/>
          </a:xfrm>
          <a:prstGeom prst="rect">
            <a:avLst/>
          </a:prstGeom>
          <a:noFill/>
        </p:spPr>
        <p:txBody>
          <a:bodyPr wrap="square" rtlCol="0">
            <a:spAutoFit/>
          </a:bodyPr>
          <a:lstStyle/>
          <a:p>
            <a:r>
              <a:rPr lang="en-US" b="1" dirty="0"/>
              <a:t>PREORDER: </a:t>
            </a:r>
            <a:r>
              <a:rPr lang="en-US" b="1" dirty="0">
                <a:solidFill>
                  <a:srgbClr val="FF0000"/>
                </a:solidFill>
              </a:rPr>
              <a:t>ROOT </a:t>
            </a:r>
            <a:r>
              <a:rPr lang="en-US" b="1" dirty="0">
                <a:solidFill>
                  <a:srgbClr val="00B050"/>
                </a:solidFill>
              </a:rPr>
              <a:t>LEFT</a:t>
            </a:r>
            <a:r>
              <a:rPr lang="en-US" b="1" dirty="0"/>
              <a:t> </a:t>
            </a:r>
            <a:r>
              <a:rPr lang="en-US" b="1" dirty="0">
                <a:solidFill>
                  <a:srgbClr val="0070C0"/>
                </a:solidFill>
              </a:rPr>
              <a:t>RIGHT</a:t>
            </a:r>
          </a:p>
        </p:txBody>
      </p:sp>
      <p:sp>
        <p:nvSpPr>
          <p:cNvPr id="34" name="Oval 33">
            <a:extLst>
              <a:ext uri="{FF2B5EF4-FFF2-40B4-BE49-F238E27FC236}">
                <a16:creationId xmlns:a16="http://schemas.microsoft.com/office/drawing/2014/main" id="{83C0AAB9-7DE3-C6AF-DD72-DE06A61CDBBC}"/>
              </a:ext>
            </a:extLst>
          </p:cNvPr>
          <p:cNvSpPr/>
          <p:nvPr/>
        </p:nvSpPr>
        <p:spPr>
          <a:xfrm>
            <a:off x="5832293" y="504690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CF42FB98-7374-2785-AE6C-2FA9CC1C888B}"/>
              </a:ext>
            </a:extLst>
          </p:cNvPr>
          <p:cNvSpPr/>
          <p:nvPr/>
        </p:nvSpPr>
        <p:spPr>
          <a:xfrm>
            <a:off x="10957399" y="548698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D7B4B98D-569A-9D9C-D4D7-C1183CF111B1}"/>
              </a:ext>
            </a:extLst>
          </p:cNvPr>
          <p:cNvCxnSpPr>
            <a:stCxn id="8" idx="4"/>
            <a:endCxn id="35" idx="0"/>
          </p:cNvCxnSpPr>
          <p:nvPr/>
        </p:nvCxnSpPr>
        <p:spPr>
          <a:xfrm>
            <a:off x="10058409" y="4751797"/>
            <a:ext cx="1387013" cy="735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7A80E4C-1C41-58F7-7BAF-C4AE6309C704}"/>
              </a:ext>
            </a:extLst>
          </p:cNvPr>
          <p:cNvSpPr txBox="1"/>
          <p:nvPr/>
        </p:nvSpPr>
        <p:spPr>
          <a:xfrm>
            <a:off x="6128510" y="5224402"/>
            <a:ext cx="1212351" cy="523220"/>
          </a:xfrm>
          <a:prstGeom prst="rect">
            <a:avLst/>
          </a:prstGeom>
          <a:noFill/>
        </p:spPr>
        <p:txBody>
          <a:bodyPr wrap="square" rtlCol="0">
            <a:spAutoFit/>
          </a:bodyPr>
          <a:lstStyle/>
          <a:p>
            <a:r>
              <a:rPr lang="en-US" sz="2800" b="1" dirty="0">
                <a:latin typeface="Consolas" panose="020B0609020204030204" pitchFamily="49" charset="0"/>
              </a:rPr>
              <a:t>51</a:t>
            </a:r>
            <a:endParaRPr lang="en-IN" sz="2800" b="1" dirty="0">
              <a:latin typeface="Consolas" panose="020B0609020204030204" pitchFamily="49" charset="0"/>
            </a:endParaRPr>
          </a:p>
        </p:txBody>
      </p:sp>
      <p:sp>
        <p:nvSpPr>
          <p:cNvPr id="58" name="TextBox 57">
            <a:extLst>
              <a:ext uri="{FF2B5EF4-FFF2-40B4-BE49-F238E27FC236}">
                <a16:creationId xmlns:a16="http://schemas.microsoft.com/office/drawing/2014/main" id="{AFE9DE6A-0289-3152-D993-CD244B6D2AB5}"/>
              </a:ext>
            </a:extLst>
          </p:cNvPr>
          <p:cNvSpPr txBox="1"/>
          <p:nvPr/>
        </p:nvSpPr>
        <p:spPr>
          <a:xfrm>
            <a:off x="11142321" y="5645639"/>
            <a:ext cx="1212351" cy="523220"/>
          </a:xfrm>
          <a:prstGeom prst="rect">
            <a:avLst/>
          </a:prstGeom>
          <a:noFill/>
        </p:spPr>
        <p:txBody>
          <a:bodyPr wrap="square" rtlCol="0">
            <a:spAutoFit/>
          </a:bodyPr>
          <a:lstStyle/>
          <a:p>
            <a:r>
              <a:rPr lang="en-US" sz="2800" b="1" dirty="0">
                <a:latin typeface="Consolas" panose="020B0609020204030204" pitchFamily="49" charset="0"/>
              </a:rPr>
              <a:t>99</a:t>
            </a:r>
            <a:endParaRPr lang="en-IN" sz="2800" b="1"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C9022928-913D-5088-AF4D-EB22B2AF4FDC}"/>
              </a:ext>
            </a:extLst>
          </p:cNvPr>
          <p:cNvCxnSpPr/>
          <p:nvPr/>
        </p:nvCxnSpPr>
        <p:spPr>
          <a:xfrm>
            <a:off x="2229492" y="4521575"/>
            <a:ext cx="388688" cy="362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4790406-EEA5-EFF2-2DAD-B0FD480784BA}"/>
              </a:ext>
            </a:extLst>
          </p:cNvPr>
          <p:cNvCxnSpPr/>
          <p:nvPr/>
        </p:nvCxnSpPr>
        <p:spPr>
          <a:xfrm>
            <a:off x="4056583" y="4491517"/>
            <a:ext cx="330484" cy="438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8DFE442-9C4F-B0D2-D474-57EED4B3738C}"/>
              </a:ext>
            </a:extLst>
          </p:cNvPr>
          <p:cNvCxnSpPr>
            <a:stCxn id="6" idx="3"/>
            <a:endCxn id="51" idx="0"/>
          </p:cNvCxnSpPr>
          <p:nvPr/>
        </p:nvCxnSpPr>
        <p:spPr>
          <a:xfrm flipH="1">
            <a:off x="7469312" y="3448144"/>
            <a:ext cx="511093" cy="599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EA5A50-38F5-4FA4-9E3A-5305A33CAC7A}"/>
              </a:ext>
            </a:extLst>
          </p:cNvPr>
          <p:cNvCxnSpPr>
            <a:endCxn id="34" idx="7"/>
          </p:cNvCxnSpPr>
          <p:nvPr/>
        </p:nvCxnSpPr>
        <p:spPr>
          <a:xfrm flipH="1">
            <a:off x="6665400" y="4751797"/>
            <a:ext cx="281644" cy="42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83093489-AC9C-E1B1-A493-3BCCACA95A31}"/>
                  </a:ext>
                </a:extLst>
              </p14:cNvPr>
              <p14:cNvContentPartPr/>
              <p14:nvPr/>
            </p14:nvContentPartPr>
            <p14:xfrm>
              <a:off x="1145880" y="758880"/>
              <a:ext cx="10748520" cy="5465160"/>
            </p14:xfrm>
          </p:contentPart>
        </mc:Choice>
        <mc:Fallback xmlns="">
          <p:pic>
            <p:nvPicPr>
              <p:cNvPr id="12" name="Ink 11">
                <a:extLst>
                  <a:ext uri="{FF2B5EF4-FFF2-40B4-BE49-F238E27FC236}">
                    <a16:creationId xmlns:a16="http://schemas.microsoft.com/office/drawing/2014/main" id="{83093489-AC9C-E1B1-A493-3BCCACA95A31}"/>
                  </a:ext>
                </a:extLst>
              </p:cNvPr>
              <p:cNvPicPr/>
              <p:nvPr/>
            </p:nvPicPr>
            <p:blipFill>
              <a:blip r:embed="rId4"/>
              <a:stretch>
                <a:fillRect/>
              </a:stretch>
            </p:blipFill>
            <p:spPr>
              <a:xfrm>
                <a:off x="1136520" y="749520"/>
                <a:ext cx="10767240" cy="5483880"/>
              </a:xfrm>
              <a:prstGeom prst="rect">
                <a:avLst/>
              </a:prstGeom>
            </p:spPr>
          </p:pic>
        </mc:Fallback>
      </mc:AlternateContent>
    </p:spTree>
    <p:extLst>
      <p:ext uri="{BB962C8B-B14F-4D97-AF65-F5344CB8AC3E}">
        <p14:creationId xmlns:p14="http://schemas.microsoft.com/office/powerpoint/2010/main" val="1543573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95B2-2738-84BE-6454-0C3DAF7C0EE7}"/>
              </a:ext>
            </a:extLst>
          </p:cNvPr>
          <p:cNvSpPr>
            <a:spLocks noGrp="1"/>
          </p:cNvSpPr>
          <p:nvPr>
            <p:ph type="title"/>
          </p:nvPr>
        </p:nvSpPr>
        <p:spPr/>
        <p:txBody>
          <a:bodyPr/>
          <a:lstStyle/>
          <a:p>
            <a:r>
              <a:rPr lang="en-US" dirty="0" err="1"/>
              <a:t>Inorder</a:t>
            </a:r>
            <a:r>
              <a:rPr lang="en-US" dirty="0"/>
              <a:t> traversal</a:t>
            </a:r>
            <a:endParaRPr lang="en-IN" dirty="0"/>
          </a:p>
        </p:txBody>
      </p:sp>
      <p:sp>
        <p:nvSpPr>
          <p:cNvPr id="3" name="Content Placeholder 2">
            <a:extLst>
              <a:ext uri="{FF2B5EF4-FFF2-40B4-BE49-F238E27FC236}">
                <a16:creationId xmlns:a16="http://schemas.microsoft.com/office/drawing/2014/main" id="{F745FE5E-F286-5CAE-8E6A-524ED04627DD}"/>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D67C0982-3E36-876A-90EA-C5165800785A}"/>
              </a:ext>
            </a:extLst>
          </p:cNvPr>
          <p:cNvSpPr/>
          <p:nvPr/>
        </p:nvSpPr>
        <p:spPr>
          <a:xfrm>
            <a:off x="4921321" y="2321960"/>
            <a:ext cx="791110" cy="791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6DB4067F-ED8A-DB09-8DC2-5AB590EC6304}"/>
              </a:ext>
            </a:extLst>
          </p:cNvPr>
          <p:cNvSpPr/>
          <p:nvPr/>
        </p:nvSpPr>
        <p:spPr>
          <a:xfrm>
            <a:off x="5229547" y="1825625"/>
            <a:ext cx="164387" cy="4963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A687C9F-90C8-7284-CD50-8F590FB8F52C}"/>
              </a:ext>
            </a:extLst>
          </p:cNvPr>
          <p:cNvSpPr txBox="1"/>
          <p:nvPr/>
        </p:nvSpPr>
        <p:spPr>
          <a:xfrm flipH="1">
            <a:off x="4972488" y="1489753"/>
            <a:ext cx="935152" cy="369332"/>
          </a:xfrm>
          <a:prstGeom prst="rect">
            <a:avLst/>
          </a:prstGeom>
          <a:noFill/>
        </p:spPr>
        <p:txBody>
          <a:bodyPr wrap="square" rtlCol="0">
            <a:spAutoFit/>
          </a:bodyPr>
          <a:lstStyle/>
          <a:p>
            <a:r>
              <a:rPr lang="en-US" dirty="0">
                <a:latin typeface="Consolas" panose="020B0609020204030204" pitchFamily="49" charset="0"/>
              </a:rPr>
              <a:t>root</a:t>
            </a:r>
            <a:endParaRPr lang="en-IN" dirty="0">
              <a:latin typeface="Consolas" panose="020B0609020204030204" pitchFamily="49" charset="0"/>
            </a:endParaRPr>
          </a:p>
        </p:txBody>
      </p:sp>
      <p:sp>
        <p:nvSpPr>
          <p:cNvPr id="9" name="Isosceles Triangle 8">
            <a:extLst>
              <a:ext uri="{FF2B5EF4-FFF2-40B4-BE49-F238E27FC236}">
                <a16:creationId xmlns:a16="http://schemas.microsoft.com/office/drawing/2014/main" id="{2B3657BA-AB94-668D-8A09-2214BF1A20E0}"/>
              </a:ext>
            </a:extLst>
          </p:cNvPr>
          <p:cNvSpPr/>
          <p:nvPr/>
        </p:nvSpPr>
        <p:spPr>
          <a:xfrm>
            <a:off x="2989780" y="4125071"/>
            <a:ext cx="1541123" cy="10736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a:t>
            </a:r>
            <a:endParaRPr lang="en-IN" dirty="0"/>
          </a:p>
        </p:txBody>
      </p:sp>
      <p:sp>
        <p:nvSpPr>
          <p:cNvPr id="10" name="Isosceles Triangle 9">
            <a:extLst>
              <a:ext uri="{FF2B5EF4-FFF2-40B4-BE49-F238E27FC236}">
                <a16:creationId xmlns:a16="http://schemas.microsoft.com/office/drawing/2014/main" id="{18992400-A017-9117-1A0E-37CAD850C7C9}"/>
              </a:ext>
            </a:extLst>
          </p:cNvPr>
          <p:cNvSpPr/>
          <p:nvPr/>
        </p:nvSpPr>
        <p:spPr>
          <a:xfrm>
            <a:off x="6655944" y="4113086"/>
            <a:ext cx="1541123" cy="10736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a:t>
            </a:r>
            <a:endParaRPr lang="en-IN" dirty="0"/>
          </a:p>
        </p:txBody>
      </p:sp>
      <p:cxnSp>
        <p:nvCxnSpPr>
          <p:cNvPr id="12" name="Straight Arrow Connector 11">
            <a:extLst>
              <a:ext uri="{FF2B5EF4-FFF2-40B4-BE49-F238E27FC236}">
                <a16:creationId xmlns:a16="http://schemas.microsoft.com/office/drawing/2014/main" id="{71599ED0-F083-DA31-7A70-74C6C44774B4}"/>
              </a:ext>
            </a:extLst>
          </p:cNvPr>
          <p:cNvCxnSpPr>
            <a:stCxn id="4" idx="3"/>
            <a:endCxn id="9" idx="0"/>
          </p:cNvCxnSpPr>
          <p:nvPr/>
        </p:nvCxnSpPr>
        <p:spPr>
          <a:xfrm flipH="1">
            <a:off x="3760342" y="2997215"/>
            <a:ext cx="1276834" cy="112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05EF02-32EF-2548-4F6E-D974F0C78265}"/>
              </a:ext>
            </a:extLst>
          </p:cNvPr>
          <p:cNvCxnSpPr>
            <a:stCxn id="4" idx="5"/>
            <a:endCxn id="10" idx="0"/>
          </p:cNvCxnSpPr>
          <p:nvPr/>
        </p:nvCxnSpPr>
        <p:spPr>
          <a:xfrm>
            <a:off x="5596576" y="2997215"/>
            <a:ext cx="1829930" cy="111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250A92C-2286-3898-AB86-8B5C1608C496}"/>
              </a:ext>
            </a:extLst>
          </p:cNvPr>
          <p:cNvSpPr txBox="1"/>
          <p:nvPr/>
        </p:nvSpPr>
        <p:spPr>
          <a:xfrm>
            <a:off x="6479572" y="1921266"/>
            <a:ext cx="5479548" cy="923330"/>
          </a:xfrm>
          <a:prstGeom prst="rect">
            <a:avLst/>
          </a:prstGeom>
          <a:noFill/>
        </p:spPr>
        <p:txBody>
          <a:bodyPr wrap="square" rtlCol="0">
            <a:spAutoFit/>
          </a:bodyPr>
          <a:lstStyle/>
          <a:p>
            <a:r>
              <a:rPr lang="en-US" dirty="0">
                <a:latin typeface="Consolas" panose="020B0609020204030204" pitchFamily="49" charset="0"/>
              </a:rPr>
              <a:t>1. recursively traverse the left subtree</a:t>
            </a:r>
          </a:p>
          <a:p>
            <a:r>
              <a:rPr lang="en-US" dirty="0">
                <a:latin typeface="Consolas" panose="020B0609020204030204" pitchFamily="49" charset="0"/>
              </a:rPr>
              <a:t>2. visit the root node</a:t>
            </a:r>
          </a:p>
          <a:p>
            <a:r>
              <a:rPr lang="en-US" dirty="0">
                <a:latin typeface="Consolas" panose="020B0609020204030204" pitchFamily="49" charset="0"/>
              </a:rPr>
              <a:t>3. recursively traverse the right subtree</a:t>
            </a:r>
            <a:endParaRPr lang="en-IN" dirty="0">
              <a:latin typeface="Consolas" panose="020B0609020204030204" pitchFamily="49" charset="0"/>
            </a:endParaRPr>
          </a:p>
        </p:txBody>
      </p:sp>
    </p:spTree>
    <p:extLst>
      <p:ext uri="{BB962C8B-B14F-4D97-AF65-F5344CB8AC3E}">
        <p14:creationId xmlns:p14="http://schemas.microsoft.com/office/powerpoint/2010/main" val="401052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F517-9DA2-5B14-F54D-11C24AAB3B94}"/>
              </a:ext>
            </a:extLst>
          </p:cNvPr>
          <p:cNvSpPr>
            <a:spLocks noGrp="1"/>
          </p:cNvSpPr>
          <p:nvPr>
            <p:ph type="title"/>
          </p:nvPr>
        </p:nvSpPr>
        <p:spPr/>
        <p:txBody>
          <a:bodyPr/>
          <a:lstStyle/>
          <a:p>
            <a:r>
              <a:rPr lang="en-US" dirty="0"/>
              <a:t>Linear data structures</a:t>
            </a:r>
            <a:endParaRPr lang="en-IN" dirty="0"/>
          </a:p>
        </p:txBody>
      </p:sp>
      <p:sp>
        <p:nvSpPr>
          <p:cNvPr id="3" name="Content Placeholder 2">
            <a:extLst>
              <a:ext uri="{FF2B5EF4-FFF2-40B4-BE49-F238E27FC236}">
                <a16:creationId xmlns:a16="http://schemas.microsoft.com/office/drawing/2014/main" id="{F85F1B95-57DD-C055-D53C-07A665BA7801}"/>
              </a:ext>
            </a:extLst>
          </p:cNvPr>
          <p:cNvSpPr>
            <a:spLocks noGrp="1"/>
          </p:cNvSpPr>
          <p:nvPr>
            <p:ph idx="1"/>
          </p:nvPr>
        </p:nvSpPr>
        <p:spPr/>
        <p:txBody>
          <a:bodyPr/>
          <a:lstStyle/>
          <a:p>
            <a:r>
              <a:rPr lang="en-US" dirty="0"/>
              <a:t>Array and Linked Lists are linear structures that contain a sequence of elements</a:t>
            </a:r>
          </a:p>
          <a:p>
            <a:endParaRPr lang="en-US" dirty="0"/>
          </a:p>
          <a:p>
            <a:endParaRPr lang="en-IN" dirty="0"/>
          </a:p>
        </p:txBody>
      </p:sp>
    </p:spTree>
    <p:extLst>
      <p:ext uri="{BB962C8B-B14F-4D97-AF65-F5344CB8AC3E}">
        <p14:creationId xmlns:p14="http://schemas.microsoft.com/office/powerpoint/2010/main" val="877862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C88C-3696-49F1-4875-B1941861138D}"/>
              </a:ext>
            </a:extLst>
          </p:cNvPr>
          <p:cNvSpPr>
            <a:spLocks noGrp="1"/>
          </p:cNvSpPr>
          <p:nvPr>
            <p:ph type="title"/>
          </p:nvPr>
        </p:nvSpPr>
        <p:spPr/>
        <p:txBody>
          <a:bodyPr/>
          <a:lstStyle/>
          <a:p>
            <a:r>
              <a:rPr lang="en-US" dirty="0" err="1"/>
              <a:t>Inorder</a:t>
            </a:r>
            <a:endParaRPr lang="en-IN" dirty="0"/>
          </a:p>
        </p:txBody>
      </p:sp>
      <p:sp>
        <p:nvSpPr>
          <p:cNvPr id="4" name="Oval 3">
            <a:extLst>
              <a:ext uri="{FF2B5EF4-FFF2-40B4-BE49-F238E27FC236}">
                <a16:creationId xmlns:a16="http://schemas.microsoft.com/office/drawing/2014/main" id="{227CB408-DD1F-4974-B838-17186133625F}"/>
              </a:ext>
            </a:extLst>
          </p:cNvPr>
          <p:cNvSpPr/>
          <p:nvPr/>
        </p:nvSpPr>
        <p:spPr>
          <a:xfrm>
            <a:off x="4993240" y="16906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E9B7B6B2-51A2-B6FA-AA24-1067A1A11F3D}"/>
              </a:ext>
            </a:extLst>
          </p:cNvPr>
          <p:cNvSpPr/>
          <p:nvPr/>
        </p:nvSpPr>
        <p:spPr>
          <a:xfrm>
            <a:off x="2556560" y="264447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6AB52C2-5C43-B333-75DB-DDDD9F41665D}"/>
              </a:ext>
            </a:extLst>
          </p:cNvPr>
          <p:cNvSpPr/>
          <p:nvPr/>
        </p:nvSpPr>
        <p:spPr>
          <a:xfrm>
            <a:off x="7837467" y="271639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25ADA69-CB7E-D93D-1934-BD203754AC3B}"/>
              </a:ext>
            </a:extLst>
          </p:cNvPr>
          <p:cNvSpPr/>
          <p:nvPr/>
        </p:nvSpPr>
        <p:spPr>
          <a:xfrm>
            <a:off x="6633682" y="390647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7B61372-3330-B9D1-E210-171BA43CE334}"/>
              </a:ext>
            </a:extLst>
          </p:cNvPr>
          <p:cNvSpPr/>
          <p:nvPr/>
        </p:nvSpPr>
        <p:spPr>
          <a:xfrm>
            <a:off x="9570386" y="389449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A8AB6B5-CA38-37EC-AD3E-3328C51B91CA}"/>
              </a:ext>
            </a:extLst>
          </p:cNvPr>
          <p:cNvSpPr/>
          <p:nvPr/>
        </p:nvSpPr>
        <p:spPr>
          <a:xfrm>
            <a:off x="8325504" y="544417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F1C0A84-3774-8FCE-E4E3-26C5A8C1E96E}"/>
              </a:ext>
            </a:extLst>
          </p:cNvPr>
          <p:cNvSpPr/>
          <p:nvPr/>
        </p:nvSpPr>
        <p:spPr>
          <a:xfrm>
            <a:off x="1553116" y="368558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A0F3316-FC88-BA50-6054-2DD94229D37B}"/>
              </a:ext>
            </a:extLst>
          </p:cNvPr>
          <p:cNvSpPr/>
          <p:nvPr/>
        </p:nvSpPr>
        <p:spPr>
          <a:xfrm>
            <a:off x="3411022" y="367360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FCB22004-DBC2-D354-B8E5-81082D6B7FCB}"/>
              </a:ext>
            </a:extLst>
          </p:cNvPr>
          <p:cNvCxnSpPr>
            <a:stCxn id="4" idx="2"/>
            <a:endCxn id="5" idx="0"/>
          </p:cNvCxnSpPr>
          <p:nvPr/>
        </p:nvCxnSpPr>
        <p:spPr>
          <a:xfrm flipH="1">
            <a:off x="3044583" y="2119340"/>
            <a:ext cx="1948657" cy="525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32B499-F4EE-D792-E22D-B2BF2A7FA40D}"/>
              </a:ext>
            </a:extLst>
          </p:cNvPr>
          <p:cNvCxnSpPr>
            <a:stCxn id="8" idx="4"/>
            <a:endCxn id="9" idx="0"/>
          </p:cNvCxnSpPr>
          <p:nvPr/>
        </p:nvCxnSpPr>
        <p:spPr>
          <a:xfrm flipH="1">
            <a:off x="8813527" y="4751797"/>
            <a:ext cx="1244882" cy="692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36CF06E-BE33-81CE-7166-100EF5CB995D}"/>
              </a:ext>
            </a:extLst>
          </p:cNvPr>
          <p:cNvCxnSpPr>
            <a:stCxn id="4" idx="6"/>
            <a:endCxn id="6" idx="0"/>
          </p:cNvCxnSpPr>
          <p:nvPr/>
        </p:nvCxnSpPr>
        <p:spPr>
          <a:xfrm>
            <a:off x="5969285" y="2119340"/>
            <a:ext cx="2356205" cy="59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4A5A852-E1D8-CD83-0AD5-7B966723AAF6}"/>
              </a:ext>
            </a:extLst>
          </p:cNvPr>
          <p:cNvCxnSpPr>
            <a:stCxn id="6" idx="6"/>
            <a:endCxn id="8" idx="0"/>
          </p:cNvCxnSpPr>
          <p:nvPr/>
        </p:nvCxnSpPr>
        <p:spPr>
          <a:xfrm>
            <a:off x="8813512" y="3145042"/>
            <a:ext cx="1244897" cy="74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C114A85-C4A8-FD70-0EF9-7097B6FBCCC5}"/>
              </a:ext>
            </a:extLst>
          </p:cNvPr>
          <p:cNvSpPr/>
          <p:nvPr/>
        </p:nvSpPr>
        <p:spPr>
          <a:xfrm>
            <a:off x="4056583" y="488423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268F3B2-7636-AA2E-E07F-229F20673AFB}"/>
              </a:ext>
            </a:extLst>
          </p:cNvPr>
          <p:cNvSpPr/>
          <p:nvPr/>
        </p:nvSpPr>
        <p:spPr>
          <a:xfrm>
            <a:off x="2349361" y="485169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67BA59A9-07C4-8C0D-7631-5C7D58F7BA15}"/>
              </a:ext>
            </a:extLst>
          </p:cNvPr>
          <p:cNvCxnSpPr>
            <a:stCxn id="5" idx="3"/>
            <a:endCxn id="10" idx="7"/>
          </p:cNvCxnSpPr>
          <p:nvPr/>
        </p:nvCxnSpPr>
        <p:spPr>
          <a:xfrm flipH="1">
            <a:off x="2386223" y="3376225"/>
            <a:ext cx="313275" cy="43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4A9EB7-F2BA-12F7-3B93-808CFABA4BBC}"/>
              </a:ext>
            </a:extLst>
          </p:cNvPr>
          <p:cNvCxnSpPr>
            <a:stCxn id="5" idx="5"/>
            <a:endCxn id="11" idx="0"/>
          </p:cNvCxnSpPr>
          <p:nvPr/>
        </p:nvCxnSpPr>
        <p:spPr>
          <a:xfrm>
            <a:off x="3389667" y="3376225"/>
            <a:ext cx="509378" cy="29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B98AA66-8E43-3582-3FED-C5F5FEB99CBC}"/>
              </a:ext>
            </a:extLst>
          </p:cNvPr>
          <p:cNvSpPr txBox="1"/>
          <p:nvPr/>
        </p:nvSpPr>
        <p:spPr>
          <a:xfrm>
            <a:off x="5301468" y="1787700"/>
            <a:ext cx="1212351" cy="523220"/>
          </a:xfrm>
          <a:prstGeom prst="rect">
            <a:avLst/>
          </a:prstGeom>
          <a:noFill/>
        </p:spPr>
        <p:txBody>
          <a:bodyPr wrap="square" rtlCol="0">
            <a:spAutoFit/>
          </a:bodyPr>
          <a:lstStyle/>
          <a:p>
            <a:r>
              <a:rPr lang="en-US" sz="2800" b="1" dirty="0">
                <a:latin typeface="Consolas" panose="020B0609020204030204" pitchFamily="49" charset="0"/>
              </a:rPr>
              <a:t>50</a:t>
            </a:r>
            <a:endParaRPr lang="en-IN" sz="2800" b="1" dirty="0">
              <a:latin typeface="Consolas" panose="020B0609020204030204" pitchFamily="49" charset="0"/>
            </a:endParaRPr>
          </a:p>
        </p:txBody>
      </p:sp>
      <p:sp>
        <p:nvSpPr>
          <p:cNvPr id="47" name="TextBox 46">
            <a:extLst>
              <a:ext uri="{FF2B5EF4-FFF2-40B4-BE49-F238E27FC236}">
                <a16:creationId xmlns:a16="http://schemas.microsoft.com/office/drawing/2014/main" id="{42AE011E-4A69-329E-4456-6656C7B48836}"/>
              </a:ext>
            </a:extLst>
          </p:cNvPr>
          <p:cNvSpPr txBox="1"/>
          <p:nvPr/>
        </p:nvSpPr>
        <p:spPr>
          <a:xfrm>
            <a:off x="2813411" y="2700384"/>
            <a:ext cx="1212351" cy="523220"/>
          </a:xfrm>
          <a:prstGeom prst="rect">
            <a:avLst/>
          </a:prstGeom>
          <a:noFill/>
        </p:spPr>
        <p:txBody>
          <a:bodyPr wrap="square" rtlCol="0">
            <a:spAutoFit/>
          </a:bodyPr>
          <a:lstStyle/>
          <a:p>
            <a:r>
              <a:rPr lang="en-US" sz="2800" b="1" dirty="0">
                <a:latin typeface="Consolas" panose="020B0609020204030204" pitchFamily="49" charset="0"/>
              </a:rPr>
              <a:t>35</a:t>
            </a:r>
            <a:endParaRPr lang="en-IN" sz="2800" b="1" dirty="0">
              <a:latin typeface="Consolas" panose="020B0609020204030204" pitchFamily="49" charset="0"/>
            </a:endParaRPr>
          </a:p>
        </p:txBody>
      </p:sp>
      <p:sp>
        <p:nvSpPr>
          <p:cNvPr id="48" name="TextBox 47">
            <a:extLst>
              <a:ext uri="{FF2B5EF4-FFF2-40B4-BE49-F238E27FC236}">
                <a16:creationId xmlns:a16="http://schemas.microsoft.com/office/drawing/2014/main" id="{28095F15-DA08-20F7-D09D-09EEB71082DF}"/>
              </a:ext>
            </a:extLst>
          </p:cNvPr>
          <p:cNvSpPr txBox="1"/>
          <p:nvPr/>
        </p:nvSpPr>
        <p:spPr>
          <a:xfrm>
            <a:off x="8102901" y="2770592"/>
            <a:ext cx="1212351" cy="523220"/>
          </a:xfrm>
          <a:prstGeom prst="rect">
            <a:avLst/>
          </a:prstGeom>
          <a:noFill/>
        </p:spPr>
        <p:txBody>
          <a:bodyPr wrap="square" rtlCol="0">
            <a:spAutoFit/>
          </a:bodyPr>
          <a:lstStyle/>
          <a:p>
            <a:r>
              <a:rPr lang="en-US" sz="2800" b="1" dirty="0">
                <a:latin typeface="Consolas" panose="020B0609020204030204" pitchFamily="49" charset="0"/>
              </a:rPr>
              <a:t>59</a:t>
            </a:r>
            <a:endParaRPr lang="en-IN" sz="2800" b="1" dirty="0">
              <a:latin typeface="Consolas" panose="020B0609020204030204" pitchFamily="49" charset="0"/>
            </a:endParaRPr>
          </a:p>
        </p:txBody>
      </p:sp>
      <p:sp>
        <p:nvSpPr>
          <p:cNvPr id="49" name="TextBox 48">
            <a:extLst>
              <a:ext uri="{FF2B5EF4-FFF2-40B4-BE49-F238E27FC236}">
                <a16:creationId xmlns:a16="http://schemas.microsoft.com/office/drawing/2014/main" id="{1611CE27-4762-3FC3-8D22-2F0E1E3CC65C}"/>
              </a:ext>
            </a:extLst>
          </p:cNvPr>
          <p:cNvSpPr txBox="1"/>
          <p:nvPr/>
        </p:nvSpPr>
        <p:spPr>
          <a:xfrm>
            <a:off x="1792844" y="3816840"/>
            <a:ext cx="1212351" cy="523220"/>
          </a:xfrm>
          <a:prstGeom prst="rect">
            <a:avLst/>
          </a:prstGeom>
          <a:noFill/>
        </p:spPr>
        <p:txBody>
          <a:bodyPr wrap="square" rtlCol="0">
            <a:spAutoFit/>
          </a:bodyPr>
          <a:lstStyle/>
          <a:p>
            <a:r>
              <a:rPr lang="en-US" sz="2800" b="1" dirty="0">
                <a:latin typeface="Consolas" panose="020B0609020204030204" pitchFamily="49" charset="0"/>
              </a:rPr>
              <a:t>30</a:t>
            </a:r>
            <a:endParaRPr lang="en-IN" sz="2800" b="1" dirty="0">
              <a:latin typeface="Consolas" panose="020B0609020204030204" pitchFamily="49" charset="0"/>
            </a:endParaRPr>
          </a:p>
        </p:txBody>
      </p:sp>
      <p:sp>
        <p:nvSpPr>
          <p:cNvPr id="50" name="TextBox 49">
            <a:extLst>
              <a:ext uri="{FF2B5EF4-FFF2-40B4-BE49-F238E27FC236}">
                <a16:creationId xmlns:a16="http://schemas.microsoft.com/office/drawing/2014/main" id="{95D9FABE-532E-725F-2DF0-F94F1A9AF846}"/>
              </a:ext>
            </a:extLst>
          </p:cNvPr>
          <p:cNvSpPr txBox="1"/>
          <p:nvPr/>
        </p:nvSpPr>
        <p:spPr>
          <a:xfrm>
            <a:off x="3619928" y="3804856"/>
            <a:ext cx="1212351" cy="523220"/>
          </a:xfrm>
          <a:prstGeom prst="rect">
            <a:avLst/>
          </a:prstGeom>
          <a:noFill/>
        </p:spPr>
        <p:txBody>
          <a:bodyPr wrap="square" rtlCol="0">
            <a:spAutoFit/>
          </a:bodyPr>
          <a:lstStyle/>
          <a:p>
            <a:r>
              <a:rPr lang="en-US" sz="2800" b="1" dirty="0">
                <a:latin typeface="Consolas" panose="020B0609020204030204" pitchFamily="49" charset="0"/>
              </a:rPr>
              <a:t>38</a:t>
            </a:r>
            <a:endParaRPr lang="en-IN" sz="2800" b="1" dirty="0">
              <a:latin typeface="Consolas" panose="020B0609020204030204" pitchFamily="49" charset="0"/>
            </a:endParaRPr>
          </a:p>
        </p:txBody>
      </p:sp>
      <p:sp>
        <p:nvSpPr>
          <p:cNvPr id="51" name="TextBox 50">
            <a:extLst>
              <a:ext uri="{FF2B5EF4-FFF2-40B4-BE49-F238E27FC236}">
                <a16:creationId xmlns:a16="http://schemas.microsoft.com/office/drawing/2014/main" id="{4DC294B0-F5EF-69FD-BAB7-44EF02095555}"/>
              </a:ext>
            </a:extLst>
          </p:cNvPr>
          <p:cNvSpPr txBox="1"/>
          <p:nvPr/>
        </p:nvSpPr>
        <p:spPr>
          <a:xfrm>
            <a:off x="6947044" y="3998355"/>
            <a:ext cx="1212351" cy="523220"/>
          </a:xfrm>
          <a:prstGeom prst="rect">
            <a:avLst/>
          </a:prstGeom>
          <a:noFill/>
        </p:spPr>
        <p:txBody>
          <a:bodyPr wrap="square" rtlCol="0">
            <a:spAutoFit/>
          </a:bodyPr>
          <a:lstStyle/>
          <a:p>
            <a:r>
              <a:rPr lang="en-US" sz="2800" b="1" dirty="0">
                <a:latin typeface="Consolas" panose="020B0609020204030204" pitchFamily="49" charset="0"/>
              </a:rPr>
              <a:t>53</a:t>
            </a:r>
            <a:endParaRPr lang="en-IN" sz="2800" b="1" dirty="0">
              <a:latin typeface="Consolas" panose="020B0609020204030204" pitchFamily="49" charset="0"/>
            </a:endParaRPr>
          </a:p>
        </p:txBody>
      </p:sp>
      <p:sp>
        <p:nvSpPr>
          <p:cNvPr id="52" name="TextBox 51">
            <a:extLst>
              <a:ext uri="{FF2B5EF4-FFF2-40B4-BE49-F238E27FC236}">
                <a16:creationId xmlns:a16="http://schemas.microsoft.com/office/drawing/2014/main" id="{CDDD7110-3E03-9C79-E8FA-403E6865AC33}"/>
              </a:ext>
            </a:extLst>
          </p:cNvPr>
          <p:cNvSpPr txBox="1"/>
          <p:nvPr/>
        </p:nvSpPr>
        <p:spPr>
          <a:xfrm>
            <a:off x="9842648" y="4048015"/>
            <a:ext cx="1212351" cy="523220"/>
          </a:xfrm>
          <a:prstGeom prst="rect">
            <a:avLst/>
          </a:prstGeom>
          <a:noFill/>
        </p:spPr>
        <p:txBody>
          <a:bodyPr wrap="square" rtlCol="0">
            <a:spAutoFit/>
          </a:bodyPr>
          <a:lstStyle/>
          <a:p>
            <a:r>
              <a:rPr lang="en-US" sz="2800" b="1" dirty="0">
                <a:latin typeface="Consolas" panose="020B0609020204030204" pitchFamily="49" charset="0"/>
              </a:rPr>
              <a:t>79</a:t>
            </a:r>
            <a:endParaRPr lang="en-IN" sz="2800" b="1" dirty="0">
              <a:latin typeface="Consolas" panose="020B0609020204030204" pitchFamily="49" charset="0"/>
            </a:endParaRPr>
          </a:p>
        </p:txBody>
      </p:sp>
      <p:sp>
        <p:nvSpPr>
          <p:cNvPr id="53" name="TextBox 52">
            <a:extLst>
              <a:ext uri="{FF2B5EF4-FFF2-40B4-BE49-F238E27FC236}">
                <a16:creationId xmlns:a16="http://schemas.microsoft.com/office/drawing/2014/main" id="{B8837B14-4A1D-F64E-5C8C-3D36C5AF1DDC}"/>
              </a:ext>
            </a:extLst>
          </p:cNvPr>
          <p:cNvSpPr txBox="1"/>
          <p:nvPr/>
        </p:nvSpPr>
        <p:spPr>
          <a:xfrm>
            <a:off x="2618180" y="4981246"/>
            <a:ext cx="1212351" cy="523220"/>
          </a:xfrm>
          <a:prstGeom prst="rect">
            <a:avLst/>
          </a:prstGeom>
          <a:noFill/>
        </p:spPr>
        <p:txBody>
          <a:bodyPr wrap="square" rtlCol="0">
            <a:spAutoFit/>
          </a:bodyPr>
          <a:lstStyle/>
          <a:p>
            <a:r>
              <a:rPr lang="en-US" sz="2800" b="1" dirty="0">
                <a:latin typeface="Consolas" panose="020B0609020204030204" pitchFamily="49" charset="0"/>
              </a:rPr>
              <a:t>32</a:t>
            </a:r>
            <a:endParaRPr lang="en-IN" sz="2800" b="1" dirty="0">
              <a:latin typeface="Consolas" panose="020B0609020204030204" pitchFamily="49" charset="0"/>
            </a:endParaRPr>
          </a:p>
        </p:txBody>
      </p:sp>
      <p:sp>
        <p:nvSpPr>
          <p:cNvPr id="54" name="TextBox 53">
            <a:extLst>
              <a:ext uri="{FF2B5EF4-FFF2-40B4-BE49-F238E27FC236}">
                <a16:creationId xmlns:a16="http://schemas.microsoft.com/office/drawing/2014/main" id="{6155619B-7F79-DF1B-0510-0D99B3CCFB5D}"/>
              </a:ext>
            </a:extLst>
          </p:cNvPr>
          <p:cNvSpPr txBox="1"/>
          <p:nvPr/>
        </p:nvSpPr>
        <p:spPr>
          <a:xfrm>
            <a:off x="4301428" y="5072002"/>
            <a:ext cx="1212351" cy="523220"/>
          </a:xfrm>
          <a:prstGeom prst="rect">
            <a:avLst/>
          </a:prstGeom>
          <a:noFill/>
        </p:spPr>
        <p:txBody>
          <a:bodyPr wrap="square" rtlCol="0">
            <a:spAutoFit/>
          </a:bodyPr>
          <a:lstStyle/>
          <a:p>
            <a:r>
              <a:rPr lang="en-US" sz="2800" b="1" dirty="0">
                <a:latin typeface="Consolas" panose="020B0609020204030204" pitchFamily="49" charset="0"/>
              </a:rPr>
              <a:t>49</a:t>
            </a:r>
            <a:endParaRPr lang="en-IN" sz="2800" b="1" dirty="0">
              <a:latin typeface="Consolas" panose="020B0609020204030204" pitchFamily="49" charset="0"/>
            </a:endParaRPr>
          </a:p>
        </p:txBody>
      </p:sp>
      <p:sp>
        <p:nvSpPr>
          <p:cNvPr id="55" name="TextBox 54">
            <a:extLst>
              <a:ext uri="{FF2B5EF4-FFF2-40B4-BE49-F238E27FC236}">
                <a16:creationId xmlns:a16="http://schemas.microsoft.com/office/drawing/2014/main" id="{2F5574B1-89C2-E48E-103A-FC5FD9AC5499}"/>
              </a:ext>
            </a:extLst>
          </p:cNvPr>
          <p:cNvSpPr txBox="1"/>
          <p:nvPr/>
        </p:nvSpPr>
        <p:spPr>
          <a:xfrm>
            <a:off x="8573775" y="5583994"/>
            <a:ext cx="1212351" cy="523220"/>
          </a:xfrm>
          <a:prstGeom prst="rect">
            <a:avLst/>
          </a:prstGeom>
          <a:noFill/>
        </p:spPr>
        <p:txBody>
          <a:bodyPr wrap="square" rtlCol="0">
            <a:spAutoFit/>
          </a:bodyPr>
          <a:lstStyle/>
          <a:p>
            <a:r>
              <a:rPr lang="en-US" sz="2800" b="1" dirty="0">
                <a:latin typeface="Consolas" panose="020B0609020204030204" pitchFamily="49" charset="0"/>
              </a:rPr>
              <a:t>71</a:t>
            </a:r>
            <a:endParaRPr lang="en-IN" sz="2800" b="1" dirty="0">
              <a:latin typeface="Consolas" panose="020B0609020204030204" pitchFamily="49" charset="0"/>
            </a:endParaRPr>
          </a:p>
        </p:txBody>
      </p:sp>
      <p:sp>
        <p:nvSpPr>
          <p:cNvPr id="56" name="TextBox 55">
            <a:extLst>
              <a:ext uri="{FF2B5EF4-FFF2-40B4-BE49-F238E27FC236}">
                <a16:creationId xmlns:a16="http://schemas.microsoft.com/office/drawing/2014/main" id="{E34B162F-2FD0-D8E2-599C-6678C02F11C3}"/>
              </a:ext>
            </a:extLst>
          </p:cNvPr>
          <p:cNvSpPr txBox="1"/>
          <p:nvPr/>
        </p:nvSpPr>
        <p:spPr>
          <a:xfrm>
            <a:off x="6493268" y="503436"/>
            <a:ext cx="3688421" cy="369332"/>
          </a:xfrm>
          <a:prstGeom prst="rect">
            <a:avLst/>
          </a:prstGeom>
          <a:noFill/>
        </p:spPr>
        <p:txBody>
          <a:bodyPr wrap="square" rtlCol="0">
            <a:spAutoFit/>
          </a:bodyPr>
          <a:lstStyle/>
          <a:p>
            <a:r>
              <a:rPr lang="en-US" b="1" dirty="0"/>
              <a:t>INORDER: </a:t>
            </a:r>
            <a:r>
              <a:rPr lang="en-US" b="1" dirty="0">
                <a:solidFill>
                  <a:srgbClr val="00B050"/>
                </a:solidFill>
              </a:rPr>
              <a:t>LEFT </a:t>
            </a:r>
            <a:r>
              <a:rPr lang="en-US" b="1" dirty="0">
                <a:solidFill>
                  <a:srgbClr val="FF0000"/>
                </a:solidFill>
              </a:rPr>
              <a:t>ROOT</a:t>
            </a:r>
            <a:r>
              <a:rPr lang="en-US" b="1" dirty="0"/>
              <a:t> </a:t>
            </a:r>
            <a:r>
              <a:rPr lang="en-US" b="1" dirty="0">
                <a:solidFill>
                  <a:srgbClr val="0070C0"/>
                </a:solidFill>
              </a:rPr>
              <a:t>RIGHT</a:t>
            </a:r>
          </a:p>
        </p:txBody>
      </p:sp>
      <p:sp>
        <p:nvSpPr>
          <p:cNvPr id="34" name="Oval 33">
            <a:extLst>
              <a:ext uri="{FF2B5EF4-FFF2-40B4-BE49-F238E27FC236}">
                <a16:creationId xmlns:a16="http://schemas.microsoft.com/office/drawing/2014/main" id="{83C0AAB9-7DE3-C6AF-DD72-DE06A61CDBBC}"/>
              </a:ext>
            </a:extLst>
          </p:cNvPr>
          <p:cNvSpPr/>
          <p:nvPr/>
        </p:nvSpPr>
        <p:spPr>
          <a:xfrm>
            <a:off x="5832293" y="504690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CF42FB98-7374-2785-AE6C-2FA9CC1C888B}"/>
              </a:ext>
            </a:extLst>
          </p:cNvPr>
          <p:cNvSpPr/>
          <p:nvPr/>
        </p:nvSpPr>
        <p:spPr>
          <a:xfrm>
            <a:off x="10957399" y="548698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D7B4B98D-569A-9D9C-D4D7-C1183CF111B1}"/>
              </a:ext>
            </a:extLst>
          </p:cNvPr>
          <p:cNvCxnSpPr>
            <a:stCxn id="8" idx="4"/>
            <a:endCxn id="35" idx="0"/>
          </p:cNvCxnSpPr>
          <p:nvPr/>
        </p:nvCxnSpPr>
        <p:spPr>
          <a:xfrm>
            <a:off x="10058409" y="4751797"/>
            <a:ext cx="1387013" cy="735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7A80E4C-1C41-58F7-7BAF-C4AE6309C704}"/>
              </a:ext>
            </a:extLst>
          </p:cNvPr>
          <p:cNvSpPr txBox="1"/>
          <p:nvPr/>
        </p:nvSpPr>
        <p:spPr>
          <a:xfrm>
            <a:off x="6128510" y="5224402"/>
            <a:ext cx="1212351" cy="523220"/>
          </a:xfrm>
          <a:prstGeom prst="rect">
            <a:avLst/>
          </a:prstGeom>
          <a:noFill/>
        </p:spPr>
        <p:txBody>
          <a:bodyPr wrap="square" rtlCol="0">
            <a:spAutoFit/>
          </a:bodyPr>
          <a:lstStyle/>
          <a:p>
            <a:r>
              <a:rPr lang="en-US" sz="2800" b="1" dirty="0">
                <a:latin typeface="Consolas" panose="020B0609020204030204" pitchFamily="49" charset="0"/>
              </a:rPr>
              <a:t>51</a:t>
            </a:r>
            <a:endParaRPr lang="en-IN" sz="2800" b="1" dirty="0">
              <a:latin typeface="Consolas" panose="020B0609020204030204" pitchFamily="49" charset="0"/>
            </a:endParaRPr>
          </a:p>
        </p:txBody>
      </p:sp>
      <p:sp>
        <p:nvSpPr>
          <p:cNvPr id="58" name="TextBox 57">
            <a:extLst>
              <a:ext uri="{FF2B5EF4-FFF2-40B4-BE49-F238E27FC236}">
                <a16:creationId xmlns:a16="http://schemas.microsoft.com/office/drawing/2014/main" id="{AFE9DE6A-0289-3152-D993-CD244B6D2AB5}"/>
              </a:ext>
            </a:extLst>
          </p:cNvPr>
          <p:cNvSpPr txBox="1"/>
          <p:nvPr/>
        </p:nvSpPr>
        <p:spPr>
          <a:xfrm>
            <a:off x="11142321" y="5645639"/>
            <a:ext cx="1212351" cy="523220"/>
          </a:xfrm>
          <a:prstGeom prst="rect">
            <a:avLst/>
          </a:prstGeom>
          <a:noFill/>
        </p:spPr>
        <p:txBody>
          <a:bodyPr wrap="square" rtlCol="0">
            <a:spAutoFit/>
          </a:bodyPr>
          <a:lstStyle/>
          <a:p>
            <a:r>
              <a:rPr lang="en-US" sz="2800" b="1" dirty="0">
                <a:latin typeface="Consolas" panose="020B0609020204030204" pitchFamily="49" charset="0"/>
              </a:rPr>
              <a:t>99</a:t>
            </a:r>
            <a:endParaRPr lang="en-IN" sz="2800" b="1"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C9022928-913D-5088-AF4D-EB22B2AF4FDC}"/>
              </a:ext>
            </a:extLst>
          </p:cNvPr>
          <p:cNvCxnSpPr/>
          <p:nvPr/>
        </p:nvCxnSpPr>
        <p:spPr>
          <a:xfrm>
            <a:off x="2229492" y="4521575"/>
            <a:ext cx="388688" cy="362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4790406-EEA5-EFF2-2DAD-B0FD480784BA}"/>
              </a:ext>
            </a:extLst>
          </p:cNvPr>
          <p:cNvCxnSpPr/>
          <p:nvPr/>
        </p:nvCxnSpPr>
        <p:spPr>
          <a:xfrm>
            <a:off x="4056583" y="4491517"/>
            <a:ext cx="330484" cy="438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8DFE442-9C4F-B0D2-D474-57EED4B3738C}"/>
              </a:ext>
            </a:extLst>
          </p:cNvPr>
          <p:cNvCxnSpPr>
            <a:stCxn id="6" idx="3"/>
            <a:endCxn id="51" idx="0"/>
          </p:cNvCxnSpPr>
          <p:nvPr/>
        </p:nvCxnSpPr>
        <p:spPr>
          <a:xfrm flipH="1">
            <a:off x="7469312" y="3448144"/>
            <a:ext cx="511093" cy="599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EA5A50-38F5-4FA4-9E3A-5305A33CAC7A}"/>
              </a:ext>
            </a:extLst>
          </p:cNvPr>
          <p:cNvCxnSpPr>
            <a:endCxn id="34" idx="7"/>
          </p:cNvCxnSpPr>
          <p:nvPr/>
        </p:nvCxnSpPr>
        <p:spPr>
          <a:xfrm flipH="1">
            <a:off x="6665400" y="4751797"/>
            <a:ext cx="281644" cy="42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AC7533F-3E21-8872-5398-850926D0F6EC}"/>
                  </a:ext>
                </a:extLst>
              </p14:cNvPr>
              <p14:cNvContentPartPr/>
              <p14:nvPr/>
            </p14:nvContentPartPr>
            <p14:xfrm>
              <a:off x="1104480" y="809280"/>
              <a:ext cx="10913400" cy="5942880"/>
            </p14:xfrm>
          </p:contentPart>
        </mc:Choice>
        <mc:Fallback xmlns="">
          <p:pic>
            <p:nvPicPr>
              <p:cNvPr id="3" name="Ink 2">
                <a:extLst>
                  <a:ext uri="{FF2B5EF4-FFF2-40B4-BE49-F238E27FC236}">
                    <a16:creationId xmlns:a16="http://schemas.microsoft.com/office/drawing/2014/main" id="{DAC7533F-3E21-8872-5398-850926D0F6EC}"/>
                  </a:ext>
                </a:extLst>
              </p:cNvPr>
              <p:cNvPicPr/>
              <p:nvPr/>
            </p:nvPicPr>
            <p:blipFill>
              <a:blip r:embed="rId4"/>
              <a:stretch>
                <a:fillRect/>
              </a:stretch>
            </p:blipFill>
            <p:spPr>
              <a:xfrm>
                <a:off x="1095120" y="799920"/>
                <a:ext cx="10932120" cy="5961600"/>
              </a:xfrm>
              <a:prstGeom prst="rect">
                <a:avLst/>
              </a:prstGeom>
            </p:spPr>
          </p:pic>
        </mc:Fallback>
      </mc:AlternateContent>
    </p:spTree>
    <p:extLst>
      <p:ext uri="{BB962C8B-B14F-4D97-AF65-F5344CB8AC3E}">
        <p14:creationId xmlns:p14="http://schemas.microsoft.com/office/powerpoint/2010/main" val="1305704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95B2-2738-84BE-6454-0C3DAF7C0EE7}"/>
              </a:ext>
            </a:extLst>
          </p:cNvPr>
          <p:cNvSpPr>
            <a:spLocks noGrp="1"/>
          </p:cNvSpPr>
          <p:nvPr>
            <p:ph type="title"/>
          </p:nvPr>
        </p:nvSpPr>
        <p:spPr/>
        <p:txBody>
          <a:bodyPr/>
          <a:lstStyle/>
          <a:p>
            <a:r>
              <a:rPr lang="en-US" dirty="0" err="1"/>
              <a:t>Postorder</a:t>
            </a:r>
            <a:r>
              <a:rPr lang="en-US" dirty="0"/>
              <a:t> traversal</a:t>
            </a:r>
            <a:endParaRPr lang="en-IN" dirty="0"/>
          </a:p>
        </p:txBody>
      </p:sp>
      <p:sp>
        <p:nvSpPr>
          <p:cNvPr id="3" name="Content Placeholder 2">
            <a:extLst>
              <a:ext uri="{FF2B5EF4-FFF2-40B4-BE49-F238E27FC236}">
                <a16:creationId xmlns:a16="http://schemas.microsoft.com/office/drawing/2014/main" id="{F745FE5E-F286-5CAE-8E6A-524ED04627DD}"/>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D67C0982-3E36-876A-90EA-C5165800785A}"/>
              </a:ext>
            </a:extLst>
          </p:cNvPr>
          <p:cNvSpPr/>
          <p:nvPr/>
        </p:nvSpPr>
        <p:spPr>
          <a:xfrm>
            <a:off x="4921321" y="2321960"/>
            <a:ext cx="791110" cy="791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6DB4067F-ED8A-DB09-8DC2-5AB590EC6304}"/>
              </a:ext>
            </a:extLst>
          </p:cNvPr>
          <p:cNvSpPr/>
          <p:nvPr/>
        </p:nvSpPr>
        <p:spPr>
          <a:xfrm>
            <a:off x="5229547" y="1825625"/>
            <a:ext cx="164387" cy="4963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A687C9F-90C8-7284-CD50-8F590FB8F52C}"/>
              </a:ext>
            </a:extLst>
          </p:cNvPr>
          <p:cNvSpPr txBox="1"/>
          <p:nvPr/>
        </p:nvSpPr>
        <p:spPr>
          <a:xfrm flipH="1">
            <a:off x="4972488" y="1489753"/>
            <a:ext cx="935152" cy="369332"/>
          </a:xfrm>
          <a:prstGeom prst="rect">
            <a:avLst/>
          </a:prstGeom>
          <a:noFill/>
        </p:spPr>
        <p:txBody>
          <a:bodyPr wrap="square" rtlCol="0">
            <a:spAutoFit/>
          </a:bodyPr>
          <a:lstStyle/>
          <a:p>
            <a:r>
              <a:rPr lang="en-US" dirty="0">
                <a:latin typeface="Consolas" panose="020B0609020204030204" pitchFamily="49" charset="0"/>
              </a:rPr>
              <a:t>root</a:t>
            </a:r>
            <a:endParaRPr lang="en-IN" dirty="0">
              <a:latin typeface="Consolas" panose="020B0609020204030204" pitchFamily="49" charset="0"/>
            </a:endParaRPr>
          </a:p>
        </p:txBody>
      </p:sp>
      <p:sp>
        <p:nvSpPr>
          <p:cNvPr id="9" name="Isosceles Triangle 8">
            <a:extLst>
              <a:ext uri="{FF2B5EF4-FFF2-40B4-BE49-F238E27FC236}">
                <a16:creationId xmlns:a16="http://schemas.microsoft.com/office/drawing/2014/main" id="{2B3657BA-AB94-668D-8A09-2214BF1A20E0}"/>
              </a:ext>
            </a:extLst>
          </p:cNvPr>
          <p:cNvSpPr/>
          <p:nvPr/>
        </p:nvSpPr>
        <p:spPr>
          <a:xfrm>
            <a:off x="2989780" y="4125071"/>
            <a:ext cx="1541123" cy="10736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a:t>
            </a:r>
            <a:endParaRPr lang="en-IN" dirty="0"/>
          </a:p>
        </p:txBody>
      </p:sp>
      <p:sp>
        <p:nvSpPr>
          <p:cNvPr id="10" name="Isosceles Triangle 9">
            <a:extLst>
              <a:ext uri="{FF2B5EF4-FFF2-40B4-BE49-F238E27FC236}">
                <a16:creationId xmlns:a16="http://schemas.microsoft.com/office/drawing/2014/main" id="{18992400-A017-9117-1A0E-37CAD850C7C9}"/>
              </a:ext>
            </a:extLst>
          </p:cNvPr>
          <p:cNvSpPr/>
          <p:nvPr/>
        </p:nvSpPr>
        <p:spPr>
          <a:xfrm>
            <a:off x="6655944" y="4113086"/>
            <a:ext cx="1541123" cy="10736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a:t>
            </a:r>
            <a:endParaRPr lang="en-IN" dirty="0"/>
          </a:p>
        </p:txBody>
      </p:sp>
      <p:cxnSp>
        <p:nvCxnSpPr>
          <p:cNvPr id="12" name="Straight Arrow Connector 11">
            <a:extLst>
              <a:ext uri="{FF2B5EF4-FFF2-40B4-BE49-F238E27FC236}">
                <a16:creationId xmlns:a16="http://schemas.microsoft.com/office/drawing/2014/main" id="{71599ED0-F083-DA31-7A70-74C6C44774B4}"/>
              </a:ext>
            </a:extLst>
          </p:cNvPr>
          <p:cNvCxnSpPr>
            <a:stCxn id="4" idx="3"/>
            <a:endCxn id="9" idx="0"/>
          </p:cNvCxnSpPr>
          <p:nvPr/>
        </p:nvCxnSpPr>
        <p:spPr>
          <a:xfrm flipH="1">
            <a:off x="3760342" y="2997215"/>
            <a:ext cx="1276834" cy="112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05EF02-32EF-2548-4F6E-D974F0C78265}"/>
              </a:ext>
            </a:extLst>
          </p:cNvPr>
          <p:cNvCxnSpPr>
            <a:stCxn id="4" idx="5"/>
            <a:endCxn id="10" idx="0"/>
          </p:cNvCxnSpPr>
          <p:nvPr/>
        </p:nvCxnSpPr>
        <p:spPr>
          <a:xfrm>
            <a:off x="5596576" y="2997215"/>
            <a:ext cx="1829930" cy="111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250A92C-2286-3898-AB86-8B5C1608C496}"/>
              </a:ext>
            </a:extLst>
          </p:cNvPr>
          <p:cNvSpPr txBox="1"/>
          <p:nvPr/>
        </p:nvSpPr>
        <p:spPr>
          <a:xfrm>
            <a:off x="6479572" y="1921266"/>
            <a:ext cx="5479548" cy="923330"/>
          </a:xfrm>
          <a:prstGeom prst="rect">
            <a:avLst/>
          </a:prstGeom>
          <a:noFill/>
        </p:spPr>
        <p:txBody>
          <a:bodyPr wrap="square" rtlCol="0">
            <a:spAutoFit/>
          </a:bodyPr>
          <a:lstStyle/>
          <a:p>
            <a:r>
              <a:rPr lang="en-US" dirty="0">
                <a:latin typeface="Consolas" panose="020B0609020204030204" pitchFamily="49" charset="0"/>
              </a:rPr>
              <a:t>1. recursively traverse the left subtree</a:t>
            </a:r>
          </a:p>
          <a:p>
            <a:r>
              <a:rPr lang="en-US" dirty="0">
                <a:latin typeface="Consolas" panose="020B0609020204030204" pitchFamily="49" charset="0"/>
              </a:rPr>
              <a:t>3. recursively traverse the right subtree</a:t>
            </a:r>
          </a:p>
          <a:p>
            <a:r>
              <a:rPr lang="en-US" dirty="0">
                <a:latin typeface="Consolas" panose="020B0609020204030204" pitchFamily="49" charset="0"/>
              </a:rPr>
              <a:t>3. visit the root node</a:t>
            </a:r>
            <a:endParaRPr lang="en-IN" dirty="0">
              <a:latin typeface="Consolas" panose="020B0609020204030204" pitchFamily="49" charset="0"/>
            </a:endParaRPr>
          </a:p>
        </p:txBody>
      </p:sp>
    </p:spTree>
    <p:extLst>
      <p:ext uri="{BB962C8B-B14F-4D97-AF65-F5344CB8AC3E}">
        <p14:creationId xmlns:p14="http://schemas.microsoft.com/office/powerpoint/2010/main" val="1636501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C88C-3696-49F1-4875-B1941861138D}"/>
              </a:ext>
            </a:extLst>
          </p:cNvPr>
          <p:cNvSpPr>
            <a:spLocks noGrp="1"/>
          </p:cNvSpPr>
          <p:nvPr>
            <p:ph type="title"/>
          </p:nvPr>
        </p:nvSpPr>
        <p:spPr/>
        <p:txBody>
          <a:bodyPr/>
          <a:lstStyle/>
          <a:p>
            <a:r>
              <a:rPr lang="en-US" dirty="0" err="1"/>
              <a:t>Postorder</a:t>
            </a:r>
            <a:endParaRPr lang="en-IN" dirty="0"/>
          </a:p>
        </p:txBody>
      </p:sp>
      <p:sp>
        <p:nvSpPr>
          <p:cNvPr id="4" name="Oval 3">
            <a:extLst>
              <a:ext uri="{FF2B5EF4-FFF2-40B4-BE49-F238E27FC236}">
                <a16:creationId xmlns:a16="http://schemas.microsoft.com/office/drawing/2014/main" id="{227CB408-DD1F-4974-B838-17186133625F}"/>
              </a:ext>
            </a:extLst>
          </p:cNvPr>
          <p:cNvSpPr/>
          <p:nvPr/>
        </p:nvSpPr>
        <p:spPr>
          <a:xfrm>
            <a:off x="4993240" y="169068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E9B7B6B2-51A2-B6FA-AA24-1067A1A11F3D}"/>
              </a:ext>
            </a:extLst>
          </p:cNvPr>
          <p:cNvSpPr/>
          <p:nvPr/>
        </p:nvSpPr>
        <p:spPr>
          <a:xfrm>
            <a:off x="2556560" y="264447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6AB52C2-5C43-B333-75DB-DDDD9F41665D}"/>
              </a:ext>
            </a:extLst>
          </p:cNvPr>
          <p:cNvSpPr/>
          <p:nvPr/>
        </p:nvSpPr>
        <p:spPr>
          <a:xfrm>
            <a:off x="7837467" y="271639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25ADA69-CB7E-D93D-1934-BD203754AC3B}"/>
              </a:ext>
            </a:extLst>
          </p:cNvPr>
          <p:cNvSpPr/>
          <p:nvPr/>
        </p:nvSpPr>
        <p:spPr>
          <a:xfrm>
            <a:off x="6633682" y="3906478"/>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7B61372-3330-B9D1-E210-171BA43CE334}"/>
              </a:ext>
            </a:extLst>
          </p:cNvPr>
          <p:cNvSpPr/>
          <p:nvPr/>
        </p:nvSpPr>
        <p:spPr>
          <a:xfrm>
            <a:off x="9570386" y="389449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A8AB6B5-CA38-37EC-AD3E-3328C51B91CA}"/>
              </a:ext>
            </a:extLst>
          </p:cNvPr>
          <p:cNvSpPr/>
          <p:nvPr/>
        </p:nvSpPr>
        <p:spPr>
          <a:xfrm>
            <a:off x="8325504" y="544417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F1C0A84-3774-8FCE-E4E3-26C5A8C1E96E}"/>
              </a:ext>
            </a:extLst>
          </p:cNvPr>
          <p:cNvSpPr/>
          <p:nvPr/>
        </p:nvSpPr>
        <p:spPr>
          <a:xfrm>
            <a:off x="1553116" y="3685584"/>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A0F3316-FC88-BA50-6054-2DD94229D37B}"/>
              </a:ext>
            </a:extLst>
          </p:cNvPr>
          <p:cNvSpPr/>
          <p:nvPr/>
        </p:nvSpPr>
        <p:spPr>
          <a:xfrm>
            <a:off x="3411022" y="3673600"/>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FCB22004-DBC2-D354-B8E5-81082D6B7FCB}"/>
              </a:ext>
            </a:extLst>
          </p:cNvPr>
          <p:cNvCxnSpPr>
            <a:stCxn id="4" idx="2"/>
            <a:endCxn id="5" idx="0"/>
          </p:cNvCxnSpPr>
          <p:nvPr/>
        </p:nvCxnSpPr>
        <p:spPr>
          <a:xfrm flipH="1">
            <a:off x="3044583" y="2119340"/>
            <a:ext cx="1948657" cy="525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32B499-F4EE-D792-E22D-B2BF2A7FA40D}"/>
              </a:ext>
            </a:extLst>
          </p:cNvPr>
          <p:cNvCxnSpPr>
            <a:stCxn id="8" idx="4"/>
            <a:endCxn id="9" idx="0"/>
          </p:cNvCxnSpPr>
          <p:nvPr/>
        </p:nvCxnSpPr>
        <p:spPr>
          <a:xfrm flipH="1">
            <a:off x="8813527" y="4751797"/>
            <a:ext cx="1244882" cy="692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36CF06E-BE33-81CE-7166-100EF5CB995D}"/>
              </a:ext>
            </a:extLst>
          </p:cNvPr>
          <p:cNvCxnSpPr>
            <a:stCxn id="4" idx="6"/>
            <a:endCxn id="6" idx="0"/>
          </p:cNvCxnSpPr>
          <p:nvPr/>
        </p:nvCxnSpPr>
        <p:spPr>
          <a:xfrm>
            <a:off x="5969285" y="2119340"/>
            <a:ext cx="2356205" cy="59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4A5A852-E1D8-CD83-0AD5-7B966723AAF6}"/>
              </a:ext>
            </a:extLst>
          </p:cNvPr>
          <p:cNvCxnSpPr>
            <a:stCxn id="6" idx="6"/>
            <a:endCxn id="8" idx="0"/>
          </p:cNvCxnSpPr>
          <p:nvPr/>
        </p:nvCxnSpPr>
        <p:spPr>
          <a:xfrm>
            <a:off x="8813512" y="3145042"/>
            <a:ext cx="1244897" cy="74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C114A85-C4A8-FD70-0EF9-7097B6FBCCC5}"/>
              </a:ext>
            </a:extLst>
          </p:cNvPr>
          <p:cNvSpPr/>
          <p:nvPr/>
        </p:nvSpPr>
        <p:spPr>
          <a:xfrm>
            <a:off x="4056583" y="4884233"/>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268F3B2-7636-AA2E-E07F-229F20673AFB}"/>
              </a:ext>
            </a:extLst>
          </p:cNvPr>
          <p:cNvSpPr/>
          <p:nvPr/>
        </p:nvSpPr>
        <p:spPr>
          <a:xfrm>
            <a:off x="2349361" y="4851696"/>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67BA59A9-07C4-8C0D-7631-5C7D58F7BA15}"/>
              </a:ext>
            </a:extLst>
          </p:cNvPr>
          <p:cNvCxnSpPr>
            <a:stCxn id="5" idx="3"/>
            <a:endCxn id="10" idx="7"/>
          </p:cNvCxnSpPr>
          <p:nvPr/>
        </p:nvCxnSpPr>
        <p:spPr>
          <a:xfrm flipH="1">
            <a:off x="2386223" y="3376225"/>
            <a:ext cx="313275" cy="43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4A9EB7-F2BA-12F7-3B93-808CFABA4BBC}"/>
              </a:ext>
            </a:extLst>
          </p:cNvPr>
          <p:cNvCxnSpPr>
            <a:stCxn id="5" idx="5"/>
            <a:endCxn id="11" idx="0"/>
          </p:cNvCxnSpPr>
          <p:nvPr/>
        </p:nvCxnSpPr>
        <p:spPr>
          <a:xfrm>
            <a:off x="3389667" y="3376225"/>
            <a:ext cx="509378" cy="29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B98AA66-8E43-3582-3FED-C5F5FEB99CBC}"/>
              </a:ext>
            </a:extLst>
          </p:cNvPr>
          <p:cNvSpPr txBox="1"/>
          <p:nvPr/>
        </p:nvSpPr>
        <p:spPr>
          <a:xfrm>
            <a:off x="5301468" y="1787700"/>
            <a:ext cx="1212351" cy="523220"/>
          </a:xfrm>
          <a:prstGeom prst="rect">
            <a:avLst/>
          </a:prstGeom>
          <a:noFill/>
        </p:spPr>
        <p:txBody>
          <a:bodyPr wrap="square" rtlCol="0">
            <a:spAutoFit/>
          </a:bodyPr>
          <a:lstStyle/>
          <a:p>
            <a:r>
              <a:rPr lang="en-US" sz="2800" b="1" dirty="0">
                <a:latin typeface="Consolas" panose="020B0609020204030204" pitchFamily="49" charset="0"/>
              </a:rPr>
              <a:t>50</a:t>
            </a:r>
            <a:endParaRPr lang="en-IN" sz="2800" b="1" dirty="0">
              <a:latin typeface="Consolas" panose="020B0609020204030204" pitchFamily="49" charset="0"/>
            </a:endParaRPr>
          </a:p>
        </p:txBody>
      </p:sp>
      <p:sp>
        <p:nvSpPr>
          <p:cNvPr id="47" name="TextBox 46">
            <a:extLst>
              <a:ext uri="{FF2B5EF4-FFF2-40B4-BE49-F238E27FC236}">
                <a16:creationId xmlns:a16="http://schemas.microsoft.com/office/drawing/2014/main" id="{42AE011E-4A69-329E-4456-6656C7B48836}"/>
              </a:ext>
            </a:extLst>
          </p:cNvPr>
          <p:cNvSpPr txBox="1"/>
          <p:nvPr/>
        </p:nvSpPr>
        <p:spPr>
          <a:xfrm>
            <a:off x="2813411" y="2700384"/>
            <a:ext cx="1212351" cy="523220"/>
          </a:xfrm>
          <a:prstGeom prst="rect">
            <a:avLst/>
          </a:prstGeom>
          <a:noFill/>
        </p:spPr>
        <p:txBody>
          <a:bodyPr wrap="square" rtlCol="0">
            <a:spAutoFit/>
          </a:bodyPr>
          <a:lstStyle/>
          <a:p>
            <a:r>
              <a:rPr lang="en-US" sz="2800" b="1" dirty="0">
                <a:latin typeface="Consolas" panose="020B0609020204030204" pitchFamily="49" charset="0"/>
              </a:rPr>
              <a:t>35</a:t>
            </a:r>
            <a:endParaRPr lang="en-IN" sz="2800" b="1" dirty="0">
              <a:latin typeface="Consolas" panose="020B0609020204030204" pitchFamily="49" charset="0"/>
            </a:endParaRPr>
          </a:p>
        </p:txBody>
      </p:sp>
      <p:sp>
        <p:nvSpPr>
          <p:cNvPr id="48" name="TextBox 47">
            <a:extLst>
              <a:ext uri="{FF2B5EF4-FFF2-40B4-BE49-F238E27FC236}">
                <a16:creationId xmlns:a16="http://schemas.microsoft.com/office/drawing/2014/main" id="{28095F15-DA08-20F7-D09D-09EEB71082DF}"/>
              </a:ext>
            </a:extLst>
          </p:cNvPr>
          <p:cNvSpPr txBox="1"/>
          <p:nvPr/>
        </p:nvSpPr>
        <p:spPr>
          <a:xfrm>
            <a:off x="8102901" y="2770592"/>
            <a:ext cx="1212351" cy="523220"/>
          </a:xfrm>
          <a:prstGeom prst="rect">
            <a:avLst/>
          </a:prstGeom>
          <a:noFill/>
        </p:spPr>
        <p:txBody>
          <a:bodyPr wrap="square" rtlCol="0">
            <a:spAutoFit/>
          </a:bodyPr>
          <a:lstStyle/>
          <a:p>
            <a:r>
              <a:rPr lang="en-US" sz="2800" b="1" dirty="0">
                <a:latin typeface="Consolas" panose="020B0609020204030204" pitchFamily="49" charset="0"/>
              </a:rPr>
              <a:t>59</a:t>
            </a:r>
            <a:endParaRPr lang="en-IN" sz="2800" b="1" dirty="0">
              <a:latin typeface="Consolas" panose="020B0609020204030204" pitchFamily="49" charset="0"/>
            </a:endParaRPr>
          </a:p>
        </p:txBody>
      </p:sp>
      <p:sp>
        <p:nvSpPr>
          <p:cNvPr id="49" name="TextBox 48">
            <a:extLst>
              <a:ext uri="{FF2B5EF4-FFF2-40B4-BE49-F238E27FC236}">
                <a16:creationId xmlns:a16="http://schemas.microsoft.com/office/drawing/2014/main" id="{1611CE27-4762-3FC3-8D22-2F0E1E3CC65C}"/>
              </a:ext>
            </a:extLst>
          </p:cNvPr>
          <p:cNvSpPr txBox="1"/>
          <p:nvPr/>
        </p:nvSpPr>
        <p:spPr>
          <a:xfrm>
            <a:off x="1792844" y="3816840"/>
            <a:ext cx="1212351" cy="523220"/>
          </a:xfrm>
          <a:prstGeom prst="rect">
            <a:avLst/>
          </a:prstGeom>
          <a:noFill/>
        </p:spPr>
        <p:txBody>
          <a:bodyPr wrap="square" rtlCol="0">
            <a:spAutoFit/>
          </a:bodyPr>
          <a:lstStyle/>
          <a:p>
            <a:r>
              <a:rPr lang="en-US" sz="2800" b="1" dirty="0">
                <a:latin typeface="Consolas" panose="020B0609020204030204" pitchFamily="49" charset="0"/>
              </a:rPr>
              <a:t>30</a:t>
            </a:r>
            <a:endParaRPr lang="en-IN" sz="2800" b="1" dirty="0">
              <a:latin typeface="Consolas" panose="020B0609020204030204" pitchFamily="49" charset="0"/>
            </a:endParaRPr>
          </a:p>
        </p:txBody>
      </p:sp>
      <p:sp>
        <p:nvSpPr>
          <p:cNvPr id="50" name="TextBox 49">
            <a:extLst>
              <a:ext uri="{FF2B5EF4-FFF2-40B4-BE49-F238E27FC236}">
                <a16:creationId xmlns:a16="http://schemas.microsoft.com/office/drawing/2014/main" id="{95D9FABE-532E-725F-2DF0-F94F1A9AF846}"/>
              </a:ext>
            </a:extLst>
          </p:cNvPr>
          <p:cNvSpPr txBox="1"/>
          <p:nvPr/>
        </p:nvSpPr>
        <p:spPr>
          <a:xfrm>
            <a:off x="3619928" y="3804856"/>
            <a:ext cx="1212351" cy="523220"/>
          </a:xfrm>
          <a:prstGeom prst="rect">
            <a:avLst/>
          </a:prstGeom>
          <a:noFill/>
        </p:spPr>
        <p:txBody>
          <a:bodyPr wrap="square" rtlCol="0">
            <a:spAutoFit/>
          </a:bodyPr>
          <a:lstStyle/>
          <a:p>
            <a:r>
              <a:rPr lang="en-US" sz="2800" b="1" dirty="0">
                <a:latin typeface="Consolas" panose="020B0609020204030204" pitchFamily="49" charset="0"/>
              </a:rPr>
              <a:t>38</a:t>
            </a:r>
            <a:endParaRPr lang="en-IN" sz="2800" b="1" dirty="0">
              <a:latin typeface="Consolas" panose="020B0609020204030204" pitchFamily="49" charset="0"/>
            </a:endParaRPr>
          </a:p>
        </p:txBody>
      </p:sp>
      <p:sp>
        <p:nvSpPr>
          <p:cNvPr id="51" name="TextBox 50">
            <a:extLst>
              <a:ext uri="{FF2B5EF4-FFF2-40B4-BE49-F238E27FC236}">
                <a16:creationId xmlns:a16="http://schemas.microsoft.com/office/drawing/2014/main" id="{4DC294B0-F5EF-69FD-BAB7-44EF02095555}"/>
              </a:ext>
            </a:extLst>
          </p:cNvPr>
          <p:cNvSpPr txBox="1"/>
          <p:nvPr/>
        </p:nvSpPr>
        <p:spPr>
          <a:xfrm>
            <a:off x="6947044" y="3998355"/>
            <a:ext cx="1212351" cy="523220"/>
          </a:xfrm>
          <a:prstGeom prst="rect">
            <a:avLst/>
          </a:prstGeom>
          <a:noFill/>
        </p:spPr>
        <p:txBody>
          <a:bodyPr wrap="square" rtlCol="0">
            <a:spAutoFit/>
          </a:bodyPr>
          <a:lstStyle/>
          <a:p>
            <a:r>
              <a:rPr lang="en-US" sz="2800" b="1" dirty="0">
                <a:latin typeface="Consolas" panose="020B0609020204030204" pitchFamily="49" charset="0"/>
              </a:rPr>
              <a:t>53</a:t>
            </a:r>
            <a:endParaRPr lang="en-IN" sz="2800" b="1" dirty="0">
              <a:latin typeface="Consolas" panose="020B0609020204030204" pitchFamily="49" charset="0"/>
            </a:endParaRPr>
          </a:p>
        </p:txBody>
      </p:sp>
      <p:sp>
        <p:nvSpPr>
          <p:cNvPr id="52" name="TextBox 51">
            <a:extLst>
              <a:ext uri="{FF2B5EF4-FFF2-40B4-BE49-F238E27FC236}">
                <a16:creationId xmlns:a16="http://schemas.microsoft.com/office/drawing/2014/main" id="{CDDD7110-3E03-9C79-E8FA-403E6865AC33}"/>
              </a:ext>
            </a:extLst>
          </p:cNvPr>
          <p:cNvSpPr txBox="1"/>
          <p:nvPr/>
        </p:nvSpPr>
        <p:spPr>
          <a:xfrm>
            <a:off x="9842648" y="4048015"/>
            <a:ext cx="1212351" cy="523220"/>
          </a:xfrm>
          <a:prstGeom prst="rect">
            <a:avLst/>
          </a:prstGeom>
          <a:noFill/>
        </p:spPr>
        <p:txBody>
          <a:bodyPr wrap="square" rtlCol="0">
            <a:spAutoFit/>
          </a:bodyPr>
          <a:lstStyle/>
          <a:p>
            <a:r>
              <a:rPr lang="en-US" sz="2800" b="1" dirty="0">
                <a:latin typeface="Consolas" panose="020B0609020204030204" pitchFamily="49" charset="0"/>
              </a:rPr>
              <a:t>79</a:t>
            </a:r>
            <a:endParaRPr lang="en-IN" sz="2800" b="1" dirty="0">
              <a:latin typeface="Consolas" panose="020B0609020204030204" pitchFamily="49" charset="0"/>
            </a:endParaRPr>
          </a:p>
        </p:txBody>
      </p:sp>
      <p:sp>
        <p:nvSpPr>
          <p:cNvPr id="53" name="TextBox 52">
            <a:extLst>
              <a:ext uri="{FF2B5EF4-FFF2-40B4-BE49-F238E27FC236}">
                <a16:creationId xmlns:a16="http://schemas.microsoft.com/office/drawing/2014/main" id="{B8837B14-4A1D-F64E-5C8C-3D36C5AF1DDC}"/>
              </a:ext>
            </a:extLst>
          </p:cNvPr>
          <p:cNvSpPr txBox="1"/>
          <p:nvPr/>
        </p:nvSpPr>
        <p:spPr>
          <a:xfrm>
            <a:off x="2618180" y="4981246"/>
            <a:ext cx="1212351" cy="523220"/>
          </a:xfrm>
          <a:prstGeom prst="rect">
            <a:avLst/>
          </a:prstGeom>
          <a:noFill/>
        </p:spPr>
        <p:txBody>
          <a:bodyPr wrap="square" rtlCol="0">
            <a:spAutoFit/>
          </a:bodyPr>
          <a:lstStyle/>
          <a:p>
            <a:r>
              <a:rPr lang="en-US" sz="2800" b="1" dirty="0">
                <a:latin typeface="Consolas" panose="020B0609020204030204" pitchFamily="49" charset="0"/>
              </a:rPr>
              <a:t>32</a:t>
            </a:r>
            <a:endParaRPr lang="en-IN" sz="2800" b="1" dirty="0">
              <a:latin typeface="Consolas" panose="020B0609020204030204" pitchFamily="49" charset="0"/>
            </a:endParaRPr>
          </a:p>
        </p:txBody>
      </p:sp>
      <p:sp>
        <p:nvSpPr>
          <p:cNvPr id="54" name="TextBox 53">
            <a:extLst>
              <a:ext uri="{FF2B5EF4-FFF2-40B4-BE49-F238E27FC236}">
                <a16:creationId xmlns:a16="http://schemas.microsoft.com/office/drawing/2014/main" id="{6155619B-7F79-DF1B-0510-0D99B3CCFB5D}"/>
              </a:ext>
            </a:extLst>
          </p:cNvPr>
          <p:cNvSpPr txBox="1"/>
          <p:nvPr/>
        </p:nvSpPr>
        <p:spPr>
          <a:xfrm>
            <a:off x="4301428" y="5072002"/>
            <a:ext cx="1212351" cy="523220"/>
          </a:xfrm>
          <a:prstGeom prst="rect">
            <a:avLst/>
          </a:prstGeom>
          <a:noFill/>
        </p:spPr>
        <p:txBody>
          <a:bodyPr wrap="square" rtlCol="0">
            <a:spAutoFit/>
          </a:bodyPr>
          <a:lstStyle/>
          <a:p>
            <a:r>
              <a:rPr lang="en-US" sz="2800" b="1" dirty="0">
                <a:latin typeface="Consolas" panose="020B0609020204030204" pitchFamily="49" charset="0"/>
              </a:rPr>
              <a:t>49</a:t>
            </a:r>
            <a:endParaRPr lang="en-IN" sz="2800" b="1" dirty="0">
              <a:latin typeface="Consolas" panose="020B0609020204030204" pitchFamily="49" charset="0"/>
            </a:endParaRPr>
          </a:p>
        </p:txBody>
      </p:sp>
      <p:sp>
        <p:nvSpPr>
          <p:cNvPr id="55" name="TextBox 54">
            <a:extLst>
              <a:ext uri="{FF2B5EF4-FFF2-40B4-BE49-F238E27FC236}">
                <a16:creationId xmlns:a16="http://schemas.microsoft.com/office/drawing/2014/main" id="{2F5574B1-89C2-E48E-103A-FC5FD9AC5499}"/>
              </a:ext>
            </a:extLst>
          </p:cNvPr>
          <p:cNvSpPr txBox="1"/>
          <p:nvPr/>
        </p:nvSpPr>
        <p:spPr>
          <a:xfrm>
            <a:off x="8573775" y="5583994"/>
            <a:ext cx="1212351" cy="523220"/>
          </a:xfrm>
          <a:prstGeom prst="rect">
            <a:avLst/>
          </a:prstGeom>
          <a:noFill/>
        </p:spPr>
        <p:txBody>
          <a:bodyPr wrap="square" rtlCol="0">
            <a:spAutoFit/>
          </a:bodyPr>
          <a:lstStyle/>
          <a:p>
            <a:r>
              <a:rPr lang="en-US" sz="2800" b="1" dirty="0">
                <a:latin typeface="Consolas" panose="020B0609020204030204" pitchFamily="49" charset="0"/>
              </a:rPr>
              <a:t>71</a:t>
            </a:r>
            <a:endParaRPr lang="en-IN" sz="2800" b="1" dirty="0">
              <a:latin typeface="Consolas" panose="020B0609020204030204" pitchFamily="49" charset="0"/>
            </a:endParaRPr>
          </a:p>
        </p:txBody>
      </p:sp>
      <p:sp>
        <p:nvSpPr>
          <p:cNvPr id="56" name="TextBox 55">
            <a:extLst>
              <a:ext uri="{FF2B5EF4-FFF2-40B4-BE49-F238E27FC236}">
                <a16:creationId xmlns:a16="http://schemas.microsoft.com/office/drawing/2014/main" id="{E34B162F-2FD0-D8E2-599C-6678C02F11C3}"/>
              </a:ext>
            </a:extLst>
          </p:cNvPr>
          <p:cNvSpPr txBox="1"/>
          <p:nvPr/>
        </p:nvSpPr>
        <p:spPr>
          <a:xfrm>
            <a:off x="6493268" y="503436"/>
            <a:ext cx="3688421" cy="369332"/>
          </a:xfrm>
          <a:prstGeom prst="rect">
            <a:avLst/>
          </a:prstGeom>
          <a:noFill/>
        </p:spPr>
        <p:txBody>
          <a:bodyPr wrap="square" rtlCol="0">
            <a:spAutoFit/>
          </a:bodyPr>
          <a:lstStyle/>
          <a:p>
            <a:r>
              <a:rPr lang="en-US" b="1" dirty="0"/>
              <a:t>POSTORDER: </a:t>
            </a:r>
            <a:r>
              <a:rPr lang="en-US" b="1" dirty="0">
                <a:solidFill>
                  <a:srgbClr val="00B050"/>
                </a:solidFill>
              </a:rPr>
              <a:t>LEFT </a:t>
            </a:r>
            <a:r>
              <a:rPr lang="en-US" b="1" dirty="0">
                <a:solidFill>
                  <a:srgbClr val="0070C0"/>
                </a:solidFill>
              </a:rPr>
              <a:t>RIGHT </a:t>
            </a:r>
            <a:r>
              <a:rPr lang="en-US" b="1" dirty="0">
                <a:solidFill>
                  <a:srgbClr val="FF0000"/>
                </a:solidFill>
              </a:rPr>
              <a:t>ROOT</a:t>
            </a:r>
          </a:p>
        </p:txBody>
      </p:sp>
      <p:sp>
        <p:nvSpPr>
          <p:cNvPr id="34" name="Oval 33">
            <a:extLst>
              <a:ext uri="{FF2B5EF4-FFF2-40B4-BE49-F238E27FC236}">
                <a16:creationId xmlns:a16="http://schemas.microsoft.com/office/drawing/2014/main" id="{83C0AAB9-7DE3-C6AF-DD72-DE06A61CDBBC}"/>
              </a:ext>
            </a:extLst>
          </p:cNvPr>
          <p:cNvSpPr/>
          <p:nvPr/>
        </p:nvSpPr>
        <p:spPr>
          <a:xfrm>
            <a:off x="5832293" y="5046907"/>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CF42FB98-7374-2785-AE6C-2FA9CC1C888B}"/>
              </a:ext>
            </a:extLst>
          </p:cNvPr>
          <p:cNvSpPr/>
          <p:nvPr/>
        </p:nvSpPr>
        <p:spPr>
          <a:xfrm>
            <a:off x="10957399" y="5486981"/>
            <a:ext cx="976045" cy="8573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D7B4B98D-569A-9D9C-D4D7-C1183CF111B1}"/>
              </a:ext>
            </a:extLst>
          </p:cNvPr>
          <p:cNvCxnSpPr>
            <a:stCxn id="8" idx="4"/>
            <a:endCxn id="35" idx="0"/>
          </p:cNvCxnSpPr>
          <p:nvPr/>
        </p:nvCxnSpPr>
        <p:spPr>
          <a:xfrm>
            <a:off x="10058409" y="4751797"/>
            <a:ext cx="1387013" cy="735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7A80E4C-1C41-58F7-7BAF-C4AE6309C704}"/>
              </a:ext>
            </a:extLst>
          </p:cNvPr>
          <p:cNvSpPr txBox="1"/>
          <p:nvPr/>
        </p:nvSpPr>
        <p:spPr>
          <a:xfrm>
            <a:off x="6128510" y="5224402"/>
            <a:ext cx="1212351" cy="523220"/>
          </a:xfrm>
          <a:prstGeom prst="rect">
            <a:avLst/>
          </a:prstGeom>
          <a:noFill/>
        </p:spPr>
        <p:txBody>
          <a:bodyPr wrap="square" rtlCol="0">
            <a:spAutoFit/>
          </a:bodyPr>
          <a:lstStyle/>
          <a:p>
            <a:r>
              <a:rPr lang="en-US" sz="2800" b="1" dirty="0">
                <a:latin typeface="Consolas" panose="020B0609020204030204" pitchFamily="49" charset="0"/>
              </a:rPr>
              <a:t>51</a:t>
            </a:r>
            <a:endParaRPr lang="en-IN" sz="2800" b="1" dirty="0">
              <a:latin typeface="Consolas" panose="020B0609020204030204" pitchFamily="49" charset="0"/>
            </a:endParaRPr>
          </a:p>
        </p:txBody>
      </p:sp>
      <p:sp>
        <p:nvSpPr>
          <p:cNvPr id="58" name="TextBox 57">
            <a:extLst>
              <a:ext uri="{FF2B5EF4-FFF2-40B4-BE49-F238E27FC236}">
                <a16:creationId xmlns:a16="http://schemas.microsoft.com/office/drawing/2014/main" id="{AFE9DE6A-0289-3152-D993-CD244B6D2AB5}"/>
              </a:ext>
            </a:extLst>
          </p:cNvPr>
          <p:cNvSpPr txBox="1"/>
          <p:nvPr/>
        </p:nvSpPr>
        <p:spPr>
          <a:xfrm>
            <a:off x="11142321" y="5645639"/>
            <a:ext cx="1212351" cy="523220"/>
          </a:xfrm>
          <a:prstGeom prst="rect">
            <a:avLst/>
          </a:prstGeom>
          <a:noFill/>
        </p:spPr>
        <p:txBody>
          <a:bodyPr wrap="square" rtlCol="0">
            <a:spAutoFit/>
          </a:bodyPr>
          <a:lstStyle/>
          <a:p>
            <a:r>
              <a:rPr lang="en-US" sz="2800" b="1" dirty="0">
                <a:latin typeface="Consolas" panose="020B0609020204030204" pitchFamily="49" charset="0"/>
              </a:rPr>
              <a:t>99</a:t>
            </a:r>
            <a:endParaRPr lang="en-IN" sz="2800" b="1"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C9022928-913D-5088-AF4D-EB22B2AF4FDC}"/>
              </a:ext>
            </a:extLst>
          </p:cNvPr>
          <p:cNvCxnSpPr/>
          <p:nvPr/>
        </p:nvCxnSpPr>
        <p:spPr>
          <a:xfrm>
            <a:off x="2229492" y="4521575"/>
            <a:ext cx="388688" cy="362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4790406-EEA5-EFF2-2DAD-B0FD480784BA}"/>
              </a:ext>
            </a:extLst>
          </p:cNvPr>
          <p:cNvCxnSpPr/>
          <p:nvPr/>
        </p:nvCxnSpPr>
        <p:spPr>
          <a:xfrm>
            <a:off x="4056583" y="4491517"/>
            <a:ext cx="330484" cy="438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8DFE442-9C4F-B0D2-D474-57EED4B3738C}"/>
              </a:ext>
            </a:extLst>
          </p:cNvPr>
          <p:cNvCxnSpPr>
            <a:stCxn id="6" idx="3"/>
            <a:endCxn id="51" idx="0"/>
          </p:cNvCxnSpPr>
          <p:nvPr/>
        </p:nvCxnSpPr>
        <p:spPr>
          <a:xfrm flipH="1">
            <a:off x="7469312" y="3448144"/>
            <a:ext cx="511093" cy="599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EA5A50-38F5-4FA4-9E3A-5305A33CAC7A}"/>
              </a:ext>
            </a:extLst>
          </p:cNvPr>
          <p:cNvCxnSpPr>
            <a:endCxn id="34" idx="7"/>
          </p:cNvCxnSpPr>
          <p:nvPr/>
        </p:nvCxnSpPr>
        <p:spPr>
          <a:xfrm flipH="1">
            <a:off x="6665400" y="4751797"/>
            <a:ext cx="281644" cy="42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F14A8F2-8F24-038E-CAEB-5A8A3DA135FC}"/>
                  </a:ext>
                </a:extLst>
              </p14:cNvPr>
              <p14:cNvContentPartPr/>
              <p14:nvPr/>
            </p14:nvContentPartPr>
            <p14:xfrm>
              <a:off x="1902960" y="910080"/>
              <a:ext cx="10005480" cy="2906640"/>
            </p14:xfrm>
          </p:contentPart>
        </mc:Choice>
        <mc:Fallback xmlns="">
          <p:pic>
            <p:nvPicPr>
              <p:cNvPr id="3" name="Ink 2">
                <a:extLst>
                  <a:ext uri="{FF2B5EF4-FFF2-40B4-BE49-F238E27FC236}">
                    <a16:creationId xmlns:a16="http://schemas.microsoft.com/office/drawing/2014/main" id="{FF14A8F2-8F24-038E-CAEB-5A8A3DA135FC}"/>
                  </a:ext>
                </a:extLst>
              </p:cNvPr>
              <p:cNvPicPr/>
              <p:nvPr/>
            </p:nvPicPr>
            <p:blipFill>
              <a:blip r:embed="rId4"/>
              <a:stretch>
                <a:fillRect/>
              </a:stretch>
            </p:blipFill>
            <p:spPr>
              <a:xfrm>
                <a:off x="1893600" y="900720"/>
                <a:ext cx="10024200" cy="2925360"/>
              </a:xfrm>
              <a:prstGeom prst="rect">
                <a:avLst/>
              </a:prstGeom>
            </p:spPr>
          </p:pic>
        </mc:Fallback>
      </mc:AlternateContent>
    </p:spTree>
    <p:extLst>
      <p:ext uri="{BB962C8B-B14F-4D97-AF65-F5344CB8AC3E}">
        <p14:creationId xmlns:p14="http://schemas.microsoft.com/office/powerpoint/2010/main" val="3207379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1E91-B704-256D-1BC1-067F33176FFF}"/>
              </a:ext>
            </a:extLst>
          </p:cNvPr>
          <p:cNvSpPr>
            <a:spLocks noGrp="1"/>
          </p:cNvSpPr>
          <p:nvPr>
            <p:ph type="title"/>
          </p:nvPr>
        </p:nvSpPr>
        <p:spPr/>
        <p:txBody>
          <a:bodyPr/>
          <a:lstStyle/>
          <a:p>
            <a:r>
              <a:rPr lang="en-US" dirty="0"/>
              <a:t>Preorder traversal</a:t>
            </a:r>
            <a:endParaRPr lang="en-IN" dirty="0"/>
          </a:p>
        </p:txBody>
      </p:sp>
      <p:sp>
        <p:nvSpPr>
          <p:cNvPr id="3" name="Content Placeholder 2">
            <a:extLst>
              <a:ext uri="{FF2B5EF4-FFF2-40B4-BE49-F238E27FC236}">
                <a16:creationId xmlns:a16="http://schemas.microsoft.com/office/drawing/2014/main" id="{3A05CF8E-C5A8-7B57-490F-E89C7632D566}"/>
              </a:ext>
            </a:extLst>
          </p:cNvPr>
          <p:cNvSpPr>
            <a:spLocks noGrp="1"/>
          </p:cNvSpPr>
          <p:nvPr>
            <p:ph idx="1"/>
          </p:nvPr>
        </p:nvSpPr>
        <p:spPr/>
        <p:txBody>
          <a:bodyPr>
            <a:normAutofit/>
          </a:bodyPr>
          <a:lstStyle/>
          <a:p>
            <a:pPr marL="0" indent="0">
              <a:buNone/>
            </a:pPr>
            <a:r>
              <a:rPr lang="en-IN" dirty="0">
                <a:latin typeface="Consolas" panose="020B0609020204030204" pitchFamily="49" charset="0"/>
              </a:rPr>
              <a:t>void </a:t>
            </a:r>
            <a:r>
              <a:rPr lang="en-IN" dirty="0" err="1">
                <a:latin typeface="Consolas" panose="020B0609020204030204" pitchFamily="49" charset="0"/>
              </a:rPr>
              <a:t>preorder</a:t>
            </a:r>
            <a:r>
              <a:rPr lang="en-IN" dirty="0">
                <a:latin typeface="Consolas" panose="020B0609020204030204" pitchFamily="49" charset="0"/>
              </a:rPr>
              <a:t>(struct node *root) {</a:t>
            </a:r>
          </a:p>
          <a:p>
            <a:pPr marL="0" indent="0">
              <a:buNone/>
            </a:pPr>
            <a:r>
              <a:rPr lang="en-IN" dirty="0">
                <a:latin typeface="Consolas" panose="020B0609020204030204" pitchFamily="49" charset="0"/>
              </a:rPr>
              <a:t>  if (root == NULL) {</a:t>
            </a:r>
          </a:p>
          <a:p>
            <a:pPr marL="0" indent="0">
              <a:buNone/>
            </a:pPr>
            <a:r>
              <a:rPr lang="en-IN" dirty="0">
                <a:latin typeface="Consolas" panose="020B0609020204030204" pitchFamily="49" charset="0"/>
              </a:rPr>
              <a:t>    return;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("%d ", root-&gt;</a:t>
            </a:r>
            <a:r>
              <a:rPr lang="en-IN" dirty="0" err="1">
                <a:latin typeface="Consolas" panose="020B0609020204030204" pitchFamily="49" charset="0"/>
              </a:rPr>
              <a:t>val</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preorder</a:t>
            </a:r>
            <a:r>
              <a:rPr lang="en-IN" dirty="0">
                <a:latin typeface="Consolas" panose="020B0609020204030204" pitchFamily="49" charset="0"/>
              </a:rPr>
              <a:t>(root-&gt;left);</a:t>
            </a:r>
          </a:p>
          <a:p>
            <a:pPr marL="0" indent="0">
              <a:buNone/>
            </a:pPr>
            <a:r>
              <a:rPr lang="en-IN" dirty="0">
                <a:latin typeface="Consolas" panose="020B0609020204030204" pitchFamily="49" charset="0"/>
              </a:rPr>
              <a:t>  </a:t>
            </a:r>
            <a:r>
              <a:rPr lang="en-IN" dirty="0" err="1">
                <a:latin typeface="Consolas" panose="020B0609020204030204" pitchFamily="49" charset="0"/>
              </a:rPr>
              <a:t>preorder</a:t>
            </a:r>
            <a:r>
              <a:rPr lang="en-IN" dirty="0">
                <a:latin typeface="Consolas" panose="020B0609020204030204" pitchFamily="49" charset="0"/>
              </a:rPr>
              <a:t>(root-&gt;right);</a:t>
            </a:r>
          </a:p>
          <a:p>
            <a:pPr marL="0" indent="0">
              <a:buNone/>
            </a:pPr>
            <a:r>
              <a:rPr lang="en-IN" dirty="0">
                <a:latin typeface="Consolas" panose="020B0609020204030204" pitchFamily="49" charset="0"/>
              </a:rPr>
              <a:t>}</a:t>
            </a:r>
          </a:p>
        </p:txBody>
      </p:sp>
      <p:sp>
        <p:nvSpPr>
          <p:cNvPr id="6" name="TextBox 5">
            <a:extLst>
              <a:ext uri="{FF2B5EF4-FFF2-40B4-BE49-F238E27FC236}">
                <a16:creationId xmlns:a16="http://schemas.microsoft.com/office/drawing/2014/main" id="{2980FB82-8926-940E-9C86-F87C13653E4C}"/>
              </a:ext>
            </a:extLst>
          </p:cNvPr>
          <p:cNvSpPr txBox="1"/>
          <p:nvPr/>
        </p:nvSpPr>
        <p:spPr>
          <a:xfrm>
            <a:off x="7695344" y="2702103"/>
            <a:ext cx="3174714" cy="369332"/>
          </a:xfrm>
          <a:prstGeom prst="rect">
            <a:avLst/>
          </a:prstGeom>
          <a:noFill/>
        </p:spPr>
        <p:txBody>
          <a:bodyPr wrap="square" rtlCol="0">
            <a:spAutoFit/>
          </a:bodyPr>
          <a:lstStyle/>
          <a:p>
            <a:r>
              <a:rPr lang="en-US" b="1" dirty="0">
                <a:solidFill>
                  <a:srgbClr val="FF0000"/>
                </a:solidFill>
              </a:rPr>
              <a:t>Time complexity:</a:t>
            </a:r>
            <a:endParaRPr lang="en-IN" b="1"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76299C6-FCA4-A2C9-7D73-FD06BFF75951}"/>
                  </a:ext>
                </a:extLst>
              </p14:cNvPr>
              <p14:cNvContentPartPr/>
              <p14:nvPr/>
            </p14:nvContentPartPr>
            <p14:xfrm>
              <a:off x="976320" y="369720"/>
              <a:ext cx="11147040" cy="4956120"/>
            </p14:xfrm>
          </p:contentPart>
        </mc:Choice>
        <mc:Fallback xmlns="">
          <p:pic>
            <p:nvPicPr>
              <p:cNvPr id="4" name="Ink 3">
                <a:extLst>
                  <a:ext uri="{FF2B5EF4-FFF2-40B4-BE49-F238E27FC236}">
                    <a16:creationId xmlns:a16="http://schemas.microsoft.com/office/drawing/2014/main" id="{376299C6-FCA4-A2C9-7D73-FD06BFF75951}"/>
                  </a:ext>
                </a:extLst>
              </p:cNvPr>
              <p:cNvPicPr/>
              <p:nvPr/>
            </p:nvPicPr>
            <p:blipFill>
              <a:blip r:embed="rId4"/>
              <a:stretch>
                <a:fillRect/>
              </a:stretch>
            </p:blipFill>
            <p:spPr>
              <a:xfrm>
                <a:off x="966960" y="360360"/>
                <a:ext cx="11165760" cy="4974840"/>
              </a:xfrm>
              <a:prstGeom prst="rect">
                <a:avLst/>
              </a:prstGeom>
            </p:spPr>
          </p:pic>
        </mc:Fallback>
      </mc:AlternateContent>
    </p:spTree>
    <p:extLst>
      <p:ext uri="{BB962C8B-B14F-4D97-AF65-F5344CB8AC3E}">
        <p14:creationId xmlns:p14="http://schemas.microsoft.com/office/powerpoint/2010/main" val="1517768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1E91-B704-256D-1BC1-067F33176FFF}"/>
              </a:ext>
            </a:extLst>
          </p:cNvPr>
          <p:cNvSpPr>
            <a:spLocks noGrp="1"/>
          </p:cNvSpPr>
          <p:nvPr>
            <p:ph type="title"/>
          </p:nvPr>
        </p:nvSpPr>
        <p:spPr/>
        <p:txBody>
          <a:bodyPr/>
          <a:lstStyle/>
          <a:p>
            <a:r>
              <a:rPr lang="en-US" dirty="0" err="1"/>
              <a:t>Inorder</a:t>
            </a:r>
            <a:r>
              <a:rPr lang="en-US" dirty="0"/>
              <a:t> traversal</a:t>
            </a:r>
            <a:endParaRPr lang="en-IN" dirty="0"/>
          </a:p>
        </p:txBody>
      </p:sp>
      <p:sp>
        <p:nvSpPr>
          <p:cNvPr id="3" name="Content Placeholder 2">
            <a:extLst>
              <a:ext uri="{FF2B5EF4-FFF2-40B4-BE49-F238E27FC236}">
                <a16:creationId xmlns:a16="http://schemas.microsoft.com/office/drawing/2014/main" id="{3A05CF8E-C5A8-7B57-490F-E89C7632D566}"/>
              </a:ext>
            </a:extLst>
          </p:cNvPr>
          <p:cNvSpPr>
            <a:spLocks noGrp="1"/>
          </p:cNvSpPr>
          <p:nvPr>
            <p:ph idx="1"/>
          </p:nvPr>
        </p:nvSpPr>
        <p:spPr/>
        <p:txBody>
          <a:bodyPr>
            <a:normAutofit/>
          </a:bodyPr>
          <a:lstStyle/>
          <a:p>
            <a:pPr marL="0" indent="0">
              <a:buNone/>
            </a:pPr>
            <a:r>
              <a:rPr lang="en-IN" dirty="0">
                <a:latin typeface="Consolas" panose="020B0609020204030204" pitchFamily="49" charset="0"/>
              </a:rPr>
              <a:t>void </a:t>
            </a:r>
            <a:r>
              <a:rPr lang="en-IN" dirty="0" err="1">
                <a:latin typeface="Consolas" panose="020B0609020204030204" pitchFamily="49" charset="0"/>
              </a:rPr>
              <a:t>inorder</a:t>
            </a:r>
            <a:r>
              <a:rPr lang="en-IN" dirty="0">
                <a:latin typeface="Consolas" panose="020B0609020204030204" pitchFamily="49" charset="0"/>
              </a:rPr>
              <a:t>(struct node *root) {</a:t>
            </a:r>
          </a:p>
          <a:p>
            <a:pPr marL="0" indent="0">
              <a:buNone/>
            </a:pPr>
            <a:r>
              <a:rPr lang="en-IN" dirty="0">
                <a:latin typeface="Consolas" panose="020B0609020204030204" pitchFamily="49" charset="0"/>
              </a:rPr>
              <a:t>  if (root == NULL) {</a:t>
            </a:r>
          </a:p>
          <a:p>
            <a:pPr marL="0" indent="0">
              <a:buNone/>
            </a:pPr>
            <a:r>
              <a:rPr lang="en-IN" dirty="0">
                <a:latin typeface="Consolas" panose="020B0609020204030204" pitchFamily="49" charset="0"/>
              </a:rPr>
              <a:t>    return;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inorder</a:t>
            </a:r>
            <a:r>
              <a:rPr lang="en-IN" dirty="0">
                <a:latin typeface="Consolas" panose="020B0609020204030204" pitchFamily="49" charset="0"/>
              </a:rPr>
              <a:t>(root-&gt;left);</a:t>
            </a:r>
          </a:p>
          <a:p>
            <a:pPr marL="0" indent="0">
              <a:buNone/>
            </a:pPr>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("%d ", root-&gt;</a:t>
            </a:r>
            <a:r>
              <a:rPr lang="en-IN" dirty="0" err="1">
                <a:latin typeface="Consolas" panose="020B0609020204030204" pitchFamily="49" charset="0"/>
              </a:rPr>
              <a:t>val</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inorder</a:t>
            </a:r>
            <a:r>
              <a:rPr lang="en-IN" dirty="0">
                <a:latin typeface="Consolas" panose="020B0609020204030204" pitchFamily="49" charset="0"/>
              </a:rPr>
              <a:t>(root-&gt;right);</a:t>
            </a:r>
          </a:p>
          <a:p>
            <a:pPr marL="0" indent="0">
              <a:buNone/>
            </a:pPr>
            <a:r>
              <a:rPr lang="en-IN"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AEF6901-2198-DDD3-EB08-4B2E8A5A18B6}"/>
                  </a:ext>
                </a:extLst>
              </p14:cNvPr>
              <p14:cNvContentPartPr/>
              <p14:nvPr/>
            </p14:nvContentPartPr>
            <p14:xfrm>
              <a:off x="5290920" y="4146480"/>
              <a:ext cx="1239480" cy="1099080"/>
            </p14:xfrm>
          </p:contentPart>
        </mc:Choice>
        <mc:Fallback xmlns="">
          <p:pic>
            <p:nvPicPr>
              <p:cNvPr id="4" name="Ink 3">
                <a:extLst>
                  <a:ext uri="{FF2B5EF4-FFF2-40B4-BE49-F238E27FC236}">
                    <a16:creationId xmlns:a16="http://schemas.microsoft.com/office/drawing/2014/main" id="{CAEF6901-2198-DDD3-EB08-4B2E8A5A18B6}"/>
                  </a:ext>
                </a:extLst>
              </p:cNvPr>
              <p:cNvPicPr/>
              <p:nvPr/>
            </p:nvPicPr>
            <p:blipFill>
              <a:blip r:embed="rId3"/>
              <a:stretch>
                <a:fillRect/>
              </a:stretch>
            </p:blipFill>
            <p:spPr>
              <a:xfrm>
                <a:off x="5281560" y="4137120"/>
                <a:ext cx="1258200" cy="1117800"/>
              </a:xfrm>
              <a:prstGeom prst="rect">
                <a:avLst/>
              </a:prstGeom>
            </p:spPr>
          </p:pic>
        </mc:Fallback>
      </mc:AlternateContent>
    </p:spTree>
    <p:extLst>
      <p:ext uri="{BB962C8B-B14F-4D97-AF65-F5344CB8AC3E}">
        <p14:creationId xmlns:p14="http://schemas.microsoft.com/office/powerpoint/2010/main" val="1912275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1E91-B704-256D-1BC1-067F33176FFF}"/>
              </a:ext>
            </a:extLst>
          </p:cNvPr>
          <p:cNvSpPr>
            <a:spLocks noGrp="1"/>
          </p:cNvSpPr>
          <p:nvPr>
            <p:ph type="title"/>
          </p:nvPr>
        </p:nvSpPr>
        <p:spPr/>
        <p:txBody>
          <a:bodyPr/>
          <a:lstStyle/>
          <a:p>
            <a:r>
              <a:rPr lang="en-US" dirty="0" err="1"/>
              <a:t>Postorder</a:t>
            </a:r>
            <a:r>
              <a:rPr lang="en-US" dirty="0"/>
              <a:t> traversal</a:t>
            </a:r>
            <a:endParaRPr lang="en-IN" dirty="0"/>
          </a:p>
        </p:txBody>
      </p:sp>
      <p:sp>
        <p:nvSpPr>
          <p:cNvPr id="3" name="Content Placeholder 2">
            <a:extLst>
              <a:ext uri="{FF2B5EF4-FFF2-40B4-BE49-F238E27FC236}">
                <a16:creationId xmlns:a16="http://schemas.microsoft.com/office/drawing/2014/main" id="{3A05CF8E-C5A8-7B57-490F-E89C7632D566}"/>
              </a:ext>
            </a:extLst>
          </p:cNvPr>
          <p:cNvSpPr>
            <a:spLocks noGrp="1"/>
          </p:cNvSpPr>
          <p:nvPr>
            <p:ph idx="1"/>
          </p:nvPr>
        </p:nvSpPr>
        <p:spPr/>
        <p:txBody>
          <a:bodyPr>
            <a:normAutofit/>
          </a:bodyPr>
          <a:lstStyle/>
          <a:p>
            <a:pPr marL="0" indent="0">
              <a:buNone/>
            </a:pPr>
            <a:r>
              <a:rPr lang="en-IN" dirty="0">
                <a:latin typeface="Consolas" panose="020B0609020204030204" pitchFamily="49" charset="0"/>
              </a:rPr>
              <a:t>void </a:t>
            </a:r>
            <a:r>
              <a:rPr lang="en-IN" dirty="0" err="1">
                <a:latin typeface="Consolas" panose="020B0609020204030204" pitchFamily="49" charset="0"/>
              </a:rPr>
              <a:t>postorder</a:t>
            </a:r>
            <a:r>
              <a:rPr lang="en-IN" dirty="0">
                <a:latin typeface="Consolas" panose="020B0609020204030204" pitchFamily="49" charset="0"/>
              </a:rPr>
              <a:t>(struct node *root) {</a:t>
            </a:r>
          </a:p>
          <a:p>
            <a:pPr marL="0" indent="0">
              <a:buNone/>
            </a:pPr>
            <a:r>
              <a:rPr lang="en-IN" dirty="0">
                <a:latin typeface="Consolas" panose="020B0609020204030204" pitchFamily="49" charset="0"/>
              </a:rPr>
              <a:t>  if (root == NULL) {</a:t>
            </a:r>
          </a:p>
          <a:p>
            <a:pPr marL="0" indent="0">
              <a:buNone/>
            </a:pPr>
            <a:r>
              <a:rPr lang="en-IN" dirty="0">
                <a:latin typeface="Consolas" panose="020B0609020204030204" pitchFamily="49" charset="0"/>
              </a:rPr>
              <a:t>    return;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postorder</a:t>
            </a:r>
            <a:r>
              <a:rPr lang="en-IN" dirty="0">
                <a:latin typeface="Consolas" panose="020B0609020204030204" pitchFamily="49" charset="0"/>
              </a:rPr>
              <a:t>(root-&gt;left);</a:t>
            </a:r>
          </a:p>
          <a:p>
            <a:pPr marL="0" indent="0">
              <a:buNone/>
            </a:pPr>
            <a:r>
              <a:rPr lang="en-IN" dirty="0">
                <a:latin typeface="Consolas" panose="020B0609020204030204" pitchFamily="49" charset="0"/>
              </a:rPr>
              <a:t>  </a:t>
            </a:r>
            <a:r>
              <a:rPr lang="en-IN" dirty="0" err="1">
                <a:latin typeface="Consolas" panose="020B0609020204030204" pitchFamily="49" charset="0"/>
              </a:rPr>
              <a:t>postorder</a:t>
            </a:r>
            <a:r>
              <a:rPr lang="en-IN" dirty="0">
                <a:latin typeface="Consolas" panose="020B0609020204030204" pitchFamily="49" charset="0"/>
              </a:rPr>
              <a:t>(root-&gt;right);</a:t>
            </a:r>
          </a:p>
          <a:p>
            <a:pPr marL="0" indent="0">
              <a:buNone/>
            </a:pPr>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("%d ", root-&gt;</a:t>
            </a:r>
            <a:r>
              <a:rPr lang="en-IN" dirty="0" err="1">
                <a:latin typeface="Consolas" panose="020B0609020204030204" pitchFamily="49" charset="0"/>
              </a:rPr>
              <a:t>val</a:t>
            </a:r>
            <a:r>
              <a:rPr lang="en-IN" dirty="0">
                <a:latin typeface="Consolas" panose="020B0609020204030204" pitchFamily="49" charset="0"/>
              </a:rPr>
              <a:t>);</a:t>
            </a:r>
          </a:p>
          <a:p>
            <a:pPr marL="0" indent="0">
              <a:buNone/>
            </a:pPr>
            <a:r>
              <a:rPr lang="en-IN" dirty="0">
                <a:latin typeface="Consolas" panose="020B0609020204030204" pitchFamily="49" charset="0"/>
              </a:rPr>
              <a:t>}</a:t>
            </a:r>
          </a:p>
        </p:txBody>
      </p:sp>
    </p:spTree>
    <p:extLst>
      <p:ext uri="{BB962C8B-B14F-4D97-AF65-F5344CB8AC3E}">
        <p14:creationId xmlns:p14="http://schemas.microsoft.com/office/powerpoint/2010/main" val="3820356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AB87-DD47-3FB3-CC5F-D74CA95807A5}"/>
              </a:ext>
            </a:extLst>
          </p:cNvPr>
          <p:cNvSpPr>
            <a:spLocks noGrp="1"/>
          </p:cNvSpPr>
          <p:nvPr>
            <p:ph type="title"/>
          </p:nvPr>
        </p:nvSpPr>
        <p:spPr/>
        <p:txBody>
          <a:bodyPr/>
          <a:lstStyle/>
          <a:p>
            <a:r>
              <a:rPr lang="en-US" dirty="0"/>
              <a:t>Reconstructing binary tree</a:t>
            </a:r>
            <a:endParaRPr lang="en-IN" dirty="0"/>
          </a:p>
        </p:txBody>
      </p:sp>
      <p:sp>
        <p:nvSpPr>
          <p:cNvPr id="3" name="Content Placeholder 2">
            <a:extLst>
              <a:ext uri="{FF2B5EF4-FFF2-40B4-BE49-F238E27FC236}">
                <a16:creationId xmlns:a16="http://schemas.microsoft.com/office/drawing/2014/main" id="{4F93865C-E632-ACAB-ED3E-9B4E8BE264F9}"/>
              </a:ext>
            </a:extLst>
          </p:cNvPr>
          <p:cNvSpPr>
            <a:spLocks noGrp="1"/>
          </p:cNvSpPr>
          <p:nvPr>
            <p:ph idx="1"/>
          </p:nvPr>
        </p:nvSpPr>
        <p:spPr/>
        <p:txBody>
          <a:bodyPr/>
          <a:lstStyle/>
          <a:p>
            <a:r>
              <a:rPr lang="en-US" dirty="0"/>
              <a:t>Given preorder traversal, can we reconstruct the original binary tree </a:t>
            </a:r>
            <a:endParaRPr lang="en-IN" dirty="0"/>
          </a:p>
        </p:txBody>
      </p:sp>
      <p:sp>
        <p:nvSpPr>
          <p:cNvPr id="4" name="Oval 3">
            <a:extLst>
              <a:ext uri="{FF2B5EF4-FFF2-40B4-BE49-F238E27FC236}">
                <a16:creationId xmlns:a16="http://schemas.microsoft.com/office/drawing/2014/main" id="{7D6D06DF-81EC-9697-5637-A36870AF73E3}"/>
              </a:ext>
            </a:extLst>
          </p:cNvPr>
          <p:cNvSpPr/>
          <p:nvPr/>
        </p:nvSpPr>
        <p:spPr>
          <a:xfrm>
            <a:off x="1869897" y="3051425"/>
            <a:ext cx="739739" cy="575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5" name="Oval 4">
            <a:extLst>
              <a:ext uri="{FF2B5EF4-FFF2-40B4-BE49-F238E27FC236}">
                <a16:creationId xmlns:a16="http://schemas.microsoft.com/office/drawing/2014/main" id="{4D225385-F628-F1AE-F916-F57E31B54754}"/>
              </a:ext>
            </a:extLst>
          </p:cNvPr>
          <p:cNvSpPr/>
          <p:nvPr/>
        </p:nvSpPr>
        <p:spPr>
          <a:xfrm>
            <a:off x="1087348" y="3933289"/>
            <a:ext cx="739739" cy="575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 name="Oval 5">
            <a:extLst>
              <a:ext uri="{FF2B5EF4-FFF2-40B4-BE49-F238E27FC236}">
                <a16:creationId xmlns:a16="http://schemas.microsoft.com/office/drawing/2014/main" id="{B4E37AA9-8859-F3E9-3836-2309EDDFD2E3}"/>
              </a:ext>
            </a:extLst>
          </p:cNvPr>
          <p:cNvSpPr/>
          <p:nvPr/>
        </p:nvSpPr>
        <p:spPr>
          <a:xfrm>
            <a:off x="1928116" y="4784332"/>
            <a:ext cx="739739" cy="575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cxnSp>
        <p:nvCxnSpPr>
          <p:cNvPr id="7" name="Straight Arrow Connector 6">
            <a:extLst>
              <a:ext uri="{FF2B5EF4-FFF2-40B4-BE49-F238E27FC236}">
                <a16:creationId xmlns:a16="http://schemas.microsoft.com/office/drawing/2014/main" id="{0856BC74-B33F-07C0-132B-AAC892456910}"/>
              </a:ext>
            </a:extLst>
          </p:cNvPr>
          <p:cNvCxnSpPr/>
          <p:nvPr/>
        </p:nvCxnSpPr>
        <p:spPr>
          <a:xfrm flipH="1">
            <a:off x="1582220" y="3429000"/>
            <a:ext cx="421241" cy="50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1E27B49-5279-29E3-A6D4-7EA6346F2359}"/>
              </a:ext>
            </a:extLst>
          </p:cNvPr>
          <p:cNvCxnSpPr>
            <a:cxnSpLocks/>
          </p:cNvCxnSpPr>
          <p:nvPr/>
        </p:nvCxnSpPr>
        <p:spPr>
          <a:xfrm>
            <a:off x="1582220" y="4457272"/>
            <a:ext cx="421241" cy="474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038542AE-6EE6-7EF5-2F5D-F2D63B48282B}"/>
                  </a:ext>
                </a:extLst>
              </p14:cNvPr>
              <p14:cNvContentPartPr/>
              <p14:nvPr/>
            </p14:nvContentPartPr>
            <p14:xfrm>
              <a:off x="5464440" y="2750760"/>
              <a:ext cx="4518000" cy="2395080"/>
            </p14:xfrm>
          </p:contentPart>
        </mc:Choice>
        <mc:Fallback xmlns="">
          <p:pic>
            <p:nvPicPr>
              <p:cNvPr id="9" name="Ink 8">
                <a:extLst>
                  <a:ext uri="{FF2B5EF4-FFF2-40B4-BE49-F238E27FC236}">
                    <a16:creationId xmlns:a16="http://schemas.microsoft.com/office/drawing/2014/main" id="{038542AE-6EE6-7EF5-2F5D-F2D63B48282B}"/>
                  </a:ext>
                </a:extLst>
              </p:cNvPr>
              <p:cNvPicPr/>
              <p:nvPr/>
            </p:nvPicPr>
            <p:blipFill>
              <a:blip r:embed="rId4"/>
              <a:stretch>
                <a:fillRect/>
              </a:stretch>
            </p:blipFill>
            <p:spPr>
              <a:xfrm>
                <a:off x="5455080" y="2741400"/>
                <a:ext cx="4536720" cy="2413800"/>
              </a:xfrm>
              <a:prstGeom prst="rect">
                <a:avLst/>
              </a:prstGeom>
            </p:spPr>
          </p:pic>
        </mc:Fallback>
      </mc:AlternateContent>
    </p:spTree>
    <p:extLst>
      <p:ext uri="{BB962C8B-B14F-4D97-AF65-F5344CB8AC3E}">
        <p14:creationId xmlns:p14="http://schemas.microsoft.com/office/powerpoint/2010/main" val="3317934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AB87-DD47-3FB3-CC5F-D74CA95807A5}"/>
              </a:ext>
            </a:extLst>
          </p:cNvPr>
          <p:cNvSpPr>
            <a:spLocks noGrp="1"/>
          </p:cNvSpPr>
          <p:nvPr>
            <p:ph type="title"/>
          </p:nvPr>
        </p:nvSpPr>
        <p:spPr/>
        <p:txBody>
          <a:bodyPr/>
          <a:lstStyle/>
          <a:p>
            <a:r>
              <a:rPr lang="en-US" dirty="0"/>
              <a:t>Reconstructing binary tree</a:t>
            </a:r>
            <a:endParaRPr lang="en-IN" dirty="0"/>
          </a:p>
        </p:txBody>
      </p:sp>
      <p:sp>
        <p:nvSpPr>
          <p:cNvPr id="3" name="Content Placeholder 2">
            <a:extLst>
              <a:ext uri="{FF2B5EF4-FFF2-40B4-BE49-F238E27FC236}">
                <a16:creationId xmlns:a16="http://schemas.microsoft.com/office/drawing/2014/main" id="{4F93865C-E632-ACAB-ED3E-9B4E8BE264F9}"/>
              </a:ext>
            </a:extLst>
          </p:cNvPr>
          <p:cNvSpPr>
            <a:spLocks noGrp="1"/>
          </p:cNvSpPr>
          <p:nvPr>
            <p:ph idx="1"/>
          </p:nvPr>
        </p:nvSpPr>
        <p:spPr/>
        <p:txBody>
          <a:bodyPr/>
          <a:lstStyle/>
          <a:p>
            <a:r>
              <a:rPr lang="en-US" dirty="0"/>
              <a:t>Given </a:t>
            </a:r>
            <a:r>
              <a:rPr lang="en-US" dirty="0" err="1"/>
              <a:t>inorder</a:t>
            </a:r>
            <a:r>
              <a:rPr lang="en-US" dirty="0"/>
              <a:t> traversal, can we reconstruct the original binary tree </a:t>
            </a:r>
            <a:endParaRPr lang="en-IN" dirty="0"/>
          </a:p>
        </p:txBody>
      </p:sp>
      <p:sp>
        <p:nvSpPr>
          <p:cNvPr id="4" name="Oval 3">
            <a:extLst>
              <a:ext uri="{FF2B5EF4-FFF2-40B4-BE49-F238E27FC236}">
                <a16:creationId xmlns:a16="http://schemas.microsoft.com/office/drawing/2014/main" id="{28BBE964-E816-D4A6-902B-36DE408BFFBD}"/>
              </a:ext>
            </a:extLst>
          </p:cNvPr>
          <p:cNvSpPr/>
          <p:nvPr/>
        </p:nvSpPr>
        <p:spPr>
          <a:xfrm>
            <a:off x="1869897" y="3051425"/>
            <a:ext cx="739739" cy="575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5" name="Oval 4">
            <a:extLst>
              <a:ext uri="{FF2B5EF4-FFF2-40B4-BE49-F238E27FC236}">
                <a16:creationId xmlns:a16="http://schemas.microsoft.com/office/drawing/2014/main" id="{8E509B84-482D-DFEE-08CB-A6A24215C44E}"/>
              </a:ext>
            </a:extLst>
          </p:cNvPr>
          <p:cNvSpPr/>
          <p:nvPr/>
        </p:nvSpPr>
        <p:spPr>
          <a:xfrm>
            <a:off x="1087348" y="3933289"/>
            <a:ext cx="739739" cy="575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 name="Oval 5">
            <a:extLst>
              <a:ext uri="{FF2B5EF4-FFF2-40B4-BE49-F238E27FC236}">
                <a16:creationId xmlns:a16="http://schemas.microsoft.com/office/drawing/2014/main" id="{80228FAE-E1CE-01FE-7FA6-0B040467723E}"/>
              </a:ext>
            </a:extLst>
          </p:cNvPr>
          <p:cNvSpPr/>
          <p:nvPr/>
        </p:nvSpPr>
        <p:spPr>
          <a:xfrm>
            <a:off x="1928116" y="4784332"/>
            <a:ext cx="739739" cy="575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cxnSp>
        <p:nvCxnSpPr>
          <p:cNvPr id="8" name="Straight Arrow Connector 7">
            <a:extLst>
              <a:ext uri="{FF2B5EF4-FFF2-40B4-BE49-F238E27FC236}">
                <a16:creationId xmlns:a16="http://schemas.microsoft.com/office/drawing/2014/main" id="{5082FEBD-B209-2769-2EC4-4168C5D5115B}"/>
              </a:ext>
            </a:extLst>
          </p:cNvPr>
          <p:cNvCxnSpPr/>
          <p:nvPr/>
        </p:nvCxnSpPr>
        <p:spPr>
          <a:xfrm flipH="1">
            <a:off x="1582220" y="3429000"/>
            <a:ext cx="421241" cy="50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118A92-B17C-141D-143B-A4DAED258FA3}"/>
              </a:ext>
            </a:extLst>
          </p:cNvPr>
          <p:cNvCxnSpPr>
            <a:cxnSpLocks/>
          </p:cNvCxnSpPr>
          <p:nvPr/>
        </p:nvCxnSpPr>
        <p:spPr>
          <a:xfrm>
            <a:off x="1582220" y="4457272"/>
            <a:ext cx="421241" cy="474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1D5768C-59F0-A3CB-0586-C1F5EBA09BB7}"/>
                  </a:ext>
                </a:extLst>
              </p14:cNvPr>
              <p14:cNvContentPartPr/>
              <p14:nvPr/>
            </p14:nvContentPartPr>
            <p14:xfrm>
              <a:off x="5721120" y="3615840"/>
              <a:ext cx="1409760" cy="338400"/>
            </p14:xfrm>
          </p:contentPart>
        </mc:Choice>
        <mc:Fallback xmlns="">
          <p:pic>
            <p:nvPicPr>
              <p:cNvPr id="7" name="Ink 6">
                <a:extLst>
                  <a:ext uri="{FF2B5EF4-FFF2-40B4-BE49-F238E27FC236}">
                    <a16:creationId xmlns:a16="http://schemas.microsoft.com/office/drawing/2014/main" id="{D1D5768C-59F0-A3CB-0586-C1F5EBA09BB7}"/>
                  </a:ext>
                </a:extLst>
              </p:cNvPr>
              <p:cNvPicPr/>
              <p:nvPr/>
            </p:nvPicPr>
            <p:blipFill>
              <a:blip r:embed="rId4"/>
              <a:stretch>
                <a:fillRect/>
              </a:stretch>
            </p:blipFill>
            <p:spPr>
              <a:xfrm>
                <a:off x="5711760" y="3606480"/>
                <a:ext cx="1428480" cy="357120"/>
              </a:xfrm>
              <a:prstGeom prst="rect">
                <a:avLst/>
              </a:prstGeom>
            </p:spPr>
          </p:pic>
        </mc:Fallback>
      </mc:AlternateContent>
    </p:spTree>
    <p:extLst>
      <p:ext uri="{BB962C8B-B14F-4D97-AF65-F5344CB8AC3E}">
        <p14:creationId xmlns:p14="http://schemas.microsoft.com/office/powerpoint/2010/main" val="3869901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A0165-2C3D-549D-8F54-6998473E2A8C}"/>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B5098E03-7A80-FF60-139D-3B9C2B300345}"/>
              </a:ext>
            </a:extLst>
          </p:cNvPr>
          <p:cNvSpPr>
            <a:spLocks noGrp="1"/>
          </p:cNvSpPr>
          <p:nvPr>
            <p:ph idx="1"/>
          </p:nvPr>
        </p:nvSpPr>
        <p:spPr/>
        <p:txBody>
          <a:bodyPr>
            <a:normAutofit/>
          </a:bodyPr>
          <a:lstStyle/>
          <a:p>
            <a:r>
              <a:rPr lang="en-US" dirty="0"/>
              <a:t>Write an algorithm to reconstruct the unique tree from given </a:t>
            </a:r>
            <a:r>
              <a:rPr lang="en-US" dirty="0" err="1">
                <a:solidFill>
                  <a:schemeClr val="accent1"/>
                </a:solidFill>
              </a:rPr>
              <a:t>inorder</a:t>
            </a:r>
            <a:r>
              <a:rPr lang="en-US" dirty="0"/>
              <a:t> and </a:t>
            </a:r>
            <a:r>
              <a:rPr lang="en-US" dirty="0">
                <a:solidFill>
                  <a:schemeClr val="accent1"/>
                </a:solidFill>
              </a:rPr>
              <a:t>preorder</a:t>
            </a:r>
            <a:r>
              <a:rPr lang="en-US" dirty="0"/>
              <a:t> traversals (assuming no duplicates)</a:t>
            </a:r>
          </a:p>
          <a:p>
            <a:endParaRPr lang="en-US" dirty="0"/>
          </a:p>
          <a:p>
            <a:r>
              <a:rPr lang="en-US" dirty="0"/>
              <a:t>Write an algorithm to reconstruct the unique tree from given </a:t>
            </a:r>
            <a:r>
              <a:rPr lang="en-US" dirty="0" err="1">
                <a:solidFill>
                  <a:schemeClr val="accent1"/>
                </a:solidFill>
              </a:rPr>
              <a:t>inorder</a:t>
            </a:r>
            <a:r>
              <a:rPr lang="en-US" dirty="0"/>
              <a:t> and </a:t>
            </a:r>
            <a:r>
              <a:rPr lang="en-US" dirty="0" err="1">
                <a:solidFill>
                  <a:schemeClr val="accent1"/>
                </a:solidFill>
              </a:rPr>
              <a:t>postorder</a:t>
            </a:r>
            <a:r>
              <a:rPr lang="en-US" dirty="0"/>
              <a:t> traversals (assuming no duplicates)</a:t>
            </a:r>
          </a:p>
          <a:p>
            <a:pPr marL="0" indent="0">
              <a:buNone/>
            </a:pPr>
            <a:endParaRPr lang="en-US" dirty="0"/>
          </a:p>
          <a:p>
            <a:r>
              <a:rPr lang="en-US" dirty="0"/>
              <a:t>Give an example to demonstrate that we can’t reconstruct a unique tree from given </a:t>
            </a:r>
            <a:r>
              <a:rPr lang="en-US" dirty="0">
                <a:solidFill>
                  <a:schemeClr val="accent1"/>
                </a:solidFill>
              </a:rPr>
              <a:t>preorder</a:t>
            </a:r>
            <a:r>
              <a:rPr lang="en-US" dirty="0"/>
              <a:t> and </a:t>
            </a:r>
            <a:r>
              <a:rPr lang="en-US" dirty="0" err="1">
                <a:solidFill>
                  <a:schemeClr val="accent1"/>
                </a:solidFill>
              </a:rPr>
              <a:t>postorder</a:t>
            </a:r>
            <a:r>
              <a:rPr lang="en-US" dirty="0"/>
              <a:t> traversals (assuming no duplicates)</a:t>
            </a:r>
          </a:p>
        </p:txBody>
      </p:sp>
    </p:spTree>
    <p:extLst>
      <p:ext uri="{BB962C8B-B14F-4D97-AF65-F5344CB8AC3E}">
        <p14:creationId xmlns:p14="http://schemas.microsoft.com/office/powerpoint/2010/main" val="3520025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F93E-509B-87CC-688A-706B01AAE4CC}"/>
              </a:ext>
            </a:extLst>
          </p:cNvPr>
          <p:cNvSpPr>
            <a:spLocks noGrp="1"/>
          </p:cNvSpPr>
          <p:nvPr>
            <p:ph type="title"/>
          </p:nvPr>
        </p:nvSpPr>
        <p:spPr/>
        <p:txBody>
          <a:bodyPr/>
          <a:lstStyle/>
          <a:p>
            <a:r>
              <a:rPr lang="en-IN" dirty="0"/>
              <a:t>Tree algorithms</a:t>
            </a:r>
          </a:p>
        </p:txBody>
      </p:sp>
      <p:sp>
        <p:nvSpPr>
          <p:cNvPr id="3" name="Text Placeholder 2">
            <a:extLst>
              <a:ext uri="{FF2B5EF4-FFF2-40B4-BE49-F238E27FC236}">
                <a16:creationId xmlns:a16="http://schemas.microsoft.com/office/drawing/2014/main" id="{EBFB4DB8-5646-3857-1431-DA1B0518B02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2324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F517-9DA2-5B14-F54D-11C24AAB3B94}"/>
              </a:ext>
            </a:extLst>
          </p:cNvPr>
          <p:cNvSpPr>
            <a:spLocks noGrp="1"/>
          </p:cNvSpPr>
          <p:nvPr>
            <p:ph type="title"/>
          </p:nvPr>
        </p:nvSpPr>
        <p:spPr/>
        <p:txBody>
          <a:bodyPr/>
          <a:lstStyle/>
          <a:p>
            <a:r>
              <a:rPr lang="en-US" dirty="0"/>
              <a:t>Linear data structures</a:t>
            </a:r>
            <a:endParaRPr lang="en-IN" dirty="0"/>
          </a:p>
        </p:txBody>
      </p:sp>
      <p:sp>
        <p:nvSpPr>
          <p:cNvPr id="3" name="Content Placeholder 2">
            <a:extLst>
              <a:ext uri="{FF2B5EF4-FFF2-40B4-BE49-F238E27FC236}">
                <a16:creationId xmlns:a16="http://schemas.microsoft.com/office/drawing/2014/main" id="{F85F1B95-57DD-C055-D53C-07A665BA7801}"/>
              </a:ext>
            </a:extLst>
          </p:cNvPr>
          <p:cNvSpPr>
            <a:spLocks noGrp="1"/>
          </p:cNvSpPr>
          <p:nvPr>
            <p:ph idx="1"/>
          </p:nvPr>
        </p:nvSpPr>
        <p:spPr/>
        <p:txBody>
          <a:bodyPr>
            <a:normAutofit/>
          </a:bodyPr>
          <a:lstStyle/>
          <a:p>
            <a:r>
              <a:rPr lang="en-US" dirty="0"/>
              <a:t>Array and Linked Lists are linear structures that contain a sequence of elements</a:t>
            </a:r>
          </a:p>
          <a:p>
            <a:pPr lvl="1"/>
            <a:r>
              <a:rPr lang="en-US" dirty="0"/>
              <a:t>What is the time complexity of an insert operation in an unordered array?</a:t>
            </a:r>
          </a:p>
          <a:p>
            <a:pPr lvl="1"/>
            <a:r>
              <a:rPr lang="en-US" dirty="0"/>
              <a:t>What is the time complexity of a delete operation in an unordered array?</a:t>
            </a:r>
          </a:p>
          <a:p>
            <a:pPr lvl="1"/>
            <a:r>
              <a:rPr lang="en-US" dirty="0"/>
              <a:t>What is the time complexity of a search operation in an unordered array?</a:t>
            </a:r>
          </a:p>
          <a:p>
            <a:pPr lvl="1"/>
            <a:r>
              <a:rPr lang="en-US" dirty="0"/>
              <a:t>What is the time complexity of an insert operation in a sorted array?</a:t>
            </a:r>
          </a:p>
          <a:p>
            <a:pPr lvl="1"/>
            <a:r>
              <a:rPr lang="en-US" dirty="0"/>
              <a:t>What is the time complexity of a delete operation in a sorted array?</a:t>
            </a:r>
          </a:p>
          <a:p>
            <a:pPr lvl="1"/>
            <a:r>
              <a:rPr lang="en-US" dirty="0"/>
              <a:t>What is the time complexity of a search operation in a sorted array?</a:t>
            </a:r>
          </a:p>
          <a:p>
            <a:endParaRPr lang="en-US"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FC12AD2-57B6-2140-0B3E-6F54B8AE7A5C}"/>
                  </a:ext>
                </a:extLst>
              </p14:cNvPr>
              <p14:cNvContentPartPr/>
              <p14:nvPr/>
            </p14:nvContentPartPr>
            <p14:xfrm>
              <a:off x="10285200" y="2669760"/>
              <a:ext cx="1326240" cy="2224440"/>
            </p14:xfrm>
          </p:contentPart>
        </mc:Choice>
        <mc:Fallback xmlns="">
          <p:pic>
            <p:nvPicPr>
              <p:cNvPr id="4" name="Ink 3">
                <a:extLst>
                  <a:ext uri="{FF2B5EF4-FFF2-40B4-BE49-F238E27FC236}">
                    <a16:creationId xmlns:a16="http://schemas.microsoft.com/office/drawing/2014/main" id="{0FC12AD2-57B6-2140-0B3E-6F54B8AE7A5C}"/>
                  </a:ext>
                </a:extLst>
              </p:cNvPr>
              <p:cNvPicPr/>
              <p:nvPr/>
            </p:nvPicPr>
            <p:blipFill>
              <a:blip r:embed="rId3"/>
              <a:stretch>
                <a:fillRect/>
              </a:stretch>
            </p:blipFill>
            <p:spPr>
              <a:xfrm>
                <a:off x="10275840" y="2660400"/>
                <a:ext cx="1344960" cy="2243160"/>
              </a:xfrm>
              <a:prstGeom prst="rect">
                <a:avLst/>
              </a:prstGeom>
            </p:spPr>
          </p:pic>
        </mc:Fallback>
      </mc:AlternateContent>
    </p:spTree>
    <p:extLst>
      <p:ext uri="{BB962C8B-B14F-4D97-AF65-F5344CB8AC3E}">
        <p14:creationId xmlns:p14="http://schemas.microsoft.com/office/powerpoint/2010/main" val="4110899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AC6B-DB14-0F99-A5A9-CD9760C16831}"/>
              </a:ext>
            </a:extLst>
          </p:cNvPr>
          <p:cNvSpPr>
            <a:spLocks noGrp="1"/>
          </p:cNvSpPr>
          <p:nvPr>
            <p:ph type="title"/>
          </p:nvPr>
        </p:nvSpPr>
        <p:spPr/>
        <p:txBody>
          <a:bodyPr/>
          <a:lstStyle/>
          <a:p>
            <a:r>
              <a:rPr lang="en-US" dirty="0"/>
              <a:t>Height of a binary tree</a:t>
            </a:r>
            <a:endParaRPr lang="en-IN" dirty="0"/>
          </a:p>
        </p:txBody>
      </p:sp>
      <p:sp>
        <p:nvSpPr>
          <p:cNvPr id="4" name="Oval 3">
            <a:extLst>
              <a:ext uri="{FF2B5EF4-FFF2-40B4-BE49-F238E27FC236}">
                <a16:creationId xmlns:a16="http://schemas.microsoft.com/office/drawing/2014/main" id="{83DA3366-3802-E422-E970-2B3BEA4A7BB3}"/>
              </a:ext>
            </a:extLst>
          </p:cNvPr>
          <p:cNvSpPr/>
          <p:nvPr/>
        </p:nvSpPr>
        <p:spPr>
          <a:xfrm>
            <a:off x="9462499" y="1962364"/>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FD6B4D5-88E0-3180-B7A7-721660522AEB}"/>
              </a:ext>
            </a:extLst>
          </p:cNvPr>
          <p:cNvSpPr/>
          <p:nvPr/>
        </p:nvSpPr>
        <p:spPr>
          <a:xfrm>
            <a:off x="8628586" y="2649018"/>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BAD0DC05-BA9A-53AF-EE7F-DC63517A799A}"/>
              </a:ext>
            </a:extLst>
          </p:cNvPr>
          <p:cNvSpPr/>
          <p:nvPr/>
        </p:nvSpPr>
        <p:spPr>
          <a:xfrm>
            <a:off x="10476217" y="2637034"/>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8030E723-1BA7-1CB1-296E-DFE87791B94C}"/>
              </a:ext>
            </a:extLst>
          </p:cNvPr>
          <p:cNvSpPr/>
          <p:nvPr/>
        </p:nvSpPr>
        <p:spPr>
          <a:xfrm>
            <a:off x="8143989" y="3345945"/>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D928A9C9-3BE7-C1F0-48DD-3836BE3B5D90}"/>
              </a:ext>
            </a:extLst>
          </p:cNvPr>
          <p:cNvSpPr/>
          <p:nvPr/>
        </p:nvSpPr>
        <p:spPr>
          <a:xfrm>
            <a:off x="9025853" y="3385331"/>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F7F134F-AFAF-8E90-3301-DA1E39F73ADE}"/>
              </a:ext>
            </a:extLst>
          </p:cNvPr>
          <p:cNvSpPr/>
          <p:nvPr/>
        </p:nvSpPr>
        <p:spPr>
          <a:xfrm>
            <a:off x="10072104" y="3373347"/>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497BC2D-4DC1-5B20-D0A2-C408F6C2EAE3}"/>
              </a:ext>
            </a:extLst>
          </p:cNvPr>
          <p:cNvSpPr/>
          <p:nvPr/>
        </p:nvSpPr>
        <p:spPr>
          <a:xfrm>
            <a:off x="10995064" y="3361363"/>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8A5EFC2-3DD7-D0A4-8040-74D961020055}"/>
              </a:ext>
            </a:extLst>
          </p:cNvPr>
          <p:cNvSpPr/>
          <p:nvPr/>
        </p:nvSpPr>
        <p:spPr>
          <a:xfrm>
            <a:off x="10633757" y="4119941"/>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E4BF167-D17E-5AE6-2AE5-C85EFF1F136C}"/>
              </a:ext>
            </a:extLst>
          </p:cNvPr>
          <p:cNvSpPr/>
          <p:nvPr/>
        </p:nvSpPr>
        <p:spPr>
          <a:xfrm>
            <a:off x="11176574" y="4868241"/>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783F8AEB-5CCB-8CCF-DCD8-7EE6FC9C3662}"/>
              </a:ext>
            </a:extLst>
          </p:cNvPr>
          <p:cNvCxnSpPr>
            <a:stCxn id="4" idx="3"/>
            <a:endCxn id="5" idx="7"/>
          </p:cNvCxnSpPr>
          <p:nvPr/>
        </p:nvCxnSpPr>
        <p:spPr>
          <a:xfrm flipH="1">
            <a:off x="9040754" y="2374532"/>
            <a:ext cx="492462" cy="345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C5A1F18-351D-0452-F317-3E97D3949CB7}"/>
              </a:ext>
            </a:extLst>
          </p:cNvPr>
          <p:cNvCxnSpPr>
            <a:stCxn id="4" idx="5"/>
            <a:endCxn id="6" idx="1"/>
          </p:cNvCxnSpPr>
          <p:nvPr/>
        </p:nvCxnSpPr>
        <p:spPr>
          <a:xfrm>
            <a:off x="9874667" y="2374532"/>
            <a:ext cx="672267" cy="33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6C46E6C-EE6D-8DFF-B0D8-B117F31444C7}"/>
              </a:ext>
            </a:extLst>
          </p:cNvPr>
          <p:cNvCxnSpPr>
            <a:stCxn id="5" idx="3"/>
            <a:endCxn id="7" idx="0"/>
          </p:cNvCxnSpPr>
          <p:nvPr/>
        </p:nvCxnSpPr>
        <p:spPr>
          <a:xfrm flipH="1">
            <a:off x="8385432" y="3061186"/>
            <a:ext cx="313871" cy="284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FBB538-8797-4BB8-8552-A36D66C5B398}"/>
              </a:ext>
            </a:extLst>
          </p:cNvPr>
          <p:cNvCxnSpPr>
            <a:stCxn id="5" idx="5"/>
            <a:endCxn id="8" idx="0"/>
          </p:cNvCxnSpPr>
          <p:nvPr/>
        </p:nvCxnSpPr>
        <p:spPr>
          <a:xfrm>
            <a:off x="9040754" y="3061186"/>
            <a:ext cx="226542" cy="324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767FA4B-CEC6-8FA5-3BA8-35ABC66A8FE9}"/>
              </a:ext>
            </a:extLst>
          </p:cNvPr>
          <p:cNvCxnSpPr>
            <a:stCxn id="6" idx="3"/>
            <a:endCxn id="9" idx="0"/>
          </p:cNvCxnSpPr>
          <p:nvPr/>
        </p:nvCxnSpPr>
        <p:spPr>
          <a:xfrm flipH="1">
            <a:off x="10313547" y="3049202"/>
            <a:ext cx="233387" cy="324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750EB76-6134-44E9-D372-4470E27C38E5}"/>
              </a:ext>
            </a:extLst>
          </p:cNvPr>
          <p:cNvCxnSpPr>
            <a:stCxn id="6" idx="5"/>
            <a:endCxn id="10" idx="0"/>
          </p:cNvCxnSpPr>
          <p:nvPr/>
        </p:nvCxnSpPr>
        <p:spPr>
          <a:xfrm>
            <a:off x="10888385" y="3049202"/>
            <a:ext cx="348122" cy="312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6829B1-1F05-FB78-EF70-D8BAB56788BE}"/>
              </a:ext>
            </a:extLst>
          </p:cNvPr>
          <p:cNvCxnSpPr>
            <a:stCxn id="10" idx="3"/>
            <a:endCxn id="11" idx="0"/>
          </p:cNvCxnSpPr>
          <p:nvPr/>
        </p:nvCxnSpPr>
        <p:spPr>
          <a:xfrm flipH="1">
            <a:off x="10875200" y="3773531"/>
            <a:ext cx="190581" cy="346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538F9B-CA72-9F46-8A8B-1ACE9F4B386E}"/>
              </a:ext>
            </a:extLst>
          </p:cNvPr>
          <p:cNvCxnSpPr>
            <a:stCxn id="11" idx="4"/>
            <a:endCxn id="12" idx="1"/>
          </p:cNvCxnSpPr>
          <p:nvPr/>
        </p:nvCxnSpPr>
        <p:spPr>
          <a:xfrm>
            <a:off x="10875200" y="4602826"/>
            <a:ext cx="372091" cy="33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52F2282-BE30-C940-983C-64C262D24548}"/>
              </a:ext>
            </a:extLst>
          </p:cNvPr>
          <p:cNvSpPr txBox="1"/>
          <p:nvPr/>
        </p:nvSpPr>
        <p:spPr>
          <a:xfrm>
            <a:off x="9524160" y="1932748"/>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a</a:t>
            </a:r>
            <a:endParaRPr lang="en-IN" sz="2400" b="1" dirty="0">
              <a:solidFill>
                <a:srgbClr val="FF0000"/>
              </a:solidFill>
              <a:latin typeface="Consolas" panose="020B0609020204030204" pitchFamily="49" charset="0"/>
            </a:endParaRPr>
          </a:p>
        </p:txBody>
      </p:sp>
      <p:sp>
        <p:nvSpPr>
          <p:cNvPr id="30" name="TextBox 29">
            <a:extLst>
              <a:ext uri="{FF2B5EF4-FFF2-40B4-BE49-F238E27FC236}">
                <a16:creationId xmlns:a16="http://schemas.microsoft.com/office/drawing/2014/main" id="{CA76C940-C9A5-F748-BF33-7474B7FC6821}"/>
              </a:ext>
            </a:extLst>
          </p:cNvPr>
          <p:cNvSpPr txBox="1"/>
          <p:nvPr/>
        </p:nvSpPr>
        <p:spPr>
          <a:xfrm>
            <a:off x="8669684" y="2650220"/>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b</a:t>
            </a:r>
            <a:endParaRPr lang="en-IN" sz="2400" b="1" dirty="0">
              <a:solidFill>
                <a:srgbClr val="FF0000"/>
              </a:solidFill>
              <a:latin typeface="Consolas" panose="020B0609020204030204" pitchFamily="49" charset="0"/>
            </a:endParaRPr>
          </a:p>
        </p:txBody>
      </p:sp>
      <p:sp>
        <p:nvSpPr>
          <p:cNvPr id="31" name="TextBox 30">
            <a:extLst>
              <a:ext uri="{FF2B5EF4-FFF2-40B4-BE49-F238E27FC236}">
                <a16:creationId xmlns:a16="http://schemas.microsoft.com/office/drawing/2014/main" id="{34BDADC4-6B76-37B9-A68E-F3346716476D}"/>
              </a:ext>
            </a:extLst>
          </p:cNvPr>
          <p:cNvSpPr txBox="1"/>
          <p:nvPr/>
        </p:nvSpPr>
        <p:spPr>
          <a:xfrm>
            <a:off x="8238183" y="3297496"/>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c</a:t>
            </a:r>
            <a:endParaRPr lang="en-IN" sz="2400" b="1" dirty="0">
              <a:solidFill>
                <a:srgbClr val="FF0000"/>
              </a:solidFill>
              <a:latin typeface="Consolas" panose="020B0609020204030204" pitchFamily="49" charset="0"/>
            </a:endParaRPr>
          </a:p>
        </p:txBody>
      </p:sp>
      <p:sp>
        <p:nvSpPr>
          <p:cNvPr id="32" name="TextBox 31">
            <a:extLst>
              <a:ext uri="{FF2B5EF4-FFF2-40B4-BE49-F238E27FC236}">
                <a16:creationId xmlns:a16="http://schemas.microsoft.com/office/drawing/2014/main" id="{8A172B75-59EC-C808-8A4C-3994DE21BDAF}"/>
              </a:ext>
            </a:extLst>
          </p:cNvPr>
          <p:cNvSpPr txBox="1"/>
          <p:nvPr/>
        </p:nvSpPr>
        <p:spPr>
          <a:xfrm>
            <a:off x="9068673" y="3367704"/>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d</a:t>
            </a:r>
            <a:endParaRPr lang="en-IN" sz="2400" b="1" dirty="0">
              <a:solidFill>
                <a:srgbClr val="FF0000"/>
              </a:solidFill>
              <a:latin typeface="Consolas" panose="020B0609020204030204" pitchFamily="49" charset="0"/>
            </a:endParaRPr>
          </a:p>
        </p:txBody>
      </p:sp>
      <p:sp>
        <p:nvSpPr>
          <p:cNvPr id="33" name="TextBox 32">
            <a:extLst>
              <a:ext uri="{FF2B5EF4-FFF2-40B4-BE49-F238E27FC236}">
                <a16:creationId xmlns:a16="http://schemas.microsoft.com/office/drawing/2014/main" id="{67133D27-40C7-2EB4-D4DF-DA9F379221E9}"/>
              </a:ext>
            </a:extLst>
          </p:cNvPr>
          <p:cNvSpPr txBox="1"/>
          <p:nvPr/>
        </p:nvSpPr>
        <p:spPr>
          <a:xfrm>
            <a:off x="10556711" y="2677626"/>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e</a:t>
            </a:r>
            <a:endParaRPr lang="en-IN" sz="2400" b="1" dirty="0">
              <a:solidFill>
                <a:srgbClr val="FF0000"/>
              </a:solidFill>
              <a:latin typeface="Consolas" panose="020B0609020204030204" pitchFamily="49" charset="0"/>
            </a:endParaRPr>
          </a:p>
        </p:txBody>
      </p:sp>
      <p:sp>
        <p:nvSpPr>
          <p:cNvPr id="34" name="TextBox 33">
            <a:extLst>
              <a:ext uri="{FF2B5EF4-FFF2-40B4-BE49-F238E27FC236}">
                <a16:creationId xmlns:a16="http://schemas.microsoft.com/office/drawing/2014/main" id="{CA45EC6D-9356-CE15-FC64-F8366FDDC12D}"/>
              </a:ext>
            </a:extLst>
          </p:cNvPr>
          <p:cNvSpPr txBox="1"/>
          <p:nvPr/>
        </p:nvSpPr>
        <p:spPr>
          <a:xfrm>
            <a:off x="10154308" y="3333456"/>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f</a:t>
            </a:r>
            <a:endParaRPr lang="en-IN" sz="2400" b="1" dirty="0">
              <a:solidFill>
                <a:srgbClr val="FF0000"/>
              </a:solidFill>
              <a:latin typeface="Consolas" panose="020B0609020204030204" pitchFamily="49" charset="0"/>
            </a:endParaRPr>
          </a:p>
        </p:txBody>
      </p:sp>
      <p:sp>
        <p:nvSpPr>
          <p:cNvPr id="35" name="TextBox 34">
            <a:extLst>
              <a:ext uri="{FF2B5EF4-FFF2-40B4-BE49-F238E27FC236}">
                <a16:creationId xmlns:a16="http://schemas.microsoft.com/office/drawing/2014/main" id="{E0B39D13-0D93-723F-4953-8206B93D601E}"/>
              </a:ext>
            </a:extLst>
          </p:cNvPr>
          <p:cNvSpPr txBox="1"/>
          <p:nvPr/>
        </p:nvSpPr>
        <p:spPr>
          <a:xfrm>
            <a:off x="11087543" y="3383116"/>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g</a:t>
            </a:r>
            <a:endParaRPr lang="en-IN" sz="2400" b="1" dirty="0">
              <a:solidFill>
                <a:srgbClr val="FF0000"/>
              </a:solidFill>
              <a:latin typeface="Consolas" panose="020B0609020204030204" pitchFamily="49" charset="0"/>
            </a:endParaRPr>
          </a:p>
        </p:txBody>
      </p:sp>
      <p:sp>
        <p:nvSpPr>
          <p:cNvPr id="36" name="TextBox 35">
            <a:extLst>
              <a:ext uri="{FF2B5EF4-FFF2-40B4-BE49-F238E27FC236}">
                <a16:creationId xmlns:a16="http://schemas.microsoft.com/office/drawing/2014/main" id="{ABCD66DD-811B-9564-357B-BE401BE9FA84}"/>
              </a:ext>
            </a:extLst>
          </p:cNvPr>
          <p:cNvSpPr txBox="1"/>
          <p:nvPr/>
        </p:nvSpPr>
        <p:spPr>
          <a:xfrm>
            <a:off x="10685142" y="4069772"/>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h</a:t>
            </a:r>
            <a:endParaRPr lang="en-IN" sz="2400" b="1" dirty="0">
              <a:solidFill>
                <a:srgbClr val="FF0000"/>
              </a:solidFill>
              <a:latin typeface="Consolas" panose="020B0609020204030204" pitchFamily="49" charset="0"/>
            </a:endParaRPr>
          </a:p>
        </p:txBody>
      </p:sp>
      <p:sp>
        <p:nvSpPr>
          <p:cNvPr id="37" name="TextBox 36">
            <a:extLst>
              <a:ext uri="{FF2B5EF4-FFF2-40B4-BE49-F238E27FC236}">
                <a16:creationId xmlns:a16="http://schemas.microsoft.com/office/drawing/2014/main" id="{3C96419B-5ECF-3F66-405D-B1AB372755FA}"/>
              </a:ext>
            </a:extLst>
          </p:cNvPr>
          <p:cNvSpPr txBox="1"/>
          <p:nvPr/>
        </p:nvSpPr>
        <p:spPr>
          <a:xfrm>
            <a:off x="11238230" y="4900264"/>
            <a:ext cx="492462" cy="461665"/>
          </a:xfrm>
          <a:prstGeom prst="rect">
            <a:avLst/>
          </a:prstGeom>
          <a:noFill/>
        </p:spPr>
        <p:txBody>
          <a:bodyPr wrap="square" rtlCol="0">
            <a:spAutoFit/>
          </a:bodyPr>
          <a:lstStyle/>
          <a:p>
            <a:r>
              <a:rPr lang="en-US" sz="2400" b="1" dirty="0" err="1">
                <a:solidFill>
                  <a:srgbClr val="FF0000"/>
                </a:solidFill>
                <a:latin typeface="Consolas" panose="020B0609020204030204" pitchFamily="49" charset="0"/>
              </a:rPr>
              <a:t>i</a:t>
            </a:r>
            <a:endParaRPr lang="en-IN" sz="2400"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4A220CD-91E3-5E8C-9437-6B32B6DA2560}"/>
                  </a:ext>
                </a:extLst>
              </p14:cNvPr>
              <p14:cNvContentPartPr/>
              <p14:nvPr/>
            </p14:nvContentPartPr>
            <p14:xfrm>
              <a:off x="1546200" y="1347120"/>
              <a:ext cx="8487000" cy="2006640"/>
            </p14:xfrm>
          </p:contentPart>
        </mc:Choice>
        <mc:Fallback xmlns="">
          <p:pic>
            <p:nvPicPr>
              <p:cNvPr id="3" name="Ink 2">
                <a:extLst>
                  <a:ext uri="{FF2B5EF4-FFF2-40B4-BE49-F238E27FC236}">
                    <a16:creationId xmlns:a16="http://schemas.microsoft.com/office/drawing/2014/main" id="{A4A220CD-91E3-5E8C-9437-6B32B6DA2560}"/>
                  </a:ext>
                </a:extLst>
              </p:cNvPr>
              <p:cNvPicPr/>
              <p:nvPr/>
            </p:nvPicPr>
            <p:blipFill>
              <a:blip r:embed="rId4"/>
              <a:stretch>
                <a:fillRect/>
              </a:stretch>
            </p:blipFill>
            <p:spPr>
              <a:xfrm>
                <a:off x="1536840" y="1337760"/>
                <a:ext cx="8505720" cy="2025360"/>
              </a:xfrm>
              <a:prstGeom prst="rect">
                <a:avLst/>
              </a:prstGeom>
            </p:spPr>
          </p:pic>
        </mc:Fallback>
      </mc:AlternateContent>
    </p:spTree>
    <p:extLst>
      <p:ext uri="{BB962C8B-B14F-4D97-AF65-F5344CB8AC3E}">
        <p14:creationId xmlns:p14="http://schemas.microsoft.com/office/powerpoint/2010/main" val="3157640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AC6B-DB14-0F99-A5A9-CD9760C16831}"/>
              </a:ext>
            </a:extLst>
          </p:cNvPr>
          <p:cNvSpPr>
            <a:spLocks noGrp="1"/>
          </p:cNvSpPr>
          <p:nvPr>
            <p:ph type="title"/>
          </p:nvPr>
        </p:nvSpPr>
        <p:spPr/>
        <p:txBody>
          <a:bodyPr/>
          <a:lstStyle/>
          <a:p>
            <a:r>
              <a:rPr lang="en-US" dirty="0"/>
              <a:t>Height of a binary tree</a:t>
            </a:r>
            <a:endParaRPr lang="en-IN" dirty="0"/>
          </a:p>
        </p:txBody>
      </p:sp>
      <p:sp>
        <p:nvSpPr>
          <p:cNvPr id="3" name="Content Placeholder 2">
            <a:extLst>
              <a:ext uri="{FF2B5EF4-FFF2-40B4-BE49-F238E27FC236}">
                <a16:creationId xmlns:a16="http://schemas.microsoft.com/office/drawing/2014/main" id="{8B7A59B1-66CF-126B-8532-71EC4B4A3364}"/>
              </a:ext>
            </a:extLst>
          </p:cNvPr>
          <p:cNvSpPr>
            <a:spLocks noGrp="1"/>
          </p:cNvSpPr>
          <p:nvPr>
            <p:ph idx="1"/>
          </p:nvPr>
        </p:nvSpPr>
        <p:spPr/>
        <p:txBody>
          <a:bodyPr/>
          <a:lstStyle/>
          <a:p>
            <a:r>
              <a:rPr lang="en-US" dirty="0"/>
              <a:t>Recursive step</a:t>
            </a:r>
          </a:p>
          <a:p>
            <a:pPr lvl="1"/>
            <a:r>
              <a:rPr lang="en-US" dirty="0" err="1">
                <a:solidFill>
                  <a:srgbClr val="FF0000"/>
                </a:solidFill>
                <a:latin typeface="Consolas" panose="020B0609020204030204" pitchFamily="49" charset="0"/>
              </a:rPr>
              <a:t>h_left</a:t>
            </a:r>
            <a:r>
              <a:rPr lang="en-US" dirty="0">
                <a:solidFill>
                  <a:srgbClr val="FF0000"/>
                </a:solidFill>
                <a:latin typeface="Consolas" panose="020B0609020204030204" pitchFamily="49" charset="0"/>
              </a:rPr>
              <a:t> </a:t>
            </a:r>
            <a:r>
              <a:rPr lang="en-US" dirty="0"/>
              <a:t>= Recursively calculate the height of the left subtree</a:t>
            </a:r>
          </a:p>
          <a:p>
            <a:pPr lvl="1"/>
            <a:r>
              <a:rPr lang="en-US" dirty="0" err="1">
                <a:solidFill>
                  <a:srgbClr val="FF0000"/>
                </a:solidFill>
                <a:latin typeface="Consolas" panose="020B0609020204030204" pitchFamily="49" charset="0"/>
              </a:rPr>
              <a:t>h_right</a:t>
            </a:r>
            <a:r>
              <a:rPr lang="en-US" dirty="0">
                <a:solidFill>
                  <a:srgbClr val="FF0000"/>
                </a:solidFill>
                <a:latin typeface="Consolas" panose="020B0609020204030204" pitchFamily="49" charset="0"/>
              </a:rPr>
              <a:t> </a:t>
            </a:r>
            <a:r>
              <a:rPr lang="en-US" dirty="0"/>
              <a:t>= Recursively calculate the height of the right subtree</a:t>
            </a:r>
          </a:p>
          <a:p>
            <a:pPr lvl="1"/>
            <a:r>
              <a:rPr lang="en-US" dirty="0"/>
              <a:t>the height of the tree is </a:t>
            </a:r>
            <a:r>
              <a:rPr lang="en-US" dirty="0">
                <a:solidFill>
                  <a:srgbClr val="FF0000"/>
                </a:solidFill>
                <a:latin typeface="Consolas" panose="020B0609020204030204" pitchFamily="49" charset="0"/>
              </a:rPr>
              <a:t>1 + max(</a:t>
            </a:r>
            <a:r>
              <a:rPr lang="en-US" dirty="0" err="1">
                <a:solidFill>
                  <a:srgbClr val="FF0000"/>
                </a:solidFill>
                <a:latin typeface="Consolas" panose="020B0609020204030204" pitchFamily="49" charset="0"/>
              </a:rPr>
              <a:t>h_left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h_right</a:t>
            </a:r>
            <a:r>
              <a:rPr lang="en-US" dirty="0">
                <a:solidFill>
                  <a:srgbClr val="FF0000"/>
                </a:solidFill>
                <a:latin typeface="Consolas" panose="020B0609020204030204" pitchFamily="49" charset="0"/>
              </a:rPr>
              <a:t>) </a:t>
            </a:r>
          </a:p>
          <a:p>
            <a:pPr lvl="1"/>
            <a:endParaRPr lang="en-US" dirty="0">
              <a:solidFill>
                <a:srgbClr val="FF0000"/>
              </a:solidFill>
              <a:latin typeface="Consolas" panose="020B0609020204030204" pitchFamily="49" charset="0"/>
            </a:endParaRPr>
          </a:p>
          <a:p>
            <a:pPr lvl="1"/>
            <a:endParaRPr lang="en-US" dirty="0">
              <a:solidFill>
                <a:srgbClr val="FF0000"/>
              </a:solidFill>
              <a:latin typeface="Consolas" panose="020B0609020204030204" pitchFamily="49" charset="0"/>
            </a:endParaRPr>
          </a:p>
          <a:p>
            <a:r>
              <a:rPr lang="en-US" dirty="0">
                <a:latin typeface="Calibri (Body)"/>
              </a:rPr>
              <a:t>Base case</a:t>
            </a:r>
          </a:p>
          <a:p>
            <a:pPr lvl="1"/>
            <a:r>
              <a:rPr lang="en-US" dirty="0">
                <a:latin typeface="Calibri (Body)"/>
              </a:rPr>
              <a:t>if the tree is empty, </a:t>
            </a:r>
            <a:r>
              <a:rPr lang="en-US" dirty="0">
                <a:solidFill>
                  <a:srgbClr val="FF0000"/>
                </a:solidFill>
                <a:latin typeface="Consolas" panose="020B0609020204030204" pitchFamily="49" charset="0"/>
              </a:rPr>
              <a:t>return -1</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892822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665E-0933-B850-5371-ABD65D8041CD}"/>
              </a:ext>
            </a:extLst>
          </p:cNvPr>
          <p:cNvSpPr>
            <a:spLocks noGrp="1"/>
          </p:cNvSpPr>
          <p:nvPr>
            <p:ph type="title"/>
          </p:nvPr>
        </p:nvSpPr>
        <p:spPr/>
        <p:txBody>
          <a:bodyPr/>
          <a:lstStyle/>
          <a:p>
            <a:r>
              <a:rPr lang="en-US" dirty="0"/>
              <a:t>Height of a binary tree</a:t>
            </a:r>
            <a:endParaRPr lang="en-IN" dirty="0"/>
          </a:p>
        </p:txBody>
      </p:sp>
      <p:sp>
        <p:nvSpPr>
          <p:cNvPr id="3" name="Content Placeholder 2">
            <a:extLst>
              <a:ext uri="{FF2B5EF4-FFF2-40B4-BE49-F238E27FC236}">
                <a16:creationId xmlns:a16="http://schemas.microsoft.com/office/drawing/2014/main" id="{357BACFC-2A45-ED27-609D-988828C3D8E1}"/>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int height(struct node *root)</a:t>
            </a:r>
          </a:p>
          <a:p>
            <a:pPr marL="0" indent="0">
              <a:buNone/>
            </a:pPr>
            <a:r>
              <a:rPr lang="en-US" sz="2400" dirty="0">
                <a:latin typeface="Consolas" panose="020B0609020204030204" pitchFamily="49" charset="0"/>
              </a:rPr>
              <a:t>{</a:t>
            </a:r>
          </a:p>
          <a:p>
            <a:pPr marL="0" indent="0">
              <a:buNone/>
            </a:pPr>
            <a:r>
              <a:rPr lang="en-US" sz="2400" dirty="0">
                <a:latin typeface="Consolas" panose="020B0609020204030204" pitchFamily="49" charset="0"/>
              </a:rPr>
              <a:t>  if (root == NULL) {</a:t>
            </a:r>
          </a:p>
          <a:p>
            <a:pPr marL="0" indent="0">
              <a:buNone/>
            </a:pPr>
            <a:r>
              <a:rPr lang="en-US" sz="2400" dirty="0">
                <a:latin typeface="Consolas" panose="020B0609020204030204" pitchFamily="49" charset="0"/>
              </a:rPr>
              <a:t>    return -1;</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return 1 + max(height(root-&gt;left), height(root-&gt;right));</a:t>
            </a:r>
          </a:p>
          <a:p>
            <a:pPr marL="0" indent="0">
              <a:buNone/>
            </a:pPr>
            <a:r>
              <a:rPr lang="en-US" sz="2400" dirty="0">
                <a:latin typeface="Consolas" panose="020B0609020204030204" pitchFamily="49" charset="0"/>
              </a:rPr>
              <a:t>}</a:t>
            </a:r>
            <a:endParaRPr lang="en-IN" sz="2400" dirty="0">
              <a:latin typeface="Consolas" panose="020B0609020204030204" pitchFamily="49" charset="0"/>
            </a:endParaRPr>
          </a:p>
        </p:txBody>
      </p:sp>
    </p:spTree>
    <p:extLst>
      <p:ext uri="{BB962C8B-B14F-4D97-AF65-F5344CB8AC3E}">
        <p14:creationId xmlns:p14="http://schemas.microsoft.com/office/powerpoint/2010/main" val="1793280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AC6B-DB14-0F99-A5A9-CD9760C16831}"/>
              </a:ext>
            </a:extLst>
          </p:cNvPr>
          <p:cNvSpPr>
            <a:spLocks noGrp="1"/>
          </p:cNvSpPr>
          <p:nvPr>
            <p:ph type="title"/>
          </p:nvPr>
        </p:nvSpPr>
        <p:spPr/>
        <p:txBody>
          <a:bodyPr/>
          <a:lstStyle/>
          <a:p>
            <a:r>
              <a:rPr lang="en-US" dirty="0"/>
              <a:t>Count the number of nodes </a:t>
            </a:r>
            <a:endParaRPr lang="en-IN" dirty="0"/>
          </a:p>
        </p:txBody>
      </p:sp>
      <p:sp>
        <p:nvSpPr>
          <p:cNvPr id="4" name="Oval 3">
            <a:extLst>
              <a:ext uri="{FF2B5EF4-FFF2-40B4-BE49-F238E27FC236}">
                <a16:creationId xmlns:a16="http://schemas.microsoft.com/office/drawing/2014/main" id="{83DA3366-3802-E422-E970-2B3BEA4A7BB3}"/>
              </a:ext>
            </a:extLst>
          </p:cNvPr>
          <p:cNvSpPr/>
          <p:nvPr/>
        </p:nvSpPr>
        <p:spPr>
          <a:xfrm>
            <a:off x="9462499" y="1962364"/>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FD6B4D5-88E0-3180-B7A7-721660522AEB}"/>
              </a:ext>
            </a:extLst>
          </p:cNvPr>
          <p:cNvSpPr/>
          <p:nvPr/>
        </p:nvSpPr>
        <p:spPr>
          <a:xfrm>
            <a:off x="8628586" y="2649018"/>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BAD0DC05-BA9A-53AF-EE7F-DC63517A799A}"/>
              </a:ext>
            </a:extLst>
          </p:cNvPr>
          <p:cNvSpPr/>
          <p:nvPr/>
        </p:nvSpPr>
        <p:spPr>
          <a:xfrm>
            <a:off x="10476217" y="2637034"/>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8030E723-1BA7-1CB1-296E-DFE87791B94C}"/>
              </a:ext>
            </a:extLst>
          </p:cNvPr>
          <p:cNvSpPr/>
          <p:nvPr/>
        </p:nvSpPr>
        <p:spPr>
          <a:xfrm>
            <a:off x="8143989" y="3345945"/>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D928A9C9-3BE7-C1F0-48DD-3836BE3B5D90}"/>
              </a:ext>
            </a:extLst>
          </p:cNvPr>
          <p:cNvSpPr/>
          <p:nvPr/>
        </p:nvSpPr>
        <p:spPr>
          <a:xfrm>
            <a:off x="9025853" y="3385331"/>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F7F134F-AFAF-8E90-3301-DA1E39F73ADE}"/>
              </a:ext>
            </a:extLst>
          </p:cNvPr>
          <p:cNvSpPr/>
          <p:nvPr/>
        </p:nvSpPr>
        <p:spPr>
          <a:xfrm>
            <a:off x="10072104" y="3373347"/>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497BC2D-4DC1-5B20-D0A2-C408F6C2EAE3}"/>
              </a:ext>
            </a:extLst>
          </p:cNvPr>
          <p:cNvSpPr/>
          <p:nvPr/>
        </p:nvSpPr>
        <p:spPr>
          <a:xfrm>
            <a:off x="10995064" y="3361363"/>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8A5EFC2-3DD7-D0A4-8040-74D961020055}"/>
              </a:ext>
            </a:extLst>
          </p:cNvPr>
          <p:cNvSpPr/>
          <p:nvPr/>
        </p:nvSpPr>
        <p:spPr>
          <a:xfrm>
            <a:off x="10633757" y="4119941"/>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E4BF167-D17E-5AE6-2AE5-C85EFF1F136C}"/>
              </a:ext>
            </a:extLst>
          </p:cNvPr>
          <p:cNvSpPr/>
          <p:nvPr/>
        </p:nvSpPr>
        <p:spPr>
          <a:xfrm>
            <a:off x="11176574" y="4868241"/>
            <a:ext cx="482885" cy="482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783F8AEB-5CCB-8CCF-DCD8-7EE6FC9C3662}"/>
              </a:ext>
            </a:extLst>
          </p:cNvPr>
          <p:cNvCxnSpPr>
            <a:stCxn id="4" idx="3"/>
            <a:endCxn id="5" idx="7"/>
          </p:cNvCxnSpPr>
          <p:nvPr/>
        </p:nvCxnSpPr>
        <p:spPr>
          <a:xfrm flipH="1">
            <a:off x="9040754" y="2374532"/>
            <a:ext cx="492462" cy="345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C5A1F18-351D-0452-F317-3E97D3949CB7}"/>
              </a:ext>
            </a:extLst>
          </p:cNvPr>
          <p:cNvCxnSpPr>
            <a:stCxn id="4" idx="5"/>
            <a:endCxn id="6" idx="1"/>
          </p:cNvCxnSpPr>
          <p:nvPr/>
        </p:nvCxnSpPr>
        <p:spPr>
          <a:xfrm>
            <a:off x="9874667" y="2374532"/>
            <a:ext cx="672267" cy="33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6C46E6C-EE6D-8DFF-B0D8-B117F31444C7}"/>
              </a:ext>
            </a:extLst>
          </p:cNvPr>
          <p:cNvCxnSpPr>
            <a:stCxn id="5" idx="3"/>
            <a:endCxn id="7" idx="0"/>
          </p:cNvCxnSpPr>
          <p:nvPr/>
        </p:nvCxnSpPr>
        <p:spPr>
          <a:xfrm flipH="1">
            <a:off x="8385432" y="3061186"/>
            <a:ext cx="313871" cy="284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FBB538-8797-4BB8-8552-A36D66C5B398}"/>
              </a:ext>
            </a:extLst>
          </p:cNvPr>
          <p:cNvCxnSpPr>
            <a:stCxn id="5" idx="5"/>
            <a:endCxn id="8" idx="0"/>
          </p:cNvCxnSpPr>
          <p:nvPr/>
        </p:nvCxnSpPr>
        <p:spPr>
          <a:xfrm>
            <a:off x="9040754" y="3061186"/>
            <a:ext cx="226542" cy="324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767FA4B-CEC6-8FA5-3BA8-35ABC66A8FE9}"/>
              </a:ext>
            </a:extLst>
          </p:cNvPr>
          <p:cNvCxnSpPr>
            <a:stCxn id="6" idx="3"/>
            <a:endCxn id="9" idx="0"/>
          </p:cNvCxnSpPr>
          <p:nvPr/>
        </p:nvCxnSpPr>
        <p:spPr>
          <a:xfrm flipH="1">
            <a:off x="10313547" y="3049202"/>
            <a:ext cx="233387" cy="324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750EB76-6134-44E9-D372-4470E27C38E5}"/>
              </a:ext>
            </a:extLst>
          </p:cNvPr>
          <p:cNvCxnSpPr>
            <a:stCxn id="6" idx="5"/>
            <a:endCxn id="10" idx="0"/>
          </p:cNvCxnSpPr>
          <p:nvPr/>
        </p:nvCxnSpPr>
        <p:spPr>
          <a:xfrm>
            <a:off x="10888385" y="3049202"/>
            <a:ext cx="348122" cy="312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6829B1-1F05-FB78-EF70-D8BAB56788BE}"/>
              </a:ext>
            </a:extLst>
          </p:cNvPr>
          <p:cNvCxnSpPr>
            <a:stCxn id="10" idx="3"/>
            <a:endCxn id="11" idx="0"/>
          </p:cNvCxnSpPr>
          <p:nvPr/>
        </p:nvCxnSpPr>
        <p:spPr>
          <a:xfrm flipH="1">
            <a:off x="10875200" y="3773531"/>
            <a:ext cx="190581" cy="346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538F9B-CA72-9F46-8A8B-1ACE9F4B386E}"/>
              </a:ext>
            </a:extLst>
          </p:cNvPr>
          <p:cNvCxnSpPr>
            <a:stCxn id="11" idx="4"/>
            <a:endCxn id="12" idx="1"/>
          </p:cNvCxnSpPr>
          <p:nvPr/>
        </p:nvCxnSpPr>
        <p:spPr>
          <a:xfrm>
            <a:off x="10875200" y="4602826"/>
            <a:ext cx="372091" cy="33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52F2282-BE30-C940-983C-64C262D24548}"/>
              </a:ext>
            </a:extLst>
          </p:cNvPr>
          <p:cNvSpPr txBox="1"/>
          <p:nvPr/>
        </p:nvSpPr>
        <p:spPr>
          <a:xfrm>
            <a:off x="9524160" y="1932748"/>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a</a:t>
            </a:r>
            <a:endParaRPr lang="en-IN" sz="2400" b="1" dirty="0">
              <a:solidFill>
                <a:srgbClr val="FF0000"/>
              </a:solidFill>
              <a:latin typeface="Consolas" panose="020B0609020204030204" pitchFamily="49" charset="0"/>
            </a:endParaRPr>
          </a:p>
        </p:txBody>
      </p:sp>
      <p:sp>
        <p:nvSpPr>
          <p:cNvPr id="30" name="TextBox 29">
            <a:extLst>
              <a:ext uri="{FF2B5EF4-FFF2-40B4-BE49-F238E27FC236}">
                <a16:creationId xmlns:a16="http://schemas.microsoft.com/office/drawing/2014/main" id="{CA76C940-C9A5-F748-BF33-7474B7FC6821}"/>
              </a:ext>
            </a:extLst>
          </p:cNvPr>
          <p:cNvSpPr txBox="1"/>
          <p:nvPr/>
        </p:nvSpPr>
        <p:spPr>
          <a:xfrm>
            <a:off x="8669684" y="2650220"/>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b</a:t>
            </a:r>
            <a:endParaRPr lang="en-IN" sz="2400" b="1" dirty="0">
              <a:solidFill>
                <a:srgbClr val="FF0000"/>
              </a:solidFill>
              <a:latin typeface="Consolas" panose="020B0609020204030204" pitchFamily="49" charset="0"/>
            </a:endParaRPr>
          </a:p>
        </p:txBody>
      </p:sp>
      <p:sp>
        <p:nvSpPr>
          <p:cNvPr id="31" name="TextBox 30">
            <a:extLst>
              <a:ext uri="{FF2B5EF4-FFF2-40B4-BE49-F238E27FC236}">
                <a16:creationId xmlns:a16="http://schemas.microsoft.com/office/drawing/2014/main" id="{34BDADC4-6B76-37B9-A68E-F3346716476D}"/>
              </a:ext>
            </a:extLst>
          </p:cNvPr>
          <p:cNvSpPr txBox="1"/>
          <p:nvPr/>
        </p:nvSpPr>
        <p:spPr>
          <a:xfrm>
            <a:off x="8238183" y="3297496"/>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c</a:t>
            </a:r>
            <a:endParaRPr lang="en-IN" sz="2400" b="1" dirty="0">
              <a:solidFill>
                <a:srgbClr val="FF0000"/>
              </a:solidFill>
              <a:latin typeface="Consolas" panose="020B0609020204030204" pitchFamily="49" charset="0"/>
            </a:endParaRPr>
          </a:p>
        </p:txBody>
      </p:sp>
      <p:sp>
        <p:nvSpPr>
          <p:cNvPr id="32" name="TextBox 31">
            <a:extLst>
              <a:ext uri="{FF2B5EF4-FFF2-40B4-BE49-F238E27FC236}">
                <a16:creationId xmlns:a16="http://schemas.microsoft.com/office/drawing/2014/main" id="{8A172B75-59EC-C808-8A4C-3994DE21BDAF}"/>
              </a:ext>
            </a:extLst>
          </p:cNvPr>
          <p:cNvSpPr txBox="1"/>
          <p:nvPr/>
        </p:nvSpPr>
        <p:spPr>
          <a:xfrm>
            <a:off x="9068673" y="3367704"/>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d</a:t>
            </a:r>
            <a:endParaRPr lang="en-IN" sz="2400" b="1" dirty="0">
              <a:solidFill>
                <a:srgbClr val="FF0000"/>
              </a:solidFill>
              <a:latin typeface="Consolas" panose="020B0609020204030204" pitchFamily="49" charset="0"/>
            </a:endParaRPr>
          </a:p>
        </p:txBody>
      </p:sp>
      <p:sp>
        <p:nvSpPr>
          <p:cNvPr id="33" name="TextBox 32">
            <a:extLst>
              <a:ext uri="{FF2B5EF4-FFF2-40B4-BE49-F238E27FC236}">
                <a16:creationId xmlns:a16="http://schemas.microsoft.com/office/drawing/2014/main" id="{67133D27-40C7-2EB4-D4DF-DA9F379221E9}"/>
              </a:ext>
            </a:extLst>
          </p:cNvPr>
          <p:cNvSpPr txBox="1"/>
          <p:nvPr/>
        </p:nvSpPr>
        <p:spPr>
          <a:xfrm>
            <a:off x="10556711" y="2677626"/>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e</a:t>
            </a:r>
            <a:endParaRPr lang="en-IN" sz="2400" b="1" dirty="0">
              <a:solidFill>
                <a:srgbClr val="FF0000"/>
              </a:solidFill>
              <a:latin typeface="Consolas" panose="020B0609020204030204" pitchFamily="49" charset="0"/>
            </a:endParaRPr>
          </a:p>
        </p:txBody>
      </p:sp>
      <p:sp>
        <p:nvSpPr>
          <p:cNvPr id="34" name="TextBox 33">
            <a:extLst>
              <a:ext uri="{FF2B5EF4-FFF2-40B4-BE49-F238E27FC236}">
                <a16:creationId xmlns:a16="http://schemas.microsoft.com/office/drawing/2014/main" id="{CA45EC6D-9356-CE15-FC64-F8366FDDC12D}"/>
              </a:ext>
            </a:extLst>
          </p:cNvPr>
          <p:cNvSpPr txBox="1"/>
          <p:nvPr/>
        </p:nvSpPr>
        <p:spPr>
          <a:xfrm>
            <a:off x="10154308" y="3333456"/>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f</a:t>
            </a:r>
            <a:endParaRPr lang="en-IN" sz="2400" b="1" dirty="0">
              <a:solidFill>
                <a:srgbClr val="FF0000"/>
              </a:solidFill>
              <a:latin typeface="Consolas" panose="020B0609020204030204" pitchFamily="49" charset="0"/>
            </a:endParaRPr>
          </a:p>
        </p:txBody>
      </p:sp>
      <p:sp>
        <p:nvSpPr>
          <p:cNvPr id="35" name="TextBox 34">
            <a:extLst>
              <a:ext uri="{FF2B5EF4-FFF2-40B4-BE49-F238E27FC236}">
                <a16:creationId xmlns:a16="http://schemas.microsoft.com/office/drawing/2014/main" id="{E0B39D13-0D93-723F-4953-8206B93D601E}"/>
              </a:ext>
            </a:extLst>
          </p:cNvPr>
          <p:cNvSpPr txBox="1"/>
          <p:nvPr/>
        </p:nvSpPr>
        <p:spPr>
          <a:xfrm>
            <a:off x="11087543" y="3383116"/>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g</a:t>
            </a:r>
            <a:endParaRPr lang="en-IN" sz="2400" b="1" dirty="0">
              <a:solidFill>
                <a:srgbClr val="FF0000"/>
              </a:solidFill>
              <a:latin typeface="Consolas" panose="020B0609020204030204" pitchFamily="49" charset="0"/>
            </a:endParaRPr>
          </a:p>
        </p:txBody>
      </p:sp>
      <p:sp>
        <p:nvSpPr>
          <p:cNvPr id="36" name="TextBox 35">
            <a:extLst>
              <a:ext uri="{FF2B5EF4-FFF2-40B4-BE49-F238E27FC236}">
                <a16:creationId xmlns:a16="http://schemas.microsoft.com/office/drawing/2014/main" id="{ABCD66DD-811B-9564-357B-BE401BE9FA84}"/>
              </a:ext>
            </a:extLst>
          </p:cNvPr>
          <p:cNvSpPr txBox="1"/>
          <p:nvPr/>
        </p:nvSpPr>
        <p:spPr>
          <a:xfrm>
            <a:off x="10685142" y="4069772"/>
            <a:ext cx="492462" cy="461665"/>
          </a:xfrm>
          <a:prstGeom prst="rect">
            <a:avLst/>
          </a:prstGeom>
          <a:noFill/>
        </p:spPr>
        <p:txBody>
          <a:bodyPr wrap="square" rtlCol="0">
            <a:spAutoFit/>
          </a:bodyPr>
          <a:lstStyle/>
          <a:p>
            <a:r>
              <a:rPr lang="en-US" sz="2400" b="1" dirty="0">
                <a:solidFill>
                  <a:srgbClr val="FF0000"/>
                </a:solidFill>
                <a:latin typeface="Consolas" panose="020B0609020204030204" pitchFamily="49" charset="0"/>
              </a:rPr>
              <a:t>h</a:t>
            </a:r>
            <a:endParaRPr lang="en-IN" sz="2400" b="1" dirty="0">
              <a:solidFill>
                <a:srgbClr val="FF0000"/>
              </a:solidFill>
              <a:latin typeface="Consolas" panose="020B0609020204030204" pitchFamily="49" charset="0"/>
            </a:endParaRPr>
          </a:p>
        </p:txBody>
      </p:sp>
      <p:sp>
        <p:nvSpPr>
          <p:cNvPr id="37" name="TextBox 36">
            <a:extLst>
              <a:ext uri="{FF2B5EF4-FFF2-40B4-BE49-F238E27FC236}">
                <a16:creationId xmlns:a16="http://schemas.microsoft.com/office/drawing/2014/main" id="{3C96419B-5ECF-3F66-405D-B1AB372755FA}"/>
              </a:ext>
            </a:extLst>
          </p:cNvPr>
          <p:cNvSpPr txBox="1"/>
          <p:nvPr/>
        </p:nvSpPr>
        <p:spPr>
          <a:xfrm>
            <a:off x="11238230" y="4900264"/>
            <a:ext cx="492462" cy="461665"/>
          </a:xfrm>
          <a:prstGeom prst="rect">
            <a:avLst/>
          </a:prstGeom>
          <a:noFill/>
        </p:spPr>
        <p:txBody>
          <a:bodyPr wrap="square" rtlCol="0">
            <a:spAutoFit/>
          </a:bodyPr>
          <a:lstStyle/>
          <a:p>
            <a:r>
              <a:rPr lang="en-US" sz="2400" b="1" dirty="0" err="1">
                <a:solidFill>
                  <a:srgbClr val="FF0000"/>
                </a:solidFill>
                <a:latin typeface="Consolas" panose="020B0609020204030204" pitchFamily="49" charset="0"/>
              </a:rPr>
              <a:t>i</a:t>
            </a:r>
            <a:endParaRPr lang="en-IN" sz="2400"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E8F5A5C-7E31-10A5-950C-901C44F2A0CA}"/>
                  </a:ext>
                </a:extLst>
              </p14:cNvPr>
              <p14:cNvContentPartPr/>
              <p14:nvPr/>
            </p14:nvContentPartPr>
            <p14:xfrm>
              <a:off x="1884960" y="1528200"/>
              <a:ext cx="6455160" cy="1756440"/>
            </p14:xfrm>
          </p:contentPart>
        </mc:Choice>
        <mc:Fallback xmlns="">
          <p:pic>
            <p:nvPicPr>
              <p:cNvPr id="3" name="Ink 2">
                <a:extLst>
                  <a:ext uri="{FF2B5EF4-FFF2-40B4-BE49-F238E27FC236}">
                    <a16:creationId xmlns:a16="http://schemas.microsoft.com/office/drawing/2014/main" id="{6E8F5A5C-7E31-10A5-950C-901C44F2A0CA}"/>
                  </a:ext>
                </a:extLst>
              </p:cNvPr>
              <p:cNvPicPr/>
              <p:nvPr/>
            </p:nvPicPr>
            <p:blipFill>
              <a:blip r:embed="rId4"/>
              <a:stretch>
                <a:fillRect/>
              </a:stretch>
            </p:blipFill>
            <p:spPr>
              <a:xfrm>
                <a:off x="1875600" y="1518840"/>
                <a:ext cx="6473880" cy="1775160"/>
              </a:xfrm>
              <a:prstGeom prst="rect">
                <a:avLst/>
              </a:prstGeom>
            </p:spPr>
          </p:pic>
        </mc:Fallback>
      </mc:AlternateContent>
    </p:spTree>
    <p:extLst>
      <p:ext uri="{BB962C8B-B14F-4D97-AF65-F5344CB8AC3E}">
        <p14:creationId xmlns:p14="http://schemas.microsoft.com/office/powerpoint/2010/main" val="849823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4B7E2-61D9-15B2-2023-CE66436E974E}"/>
              </a:ext>
            </a:extLst>
          </p:cNvPr>
          <p:cNvSpPr>
            <a:spLocks noGrp="1"/>
          </p:cNvSpPr>
          <p:nvPr>
            <p:ph type="title"/>
          </p:nvPr>
        </p:nvSpPr>
        <p:spPr/>
        <p:txBody>
          <a:bodyPr/>
          <a:lstStyle/>
          <a:p>
            <a:r>
              <a:rPr lang="en-US" dirty="0"/>
              <a:t>Count the number of nodes </a:t>
            </a:r>
            <a:endParaRPr lang="en-IN" dirty="0"/>
          </a:p>
        </p:txBody>
      </p:sp>
      <p:sp>
        <p:nvSpPr>
          <p:cNvPr id="3" name="Content Placeholder 2">
            <a:extLst>
              <a:ext uri="{FF2B5EF4-FFF2-40B4-BE49-F238E27FC236}">
                <a16:creationId xmlns:a16="http://schemas.microsoft.com/office/drawing/2014/main" id="{E2EDF151-A708-64C7-E7F5-F926299FD147}"/>
              </a:ext>
            </a:extLst>
          </p:cNvPr>
          <p:cNvSpPr>
            <a:spLocks noGrp="1"/>
          </p:cNvSpPr>
          <p:nvPr>
            <p:ph idx="1"/>
          </p:nvPr>
        </p:nvSpPr>
        <p:spPr/>
        <p:txBody>
          <a:bodyPr/>
          <a:lstStyle/>
          <a:p>
            <a:r>
              <a:rPr lang="en-US" dirty="0"/>
              <a:t>Recursive step</a:t>
            </a:r>
          </a:p>
          <a:p>
            <a:pPr lvl="1"/>
            <a:r>
              <a:rPr lang="en-US" dirty="0" err="1">
                <a:solidFill>
                  <a:srgbClr val="FF0000"/>
                </a:solidFill>
                <a:latin typeface="Consolas" panose="020B0609020204030204" pitchFamily="49" charset="0"/>
              </a:rPr>
              <a:t>l_count</a:t>
            </a:r>
            <a:r>
              <a:rPr lang="en-US" dirty="0">
                <a:solidFill>
                  <a:srgbClr val="FF0000"/>
                </a:solidFill>
                <a:latin typeface="Consolas" panose="020B0609020204030204" pitchFamily="49" charset="0"/>
              </a:rPr>
              <a:t> </a:t>
            </a:r>
            <a:r>
              <a:rPr lang="en-US" dirty="0"/>
              <a:t>= recursively count the number of nodes in the left subtree</a:t>
            </a:r>
          </a:p>
          <a:p>
            <a:pPr lvl="1"/>
            <a:r>
              <a:rPr lang="en-US" dirty="0" err="1">
                <a:solidFill>
                  <a:srgbClr val="FF0000"/>
                </a:solidFill>
                <a:latin typeface="Consolas" panose="020B0609020204030204" pitchFamily="49" charset="0"/>
              </a:rPr>
              <a:t>r_count</a:t>
            </a:r>
            <a:r>
              <a:rPr lang="en-US" dirty="0">
                <a:solidFill>
                  <a:srgbClr val="FF0000"/>
                </a:solidFill>
                <a:latin typeface="Consolas" panose="020B0609020204030204" pitchFamily="49" charset="0"/>
              </a:rPr>
              <a:t> </a:t>
            </a:r>
            <a:r>
              <a:rPr lang="en-US" dirty="0"/>
              <a:t>= recursively count the number of nodes in the right subtree</a:t>
            </a:r>
          </a:p>
          <a:p>
            <a:pPr lvl="1"/>
            <a:r>
              <a:rPr lang="en-US" dirty="0"/>
              <a:t>The total number of nodes is </a:t>
            </a:r>
            <a:r>
              <a:rPr lang="en-US" dirty="0" err="1">
                <a:solidFill>
                  <a:srgbClr val="FF0000"/>
                </a:solidFill>
                <a:latin typeface="Consolas" panose="020B0609020204030204" pitchFamily="49" charset="0"/>
              </a:rPr>
              <a:t>l_count</a:t>
            </a:r>
            <a:r>
              <a:rPr lang="en-US" dirty="0">
                <a:solidFill>
                  <a:srgbClr val="FF0000"/>
                </a:solidFill>
                <a:latin typeface="Consolas" panose="020B0609020204030204" pitchFamily="49" charset="0"/>
              </a:rPr>
              <a:t> + </a:t>
            </a:r>
            <a:r>
              <a:rPr lang="en-US" dirty="0" err="1">
                <a:solidFill>
                  <a:srgbClr val="FF0000"/>
                </a:solidFill>
                <a:latin typeface="Consolas" panose="020B0609020204030204" pitchFamily="49" charset="0"/>
              </a:rPr>
              <a:t>rcount</a:t>
            </a:r>
            <a:r>
              <a:rPr lang="en-US" dirty="0">
                <a:solidFill>
                  <a:srgbClr val="FF0000"/>
                </a:solidFill>
                <a:latin typeface="Consolas" panose="020B0609020204030204" pitchFamily="49" charset="0"/>
              </a:rPr>
              <a:t> + 1</a:t>
            </a:r>
          </a:p>
          <a:p>
            <a:pPr lvl="1"/>
            <a:endParaRPr lang="en-US" dirty="0"/>
          </a:p>
          <a:p>
            <a:r>
              <a:rPr lang="en-US" dirty="0"/>
              <a:t>Base case</a:t>
            </a:r>
          </a:p>
          <a:p>
            <a:pPr lvl="1"/>
            <a:r>
              <a:rPr lang="en-US" dirty="0"/>
              <a:t>If the tree is empty, </a:t>
            </a:r>
            <a:r>
              <a:rPr lang="en-US" dirty="0">
                <a:solidFill>
                  <a:srgbClr val="FF0000"/>
                </a:solidFill>
                <a:latin typeface="Consolas" panose="020B0609020204030204" pitchFamily="49" charset="0"/>
              </a:rPr>
              <a:t>return 0</a:t>
            </a:r>
          </a:p>
        </p:txBody>
      </p:sp>
    </p:spTree>
    <p:extLst>
      <p:ext uri="{BB962C8B-B14F-4D97-AF65-F5344CB8AC3E}">
        <p14:creationId xmlns:p14="http://schemas.microsoft.com/office/powerpoint/2010/main" val="37425939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C3F9-0B20-BFA7-A851-8753B1DD550D}"/>
              </a:ext>
            </a:extLst>
          </p:cNvPr>
          <p:cNvSpPr>
            <a:spLocks noGrp="1"/>
          </p:cNvSpPr>
          <p:nvPr>
            <p:ph type="title"/>
          </p:nvPr>
        </p:nvSpPr>
        <p:spPr/>
        <p:txBody>
          <a:bodyPr/>
          <a:lstStyle/>
          <a:p>
            <a:r>
              <a:rPr lang="en-US" dirty="0"/>
              <a:t>Count the number of nodes</a:t>
            </a:r>
            <a:endParaRPr lang="en-IN" dirty="0"/>
          </a:p>
        </p:txBody>
      </p:sp>
      <p:sp>
        <p:nvSpPr>
          <p:cNvPr id="3" name="Content Placeholder 2">
            <a:extLst>
              <a:ext uri="{FF2B5EF4-FFF2-40B4-BE49-F238E27FC236}">
                <a16:creationId xmlns:a16="http://schemas.microsoft.com/office/drawing/2014/main" id="{C153F5F5-8395-D25D-F75B-B58B50619BEC}"/>
              </a:ext>
            </a:extLst>
          </p:cNvPr>
          <p:cNvSpPr>
            <a:spLocks noGrp="1"/>
          </p:cNvSpPr>
          <p:nvPr>
            <p:ph idx="1"/>
          </p:nvPr>
        </p:nvSpPr>
        <p:spPr/>
        <p:txBody>
          <a:bodyPr/>
          <a:lstStyle/>
          <a:p>
            <a:pPr marL="0" indent="0">
              <a:buNone/>
            </a:pPr>
            <a:r>
              <a:rPr lang="en-US" dirty="0">
                <a:latin typeface="Consolas" panose="020B0609020204030204" pitchFamily="49" charset="0"/>
              </a:rPr>
              <a:t>int count(struct node *root) {</a:t>
            </a:r>
          </a:p>
          <a:p>
            <a:pPr marL="0" indent="0">
              <a:buNone/>
            </a:pPr>
            <a:r>
              <a:rPr lang="en-US" dirty="0">
                <a:latin typeface="Consolas" panose="020B0609020204030204" pitchFamily="49" charset="0"/>
              </a:rPr>
              <a:t>  if (root == NULL) {</a:t>
            </a:r>
          </a:p>
          <a:p>
            <a:pPr marL="0" indent="0">
              <a:buNone/>
            </a:pPr>
            <a:r>
              <a:rPr lang="en-US" dirty="0">
                <a:latin typeface="Consolas" panose="020B0609020204030204" pitchFamily="49" charset="0"/>
              </a:rPr>
              <a:t>    return 0;</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1 + count(root-&gt;left) + count(root-&gt;right);</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01026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A309-8AA2-8341-1F2E-93C6C69B9E01}"/>
              </a:ext>
            </a:extLst>
          </p:cNvPr>
          <p:cNvSpPr>
            <a:spLocks noGrp="1"/>
          </p:cNvSpPr>
          <p:nvPr>
            <p:ph type="title"/>
          </p:nvPr>
        </p:nvSpPr>
        <p:spPr/>
        <p:txBody>
          <a:bodyPr/>
          <a:lstStyle/>
          <a:p>
            <a:r>
              <a:rPr lang="en-IN" dirty="0"/>
              <a:t>Binary search tree</a:t>
            </a:r>
          </a:p>
        </p:txBody>
      </p:sp>
      <p:sp>
        <p:nvSpPr>
          <p:cNvPr id="3" name="Text Placeholder 2">
            <a:extLst>
              <a:ext uri="{FF2B5EF4-FFF2-40B4-BE49-F238E27FC236}">
                <a16:creationId xmlns:a16="http://schemas.microsoft.com/office/drawing/2014/main" id="{804D3202-DA49-6F3B-A54C-C82B02BA5CD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281677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A3B9-C414-2587-F06C-B5862BE7F0F3}"/>
              </a:ext>
            </a:extLst>
          </p:cNvPr>
          <p:cNvSpPr>
            <a:spLocks noGrp="1"/>
          </p:cNvSpPr>
          <p:nvPr>
            <p:ph type="title"/>
          </p:nvPr>
        </p:nvSpPr>
        <p:spPr/>
        <p:txBody>
          <a:bodyPr/>
          <a:lstStyle/>
          <a:p>
            <a:r>
              <a:rPr lang="en-US" dirty="0"/>
              <a:t>Binary search tree (BST)</a:t>
            </a:r>
            <a:endParaRPr lang="en-IN" dirty="0"/>
          </a:p>
        </p:txBody>
      </p:sp>
      <p:sp>
        <p:nvSpPr>
          <p:cNvPr id="3" name="Content Placeholder 2">
            <a:extLst>
              <a:ext uri="{FF2B5EF4-FFF2-40B4-BE49-F238E27FC236}">
                <a16:creationId xmlns:a16="http://schemas.microsoft.com/office/drawing/2014/main" id="{EA8099A6-0089-E51A-F8A6-B368290DD3EB}"/>
              </a:ext>
            </a:extLst>
          </p:cNvPr>
          <p:cNvSpPr>
            <a:spLocks noGrp="1"/>
          </p:cNvSpPr>
          <p:nvPr>
            <p:ph idx="1"/>
          </p:nvPr>
        </p:nvSpPr>
        <p:spPr/>
        <p:txBody>
          <a:bodyPr>
            <a:normAutofit/>
          </a:bodyPr>
          <a:lstStyle/>
          <a:p>
            <a:r>
              <a:rPr lang="en-US" dirty="0">
                <a:solidFill>
                  <a:schemeClr val="accent1"/>
                </a:solidFill>
              </a:rPr>
              <a:t>BST</a:t>
            </a:r>
            <a:r>
              <a:rPr lang="en-US" dirty="0"/>
              <a:t> is a binary tree and has the following properties</a:t>
            </a:r>
          </a:p>
          <a:p>
            <a:endParaRPr lang="en-US" dirty="0"/>
          </a:p>
          <a:p>
            <a:r>
              <a:rPr lang="en-US" dirty="0"/>
              <a:t>The values of all the keys in the </a:t>
            </a:r>
            <a:r>
              <a:rPr lang="en-US" dirty="0">
                <a:solidFill>
                  <a:schemeClr val="accent1"/>
                </a:solidFill>
              </a:rPr>
              <a:t>left subtree</a:t>
            </a:r>
            <a:r>
              <a:rPr lang="en-US" dirty="0"/>
              <a:t> are </a:t>
            </a:r>
            <a:r>
              <a:rPr lang="en-US" dirty="0">
                <a:solidFill>
                  <a:schemeClr val="accent1"/>
                </a:solidFill>
              </a:rPr>
              <a:t>less than</a:t>
            </a:r>
            <a:r>
              <a:rPr lang="en-US" dirty="0"/>
              <a:t> the value of the key stored at </a:t>
            </a:r>
            <a:r>
              <a:rPr lang="en-US" dirty="0">
                <a:solidFill>
                  <a:schemeClr val="accent1"/>
                </a:solidFill>
              </a:rPr>
              <a:t>root</a:t>
            </a:r>
          </a:p>
          <a:p>
            <a:endParaRPr lang="en-US" dirty="0"/>
          </a:p>
          <a:p>
            <a:r>
              <a:rPr lang="en-US" dirty="0"/>
              <a:t>The values of all the keys in the </a:t>
            </a:r>
            <a:r>
              <a:rPr lang="en-US" dirty="0">
                <a:solidFill>
                  <a:schemeClr val="accent1"/>
                </a:solidFill>
              </a:rPr>
              <a:t>right subtree </a:t>
            </a:r>
            <a:r>
              <a:rPr lang="en-US" dirty="0"/>
              <a:t>are </a:t>
            </a:r>
            <a:r>
              <a:rPr lang="en-US" dirty="0">
                <a:solidFill>
                  <a:schemeClr val="accent1"/>
                </a:solidFill>
              </a:rPr>
              <a:t>more than </a:t>
            </a:r>
            <a:r>
              <a:rPr lang="en-US" dirty="0"/>
              <a:t>the value of the key stored at </a:t>
            </a:r>
            <a:r>
              <a:rPr lang="en-US" dirty="0">
                <a:solidFill>
                  <a:schemeClr val="accent1"/>
                </a:solidFill>
              </a:rPr>
              <a:t>root</a:t>
            </a:r>
          </a:p>
          <a:p>
            <a:endParaRPr lang="en-US" dirty="0"/>
          </a:p>
          <a:p>
            <a:r>
              <a:rPr lang="en-US" dirty="0"/>
              <a:t>The left and right subtrees in a BST are BSTs</a:t>
            </a:r>
            <a:endParaRPr lang="en-IN" dirty="0"/>
          </a:p>
          <a:p>
            <a:endParaRPr lang="en-IN" dirty="0"/>
          </a:p>
        </p:txBody>
      </p:sp>
    </p:spTree>
    <p:extLst>
      <p:ext uri="{BB962C8B-B14F-4D97-AF65-F5344CB8AC3E}">
        <p14:creationId xmlns:p14="http://schemas.microsoft.com/office/powerpoint/2010/main" val="2416648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91</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DDC4B72-9864-B14F-7407-DF7AE15D4934}"/>
              </a:ext>
            </a:extLst>
          </p:cNvPr>
          <p:cNvSpPr txBox="1"/>
          <p:nvPr/>
        </p:nvSpPr>
        <p:spPr>
          <a:xfrm>
            <a:off x="698643" y="5170375"/>
            <a:ext cx="6308332" cy="369332"/>
          </a:xfrm>
          <a:prstGeom prst="rect">
            <a:avLst/>
          </a:prstGeom>
          <a:noFill/>
        </p:spPr>
        <p:txBody>
          <a:bodyPr wrap="square" rtlCol="0">
            <a:spAutoFit/>
          </a:bodyPr>
          <a:lstStyle/>
          <a:p>
            <a:r>
              <a:rPr lang="en-US" dirty="0">
                <a:latin typeface="Consolas" panose="020B0609020204030204" pitchFamily="49" charset="0"/>
              </a:rPr>
              <a:t>Is this a BST?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C53F58B-027B-7EBE-5026-85C9336DEDE0}"/>
                  </a:ext>
                </a:extLst>
              </p14:cNvPr>
              <p14:cNvContentPartPr/>
              <p14:nvPr/>
            </p14:nvContentPartPr>
            <p14:xfrm>
              <a:off x="3004920" y="605520"/>
              <a:ext cx="4622400" cy="4802400"/>
            </p14:xfrm>
          </p:contentPart>
        </mc:Choice>
        <mc:Fallback xmlns="">
          <p:pic>
            <p:nvPicPr>
              <p:cNvPr id="6" name="Ink 5">
                <a:extLst>
                  <a:ext uri="{FF2B5EF4-FFF2-40B4-BE49-F238E27FC236}">
                    <a16:creationId xmlns:a16="http://schemas.microsoft.com/office/drawing/2014/main" id="{5C53F58B-027B-7EBE-5026-85C9336DEDE0}"/>
                  </a:ext>
                </a:extLst>
              </p:cNvPr>
              <p:cNvPicPr/>
              <p:nvPr/>
            </p:nvPicPr>
            <p:blipFill>
              <a:blip r:embed="rId4"/>
              <a:stretch>
                <a:fillRect/>
              </a:stretch>
            </p:blipFill>
            <p:spPr>
              <a:xfrm>
                <a:off x="2995560" y="596160"/>
                <a:ext cx="4641120" cy="4821120"/>
              </a:xfrm>
              <a:prstGeom prst="rect">
                <a:avLst/>
              </a:prstGeom>
            </p:spPr>
          </p:pic>
        </mc:Fallback>
      </mc:AlternateContent>
    </p:spTree>
    <p:extLst>
      <p:ext uri="{BB962C8B-B14F-4D97-AF65-F5344CB8AC3E}">
        <p14:creationId xmlns:p14="http://schemas.microsoft.com/office/powerpoint/2010/main" val="1003027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DDC4B72-9864-B14F-7407-DF7AE15D4934}"/>
              </a:ext>
            </a:extLst>
          </p:cNvPr>
          <p:cNvSpPr txBox="1"/>
          <p:nvPr/>
        </p:nvSpPr>
        <p:spPr>
          <a:xfrm>
            <a:off x="698643" y="5170375"/>
            <a:ext cx="6308332" cy="369332"/>
          </a:xfrm>
          <a:prstGeom prst="rect">
            <a:avLst/>
          </a:prstGeom>
          <a:noFill/>
        </p:spPr>
        <p:txBody>
          <a:bodyPr wrap="square" rtlCol="0">
            <a:spAutoFit/>
          </a:bodyPr>
          <a:lstStyle/>
          <a:p>
            <a:r>
              <a:rPr lang="en-US" dirty="0">
                <a:latin typeface="Consolas" panose="020B0609020204030204" pitchFamily="49" charset="0"/>
              </a:rPr>
              <a:t>Is this a BST?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736D56C-FDA3-6681-C537-FE4D7EEBC109}"/>
                  </a:ext>
                </a:extLst>
              </p14:cNvPr>
              <p14:cNvContentPartPr/>
              <p14:nvPr/>
            </p14:nvContentPartPr>
            <p14:xfrm>
              <a:off x="2873880" y="5163840"/>
              <a:ext cx="505800" cy="319680"/>
            </p14:xfrm>
          </p:contentPart>
        </mc:Choice>
        <mc:Fallback xmlns="">
          <p:pic>
            <p:nvPicPr>
              <p:cNvPr id="6" name="Ink 5">
                <a:extLst>
                  <a:ext uri="{FF2B5EF4-FFF2-40B4-BE49-F238E27FC236}">
                    <a16:creationId xmlns:a16="http://schemas.microsoft.com/office/drawing/2014/main" id="{F736D56C-FDA3-6681-C537-FE4D7EEBC109}"/>
                  </a:ext>
                </a:extLst>
              </p:cNvPr>
              <p:cNvPicPr/>
              <p:nvPr/>
            </p:nvPicPr>
            <p:blipFill>
              <a:blip r:embed="rId4"/>
              <a:stretch>
                <a:fillRect/>
              </a:stretch>
            </p:blipFill>
            <p:spPr>
              <a:xfrm>
                <a:off x="2864520" y="5154480"/>
                <a:ext cx="524520" cy="338400"/>
              </a:xfrm>
              <a:prstGeom prst="rect">
                <a:avLst/>
              </a:prstGeom>
            </p:spPr>
          </p:pic>
        </mc:Fallback>
      </mc:AlternateContent>
    </p:spTree>
    <p:extLst>
      <p:ext uri="{BB962C8B-B14F-4D97-AF65-F5344CB8AC3E}">
        <p14:creationId xmlns:p14="http://schemas.microsoft.com/office/powerpoint/2010/main" val="118971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2830-55D1-011C-233B-B2CCBAC62601}"/>
              </a:ext>
            </a:extLst>
          </p:cNvPr>
          <p:cNvSpPr>
            <a:spLocks noGrp="1"/>
          </p:cNvSpPr>
          <p:nvPr>
            <p:ph type="title"/>
          </p:nvPr>
        </p:nvSpPr>
        <p:spPr/>
        <p:txBody>
          <a:bodyPr/>
          <a:lstStyle/>
          <a:p>
            <a:r>
              <a:rPr lang="en-IN" dirty="0"/>
              <a:t>O(n) vs O(log(n))</a:t>
            </a:r>
          </a:p>
        </p:txBody>
      </p:sp>
      <p:graphicFrame>
        <p:nvGraphicFramePr>
          <p:cNvPr id="4" name="Table 4">
            <a:extLst>
              <a:ext uri="{FF2B5EF4-FFF2-40B4-BE49-F238E27FC236}">
                <a16:creationId xmlns:a16="http://schemas.microsoft.com/office/drawing/2014/main" id="{469C9A40-C36D-B948-4D87-75A71B6D43C8}"/>
              </a:ext>
            </a:extLst>
          </p:cNvPr>
          <p:cNvGraphicFramePr>
            <a:graphicFrameLocks noGrp="1"/>
          </p:cNvGraphicFramePr>
          <p:nvPr>
            <p:ph idx="1"/>
            <p:extLst>
              <p:ext uri="{D42A27DB-BD31-4B8C-83A1-F6EECF244321}">
                <p14:modId xmlns:p14="http://schemas.microsoft.com/office/powerpoint/2010/main" val="4253755935"/>
              </p:ext>
            </p:extLst>
          </p:nvPr>
        </p:nvGraphicFramePr>
        <p:xfrm>
          <a:off x="838200" y="1825625"/>
          <a:ext cx="3291348" cy="4450080"/>
        </p:xfrm>
        <a:graphic>
          <a:graphicData uri="http://schemas.openxmlformats.org/drawingml/2006/table">
            <a:tbl>
              <a:tblPr firstRow="1" bandRow="1">
                <a:tableStyleId>{5C22544A-7EE6-4342-B048-85BDC9FD1C3A}</a:tableStyleId>
              </a:tblPr>
              <a:tblGrid>
                <a:gridCol w="1645674">
                  <a:extLst>
                    <a:ext uri="{9D8B030D-6E8A-4147-A177-3AD203B41FA5}">
                      <a16:colId xmlns:a16="http://schemas.microsoft.com/office/drawing/2014/main" val="4013399177"/>
                    </a:ext>
                  </a:extLst>
                </a:gridCol>
                <a:gridCol w="1645674">
                  <a:extLst>
                    <a:ext uri="{9D8B030D-6E8A-4147-A177-3AD203B41FA5}">
                      <a16:colId xmlns:a16="http://schemas.microsoft.com/office/drawing/2014/main" val="4071608799"/>
                    </a:ext>
                  </a:extLst>
                </a:gridCol>
              </a:tblGrid>
              <a:tr h="370840">
                <a:tc>
                  <a:txBody>
                    <a:bodyPr/>
                    <a:lstStyle/>
                    <a:p>
                      <a:pPr algn="ctr"/>
                      <a:r>
                        <a:rPr lang="en-IN"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log(n)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059159"/>
                  </a:ext>
                </a:extLst>
              </a:tr>
              <a:tr h="370840">
                <a:tc>
                  <a:txBody>
                    <a:bodyPr/>
                    <a:lstStyle/>
                    <a:p>
                      <a:pPr algn="ctr"/>
                      <a:r>
                        <a:rPr lang="en-IN" dirty="0">
                          <a:latin typeface="Consolas" panose="020B0609020204030204" pitchFamily="49" charset="0"/>
                        </a:rPr>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258474"/>
                  </a:ext>
                </a:extLst>
              </a:tr>
              <a:tr h="370840">
                <a:tc>
                  <a:txBody>
                    <a:bodyPr/>
                    <a:lstStyle/>
                    <a:p>
                      <a:pPr algn="ctr"/>
                      <a:r>
                        <a:rPr lang="en-IN" dirty="0">
                          <a:latin typeface="Consolas" panose="020B0609020204030204" pitchFamily="49" charset="0"/>
                        </a:rPr>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031899"/>
                  </a:ext>
                </a:extLst>
              </a:tr>
              <a:tr h="370840">
                <a:tc>
                  <a:txBody>
                    <a:bodyPr/>
                    <a:lstStyle/>
                    <a:p>
                      <a:pPr algn="ctr"/>
                      <a:r>
                        <a:rPr lang="en-IN" dirty="0">
                          <a:latin typeface="Consolas" panose="020B0609020204030204" pitchFamily="49" charset="0"/>
                        </a:rPr>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301819"/>
                  </a:ext>
                </a:extLst>
              </a:tr>
              <a:tr h="370840">
                <a:tc>
                  <a:txBody>
                    <a:bodyPr/>
                    <a:lstStyle/>
                    <a:p>
                      <a:pPr algn="ctr"/>
                      <a:r>
                        <a:rPr lang="en-IN" dirty="0">
                          <a:latin typeface="Consolas" panose="020B0609020204030204" pitchFamily="49" charset="0"/>
                        </a:rPr>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9647675"/>
                  </a:ext>
                </a:extLst>
              </a:tr>
              <a:tr h="370840">
                <a:tc>
                  <a:txBody>
                    <a:bodyPr/>
                    <a:lstStyle/>
                    <a:p>
                      <a:pPr algn="ctr"/>
                      <a:r>
                        <a:rPr lang="en-IN" dirty="0">
                          <a:latin typeface="Consolas" panose="020B0609020204030204" pitchFamily="49" charset="0"/>
                        </a:rPr>
                        <a:t>16384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895634"/>
                  </a:ext>
                </a:extLst>
              </a:tr>
              <a:tr h="370840">
                <a:tc>
                  <a:txBody>
                    <a:bodyPr/>
                    <a:lstStyle/>
                    <a:p>
                      <a:pPr algn="ctr"/>
                      <a:r>
                        <a:rPr lang="en-IN" dirty="0">
                          <a:latin typeface="Consolas" panose="020B0609020204030204" pitchFamily="49" charset="0"/>
                        </a:rPr>
                        <a:t>32768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731766"/>
                  </a:ext>
                </a:extLst>
              </a:tr>
              <a:tr h="370840">
                <a:tc>
                  <a:txBody>
                    <a:bodyPr/>
                    <a:lstStyle/>
                    <a:p>
                      <a:pPr algn="ctr"/>
                      <a:r>
                        <a:rPr lang="en-IN" dirty="0">
                          <a:latin typeface="Consolas" panose="020B0609020204030204" pitchFamily="49" charset="0"/>
                        </a:rPr>
                        <a:t>65536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3044695"/>
                  </a:ext>
                </a:extLst>
              </a:tr>
              <a:tr h="370840">
                <a:tc>
                  <a:txBody>
                    <a:bodyPr/>
                    <a:lstStyle/>
                    <a:p>
                      <a:pPr algn="ctr"/>
                      <a:r>
                        <a:rPr lang="en-IN" dirty="0">
                          <a:latin typeface="Consolas" panose="020B0609020204030204" pitchFamily="49" charset="0"/>
                        </a:rPr>
                        <a:t>131072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260275"/>
                  </a:ext>
                </a:extLst>
              </a:tr>
              <a:tr h="370840">
                <a:tc>
                  <a:txBody>
                    <a:bodyPr/>
                    <a:lstStyle/>
                    <a:p>
                      <a:pPr algn="ctr"/>
                      <a:r>
                        <a:rPr lang="en-IN" dirty="0">
                          <a:latin typeface="Consolas" panose="020B0609020204030204" pitchFamily="49" charset="0"/>
                        </a:rPr>
                        <a:t>262144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350586"/>
                  </a:ext>
                </a:extLst>
              </a:tr>
              <a:tr h="370840">
                <a:tc>
                  <a:txBody>
                    <a:bodyPr/>
                    <a:lstStyle/>
                    <a:p>
                      <a:pPr algn="ctr"/>
                      <a:r>
                        <a:rPr lang="en-IN" dirty="0">
                          <a:latin typeface="Consolas" panose="020B0609020204030204" pitchFamily="49" charset="0"/>
                        </a:rPr>
                        <a:t>524288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0436515"/>
                  </a:ext>
                </a:extLst>
              </a:tr>
              <a:tr h="370840">
                <a:tc>
                  <a:txBody>
                    <a:bodyPr/>
                    <a:lstStyle/>
                    <a:p>
                      <a:pPr algn="ctr"/>
                      <a:r>
                        <a:rPr lang="en-IN" dirty="0">
                          <a:latin typeface="Consolas" panose="020B0609020204030204" pitchFamily="49" charset="0"/>
                        </a:rPr>
                        <a:t>1048576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5343161"/>
                  </a:ext>
                </a:extLst>
              </a:tr>
            </a:tbl>
          </a:graphicData>
        </a:graphic>
      </p:graphicFrame>
      <p:sp>
        <p:nvSpPr>
          <p:cNvPr id="5" name="TextBox 4">
            <a:extLst>
              <a:ext uri="{FF2B5EF4-FFF2-40B4-BE49-F238E27FC236}">
                <a16:creationId xmlns:a16="http://schemas.microsoft.com/office/drawing/2014/main" id="{E25C77B8-358E-7371-481B-AFDA22310321}"/>
              </a:ext>
            </a:extLst>
          </p:cNvPr>
          <p:cNvSpPr txBox="1"/>
          <p:nvPr/>
        </p:nvSpPr>
        <p:spPr>
          <a:xfrm>
            <a:off x="6095999" y="1730475"/>
            <a:ext cx="5358581" cy="4801314"/>
          </a:xfrm>
          <a:prstGeom prst="rect">
            <a:avLst/>
          </a:prstGeom>
          <a:noFill/>
        </p:spPr>
        <p:txBody>
          <a:bodyPr wrap="square" rtlCol="0">
            <a:spAutoFit/>
          </a:bodyPr>
          <a:lstStyle/>
          <a:p>
            <a:r>
              <a:rPr lang="en-IN" dirty="0">
                <a:latin typeface="Consolas" panose="020B0609020204030204" pitchFamily="49" charset="0"/>
              </a:rPr>
              <a:t>From this table, it’s evident that O(log(n)) is much better than O(n). For most practical purposes, log(n) is somewhat close to a constant time operation. For a problem size of 1M, an O(log(n)) algorithm takes merely 20 operations. In 100 operations, we can solve a problem size of 2^100. If the space complexity of the problem is also O(n), we can not even store the input for the problem size 2^100 (10^9 Billion TB) on probably any machine.</a:t>
            </a:r>
          </a:p>
          <a:p>
            <a:endParaRPr lang="en-IN" dirty="0">
              <a:latin typeface="Consolas" panose="020B0609020204030204" pitchFamily="49" charset="0"/>
            </a:endParaRPr>
          </a:p>
          <a:p>
            <a:r>
              <a:rPr lang="en-IN" dirty="0">
                <a:latin typeface="Consolas" panose="020B0609020204030204" pitchFamily="49" charset="0"/>
              </a:rPr>
              <a:t>It would be great if we could do all search, insert, and delete operations in O(log(n)).</a:t>
            </a:r>
          </a:p>
          <a:p>
            <a:endParaRPr lang="en-IN" dirty="0">
              <a:latin typeface="Consolas" panose="020B0609020204030204" pitchFamily="49" charset="0"/>
            </a:endParaRPr>
          </a:p>
        </p:txBody>
      </p:sp>
    </p:spTree>
    <p:extLst>
      <p:ext uri="{BB962C8B-B14F-4D97-AF65-F5344CB8AC3E}">
        <p14:creationId xmlns:p14="http://schemas.microsoft.com/office/powerpoint/2010/main" val="28449051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DDC4B72-9864-B14F-7407-DF7AE15D4934}"/>
              </a:ext>
            </a:extLst>
          </p:cNvPr>
          <p:cNvSpPr txBox="1"/>
          <p:nvPr/>
        </p:nvSpPr>
        <p:spPr>
          <a:xfrm>
            <a:off x="698643" y="5170375"/>
            <a:ext cx="6308332" cy="369332"/>
          </a:xfrm>
          <a:prstGeom prst="rect">
            <a:avLst/>
          </a:prstGeom>
          <a:noFill/>
        </p:spPr>
        <p:txBody>
          <a:bodyPr wrap="square" rtlCol="0">
            <a:spAutoFit/>
          </a:bodyPr>
          <a:lstStyle/>
          <a:p>
            <a:r>
              <a:rPr lang="en-US" dirty="0">
                <a:latin typeface="Consolas" panose="020B0609020204030204" pitchFamily="49" charset="0"/>
              </a:rPr>
              <a:t>How can we find the smallest element in a BST?</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EA74BA8-B659-1CA1-E24F-3291351A50E3}"/>
                  </a:ext>
                </a:extLst>
              </p14:cNvPr>
              <p14:cNvContentPartPr/>
              <p14:nvPr/>
            </p14:nvContentPartPr>
            <p14:xfrm>
              <a:off x="3060720" y="691560"/>
              <a:ext cx="9077760" cy="1836720"/>
            </p14:xfrm>
          </p:contentPart>
        </mc:Choice>
        <mc:Fallback xmlns="">
          <p:pic>
            <p:nvPicPr>
              <p:cNvPr id="6" name="Ink 5">
                <a:extLst>
                  <a:ext uri="{FF2B5EF4-FFF2-40B4-BE49-F238E27FC236}">
                    <a16:creationId xmlns:a16="http://schemas.microsoft.com/office/drawing/2014/main" id="{5EA74BA8-B659-1CA1-E24F-3291351A50E3}"/>
                  </a:ext>
                </a:extLst>
              </p:cNvPr>
              <p:cNvPicPr/>
              <p:nvPr/>
            </p:nvPicPr>
            <p:blipFill>
              <a:blip r:embed="rId4"/>
              <a:stretch>
                <a:fillRect/>
              </a:stretch>
            </p:blipFill>
            <p:spPr>
              <a:xfrm>
                <a:off x="3051360" y="682200"/>
                <a:ext cx="9096480" cy="1855440"/>
              </a:xfrm>
              <a:prstGeom prst="rect">
                <a:avLst/>
              </a:prstGeom>
            </p:spPr>
          </p:pic>
        </mc:Fallback>
      </mc:AlternateContent>
    </p:spTree>
    <p:extLst>
      <p:ext uri="{BB962C8B-B14F-4D97-AF65-F5344CB8AC3E}">
        <p14:creationId xmlns:p14="http://schemas.microsoft.com/office/powerpoint/2010/main" val="3615985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DDC4B72-9864-B14F-7407-DF7AE15D4934}"/>
              </a:ext>
            </a:extLst>
          </p:cNvPr>
          <p:cNvSpPr txBox="1"/>
          <p:nvPr/>
        </p:nvSpPr>
        <p:spPr>
          <a:xfrm>
            <a:off x="698643" y="5170375"/>
            <a:ext cx="6308332" cy="369332"/>
          </a:xfrm>
          <a:prstGeom prst="rect">
            <a:avLst/>
          </a:prstGeom>
          <a:noFill/>
        </p:spPr>
        <p:txBody>
          <a:bodyPr wrap="square" rtlCol="0">
            <a:spAutoFit/>
          </a:bodyPr>
          <a:lstStyle/>
          <a:p>
            <a:r>
              <a:rPr lang="en-US" dirty="0">
                <a:latin typeface="Consolas" panose="020B0609020204030204" pitchFamily="49" charset="0"/>
              </a:rPr>
              <a:t>How can we find the largest element in a BST?</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CEFDF82-F984-3798-13F4-B2CD1F897C67}"/>
                  </a:ext>
                </a:extLst>
              </p14:cNvPr>
              <p14:cNvContentPartPr/>
              <p14:nvPr/>
            </p14:nvContentPartPr>
            <p14:xfrm>
              <a:off x="5475600" y="661320"/>
              <a:ext cx="2968200" cy="2484720"/>
            </p14:xfrm>
          </p:contentPart>
        </mc:Choice>
        <mc:Fallback xmlns="">
          <p:pic>
            <p:nvPicPr>
              <p:cNvPr id="6" name="Ink 5">
                <a:extLst>
                  <a:ext uri="{FF2B5EF4-FFF2-40B4-BE49-F238E27FC236}">
                    <a16:creationId xmlns:a16="http://schemas.microsoft.com/office/drawing/2014/main" id="{ECEFDF82-F984-3798-13F4-B2CD1F897C67}"/>
                  </a:ext>
                </a:extLst>
              </p:cNvPr>
              <p:cNvPicPr/>
              <p:nvPr/>
            </p:nvPicPr>
            <p:blipFill>
              <a:blip r:embed="rId4"/>
              <a:stretch>
                <a:fillRect/>
              </a:stretch>
            </p:blipFill>
            <p:spPr>
              <a:xfrm>
                <a:off x="5466240" y="651960"/>
                <a:ext cx="2986920" cy="2503440"/>
              </a:xfrm>
              <a:prstGeom prst="rect">
                <a:avLst/>
              </a:prstGeom>
            </p:spPr>
          </p:pic>
        </mc:Fallback>
      </mc:AlternateContent>
    </p:spTree>
    <p:extLst>
      <p:ext uri="{BB962C8B-B14F-4D97-AF65-F5344CB8AC3E}">
        <p14:creationId xmlns:p14="http://schemas.microsoft.com/office/powerpoint/2010/main" val="2726200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2A7D-4773-B8F5-F840-A494369D67E0}"/>
              </a:ext>
            </a:extLst>
          </p:cNvPr>
          <p:cNvSpPr>
            <a:spLocks noGrp="1"/>
          </p:cNvSpPr>
          <p:nvPr>
            <p:ph type="title"/>
          </p:nvPr>
        </p:nvSpPr>
        <p:spPr/>
        <p:txBody>
          <a:bodyPr/>
          <a:lstStyle/>
          <a:p>
            <a:r>
              <a:rPr lang="en-IN" dirty="0"/>
              <a:t>BST ADT</a:t>
            </a:r>
          </a:p>
        </p:txBody>
      </p:sp>
      <p:sp>
        <p:nvSpPr>
          <p:cNvPr id="3" name="Content Placeholder 2">
            <a:extLst>
              <a:ext uri="{FF2B5EF4-FFF2-40B4-BE49-F238E27FC236}">
                <a16:creationId xmlns:a16="http://schemas.microsoft.com/office/drawing/2014/main" id="{837F8568-30E0-3F77-28F8-F0B5A76691FB}"/>
              </a:ext>
            </a:extLst>
          </p:cNvPr>
          <p:cNvSpPr>
            <a:spLocks noGrp="1"/>
          </p:cNvSpPr>
          <p:nvPr>
            <p:ph idx="1"/>
          </p:nvPr>
        </p:nvSpPr>
        <p:spPr/>
        <p:txBody>
          <a:bodyPr>
            <a:normAutofit lnSpcReduction="10000"/>
          </a:bodyPr>
          <a:lstStyle/>
          <a:p>
            <a:r>
              <a:rPr lang="en-IN" dirty="0"/>
              <a:t>Search(T, X): finds a node with key X in the BST rooted at T</a:t>
            </a:r>
          </a:p>
          <a:p>
            <a:endParaRPr lang="en-IN" dirty="0"/>
          </a:p>
          <a:p>
            <a:r>
              <a:rPr lang="en-IN" dirty="0"/>
              <a:t>Insert(T, X): Inserts a new node with value X in the BST rooted at T</a:t>
            </a:r>
          </a:p>
          <a:p>
            <a:endParaRPr lang="en-IN" dirty="0"/>
          </a:p>
          <a:p>
            <a:r>
              <a:rPr lang="en-IN" dirty="0"/>
              <a:t>Delete(T, X): Deletes a node with key X in the BST rooted at T</a:t>
            </a:r>
          </a:p>
          <a:p>
            <a:endParaRPr lang="en-IN" dirty="0"/>
          </a:p>
          <a:p>
            <a:r>
              <a:rPr lang="en-IN" dirty="0" err="1"/>
              <a:t>FindMin</a:t>
            </a:r>
            <a:r>
              <a:rPr lang="en-IN" dirty="0"/>
              <a:t>(T): Returns a node with the minimum key value</a:t>
            </a:r>
          </a:p>
          <a:p>
            <a:endParaRPr lang="en-IN" dirty="0"/>
          </a:p>
          <a:p>
            <a:r>
              <a:rPr lang="en-IN" dirty="0" err="1"/>
              <a:t>FindMax</a:t>
            </a:r>
            <a:r>
              <a:rPr lang="en-IN" dirty="0"/>
              <a:t>(T): Returns a node with the maximum key value</a:t>
            </a:r>
          </a:p>
          <a:p>
            <a:endParaRPr lang="en-IN" dirty="0"/>
          </a:p>
          <a:p>
            <a:endParaRPr lang="en-IN" dirty="0"/>
          </a:p>
          <a:p>
            <a:endParaRPr lang="en-IN" dirty="0"/>
          </a:p>
        </p:txBody>
      </p:sp>
    </p:spTree>
    <p:extLst>
      <p:ext uri="{BB962C8B-B14F-4D97-AF65-F5344CB8AC3E}">
        <p14:creationId xmlns:p14="http://schemas.microsoft.com/office/powerpoint/2010/main" val="42454780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B8CC-FB8F-82EF-76B0-C24DCBB2BF7E}"/>
              </a:ext>
            </a:extLst>
          </p:cNvPr>
          <p:cNvSpPr>
            <a:spLocks noGrp="1"/>
          </p:cNvSpPr>
          <p:nvPr>
            <p:ph type="title"/>
          </p:nvPr>
        </p:nvSpPr>
        <p:spPr/>
        <p:txBody>
          <a:bodyPr/>
          <a:lstStyle/>
          <a:p>
            <a:r>
              <a:rPr lang="en-IN" dirty="0"/>
              <a:t>BST</a:t>
            </a:r>
          </a:p>
        </p:txBody>
      </p:sp>
      <p:sp>
        <p:nvSpPr>
          <p:cNvPr id="3" name="Content Placeholder 2">
            <a:extLst>
              <a:ext uri="{FF2B5EF4-FFF2-40B4-BE49-F238E27FC236}">
                <a16:creationId xmlns:a16="http://schemas.microsoft.com/office/drawing/2014/main" id="{99A283B0-8BE5-EBCC-5CBE-6C0D8DF3AE5E}"/>
              </a:ext>
            </a:extLst>
          </p:cNvPr>
          <p:cNvSpPr>
            <a:spLocks noGrp="1"/>
          </p:cNvSpPr>
          <p:nvPr>
            <p:ph idx="1"/>
          </p:nvPr>
        </p:nvSpPr>
        <p:spPr/>
        <p:txBody>
          <a:bodyPr/>
          <a:lstStyle/>
          <a:p>
            <a:r>
              <a:rPr lang="en-IN" dirty="0"/>
              <a:t>In our future discussions, we are assuming that each node in the BST contains an integer value that is also the key</a:t>
            </a:r>
          </a:p>
          <a:p>
            <a:endParaRPr lang="en-IN" dirty="0"/>
          </a:p>
          <a:p>
            <a:r>
              <a:rPr lang="en-IN" dirty="0"/>
              <a:t>In general, a BST may contain any user-defined type with a combination of one or more fields used as the key</a:t>
            </a:r>
          </a:p>
          <a:p>
            <a:endParaRPr lang="en-IN" dirty="0"/>
          </a:p>
          <a:p>
            <a:r>
              <a:rPr lang="en-IN" dirty="0"/>
              <a:t>In addition to defining the key, we also need to provide a way to compare two keys</a:t>
            </a:r>
          </a:p>
        </p:txBody>
      </p:sp>
    </p:spTree>
    <p:extLst>
      <p:ext uri="{BB962C8B-B14F-4D97-AF65-F5344CB8AC3E}">
        <p14:creationId xmlns:p14="http://schemas.microsoft.com/office/powerpoint/2010/main" val="1575386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632B-735D-78E3-CABA-12CB9812D9DA}"/>
              </a:ext>
            </a:extLst>
          </p:cNvPr>
          <p:cNvSpPr>
            <a:spLocks noGrp="1"/>
          </p:cNvSpPr>
          <p:nvPr>
            <p:ph type="title"/>
          </p:nvPr>
        </p:nvSpPr>
        <p:spPr/>
        <p:txBody>
          <a:bodyPr/>
          <a:lstStyle/>
          <a:p>
            <a:r>
              <a:rPr lang="en-IN" dirty="0"/>
              <a:t>Insertion</a:t>
            </a:r>
          </a:p>
        </p:txBody>
      </p:sp>
      <p:sp>
        <p:nvSpPr>
          <p:cNvPr id="3" name="Text Placeholder 2">
            <a:extLst>
              <a:ext uri="{FF2B5EF4-FFF2-40B4-BE49-F238E27FC236}">
                <a16:creationId xmlns:a16="http://schemas.microsoft.com/office/drawing/2014/main" id="{2A8E036A-68B2-439C-B664-1E9437FBC0E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009881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6A58-558A-52F7-284C-02D9B49535EF}"/>
              </a:ext>
            </a:extLst>
          </p:cNvPr>
          <p:cNvSpPr>
            <a:spLocks noGrp="1"/>
          </p:cNvSpPr>
          <p:nvPr>
            <p:ph type="title"/>
          </p:nvPr>
        </p:nvSpPr>
        <p:spPr/>
        <p:txBody>
          <a:bodyPr/>
          <a:lstStyle/>
          <a:p>
            <a:r>
              <a:rPr lang="en-US" dirty="0"/>
              <a:t>Insertion</a:t>
            </a:r>
            <a:endParaRPr lang="en-IN" dirty="0"/>
          </a:p>
        </p:txBody>
      </p:sp>
      <p:sp>
        <p:nvSpPr>
          <p:cNvPr id="3" name="Content Placeholder 2">
            <a:extLst>
              <a:ext uri="{FF2B5EF4-FFF2-40B4-BE49-F238E27FC236}">
                <a16:creationId xmlns:a16="http://schemas.microsoft.com/office/drawing/2014/main" id="{B195469C-9BC3-9FC2-BE99-4D518C4112DF}"/>
              </a:ext>
            </a:extLst>
          </p:cNvPr>
          <p:cNvSpPr>
            <a:spLocks noGrp="1"/>
          </p:cNvSpPr>
          <p:nvPr>
            <p:ph idx="1"/>
          </p:nvPr>
        </p:nvSpPr>
        <p:spPr/>
        <p:txBody>
          <a:bodyPr/>
          <a:lstStyle/>
          <a:p>
            <a:r>
              <a:rPr lang="en-US" dirty="0"/>
              <a:t>The </a:t>
            </a:r>
            <a:r>
              <a:rPr lang="en-US" dirty="0">
                <a:solidFill>
                  <a:schemeClr val="accent1"/>
                </a:solidFill>
              </a:rPr>
              <a:t>insert</a:t>
            </a:r>
            <a:r>
              <a:rPr lang="en-US" dirty="0"/>
              <a:t> routine inserts a new node in the BST with a given input value</a:t>
            </a:r>
          </a:p>
        </p:txBody>
      </p:sp>
    </p:spTree>
    <p:extLst>
      <p:ext uri="{BB962C8B-B14F-4D97-AF65-F5344CB8AC3E}">
        <p14:creationId xmlns:p14="http://schemas.microsoft.com/office/powerpoint/2010/main" val="35965149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B4EC-8B77-53F5-CE7B-781C95DCDECC}"/>
              </a:ext>
            </a:extLst>
          </p:cNvPr>
          <p:cNvSpPr>
            <a:spLocks noGrp="1"/>
          </p:cNvSpPr>
          <p:nvPr>
            <p:ph type="title"/>
          </p:nvPr>
        </p:nvSpPr>
        <p:spPr/>
        <p:txBody>
          <a:bodyPr/>
          <a:lstStyle/>
          <a:p>
            <a:r>
              <a:rPr lang="en-US" dirty="0"/>
              <a:t>BST insertion</a:t>
            </a:r>
            <a:endParaRPr lang="en-IN" dirty="0"/>
          </a:p>
        </p:txBody>
      </p:sp>
      <p:sp>
        <p:nvSpPr>
          <p:cNvPr id="4" name="TextBox 3">
            <a:extLst>
              <a:ext uri="{FF2B5EF4-FFF2-40B4-BE49-F238E27FC236}">
                <a16:creationId xmlns:a16="http://schemas.microsoft.com/office/drawing/2014/main" id="{9525362B-0012-71A6-D203-BD5DD5A8136B}"/>
              </a:ext>
            </a:extLst>
          </p:cNvPr>
          <p:cNvSpPr txBox="1"/>
          <p:nvPr/>
        </p:nvSpPr>
        <p:spPr>
          <a:xfrm>
            <a:off x="965773" y="1787707"/>
            <a:ext cx="9575514" cy="400110"/>
          </a:xfrm>
          <a:prstGeom prst="rect">
            <a:avLst/>
          </a:prstGeom>
          <a:noFill/>
        </p:spPr>
        <p:txBody>
          <a:bodyPr wrap="square" rtlCol="0">
            <a:spAutoFit/>
          </a:bodyPr>
          <a:lstStyle/>
          <a:p>
            <a:r>
              <a:rPr lang="en-US" sz="2000" dirty="0">
                <a:latin typeface="Consolas" panose="020B0609020204030204" pitchFamily="49" charset="0"/>
              </a:rPr>
              <a:t>55   22   85   95   92   17   99   62   93   19   27   57   63   30</a:t>
            </a:r>
            <a:endParaRPr lang="en-IN" sz="2000"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8BB617B-6FCB-D206-9FC5-1600FF621CC6}"/>
                  </a:ext>
                </a:extLst>
              </p14:cNvPr>
              <p14:cNvContentPartPr/>
              <p14:nvPr/>
            </p14:nvContentPartPr>
            <p14:xfrm>
              <a:off x="947160" y="2055240"/>
              <a:ext cx="8903520" cy="3332880"/>
            </p14:xfrm>
          </p:contentPart>
        </mc:Choice>
        <mc:Fallback xmlns="">
          <p:pic>
            <p:nvPicPr>
              <p:cNvPr id="3" name="Ink 2">
                <a:extLst>
                  <a:ext uri="{FF2B5EF4-FFF2-40B4-BE49-F238E27FC236}">
                    <a16:creationId xmlns:a16="http://schemas.microsoft.com/office/drawing/2014/main" id="{58BB617B-6FCB-D206-9FC5-1600FF621CC6}"/>
                  </a:ext>
                </a:extLst>
              </p:cNvPr>
              <p:cNvPicPr/>
              <p:nvPr/>
            </p:nvPicPr>
            <p:blipFill>
              <a:blip r:embed="rId4"/>
              <a:stretch>
                <a:fillRect/>
              </a:stretch>
            </p:blipFill>
            <p:spPr>
              <a:xfrm>
                <a:off x="937800" y="2045880"/>
                <a:ext cx="8922240" cy="3351600"/>
              </a:xfrm>
              <a:prstGeom prst="rect">
                <a:avLst/>
              </a:prstGeom>
            </p:spPr>
          </p:pic>
        </mc:Fallback>
      </mc:AlternateContent>
    </p:spTree>
    <p:extLst>
      <p:ext uri="{BB962C8B-B14F-4D97-AF65-F5344CB8AC3E}">
        <p14:creationId xmlns:p14="http://schemas.microsoft.com/office/powerpoint/2010/main" val="1857701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solidFill>
                  <a:srgbClr val="FF0000"/>
                </a:solidFill>
                <a:latin typeface="Consolas" panose="020B0609020204030204" pitchFamily="49" charset="0"/>
              </a:rPr>
              <a:t>55 </a:t>
            </a:r>
            <a:r>
              <a:rPr lang="en-US" sz="1800" dirty="0">
                <a:latin typeface="Consolas" panose="020B0609020204030204" pitchFamily="49" charset="0"/>
              </a:rPr>
              <a:t>  22   85   95   92   17   99   62   93   19   27   57   63   30</a:t>
            </a:r>
            <a:endParaRPr lang="en-IN" sz="1800" dirty="0">
              <a:latin typeface="Consolas" panose="020B0609020204030204" pitchFamily="49" charset="0"/>
            </a:endParaRPr>
          </a:p>
        </p:txBody>
      </p:sp>
    </p:spTree>
    <p:extLst>
      <p:ext uri="{BB962C8B-B14F-4D97-AF65-F5344CB8AC3E}">
        <p14:creationId xmlns:p14="http://schemas.microsoft.com/office/powerpoint/2010/main" val="31945967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a:t>
            </a:r>
            <a:r>
              <a:rPr lang="en-US" sz="1800" dirty="0">
                <a:solidFill>
                  <a:srgbClr val="FF0000"/>
                </a:solidFill>
                <a:latin typeface="Consolas" panose="020B0609020204030204" pitchFamily="49" charset="0"/>
              </a:rPr>
              <a:t>22 </a:t>
            </a:r>
            <a:r>
              <a:rPr lang="en-US" sz="1800" dirty="0">
                <a:latin typeface="Consolas" panose="020B0609020204030204" pitchFamily="49" charset="0"/>
              </a:rPr>
              <a:t>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799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a:t>
            </a:r>
            <a:r>
              <a:rPr lang="en-US" sz="1800" dirty="0">
                <a:solidFill>
                  <a:srgbClr val="FF0000"/>
                </a:solidFill>
                <a:latin typeface="Consolas" panose="020B0609020204030204" pitchFamily="49" charset="0"/>
              </a:rPr>
              <a:t>85</a:t>
            </a:r>
            <a:r>
              <a:rPr lang="en-US" sz="1800" dirty="0">
                <a:latin typeface="Consolas" panose="020B0609020204030204" pitchFamily="49" charset="0"/>
              </a:rPr>
              <a:t>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67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4012-AF4E-53C5-733D-56A876CD1BBF}"/>
              </a:ext>
            </a:extLst>
          </p:cNvPr>
          <p:cNvSpPr>
            <a:spLocks noGrp="1"/>
          </p:cNvSpPr>
          <p:nvPr>
            <p:ph type="title"/>
          </p:nvPr>
        </p:nvSpPr>
        <p:spPr/>
        <p:txBody>
          <a:bodyPr/>
          <a:lstStyle/>
          <a:p>
            <a:r>
              <a:rPr lang="en-IN" dirty="0"/>
              <a:t>Search and update</a:t>
            </a:r>
          </a:p>
        </p:txBody>
      </p:sp>
      <p:sp>
        <p:nvSpPr>
          <p:cNvPr id="3" name="Content Placeholder 2">
            <a:extLst>
              <a:ext uri="{FF2B5EF4-FFF2-40B4-BE49-F238E27FC236}">
                <a16:creationId xmlns:a16="http://schemas.microsoft.com/office/drawing/2014/main" id="{F4B77ECB-0ADB-2D0A-50E4-18F985A1B4E3}"/>
              </a:ext>
            </a:extLst>
          </p:cNvPr>
          <p:cNvSpPr>
            <a:spLocks noGrp="1"/>
          </p:cNvSpPr>
          <p:nvPr>
            <p:ph idx="1"/>
          </p:nvPr>
        </p:nvSpPr>
        <p:spPr/>
        <p:txBody>
          <a:bodyPr/>
          <a:lstStyle/>
          <a:p>
            <a:r>
              <a:rPr lang="en-IN" dirty="0"/>
              <a:t>Why is search important?</a:t>
            </a:r>
          </a:p>
          <a:p>
            <a:pPr lvl="1"/>
            <a:r>
              <a:rPr lang="en-IN" dirty="0"/>
              <a:t>We do search all the time</a:t>
            </a:r>
          </a:p>
          <a:p>
            <a:pPr lvl="2"/>
            <a:r>
              <a:rPr lang="en-IN" dirty="0"/>
              <a:t>Web search engines (the input is the list of all web pages and their contents)</a:t>
            </a:r>
          </a:p>
          <a:p>
            <a:pPr lvl="2"/>
            <a:r>
              <a:rPr lang="en-IN" dirty="0"/>
              <a:t>Searching for a file on your system (the input is the list of all files and directories)</a:t>
            </a:r>
          </a:p>
          <a:p>
            <a:pPr lvl="2"/>
            <a:r>
              <a:rPr lang="en-IN" dirty="0"/>
              <a:t>YouTube (input is the list of the captions and descriptions of all videos)</a:t>
            </a:r>
          </a:p>
          <a:p>
            <a:pPr lvl="2"/>
            <a:r>
              <a:rPr lang="en-IN" dirty="0"/>
              <a:t>Twitter (searching for a particular hashtag)</a:t>
            </a:r>
          </a:p>
          <a:p>
            <a:pPr lvl="2"/>
            <a:endParaRPr lang="en-IN" dirty="0"/>
          </a:p>
          <a:p>
            <a:pPr lvl="1"/>
            <a:r>
              <a:rPr lang="en-IN" dirty="0"/>
              <a:t>In these applications, new contents are added or removed all the time</a:t>
            </a:r>
          </a:p>
          <a:p>
            <a:pPr lvl="2"/>
            <a:r>
              <a:rPr lang="en-IN" dirty="0"/>
              <a:t>search, delete, and insert usually go hand in hand</a:t>
            </a:r>
          </a:p>
          <a:p>
            <a:pPr lvl="2"/>
            <a:endParaRPr lang="en-IN" dirty="0"/>
          </a:p>
        </p:txBody>
      </p:sp>
    </p:spTree>
    <p:extLst>
      <p:ext uri="{BB962C8B-B14F-4D97-AF65-F5344CB8AC3E}">
        <p14:creationId xmlns:p14="http://schemas.microsoft.com/office/powerpoint/2010/main" val="42263190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a:t>
            </a:r>
            <a:r>
              <a:rPr lang="en-US" sz="1800" dirty="0">
                <a:solidFill>
                  <a:srgbClr val="FF0000"/>
                </a:solidFill>
                <a:latin typeface="Consolas" panose="020B0609020204030204" pitchFamily="49" charset="0"/>
              </a:rPr>
              <a:t>95</a:t>
            </a:r>
            <a:r>
              <a:rPr lang="en-US" sz="1800" dirty="0">
                <a:latin typeface="Consolas" panose="020B0609020204030204" pitchFamily="49" charset="0"/>
              </a:rPr>
              <a:t>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630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a:t>
            </a:r>
            <a:r>
              <a:rPr lang="en-US" sz="1800" dirty="0">
                <a:solidFill>
                  <a:srgbClr val="FF0000"/>
                </a:solidFill>
                <a:latin typeface="Consolas" panose="020B0609020204030204" pitchFamily="49" charset="0"/>
              </a:rPr>
              <a:t>92</a:t>
            </a:r>
            <a:r>
              <a:rPr lang="en-US" sz="1800" dirty="0">
                <a:latin typeface="Consolas" panose="020B0609020204030204" pitchFamily="49" charset="0"/>
              </a:rPr>
              <a:t>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9926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a:t>
            </a:r>
            <a:r>
              <a:rPr lang="en-US" sz="1800" dirty="0">
                <a:solidFill>
                  <a:srgbClr val="FF0000"/>
                </a:solidFill>
                <a:latin typeface="Consolas" panose="020B0609020204030204" pitchFamily="49" charset="0"/>
              </a:rPr>
              <a:t>17 </a:t>
            </a:r>
            <a:r>
              <a:rPr lang="en-US" sz="1800" dirty="0">
                <a:latin typeface="Consolas" panose="020B0609020204030204" pitchFamily="49" charset="0"/>
              </a:rPr>
              <a:t>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921306"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4244942"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0371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a:t>
            </a:r>
            <a:r>
              <a:rPr lang="en-US" sz="1800" dirty="0">
                <a:solidFill>
                  <a:srgbClr val="FF0000"/>
                </a:solidFill>
                <a:latin typeface="Consolas" panose="020B0609020204030204" pitchFamily="49" charset="0"/>
              </a:rPr>
              <a:t>99</a:t>
            </a:r>
            <a:r>
              <a:rPr lang="en-US" sz="1800" dirty="0">
                <a:latin typeface="Consolas" panose="020B0609020204030204" pitchFamily="49" charset="0"/>
              </a:rPr>
              <a:t>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921306"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4244942"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1405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a:t>
            </a:r>
            <a:r>
              <a:rPr lang="en-US" sz="1800" dirty="0">
                <a:solidFill>
                  <a:srgbClr val="FF0000"/>
                </a:solidFill>
                <a:latin typeface="Consolas" panose="020B0609020204030204" pitchFamily="49" charset="0"/>
              </a:rPr>
              <a:t>62 </a:t>
            </a:r>
            <a:r>
              <a:rPr lang="en-US" sz="1800" dirty="0">
                <a:latin typeface="Consolas" panose="020B0609020204030204" pitchFamily="49" charset="0"/>
              </a:rPr>
              <a:t>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921306"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4244942"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412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a:t>
            </a:r>
            <a:r>
              <a:rPr lang="en-US" sz="1800" dirty="0">
                <a:solidFill>
                  <a:srgbClr val="FF0000"/>
                </a:solidFill>
                <a:latin typeface="Consolas" panose="020B0609020204030204" pitchFamily="49" charset="0"/>
              </a:rPr>
              <a:t>93</a:t>
            </a:r>
            <a:r>
              <a:rPr lang="en-US" sz="1800" dirty="0">
                <a:latin typeface="Consolas" panose="020B0609020204030204" pitchFamily="49" charset="0"/>
              </a:rPr>
              <a:t>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921306"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4244942"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6332299" y="371239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318603" y="3570269"/>
            <a:ext cx="108487" cy="22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635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a:t>
            </a:r>
            <a:r>
              <a:rPr lang="en-US" sz="1800" dirty="0">
                <a:solidFill>
                  <a:srgbClr val="FF0000"/>
                </a:solidFill>
                <a:latin typeface="Consolas" panose="020B0609020204030204" pitchFamily="49" charset="0"/>
              </a:rPr>
              <a:t>19</a:t>
            </a:r>
            <a:r>
              <a:rPr lang="en-US" sz="1800" dirty="0">
                <a:latin typeface="Consolas" panose="020B0609020204030204" pitchFamily="49" charset="0"/>
              </a:rPr>
              <a:t>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921306"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4244942"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6332299" y="371239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318603" y="3570269"/>
            <a:ext cx="108487" cy="22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4392203"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23" name="Straight Arrow Connector 22">
            <a:extLst>
              <a:ext uri="{FF2B5EF4-FFF2-40B4-BE49-F238E27FC236}">
                <a16:creationId xmlns:a16="http://schemas.microsoft.com/office/drawing/2014/main" id="{9CD01B21-E187-95CE-78DB-FF9B653455A2}"/>
              </a:ext>
            </a:extLst>
          </p:cNvPr>
          <p:cNvCxnSpPr>
            <a:endCxn id="22" idx="1"/>
          </p:cNvCxnSpPr>
          <p:nvPr/>
        </p:nvCxnSpPr>
        <p:spPr>
          <a:xfrm>
            <a:off x="4345969" y="2811696"/>
            <a:ext cx="141025" cy="24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9660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a:t>
            </a:r>
            <a:r>
              <a:rPr lang="en-US" sz="1800" dirty="0">
                <a:solidFill>
                  <a:srgbClr val="FF0000"/>
                </a:solidFill>
                <a:latin typeface="Consolas" panose="020B0609020204030204" pitchFamily="49" charset="0"/>
              </a:rPr>
              <a:t>27</a:t>
            </a:r>
            <a:r>
              <a:rPr lang="en-US" sz="1800" dirty="0">
                <a:latin typeface="Consolas" panose="020B0609020204030204" pitchFamily="49" charset="0"/>
              </a:rPr>
              <a:t>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077135"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400771" y="1429055"/>
            <a:ext cx="810550"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530894"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854530"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6332299" y="371239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318603" y="3570269"/>
            <a:ext cx="108487" cy="22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4001787" y="303601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23" name="Straight Arrow Connector 22">
            <a:extLst>
              <a:ext uri="{FF2B5EF4-FFF2-40B4-BE49-F238E27FC236}">
                <a16:creationId xmlns:a16="http://schemas.microsoft.com/office/drawing/2014/main" id="{9CD01B21-E187-95CE-78DB-FF9B653455A2}"/>
              </a:ext>
            </a:extLst>
          </p:cNvPr>
          <p:cNvCxnSpPr>
            <a:endCxn id="22" idx="1"/>
          </p:cNvCxnSpPr>
          <p:nvPr/>
        </p:nvCxnSpPr>
        <p:spPr>
          <a:xfrm>
            <a:off x="3955553" y="2873340"/>
            <a:ext cx="141025" cy="24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4435015" y="225688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4400771" y="2196959"/>
            <a:ext cx="129035" cy="14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9590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a:t>
            </a:r>
            <a:r>
              <a:rPr lang="en-US" sz="1800" dirty="0">
                <a:solidFill>
                  <a:srgbClr val="FF0000"/>
                </a:solidFill>
                <a:latin typeface="Consolas" panose="020B0609020204030204" pitchFamily="49" charset="0"/>
              </a:rPr>
              <a:t>57</a:t>
            </a:r>
            <a:r>
              <a:rPr lang="en-US" sz="1800" dirty="0">
                <a:latin typeface="Consolas" panose="020B0609020204030204" pitchFamily="49" charset="0"/>
              </a:rPr>
              <a:t>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077135"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400771" y="1429055"/>
            <a:ext cx="810550"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530894"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854530"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6332299" y="371239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318603" y="3570269"/>
            <a:ext cx="108487" cy="22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4001787" y="303601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23" name="Straight Arrow Connector 22">
            <a:extLst>
              <a:ext uri="{FF2B5EF4-FFF2-40B4-BE49-F238E27FC236}">
                <a16:creationId xmlns:a16="http://schemas.microsoft.com/office/drawing/2014/main" id="{9CD01B21-E187-95CE-78DB-FF9B653455A2}"/>
              </a:ext>
            </a:extLst>
          </p:cNvPr>
          <p:cNvCxnSpPr>
            <a:endCxn id="22" idx="1"/>
          </p:cNvCxnSpPr>
          <p:nvPr/>
        </p:nvCxnSpPr>
        <p:spPr>
          <a:xfrm>
            <a:off x="3955553" y="2873340"/>
            <a:ext cx="141025" cy="24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4435015" y="225688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4400771" y="2196959"/>
            <a:ext cx="129035" cy="14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44355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cxnSp>
        <p:nvCxnSpPr>
          <p:cNvPr id="27" name="Straight Arrow Connector 26">
            <a:extLst>
              <a:ext uri="{FF2B5EF4-FFF2-40B4-BE49-F238E27FC236}">
                <a16:creationId xmlns:a16="http://schemas.microsoft.com/office/drawing/2014/main" id="{ED04BB6C-F926-1C43-F3F9-12D85F446BCB}"/>
              </a:ext>
            </a:extLst>
          </p:cNvPr>
          <p:cNvCxnSpPr>
            <a:endCxn id="26" idx="0"/>
          </p:cNvCxnSpPr>
          <p:nvPr/>
        </p:nvCxnSpPr>
        <p:spPr>
          <a:xfrm flipH="1">
            <a:off x="5328862" y="2873340"/>
            <a:ext cx="219183" cy="570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1638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a:t>
            </a:r>
            <a:r>
              <a:rPr lang="en-US" sz="1800" dirty="0">
                <a:solidFill>
                  <a:srgbClr val="FF0000"/>
                </a:solidFill>
                <a:latin typeface="Consolas" panose="020B0609020204030204" pitchFamily="49" charset="0"/>
              </a:rPr>
              <a:t>63</a:t>
            </a:r>
            <a:r>
              <a:rPr lang="en-US" sz="1800" dirty="0">
                <a:latin typeface="Consolas" panose="020B0609020204030204" pitchFamily="49" charset="0"/>
              </a:rPr>
              <a:t>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077135"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400771" y="1429055"/>
            <a:ext cx="810550"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756961"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475541"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375109"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698745" y="2730447"/>
            <a:ext cx="153007"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530894"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854530"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340881"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309442"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6887101" y="371239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698745" y="3570269"/>
            <a:ext cx="283147" cy="22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4001787" y="303601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23" name="Straight Arrow Connector 22">
            <a:extLst>
              <a:ext uri="{FF2B5EF4-FFF2-40B4-BE49-F238E27FC236}">
                <a16:creationId xmlns:a16="http://schemas.microsoft.com/office/drawing/2014/main" id="{9CD01B21-E187-95CE-78DB-FF9B653455A2}"/>
              </a:ext>
            </a:extLst>
          </p:cNvPr>
          <p:cNvCxnSpPr>
            <a:endCxn id="22" idx="1"/>
          </p:cNvCxnSpPr>
          <p:nvPr/>
        </p:nvCxnSpPr>
        <p:spPr>
          <a:xfrm>
            <a:off x="3955553" y="2873340"/>
            <a:ext cx="141025" cy="24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4435015" y="225688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4400771" y="2196959"/>
            <a:ext cx="129035" cy="14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44355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cxnSp>
        <p:nvCxnSpPr>
          <p:cNvPr id="27" name="Straight Arrow Connector 26">
            <a:extLst>
              <a:ext uri="{FF2B5EF4-FFF2-40B4-BE49-F238E27FC236}">
                <a16:creationId xmlns:a16="http://schemas.microsoft.com/office/drawing/2014/main" id="{ED04BB6C-F926-1C43-F3F9-12D85F446BCB}"/>
              </a:ext>
            </a:extLst>
          </p:cNvPr>
          <p:cNvCxnSpPr>
            <a:endCxn id="26" idx="0"/>
          </p:cNvCxnSpPr>
          <p:nvPr/>
        </p:nvCxnSpPr>
        <p:spPr>
          <a:xfrm flipH="1">
            <a:off x="5328862" y="2873340"/>
            <a:ext cx="219183" cy="570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CF45F308-06E6-3FAB-C021-2BD9105E5DFC}"/>
              </a:ext>
            </a:extLst>
          </p:cNvPr>
          <p:cNvSpPr/>
          <p:nvPr/>
        </p:nvSpPr>
        <p:spPr>
          <a:xfrm>
            <a:off x="5775784" y="344355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429800" cy="55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26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A218-F753-F776-9023-0803576AE5DF}"/>
              </a:ext>
            </a:extLst>
          </p:cNvPr>
          <p:cNvSpPr>
            <a:spLocks noGrp="1"/>
          </p:cNvSpPr>
          <p:nvPr>
            <p:ph type="title"/>
          </p:nvPr>
        </p:nvSpPr>
        <p:spPr/>
        <p:txBody>
          <a:bodyPr/>
          <a:lstStyle/>
          <a:p>
            <a:r>
              <a:rPr lang="en-IN" dirty="0"/>
              <a:t>Search and update</a:t>
            </a:r>
          </a:p>
        </p:txBody>
      </p:sp>
      <p:sp>
        <p:nvSpPr>
          <p:cNvPr id="3" name="Content Placeholder 2">
            <a:extLst>
              <a:ext uri="{FF2B5EF4-FFF2-40B4-BE49-F238E27FC236}">
                <a16:creationId xmlns:a16="http://schemas.microsoft.com/office/drawing/2014/main" id="{62DA0CC7-DFFD-853C-E04B-AC7205C9D986}"/>
              </a:ext>
            </a:extLst>
          </p:cNvPr>
          <p:cNvSpPr>
            <a:spLocks noGrp="1"/>
          </p:cNvSpPr>
          <p:nvPr>
            <p:ph idx="1"/>
          </p:nvPr>
        </p:nvSpPr>
        <p:spPr/>
        <p:txBody>
          <a:bodyPr/>
          <a:lstStyle/>
          <a:p>
            <a:r>
              <a:rPr lang="en-IN" dirty="0"/>
              <a:t>We can’t do search and update (insert or delete) operations simultaneously in O(log n) time using linear data structures </a:t>
            </a:r>
            <a:r>
              <a:rPr lang="en-IN" dirty="0">
                <a:sym typeface="Wingdings" panose="05000000000000000000" pitchFamily="2" charset="2"/>
              </a:rPr>
              <a:t></a:t>
            </a:r>
            <a:endParaRPr lang="en-IN" dirty="0"/>
          </a:p>
          <a:p>
            <a:endParaRPr lang="en-IN" dirty="0"/>
          </a:p>
          <a:p>
            <a:r>
              <a:rPr lang="en-IN" dirty="0"/>
              <a:t>A non-linear (</a:t>
            </a:r>
            <a:r>
              <a:rPr lang="en-US" dirty="0"/>
              <a:t>hierarchical</a:t>
            </a:r>
            <a:r>
              <a:rPr lang="en-IN" dirty="0"/>
              <a:t>) data structure called a </a:t>
            </a:r>
            <a:r>
              <a:rPr lang="en-IN" dirty="0">
                <a:solidFill>
                  <a:schemeClr val="accent1"/>
                </a:solidFill>
              </a:rPr>
              <a:t>tree</a:t>
            </a:r>
            <a:r>
              <a:rPr lang="en-IN" dirty="0"/>
              <a:t> is used to perform all these operations in O(log n)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38214531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a:t>
            </a:r>
            <a:r>
              <a:rPr lang="en-US" sz="1800" dirty="0">
                <a:solidFill>
                  <a:srgbClr val="FF0000"/>
                </a:solidFill>
                <a:latin typeface="Consolas" panose="020B0609020204030204" pitchFamily="49" charset="0"/>
              </a:rPr>
              <a:t>30</a:t>
            </a:r>
            <a:endParaRPr lang="en-IN" sz="1800"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3219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BST insertion (recursive algorithm)</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p:txBody>
          <a:bodyPr/>
          <a:lstStyle/>
          <a:p>
            <a:r>
              <a:rPr lang="en-US" sz="2400" dirty="0">
                <a:solidFill>
                  <a:schemeClr val="accent1"/>
                </a:solidFill>
              </a:rPr>
              <a:t>insert</a:t>
            </a:r>
            <a:r>
              <a:rPr lang="en-US" sz="2400" dirty="0"/>
              <a:t> returns the root (possibly new) of the tree after inserting a node with a given value (</a:t>
            </a:r>
            <a:r>
              <a:rPr lang="en-US" sz="2400" dirty="0" err="1">
                <a:solidFill>
                  <a:schemeClr val="accent1"/>
                </a:solidFill>
              </a:rPr>
              <a:t>val</a:t>
            </a:r>
            <a:r>
              <a:rPr lang="en-US" sz="2400" dirty="0"/>
              <a:t>) (we are assuming </a:t>
            </a:r>
            <a:r>
              <a:rPr lang="en-US" sz="2400" dirty="0" err="1">
                <a:solidFill>
                  <a:schemeClr val="accent1"/>
                </a:solidFill>
              </a:rPr>
              <a:t>val</a:t>
            </a:r>
            <a:r>
              <a:rPr lang="en-US" sz="2400" dirty="0"/>
              <a:t> is also the </a:t>
            </a:r>
            <a:r>
              <a:rPr lang="en-US" sz="2400" dirty="0">
                <a:solidFill>
                  <a:schemeClr val="accent1"/>
                </a:solidFill>
              </a:rPr>
              <a:t>key</a:t>
            </a:r>
            <a:r>
              <a:rPr lang="en-US" sz="2400" dirty="0"/>
              <a:t>)</a:t>
            </a:r>
          </a:p>
          <a:p>
            <a:r>
              <a:rPr lang="en-US" dirty="0"/>
              <a:t>Recursive step</a:t>
            </a:r>
          </a:p>
          <a:p>
            <a:pPr lvl="2"/>
            <a:endParaRPr lang="en-US" dirty="0"/>
          </a:p>
          <a:p>
            <a:pPr lvl="2"/>
            <a:endParaRPr lang="en-US" dirty="0"/>
          </a:p>
          <a:p>
            <a:pPr lvl="2"/>
            <a:endParaRPr lang="en-US" dirty="0"/>
          </a:p>
          <a:p>
            <a:pPr lvl="2"/>
            <a:endParaRPr lang="en-US" dirty="0"/>
          </a:p>
          <a:p>
            <a:pPr lvl="2"/>
            <a:endParaRPr lang="en-US" dirty="0"/>
          </a:p>
          <a:p>
            <a:r>
              <a:rPr lang="en-US" dirty="0"/>
              <a:t>Base step</a:t>
            </a:r>
          </a:p>
          <a:p>
            <a:pPr lvl="2"/>
            <a:endParaRPr lang="en-US" dirty="0">
              <a:latin typeface="Consolas" panose="020B0609020204030204" pitchFamily="49" charset="0"/>
            </a:endParaRPr>
          </a:p>
          <a:p>
            <a:endParaRPr lang="en-IN" dirty="0">
              <a:latin typeface="Consolas" panose="020B0609020204030204" pitchFamily="49" charset="0"/>
            </a:endParaRPr>
          </a:p>
          <a:p>
            <a:pPr lvl="1"/>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4F1AD32-1221-F6D4-C245-80CD16C61A32}"/>
                  </a:ext>
                </a:extLst>
              </p14:cNvPr>
              <p14:cNvContentPartPr/>
              <p14:nvPr/>
            </p14:nvContentPartPr>
            <p14:xfrm>
              <a:off x="2986920" y="2669760"/>
              <a:ext cx="7336440" cy="3216600"/>
            </p14:xfrm>
          </p:contentPart>
        </mc:Choice>
        <mc:Fallback xmlns="">
          <p:pic>
            <p:nvPicPr>
              <p:cNvPr id="4" name="Ink 3">
                <a:extLst>
                  <a:ext uri="{FF2B5EF4-FFF2-40B4-BE49-F238E27FC236}">
                    <a16:creationId xmlns:a16="http://schemas.microsoft.com/office/drawing/2014/main" id="{E4F1AD32-1221-F6D4-C245-80CD16C61A32}"/>
                  </a:ext>
                </a:extLst>
              </p:cNvPr>
              <p:cNvPicPr/>
              <p:nvPr/>
            </p:nvPicPr>
            <p:blipFill>
              <a:blip r:embed="rId4"/>
              <a:stretch>
                <a:fillRect/>
              </a:stretch>
            </p:blipFill>
            <p:spPr>
              <a:xfrm>
                <a:off x="2977560" y="2660400"/>
                <a:ext cx="7355160" cy="3235320"/>
              </a:xfrm>
              <a:prstGeom prst="rect">
                <a:avLst/>
              </a:prstGeom>
            </p:spPr>
          </p:pic>
        </mc:Fallback>
      </mc:AlternateContent>
    </p:spTree>
    <p:extLst>
      <p:ext uri="{BB962C8B-B14F-4D97-AF65-F5344CB8AC3E}">
        <p14:creationId xmlns:p14="http://schemas.microsoft.com/office/powerpoint/2010/main" val="301560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8A41-0F31-755C-9176-3523483F4AC9}"/>
              </a:ext>
            </a:extLst>
          </p:cNvPr>
          <p:cNvSpPr>
            <a:spLocks noGrp="1"/>
          </p:cNvSpPr>
          <p:nvPr>
            <p:ph type="title"/>
          </p:nvPr>
        </p:nvSpPr>
        <p:spPr/>
        <p:txBody>
          <a:bodyPr/>
          <a:lstStyle/>
          <a:p>
            <a:r>
              <a:rPr lang="en-IN" dirty="0"/>
              <a:t>Tree</a:t>
            </a:r>
          </a:p>
        </p:txBody>
      </p:sp>
      <p:sp>
        <p:nvSpPr>
          <p:cNvPr id="3" name="Text Placeholder 2">
            <a:extLst>
              <a:ext uri="{FF2B5EF4-FFF2-40B4-BE49-F238E27FC236}">
                <a16:creationId xmlns:a16="http://schemas.microsoft.com/office/drawing/2014/main" id="{A8ADA7FF-A877-3106-ACC7-8ADF86CF5EF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55874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8865</TotalTime>
  <Words>4200</Words>
  <Application>Microsoft Office PowerPoint</Application>
  <PresentationFormat>Widescreen</PresentationFormat>
  <Paragraphs>789</Paragraphs>
  <Slides>81</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Calibri (Body)</vt:lpstr>
      <vt:lpstr>Calibri Light</vt:lpstr>
      <vt:lpstr>Cambria Math</vt:lpstr>
      <vt:lpstr>Consolas</vt:lpstr>
      <vt:lpstr>Office Theme</vt:lpstr>
      <vt:lpstr>PowerPoint Presentation</vt:lpstr>
      <vt:lpstr>Today’s topics</vt:lpstr>
      <vt:lpstr>References</vt:lpstr>
      <vt:lpstr>Linear data structures</vt:lpstr>
      <vt:lpstr>Linear data structures</vt:lpstr>
      <vt:lpstr>O(n) vs O(log(n))</vt:lpstr>
      <vt:lpstr>Search and update</vt:lpstr>
      <vt:lpstr>Search and update</vt:lpstr>
      <vt:lpstr>Tree</vt:lpstr>
      <vt:lpstr>Tree structure</vt:lpstr>
      <vt:lpstr>Family tree (Ramayana)</vt:lpstr>
      <vt:lpstr>Terminology</vt:lpstr>
      <vt:lpstr>Family tree (Ramayana)</vt:lpstr>
      <vt:lpstr>Terminology</vt:lpstr>
      <vt:lpstr>Family tree (Ramayana)</vt:lpstr>
      <vt:lpstr>Terminology</vt:lpstr>
      <vt:lpstr>Family tree (Ramayana)</vt:lpstr>
      <vt:lpstr>Terminology</vt:lpstr>
      <vt:lpstr>Family tree (Ramayana)</vt:lpstr>
      <vt:lpstr>Terminology</vt:lpstr>
      <vt:lpstr>Family tree (Ramayana)</vt:lpstr>
      <vt:lpstr>Depth vs. Height</vt:lpstr>
      <vt:lpstr>Terminology</vt:lpstr>
      <vt:lpstr>Family tree (Ramayana)</vt:lpstr>
      <vt:lpstr>Binary tree</vt:lpstr>
      <vt:lpstr>Binary tree</vt:lpstr>
      <vt:lpstr>Binary tree</vt:lpstr>
      <vt:lpstr>Type (Binary Tree)</vt:lpstr>
      <vt:lpstr>Complete binary tree</vt:lpstr>
      <vt:lpstr>Complete binary tree</vt:lpstr>
      <vt:lpstr>Height = f(number of nodes)</vt:lpstr>
      <vt:lpstr>Height = f(number of nodes)</vt:lpstr>
      <vt:lpstr>Height = f(number of nodes)</vt:lpstr>
      <vt:lpstr>Skewed tree</vt:lpstr>
      <vt:lpstr>Tree traversal</vt:lpstr>
      <vt:lpstr>Tree traversal</vt:lpstr>
      <vt:lpstr>Preorder traversal</vt:lpstr>
      <vt:lpstr>Preorder</vt:lpstr>
      <vt:lpstr>Inorder traversal</vt:lpstr>
      <vt:lpstr>Inorder</vt:lpstr>
      <vt:lpstr>Postorder traversal</vt:lpstr>
      <vt:lpstr>Postorder</vt:lpstr>
      <vt:lpstr>Preorder traversal</vt:lpstr>
      <vt:lpstr>Inorder traversal</vt:lpstr>
      <vt:lpstr>Postorder traversal</vt:lpstr>
      <vt:lpstr>Reconstructing binary tree</vt:lpstr>
      <vt:lpstr>Reconstructing binary tree</vt:lpstr>
      <vt:lpstr>Exercise</vt:lpstr>
      <vt:lpstr>Tree algorithms</vt:lpstr>
      <vt:lpstr>Height of a binary tree</vt:lpstr>
      <vt:lpstr>Height of a binary tree</vt:lpstr>
      <vt:lpstr>Height of a binary tree</vt:lpstr>
      <vt:lpstr>Count the number of nodes </vt:lpstr>
      <vt:lpstr>Count the number of nodes </vt:lpstr>
      <vt:lpstr>Count the number of nodes</vt:lpstr>
      <vt:lpstr>Binary search tree</vt:lpstr>
      <vt:lpstr>Binary search tree (BST)</vt:lpstr>
      <vt:lpstr>BST</vt:lpstr>
      <vt:lpstr>BST</vt:lpstr>
      <vt:lpstr>BST</vt:lpstr>
      <vt:lpstr>BST</vt:lpstr>
      <vt:lpstr>BST ADT</vt:lpstr>
      <vt:lpstr>BST</vt:lpstr>
      <vt:lpstr>Insertion</vt:lpstr>
      <vt:lpstr>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 (recursive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302</cp:revision>
  <dcterms:created xsi:type="dcterms:W3CDTF">2022-04-29T05:38:30Z</dcterms:created>
  <dcterms:modified xsi:type="dcterms:W3CDTF">2023-04-12T07:31:45Z</dcterms:modified>
</cp:coreProperties>
</file>