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2.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3.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ink/ink4.xml" ContentType="application/inkml+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ink/ink5.xml" ContentType="application/inkml+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ink/ink6.xml" ContentType="application/inkml+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ink/ink7.xml" ContentType="application/inkml+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ink/ink8.xml" ContentType="application/inkml+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ink/ink9.xml" ContentType="application/inkml+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ink/ink10.xml" ContentType="application/inkml+xml"/>
  <Override PartName="/ppt/notesSlides/notesSlide71.xml" ContentType="application/vnd.openxmlformats-officedocument.presentationml.notesSlide+xml"/>
  <Override PartName="/ppt/ink/ink11.xml" ContentType="application/inkml+xml"/>
  <Override PartName="/ppt/notesSlides/notesSlide72.xml" ContentType="application/vnd.openxmlformats-officedocument.presentationml.notesSlide+xml"/>
  <Override PartName="/ppt/ink/ink12.xml" ContentType="application/inkml+xml"/>
  <Override PartName="/ppt/notesSlides/notesSlide73.xml" ContentType="application/vnd.openxmlformats-officedocument.presentationml.notesSlide+xml"/>
  <Override PartName="/ppt/ink/ink13.xml" ContentType="application/inkml+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ink/ink14.xml" ContentType="application/inkml+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ink/ink15.xml" ContentType="application/inkml+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ink/ink16.xml" ContentType="application/inkml+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ink/ink17.xml" ContentType="application/inkml+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ink/ink18.xml" ContentType="application/inkml+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ink/ink19.xml" ContentType="application/inkml+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ink/ink20.xml" ContentType="application/inkml+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ink/ink21.xml" ContentType="application/inkml+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ink/ink22.xml" ContentType="application/inkml+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2"/>
  </p:notesMasterIdLst>
  <p:sldIdLst>
    <p:sldId id="256" r:id="rId2"/>
    <p:sldId id="947" r:id="rId3"/>
    <p:sldId id="1056" r:id="rId4"/>
    <p:sldId id="958" r:id="rId5"/>
    <p:sldId id="956" r:id="rId6"/>
    <p:sldId id="959" r:id="rId7"/>
    <p:sldId id="960" r:id="rId8"/>
    <p:sldId id="961" r:id="rId9"/>
    <p:sldId id="962" r:id="rId10"/>
    <p:sldId id="963" r:id="rId11"/>
    <p:sldId id="964" r:id="rId12"/>
    <p:sldId id="965" r:id="rId13"/>
    <p:sldId id="966" r:id="rId14"/>
    <p:sldId id="967" r:id="rId15"/>
    <p:sldId id="968" r:id="rId16"/>
    <p:sldId id="969" r:id="rId17"/>
    <p:sldId id="970" r:id="rId18"/>
    <p:sldId id="971" r:id="rId19"/>
    <p:sldId id="986" r:id="rId20"/>
    <p:sldId id="985" r:id="rId21"/>
    <p:sldId id="1071" r:id="rId22"/>
    <p:sldId id="1072" r:id="rId23"/>
    <p:sldId id="987" r:id="rId24"/>
    <p:sldId id="972" r:id="rId25"/>
    <p:sldId id="1062" r:id="rId26"/>
    <p:sldId id="1016" r:id="rId27"/>
    <p:sldId id="994" r:id="rId28"/>
    <p:sldId id="995" r:id="rId29"/>
    <p:sldId id="996" r:id="rId30"/>
    <p:sldId id="997" r:id="rId31"/>
    <p:sldId id="998" r:id="rId32"/>
    <p:sldId id="999" r:id="rId33"/>
    <p:sldId id="1002" r:id="rId34"/>
    <p:sldId id="1063" r:id="rId35"/>
    <p:sldId id="1069" r:id="rId36"/>
    <p:sldId id="1070" r:id="rId37"/>
    <p:sldId id="1003" r:id="rId38"/>
    <p:sldId id="1004" r:id="rId39"/>
    <p:sldId id="1064" r:id="rId40"/>
    <p:sldId id="1006" r:id="rId41"/>
    <p:sldId id="1007" r:id="rId42"/>
    <p:sldId id="1008" r:id="rId43"/>
    <p:sldId id="1009" r:id="rId44"/>
    <p:sldId id="1010" r:id="rId45"/>
    <p:sldId id="1011" r:id="rId46"/>
    <p:sldId id="1065" r:id="rId47"/>
    <p:sldId id="1017" r:id="rId48"/>
    <p:sldId id="976" r:id="rId49"/>
    <p:sldId id="979" r:id="rId50"/>
    <p:sldId id="977" r:id="rId51"/>
    <p:sldId id="1012" r:id="rId52"/>
    <p:sldId id="978" r:id="rId53"/>
    <p:sldId id="1013" r:id="rId54"/>
    <p:sldId id="980" r:id="rId55"/>
    <p:sldId id="981" r:id="rId56"/>
    <p:sldId id="982" r:id="rId57"/>
    <p:sldId id="983" r:id="rId58"/>
    <p:sldId id="1066" r:id="rId59"/>
    <p:sldId id="1067" r:id="rId60"/>
    <p:sldId id="984" r:id="rId61"/>
    <p:sldId id="990" r:id="rId62"/>
    <p:sldId id="989" r:id="rId63"/>
    <p:sldId id="1068" r:id="rId64"/>
    <p:sldId id="992" r:id="rId65"/>
    <p:sldId id="988" r:id="rId66"/>
    <p:sldId id="991" r:id="rId67"/>
    <p:sldId id="1078" r:id="rId68"/>
    <p:sldId id="318" r:id="rId69"/>
    <p:sldId id="1019" r:id="rId70"/>
    <p:sldId id="1074" r:id="rId71"/>
    <p:sldId id="1075" r:id="rId72"/>
    <p:sldId id="1076" r:id="rId73"/>
    <p:sldId id="1077" r:id="rId74"/>
    <p:sldId id="1094" r:id="rId75"/>
    <p:sldId id="1095" r:id="rId76"/>
    <p:sldId id="1096" r:id="rId77"/>
    <p:sldId id="1073" r:id="rId78"/>
    <p:sldId id="1101" r:id="rId79"/>
    <p:sldId id="1079" r:id="rId80"/>
    <p:sldId id="1085" r:id="rId81"/>
    <p:sldId id="1080" r:id="rId82"/>
    <p:sldId id="1084" r:id="rId83"/>
    <p:sldId id="1087" r:id="rId84"/>
    <p:sldId id="1086" r:id="rId85"/>
    <p:sldId id="1081" r:id="rId86"/>
    <p:sldId id="1082" r:id="rId87"/>
    <p:sldId id="1088" r:id="rId88"/>
    <p:sldId id="1089" r:id="rId89"/>
    <p:sldId id="1102" r:id="rId90"/>
    <p:sldId id="1083" r:id="rId91"/>
    <p:sldId id="1090" r:id="rId92"/>
    <p:sldId id="1091" r:id="rId93"/>
    <p:sldId id="1103" r:id="rId94"/>
    <p:sldId id="320" r:id="rId95"/>
    <p:sldId id="321" r:id="rId96"/>
    <p:sldId id="319" r:id="rId97"/>
    <p:sldId id="1093" r:id="rId98"/>
    <p:sldId id="1097" r:id="rId99"/>
    <p:sldId id="266" r:id="rId100"/>
    <p:sldId id="314" r:id="rId101"/>
    <p:sldId id="267" r:id="rId102"/>
    <p:sldId id="315" r:id="rId103"/>
    <p:sldId id="268" r:id="rId104"/>
    <p:sldId id="316" r:id="rId105"/>
    <p:sldId id="269" r:id="rId106"/>
    <p:sldId id="317" r:id="rId107"/>
    <p:sldId id="1104" r:id="rId108"/>
    <p:sldId id="271" r:id="rId109"/>
    <p:sldId id="303" r:id="rId110"/>
    <p:sldId id="304" r:id="rId111"/>
    <p:sldId id="305" r:id="rId112"/>
    <p:sldId id="306" r:id="rId113"/>
    <p:sldId id="272" r:id="rId114"/>
    <p:sldId id="273" r:id="rId115"/>
    <p:sldId id="274" r:id="rId116"/>
    <p:sldId id="275" r:id="rId117"/>
    <p:sldId id="276" r:id="rId118"/>
    <p:sldId id="277" r:id="rId119"/>
    <p:sldId id="278" r:id="rId120"/>
    <p:sldId id="279" r:id="rId121"/>
    <p:sldId id="280" r:id="rId122"/>
    <p:sldId id="281" r:id="rId123"/>
    <p:sldId id="282" r:id="rId124"/>
    <p:sldId id="283" r:id="rId125"/>
    <p:sldId id="284" r:id="rId126"/>
    <p:sldId id="285" r:id="rId127"/>
    <p:sldId id="286" r:id="rId128"/>
    <p:sldId id="287" r:id="rId129"/>
    <p:sldId id="288" r:id="rId130"/>
    <p:sldId id="289" r:id="rId1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410" autoAdjust="0"/>
  </p:normalViewPr>
  <p:slideViewPr>
    <p:cSldViewPr snapToGrid="0">
      <p:cViewPr varScale="1">
        <p:scale>
          <a:sx n="60" d="100"/>
          <a:sy n="60" d="100"/>
        </p:scale>
        <p:origin x="908" y="48"/>
      </p:cViewPr>
      <p:guideLst/>
    </p:cSldViewPr>
  </p:slideViewPr>
  <p:outlineViewPr>
    <p:cViewPr>
      <p:scale>
        <a:sx n="33" d="100"/>
        <a:sy n="33" d="100"/>
      </p:scale>
      <p:origin x="0" y="-16864"/>
    </p:cViewPr>
  </p:outlineViewPr>
  <p:notesTextViewPr>
    <p:cViewPr>
      <p:scale>
        <a:sx n="3" d="2"/>
        <a:sy n="3" d="2"/>
      </p:scale>
      <p:origin x="0" y="-676"/>
    </p:cViewPr>
  </p:notesTextViewPr>
  <p:notesViewPr>
    <p:cSldViewPr snapToGrid="0">
      <p:cViewPr varScale="1">
        <p:scale>
          <a:sx n="53" d="100"/>
          <a:sy n="53" d="100"/>
        </p:scale>
        <p:origin x="2648" y="32"/>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4T04:00:54.287"/>
    </inkml:context>
    <inkml:brush xml:id="br0">
      <inkml:brushProperty name="width" value="0.05292" units="cm"/>
      <inkml:brushProperty name="height" value="0.05292" units="cm"/>
      <inkml:brushProperty name="color" value="#FF0000"/>
    </inkml:brush>
  </inkml:definitions>
  <inkml:trace contextRef="#ctx0" brushRef="#br0">12039 6870 228 0,'0'0'40'0,"0"0"-19"15,0 0-2-15,0 0 6 0,0 0 5 0,0 0-2 0,0 0 3 16,0 0-2-16,19-43-1 0,-17 40-2 16,-2-3-3-16,0 3 3 0,0 1 0 15,0-2-4-15,-5 2 0 0,1-1-6 16,-2 0-3-16,-6 1-5 0,1-1 1 15,-3 2-4-15,-1-2 0 0,5 1-1 16,-4 2-1-16,1 2 3 0,3-1-3 16,-5 4 2-16,3 2-3 0,0 3 0 0,-5 2-2 15,9 1 0-15,-9 3-1 0,5 3 1 16,-5 1 0-16,3 1 0 16,-1 2 0-16,-1-1 0 15,6 4 0-15,-7 1 0 0,7 1 0 0,-7 3 0 16,5 1 0-16,3 1 0 0,-1 0 0 15,0-1 0-15,6 2 1 0,4 3-1 0,0 0-1 16,2 3-1-16,8-3 2 16,7 2 0-16,-5-2-1 0,9-1 1 0,1-1 0 15,5-3-1-15,4-2 1 0,0 1 0 0,4-5-1 16,1 2 0-16,3-3 0 16,4-3 1-16,-6-3-1 0,9-4 1 15,1-3 1-15,-3-4-1 16,10-3 0-16,-3-4 1 0,5-2-1 15,6-2 3-15,0-5-2 16,4-5-1-16,5-1-1 0,-3-5 1 0,-2-2 2 0,0-6 1 0,-4 0 2 16,-8-2 4-16,-5-4-1 0,-7 1-2 15,-5-3 3 1,-4-3 3-16,-8 1-1 0,-2-2-1 0,-11-5 1 0,-4-1 2 0,-6-7 0 16,-4-3 1-16,-10-5-6 15,-11 0-5-15,-6-2 0 0,-8 4-1 0,-4 2-1 16,-7 5-1-16,-6 2 2 0,-4 9-2 31,-1 5 0-31,-1 6 0 0,0 6 0 0,-2 5 0 0,2 3-2 16,6 6-2-1,0 4-4-15,-6 5 1 0,2 4-8 16,-2 8-10-16,-4 7-8 0,-2 8-15 16,0 7 0-16,0 4-13 0,-2 5-46 15,-3 2-43-15</inkml:trace>
  <inkml:trace contextRef="#ctx0" brushRef="#br0" timeOffset="505.28">11993 7057 294 0,'0'0'57'0,"0"0"-26"16,0 0 0-16,0 0 8 0,0 0-3 15,0 0-11-15,0 0-5 0,5 0 0 16,-3 0-2-16,2 0-3 0,0-3-3 15,6 1-1-15,-1-1-2 0,5-2 2 16,3-1 3-16,9-1-2 0,3-4 1 0,2 1-4 16,4-3-3-16,1 3-4 0,-5 1-1 15,-5 1-1-15,-1 2 1 0,-6 1-1 16,-9 2-11-16,-6 0-16 0,-2 3-10 16,-4 0-22-16,-8 1-19 0,-9 6-22 15,1-1-125-15</inkml:trace>
  <inkml:trace contextRef="#ctx0" brushRef="#br0" timeOffset="979.48">12041 7053 387 0,'0'0'58'0,"0"0"-24"0,0 0 19 16,0 0 3-16,0 0-23 0,0 0-11 0,0 0-5 15,0 0-2-15,0 0-6 0,-2 1-4 16,2 4-4-16,0 1 0 0,0 2-1 15,0 2 2-15,0-1-1 0,0 2-1 16,0 1 0-16,0 0 1 0,0 0-1 16,0-1 0-16,0 0 1 0,0-1-1 15,0-2 0-15,-2 3 0 0,0-2-2 16,0-1-2-16,2-2 0 0,0-1 0 16,0-2-1-16,0 0 0 0,0 0 1 15,0-1 0-15,0 1 3 0,0-2-1 16,0-1 2-16,0 0 0 0,0 0 0 15,0-1 0-15,2-3 0 0,4 1-1 0,2-1 1 16,-2 1 0-16,9 0 0 0,4 1 4 16,3-1-1-16,3 2 3 15,4 0 1-15,2 2 0 0,4 5 0 16,-4 1-2-16,0 3-1 0,-4 4 2 16,-4-1-3-16,-11 3-2 0,1 0-1 0,-1 1 1 15,-10 2-1-15,2-3 0 0,-4-1 0 0,0-2 0 16,-4 1 2-1,-10-3 0-15,-1-2 0 0,-6 1 1 0,-1-1 0 16,-5-1-3-16,-4 0-2 0,0-2-3 16,4-1-9-16,0-2-7 0,6-1-3 15,-3 0 1-15,9-2-8 0,3 0-29 0,3-4-6 16,3-7-14 0,-2-1-14-16,4-6-31 0,4-3-31 0</inkml:trace>
  <inkml:trace contextRef="#ctx0" brushRef="#br0" timeOffset="1325.72">12518 7096 260 0,'0'0'34'0,"0"0"2"0,0 0 13 15,0 0-8-15,0 0-15 0,-49-29-4 16,41 25 2-16,-1 0 0 0,7 1 2 16,2 1-1-16,-2-1-1 0,2 0-3 15,0-1-4-15,0 1 1 0,4 0-2 16,0 0-6-16,9-3-2 0,1 1 0 16,5-2 3-16,6 0-1 0,6-1-3 15,-2 1-3-15,2-1-2 0,-2 6-1 16,-9-1 1-16,-3 3-2 0,-7 0-3 15,-2 0-24-15,-8 2-12 0,0 2-18 16,-6 2-33-16,-6 1-15 0,-3-1-46 0</inkml:trace>
  <inkml:trace contextRef="#ctx0" brushRef="#br0" timeOffset="1768.47">12533 7029 292 0,'0'0'82'15,"0"0"-24"1,0 0 5-16,0 0 10 0,0 0-24 0,0 0-18 0,0 0-5 15,0 0-4 1,0 0-6-16,-10-8-6 0,10 11-3 0,0 4-5 16,0 0 0-16,0 3-1 0,0 3 2 15,0 4 0-15,0 0-2 0,0-1 0 16,2-1 0-16,2-1-1 0,0-1 0 0,-2-1 0 16,0-3 0-16,-2 0 0 0,4-2 1 0,-4-2-1 31,0 0 0-31,0-1 0 0,0 1-4 15,0 0-5-15,0-4 0 0,0 2 0 16,0-3 0-16,0 0 6 0,-4 0 3 16,4-1 0-16,0-3 1 0,0-3 1 15,0 0 2-15,0 0 2 0,0 0 1 16,0 1 1-16,4 2-2 0,0 0-2 16,0 3-1-16,1-1-2 0,5 2 0 0,9 0 0 15,-5 0 2-15,7-1 2 0,4 5 1 16,-3 5 2-16,1 1 0 0,2 0-3 15,-9 2-3-15,3 0 0 0,-7 1-1 16,3 2 0-16,-9-4 0 0,-4 1 1 16,0-1-1-16,-2 0 1 0,-2-1-1 15,0 1 0-15,-4 0 2 0,-9 0 0 16,3-1 0-16,-5-2-2 0,1 0 1 16,-3-2-2-16,3 0-14 0,-9-5-21 15,6 2-22-15,-1 0-15 0,-3 0-42 0,6 0-76 16</inkml:trace>
  <inkml:trace contextRef="#ctx0" brushRef="#br0" timeOffset="3372.16">5112 6005 238 0,'0'0'55'0,"0"0"-18"15,0 0 8-15,0 0 0 0,0 0-12 16,0 0-10-16,0 0 2 0,-31-11 2 0,29 11-10 16,0 0-1-16,0 0-5 0,0 0-1 15,2 0 0 1,0 0-1-16,0 0 1 0,0 0-3 0,0 0-1 0,2 2 1 15,6-2 1-15,4 0 2 0,11-1 10 16,6-2 6-16,4-3-3 0,6 1-6 16,-1 0-4-16,7 0-8 0,-3 2 1 15,-5 2 0-15,2 0-3 0,0-1 0 16,-2 1 0-16,-1-1-1 0,-12 2 1 16,-1-1-1-1,-4 1-2-15,-9 0 1 0,-6 0 0 0,-2 0-1 0,-2 0 0 16,0 0 1-16,0 3 0 0,0-3-1 0,0 0 2 15,0 0 1-15,-4 0 0 16,2 0-1-16,-6-2-1 0,4 1 0 0,-3 1 0 31,5-3 0-31,-4 3-1 0,4 0-1 16,0 0-4-16,2 0-13 0,0 0-20 0,-2 0-25 0,2 0-34 0,-2-1-88 16</inkml:trace>
  <inkml:trace contextRef="#ctx0" brushRef="#br0" timeOffset="9433.64">11787 7823 22 0,'0'0'19'15,"0"0"-12"-15,0 0-1 0,0 0 1 16,0 0 1 0,0 0 5-16,0 0 8 0,0 0 6 0,0 0-5 0,16-28-7 15,-14 26-7-15,0 0-2 0,0 0-4 16,-2 1-1-16,0-1-1 0,5 2 0 15,-5-1-1-15,0-1-17 0,0 2-37 16,-5 0-54-16</inkml:trace>
  <inkml:trace contextRef="#ctx0" brushRef="#br0" timeOffset="10047.04">11787 7823 68 0,'14'-65'62'0,"-14"63"-36"0,2 0-5 0,0-1 7 15,0 1 4-15,0-1 0 0,5 1-1 16,-5-1-8-16,-2 2 6 15,0 0 2-15,0 1-6 0,0 0-4 0,0 0-1 16,0 0 8-16,0 0 4 0,0 0-3 16,0 0-2-16,0 0-2 0,0 0-3 15,0 0-2-15,0-1-3 0,0-1 1 16,0 1-4-16,0-1-2 0,0 0-2 16,2 0 1-16,-2 1-1 0,0 0 2 15,0 0-1-15,0 1 1 0,0-2-2 0,0 1 1 16,0 1-1-1,0 0 0-15,0 0-4 0,0 0 0 0,0 0-2 0,0 0 0 16,0 0-3-16,0 0-1 0,0 0 0 16,0 0 1-16,0 0 0 0,0 0 1 15,0 0-2-15,0 0 0 0,0 0 1 16,0 0 0-16,0 0-1 0,0 0 0 16,0 1 0-16,0 0 0 0,-4 1-1 15,-3 0 0-15,1 5 1 0,-2 4 0 16,0 2-2-16,-7 8 0 0,1-1 2 15,-3 3 0-15,1 3 0 0,-1 1 0 0,1 1 1 16,-5 2-1-16,4 2 1 16,-12 1-1-16,7 0 2 0,-7 2-2 0,0-2 0 15,0 2 0-15,-8 1 2 16,4-3-2-16,-5-1 2 16,1-1-1-16,0-3-1 0,-2 0-1 0,6-3 1 0,-2 0 1 15,-1-1-1-15,3-3 1 0,4 3 0 16,0-4 1-16,5-2-1 0,5-3-1 15,-2-3 2-15,9-2 0 0,0-4 1 32,3-3 1-32,3-1-1 0,6-2-1 0,-2 0 1 0,2 0 1 15,-4 0-2-15,4 0 1 16,-2 0-2-16,-4-2 1 0,1-3-1 16,1 0 0-16,-2 1-1 0,2-2-1 15,-2 0-7-15,2 0-4 0,-5 1-5 16,3 1-5-16,0 0-8 0,4 1-6 15,0 2-6-15,-2-1-7 0,4 0-16 16,0 1-24-16,-9-1-14 0,7 0-64 16</inkml:trace>
  <inkml:trace contextRef="#ctx0" brushRef="#br0" timeOffset="10455.12">10828 8339 273 0,'0'0'60'15,"0"0"3"-15,0 0-7 0,0 0 7 16,0 0-13-16,0 0-9 0,0 0-9 16,0-27-2-16,0 27-3 0,0-1-5 15,0 1-9-15,0 0-4 0,0 0-6 16,0 1-1-16,2 3-2 0,0 2-1 15,2 4 1-15,-2 4 0 0,0 1 0 0,-2 5 1 16,0 0 2-16,-4 5-3 0,0 0 2 16,-2 2 1-16,-7 0-2 15,3 1 0-15,-1-3-1 0,3-4 0 16,4-3 1-16,2-4-1 0,2-4 0 16,0 0-1-16,0-4 1 0,6 0 0 0,2-3-1 15,3 2 1-15,9-3 0 0,1-2 2 16,8 0 0-16,4-6 0 0,8-1 3 15,3-1 1-15,-5 0-5 0,9-1 1 16,-5 2-1-16,-8 2-1 0,-2 2-11 16,-4 2-36-16,-12 1-18 0,-7 0-58 15,-10 0-137-15</inkml:trace>
  <inkml:trace contextRef="#ctx0" brushRef="#br0" timeOffset="11320.43">10284 8817 195 0,'0'0'67'0,"0"0"-26"0,0 0-6 15,0 0 27-15,0 0-16 0,0 0-12 16,0 0-2-16,10-53-4 0,-10 47-5 15,-6 1-1-15,0 1-7 0,2-1-2 0,-5 1 1 16,5-1-4-16,-2 1 4 16,-4-2-2-16,-1 3-2 0,3-1-3 15,0 0 1-15,-4 2-2 0,1 1-2 0,-3 0 1 16,-1 1-3-16,1 1-1 0,-5 5 1 16,5 1-2-16,-5 0 0 0,0 5-2 15,1-1 1-15,-5 5 1 0,2 1-1 16,-1 3 1-16,-1 2 1 0,-2 0-1 15,5 3 0-15,-3-1 0 0,4 2-1 16,1 1 1-16,1 2 0 0,3-1 0 16,3 0 0-16,1 1 0 0,4 0-1 0,2 0 0 15,1 3 1-15,3 0-1 16,3 4 1-16,3 0-1 0,2 3 1 0,4-2-1 16,1-2 1-16,3-3-1 15,1-3 1-15,4-1 0 16,-3-3-1-16,5-2 0 0,4 0 0 0,0-1 1 0,6 3 0 15,2-4-1-15,2-3 1 0,6-3 0 16,5 0 0-16,-2-2 1 16,5-5 0-16,-1 0 0 0,4-3-1 0,-1-3 1 15,3-2 0-15,2-3 1 16,-2-9-1-16,4 0 0 0,2-6-1 0,0-1-2 16,0-2 2-16,4-1 0 0,-2-1 1 15,-2 1 1-15,-8-2 3 0,-5-1 0 16,-9 0 1-16,-5 0 0 0,-8-2-1 15,-9-2 2-15,-5-1 3 0,-11-3 6 0,-2-3 2 16,-4-6-1-16,-11-4-8 0,-6-5-3 16,-5-6-2-16,-7-4-3 0,-9-5 1 15,-7 3-2-15,-3 6 0 0,-6 8-1 16,-6 12 1-16,4 7 0 0,-2 6-1 16,4 4 0-16,4 2 1 0,1 4 0 15,1 5-1-15,-4 4-1 0,4 5-2 16,-5 1-7-16,-1 11-6 0,0 5-9 15,0 6-4-15,0 6-11 0,0 4-6 0,0 5-22 16,7 2-39 0,-1-2-45-16,13-5-118 0</inkml:trace>
  <inkml:trace contextRef="#ctx0" brushRef="#br0" timeOffset="16473">10435 9024 269 0,'2'-6'43'0,"2"2"-6"15,0 0 10-15,0-1-6 0,0 0-8 16,1 2-6-16,-3 2-8 0,0 1-4 15,-2-2 5-15,2 2-3 0,-2 0-4 16,0 0 0-16,0 0-7 0,0 0 0 16,0 0-2-16,0 2-2 0,-2 2-2 15,0 5 2 1,-5-1 0-16,1 0 1 16,-2 3 0-16,-2 0 2 0,-3-2-3 15,-1 0 3-15,-1 0-3 0,-3-2-2 16,1-3 2-16,1 0-1 0,-7 1 0 0,4-3 1 15,-1-1-1-15,1-1-1 0,0 0 0 16,3 0 0-16,1-3 0 0,5-1 0 16,0-2 1-16,1 0 0 0,3 0 0 15,4-3 1-15,-2 2-2 0,4 0 3 16,0 1-1-16,0 0 5 0,0-1 0 16,0-1-1-16,6 1-2 0,3-1-1 15,1 0-1-15,4-4 2 0,5 3 0 16,-5 3 2-16,9 2 1 0,-6 1 1 15,3 3 0-15,-1 0-3 0,2 3-1 16,-3 5-1-16,-3 3-2 0,1 1-1 0,-1 0 1 16,-7 4-1-16,-4 4 0 0,-4 2 0 15,0 6 0-15,-6 1 1 0,-4 2 0 16,-1-2 0-16,-5 0 0 0,7 0-1 16,-9-1-2-16,5-2-7 0,-3-6 2 15,-1 1 2-15,1-3-4 0,-1-4 1 16,-3 2 1-16,3-6 3 0,-4 0-1 15,5-1 2-15,1-6 1 0,5 0 2 0,2-3 1 16,2 0-1-16,1-3 1 16,1-1-1-16,0-1 3 0,4-1-2 15,0 1 1-15,0 0 3 0,0 0 4 16,6-1-2-16,5-2-1 0,3-2-3 0,5 4 0 16,1-2 0-16,9 1 0 0,-2 5 3 15,4 0 0-15,-4 2-3 0,6 0 0 16,-6 0-2-16,0 6 0 0,-6-1-1 15,-3 0 0-15,-3 1 0 0,-5-1 0 16,0-1 0-16,-5-1-8 0,1 1-14 16,-4-2-2-16,0 1 2 0,2 0-2 15,-4-2-19-15,4-1-28 0,2 0-24 16,1-5-30-16,1-3-103 0</inkml:trace>
  <inkml:trace contextRef="#ctx0" brushRef="#br0" timeOffset="17057.56">10757 9101 279 0,'0'0'134'0,"0"0"-85"16,0 0-22-16,0 0 12 16,0 0-2-16,0 0-8 0,0 0-5 0,0 0-2 15,35-17-2-15,-35 17-1 0,0 0-4 16,0 0-4-16,0 0-3 0,0 1-3 15,0 1-5-15,0 3 0 16,-4 2 0-16,-4 1 1 0,-2 3 0 0,-1-1 0 16,-3 0-1-16,-1-1-4 0,1-2-9 15,-3-3 4-15,9 1 4 0,-6-3 1 16,3-2 0-16,5 0 3 0,-4-4 1 16,2-1 2-16,-1-2-1 0,1-1 0 15,2-4 0-15,2 0 0 16,0-5 0-16,1 3 0 0,3 0 4 0,0 0 2 15,3 3 0-15,1 1-1 0,0-2-1 16,4 4 0-16,2 0-1 0,3 0 0 16,3 1-1-16,3 2 1 0,0 2 2 15,3 2 1-15,1 1 0 0,-2 4-2 0,1 3-1 16,-1 6-2-16,-2 3-1 0,-5 6-1 16,-1 3 1-16,-9 2-1 0,-4 2 1 15,0-3 0-15,-9-1-1 16,-5 0 1-16,0-2-1 0,-5-3 0 0,4 0-8 15,-1-6 4-15,6 0 2 0,1-3 1 16,-1 0 1-16,2-1 0 16,1-3 0-16,3-1 0 0,2 0 0 0,2-3 0 15,0 0 0-15,0-3 0 0,0 2 2 16,2 0 5-16,2 0 4 0,7 1 4 0,5 0 1 16,-1 0 0-16,8-2-3 0,-5 2-5 15,5-3-3-15,2 1-3 0,-5 1-1 16,1 0-1-16,0-1 0 0,-5 1-43 15,-7-2-73-15,-1-5-103 0</inkml:trace>
  <inkml:trace contextRef="#ctx0" brushRef="#br0" timeOffset="18364.64">13143 7470 130 0,'0'0'60'16,"0"0"-1"-16,0 0 8 0,0 0-13 15,0 0-11-15,0 0-5 0,0 0-6 16,0 0 0-16,-4-12-3 0,4 12-2 16,0 0-9-16,0 0-3 0,0 0-3 15,0 0-1-15,0 0 0 0,0 0 2 16,2 2 12-16,2 2-13 0,-2-1-3 16,2 2 4-16,2 0-2 0,0 3-3 15,3-1 1-15,-3-1 1 0,0 2-1 0,2-2-2 16,5 2 0-16,-5 0-1 0,9 3 3 15,-1 0 1-15,11 4-2 0,0-1 0 16,2 6 2-16,8-1-4 0,2 3-3 16,1 3-1-16,-3 0-1 0,4 3 1 15,0 0 0-15,1 3-1 0,-5-1 1 0,2 1-1 16,-2-1 1-16,1 1 0 16,-5-3 0-16,2-1 0 0,-4-2 0 0,0-1 1 15,0-2 0-15,-2-3-2 16,-2 2 3-16,6-4-2 0,-6 2-1 0,-7-2 1 15,3-2 0-15,0 2-1 0,-7-3 2 16,3 0-1-16,-9 0 0 0,7-3-1 16,-5 1 0-16,-1-2 0 0,3 0-1 15,-6 0 0-15,3-2-1 0,-1 0 1 16,0-1 0-16,-8-4 1 0,3 1-1 16,-1-2 1-16,-2 0-1 0,0-2 0 15,0 0 2-15,-2 0-1 0,4 0-1 16,-4 0 0-16,2 0 1 0,0 0-1 0,-2 1 0 15,2-1 0-15,-2 0 0 16,0 1 0-16,0-1 0 0,0 0 0 0,0 0-2 16,-2 0-6-16,-2 0-3 0,0 0-3 15,0 0-8-15,0 0-10 0,-1-1-16 16,3 1-6-16,2 0 4 0,-2 0-5 16,0-2-26-16,-2-2-25 15,-2 1-73-15</inkml:trace>
  <inkml:trace contextRef="#ctx0" brushRef="#br0" timeOffset="18884.04">14276 8007 221 0,'0'0'23'0,"0"0"19"0,0 0 23 0,0 0-1 16,0 0-19-16,0 0-3 15,0 0 0-15,0 0 2 0,-9-20-10 16,9 20-6-16,0 0 1 0,0 0-2 0,0-3-4 16,0 3-5-16,0 0-6 15,0 0-6-15,2 6-1 0,0 0-2 0,0 1 3 16,3 1 2-16,1 3 1 0,2 3-2 15,0 1-1-15,-1 1-2 0,7 5-1 16,0-2 0-16,-1 5-2 0,5 0 1 16,-3 2 1-16,4 0-3 0,-7-1 0 15,5-2 0-15,-7-1 1 0,-4-3 0 0,0-4-1 16,0-4 1-16,-6-3 0 16,0-1-1-16,0 0 1 0,0 0 0 0,-8-2 2 15,-2 1-1-15,2-1 1 16,-15 0 2-16,2 1 1 0,-4-3-2 15,-4 0 0-15,0 0-4 0,-2-3 1 0,7 1 0 16,5 1-1-16,0-1 1 0,7 2-1 16,-7-2 0-16,9 1-1 0,-6 1-3 15,1 0-12-15,7 2-6 0,-7 0-13 16,5 1-13-16,6 1-9 0,2 2-3 16,0 2-16-16,2-1-20 15,0 0-34-15,2-1-97 0</inkml:trace>
  <inkml:trace contextRef="#ctx0" brushRef="#br0" timeOffset="19760.14">14763 8493 212 0,'0'0'48'0,"0"0"7"0,0 0-11 16,0 0 12-16,0 0-9 15,0 0-8-15,0 0-7 0,0 0-2 16,-12-48 1-16,10 46-8 0,0-3-2 0,0 2-4 16,-2 0 4-16,0 0-2 0,-3-1-1 15,-1 1-4-15,-6 0-6 0,1 1-3 16,-5 1-2-16,1 1 1 0,-6 1 1 15,1 7-2-15,1 0 1 0,-4 3-4 16,0 3 0-16,5 0 0 0,-3 2 0 16,-2 2 0-16,6-1-2 0,1 2 2 15,-1 3 0-15,5 2-2 0,3 0 2 16,-3 1 0-16,6 1 0 0,1-1 0 16,-1 1 0-16,2 1-1 15,2-1 1-15,2 1 0 16,4 1 0-16,-2-1 0 0,0 4 0 0,2 2 0 0,2-1 0 15,0 1 0-15,4-2 0 16,-1 0 1-16,1-3-2 0,4 0 1 0,1-2 0 0,1-1 0 16,5-2 0-16,-1 0 0 0,1-1 0 15,8-1-1-15,-2-3 2 16,4-3-2-16,-2-3 1 0,8-4 0 16,4-2 0-16,4-4 0 0,-3-1 1 0,7-1 0 15,1-6-1-15,-3 0 2 0,7-3-2 16,-7 0 2-16,5-1 0 0,-7-1-2 15,1 0 8-15,1-5 1 0,-5 0-1 16,-1 2 6-16,-4-1 0 0,-6 1-3 0,-2 0-1 31,-7 1 0-31,-5-1 3 0,-5-2-2 16,1-3-1-16,-3-3 3 0,-4-6-1 0,0-3-4 0,0-5-3 0,-2-3-2 16,-4-5-1-16,0-5 0 0,-6 1-1 15,-4 0-1-15,-7 4 0 0,-4 3 1 16,-2 3-2-1,-12 4 0-15,0 1 1 0,-6 2-3 0,-5 4 1 16,-6 3-2-16,-6 3-2 16,0 6-3-16,2 3-2 15,-1 5-6-15,-1 5-8 0,2 2 3 0,4 11-5 16,0 5-12-16,-4 7-7 0,11 6-9 16,-3 5-8-16,9 3-32 0,2-1-47 15,5-3-113-15</inkml:trace>
  <inkml:trace contextRef="#ctx0" brushRef="#br0" timeOffset="20507.02">14836 8700 257 0,'0'0'28'16,"0"0"7"-16,0 0 17 15,0 0 5-15,0 0-6 0,0 0-12 0,0 0-8 16,-35-16-3-16,28 16-9 0,-3 0-1 16,4 1-9-16,0 1-1 0,2 2-5 15,-5 0-2-15,-1-2 2 0,2 2-1 16,4-1 0-16,-3 1-1 0,-1 3 1 16,0 2-2-16,-1 0 0 0,5 1 1 15,-2 1-1-15,2 1 0 0,2 0 0 16,2-1 0-16,0 1 0 0,6-2 1 15,2 4-1-15,3-1 2 0,9 2 1 16,1 0 4-16,2 0 5 0,6 4 4 0,2-2-7 16,0 0 7-16,0 2 2 15,-6-3-5-15,-7 0-1 0,1-4-2 0,-11-1-3 16,0 0-2-16,1-2-1 0,-1 2-2 16,-8-3 1-16,2 1-3 0,-2-1 5 15,-2 0-4-15,-2-1 0 0,-7-1 1 16,-1-1-2-16,4-1 0 0,-11-3-4 15,7-1-9-15,-11 0-1 0,4 0 0 0,-1-1 1 16,-5-5 1-16,8 1 5 16,-3-1 2-16,11-2 5 0,-3-1 1 15,6-4 1-15,0 1-1 0,4 0 4 16,0-2 6-16,2-1 0 0,0-2-1 0,2-2 0 16,4 1 0-16,6-2 1 15,-4 3 0-15,1 1 2 0,3-1-1 0,1 1 1 16,-7-2-3-16,4 0 0 0,0 2 2 15,-3 0-4-15,-3-1-2 0,-4-1-1 16,0-2 0-16,0 3-3 0,-2 2-2 16,-2 5 1-16,-7 2-1 0,3 3 0 0,0 2-5 15,-3 2-4-15,-5 1-6 16,5 5-7-16,-7 9-7 0,3 4-13 0,-3 4-7 16,7 2-8-16,-5 2-15 15,6-2-66-15,5-7-71 0</inkml:trace>
  <inkml:trace contextRef="#ctx0" brushRef="#br0" timeOffset="20853.59">15115 8683 314 0,'0'0'31'0,"0"0"-12"0,0 0 21 15,0 0-15-15,0 0-22 0,-54-9 1 16,48 9-2-16,-2 0 3 0,3 0 4 16,1 1 2-16,4-1-4 15,0 0 4-15,0 0 5 0,0 0 1 0,2 0-6 0,0 0 3 16,9 0 8-1,-3 0 7-15,2 0 2 0,9 0-1 0,-2-3-2 16,7-1-7-16,-3 2-5 16,-2-2-3-16,1 2-7 0,-7 2-4 0,1 0-2 0,-8 0 0 15,-4 0-1-15,-2 1-39 0,-8 3-22 16,-6 1-47-16,-1-1-70 0</inkml:trace>
  <inkml:trace contextRef="#ctx0" brushRef="#br0" timeOffset="21298.94">15115 8683 363 0,'-52'16'113'0,"52"-16"-66"15,2-2-3-15,-2 2 10 0,0 0-26 0,0 2-12 16,2 0-7-16,0 4 3 0,0 0 5 16,3 0 3-16,-1 4-6 0,2 2-3 15,-2 3-3-15,-2 2-5 0,-2-2-2 16,2 1 1-16,-2 0-2 0,0 0 1 15,0-1-1 1,-2-3 0-16,0 1-6 0,0-4 4 0,0-2-4 0,2-3-4 16,0-1 6-16,0-1 3 15,0-1 1-15,0-1 1 0,-4 0 0 0,4 0 1 16,0 0 0 0,0 0 2-16,0-5 2 0,-2 0-3 0,2 2 3 0,0 0 0 0,0 0 1 15,0 0 0-15,2 0 0 0,2 0 2 16,2-2-3-1,0 3-2-15,0 1 0 0,5 1 0 0,5 0-1 16,-3 0 0-16,5 3 1 0,-1 3 0 16,4 2 0-16,-3 1 0 0,-3 2 3 0,-1 0-4 0,1 0 3 15,-9 0 1-15,0 0-4 0,-4-3 6 16,-2 2-4-16,0 0-3 16,-8 1 0-16,-1 0 3 0,-7-1-2 15,4-2 1 1,-11 1-2-16,6-5-2 0,-8-1-2 15,1-2-20-15,1-1-14 0,-4 1-18 16,-2-7-28-16,-2 0-46 0,2-2-147 16</inkml:trace>
  <inkml:trace contextRef="#ctx0" brushRef="#br0" timeOffset="22398.6">6840 5966 273 0,'0'0'29'0,"0"0"-12"0,0 0 17 15,0 0 19-15,0 0-23 0,0 0-17 16,0 0 0-16,0 0 7 0,-27 9 3 15,25-6 2-15,-2 1-3 0,4-1-4 0,0 0-5 16,0 0-4-16,0-2-1 16,0 2 1-16,4 0 3 0,4 0 4 15,5 0 0-15,1-1 4 0,7-1 6 0,10 2 2 16,2-2-5-16,8 2-8 0,9-1-3 16,0-1-3-16,7 2 1 0,3-2-5 15,-6 0 2-15,6-2 0 0,-8 1 0 16,-5 0 2-16,-5 0 1 0,-9 0-1 15,-8-1 0-15,-9 1-1 0,-8 0-2 16,-6 0 0-16,-2 1-3 0,0 1 0 16,0-2-1-16,0 0 2 0,0 0-4 15,-2 0 2-15,0 1-1 0,-6 3 1 16,-4 0-1-16,-1-1-1 0,3 1 0 16,-2-1-4-16,5-2-5 0,5 2-7 15,-2-2-3-15,0 1-2 0,4-1-7 0,-2-1-13 16,2 1-16-16,0 0-10 0,0 2-48 15,0-1-75-15</inkml:trace>
  <inkml:trace contextRef="#ctx0" brushRef="#br0" timeOffset="33040.51">15493 9183 167 0,'0'0'47'0,"0"0"-19"15,0 0-6-15,0 0 0 0,0 0 2 16,0 0-4-16,0 0 1 0,0 0 1 0,-16-1-8 15,11 1 2-15,1 0 11 0,2 0 3 16,0 0-1-16,0-1-3 0,2-1-4 16,0 2-1-16,0 0-1 0,0 0-7 15,0 0-3-15,0 0-1 0,0 0-3 16,0 0 1-16,0 0 3 0,0-1-3 16,0 1 0-16,0 0 0 0,2 0-1 15,2 0 2-15,2 1 1 0,3 5-3 16,1 0-2-16,-2 4-1 0,11 0 0 0,-5 5-1 15,9 2 0-15,-2 1-1 16,6 3 0-16,6 4 0 0,2 2-1 16,10 4 5-16,-1-3 19 0,1 3-17 15,5-1 0-15,-5 1-1 16,7 3-1-16,-9-2 0 0,-1 0-3 16,-3 2 0-16,-4-3-2 0,-2 2-3 0,-8-4 3 0,0-5 0 15,-2-2 0-15,-9-4 0 16,3-4 1-16,-9-2-1 0,-4-5 1 0,2 0 1 15,3-3-2-15,-7-1 1 0,2 0 0 16,-2-2 2-16,-2 2 6 0,4-3 10 16,-4 0-13-16,0 0-2 0,0 0 1 15,0 0 0-15,0 0-2 0,0 0-1 0,0 0-1 16,0 0 1-16,0 0-2 0,0 0 2 16,0 0-2-16,0 0 0 0,0 0 0 15,0 0-1-15,0 0-3 0,0 0-15 16,0-3-9-1,0 0-11-15,0-1-16 0,0 0-17 0,0 1-25 0,-4-2-51 16,2-1-109-16</inkml:trace>
  <inkml:trace contextRef="#ctx0" brushRef="#br0" timeOffset="33517.43">16357 9624 350 0,'0'0'47'0,"0"0"12"15,0 0 4-15,0 0-8 0,0 0-12 16,0 0-11-16,0 0-2 0,0 0 0 16,-6-39-2-16,6 37-5 0,0 1-7 15,0 1-7-15,0 0-4 0,0 0-3 16,0 0-2-16,0 0-2 0,0 7-2 15,0 1 2-15,4 3 1 0,0 2 1 16,0 3 0-16,5 1 0 0,1 3 0 0,-2 2 0 16,5 3 1-1,1-3-1-15,-2 6 0 0,5-3 1 0,-7 1-1 0,3 1 0 16,-1-5 1 0,-4-1-1-16,-1-3 0 0,-1-2 0 0,0 1 0 0,-4-3 0 15,0-2 1-15,-2-2-1 0,0-3 0 16,0-1 0-16,-8-2 0 0,0 1 2 15,-5 0 2-15,-5-4 9 0,1 0-3 16,-10-1-3-16,0 0-3 16,0-1-2-16,3-2 0 0,-3 3-1 15,-4 1-1-15,4-1 1 0,0 0-1 0,2 0 0 16,9 1-1-16,3 0-1 0,1 0-8 0,6 1-9 16,4-1-14-16,-3 2-17 0,5 1-11 15,0 0-7-15,0 3-21 0,5-1-19 16,-3-1-75-1</inkml:trace>
  <inkml:trace contextRef="#ctx0" brushRef="#br0" timeOffset="34174.06">16886 10064 149 0,'0'0'188'16,"0"0"-157"-16,0 0 1 0,0 0 26 0,11-50 3 0,-9 44-10 15,0 2-11-15,-2 0-2 0,0-1 0 16,0 2-2-16,-4-3-10 0,0 1-8 15,-5 0-7-15,3 0-6 0,-10 1-4 16,1 2-1-16,-6 1-2 0,5 2 0 0,-3 6 0 16,1 4 0-1,-3 2 2-15,-2 2-5 16,5 1 4-16,-7 2 1 0,2-1 1 0,4 4-1 0,-3-3 2 0,9 2-2 16,-3 2 0-16,8 0 1 0,-3 4-1 15,3-1-1-15,4 3 1 0,2 3 0 16,2 2 0-16,0 5-1 0,4 1 1 15,6 1-1 1,3 3 0-16,1-1 1 0,7 1 0 16,6 0-1-16,2-3 1 0,6 2 0 0,4-5-1 15,2-3 0-15,11-5 0 0,-2-6 1 0,5-5 1 16,5-8 0-16,0-6-1 0,-2-4 1 0,2-7-1 31,-4-5 1-31,-6-6 1 16,3-3 0-16,-7-3 3 0,7-4 7 0,-1-4-1 15,-2-4-2-15,-5-1-2 0,-1-6-3 0,-15-3-2 16,-7 3 3-16,-11-3 1 16,-11 5 0-16,-15 0-2 0,-12-3-1 15,-10 1-3-15,-8 0-2 0,-15 2-1 16,-6 7-1-16,-3 2 0 0,-1 7 0 16,2 4 3-16,2 6 0 0,6 6-1 0,6 3-12 15,11 5-9-15,3 1-5 0,1 4-13 16,4 5-7-16,2-2-5 0,-4 3-15 15,8 3-25-15,-4 0-8 0,4 2-51 16</inkml:trace>
  <inkml:trace contextRef="#ctx0" brushRef="#br0" timeOffset="34868.21">17027 10310 402 0,'0'0'41'16,"0"0"14"-16,0 0-21 0,0 0 7 15,0 0 4-15,0 0-11 0,23-53-7 16,-23 46-6-16,0-1 0 0,-5 1-8 15,1 0-7-15,-8-2-6 0,2 2 0 0,-1-1-1 16,-5 1 0-16,5 3 1 0,-5 0 0 16,3 2-3-16,3 1 3 15,-6 1-2-15,5 6 1 0,-3 5 0 0,1 1 0 16,5-1-2-16,-4 3 3 0,3 0-1 16,3-1-1-16,2 1 1 0,0-1-2 15,2 0 3-15,0 0 0 0,2-3-1 16,0 2 1-16,4-2 0 0,-2 0 0 15,4 2 0-15,0-3 0 0,-1 0 0 16,3-1 0-16,0-3 0 0,-2-2-1 0,3-3 0 16,1 0-1-16,0 0 2 0,1-4 1 15,1-1 0-15,0-5 1 0,-3 2 0 16,3-2 0-16,-4 0 1 16,-1 0 0-16,-1 2 0 0,-2 1-1 15,2 0 0-15,-4 0-1 0,-2 3 3 0,0 1 1 0,0 1 4 16,0 2 1-16,0 0-3 15,0 0-1-15,0 0-1 0,0 0 1 16,0 0-5-16,0 4-1 0,0 4-8 16,0 6 2-16,0 1 6 0,2 6 1 0,2 1-1 15,-2 2 1-15,3 2 1 0,1 1 0 16,-4 1 2-16,2-1 2 16,-2-2 4-16,-2 0-2 0,0-4-3 0,0-3-1 15,-6-3-2-15,0 1-1 0,-1-4 0 16,-1-3 1-16,-4 1-1 0,-1-4 1 15,-5-2 0-15,3 0 0 0,-3-2-1 16,3-1-1-16,-3-1-8 0,3-5-12 16,-3-2-13-16,7-1-11 0,-1 0-5 15,3-1 11-15,5-1 4 0,4-5-5 16,0-1-18-16,4-2 1 16,7 2-29-16,-3 3-97 0</inkml:trace>
  <inkml:trace contextRef="#ctx0" brushRef="#br0" timeOffset="35166.03">17188 10354 386 0,'0'0'43'0,"0"0"-6"16,0 0 2-16,0 0-5 0,0 0-18 15,0 0-10-15,0 0 4 0,0 0 14 0,-6-7 9 16,6 7-1-16,0 0-1 0,2 0-2 16,2-1-4-16,0 0-4 0,5-2-2 15,1 0-6-15,2 0-8 0,5 0-1 16,-3 0-2-16,7-1-1 0,-7 0 0 16,7 1-1-16,-4-1 0 0,-1 3 0 15,-3-1-14-15,-1 0-21 0,-6 2-5 16,-2-3-11-16,-4 3 1 0,-2-2-2 15,-6-3 7-15,-7-1-37 0,-3-1-12 0,-1 2-128 16</inkml:trace>
  <inkml:trace contextRef="#ctx0" brushRef="#br0" timeOffset="35622.81">17203 10286 219 0,'0'0'109'16,"0"0"-32"-16,0 0-20 0,0 0-1 0,0 0-21 0,0 0-11 15,0 0 9-15,0 0 2 0,0 0-4 16,6 44 1-16,-4-32-5 0,2-1-6 15,-4 1-3-15,2 3-7 0,-2-1-3 16,2 2-3-16,2 0-3 0,-4 1 0 16,0-2-1-16,0-2-1 0,0-2 0 15,0 0 0-15,0-5 1 0,0-2-1 16,0 1 0 0,2-2 1-16,-2-1-1 0,0 1 0 0,2-2 0 0,-2-1 0 0,2 0 1 15,-2 0 0-15,0-2 1 0,5-3 0 16,-3 1 1-16,-2-1-2 0,4 1 0 15,-2 0 0-15,0-1-1 0,2 2 0 16,-2 1 0-16,4-1 0 0,1 1 0 16,3-1 1-1,-2 2 0-15,-4-1 0 0,2 1-1 0,7 1 0 0,-3 0 0 16,-2 6 0-16,9 1 1 0,-5 2-1 16,5 1 1-16,-3 3-1 0,3 2 3 0,-7 1-3 15,1-2 0-15,-7 0 1 16,0 0 1-16,0-3 1 15,-4 0 1-15,0-2 4 0,-10 0 0 0,1 0-1 0,-3 0-2 16,-2-2 0-16,-5-1 0 16,-2-3-2-16,-4 2 0 0,3-4-2 0,-5-1-1 15,-2 0-2 1,0 0-31-16,2-1-29 0,2 0-30 0,11 1-5 0,-5-2-35 16,9 1-92-16</inkml:trace>
  <inkml:trace contextRef="#ctx0" brushRef="#br0" timeOffset="38028.01">16762 10762 100 0,'0'0'70'0,"2"-5"-33"16,-2 4-11-1,0 0 12-15,0 1-3 0,2 0-3 0,-2-1 3 0,2 0-3 0,-2-2-4 0,5 2-1 16,-5-1 1-16,2-1 6 15,0 3-1-15,0-1-5 0,0 0 2 16,-2 1-3-16,0 0-4 0,0 0-1 16,0 0 4-1,0 0-3-15,0 0-4 16,0-2 0-16,0 2-5 0,0 0-2 0,0 0-3 16,0 0-4-16,0 2-3 0,-2 6-2 15,0 3 1-15,0 1 0 0,0 5 2 16,-7 1 0-16,5 2 2 0,-2 3-1 15,-2 1 0-15,-9 4 0 0,3 3 2 16,-7 1 0-16,0 1 1 0,1 1-1 16,-7 0 0-16,2 1-2 0,4 0-1 15,-3 0-2-15,-1-1 0 0,6 1 0 16,-4 0-1-16,1 2-1 0,1 1 1 16,-4 0-1-16,0-1 1 0,5-2 1 0,-3-4 0 15,0-2-1-15,9-4 2 0,-5-4-1 16,9-3-1-16,0-5 1 0,1-3 1 15,5-3-1-15,2-3 0 16,2-1-1-16,0-3 0 0,0 0 0 0,0 1 1 16,0-1-1-16,0 0 2 0,0 0-2 15,0 0 1-15,0-1 0 0,0 1-1 16,0 0 0-16,0 0 0 0,0 0-2 16,0 0-11-16,0 0-4 0,-2 0-6 15,0 0-9-15,0 0-20 0,0-3-24 16,0-4-13-16,0-2-43 0,0 0-76 0</inkml:trace>
  <inkml:trace contextRef="#ctx0" brushRef="#br0" timeOffset="38382.31">16059 11467 181 0,'0'0'225'0,"0"0"-189"0,0 0 11 16,0 0 17-16,0 0-16 0,0 0-3 0,0 0-8 15,0 0 7-15,38-37-8 0,-38 37-7 16,2 6-15-16,0 0-4 0,2 2-4 16,-2 4-3-16,-2 4-2 0,0 0 1 15,0 5-1-15,-2 1 1 0,-2 3-2 16,0-1 3-16,2 1-2 0,0 0 0 16,-1-1-1-16,6-2 1 0,-3-4-1 15,4-3 0-15,4-1 0 0,4-3 0 0,-1-1 0 16,5-5 0-16,-1-2 1 15,5-3-1-15,3-3 1 0,4-7 0 16,2-3 3-16,4-4 3 0,0-1-2 0,0 0-1 16,0 0-1-16,0 1-1 15,-2 6-2-15,-6 3 1 0,-6 2-1 0,-3 3 0 16,-8 3 0-16,-3 0-1 16,-5 0-2-16,0 2-20 0,-7 3-17 0,-5 6-53 15,-7-1-24-15,1 1-92 0</inkml:trace>
  <inkml:trace contextRef="#ctx0" brushRef="#br0" timeOffset="39107.75">16051 11840 298 0,'0'0'96'16,"0"0"-52"-16,0 0 5 0,0 0-4 0,-58-51-3 0,50 47-14 15,-8-1-10-15,5 1-1 0,-7 5-5 16,3-1-3-16,-12 3 1 0,9 2-6 16,-7 2 0-16,-2 3 0 0,4-1 1 15,5 4-1-15,-5-1 1 0,6 0-5 16,-1 2 1-16,3 0-1 0,-3 3 0 16,7 2 0-16,-7 2 0 0,7 5 0 15,-1-1 0-15,0 1 0 0,7-1 0 0,-1 1 0 16,0-1 0-16,0-3 0 15,4 0 0-15,2 0 0 0,0-1 0 16,8 3-2-16,4-1 2 0,1 3-2 0,8 1 2 16,-1 1 0-16,1 0 0 0,8 1 0 15,0-1 0 1,2-1 0-16,-2-2 2 0,-2-2-2 16,-1-1-2-16,3-3-1 0,0-2-1 0,0-3 0 0,2-3-1 0,2-5 2 15,0-2 1-15,0-4-1 0,5-4 3 16,3-4 0-16,7-4 0 15,-3 0 1-15,3-2 2 16,-3-3 2-16,-4 2 4 0,-3-2-1 16,-7 0 3-16,-5 0 2 0,-5-1 0 0,-6-2 2 0,-7 2 5 15,0-6 5-15,-4-1-9 0,-2 0-3 16,-2-4-1-16,-2-3-6 16,-10-7-3-16,-1-1 0 0,-7-6-2 0,-1 1 1 15,-6 0-1-15,0 2-1 0,3 7-2 16,-3 4 1-16,0 2 1 0,0 6 0 15,-4 2-1-15,0 5-1 0,-2 3-1 16,-2 0-6-16,-2 3 0 0,-3 2-1 16,-3 3-6-16,-1 4-14 0,-1 2-3 0,-5 0-12 31,3 10-3-31,-9 3-26 0,11 5-31 0,-5 3-17 0,13 3-31 0</inkml:trace>
  <inkml:trace contextRef="#ctx0" brushRef="#br0" timeOffset="39849.25">15993 12060 316 0,'0'0'88'0,"0"0"-32"16,0 0-11-16,0 0 5 0,0 0-7 15,0 0-9-15,0 0-9 0,0 0-4 0,-10-52-4 16,2 44 0-16,-1-1-5 0,3 3-3 15,0-1-1-15,0 1 2 0,0 2-4 16,-1 0-4-16,3 1 1 0,0 0-1 16,2 1-2-16,-10 2-2 0,1 0-3 15,1 3 1-15,0 4 0 0,-5 5-1 16,7 3 2-16,0-2-1 0,-3 4 0 16,7-4 2-16,2 1 1 0,2-3 1 0,0 0-2 15,0-1 1-15,4-1 1 16,0 0 0-16,5-2 0 0,-5 1-1 0,2 1 1 15,0 0 0-15,0-5 0 16,3 1 0-16,-1-4 0 0,-4 0-2 0,4 0-3 16,3-1 5-16,-3 0 0 0,-2-4 1 15,2 0 0-15,3-3 1 0,-3-1 1 16,-2-2 0-16,0-1 0 0,-1 0 1 16,-1 1 0-16,0 0-2 0,-2 0 4 15,0 4 0-15,-2 3 0 0,0 3 0 16,0 0-2-16,2 0 1 0,-2 0-3 0,0 3-2 15,0 0-1-15,2 1-3 0,-2 4-1 16,4 5 4-16,-2-2 1 16,2 6 1-16,1 0 0 0,-1-1 0 0,4 5 0 15,-2-3 0-15,-2 2 0 0,3 0 0 16,-3-2 1-16,-2 1-2 0,-2-5 1 16,0 0 0-16,-2-1 1 15,-2-1 0-15,-1-1-1 0,-1-1 1 0,-2-2 1 16,-2 1-3-16,-1-4 5 0,3 0-4 15,-6-3-1-15,5-2 0 0,-1 0-3 16,-3 0-12-16,3-3-1 0,2-2-6 0,-7 1-12 16,9-2 2-16,0 0-3 15,-2-1-1-15,-1 4-7 0,5-2-19 0,2 4 6 16,0-2-80-16,2-1-66 0</inkml:trace>
  <inkml:trace contextRef="#ctx0" brushRef="#br0" timeOffset="40428.36">16262 12016 455 0,'0'0'56'0,"0"0"-8"15,0 0-16-15,0 0-5 0,0 0-4 16,0 0-3-16,0 0 2 0,-4 17 1 15,4-15 0-15,0 1-6 0,4 0-3 16,-4 2-1-16,0-3-2 0,0 4-2 16,0-2-4-16,-4 1 0 0,2 0-2 15,-2-1 0-15,-5 0-2 0,-1 2 0 16,2-3 0-16,0 0 0 0,-9-1-1 16,7 0 0-16,-3 0-2 0,-1-2-1 0,8 0 2 15,-1 0-1-15,1-3 0 16,0-2-4-16,2-2 3 0,0-3-1 15,4-2 0-15,-4 1 3 0,4 0 0 0,0-1 1 16,0 2 0-16,4 3 2 0,0 1 2 16,0 0-1-16,4 2 1 0,-2 0-1 15,3 2 0-15,1-1-2 0,5 3 0 16,-5 0 1-16,0 2 0 0,5 8-1 16,-7 0-1-16,9 3 2 0,-5 3-1 0,-4 2 0 15,3 3 0-15,-3 1-1 0,-6 0 0 16,-2 3 0-16,-2-1-3 0,-6-1-16 15,-5-2 9-15,5-3 5 16,-2-1-1-16,-1-5 5 0,7-2 1 0,2-3 1 16,0-4-1-1,2-1 1-15,0-2 1 0,0 0 2 16,0 0 10-16,0 0-1 0,2 1-3 0,0 0-1 0,6 0-4 16,3 0-1-16,-1 0-2 0,7-1 0 15,-3 0 0-15,-2 0-2 0,7-3 0 16,-5-4-1-16,5 1-46 15,-11-4-65-15,1-5-92 0</inkml:trace>
  <inkml:trace contextRef="#ctx0" brushRef="#br0" timeOffset="44986.95">9837 9597 95 0,'0'0'37'15,"0"0"-3"-15,0 0 8 0,0 0 8 16,0 0-9-16,0 0-5 0,0 0 2 16,15-19 0-16,-15 15-7 0,2 2-5 15,0 1-5-15,0 0 0 0,-2 1-1 0,0 0 0 16,4-1-2-16,-2-1-3 0,-2 2 2 15,2-1 1-15,0-2 1 0,3 2-3 16,-3 0 1-16,0 0-1 16,2 1-1-16,0-3 1 0,0 3-1 0,2-3-3 15,-4 2-1-15,3-2-1 0,1 1 4 16,-4 0-1-16,0 1-6 0,-2-1 0 16,0 2-1-16,0 0 1 0,0 0-1 15,0 4-1-15,-4 2-4 0,-2 5 1 16,-5 6 2-16,-5 6 0 0,-1 4 3 15,-2 3-1-15,-1 5-2 0,1 1-1 16,-4 4-3-16,1 3 2 0,-1 1 0 0,-2 4-2 16,-4 2 1-16,-2 3 0 0,-2 1 0 15,-2-3 1-15,0-1-1 16,2-2-1-16,0-4-4 0,0 0 4 0,4-5 1 16,0-1-1-16,0-2 0 0,4-4-2 15,-2-2 2-15,2-4 0 0,5-3 1 16,3-4 0-16,-1-4-1 0,5-1 1 15,3-4-1-15,2-3 1 0,3-1-1 16,3-5 2-16,2-1-2 0,0 0 0 16,0 0 0-16,0-1-2 0,0-5-5 15,0-3-13-15,0-3-10 0,0-2-19 0,0 0-22 16,-4-5-13-16,-4 3-74 0,-4 0-158 16</inkml:trace>
  <inkml:trace contextRef="#ctx0" brushRef="#br0" timeOffset="45348.42">8928 10400 316 0,'0'0'73'0,"0"0"-21"0,0 0 14 16,54-28 2-16,-42 25-21 0,-2-1-14 16,-1 3 3-16,-7-2 0 0,0 3-13 0,0 0-2 15,-2 0-6-15,2 0-4 16,-2 1-5-16,2 5-5 0,-2 4-1 0,2 1-1 15,-2 6 1-15,0 2 0 16,0 2 1-16,0 2 1 0,0 2-1 0,0 2 1 16,2 2-1-16,2 0 0 0,5 2-1 15,1-2 0-15,0-4 0 0,5-3 0 16,-1-5 0-16,7-5 0 0,-5-1 1 16,3-7 0-16,0-1 2 0,-1-3 3 15,3-1 0-15,-1-5 2 0,1-3 0 16,-2 0-4-16,-1 0 0 0,1 1-2 15,-5 3-2-15,1 1 1 0,-1 2-1 16,-3 0 0-16,1 0-2 0,-8 2-15 16,2 0-16-16,-3 6-19 0,-3 1-20 0,-11 1-35 15,-5 3-42-15,-1-1-142 16</inkml:trace>
  <inkml:trace contextRef="#ctx0" brushRef="#br0" timeOffset="46072.33">8684 10996 45 0,'0'0'9'0,"0"0"-9"0,0 0 0 15,10-52 5-15,-8 44 0 0,-2-2 17 16,0 3 9-16,0-1 4 0,-2 1-1 16,0 2 9-16,-2-2 12 0,2-1-9 15,-2 0 8-15,-2 1 2 0,0-1 5 16,-3-1-6-16,3 0-9 0,0 2-4 16,-2 0-7-16,1 2-6 0,-1 2-4 15,0 0-8-15,-5 3-5 0,1 0-3 16,2 0-2-16,-5 6-2 0,-5 0-3 15,-3 4-1-15,-4 2 0 0,-4 5-1 16,-2 5 0-16,-4 4 0 0,-1 3 2 16,3 0-2-16,-2 0 1 0,4 2-1 0,0-1 2 15,4 2-2-15,0 0 0 0,4 1 0 16,7 1 0-16,-5-2 0 0,11 1 0 16,-1-2 0-16,5-1 0 15,6-1-2-15,2-1-2 0,2 1 2 0,6-4 0 16,2 0 0-16,5 3 2 0,1-3-3 15,1 1 3-15,8 4 1 0,-2-1-1 16,1 0-2-16,3-3 1 0,2-2 1 16,2-3-2-16,4-3 1 0,0-3-1 0,5-2 1 15,3 0 1-15,1-2 0 16,-3-2 0-16,4-1-1 0,-1-5-2 16,-3-3 3-16,3 0 0 15,-3-6 1-15,0-6 0 0,1-1-1 0,-1-6 0 0,0-2 1 16,1-7 2-16,-3-1 6 0,4-4-3 15,-1-1 0-15,-1-3-4 0,0-3 1 16,1-1-2-16,-5-3 0 0,0-2 1 16,-6 0 0-16,-4-1-1 15,-6 1 0-15,-5 2 1 0,-12 0 2 0,-4 2 0 16,-8-3 9-16,-11 1 0 0,-10-1 0 16,-8 2-6-16,-14 3-6 0,-11 7-1 0,-7 5-2 15,-7 9 0-15,1 6 2 0,-1 8 0 16,2 5 0-16,1 1-2 0,3 11-13 15,2 5-15-15,4 6-15 0,0 5-6 16,10 4 10-16,4 4-1 0,3 6-26 16,5 1-64-16,7-6-121 15</inkml:trace>
  <inkml:trace contextRef="#ctx0" brushRef="#br0" timeOffset="46418.28">8448 11173 306 0,'0'0'124'0,"0"0"-54"0,0 0-19 0,0 0 9 16,0 0-11-16,0 0-13 0,0 0-5 15,0 0-11-15,13-20-5 0,-7 28-3 16,-4 2-2-16,4 3-1 0,-2 3-4 16,0 3-2-16,-1 6 1 0,-3-1-3 0,0 6 2 15,0 1-2-15,0 4-1 0,0 0 0 16,0-2 1-16,0-3-1 0,0-3 0 16,0-7 0-16,2-2-13 0,-2-6-17 15,2-3-6-15,2-1-9 0,-2-4-8 16,2-2-11-16,0-3-28 0,2-9-50 15,-2-1-77-15</inkml:trace>
  <inkml:trace contextRef="#ctx0" brushRef="#br0" timeOffset="46779.98">8655 11201 305 0,'0'0'92'0,"0"0"-44"0,0 0-22 16,0 0 19-16,0 0 6 0,0 0-10 15,0 0-5-15,0 0-6 16,0 0 1-16,8-32-1 0,-4 27-9 0,1 1-3 16,3 0-6-16,2 1-1 0,7 0 1 15,-3-3 0-15,7-1-1 0,0 2-2 16,-1-1-4-16,1 1-5 0,-3-2-2 16,1 4 2-16,-7 1 1 0,1 0 0 0,-3 2-1 15,-4 0 1-15,1 0-1 16,-3 4 0-16,0 2-1 0,-2 2 1 0,0 4-2 15,0 3 2-15,-2 4 2 0,2-1 1 16,-2 4-1-16,2 1 0 0,-2 3-1 16,0 5 0-16,0 0-1 0,0 1 0 15,2 1-1-15,0-2 1 16,-2-3 1-16,2-3-1 0,0-3 0 0,1-3 0 16,-1-4 0-1,-2-2 0-15,2-3-12 0,-2-1-13 0,0-2-26 0,-2-5-18 16,-3 1-16-16,-5-3-40 0,-4 0-143 15</inkml:trace>
  <inkml:trace contextRef="#ctx0" brushRef="#br0" timeOffset="46965.02">8641 11478 564 0,'0'0'82'0,"0"0"-33"16,0 0-35-16,0 0 36 0,60-35-1 15,-38 25-19-15,7 2-7 0,2-5 0 16,4 4-10-16,5-3-11 0,1 1 1 16,4 1-1-16,1-3-2 0,1 3 0 0,-3-5-16 15,1-8-83-15,-12-3-136 0</inkml:trace>
  <inkml:trace contextRef="#ctx0" brushRef="#br0" timeOffset="48085.98">17736 10685 187 0,'0'0'65'0,"0"0"-3"0,0 0 2 15,0 0-13-15,0 0-10 0,0 0-5 0,0 0-6 16,0 0-2-16,-23-16 0 0,23 16-6 15,0-1-2-15,-2 1-5 0,2 0-3 16,0 0-1-16,0 0-1 16,0 0 1-16,0 0-2 0,0 0-2 0,0 0-2 15,0 0 1-15,2 4-2 0,0 1 0 16,2 3 3-16,0 0 0 0,7 4 1 16,-1 0-3-16,5 1 2 0,3 6 1 15,7 1 1-15,-2 5-3 0,8 0-1 16,2 3-1-16,6 1 2 0,2 3-2 15,1 0 0-15,1 2 1 0,7 2-1 16,-1 2-1-16,7 0 0 0,2 0 0 0,2 0 0 16,-2 0 1-16,6 1-1 15,-6-3 0-15,4-5-1 0,-8-2-1 0,-5-3 0 16,-3-1 0-16,-5-6-1 0,-10-1-1 16,-8-2-1-16,-7-4 2 15,-9-2 0-15,-5-3 0 0,-2-2 1 0,0 0-1 16,-7-1 0-16,-1-1 5 0,-4-3-2 15,-1 0-3-15,-3-2-14 0,3-7-18 16,3 0-21-16,0-2-9 0,8-3 4 16,-2 0-17-16,4-5-43 0,-5 2-41 15,1 3-77-15</inkml:trace>
  <inkml:trace contextRef="#ctx0" brushRef="#br0" timeOffset="48479.71">18856 11305 321 0,'0'0'60'15,"0"0"11"-15,0 0 1 0,0 0-7 16,0 0-7-16,0 0-6 0,0 0 3 16,0 0-7-16,2-26-19 0,-6 26-8 15,0-1-7-15,2 1-2 0,2 0-6 0,-2 0-3 16,2 0-1-16,0 0-2 15,-2 1-3-15,2 5-1 0,0 5 2 0,0 1 1 16,0 3 0-16,4 2 1 0,4 3 0 16,-2 0 0-16,3 3 0 0,-1 0 0 15,0 1 0 1,-4-3 0-16,-2 0-1 0,-2-4 1 0,0-2-2 0,-6 0 1 16,0-4 1-16,-4 1 1 0,-1-2 0 15,-5 0 2-15,-1 1-1 0,-3-1 1 16,-5-3-1-16,4 2-1 0,-6 0 0 15,0-2 0-15,1 1-1 0,-3-4-3 0,10-1-4 16,-2-3-4-16,9 0-7 0,4 0-2 16,-1 0-11-16,3 0-19 15,0 0-12-15,2 0-3 0,-4 4-44 0,-3 2-68 16,1 0-148-16</inkml:trace>
  <inkml:trace contextRef="#ctx0" brushRef="#br0" timeOffset="49077.1">19102 11659 416 0,'0'0'24'0,"0"0"18"0,0 0 11 0,0 0 0 16,0 0-12-16,0 0-7 0,0 0-1 16,-4-51-3-16,-2 49-7 15,-9 1-5-15,3 1-8 0,-7 0-3 0,3 8-7 16,-5 4 0-16,1 3 0 0,-3 2 0 16,2 2 2-16,3 3-1 0,-1 2 1 15,2 1-1-15,1 0 1 0,3 3-2 0,-1 1 0 16,0 1 0-16,3 1 0 0,-1-2 1 15,4 1-2-15,1-1 2 0,-1 2-1 16,2 1 0-16,6-1-1 0,0-2-2 16,8 0 3-16,2-4-4 0,7 0 3 15,4-3-2-15,6-2 3 0,1-2-1 16,6-5 1-16,1-2 0 0,4-6 1 16,6-3-1-16,1-2 1 0,-3 0 0 15,3-6-1-15,1-3 2 0,-1-4-1 16,-3-3 2-16,-3-2 5 0,-1-4 4 0,-8 0-1 15,-6-2 0-15,-9 2 3 16,-1-3-1-16,-7-1 3 16,-4-2 1-16,-4-2-8 0,0-2-3 15,0-2-4-15,0 0 0 0,-4-1-1 0,0-1 0 0,0-2-1 16,-3-1 0-16,1 3 0 0,-2 2 0 16,-4 5 0-16,-5 8 1 0,-4 2-1 15,-1 5 0-15,-11 6-1 0,-5 4-1 16,-7 5-3-16,-5 4-7 0,-4 7-5 15,-1 5-6-15,3 2-4 0,-2 3-7 16,5 0-21-16,1-1-15 0,7 0-21 0,4-3-25 16,6-5-16-16,6-4-41 15</inkml:trace>
  <inkml:trace contextRef="#ctx0" brushRef="#br0" timeOffset="49753.71">19080 11860 247 0,'0'0'59'31,"0"0"15"-31,0 0 1 0,0 0 0 15,0 0-11-15,0 0-17 0,0 0-5 0,0 0-1 16,18-43-14-16,-20 40-7 0,-2 0-11 16,-2-3-4-16,-3 4-3 0,1-2 0 15,0 1-2-15,-4 2 0 0,3 0 0 16,1 1-3-16,0 0 2 0,-3 0-1 16,5 5-2-16,-2 4 0 0,2 4 0 15,-5 0-6-15,5 2-9 0,-2 0 4 16,6-1 5-16,0-2 5 0,2-3-2 15,0 1 4-15,0-1 2 0,2-3 1 16,0 0 0-16,4-2-1 0,0-2 1 16,1-1 0-16,3-1 0 0,-2-2 2 15,2-3-1-15,5-2 2 0,-3-2 0 0,1-5-2 16,-3 0 1-16,0 0 0 0,1 0-1 16,-1 1 0-16,-4 0-1 0,0-1 2 15,-1 3 1-15,3-1 5 0,-4 3-2 16,-2 3-3-16,0 3 0 0,-2 3 0 15,0-1 1-15,0 1 2 0,0 0 0 16,0 4-2-16,0 5-3 0,-4 6 0 16,2 1 0-16,2 3-1 0,-4 2 0 15,0 0 1-15,2 0 0 0,2 0-1 16,-2 2 0-16,2-3 1 0,0 1 0 0,0-3-1 16,0 0 1-16,-3-3-1 0,3 1 1 15,-4-5 8-15,2-1 1 0,-2-3-6 16,2 0-2-16,-2-2-1 0,-2 1 1 15,-3-2 0-15,1 2 0 0,2 1 0 16,-8-3-2-16,1 0 0 0,5 0-2 16,-7-1-11-16,5 1-13 0,2-4-5 15,0 0-2-15,1 0-1 0,5 0-12 16,0 1-7-16,0-1-2 0,2 0 3 16,0 0-3-16,2 0-16 0,2 0 1 0,5-5-9 15,-3-2-42-15</inkml:trace>
  <inkml:trace contextRef="#ctx0" brushRef="#br0" timeOffset="50555.47">19357 11805 280 0,'0'0'20'15,"0"0"60"-15,0 0-17 0,0 0-2 0,0 0-14 16,0 0-26-16,0 0-10 0,-7-11 1 16,3 9-1-16,0-1-7 0,0 3-1 15,0-2-2-15,2 2 1 0,0 0-1 16,0 0 1-16,0 0 0 0,2 0 1 16,-3 0 0-16,1 0-1 0,0-1 0 15,0 1 0-15,-2 0-1 0,2-1 0 16,-2 1-1-16,0 0 1 0,2 0-1 15,-2 1 0-15,2 0 0 0,-1 1-1 16,-1 1 1-16,2 1-1 0,-4 2 1 16,2-1 1-16,0 2-1 0,0 1 0 0,-1 2 1 15,1-1-1-15,0 2 0 0,0-1-1 16,-2 0 1-16,6 1-1 0,-4-1 1 16,4-1-2-16,0 0 1 0,0-1-2 15,0 0 2-15,4 0 1 0,-4-2-3 16,6 0 3-16,-2-2-1 0,0 0 0 15,0-2 1-15,3-2 0 0,-1 0 1 16,2 0-1-16,-2-3 1 0,1-1 0 16,1 0 1-16,0-1 0 0,0 0 0 15,1-1-1-15,-5 0-1 0,4-2 0 16,-4 1 2-16,2-3-2 0,-4 0 3 16,-2-2-1-16,3 0 5 0,-3 0 1 15,0 2-2-15,0 3-1 0,0 0 1 0,-3 2 1 16,1 2 2-16,2 1 5 0,0 0 3 15,0 2-1-15,0 0-3 0,0-2-1 16,0 2-2-16,0 0-7 0,0 2-3 16,0 5-1-16,0 0 1 0,-2 1 4 15,2 1 0-15,0 0 1 0,-4 0 5 16,4 2 0-16,0-1-1 16,0 1-2-16,0-1 2 0,0 0-2 0,0 1-2 15,4 1-2-15,-4 1-1 0,0-1-1 16,0 0 0-16,0 1 0 0,0-1 0 15,0 4 0-15,0-4-1 0,-4 2 1 0,4 1-1 16,-4-2 0-16,2 1 1 0,0-2-1 16,2-1 0-16,-4-2 0 0,2 0 0 15,-2-4 1-15,-1-1 0 0,-5 0 2 16,4-1-3-16,-4-2 3 0,-7 2-1 16,0 0-2-16,-3 0-10 0,-3-2-4 15,0 1-5-15,3-2-7 0,1 0-14 16,3 0-9-16,5 0 14 0,5 0-10 15,0-4-38-15,0 3-60 0,-1 1-104 16</inkml:trace>
  <inkml:trace contextRef="#ctx0" brushRef="#br0" timeOffset="53128.15">14499 9342 167 0,'0'0'65'0,"0"0"-20"0,0 0-2 31,0 0 10-31,0 0 3 0,0 0-9 15,0 0-10-15,10-30 6 0,-10 26-4 16,0 0-3-16,0 1-7 0,0 1-3 16,2 0 3-16,-2 1-5 0,0 1-4 15,0 0-5-15,0 0-2 0,0 0-2 16,0 0-6-16,0 1-5 0,-2 1-1 16,0 1-1-16,0 2 0 0,0 3 1 15,-4 6 1-15,-5 3 1 0,-3 2 1 0,4 3 0 16,-9 5 0-16,0 0 1 15,-1 4-1-15,-7 1 2 0,4-1 0 0,0 5 2 16,-1 1-4-16,-1 2 1 0,8 4-1 16,-6-2-2-16,7 2 1 0,-3 0 0 15,7-7-1-15,-5-3 0 0,9-5 0 16,-2-1 1-16,-3-1 0 0,5-3-1 16,4-2 0-16,-4-1 1 0,2-5-1 15,1 1 0-15,1-7-1 0,0 1 1 0,2-4 0 16,2 0 1-16,0-3-1 15,-2 0 1-15,2-3 0 0,0 0-1 16,-2 0 1-16,2 0 0 0,-2 0 2 16,-2-3-2-16,-3 0-1 0,3-3-3 0,-2 0-5 15,2-1-4-15,2 1-2 16,-2 3 0-16,2-2-5 0,0 4-4 0,-2-2-6 16,4 3-6-16,0 0-3 0,0 0-14 15,0 0-24-15,0 0-11 0,0 0-32 16,0-2-59-16</inkml:trace>
  <inkml:trace contextRef="#ctx0" brushRef="#br0" timeOffset="53652.91">13912 9872 184 0,'0'0'83'0,"0"0"-43"16,0 0 24-16,0 0 4 0,0 0-12 0,0 0-13 15,0 0-2-15,0 0-3 0,-37-38-6 16,37 37-4-16,0 1-10 0,0 0-4 15,0 0-5-15,0 1-4 0,0 1-1 16,0 2-2-16,6 3 4 0,2 2 1 16,2 3-1-16,-1 1 0 0,-7 1-1 15,6 5-2-15,2 2-2 0,-1 5 1 16,-5-1 0-16,2 3-2 0,0 4 2 16,2-1-1-16,1-2-1 0,-5-4 2 15,-4-3-1-15,4-3-1 0,0-3 1 16,4-1-1-16,-2-5 0 0,1-1 0 15,-3 0 0-15,0-5 0 0,4-1 0 0,5-2 0 16,-5-1 1-16,15-5 4 0,-3-7 9 16,9-4-4-16,4-3 2 15,7-5 4-15,1-1-8 0,-2 1-4 0,-4 3-4 16,-6 5-3-16,-10 7 3 0,-5 5 0 16,-10 2 0-16,-1 2-1 0,-3 3-5 15,0 1-25-15,2 5-23 0,-11 3-14 16,-1 4-17-16,0 3-49 0,1 2-37 15</inkml:trace>
  <inkml:trace contextRef="#ctx0" brushRef="#br0" timeOffset="54554.51">13815 10430 173 0,'0'0'54'0,"0"0"-26"16,0 0-12-16,0 0 16 0,0 0 8 15,0 0 0-15,0 0-3 0,-3-51 5 16,-1 46 0-16,4-1-5 0,-4 2-11 0,2-2-3 15,0 2-2-15,0-1 1 16,0 1-3-16,-4 1 1 0,2 0 1 16,-5 3 0-16,5-3-3 0,-6 3-6 0,-5 0-6 15,5 0-4 1,-11 3-2-16,5 1 0 0,-9 5 0 0,0 3 0 0,0 3-1 16,1 4 1-16,-5 1-1 0,0 1 1 15,4 1 1 1,0-1 0-16,4-1-1 0,-3 2 0 0,7-2 1 15,-4 1 0-15,11-2-1 0,-4 1 0 0,5 1 0 0,3 1-1 16,0 1 1-16,2 2-1 16,4 0 0-16,0 1 1 0,6 1 0 15,0 4 0-15,3-1 0 0,3 3 0 0,4-3 0 16,1-1 0-16,2 0 0 0,5-4-1 0,-5-1 1 16,6-5 0-16,4-2 1 15,-4-2-1-15,-1-1 0 16,5-3 1-16,2 1-1 0,2-3 1 0,3 0-1 15,5-2 0-15,-2-4 1 0,0 0-1 0,-3-3 0 16,1-1 1-16,2-4-1 0,-4-2 2 31,0-1 0-31,3-2-2 0,-5 1 0 16,0 1 1-16,0-5-1 0,0 1 2 0,0-3 0 16,0-3-1-16,-4 1-1 0,4-4 11 0,-6-1-1 15,-2 0-1-15,2-2-1 0,-11 0 2 0,1-4 2 16,-5 1-4-16,0-1 2 0,-3-3 1 15,-3 0-1-15,-6-3-1 0,0-1-4 16,-2-2 1-16,-15-1-3 16,1-3-1-16,-15 2 0 0,-6 2-1 15,-13 5-1-15,2 1 0 16,-12 9 0-16,1 8-1 0,3 5-3 0,0 7-4 0,-2 1-6 0,10 2-4 31,-1 3 2-31,5 6-9 0,-5 8-14 16,5 5-7-16,1 9-14 0,2 7-2 0,-1 3-14 15,7 0-24-15,12-1-34 16,3-9-85-16</inkml:trace>
  <inkml:trace contextRef="#ctx0" brushRef="#br0" timeOffset="55195.75">13883 10725 190 0,'0'0'32'0,"0"0"-5"0,0 0-1 16,0 0 5-16,0 0-2 0,16-54 0 15,-16 49 1-15,0 0 5 16,0-1 2-16,-4 2 0 0,0 0-8 0,0 0-3 16,0-2-3-16,0 1-2 0,0 2 2 15,4-3-1-15,-5 5-2 0,3-1-1 16,-2 1 0-16,2 1 2 0,-2-1-8 15,4 1-2-15,-4-1-2 0,2 1-3 16,-4 0-2-16,1 1-4 0,-1 5 0 16,-8 2-3-16,1 5 3 0,1 2-1 15,-5 1 1-15,7-1 0 16,-6 2 1-16,5 0 0 0,-1 1-1 0,-3-3 0 0,9 2 0 16,-6 1 1-16,3-1-1 0,3 2 0 15,0 1 0-15,6-2-1 0,-2 3 0 16,2-2 0-16,0 2 0 0,2-1-1 15,8 0 2-15,7-1-1 0,-7-1 1 16,7-1 0-16,-3-3-1 0,7-1 1 16,-5-4 0-16,5-5 0 0,-4-4 0 15,1 0 1-15,-1-7 1 16,-1-2 0-16,-5-2 1 0,-1-1 2 16,-4 2 9-16,-4-2 5 0,-2 0-11 0,-4-1-2 15,-4 0 2-15,0 1-4 0,4 0-2 16,-7 1-1-16,-1 2 0 0,1 2-1 15,-1 1 0-15,0 0-2 0,3 2 1 0,-3 2-13 16,0 2-18-16,3 5-6 0,-1 0-15 16,-2 3-18-16,1 2-29 0,1 1-38 15,0-4-81-15</inkml:trace>
  <inkml:trace contextRef="#ctx0" brushRef="#br0" timeOffset="55686.38">14166 10654 341 0,'0'0'154'0,"0"0"-76"0,0 0-28 15,0 0 9-15,0 0-9 0,0 0-23 16,0 0-9-16,0 0-6 0,23-26-3 16,-23 33-1-16,0 1-2 0,-2 0 0 15,-7 4 1-15,3 2-6 0,-10-1 0 16,-1-2 0-16,1 0 0 0,-5 0 2 0,-4-1-3 15,2-1-1-15,3-2-9 0,-3-2-8 16,8-1-6-16,1-3 10 0,6-1 8 16,4 0 6-16,-5-5 0 15,5-2 2-15,2-3-1 16,2 1 0-16,0-2 1 0,2-1 4 0,6 2 2 0,1 0 5 0,1 2-5 16,9-1-1-16,-5 2-1 15,9 3 0-15,6 1 0 0,-4 2 0 16,2 1 1-16,-1 2 1 0,-1 4-3 15,-4 2 3-15,-9 5-4 0,-10 1-3 16,-2 4-1-16,0 5 1 0,-10 5 0 16,-13 0 0-16,3 1 0 0,-7-4 0 0,0 2-1 15,0-4 0-15,4-3-1 0,9-2 1 16,1-4 1-16,7-4-1 0,4-1-2 16,2-3 2-1,4-1-3-15,11-2 2 0,-1-5 0 16,11 1 1-16,12-9 2 0,9-4 0 15,12-3 0-15,10-3-1 0,12-5-1 16,5-7-35-16,10-8-112 0,2-4-353 0</inkml:trace>
  <inkml:trace contextRef="#ctx0" brushRef="#br0" timeOffset="65997.5">16531 6081 261 0,'0'0'52'16,"0"0"-49"-16,0 0 2 0,0 0 15 0,0 0 2 15,-52-18-6-15,42 16 1 0,4 0 4 16,-1 0 7-16,5 1 0 0,2 1 3 16,0 0-6-1,0 0-6-15,-2 3-10 0,0 1-4 0,2 1 1 0,0 2 0 16,0 0 3-16,0 1 0 0,4-2-2 15,5 1 0-15,3-1 0 16,7 0 2-16,3-3 10 0,5 0 5 0,10-3 1 16,5 0 0-16,9-3-4 0,3 0 2 15,4-2-6-15,4-2-1 0,0 0-6 16,0 0-4-16,-6 1-4 0,0 1 1 16,-15 1 2-16,-4 2-1 0,-8 1 0 15,-4 1 0-15,-13 0-2 0,1 0 2 0,-9 0-3 16,-4 0 1-16,0 0-1 0,0 0-1 15,0 0 1-15,0 0 2 16,-2 2 0-16,-2 3 0 0,-7 0-2 0,3 1 2 16,0 1-1-16,-2 0-2 15,-1-1 0-15,3 0-5 0,-2 0-13 0,-1 3-18 16,7 2-28-16,-2-3-25 0,4-3-60 16,2-5-143-16</inkml:trace>
  <inkml:trace contextRef="#ctx0" brushRef="#br0" timeOffset="105271.08">16432 12476 169 0,'0'0'51'16,"0"0"1"-16,0 0 3 0,0 0-10 15,0 0-3-15,0 0-5 0,0 0-5 0,0 0-3 16,0 0-4-16,0-25-1 16,0 25-2-16,0-3 1 0,0 3-2 0,0 0-5 15,0 0-2-15,0 0-1 16,-3 0-3-16,3 0-4 16,0 0-1-16,0 0-3 0,0 0-1 0,0 0-1 0,0 0 0 15,7 3-1-15,1 3 1 0,2 2-2 16,-1 0 2-16,9 4 0 0,-5-2 0 15,9 3 0-15,-5 2 0 0,8 2 2 16,2 2-1-16,-1 2 3 0,3 1 3 16,0 3 2-1,2 2-2-15,2 3-2 0,-2 2 1 0,4 2 1 16,5 0 2-16,-1 1 2 0,0 0-1 0,-1-3-4 16,-1-3 0-16,-2 1-3 0,-2-2-2 15,-2 0 1-15,-4 0-2 0,0-4 3 0,-5-2-3 16,-1-1 0-1,-4-4 0-15,-5-1 0 0,0-7 0 0,1 0 0 0,-7-2 2 16,-4-3-2-16,4 1 0 16,-6-4 1-16,0 0-1 0,0 0 1 0,0-1 0 15,2 0 1-15,-2 0 1 0,0-2-1 16,0-2-2-16,0-2-6 0,0 3-9 16,0-1-7-16,0 2-16 0,0 2-13 15,-2 0-18-15,2 0-48 0,-6 0-78 16</inkml:trace>
  <inkml:trace contextRef="#ctx0" brushRef="#br0" timeOffset="105700.93">17291 12990 291 0,'0'0'79'0,"0"0"-16"0,0 0-14 16,0 0-3-16,0 0 2 0,0 0-11 0,0 0-7 16,0 0-2-16,-2-8-6 15,2 8-3-15,0 0-8 0,0 2-4 16,5 1-6-16,3 3 0 16,0 3 0-16,0-1-1 0,7 1 1 0,-1 1 0 0,1 1 2 15,5-1-1-15,1 0 3 0,-2 2 0 16,5 1-2-16,-3-1 0 0,0 2 0 15,-3-3-2-15,-3-1 2 0,-5-1-1 16,-4-3 1-16,-1-2 0 0,-5 0 1 16,0 0 4-16,-2 2 9 0,-11 1-4 15,1 0 1-15,-11 3-4 0,-2 3-3 0,-6 0-2 16,-6 2-3-16,-9 3-2 16,1 1 1-16,-7 1-1 0,7 1 0 0,-3-3 1 15,9-1-1-15,10-2 0 16,10-1 0-16,1-2 0 0,10-2-1 0,6-2-5 15,2 2-25-15,0 3-19 0,2 1-12 16,6 3-5 0,8 2-24-16,1-1-32 0,2 0-51 0</inkml:trace>
  <inkml:trace contextRef="#ctx0" brushRef="#br0" timeOffset="106251.48">17585 13526 416 0,'0'0'53'0,"0"0"42"16,0 0-46-16,0 0-9 0,0 0 1 15,0 0-5-15,-58-43-11 0,44 42-6 16,-9 1-3-16,6 0-3 0,-1 5-2 15,5 0 0-15,-3 0-7 0,3 5-1 16,1 2-2-16,-7 6-1 0,-1 7 0 16,5 3 0-1,1 3 0-15,-1 0 0 0,7 1-1 0,0 2 0 0,2 2 1 16,4 1 0 0,2 3-1-16,0 0 1 0,8-1-1 0,0-1 1 0,0 0 1 0,9-1-1 31,1 1-1-31,7-2-2 0,4-3 2 15,6-1-4-15,7-3 0 0,7-6-2 16,3-4 4-16,6-7 1 0,2-3-1 16,0-6 3-16,0-3 0 0,4-7 1 15,0-11-1-15,-2-5 0 0,-2-4 6 16,0-5 3-16,-11-6 0 0,1-3-2 16,-11-4-2-16,-6-1-2 0,-6-7-1 0,-8 2 1 15,-9 0 2-15,-8-2-1 0,-6 2 0 16,-17-2-2-16,-3 2 8 0,-14 2-3 15,-7 4-5-15,-13 8-1 0,-2 8-1 16,-4 7 1-16,0 9 0 0,0 6-1 16,8 6 1-16,4 1 0 0,7 2 1 15,-1 8-2-15,-1 0-3 0,-3 6-6 0,3 5-7 16,-7 4-7-16,6 3-7 16,-5 0-19-16,7 1-16 0,-3 2-11 0,9-3-52 15,3 1-53-15,10-7-124 16</inkml:trace>
  <inkml:trace contextRef="#ctx0" brushRef="#br0" timeOffset="107179.49">17674 13609 167 0,'0'0'59'16,"0"0"10"-16,0 0-30 0,0 0-1 15,0 0 4-15,0 0 2 0,0 0-5 16,2-23-4-16,-2 23-6 0,0 0-4 16,0-2-3-16,0 1-5 0,0 0-1 15,-2-1-3-15,-2 1 1 0,-2-3-5 16,-3 2-3-16,1 1 0 16,-2 2-2-16,-5-1-1 0,5 3 0 0,0 1 1 0,-5 0 4 15,3 3-2-15,-7 2-3 0,9-1-1 16,-5 1 0-16,3 3 0 0,2-1-2 15,-1 3 0-15,1-1 0 0,8 3 0 16,-2-1-2-16,4-1-1 0,0 0 1 16,0-1-1-16,6 0 0 0,0-1 1 15,6-4-1-15,-3 2 1 0,1-1 1 16,5-2-3-16,-1 0 4 0,3-4-1 16,-3-2 1-16,5-1-1 0,-3-4 1 0,1-3-2 15,-3-4-1-15,1-1 0 16,-1-2 0-16,-4-3 2 0,5 3 1 15,-3-4-1-15,-3 2 1 0,3-1 0 0,-6 0 1 16,0 2-1-16,-2 1 0 0,-1 2 0 16,-1 2 0-16,-2 1 6 0,0 4 3 15,0 0 13-15,0 2-12 0,0 3 5 16,0 0 0-16,-2 0 3 0,2 0 1 16,0 0-7-16,-3 1-5 0,3 5-4 15,0 2-1-15,-4 5-2 0,2 4 0 16,0 7 0-16,0 1 2 0,-2 3 2 15,2 2 0-15,-2 0 2 0,2 0-1 16,-4 0-1-16,3-2-2 0,1 1 0 16,-6-2-1-16,4-1 0 0,-4-1-1 15,-5-5 2-15,3 2-2 0,-2-4 0 0,-1-1 0 16,-1 1 0-16,-3-6 0 0,7 1-4 16,0-6-4-16,-1-1-3 0,3-1-7 15,0-2-6-15,-1-1-10 0,-1-2-1 16,4-1 4-16,2-3 3 0,0-6-5 15,2-1 1-15,-1-3-6 0,3-3 2 16,9-1-21-16,-1 1-33 16,2 3-70-16</inkml:trace>
  <inkml:trace contextRef="#ctx0" brushRef="#br0" timeOffset="107823.51">17928 13664 206 0,'0'0'58'0,"0"0"-10"16,0 0-5-16,0 0 1 0,0 0 2 15,0 0-8-15,0 0-7 0,-10-15-5 16,6 14-3-16,2-1-5 0,0 0-4 15,-5-1-3-15,1-2-6 0,-2 2-2 0,4-1 5 16,-2 0-1-16,3 3-2 0,3-2 3 16,-2 2-1-16,2 1 4 0,0-2-3 15,2-2-4-15,1-1-2 0,5 0 1 16,6-2-1-16,-3-3 2 16,7 3 2-16,-1 1 1 0,-1 2 2 0,3 4 3 15,-7-1 1-15,-1 1-1 0,-5 8-3 16,2-1-1-16,-4 5 0 0,2 0-2 15,-4 6-1-15,1 0-1 0,-3 3-1 16,0 1-1-16,0-1 1 0,0 1-1 16,0 0-2-16,-5-2 0 0,3-1 0 15,-4-2 1-15,4-3-1 0,-4-2 1 0,2-4-1 16,0-2 0-16,-3 0 0 0,3-3 0 16,-2 0 0-16,4-3 0 0,-2 0 1 15,0 0 0-15,4 0-1 16,-2-1 1-16,2-1 1 0,0-1 2 0,0 3 2 15,0-3-1-15,0 2-2 0,4-1-3 16,4 2 0 0,9 0 0-16,-3-1 1 0,5 1-1 0,-1 3 0 0,7 1 2 15,-2 4 3-15,0 1-1 0,-7 0 0 16,1 5 2-16,-7-1-2 0,-4 4 1 16,-4-3-1-16,-2 3 2 0,-4 0 1 0,-8 1 3 15,-11 3-2-15,-6 2-4 16,-8-1-2-16,-5 2 0 0,-1-5-2 15,6 0 0-15,2-5-2 0,6-2-14 0,12-1-13 16,1-5-13-16,7-2-30 16,5-1-16-16,4-2-57 0,0-1-101 0</inkml:trace>
  <inkml:trace contextRef="#ctx0" brushRef="#br0" timeOffset="117548.37">9064 11772 70 0,'0'0'54'0,"0"0"-35"0,0 0-4 16,0 0 7-16,0 0 9 0,0 0-9 16,0 0 4-16,0 0-5 15,0 0-6-15,-6-7-4 0,6 6 0 0,0 1 2 16,0 0 3-16,0-1 6 0,0 1-6 0,0 0 0 15,0 0 0-15,0 0 2 16,0 0 4-16,0 0 3 0,0-1 4 16,0-1 1-16,0 0 5 0,0-1-3 0,0 1-5 15,0-1-4-15,-2 0-1 16,2 1-3-16,0-1 2 0,0 1-2 0,-2 0-2 16,2 1-2-16,0 0 0 0,0 0 0 15,0 1-4-15,0 0-3 0,0 0-2 31,0 0-4-31,0 0 4 0,0 0 1 0,0 0 0 0,0 0-1 0,0 0-1 16,0 0 0-16,0 0-1 0,0 0-2 16,4 0-1-1,2 4 0-15,3 0 0 0,-1 3 0 0,4 3-1 0,5 2 1 0,-1 3 0 16,3 6-1-16,4-1 0 0,-3 4 0 16,5-1 1-1,-2 2 0-15,2 0-1 0,0 2 1 0,1 3-1 0,-1-2 1 16,6 2-1-16,-4 2 1 15,4-3 1-15,0 0 1 0,-4 1 0 16,0-4 0-16,-2 0-1 0,-5-1-2 0,1 3 1 16,-4-5-1-16,1 1 2 0,1-3-1 15,-5-1 0-15,1-2 1 0,1-2-1 0,-1-2-1 16,-1-2 0-16,-4-2 0 16,1-1 0-1,1 0 0-15,-6 0 0 0,3-1 0 0,-3 0 1 0,2 0-1 0,0 0 0 31,1-3 0-31,-3 0 0 0,0-2 1 16,-2 0-1-16,0 0 0 0,0-1 0 16,-4 0 1-16,3-2-1 0,-1 0 0 0,-2 2 0 15,2-2 1-15,0 1-1 16,0-1 0-16,-2 0 0 0,2 2-1 16,-2-2-4-16,0 0-2 0,2 0-3 15,0 1-5-15,-2 2-3 0,0-2-3 0,0 0-3 16,0 2-8-16,-2 0-11 0,-8-1-9 15,-3-1-15-15,-1-1-54 0,-5 0-41 16,5-3-164-16</inkml:trace>
  <inkml:trace contextRef="#ctx0" brushRef="#br0" timeOffset="118105.65">9800 12410 202 0,'0'0'86'16,"0"0"-28"-16,0 0 3 0,0 0-9 0,0 0-10 16,0 0 0-16,0 0-4 0,6-22-4 15,-4 19-2-15,-2 2-3 0,3 0-2 16,-3 0-2-16,0 1-6 0,0 0-5 16,0 0-3-16,2 0-1 0,-2 0 0 15,2 2-4-15,2 2-1 0,2 1-2 16,0 0 2-16,5 1-1 0,1 1 0 15,2 5 0-15,3 0 2 0,6 3-1 16,-1 0-2-16,-1 2 0 0,2 0-1 16,2 2 0-16,-7 0-1 0,3 3 0 15,-9-2 0-15,1 0 1 0,-5-4-1 16,-4 0 0-16,0-4 0 0,-2 0 0 0,-2 2 1 16,-2-6 1-16,-6 2-2 0,2 0 2 15,-11-1 0-15,1 0-1 0,-5-2 1 16,-2-3-1-16,-1 1-1 0,-3-1 0 15,-2-1 1-15,2-3-1 0,0 0-1 16,6-1 1-16,1-2-2 0,5 0 1 0,3 2-4 16,3 0-8-16,3 1-10 0,0 0-16 15,0 3-27-15,0 8-8 16,-1 1-28-16,3 6-44 0,-2-2-57 16</inkml:trace>
  <inkml:trace contextRef="#ctx0" brushRef="#br0" timeOffset="118840.49">10141 13018 249 0,'0'0'77'0,"0"0"-38"16,0 0-8-16,0 0 7 15,0 0-3-15,0 0-9 0,0 0-2 0,0 0 0 16,0-11 3-16,0 7-1 0,-2 1-3 16,0 0-2-16,0-1-1 0,-4 4-1 0,-2-3-2 15,-1 0-3-15,-1 3-3 16,-7 0-1-16,3 0-3 0,-7 0-2 0,3 6-1 16,-3 1 1-16,-2 1-2 0,5 3-1 15,-1 2 0-15,5 3-2 0,-5 2 0 16,7 5 0-16,-5 0 0 0,3 2 0 15,3 0 0-15,-1 0-2 0,6-1 2 16,2 2 0-16,1 1-1 0,3 0 0 0,3 5-1 16,-1-3 1-16,6 2 1 15,2 2 0-15,1-1-1 16,1 2 0-16,5 0 1 0,-1-1 0 0,5 0 0 16,4-4 0-16,-1 1-1 0,9-3 0 0,7-5 1 15,1-3-1 1,7-5 1-16,3-5 0 0,7-8 0 0,-2-3 1 0,6-8 0 15,0-9 0 1,0-3 0-16,-4-5 2 0,-9-5-1 0,1 1 1 0,-9-5-2 16,-3-2 5-16,-7-2 5 15,-2-2 2-15,-13-3-1 16,-1-3-3-16,-11 0-4 0,-4 3 0 0,0 1 2 0,-6 7 17 0,-7 3-16 16,-1 2 2-16,-7 3 5 15,2 1-6-15,-8 5-3 0,1-1-4 0,-5 4-1 16,-7 2-1-16,-1 1-1 15,-10 5 0-15,-5 5-2 0,-6 4-9 16,-2 5-3-16,0 6-4 0,2 5-2 0,2 3-9 16,0 3-25-16,2 0-31 0,7 2-24 15,-3 2-27-15,15-4-49 0</inkml:trace>
  <inkml:trace contextRef="#ctx0" brushRef="#br0" timeOffset="119282.11">10214 13220 206 0,'0'0'71'16,"0"0"-6"-16,0 0-2 15,0 0-3 1,0 0-3-16,0 0-12 0,0 0-10 16,-11-51-6-16,11 49-5 0,0 2 0 15,0-1 1-15,0 1 2 0,-2 0-3 16,0 0-3-16,2 0-4 0,-2 0-4 15,2 2-6-15,-2 3-1 0,-4 2-3 16,4 7-2-16,0 0 1 0,-2 3-2 16,2 2 1-16,2 1-1 0,0 2 1 0,0-2 0 15,0 2 0-15,0 2-1 0,0 2 0 16,2 3 0-16,0-2 1 0,-2 0-1 16,0-1 0-16,2-5 0 0,0-2-5 15,-2-4-13-15,2-3-14 0,4-3-14 16,-4-3-11-16,4-1-6 0,-2-2-26 15,-1-3-37-15,1 0-89 0</inkml:trace>
  <inkml:trace contextRef="#ctx0" brushRef="#br0" timeOffset="120070.42">10553 13169 216 0,'0'0'59'15,"0"0"1"-15,0 0-5 0,0 0-2 0,0 0-9 16,0 0-8-16,0 0-12 0,0 0 0 15,0 0-3-15,-4-37-4 0,1 34-4 16,-1 0 0-16,-2 0-5 16,4-1-2-16,-6 0-1 0,-3 2-2 0,3 0 0 15,-2 2-3-15,-3 1 0 0,3 2 0 16,0 2 0-16,-1 0 0 0,1 3-2 16,0 0 0-16,4 1 2 0,-3 2-2 15,3 1 2-15,2 1 0 0,2 2 0 16,2-3 0-16,0 4-1 0,0-3 1 15,0 0 0-15,0 0 0 0,0-2 0 16,2-1 0-16,-2 2 1 0,2-5-1 0,0 0 0 16,2 1 0-16,0 2-2 15,3-2-2-15,1-1-2 0,0-2-2 0,2 0 7 16,5-3 1-16,-3-2-1 0,3 0-2 16,3-5 1-16,1-3-2 0,-2-3-10 15,-1-2-12-15,-4-2-13 0,3-1-16 16,-9 2-5-16,-4 0 2 0,-2-2 6 15,0 1 28-15,-6-4 24 0,4 3 22 0,-6-3-5 16,1 6 2-16,5 4 3 16,-2 0 3-16,0 7 4 0,4-1 5 0,0 2-2 15,0 0 10-15,0 1-3 16,0 0 0-16,0-2-10 0,0 2-5 0,0 0-3 16,0 0 3-16,0 0-1 0,0 4-2 15,0 3-1-15,0 3 2 0,0 0-4 16,0 2 1-16,2 0-6 0,-2 2-2 15,0 3-3-15,2-2-4 0,-2 7-2 16,0 2 0-16,0 2-1 0,0 5-1 16,0-3 1-16,0 2-1 0,0-2 0 0,0-2 0 15,2-3 0-15,2-1 0 16,1-4 0-16,-1-1 0 0,-4-5 0 16,0-1-1-16,0-1 0 0,-4-1-1 0,-7 0 0 15,-1 0-1-15,-13 0-3 0,0 1-6 16,-10-2-9-16,-4 3-9 15,4-5-13-15,0 3-10 0,1-3 2 0,6-2-15 16,5-3-26-16,4-1-16 0,7 2-96 16</inkml:trace>
  <inkml:trace contextRef="#ctx0" brushRef="#br0" timeOffset="121047.42">10883 9684 196 0,'0'0'55'0,"0"0"-21"16,0 0 2-16,0 0 14 0,0 0-4 15,0 0-4-15,-6-22 4 0,4 20-4 16,0 0-3-16,2 2-3 0,0 0-7 16,0 0-4-16,0 0-4 0,0 0-5 15,0 0-3-15,2 3-9 0,4 4 0 16,5 4 1-16,-5 4 7 0,8 6 3 0,3-1-3 16,-3 5 2-16,5 3-4 15,2 3-1-15,1 3-1 0,3 1-1 16,6 3 0-16,-2 2-2 15,8 2-2-15,-2 5 0 0,7-3 1 0,1 3-1 0,1-1-1 16,-3 1 0-16,2-1 1 0,3-1-2 16,-9-2 1-16,-2 1 0 0,-2-4-2 15,0-1-1-15,-2-2 1 0,-4-4 0 16,-8-3 1-16,1-4-1 16,-9-6 0-16,-1-4 0 0,-2-4 1 15,-5-5-1 1,-3-5 0-16,0 1 0 0,0-2-11 0,-3-1-7 15,-7 0-7-15,0 0-23 0,1-3-40 16,-3 0-14-16,4 2-41 16,2 0 8-16</inkml:trace>
  <inkml:trace contextRef="#ctx0" brushRef="#br0" timeOffset="121507.08">11735 10582 252 0,'0'0'71'0,"0"0"9"0,0 0-10 15,0 0-4-15,0 0-11 0,0 0-7 16,0 0-3-16,0 0 5 0,-27-48-4 0,25 47-9 15,2 1-7-15,0-1-9 0,0 1-8 16,0 0-8-16,0 0-3 16,0 0-2-16,2 5 0 0,9 5 0 0,-5 5 0 15,4 3 1-15,5 3-1 0,-7 2 2 16,8 2-1-16,-3 0 0 0,-9 0-1 16,4-1 0-16,-2-3 1 0,-4 0-1 15,0-5 1-15,3-1-1 0,-5-1 1 0,0-3 0 16,-7 1 0-16,-1-3 0 15,-2-2 0-15,-7-2 1 0,-1 2 1 16,-11-2 0-16,-4-4-2 0,-3 1 1 16,-3 0-2-16,-10-2-2 0,5 0-5 15,7-2-4-15,4 1-2 0,12-3-1 0,9 1-4 16,8 1-9-16,-5 2-28 0,7 1-14 16,-2 8-21-16,2 6-59 0,-2 2-66 15</inkml:trace>
  <inkml:trace contextRef="#ctx0" brushRef="#br0" timeOffset="122108.5">11822 11178 389 0,'0'0'61'0,"0"0"0"0,0 0-2 0,0 0 4 16,0 0-13-16,-19-50-13 0,11 46-8 15,2 2-5-15,-7 0-1 0,-1 2-9 16,2 0-5-16,-9 2-2 0,2 6-5 15,-1 4-1-15,-5-1 0 0,2 7-1 16,4-2 0-16,-3 7 0 16,7 1 0-16,-5 1 0 0,7 1-1 0,3 1 1 15,-1 2-1-15,5 2 0 0,0 1 0 16,4 1 0-16,2 0 1 0,0 0 0 16,2 1-2-16,4 2 1 0,9 1 1 15,3 0-1-15,7-1 1 0,0 1 0 0,6-2 0 31,6-1 0-31,2-2 0 0,3-3 0 0,5 1 1 0,5-7-1 0,4-5 0 16,0-3-1-16,2-10 1 16,1-5 0-16,1-4 0 15,-6-11 1-15,-2-3-1 0,-3-5 0 0,-1-1 1 0,-13-5 1 16,0-1-1-16,-6-1-1 0,-10-1-1 0,-3-5 1 16,-7-1 5-1,-5-9 4-15,-4-8 0 0,-13-6-3 0,-11-3-2 16,-7-1-1-16,-3 2 0 0,-7 5-1 15,2 7 0 1,-5 8-1-16,5 9-1 0,4 10-1 0,0 6-3 0,0 5 3 0,-2 4-3 16,-5 7-7-1,-5 3-9-15,-1 5-2 16,-4 10-22-16,1 6-18 0,-7 9-9 0,0-1-43 0,10-3-80 16</inkml:trace>
  <inkml:trace contextRef="#ctx0" brushRef="#br0" timeOffset="122709.14">12002 11341 441 0,'0'0'79'16,"0"0"-8"-16,0 0-25 0,0 0 10 16,0 0-4-16,0 0-18 15,0 0-15-15,0 0-9 0,-6-20-5 0,6 20-2 16,-3 2-1-16,-1 4-2 0,-2 5 0 16,-10 3 0-16,1 2 1 0,-8 0-1 15,1 3 0-15,-1-5-9 0,-8 2-8 16,2-4-5-16,2-1-1 0,2-2 2 15,7-4 6-15,-3-1 9 0,9-3 6 0,1-1 0 16,3 0-4-16,4-6 2 0,2-1 1 16,0 0 1-16,2-2 0 0,0-3 1 15,0-4 5-15,6-1 7 16,0-4 1-16,2 0-3 0,-1 2 4 0,-1 3 1 16,4 3-12-16,3 4-2 0,-5 3 1 15,4 1-1-15,5 2 2 0,-3 3-2 16,5 0-2-16,-3 6 1 0,1 2-1 15,-9 6 1-15,2 3-1 0,-5 5 0 0,-1 3 0 16,-4 1 1-16,-6 2-1 0,-5 1-6 16,1-1-7-16,-5 0 7 0,3-5-3 15,6 1 3-15,-7-4 6 0,5-5-1 16,2 1 1-16,4-5 0 0,2-1 0 16,-2-3-1-16,2 1 0 0,0-2 0 15,2 1 1-15,-2 0-1 0,6-2 1 16,0 0-1-16,7-1 1 0,-5 0 1 15,8-3 1-15,1-1 0 0,8 0 1 16,-5-1-1-16,3-5 0 0,4-1-1 16,0-1-1-16,-4-1-5 0,-1-1-41 15,1-3-32-15,-15-2-80 0,3 0-152 0</inkml:trace>
  <inkml:trace contextRef="#ctx0" brushRef="#br0" timeOffset="123134.69">12084 11342 390 0,'0'0'24'0,"0"0"-4"0,0 0 18 16,0 0 6-16,0 0-13 0,0 0-7 16,0 0-1-16,0 0-1 0,-45-33-4 15,45 33-6-15,0-1-2 0,0 0 0 16,0 0-2-1,2-1-5-15,2 2 1 0,2-3 3 0,1 2 11 16,7-2 6-16,3 0 2 0,-3 2-1 0,3-2-2 16,-5 2-8-16,4-2-5 0,-9 2-2 15,1 1-1-15,-4-1-2 0,0 1-3 16,-2 0 0-16,4 0-1 0,-1 5 0 16,-5 0-1-16,4 4 1 0,0-1 1 15,2 3-2-15,0-1 1 16,3 3 0-16,-3-1-1 0,-4 1 0 0,2-1 2 15,0 1-1-15,-2 2 0 0,0 2 1 0,0 3 0 16,-2 1 1-16,0 3-1 0,-2-1 0 16,-2-1-1-16,0 2 0 0,0-4-1 15,4-1 0 1,0-2-1-16,0-2-8 0,0-3-10 0,0-1-8 0,0-1-9 16,0-3-23-16,0-3-11 0,0-4-25 15,0 0-78-15,-4-1-137 0</inkml:trace>
  <inkml:trace contextRef="#ctx0" brushRef="#br0" timeOffset="123312.52">12138 11542 392 0,'0'0'163'16,"0"0"-101"-16,0 0-34 0,0 0 17 16,0 0 5-16,0 0-6 0,0 0-8 15,0 0-10-15,0 0-8 0,54-21-8 16,-44 21-8-16,3 0 0 0,-7 0 0 15,8-3-2-15,1 0-5 0,-5-1-27 16,9-6-30-16,-3-2-51 16,5-6-65-16</inkml:trace>
  <inkml:trace contextRef="#ctx0" brushRef="#br0" timeOffset="130854.2">13703 11428 106 0,'0'0'19'0,"0"0"4"0,0 0-2 16,0 0-4-16,0 0-7 15,0 0-5-15,0 0-3 0,0 0 0 16,0 0-2-16,43-48 0 0,-41 47 0 16,3 0-9-16,-5-3-6 0,0 1-3 0,0 0 3 15,0-4-3-15,0 4 4 0,-3-1 14 16,1-2 0-16,0 2 19 0,-2-2 16 16,4 0-4-16,0-1 5 0,0 0 11 15,0 1-10-15,0-2-2 0,4 2-1 16,-2 1-7-1,0 1-2-15,1 3-2 0,-1-1 2 0,-2 1 4 0,0 1-4 16,0 0 0-16,0 0 0 0,0-1-2 16,2 0-1-16,-2 0-4 0,0-2 2 15,0 2-1-15,0-1 1 0,0-2-3 16,0 4-2-16,0-3-3 0,0 1-1 0,2 1 0 16,-2 0-1-16,0 0-3 15,0 0 2-15,0 1-1 0,0 0 1 0,0 0-1 16,0 0 2-16,0 0-1 0,0 0-2 15,0 1-3-15,-2 1-1 0,2 0-1 16,0 1 0-16,-2 1-1 16,-3 4-1-16,3 4 1 0,-2 4 2 0,2 5-2 15,2 4 1-15,-4 8-1 0,2 7 1 16,-4 6 1-16,-2 3 0 0,-1 3-1 16,1 1 0-16,-4-1 0 0,-5-1-1 15,-2 2 0-15,3-6 1 0,-7-1-1 16,5-6 0-16,-5-4 0 0,2-4 0 15,7-6 1-15,-5-5-2 0,7-4 0 16,5-5 0-16,-3-3-10 0,6-5-8 16,0-1-7-16,2-3-2 0,0 0-4 15,0-4-12-15,2-8-11 0,-2-3-4 16,8-1-40 0,2-2-47-16,-2 2-121 0</inkml:trace>
  <inkml:trace contextRef="#ctx0" brushRef="#br0" timeOffset="131198.84">13533 11991 154 0,'0'0'52'0,"0"0"-18"16,0 0 0-1,0 0-3-15,0 0-15 0,0 0-2 0,0 0 2 0,-16-13 1 16,14 10 1-16,0 3-4 16,0 0-3-16,2-2-1 0,0 1 3 0,-4 0 8 15,1-2 4-15,-1 0 8 0,-2-1 0 16,4 1 2-16,-2 0-6 0,0 0-12 16,2 2-5-16,-2-1-3 15,4 1-2-15,0 1-2 0,-2 0-2 0,-1 0-2 16,1 0-1-16,0 2 0 0,-2 0-7 15,0-2-8-15,2 4-14 0,2 3-13 16,-2 1-17-16,2 2-13 0,0 0-40 0,-2-1-64 16</inkml:trace>
  <inkml:trace contextRef="#ctx0" brushRef="#br0" timeOffset="131672.56">13318 11916 322 0,'0'0'77'16,"0"0"0"-16,0 0-3 0,0 0-12 0,0 0-22 15,0 0-13-15,0 0-1 16,0 0-4-16,0 0-7 0,44-22-5 16,-36 28-3-16,-4 3-2 0,0 0 0 15,5 4 0 1,-1 2-2-16,2 2-2 0,-4 1 1 15,1 1-1-15,3-2 0 0,0 1-1 16,-3 0 1-16,5-1-1 0,4-2 0 16,-5-3 0-16,7-1 1 0,-5-2-1 15,8-4-1-15,-7-4 1 0,7-1 2 16,-7-4-1-16,7-4 2 0,-5 0 0 16,3-7-1-16,-7 2 1 0,5-2-2 15,-9 2 0-15,2 1-1 0,-1 5-13 0,-7 1-14 16,0 3-15-16,-2 0-15 15,0 3-24-15,-8 0-42 0,1 4-74 16</inkml:trace>
  <inkml:trace contextRef="#ctx0" brushRef="#br0" timeOffset="132428.31">13411 12261 257 0,'0'0'53'0,"0"0"-17"0,0 0 17 0,0 0 0 16,0 0-4-16,0 0-8 15,0 0-7-15,0 0-3 0,-20-31-6 16,16 27-7-16,2 0 1 0,-3 1-2 16,3-1 0-16,2 0 3 0,-4 0-1 0,2 0-5 15,-2 2-2-15,2 0-5 0,-6 1 0 16,4 1-4-16,-5 0 2 0,3 0-3 15,-8 0-2-15,1 2 0 0,-3 2 0 16,-1 1 0-16,5 0 0 0,-5 0 0 16,7 1 0-16,-5 4 0 0,3-2 0 15,8 5 0-15,-4 2 0 0,-1-1-3 16,3 3 0-16,0 0 0 0,4 2 2 0,0 2 1 16,0 1-1-16,0 1 1 15,-2 2 0-15,4 1 0 0,-7 4 0 0,5-1 0 16,0 1 0-16,-2 1 0 0,4-1 1 15,2-1-1-15,-2-1 0 16,6 0 0-16,5 1 0 0,-3-4-1 0,8 4 1 16,1-1 0-16,12-1 0 0,-4 0-1 15,4-4 1-15,0-3-1 0,6-4 0 16,-2-1 0-16,2-5 0 16,2-5 0-16,0-2 1 0,1-4-1 0,-1-5 1 15,4-2 1-15,5-8-1 0,-3-1 2 16,0-4-1-16,7-3 1 0,-9-2-1 15,9-2 0-15,-4 1 0 0,-9 0 1 16,-4 0 3-16,0 2 6 0,-12 2 8 0,-7-2 3 16,-2-2 1-16,3-2-2 0,-11-2-4 15,-4-4-5-15,0-4-2 0,0-4-4 16,-12-2-4-16,-9-2 0 16,-8 2-2-16,-4 4 1 0,-4 8 0 0,-13 4-1 15,1 10-1-15,-16 6-3 0,3 7-8 16,0 6-7-16,0 5-4 0,5 9-9 0,-3 9-10 15,-2 2-26-15,6 8-16 16,0 6-21-16,0 5-55 0,4-2-174 0</inkml:trace>
  <inkml:trace contextRef="#ctx0" brushRef="#br0" timeOffset="134948.72">13436 12464 66 0,'0'0'51'0,"0"0"-24"15,0 0-4-15,0 0 5 0,0 0 17 16,0 0-3-16,0 0-12 16,0 0-2-16,-49 29 5 0,45-28-2 0,-1 2-5 15,5-3-5-15,-2 0-2 0,0 1 2 16,2 0 5-16,0-1-1 0,0 2-2 15,0-2 0-15,0 0-3 0,0 0-5 16,0 0-1-16,0 0-2 0,0 0-4 16,0 0 0-16,0 0-2 0,0 0-2 15,2 0-3-15,0 0 0 0,9 0 3 16,3-2 9-16,-3-2 11 0,13-2-5 0,-7-3-5 16,6 2-2-16,-3 0-5 15,-3 1-3-15,-1 3-2 0,-3 0-1 0,-11 2 0 16,2 1-1-16,-2 0-1 0,-2 0-16 15,0 0-15-15,0 0-17 16,-2 0 3-16,-2 1-23 16,2 2-38-16,-2 0-28 0,0-2-55 0</inkml:trace>
  <inkml:trace contextRef="#ctx0" brushRef="#br0" timeOffset="135501.57">13329 12543 288 0,'0'0'90'15,"0"0"-27"-15,0 0-3 0,0 0-3 0,0 0-7 0,0 0-20 16,0 0-11-16,0 0-1 0,0 0-5 16,0 4-4-16,4 0-4 0,0 2 2 15,0 2-1 1,-2 4-1-16,0 1 1 0,-2 1-3 0,2 0 0 15,0 1-1-15,-2 0 0 0,3-1-1 0,-3-1-1 0,2-2 1 16,0-3-1-16,0-2 0 16,0 0 0-16,0-3 0 15,2 1-1-15,-4-3 1 0,0-1 0 0,0 0 0 16,0 0 1-16,0 0-1 16,0 1 0-16,0-1 1 0,0 0 1 0,0-1-2 0,0-2 1 15,0-1-1-15,-4 0 0 0,4 1 0 16,0 0 1-16,0-3-1 0,0 1 3 15,4 1 5-15,2 0 1 0,0-1 0 16,3 1-1-16,9-2-1 0,-5 1-2 0,9 0-1 16,-1 4-2-16,0 0-1 15,1 1 0 1,-5 3 0-16,2 4 0 0,-7 1 0 16,3 3-1-16,-5 2 1 0,-6-1 0 15,0 1 0-15,-2 0 0 0,-2 0 0 16,0 1 0-16,-6 1 1 0,-2-2-2 15,-5 2-3-15,-3-2-3 0,3 1 0 16,-5-3-3-16,7-2 2 0,-5-3 0 0,8-2-4 16,-5-3-1-16,3-1 1 0,0 0-2 15,5-1 1-15,1-2-5 0,-4-2-4 16,2-1-4-16,2 0-4 0,0 0-10 16,1 0-15-16,3-3-23 0,0-1-33 15,0-2-106-15</inkml:trace>
  <inkml:trace contextRef="#ctx0" brushRef="#br0" timeOffset="136228.23">13643 12425 99 0,'0'0'211'0,"0"0"-153"16,0 0-14-16,0 0 0 15,0 0 0-15,0 0-12 0,0 0-6 0,0-8-1 16,0 5 3-16,2 1-3 16,0 2-7-16,2-1-1 0,0-1-3 15,5 2-3-15,-3-2 2 0,0-1 0 0,2 3 2 16,5-3 1-16,-1 2 1 0,1-2-1 15,3-1 0-15,-6 1-7 0,5 0-3 16,-3 1-2-16,-1-1 0 16,1 2-2-16,-4 0-1 0,-6 1 1 0,2 0-1 15,-1 0 1-15,-3 0 0 0,2 0 0 16,-2 0 0-16,0 0-1 0,2 0 1 16,0 0 0-16,-2 0 0 0,0-2 2 15,2 2 2-15,-2 0 1 0,0 0-1 16,2 0-1-16,-2 0-2 0,0 0 0 0,0 0-1 15,0 0 1-15,0 0-2 0,0 0 0 16,0 0 0-16,0 0 2 0,0 0-3 16,0 3 1-16,0 0 1 0,0 2 0 15,0 3-1-15,0-1 0 0,-2 5-1 16,2-2 1-16,0 3 0 16,0 2-1-16,0-3 0 0,0 5 1 0,0 0-1 0,0 2 0 31,0 1 0-31,0-2 0 0,2 1 0 0,-2 1 1 0,4-1-1 0,-2 2 0 15,2-3 0-15,-2 0 0 16,-2-1-1-16,0-1-5 0,2-2-4 16,-2 1-5-16,2-4-7 0,-2-2-4 15,0-2-11-15,0 0-11 0,0-4-15 0,0-1-9 16,0 1-58-16,0-3-39 16</inkml:trace>
  <inkml:trace contextRef="#ctx0" brushRef="#br0" timeOffset="136463.43">13724 12656 343 0,'0'0'148'0,"0"0"-85"16,0 0-17-16,0 0 7 0,0 0-9 16,0 0-9-16,0 0-6 0,0 0-3 15,0-5-5-15,0 6-7 0,0 0-4 16,0-1-3-16,0 0-1 0,8 0-4 15,2 0 1-15,5-5 0 0,5-4 2 16,9-2-2-16,-2-2-2 16,2 3 0-16,-4-2-1 0,0 5-27 0,0-2-53 0,-7-1-49 15,1 0-142-15</inkml:trace>
  <inkml:trace contextRef="#ctx0" brushRef="#br0" timeOffset="138210.26">14420 11071 208 0,'0'0'65'0,"0"0"-15"0,0 0-10 0,0 0 4 16,0 0-2-16,0 0-9 16,0 0 8-16,0 0-2 0,0 0-7 15,0-17-7-15,0 17-5 0,0 0-6 16,0 1 0-16,0-1-3 0,4 3-2 0,1 0-1 15,-1 3 3-15,2 2 6 0,4 3 1 16,3 4 0-16,-3 1-4 0,-2 1 2 16,7 5-3-16,-7 1-3 0,2 3-2 15,5 5 1-15,-5 1-2 16,5 3-2-16,1 1-1 0,1 1 2 0,1-1-2 16,3 2 0-16,-5-1-1 0,7-6 1 15,-6-2-2-15,1-4 0 0,-5-4 0 16,-1-5 0-16,-2-6-2 0,-7-4 1 0,1-1-1 15,-2-2 1-15,-2-2-1 16,0-1 0-16,0 0-11 0,0-5-7 0,0-5-7 16,-6-3-17-16,3-1-27 0,-3-5-13 15,-4 4-47-15,6-1-41 0,0 4-17 16</inkml:trace>
  <inkml:trace contextRef="#ctx0" brushRef="#br0" timeOffset="138619.18">14604 11597 402 0,'0'0'55'0,"0"0"-10"16,0 0 10-16,0 0 8 0,0 0-23 0,0 0-14 0,0 0-2 16,0 0 2-16,-2-4-3 0,2 4-9 15,0 0-3-15,0 0 0 0,0 0-4 16,0 0-2-16,0 1-3 0,0 2-1 15,0 3-1-15,0 1 1 0,2 2 0 16,2 1-1-16,3 3 3 0,1-1-1 16,0 2 1-16,-2 1-2 0,0 0 1 15,7 4 0-15,-5-1-2 0,-2-2 1 16,1-3-1-16,-1-3 0 0,2-4 1 0,-4-1-1 16,2-4 0-16,-4-1 0 15,7-1 1-15,5-8 2 0,-1-9 11 0,7-2 8 16,-5-5-2-16,7 0-7 15,-7-1-5-15,4 0-3 0,-9 4-2 0,4 1 0 16,-5 5-2-16,-3 3-1 0,-2 4 0 16,0 5 0-16,-2 2 0 15,-2 2-1-15,0 0-8 0,0 0-10 0,0 1-17 16,0 4-14-16,0 3-23 0,-2 3-35 0,-6 4-46 16,2-1-103-16</inkml:trace>
  <inkml:trace contextRef="#ctx0" brushRef="#br0" timeOffset="139250.26">14776 11844 372 0,'0'0'34'0,"0"0"23"15,0 0-7 1,0 0 7-16,-2-52-8 0,2 47-14 0,0 3-2 0,0 0-2 16,0 2-3-16,0 0-3 0,-2 0-7 15,0 2-4-15,0 2-4 0,-5 2-6 0,1 6-1 16,-4 2-3-16,2 6 1 15,1 3-1-15,-1 0 1 0,0 5-1 0,-1-2 0 16,5-1 0 0,2 3 1-16,-2-1-1 0,0-1 0 0,2-3 0 15,-2 1 0-15,2-1 2 0,2 1-2 16,0 2 0-16,0-2 0 0,0 1-2 0,2-1 2 16,4-2-1-1,0 0 1-15,0-3-1 0,5-1 0 0,3 0 0 0,-3-4-1 16,11-1 0-16,-3-4 2 0,4-2-2 15,4 0 1-15,-3-6 0 0,1 0 1 16,0-1 0-16,0-3 0 0,-5-5 0 0,-1-4 1 16,4-3 0-16,-7-6 1 15,5 0 4-15,-4-2 7 0,3-3-1 0,-3 0-2 16,1-1-1 0,3 0 0-16,-7 0-3 0,5-1-1 0,-7 1 1 0,-1-3-3 15,-3-2 0 1,-4 0 1-16,-4-2-1 0,-10-1 0 0,0 1 0 0,-3-1 2 15,-8 4-3 1,5 5 0-16,-3 5-1 16,-3 9 0-16,5 3 0 0,-10 5-1 15,4 4-1-15,-1 0 1 0,-3 7-6 16,0 4-11-16,-6 8-14 0,2 4-10 16,0 3-9-16,2 7-22 0,2-1-13 0,0 5-59 15,2-5-98-15</inkml:trace>
  <inkml:trace contextRef="#ctx0" brushRef="#br0" timeOffset="139786.87">14817 12035 310 0,'0'0'33'16,"0"0"5"-16,0 0-5 0,0 0 10 15,0 0 0-15,0 0-1 0,0 0-2 16,0 0-6-16,13-41-9 0,-13 41-5 16,0 0 2-16,0 0 3 0,0 0-2 15,0 0-2-15,0 0-2 0,0 0-1 16,0 0-6-16,0 0-2 0,0 0-1 15,-3 3-2-15,-3 3 1 0,-4 2-6 0,2 4-2 16,1 4 0-16,-5 2-1 16,4 1 1-16,2-2-1 0,4 2 1 15,2 1 0-15,0-4-1 0,0 3 1 0,0-1-2 16,0-1-3-16,2-1 3 16,0-2-4-16,2 0 3 0,2 0 1 0,0-3 0 15,2 1 1-15,-1-5-1 0,3-1 1 16,4-2 0-16,-5-2 0 0,-3-1 0 15,6-1 1-15,-3-4 0 0,-3-2 1 16,-2-4 1-16,0 0 0 0,-2-1 6 16,0-2 5-16,-2 1-4 0,0-1 0 0,-4 0 1 15,-4 1-3-15,2 0-4 16,-9 3-2-16,5 1-1 0,6 2 1 0,-5 4-1 16,1 1-1-16,2 1-1 0,2 0-8 15,0 1-17-15,2 5-6 0,2 3-30 16,-5 3-12-16,-1-1-10 0,0 3-45 15,-2-4-70-15</inkml:trace>
  <inkml:trace contextRef="#ctx0" brushRef="#br0" timeOffset="140573.56">14933 12011 135 0,'0'0'30'0,"0"0"-6"0,0 0 28 15,0 0-1-15,0 0-20 0,0 0 2 16,0 0 8-16,-13 0 1 0,13-3 0 16,0 1-1-16,0-3-4 0,5 1-2 15,-3-2-1 1,2 0-2-16,0-1 1 0,-2 1 0 0,4 0-7 0,0 0-3 16,3-1-3-16,-5 2-6 0,2 1-5 15,0 3-2-15,2 1-2 0,5-2-1 16,-5 2-1-16,2 0 0 0,5 0-1 15,-7 0-2-15,3 0 0 0,1 3 0 0,-4 1 0 16,-6 0 0-16,2 3 0 16,-1-1 1-16,-1 1 0 0,-2 3 0 0,0-1 1 15,-5 0 1-15,1 3-1 0,0-2 0 16,-2 0-2-16,-4-1-2 0,-1 0 0 16,5 1-3-16,-2 0-4 0,-5 2-2 15,7-4 3-15,0 0-3 0,2 1-9 16,-4-4-1-16,3 0 6 0,1-2 4 15,2-1 2-15,2-1 9 0,0-1 0 16,0 0 1-16,0 0 0 0,0 0-1 16,0 1 0-16,0 0 1 0,0-1 1 0,0 0 0 15,0 0 0 1,0 1 2-16,2-1 2 0,2 0 4 0,1 0 2 0,-1 1 2 16,2 2 0-16,-2-3-1 0,4 2 3 15,5-1-7-15,-3 1 0 0,0-1 3 16,7 0-5-16,-5 2-1 0,3 1 2 15,-5-1 0-15,-4 1-1 0,1 0 1 16,-3 2 0-16,-4-1-2 0,2-1 0 16,-2 1-1-16,0 0 0 0,-6 1 0 15,-3 3-1-15,1-2 0 0,-8 1-1 0,5 0-1 16,-1 0 0-16,-1-2-2 16,5-2 1-16,4-1-1 0,0-1 0 0,2 0-1 15,-4 1-2-15,3-2-1 0,-1 1-4 16,2 1-3-16,-2-1-5 0,2 2-6 15,0 0-11-15,2 0-7 0,-4 3-22 16,0-2-27-16,0-1-33 0,-1-1-78 16</inkml:trace>
  <inkml:trace contextRef="#ctx0" brushRef="#br0" timeOffset="142744.53">12165 11994 147 0,'0'0'53'0,"0"0"-5"0,0 0 6 16,0 0-8-16,0 0 0 0,0 0-7 16,0 0 1-16,0 0 5 0,-4-13-2 15,4 13-6-15,-2-2-7 0,2 2-5 16,0 0-1-16,0 0-4 0,0 0-2 16,0 0-3-16,0 0-1 0,0 0-2 0,0 0-1 15,0 0-2-15,0 0-4 0,0 0-1 16,0 1-2-16,2 1 1 15,4 3-1-15,0 2-2 16,7 4 1-16,-3 4 2 0,9 0 0 0,-5 4 3 0,7 2 1 16,-1 3 2-16,3 2-4 0,0 2-1 15,0 2 1-15,-3 4-3 0,3 0-2 16,-6 4 0-16,-1-4-3 0,-6 1 3 16,1 0 1-1,-1 1 0-15,-4-1 0 0,1 1-1 0,-1 0 1 16,0-2 0-16,2 0-1 0,-4-1 0 15,-2-4 1-15,3-5 0 0,-3-6-1 0,0-8 1 16,-2-3-1-16,0-4 0 0,0-3 1 16,0 0-1-16,0 0 0 0,0 0 2 15,0-3-2-15,-7-6-10 0,3-2-15 16,-2-3-26-16,-6-1-27 0,1-1-15 16,7 2-46-16,-2 3-25 15,-2 2-110-15</inkml:trace>
  <inkml:trace contextRef="#ctx0" brushRef="#br0" timeOffset="143154.19">12332 12622 397 0,'0'0'49'0,"0"0"7"0,0 0 10 0,0 0-6 16,0 0-23-16,0 0-6 0,0 0-1 15,0 0-4-15,-14-26-2 0,14 26-7 16,-2 2-7-16,2 0-5 0,0 0-2 15,0 2-3-15,0 2-1 0,2 5 1 16,2 1 0-16,4 3 0 0,-1 4 0 16,5 0-1-16,-8 2 1 0,6-2 0 15,5-3 1-15,-7-2-1 0,3-3 0 16,3-1 0-16,-6-2 0 0,3-1 0 16,-3-1 0-16,4-5 0 0,-6 1 1 15,1-2-1-15,-1 0 2 0,2-2 5 16,-2-5 7-16,1-5 2 0,1 0 3 15,4-5-4-15,-4-4-6 16,1-3-4-16,1-1-1 0,-2 0-2 0,-4 2 0 0,-1 4-1 16,-3 6 0-16,0 3 0 0,0 7-1 15,0 0 1-15,-3 3 0 0,1 0-1 16,-2 0-2 0,-4 2-10-16,0 6-9 0,-1 4-17 15,5 8-23-15,-8 3-23 0,0 7-8 0,3 2-51 16,-7-3-94-16</inkml:trace>
  <inkml:trace contextRef="#ctx0" brushRef="#br0" timeOffset="143739.78">12361 13134 69 0,'0'0'333'16,"0"0"-268"-16,0 0-16 16,0 0 6-16,0 0-6 0,0 0-19 15,0 0-10-15,0 0-3 0,-45-34-5 16,26 37-7-16,3 4-4 0,-9 2 0 15,6 2 2-15,3 3-3 0,1 2 0 16,3 4 0-16,4 3-1 0,-5 4-1 16,7 2 2-16,-4 3 0 0,6 1 0 0,2 1 0 15,-3-1 0-15,3 1 0 16,2-4 0-16,0 0 0 0,4 0 0 0,3-1 0 16,3-2-1-16,7-2 1 0,-5 0 0 15,11-2 1-15,-5 2-1 0,5 0 0 16,4-4 2-16,4 0-2 0,-2-3 1 15,2-3-1-15,-2-4 0 0,2-4-4 16,-4-4 4-16,0-3 4 0,-1-4 1 16,-5-7 3-16,0-3 6 0,4-6 7 15,-7-3 0-15,-1-6 1 0,5-2-3 16,-7-4-6-16,-1-2-2 0,1-4-2 16,-7-7 0-16,7-2-4 0,-5-3-2 0,0-1-2 15,5 3 0-15,-9 4 0 16,-2 6-1-16,0 6 2 0,-4 4-2 0,-6 5 1 15,-2 4 7-15,-13 1-4 0,2 5 0 16,-3 1-2-16,-7 2-2 0,-4 7-1 16,0 2 1-16,-5 5-1 0,-5 0-4 15,-2 9-11-15,-1 7-12 0,-10 6-9 16,5 7-24-16,-3 4-20 0,0 3-49 0,7 5-38 16,3-9-104-16</inkml:trace>
  <inkml:trace contextRef="#ctx0" brushRef="#br0" timeOffset="144385.91">12235 13450 366 0,'0'0'14'16,"0"0"31"-16,0 0-4 0,0 0 8 15,0 0-16-15,0 0-8 0,-49-35 1 16,47 34-5-16,2 1-4 0,0 0-3 16,0 0-2-16,0-1-2 0,0-3 0 15,2 2-3-15,0-1-3 0,8 0 1 16,-2-1 2-16,5 0 6 0,-1-3 0 15,7 1 1-15,-5 0-1 0,7 1-3 16,0 0-1-16,1 2 2 0,3 2-1 0,-6-1-6 16,-1 2-4-16,-3 2 3 0,-5 4-2 15,-6 4 0-15,0 1-1 0,-4 2 2 16,0 2 1-16,-4 2-1 0,0 1-1 16,-8 2-1-16,-5 1 0 0,9-2-5 15,-9-2 1-15,7 1 3 16,-2-6 0-16,5 0-1 0,1-2-3 0,2-6 2 15,2 0 0-15,2-2 3 0,0-2 0 16,0 0 0-16,0 0 0 0,0 0 0 0,0 0 0 16,0 0 0-16,0 1 0 0,0-1 1 15,0 2-1-15,0-1 1 0,8 1 2 16,1 2 1-16,3-1-1 16,-6 3-1-16,7 0 2 15,1 0-1-15,-4 2-1 0,3 0 0 0,-3 0 0 0,-6 1 0 16,0 0-1-16,-4-2-1 0,0 1 3 15,-4 1-1-15,0 3 1 0,-12-1 0 16,3 5-3-16,-3-3-2 0,-1 0-3 16,9-3-2-16,-2-3-4 15,3-2-5-15,3-2-8 0,0-2 4 16,4 0 0-16,-2-1-4 0,0 0 1 0,2-3-12 0,0-6-28 16,0-1-27-1,4-6-14-15,6-9-37 0</inkml:trace>
  <inkml:trace contextRef="#ctx0" brushRef="#br0" timeOffset="144813.54">12576 13309 431 0,'0'0'51'16,"0"0"24"-16,0 0-25 15,0 0 1-15,0 0-8 0,0 0-5 0,0 0-10 16,0 0-5-16,-24-13-7 0,24 13-2 15,0 0-4 1,0 1-3-16,-3 5 0 0,1 2-3 0,-4 3-1 0,-2 4-2 16,0 1 0-16,-1 3-1 0,-3-2 1 15,2 1-1-15,1 0 0 0,3-3 1 16,-2 1-1-16,6-1-1 0,2 0 1 16,0 3-1-16,0-2-1 0,2 1 0 15,6 0 1-15,-4-2 0 0,3-1-1 16,1-2 1-16,4 1 0 0,-4-1 0 0,3-3 0 15,1 1-3 1,-4-6 3-16,-1-2 0 0,1-2 1 0,-2 0 0 0,4-4 0 16,-5-5 1-16,3-4 2 15,-4-1 7-15,0-4 4 0,-4 0 3 0,-2-5-1 16,-6-2-4-16,0-2-5 16,-9-3-3-1,3 0-1-15,-7 5-1 0,4 4-2 0,-5 7 1 16,7 6-1-16,-6 7 0 0,13 1 0 15,-2 9-6-15,4 7-12 0,8 3-13 16,-2 3-26-16,4 2-34 0,2-1-36 16,-4-5-152-16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4T04:38:14.458"/>
    </inkml:context>
    <inkml:brush xml:id="br0">
      <inkml:brushProperty name="width" value="0.05292" units="cm"/>
      <inkml:brushProperty name="height" value="0.05292" units="cm"/>
      <inkml:brushProperty name="color" value="#FF0000"/>
    </inkml:brush>
  </inkml:definitions>
  <inkml:trace contextRef="#ctx0" brushRef="#br0">14073 15312 375 0,'0'0'38'0,"0"0"-15"0,0 0-14 15,0 0 27-15,0 0 11 0,0 0-19 16,-35-52-6-16,31 47-1 0,-3 0-3 16,3 2-4-16,2 1-2 0,2 1 5 15,0 1-3-15,0-3-3 0,0 3-8 16,0 0-3-16,2 0 1 0,2 0 0 31,3 0 0-31,-5 0 1 0,2 0 0 0,4 3 1 0,0 1 0 0,5 4 0 16,-5 5 1-16,2 1-2 0,5 4 0 15,-5 3-1 1,9 4 0-16,-7 2 0 0,9 1 0 0,-7-3 0 0,7-2-1 16,-6-4 1-16,5-1 0 0,-5-3-1 15,1-5-1-15,-5-1 1 16,5-3 1-16,-6-4-1 0,-3-1 1 0,-1-1 0 0,0-2 1 15,2-7 1-15,-4-2 0 0,3-7 4 16,-1-2-1-16,2-3-2 0,0 0-3 16,-4-2 1-16,3 1-1 0,-3 1 3 15,2 1 2-15,-2 2-1 0,4 2 0 16,-3 2-1-16,-3 4 2 0,0 2-3 16,0 4 1-16,-2 3 1 0,0 2-3 15,0 1 2-15,0 0-3 0,2 0-1 16,2 8-4-16,2 7 2 0,2 5 2 15,-1 7 1-15,-3 6 1 0,0 5 2 16,0 7 2-16,-4 3 2 0,0 3 1 0,-4 3 5 16,0 0-6-1,-4 0-3-15,-5-1-1 0,3-3-2 16,1-3 0-16,-5-7-2 0,4-3-2 0,3-10 2 0,1-7-1 16,0-5 1-16,2-6-4 0,2-6-14 15,2-2-10-15,0-1-12 0,2-11-6 16,8-9 3-16,3-14-18 0,5-7-35 15,-1-9-64-15,4 4-130 0</inkml:trace>
  <inkml:trace contextRef="#ctx0" brushRef="#br0" timeOffset="691.95">14697 15443 553 0,'0'0'46'16,"0"0"-42"-16,0 0 0 15,0 0 16-15,0 0 17 0,0 0-30 0,0 0-7 16,0 0 0-16,-16 20 2 0,18-5 4 16,0 1 2-16,6 3 6 0,-4 4-3 15,2 0-3-15,1 3 0 0,-1-1-4 16,6-1-1-16,-3-2-3 0,1-2 0 16,6-3 1-16,-1-4-1 0,6-5-1 15,-5-3 1-15,5-5 0 0,6-1 0 16,-3-8 0-16,3-6 2 0,0-6 1 0,0-4 0 15,0-4 0-15,-9-5 0 16,1 1 0-16,-13 3-2 0,-2 4 1 0,-4 6-1 16,-4 5 2-16,-2 7-1 0,-6 3 5 15,-3 5 9-15,7 0-2 0,-2 1-5 16,-3 8-3-16,3 5-3 0,-5 7-3 16,3 4-1-16,4 2 1 0,-1 3 0 15,3-1 0-15,4 0-1 0,2-1 0 16,8 0 1-16,5-3 0 0,-1-2-2 0,9-2 1 15,4-6 1-15,-3-2 0 0,7-4 0 16,5-8 0-16,1-2 1 0,8-11-1 16,0-6 3-16,3-6-3 0,6-6 1 15,-9-5 0-15,7-7-1 0,-9-5 0 16,-4-4 1-16,-4-5-1 0,-2 0 1 16,-6 4-1-16,-13 3 1 0,-3 14-1 15,-9 10 1-15,-2 10 2 0,-9 7 0 16,3 2 1-16,-4 2 8 0,3 3-5 15,3 1-5-15,-4 11-2 0,-7 4 0 16,5 7-2-16,-7 3 2 0,7 0-1 16,4 2 1-16,-1-2-1 0,9 0 1 15,0 0-1-15,2 0-1 0,11-2 1 0,-1 0 0 16,9 0 1-16,-5-2-1 16,9 1 1-16,2-1 0 0,-2-2 1 0,-4-2 0 15,3 0-1-15,-9-6 1 0,-1-2 0 16,-7-4 3-16,-7-1 2 0,0 0 2 15,-11 2 5-15,-9 4 11 0,-9 3-2 16,-11 1-12-16,-1 2-4 0,-11-2-3 16,3-2-2-16,-5 2 0 0,0-3-1 15,7-1-1-15,7-3-1 0,5-2-11 16,8-2-13-16,11-3-19 0,8 0-19 16,8-9-51-16,4-10-74 0</inkml:trace>
  <inkml:trace contextRef="#ctx0" brushRef="#br0" timeOffset="5509.62">15313 1932 199 0,'0'0'74'16,"0"0"-34"-16,0 0 13 0,0 0-3 15,0 0 0-15,0 0-3 0,0 0-7 0,0 0-1 16,0 0-4-16,-12-43-6 0,12 43-4 16,0 0-1-16,0 0-3 0,-2 0-10 15,2 0-3-15,0 0-2 0,0 3-3 16,0 0-1-16,0 5-1 0,2 2 2 15,0 5 3-15,0 5-2 0,0 1 0 16,-2 5-3-16,2 2 1 0,-2 2-1 16,2 1 0-16,-2 4 0 15,6-2-1-15,-4 1 1 0,3 0 0 16,1-1-1-16,-4-4 0 0,2-1-1 16,0-3 1-16,0-2 0 0,2-2 0 15,-3-2 1-15,1-1-1 0,-2-4 0 0,2-2 0 0,-4 0-5 16,2-3-26-16,-2-2-22 0,0-1-5 15,0-4-24-15,0-2-24 0,-2 0-27 16,-6-2-89-16</inkml:trace>
  <inkml:trace contextRef="#ctx0" brushRef="#br0" timeOffset="5825.21">15189 2314 416 0,'0'0'65'0,"0"0"-3"0,0 0 7 0,0 0-14 15,0 0-14-15,0 0-11 0,0 0-7 16,0 0-5-16,-8-17-8 0,12 25-7 16,0 0-1-16,2 3 4 0,1 3 5 15,1 0-3-15,2 5-1 0,1-1-2 16,-7 1-2-16,4 1 0 0,4-3-1 16,-3 0-1-16,-5-3-1 15,2-1 1-15,4-3-1 0,-1-4 0 16,-5-1 0-16,2-2 0 0,4-3 1 15,7 0 0-15,-5-6 7 0,11-5 8 0,0-4-2 16,-3-3-7-16,1-1 2 0,0-4-5 0,-7 3-1 16,-4 0 0-16,3 0-2 15,-7 4 1-15,-4 5-2 0,0 3 0 16,-2 3-18-16,0 4-18 0,-2 1-12 0,-2 1-42 16,-10 8-71-16,3 2-207 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4T04:40:10.664"/>
    </inkml:context>
    <inkml:brush xml:id="br0">
      <inkml:brushProperty name="width" value="0.05292" units="cm"/>
      <inkml:brushProperty name="height" value="0.05292" units="cm"/>
      <inkml:brushProperty name="color" value="#FF0000"/>
    </inkml:brush>
  </inkml:definitions>
  <inkml:trace contextRef="#ctx0" brushRef="#br0">14550 15109 177 0,'0'0'197'15,"0"0"-192"-15,0 0 8 0,0 0 22 16,0 0 0-16,0 0-13 0,0 0-3 16,0 0-4-16,0 0-2 0,-47 9-4 15,47-6-2 1,2 0 3-16,0 2 4 0,2 2 4 0,4-2 2 0,1 7 2 16,-1-2-3-16,-2 5 0 0,5 4-3 15,5 3 0-15,-4 3-1 0,7 3-5 16,-7 4-2-16,9 0-1 0,-6 0-2 15,3-2-1-15,-5-1 0 0,3-3-2 16,-8-1 1-16,5-5-3 0,-3 0 0 16,-2-6 2-1,-5-2-2-15,3-2 0 0,-2-4 0 0,0-3-2 0,0-1-8 0,-2-2-12 16,0-3-9 0,0-6-5-16,0-6 1 0,3-2 10 0,-1-5-14 0,6-4 0 15,0-1-4 1,1-3 4-16,-3-2 14 0,6-2 13 0,-5-2 12 0,-1 4 0 0,0 2 2 31,-4 9 9-31,0 6 20 16,-4 4 20-16,0 5 12 0,0 2-5 0,0 2-14 15,0-1-6-15,0 1-7 0,0 1-9 16,3-2-8-16,-3 1-3 0,2 1-3 16,-2 0 0-16,0 1 1 15,2 0 0-15,-2 0-1 0,0 6-1 0,0 4-3 16,2 10 0-16,-2 5 0 0,0 12 2 15,-9 8 0-15,-7 9 0 0,-1 5-2 16,-5 0-1-16,3-1-2 0,3-2-1 16,3-5 1-16,1-4-1 0,3-5 0 0,5-7-8 15,0-4-18-15,2-6-15 0,4-3-23 16,0-4-7-16,7-4-15 0,3-4-33 16,7-8-11-16,-7-2-99 0</inkml:trace>
  <inkml:trace contextRef="#ctx0" brushRef="#br0" timeOffset="693.08">15127 15418 657 0,'0'0'3'0,"-58"34"-3"15,50-32 5-15,8 1 19 0,0-1 9 0,0 1-33 16,4 2 0-16,-4 5 0 0,0 3 2 15,0 6 1-15,0 5 0 0,-2 0 1 16,0 0-1-16,2-1-2 0,0-5-1 16,4-1 0-16,0-5 0 0,7-4-2 15,3-2-1-15,-6-2-6 0,9-3-1 0,-3-1 4 16,5-7 2-16,-5-5 0 0,7-5 4 16,-4-6-1-16,5-5 1 15,-5-6 1-15,4-3-1 0,-7-4-2 0,1 6 0 16,-7 3 0-16,-2 8 1 15,-4 8 1-15,-2 3 1 0,0 7 9 0,-4 4 12 16,0 1 2-16,4 1 0 0,-2 0-9 16,0 5-11-16,-2 8-4 0,-5 6-1 15,-1 10-2-15,2 7 3 0,-3 6 0 16,-1 1 1-16,4-3-1 0,6-2 0 16,2-4 0-16,0-5-1 0,10-5-2 0,2-6-3 15,1-4-1-15,7-2 1 16,-1-5-2-16,6-3 2 0,4-6 4 15,2-10 0-15,4-8 2 0,0-7 0 0,4-7 2 16,-1-7 2-16,1-6 0 16,-2-4 0-16,-4-8 1 0,0-2-1 0,-6 0 1 15,0 4 0-15,-4 10-1 0,-13 12 0 16,-2 15 3-16,-8 15 7 0,0 5 13 16,0 2 5-16,-4 0-8 0,0-1-12 15,4 4-9-15,-2 5-3 0,2 6-1 16,0 7 0-16,0 3-1 0,0 4 2 15,4-2 0-15,2 2 1 0,5 2-1 16,-1 0 0-16,0-1 1 0,5 0 0 16,-3 0 0-16,3 0 0 0,-5 0 1 0,-4-2 1 15,-2-4 2-15,-4-2-1 16,0-2 2-16,-8-2 2 0,-2 0 1 0,-13-2 1 16,-6-1-3-16,-6 3 1 0,-11-4-3 15,-11 3-4-15,-10-3 0 0,-3 2-1 16,-11 1-2-16,5-1-11 0,-1 1-8 15,1-2-2-15,10-4-16 0,6 1-17 16,0-6-37-16,0-4-28 0,8-1-123 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4T04:40:46.053"/>
    </inkml:context>
    <inkml:brush xml:id="br0">
      <inkml:brushProperty name="width" value="0.05292" units="cm"/>
      <inkml:brushProperty name="height" value="0.05292" units="cm"/>
      <inkml:brushProperty name="color" value="#FF0000"/>
    </inkml:brush>
  </inkml:definitions>
  <inkml:trace contextRef="#ctx0" brushRef="#br0">14013 15181 412 0,'0'0'8'0,"0"0"37"0,0 0-13 16,0 0 4-16,0 0-1 0,0 0-17 15,0 0-7-15,0 0 2 0,0 0-1 16,2-5-1-16,-2 5-3 0,0 0 1 16,2 2 1-16,0 6 0 0,-2 3 2 15,4 8-1-15,-4 6 2 0,0 6 3 16,0 8-3-16,-2 5 0 0,-2 6-2 15,-4 3-1-15,4 1-5 0,-7 3-3 16,3-7 0-16,2-1 0 0,0-8-2 0,6-5 0 16,0-6 0-16,0-6 1 0,-2-5-1 15,2-8 0 1,-2-3 0-16,2-4 0 0,0-4 0 0,0 0 1 16,-2-1 1-16,-5-8 4 0,-1-1 2 0,0-12 3 15,0-6-8-15,-1-9-3 0,1-4 0 16,4-4-3-16,0-6 1 0,2 0 1 0,0 3 1 15,2 4 0-15,0 5-1 0,0 9 1 16,0 8 1-16,0 7-1 16,0 7 2-16,0 3 0 0,0 4 2 0,0 0 2 15,0 1-1-15,0-1-4 16,0 1-1-16,2 0 0 0,4 2-1 0,2 8 1 16,7 1 0-16,-7 5 0 0,10 3 0 15,-5 5 0-15,8 3 0 0,-7 3 0 16,9 1 1-16,-7 3-1 0,5-1 1 0,0 0-1 15,-3-1 0-15,5-3 1 0,-6-1-1 16,3-6 0-16,-5-4 0 16,3-5 0-16,-7-7-3 0,3-4 3 0,-4-2 0 31,1-4 0-31,5-5 0 0,-3-6 0 0,11-5 0 16,-7-7 4-16,6-5 10 0,4-6 3 0,-7-9-2 0,7-7-3 15,-2-6-3-15,4-7-6 0,-2-2-1 0,-2-3 0 16,-9 8-1-16,3 10 0 15,-9 14 0 1,-8 17 0-16,-2 9-1 0,0 7 2 0,-6 4 1 0,-2 2 1 0,-9 1-3 16,5 4-1-1,-7 8-2-15,7 9-3 0,-9 7-4 0,9 7-9 0,-5 3-12 16,7 3-8 0,6-1-28-16,4-3-19 15,6-5-26-15,12-4-21 0,-3-5-14 16,6-9-67-16</inkml:trace>
  <inkml:trace contextRef="#ctx0" brushRef="#br0" timeOffset="376.97">14999 15202 652 0,'0'0'6'0,"0"0"15"0,-64-8 14 16,52 8 10-16,-3 1-6 0,9 4-20 15,0 4-11-15,-3 2-2 0,-3 6-3 16,4 7-2-16,-9 4 0 0,5 3 0 16,1 3-1-16,-1 0 1 0,4 1-1 15,4-3 0-15,2 0 0 0,2-4 0 0,2-2 0 16,10-1-1-16,0-6 0 0,-1-4-4 16,9-4-1-16,-5-4 1 0,10-3 2 15,-3-4 2-15,3-4 1 0,4-7 0 0,-2-2 3 16,4-4 3-16,-4-2 3 15,-10-1 6-15,3 0 4 16,-12-2-1-16,1-2-4 0,-7-1-2 0,-2-4 0 16,-11-3-3-16,1-2 2 0,-13 5-7 15,-1 7-2-15,-3 5 0 16,-2 6-2-16,-4 2-1 0,-5 4-5 0,5 5-4 0,-4 0-3 16,2 7-3-16,4 3-10 0,2 6-9 15,2 1-12-15,0 3-34 16,-6 2-30-16,2-4-108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4T04:41:00.828"/>
    </inkml:context>
    <inkml:brush xml:id="br0">
      <inkml:brushProperty name="width" value="0.05292" units="cm"/>
      <inkml:brushProperty name="height" value="0.05292" units="cm"/>
      <inkml:brushProperty name="color" value="#FF0000"/>
    </inkml:brush>
  </inkml:definitions>
  <inkml:trace contextRef="#ctx0" brushRef="#br0">13875 15400 340 0,'0'0'5'15,"0"0"2"-15,0 0 14 0,0 0 9 0,0 0 0 16,0 0-4-16,0 0-3 0,0 0 7 16,0 0-5-16,0-42-1 15,0 42-3-15,0 0-5 0,0 0-2 0,0 0-5 16,0 0 11-16,0 0 0 0,0 1-5 15,0 1 2-15,0 0 7 0,6 2-4 16,-2 2-12-16,2 1-3 0,4 4 0 0,-3-1 2 16,3 2-2-16,4 2-2 15,-5 1-2-15,5 1 1 0,5 2-1 0,-3 1 0 16,1 4-1-16,8-1 1 16,-7 1-1-16,5 0 1 0,4 0-1 0,-6-1 1 15,-3-5-1-15,7 0 0 16,-9-6 0-16,5-3 0 0,-8-2-2 0,1-2 1 15,-4-3 0-15,-3-1 0 0,-1 0-2 16,-2-4 3-16,4-5 0 0,-4-4 1 16,0-4 2-16,-2-7-1 15,1-4-1-15,1-6 1 0,-2-2-1 0,0 0-1 16,-2 0 0-16,2 4 2 0,-2 4-2 16,0 7 0-16,0 7 1 0,0 5 2 15,-2 5 10-15,0 2 6 0,2 2-1 16,0 0-3-16,0 0-6 15,0 0-5-15,0 7-4 0,-2 7 0 0,-2 9 0 0,1 6 0 16,-3 8 1-16,0 5 1 0,-4 3 2 16,4 4-1-16,-1 2 1 0,3 5-1 15,2 1-1-15,-2 0-1 0,2 2-1 16,-2-3 1-16,2-6-1 0,-2-7-2 16,2-11-2-16,-1-8-10 0,-1-10-13 15,4-5-11-15,0-6-22 0,0-3-19 16,0-6-37-16,7-6-41 15,-1-4-80-15</inkml:trace>
  <inkml:trace contextRef="#ctx0" brushRef="#br0" timeOffset="695.31">14513 15522 548 0,'0'0'28'0,"0"0"30"15,0 0-12-15,0 0-11 0,0 0-19 0,0 0-11 16,0 0-4-16,-12 62 3 0,14-43-1 16,-2 0 0-16,0 1-3 0,0 0 0 15,2-1 0-15,0-2 0 0,4-3 1 16,-2-2-1-16,3-6 0 16,1 0-1-16,-2-2 1 0,0-4-1 0,7 0 1 0,-1-3 0 15,-4-5 0-15,9-4 3 0,-7-3 1 16,5-3 3-16,1-3 2 0,-8-4 3 15,5-1 0-15,-5 1-3 0,-4 4 0 16,-4 5-4-16,0 6-2 0,0 3 6 16,0 3 10-1,-6 3 2-15,0 0-9 0,-2 1-6 16,-3 7-4-16,3 4-2 0,-6 7-1 16,1 6 0-16,5 1 1 0,-5-2 0 15,7 1-1-15,4-1 0 0,2-1 0 16,0-1-5-16,6-2 0 0,1-2 2 0,3-2 3 15,-2-5 1-15,0-1-2 0,5-1 2 16,-3-6-1-16,-2-1 0 0,9-2 1 0,-3-7 1 0,9-5 0 16,2-7 1-16,2-4 2 0,6-10-2 15,6-5-1-15,3-6 0 16,-3-4-1-16,2-2 1 0,-2 0 0 16,-1 2-1-16,-9 7 2 0,-5 3-2 15,-3 12 1-15,-15 11-1 0,-2 5 0 0,-4 8 1 16,0 1 16-1,-2 1 6-15,-2 1-9 0,-6 1-6 16,-5 9-3-16,3 2-5 0,-9 6 1 16,9 2-1-16,-3 1 0 0,3 5-1 15,8 0-2-15,0 2 3 0,4 2 1 16,0 1-1-16,6 0 1 0,0 2 1 16,9 0-1-16,-1 2 2 0,1-4 2 15,3 0-1-15,5-2 3 0,-6-1-2 16,3 1 0-16,-9-5 1 0,-1-2 0 0,-4-2 1 15,-4-5-4-15,-2 0 2 16,-2-4 1-16,-6 1-1 0,-5 0-1 0,-1-2-1 16,-11 2-3-16,-8-2 0 0,-15-4 0 15,-11 0 0-15,-20-5-26 0,-12 0-39 16,-12-8-50-16,-9-10-104 0,-14-7-378 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4T04:42:36.002"/>
    </inkml:context>
    <inkml:brush xml:id="br0">
      <inkml:brushProperty name="width" value="0.05292" units="cm"/>
      <inkml:brushProperty name="height" value="0.05292" units="cm"/>
      <inkml:brushProperty name="color" value="#FF0000"/>
    </inkml:brush>
  </inkml:definitions>
  <inkml:trace contextRef="#ctx0" brushRef="#br0">15706 2392 188 0,'0'0'34'0,"0"0"-15"16,0 0 28-16,0 0 2 0,0 0 1 0,0 0-8 15,0 0-8-15,0 0 7 0,-37 31-8 16,31-31-6-16,-3 0-1 16,-3 0-5-16,2-3-7 0,1-1-3 15,-5-1-4-15,3-1 4 0,1-1 3 16,-6-4 2-16,5 0 1 15,3-2 6-15,-2-1-6 0,1 0-2 0,3-2 0 0,6-1 4 16,-4 2-15-16,4 0-1 0,0 2 3 16,4-1-6-16,0 3 0 0,5-1-1 15,5 2 0-15,-4 1 0 0,7 2 0 16,-3 1 1-16,5 0-2 0,-2 2 2 16,5 4-1-16,-5 0 0 0,1 0 0 15,-7 6 1-15,-1 3-2 0,0 5 0 16,-5 3-3-16,-5 7 4 0,-2 5 1 15,-5 4 0-15,-5 0-4 0,2 1-9 16,1-2-4-16,-3-3 4 0,6-2 3 0,2-4 1 16,4-3-1-16,0-3 7 0,0-4 0 15,2-1 2-15,4-2 1 16,4-5-1-16,-2 1 1 16,3-1-1-16,3-2 0 0,3-2 1 0,8-1 1 0,-1-4 4 15,3-6 10-15,2-3 5 0,4-5-6 16,0 2 0-16,-4-3-4 0,-2 0 2 15,-2 0-6-15,-11 0-6 0,1 2 6 16,-5-1 3-16,-1-3 7 0,-5 1-7 16,0 2-2-16,-2 5-3 15,2 3 0-15,-4 3 1 0,0 2 3 0,0 1 2 16,-6 1-3-16,6 1-2 16,-2 2 1-16,-2 0-6 0,2 5 0 0,-1 6-4 0,-1 7 1 15,2 7 1-15,0 3 1 0,2 1 0 16,0-3 1-16,0-1 0 0,6-3-1 15,-1-3 0-15,3-2 0 0,0-2-26 16,-2-6 5-16,0-4-24 0,-1-3-10 16,3-2-2-16,2-5-13 0,-4-9-35 15,1-3-13-15,-1-3-22 0,0 1-81 16</inkml:trace>
  <inkml:trace contextRef="#ctx0" brushRef="#br0" timeOffset="141.66">16107 2192 193 0,'-10'-59'114'16,"3"46"-29"-1,3 2 7-15,0 3-5 0,0 5-27 0,4 0-18 0,-4 2-7 16,4 1-8-16,0 0-11 0,0 2-15 16,4 3-1-16,4 6-9 0,3 4 2 15,11 3 2-15,-1 5-47 0,6 1-25 16,2 3-33-16,-2 2-42 0,-11-4-128 16</inkml:trace>
  <inkml:trace contextRef="#ctx0" brushRef="#br0" timeOffset="1134.73">16429 2410 468 0,'0'0'80'0,"0"0"-14"0,0 0 4 0,0 0-13 15,-49-24-25-15,30 23-13 0,5 1-8 16,-7 0-5 0,5 0-4-16,-3 1-1 15,0 0 0-15,3 1-1 0,-1-2 0 16,7 2 0-16,0-2 0 0,-5 1 1 0,7-1 0 15,2-5 1-15,2-1-1 16,-1-1 1-16,1-3 0 0,0-2-1 0,4-1 2 16,4-1-3-16,5 2 1 0,-1 2 0 15,4 2-1-15,9 2-1 0,4 1 1 16,2 5 1-16,4 0 0 0,-2 1 0 16,2 6 0-16,-3 2 1 0,-3 3-1 15,-2 1 0-15,-9 5 0 0,-3 4-1 16,-1 4 1-16,-8 5-1 0,-2 5 0 15,-6-1 1-15,-6-2-1 0,1-4-7 0,-1-5-8 16,-3-4-2-16,3-5 2 16,-2-1 1-16,3-2-1 0,3 0-1 0,-4-3-7 15,3-2 6-15,3 0 13 0,-4-1-6 16,-1-1-1-16,5 0 8 0,0-3-1 16,0-2 4-16,0-3 1 0,-1-8 3 15,5-3-4-15,2-4 0 0,0-5 1 16,11-4 3-16,1-4 0 0,9-1-2 15,-1-1-2-15,9-2 0 0,0 1 0 0,2 3 1 16,0 3-1-16,-4 6 0 0,-8 5 0 16,-1 3 0-16,-7 3 0 0,-1 1 1 15,-2-2 0-15,-4-1 0 0,-1 0 0 16,-3-2 2-16,0-4 1 0,-3 3 18 16,1 0-6-16,-4 1 2 15,2 5 8-15,0 2 1 0,0 5-3 0,4 1-6 16,-2 2-3-16,2 0-5 15,0 1-10-15,0 8-3 0,0 5-9 0,4 9 8 16,2 3 4-16,0 6 0 0,0 5 2 16,-1 1-2-16,1 4 0 0,-2-2 0 15,0-6 0-15,2-2 1 0,0-6-2 16,1-3 2-16,-5-5-2 0,0-4 1 16,0-3-14-16,-2-4-3 0,0-3 1 15,0-1 2-15,0-2 2 0,0-1 10 0,0 0 2 16,0-1 10-16,-2-4-2 0,0-2-4 15,0-3 2-15,2-4 1 0,0-3 0 16,0-6-3-16,0-3-2 0,2-2 2 16,4 0-1-16,0 4 1 0,4 6 1 15,-3 4 1-15,-3 5-3 0,4 4-2 16,2 4-1-16,3 1 0 0,1 1-1 16,5 9 0-16,-3 5-1 0,3 5 0 15,4 5 1-15,-9 5 1 16,5 0 1-16,-3 0 0 0,3-7 0 0,-5-1-1 15,7-6 0-15,-6-3 0 0,3-5-1 16,-3-5 1-16,1 0 0 0,-3-3 0 16,1-6 0-16,-2-6 1 0,1-2 2 15,1-5 1-15,-7-5-1 0,-1-3 2 0,-4-6 3 16,-2-4 3-16,0-4-3 0,-2-4-1 16,-4-3-1-16,-1 1-1 0,-1 7 5 15,0 7-4-15,4 13 3 0,0 9 5 16,4 5 1-16,-3 6-6 0,3 0-3 15,0 2-6-15,0 7-4 0,3 8-6 16,3 9-4-16,4 10 14 0,0 6 0 0,3 1 0 16,3 3 0-16,1 1 0 15,-1 1-21-15,-1-3-33 0,-1-8-29 16,-5-4-66-16,-5-10-32 0,-2-9-108 0</inkml:trace>
  <inkml:trace contextRef="#ctx0" brushRef="#br0" timeOffset="1291.92">17019 2461 73 0,'0'0'524'0,"0"0"-436"16,0 0 13-16,-33-50-18 0,33 46-44 0,0 1-23 15,6-2-11-15,14-2-5 16,16-5-4-16,17-1 1 16,22-5 3-16,18-1 0 0,14-1 0 0,15-1 0 15,2 3-26-15,0 4-98 0,-20 1-182 0</inkml:trace>
  <inkml:trace contextRef="#ctx0" brushRef="#br0" timeOffset="2979.04">18234 4656 165 0,'0'0'25'16,"0"0"6"-16,0 0 27 0,0 0-14 0,0 0-4 15,0 0-11-15,-35-1-6 0,29-2-1 16,0 0-3-16,3-1 4 0,-3-1 8 16,4-1-3-16,-2 0-1 0,0 1-4 15,0-1-3-15,-4-1-3 0,3-1-2 16,3-1-4-16,0 0-1 0,-2-2-1 15,4-3-3-15,-2-2 3 0,2 0-5 16,0-2 0-16,6-3-2 0,0-1-1 16,7 0 1-16,-3 2-2 0,1 2 0 0,5 3 0 15,-6 4 0-15,5 3 0 0,-3 1 0 16,3 4 0-16,3 3 0 0,-3 2 0 16,3 9 0-16,-3 6 1 0,1 3-1 15,-3 7 1-15,-5 6 1 16,-4 5 1-16,-4 0 0 0,-2 0 1 0,-8 0-2 15,2-2 0-15,1 0-1 0,-1-5-1 0,0-3-3 16,6-5-6-16,-2-1 2 16,4-5-2-16,0-2 2 0,0-4 2 0,0-2 3 15,0-4 0-15,2-1 1 16,0-1 0-16,2-1-1 0,6-2 0 0,-2 0 0 16,5-6 1-16,5-4 1 0,-1-5 5 15,4-3 8-15,1-4-1 0,-3 0-3 16,0-1 1-16,-3 1-1 0,1-1-3 15,-5 0-2-15,1-1 2 0,-3 3 1 16,-4-1 1-16,2 3-2 0,-6 7-4 16,3 4 0-16,-5 5-1 0,0 0 7 15,0 0 6-15,0 3-2 0,0 0-1 16,0 3-8-16,0 2-3 0,2 9-9 16,0 5 7-16,0 6 2 0,2 6 2 0,0 1-1 15,-2-1 0-15,6 1 0 0,1-6-1 16,-1-2 2-16,-2-5-1 0,0-5-1 15,0-2-1-15,1-6-2 0,-3-5-19 16,0-1-30-16,-2-4-5 0,-2-10-44 16,0-8-40-16,0-3-133 0</inkml:trace>
  <inkml:trace contextRef="#ctx0" brushRef="#br0" timeOffset="3136">18519 4389 432 0,'0'0'71'15,"0"0"-16"-15,0 0 10 0,0 0-32 0,0 0-29 16,0 0-4-16,0 0-2 0,0 0 2 16,31-8 0-16,-18 17 0 0,-3 1 0 15,2 1-11-15,1 3-42 0,-5 0-24 16,2 3-19-16,-1-2-52 0,-3-2-121 16</inkml:trace>
  <inkml:trace contextRef="#ctx0" brushRef="#br0" timeOffset="3669.66">18825 4534 333 0,'0'0'96'0,"0"0"-60"0,0 0 15 0,0 0 5 15,0 0-24-15,0 0-9 0,0 0-1 16,0 0 0-16,0 0-5 0,52 33-6 16,-48-24 1-16,2 0-4 0,-2 1 0 15,-2-1-4-15,-2-2-1 0,0-1 0 16,-4-2 1-16,-4 1 0 0,4 1 1 15,-6-2 0-15,-7 1-1 0,1 0-1 16,-3-3-2-16,2-2 0 0,-5 0 0 16,1-2 1-16,2-3-2 0,5-1 1 15,2-3-1-15,3-2 0 0,3-3 1 16,0 1-1-16,0-1 1 0,6 1 1 16,0 1 4-16,6 5-2 0,0-1-1 0,2 3-2 15,5 1-1-15,5 1 0 0,5 2 3 16,2 1 0-16,4 4 2 0,4 6 1 15,-2 4-1-15,-2 4 3 0,0 3 1 16,-7 9-3-16,-7 7-3 16,-5 7 0-16,1 7-1 0,-11-4 1 0,0-5-2 15,0-6-1-15,-9-7-1 0,3-4-11 16,-4-6-2-16,2-3 0 0,-5-3-1 16,-1-2 1-16,-3-3-4 0,5-2-9 15,-1-3 0-15,1-3 14 0,0 0 4 16,-3-4 0-16,7-2-1 0,-5-4 3 15,-1-1 1-15,4-4 0 0,1-2 3 0,-3-5 2 16,6-2 1-16,2-3 0 0,4-3 1 16,8-2-1-16,8 0 0 0,7 2-1 15,2-2 0-15,6 2 1 16,4 2-1-16,2-2 1 0,3 0 0 0,-1 2-64 16,-6 2-55-16,-2 3-35 0,-10 8-52 15</inkml:trace>
  <inkml:trace contextRef="#ctx0" brushRef="#br0" timeOffset="4234.59">19113 4411 261 0,'0'0'67'16,"0"0"2"-16,-17-56 6 0,15 42-7 16,0 1-4-16,0 2-16 0,2 1 3 0,-2 2-3 15,2 2-16-15,2 3-7 0,0-3-8 16,0 6-5-16,2 0-8 16,0 8-4-16,7 3-1 0,1 7 1 0,-2 7 2 15,1 9 2-15,-1 6-2 0,-4 6 0 16,-6 1-1-16,0 1 0 15,0-3 1-15,2-8-2 0,-2-2 2 0,0-7-2 16,0-6 0-16,0-3 0 0,0-7-9 16,0-6-3-16,0-3 3 0,0-3 4 15,0 0 4-15,2-3 1 0,-2-3 5 16,0-3 0-16,0-4-2 0,0-3-2 16,0-6 0-16,0-3 0 0,0-6 0 0,-2-1 0 15,2-6 1-15,0-1 0 0,2 5 0 16,5 10 3-16,-3 7-3 15,0 7-1-15,6 5 0 0,0 3 1 0,1 2-2 16,7 5-2-16,-1 7 0 16,4 6 0-16,6 6 2 0,-9 4 0 0,3 4 1 15,-1 3 0-15,-1-2 0 0,-2-1 0 16,-1-5 1-16,3-3-2 0,-3-5 1 16,3-8-1-16,-1-3 0 0,-1-5 0 15,4-3 2-15,-5-5-1 0,5-7 2 16,-3-6-1-16,3-1-1 0,-6-5-1 15,-3 2 3-15,-6-5 11 0,-2-1-1 0,-4-4 2 16,-2-8-4-16,0-4-5 0,-6-4-2 16,0 4-2-16,-3 4 0 15,7 11 0-15,-4 8 2 0,0 10 12 0,6 4 0 16,0 4-2-16,2 3-4 0,0 0-7 16,0 13-3-16,4 5-8 0,6 12 0 15,-2 4 7 1,7 3 0-16,1 5 1 0,5-3 0 0,0 3 0 0,1 0 0 15,3-2-28-15,-2-4-16 0,-4-5-18 16,-7-6-5-16,-6-8-36 0,-2-6-37 16,-4-7-89-16</inkml:trace>
  <inkml:trace contextRef="#ctx0" brushRef="#br0" timeOffset="4376.76">19644 4584 548 0,'0'0'104'16,"0"0"-39"-16,0 0 26 0,0 0-39 15,0 0-41-15,-13-55-11 0,36 42-3 16,10-2 2-16,15-2-1 0,14-3 0 16,23-1 2-16,12 0 0 15,10-3 0-15,5-2-92 16,-15 1-163-16</inkml:trace>
  <inkml:trace contextRef="#ctx0" brushRef="#br0" timeOffset="8891.43">21818 6328 132 0,'0'0'38'0,"0"-21"7"0,0 10 21 16,0 3-7-16,-2-1-7 16,0 1-5-16,0 0-2 0,0-1-1 0,2 4-8 15,0-1-1-15,0 2-7 0,0 2-6 16,0 0-7-16,0 1-6 0,0 1-4 15,0 0-4-15,0 0-1 0,4 7-1 16,3 6-2-16,-1 5 2 0,2 5 1 16,-4 6 2-16,0 2 1 0,-2 6 1 15,0 1 0-15,0-1-2 0,1-2-1 16,-1-2 0-16,0-4 1 0,2-4-2 0,2-5 1 16,-4-4-1-1,0-5 0-15,0-4 1 0,-2-2-1 0,0-4 0 16,0-1 1-16,0 0 0 0,0 0 1 0,0-3 4 15,0-5 5-15,0-1 11 16,-2-3-15-16,0-4-4 0,0-4-1 0,2-4-1 16,0-4 0-16,0-4-1 0,2-3 1 15,2-3-1-15,2 3 0 16,3 5 0-16,-3 9 0 0,0 9 0 16,-4 4 0-16,-2 7-1 0,2 0 1 15,2 1-1-15,0 2-3 0,5 8 0 0,1 5 0 0,0 6 1 16,1 7 3-16,3 1 0 15,-6 4 0-15,-1 1 1 0,1-3 1 0,2-3-1 16,-6-4-1-16,1-4 1 16,-1-5-1-16,2-3 0 0,-2-3 1 0,4-1-2 15,-4-5 1-15,3 0 0 0,-1-3 0 16,4 0 1-16,3-6 1 0,-3-3-1 16,9-3 1-16,-7-4-1 0,7-1 1 0,-7-1-1 15,4-3-1-15,-3 1 1 0,-5-3 0 16,2-1 0-16,-1 1 0 0,-3 1 0 15,-4 1-1-15,2 5 0 16,-2 3 0-16,-4 4 3 0,2 4-3 0,0 0 1 16,0 3 0-16,0 0 1 0,0 2 11 0,0 0-7 31,0 0-5-31,0 0-1 0,0 1-2 0,2 4-3 0,-2 2 1 16,2 4 4-1,-2 1 0-15,2 0 0 0,0 0 0 0,3 3 0 16,-3 0 0-16,2 4 0 0,0-1 0 15,-2 0 1-15,2 0-1 0,-2-2 1 0,2 0-1 0,0-6 0 16,5-2-1-16,-3-3 1 0,2-2 0 16,-4 0 0-16,2-3 0 15,3 0 0-15,-1-3 2 0,-2-5-1 16,0-3 2-16,1-2 2 0,-3-3 0 0,2 0 0 16,-6-6-1-1,-4 0 0-15,2-2-2 0,-9 0 0 0,5 3-1 0,-2 2 0 16,-4 4 0-16,1 4-1 0,3 3 1 15,-2 3-1-15,-5 3-2 0,5 3-2 0,2-1-7 16,1 0-12-16,3 3-6 0,2 4-4 31,2 2-9-31,0 5-26 0,6 0-7 16,3 1-2-16,1-2-16 0,0-4-39 16</inkml:trace>
  <inkml:trace contextRef="#ctx0" brushRef="#br0" timeOffset="9142.69">22372 6333 338 0,'0'0'58'0,"0"0"-11"0,7-72 16 16,-1 52-12-16,2-1-12 0,-4 4 3 0,2 3-6 15,5 2-5-15,1 3 0 0,-4 0-10 16,1 2-2-16,1 4-3 0,2 1-3 16,-1 2-5-16,1 6-3 0,3 6-2 15,-1 4-1-15,1 6 1 0,-5 6-1 16,0 5 1-16,-1 5-1 0,-3 4 0 15,-4 0-1 1,-2 3 1-16,0-4-1 0,0-2-1 0,0-5-7 0,0-7-25 16,0-7-4-16,0-2-1 0,0-5-8 15,2-4-2 1,-2-3-16-16,0-4-21 0,2-2-7 0,-2-1-22 0,0-3-27 16</inkml:trace>
  <inkml:trace contextRef="#ctx0" brushRef="#br0" timeOffset="9285.44">22519 6514 310 0,'0'0'68'0,"0"0"4"0,0 0 11 0,0 0-18 16,0 0-23-16,0 0-19 15,0 0-12-15,0 0-7 0,0 0-3 16,15-54-1-16,5 48 0 0,5-5 1 16,8 3-1-16,7-3 0 0,5 1 0 15,3-1 0-15,5-3-27 0,1-5-69 16,-13 4-134-16</inkml:trace>
  <inkml:trace contextRef="#ctx0" brushRef="#br0" timeOffset="9972.84">23168 6063 82 0,'0'0'180'15,"0"0"-136"-15,0 0 13 0,0 0 0 16,-10-54-1-16,10 49-8 0,-2 0-8 16,0 3-3-16,2 1-1 0,0 0-8 15,0 1-6-15,0 0-9 0,0 0-7 16,0 7-6-16,4 5-3 0,0 6 2 15,0 6 1-15,2 1 4 0,3 2 1 16,-1-3-2-16,-4 3-2 0,0-1 1 16,-2 2 0-16,0 0-1 0,-2-1 0 15,2 0 1-15,-2-1-1 0,2-2-1 16,1-1 2-16,1-2-2 0,0-1 0 0,2-5 0 16,-4-2 0-16,2-4 0 15,-2-1 0-15,-2-3 0 0,0-3 0 0,0-2 1 16,0 1 0-16,0-1-1 0,0 1 2 15,0-1 0-15,0 0 2 0,0-1 0 16,0-3 0-16,-2-1-2 0,0-1-2 16,0 0 1-16,0-1-1 0,0-2 0 15,-2 4 0-15,2-1 0 16,0 4-1-16,2 0 1 0,-2-1-1 0,2 2-1 16,-2 0-2-16,2 1-8 0,0 0-4 15,0-1-1-15,0 1 2 0,0 0-7 16,0 0-1-16,0 0-8 0,0 0-3 0,0 0-10 15,0 0-9-15,6-3-4 0,-4 0-14 16,2-2-39-16,-4 1-67 16</inkml:trace>
  <inkml:trace contextRef="#ctx0" brushRef="#br0" timeOffset="10403.89">23226 6326 252 0,'0'0'37'0,"0"0"-6"16,0 0 9-16,0 0-1 0,0 0-8 0,0 0-1 0,0 0 3 15,-10-57-6-15,10 48-6 16,0-3 0-16,0 2-4 0,0 1 2 16,0 1 0-16,4 2-2 0,0 0-3 15,-2 0-5-15,2 2-1 0,0-1-2 16,7 0-2-16,1 1-2 0,-1 3 1 0,3 1 0 16,0 0 1-16,9 0-1 15,-6 5 1-15,5 3 0 0,-1 1 0 0,2 3-2 16,-2 1 0-16,-3 3 1 15,1 3-2-15,-5 1 0 0,1 4 0 0,-9 0 0 16,0 3 1-16,-2-3 0 0,-2 1-2 16,2-4 1-1,-4-2 0-15,0-1 0 0,0-4-1 0,-2-4-1 0,2-3-27 16,-2-1-7-16,-2-2-21 16,0-2-28-16,-2-1-33 15,0-1-87-15</inkml:trace>
  <inkml:trace contextRef="#ctx0" brushRef="#br0" timeOffset="19883.3">23716 6234 216 0,'0'0'97'16,"0"0"-39"-16,0 0-6 0,0 0-6 16,0 0-5-1,0 0-12-15,0 0-4 0,0 0-4 0,-10-10-7 0,10 10-4 16,2 0-8-16,0 1 0 0,6 2 0 0,-4 1-2 15,2 2 2-15,3 0 0 16,3 0-1-16,-6-2-1 0,1 2 1 16,5-2-1-16,0 1 1 0,-5-2 0 0,7-2 0 15,0-1 3-15,-3 0 3 16,10-5 2-16,-9-2 1 0,7-1 2 0,-11-2-2 16,4 3-3-16,-6-1 1 0,1 0 10 15,-3 1-1-15,-4 0-2 0,0-2-2 16,-4-2-2-16,-7 0-3 0,1 0-3 15,2-1-1-15,-11 0-2 0,5 2-2 16,-3 4 1-16,3 2 0 0,-3 2 0 16,3 2-1-16,-5 2 0 0,4 6-1 15,-1 4 1-15,-1 3-2 0,3 5 1 16,-3 0 0-16,9 2 0 0,-6-1 0 16,5 1 1-16,5-1-2 0,0 1 1 15,4-1-1-15,0 2-1 16,0-3 0-16,4-1 0 0,2-1 0 0,11-2 1 15,-7 0 0-15,9-6-2 16,2 2 1-16,3-5-1 0,5-4 0 16,-4-4-1-16,6 1-4 0,-2-8-1 0,2-2-1 0,-2-7-3 15,2 1-6-15,-2-5-1 0,-2 1 0 0,-6 1 4 32,-3-2 2-32,-1-1 8 0,-3 0 5 0,-6-2 2 0,3-1 0 15,-3 0 4-15,-4-2 9 16,-4 1 3-16,0 3 4 0,0 3 1 0,0 2 3 0,-2 5-2 15,0 1-2 1,-4 2-5-16,4 4-6 0,0 2-3 16,0 1-2-16,2 3-2 0,-5-1 1 0,3 1 1 0,-2 1-1 15,0 6-2-15,-4 4-1 0,-5 8-2 16,3 1 0 0,2 4 2-16,-5 1 0 15,7 1 0-15,0-2-1 0,4 2-2 16,0-3-6-16,2-2 1 0,2-2 0 0,2-3 1 15,4-3 0-15,5-4 3 0,-3-2 2 16,3-2-2-16,3-4 2 0,-6-1 1 16,9-2 1-16,-7-8 1 15,9-1 0-15,-8-3 1 0,1-2-1 0,0 0 1 16,-7-1 1-16,-1-2 3 0,-2 0 1 16,-2-5 0-16,2 3-2 0,-4-3 0 15,-4 3-2-15,4 5-1 0,0 3 0 16,0 7 0-16,0 3 0 0,0 1 0 0,0 2-1 15,4 0-1-15,-4 2-3 0,4 6-2 16,-2 5 0-16,3 4 5 16,-1 1 0-16,-2 2 1 0,4 0-1 0,-2-2 0 15,4 0 0-15,-4-3 0 0,1-2-1 16,1-2-7-16,2-2-4 0,2 0 1 16,-1-5 2-16,-3-2-1 0,4-2-4 15,3 0-1-15,-7-8-6 0,6-1-2 16,3-4 3-16,-9 0 6 0,6-4 5 15,1 2 4-15,-7-4 5 0,-4-3 0 16,2-2 1-16,0-3 3 0,-2-1 11 16,0 0 4-16,0 4 2 0,0 7-4 15,3 4 3-15,-3 4 3 0,0 5-6 0,0 2-3 16,-2 2-7-16,4 0-7 0,-2 6 0 16,6 6-2-16,1 1 2 15,3 5 0-15,-4 2 1 0,5 5 2 0,1 0-2 16,-4 0 0-16,7-1 1 0,-7-1-1 15,3-4-1-15,-1 0 1 0,-2-2-1 16,3-5 1-16,-1 0-1 0,-3-5 0 16,1-1 1-16,0-6 1 0,-6 0-2 0,3 0 1 15,-1-3 1-15,0-2 4 16,2-3 15-16,-2-2 2 0,-6-4-2 16,2-3-2-16,1-5 0 0,-3-3-5 15,0-4-4-15,-3-5-3 0,3-4-1 0,-2 3-4 16,2 4 0-16,0 9-2 0,0 8 0 15,0 3 0-15,0 4 0 0,0 4-1 16,0 3 0-16,0 0-1 0,2 0-1 16,3 7-10-16,3 6-12 0,2 2-6 15,-2 4-13-15,1 5-22 0,-1-1-19 16,0 2-47-16,-2-5-79 0</inkml:trace>
  <inkml:trace contextRef="#ctx0" brushRef="#br0" timeOffset="20292.48">24998 5992 502 0,'0'0'89'15,"14"-54"-20"-15,-12 44-3 0,0 2-11 16,2 2-23-16,-2 5-11 0,1-1-4 0,-1 2-5 16,0 0-8-16,2 6-4 15,4 3-2-15,-2 3 1 0,-4 4 1 16,5-2 1-16,3 1 0 0,-2-4 0 0,-2 0-1 15,1-3 1-15,3-4 0 16,2-1-1-16,-3-3 1 0,7-2 0 16,1-6 0-16,3-2 0 0,-3-2 0 15,6-3 1-15,-13-2-1 0,6-1-1 0,-7-2 2 16,-7 0 1 0,-2-3 0-16,2 1 0 0,-2 0 1 0,-2 5 9 0,2 3 2 15,0 6 4-15,0 3-1 0,0 3-6 16,0 2 0-16,0 0-3 0,0 7-9 15,0 5-3-15,0 9-2 0,0 13 2 16,2 8 3-16,0 5 1 16,-2 6 2-16,2 0 0 0,2 2 1 0,-2-5-4 15,0-3 1-15,-2-5 1 0,-4-8-1 16,-2-3-1-16,0-6-15 0,-13-2-24 16,3-2-19-16,-9-7-48 0,0-3-76 15,2-5-237-15</inkml:trace>
  <inkml:trace contextRef="#ctx0" brushRef="#br0" timeOffset="27394.88">9693 4199 142 0,'0'0'70'0,"0"0"-10"0,0 0-9 15,0 0 0-15,0 0-4 0,0-53-6 16,-2 45-8-16,2-3 0 0,-2 3-3 15,2-1 6-15,-2 4-7 16,2-1-7-16,0 2 6 0,0 2-8 0,0 0-11 16,0 2-3-16,0 0-5 0,0 0-1 15,2 5-4-15,2 3 0 0,4 4 2 16,0 7 1-16,1 7 0 0,-1 8 1 16,-2 6 0-16,0 6 2 0,-4 3-1 15,0 2 0-15,2-2 1 0,-1-4-1 16,-1-4 0-16,2-3-1 0,0-6 1 0,2-3-1 15,-2-7 2-15,2-2-2 0,1-3 0 16,1-3 0-16,-2-3 0 0,2-5-8 16,1-3-11-16,1-3-8 0,2-5-5 15,1-6-18-15,3-6-25 0,-3-3-18 16,-3 0-80 0</inkml:trace>
  <inkml:trace contextRef="#ctx0" brushRef="#br0" timeOffset="28180.58">9908 4318 280 0,'0'0'150'16,"0"0"-130"-16,0 0 9 0,0 0 23 15,0 0-27-15,0 0-20 16,0 0-3-16,0 0 4 0,0 0 8 0,-31 43 0 16,31-31-3-16,6-1-2 0,0 0-4 15,2 1 0-15,1-1-3 0,-1-1 0 16,2-1 0-16,5 1-1 0,-3-2 1 15,3-3-2-15,3-2 1 0,1-2 2 16,-1-1-1-16,3-1-1 0,2-3 2 0,-5-4-2 16,3-2 2-16,-9 0-2 0,1 1 0 15,-5-1 0-15,-6 1 1 0,0 0 3 16,-2-3 6-16,0 0 6 16,-6-2-5-16,0 2-6 15,-9-2-2-15,3 5-1 0,-5 0-1 0,1 3-1 0,1 5 2 16,-1 1-3-16,1 0 0 0,1 11-1 15,2 5-1 1,-5 7-1-16,7 3 2 0,-3 0 0 0,7 1 0 0,0 0 1 16,4 0-1-16,0-2 0 0,2-5 1 15,0 0-2-15,8-3 0 16,0-4-1-16,3 0-4 0,1-3 6 0,5-3-3 16,-3-3-1-16,5-4-3 0,-1 0 1 15,1-6 5-15,-1-6-8 0,1-3-10 16,6-5 1-1,-9-2-5-15,5-4-13 0,-2 1 3 16,-1-3 11-16,-3-3 12 0,-3-1 11 16,-6-1 1-16,-6-2 0 0,0 1 3 15,0-3 13-15,0 5 14 0,0 2 15 16,0 4-19-16,0 9-5 0,0 5 5 0,0 6 3 16,0 6-1-16,0 0-6 15,0 0-8-15,0 0-10 0,0 9-5 0,5 5-8 16,3 4 5-16,2 8 3 0,-2 6 1 15,-1 2 1-15,1 5-1 0,2 1 0 16,-2-2 2-16,-1 0-2 0,1-4 1 16,-2-3-2-16,2-6 1 0,-1-2 0 15,-1-4 0-15,-2-6 0 0,0-2-1 16,-2-5 0-16,-2-3 1 0,0-2 0 16,0-1 0-16,0 0 4 0,0-7 3 15,-4-3 10-15,-2-5 11 0,0-4-19 0,-3-6-1 16,1-5 1-16,-2-6-3 15,-1-5-2-15,-1-10 0 0,2-1 0 0,-1-3-2 16,5-1 1-16,-2 2-4 0,6 4 1 16,0 9 0-16,2 6 0 0,0 9-1 15,2 7 0-15,4 4-1 16,2 6-1-16,5 2 1 0,5 0-2 0,-1 5 0 16,6 0 0-16,-3 2-13 0,3 7-15 15,0 4-15-15,-7 4-20 0,1 5-14 16,-9 1-35-16,-4 2-46 0,-4-1-139 15</inkml:trace>
  <inkml:trace contextRef="#ctx0" brushRef="#br0" timeOffset="28385.51">10325 4323 430 0,'0'0'35'0,"0"0"9"16,0 0 18-16,0 0 3 0,0 0-30 15,0 0-12-15,-56 4 4 0,54-4 0 16,-2 0-4-16,4-3-5 0,0 3-1 15,0-3-4-15,0-4-9 0,11-2-4 16,3-4-7-16,11-3 4 0,0-1 3 16,6 3-3-16,-2-2-12 0,0 4-18 0,-7 3-24 15,1 2-21-15,-2 1-38 0,-7 3-61 16,-3-3-156-16</inkml:trace>
  <inkml:trace contextRef="#ctx0" brushRef="#br0" timeOffset="28605.01">10584 4037 578 0,'0'0'23'0,"0"0"27"16,0 0 29-16,0 0-7 15,0 0-35-15,0 0-14 0,0 0-1 0,0 0-8 16,0 0-8-16,-4-26-6 16,16 40 1-16,-4 5-1 0,3 10 3 15,3 5 0-15,-8 3 0 0,2 8-1 0,1 3-1 16,-1 3-1-16,-4 1 2 0,0 0-4 15,0-3-12-15,3-10-25 16,-1-5-19-16,4-6 4 0,-4-9-7 0,-2 0-7 16,3-7-19-16,-7-6-58 0,0-4-73 15</inkml:trace>
  <inkml:trace contextRef="#ctx0" brushRef="#br0" timeOffset="28764.2">10600 4476 458 0,'0'0'70'0,"0"0"12"16,0 0-8-16,0 0 13 15,-39-52-29-15,37 48-25 0,2 1-15 0,0 1-9 16,2 2-6-16,10-4-3 0,15-4-4 16,15-5 2-16,24-9 1 0,25-7 1 0,18-8-16 15,21-8-44-15,5-4-77 16,-5 0-190-16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4T04:43:34.175"/>
    </inkml:context>
    <inkml:brush xml:id="br0">
      <inkml:brushProperty name="width" value="0.05292" units="cm"/>
      <inkml:brushProperty name="height" value="0.05292" units="cm"/>
      <inkml:brushProperty name="color" value="#FF0000"/>
    </inkml:brush>
  </inkml:definitions>
  <inkml:trace contextRef="#ctx0" brushRef="#br0">5242 4510 80 0,'0'0'55'0,"0"0"-29"0,0 0 3 0,0 0 27 16,0 0-20-16,0 0-5 0,2-37-7 15,-2 34 3-15,-2-1-2 0,0-1 1 16,-2 1-4-16,2-1 0 0,-6 1 0 16,6-1 0-16,-3-1 0 0,-1 0-1 15,0 0-4-15,-8 0-6 16,5 0 14-16,1 2-5 0,-6 1-12 0,3 0-2 16,-3 3 0-16,-1-3 0 0,-1 2-1 15,-1 1 5-15,5 0 2 0,-5 1-6 16,5 4-1-16,0 1-3 0,-3 3-1 15,3 2 0-15,-7 4-1 0,0-1 0 16,-1 2 2-16,-3 0 2 0,4-1-1 16,-1 1 3-16,-1 0-2 0,0 2-1 0,1 1 1 15,5 0-3-15,-5 0 0 0,1 2 0 16,2-1-1-16,3 2 0 0,-5 1 1 16,7 0-1-16,-7 0 0 15,9-1 0-15,0 1 0 0,-3-3 0 0,7 1 0 16,2-2 0-16,2 0 0 0,0-1 0 15,2 4 0-15,0-2 0 16,0 1 0-16,2-2 0 0,0-1-1 0,0 2 0 16,2-1 0-16,0 3 1 0,0-3 0 0,7 1 0 15,-3 1 0-15,0-2 0 0,7-1 0 16,-3-2 0-16,1 1 0 0,9 0-1 16,-1-2 2-16,-2 2-1 0,3-2 0 15,1 1 0-15,0-1 1 0,4 0 0 16,0-2-1-16,-3 2 1 0,1-5 0 15,4 0-1-15,2-2 0 0,2-3 1 16,0 2-1-16,0 0 0 0,2-1 1 16,1-5-1-16,3-1 0 0,0 0-2 15,0-1 2-15,-1-4 0 16,-1-1 0-16,0-2 0 0,0 0 2 16,-4-1-2-16,-2-2 2 0,0 1-2 0,-2-1 2 0,-2 0 0 15,0-1 0-15,-2 0 1 16,-4-2 4-16,-1-1 3 0,-1 1 2 0,1-3 0 15,-5-1-1-15,4 1 3 0,-1-3 1 16,-3-3-2-16,-3-4 0 0,7-5 1 16,-7-1-5-16,2-5-2 0,-3-2-2 15,-3-2-1-15,-6-3-1 16,-2-3 0-16,0-2 2 0,-2 0-1 0,-6 3-4 0,-7 6 0 16,-5 3 1-16,-3 1 0 15,-6 6 0-15,2 1 0 0,-6 4-1 0,-2 3 0 16,-4 3 0-16,1 4-2 0,-1 3 1 15,4 0 1-15,-2 4-1 0,0 2 0 16,1 3-2-16,1 4 1 0,-4 0-6 16,2 0-4-16,-2 6-1 0,-1 5-2 0,-1 3-9 31,-2 1-7-31,-1 4-3 0,3 4-7 0,-7 1-12 0,7 2-7 16,2 3-19-16,1 1-37 0,1-1-36 0,8-4-49 15</inkml:trace>
  <inkml:trace contextRef="#ctx0" brushRef="#br0" timeOffset="1923.31">5122 4761 206 0,'0'0'52'0,"0"0"-12"16,0 0 0-16,0 1 18 0,-2-1-13 0,-2 0-9 15,2-2-22-15,-2 1 6 0,-2-2 4 0,4 2-1 16,0-1 0-16,-5-1-1 15,7 3-1-15,-2-1-1 16,2-1-7-16,0 0 2 0,0-1 0 0,0-1-1 0,0-2-3 16,2-1-1-16,5-2 0 0,1-1 0 15,0 2-2-15,2 0-2 0,7 1-3 16,-5 2-1-16,7 2-2 0,-5 3-2 16,5 0 2-16,-4 3-2 0,1 3 2 15,-4 1-1-15,-3 1 1 0,5 2-1 16,-8 0 1-16,-1 1 0 0,-3 0 0 15,-2 3-2-15,-5 0 2 0,-1 1 2 16,-10 3 0-16,3-2 1 0,-7 1-1 16,3-3-2-16,-4 0-9 0,7-1-4 15,-5-3-7-15,11-1 3 0,-2 1 3 16,-1-4 5-16,5-1 1 0,2-1 3 0,2-3 5 16,2 1 0-1,0-2 1-15,0 0 1 0,0 0 4 0,0-3 3 0,2 3 0 16,2-3-1-16,5-1 0 15,5 0 1-15,-2-1 1 0,7 2-1 0,-2 1-2 16,5 1 2-16,1 1-3 0,-4 0-2 16,3 4 3-16,-7 3-3 0,1 2 0 15,-5 5-2-15,-3-1 2 16,0 0 0-16,-8 0-4 0,0 1 4 16,0 0 0-16,-10 1-1 0,-3-1 0 0,-1 0-1 15,-5-3 3-15,-1 1-3 0,1-3-1 16,-4-2-1-16,-1 0-4 0,3 0-26 0,-4-3-20 15,-2 0-18 1,0-3-58-16,5 1-94 0</inkml:trace>
  <inkml:trace contextRef="#ctx0" brushRef="#br0" timeOffset="2489.11">4750 5370 244 0,'0'0'68'0,"0"0"-2"0,0 0-3 16,0 0 16-16,0 0-12 0,0 0-20 15,0 0-7-15,11-46 6 0,-11 46-7 16,0 0-9-16,0 0-5 0,0 0-10 15,0 0-2-15,0 0-5 0,-2 1-4 16,2 6-3-16,-3 3-1 0,-3 3 4 16,2 3 3-16,-4 1-2 0,-5 4 2 15,1 3-3-15,-9 6 2 0,1 3-1 16,-5 3 0-16,-4 0-1 0,-2 2-1 0,0 1-1 16,-4 4-1-16,0 1 1 0,0 2 0 15,-5-2 0-15,3-1-2 0,-4-4 2 16,1-1-1-16,5-1-1 0,-2-5-1 15,4 2 0-15,4-6 0 0,2-5-1 16,7-2-3-16,5-10-3 0,7-3 2 16,6-4-2-16,0-3 0 0,2-1-3 15,0 0 1-15,0-6 1 0,0-2 1 16,0-6-21-16,2 0-20 0,2-2-12 16,2 3-3-16,0 3-52 0,0-1-83 15</inkml:trace>
  <inkml:trace contextRef="#ctx0" brushRef="#br0" timeOffset="2819.61">4062 5919 457 0,'0'0'63'0,"0"0"-22"0,0 0 16 15,0 0 4-15,0 0-16 0,0-51-13 16,0 51-4-16,0 0-7 0,0 0-9 15,0 0-9-15,0 3 0 0,2 5-3 0,0 3-3 16,-2 3 3-16,2 5 0 0,-2 1 2 16,0 3-2-16,0 0 0 0,-2 1 1 15,2 1-1-15,-2 0 2 0,0-1-2 16,2 1 0-16,0-3 0 0,2-3 0 16,2-2 0-16,6-3 0 0,-3-4 0 15,1-4 0-15,0 0 0 0,7-3-2 16,-1-3 4-16,9 0-2 0,0-2 0 15,6-8 1-15,8-3 0 0,2-5 0 16,2-2-1-16,-1 1 0 0,-3 5-1 16,-6 4-1-16,-6 9-52 0,-17 3-49 15,-8 8-75-15,-2 0-231 0</inkml:trace>
  <inkml:trace contextRef="#ctx0" brushRef="#br0" timeOffset="3575.2">3822 6214 323 0,'0'0'27'0,"0"0"10"16,0 0 9-16,0 0 14 0,0 0-18 0,-60-40-14 15,48 35-1-15,-5 1 0 0,7 1 1 16,-7 2-5-16,3 1-6 0,-3 0-1 16,3 3-4-16,-5 2 1 0,1 1-4 15,-5 3 0-15,2 1-3 0,-1 2 3 16,-7 3-8-16,0 2 0 0,2 4 0 16,4 1 0-16,-2 0-2 15,2 1 2-15,5 1-2 0,-1-1 1 0,9 2-2 16,-9 2 1-16,11-2 1 0,0 3 0 15,0-2 0-15,3-1 0 0,3 3-2 0,2-1 2 16,2-1-1-16,7 0 0 0,-1 1 1 16,0-1-1-16,0 2 0 0,9 0 1 15,-5 1 0-15,9 1 0 0,-4-1-6 16,5 0 0-16,5-2 1 0,-2-3-5 16,2-2 0-16,4-3-3 0,2-4 5 15,0-5 4-15,0-1 2 0,0-6 2 16,4-3-1-16,1-3 1 0,-3-8 0 0,-2-1 1 15,0-5 0-15,0 0 0 16,0-7 1-16,-2-1 1 0,-2 0 3 16,0-3 5-16,-2 0 0 15,-2-1-2-15,-7 0 2 0,-1 1 0 0,-5-3 4 16,-1-1-7-16,-3 1 3 0,-6-2-1 0,0 1 0 16,-2-2-2-16,-2-2 0 0,-4-1-1 15,-9 0 1-15,3-2 1 0,-9 2-9 16,5 2 2-16,-13 3-2 15,-2 5 0-15,-5 6 0 0,-1 3-4 16,-4 7-6-16,-2 5-7 0,1 4-4 0,1 2-7 16,-7 5-11-16,7 6-3 15,-5 5-8-15,-7 4-36 0,9 6-53 0,-5 0-94 16</inkml:trace>
  <inkml:trace contextRef="#ctx0" brushRef="#br0" timeOffset="4172.63">3464 6537 384 0,'0'0'8'16,"0"0"14"-16,17-52 26 15,-15 45 16-15,4 1-21 0,-4 2-11 0,3-4-2 16,-3 2-6-16,2 2-3 0,0 1-6 15,4 3-1-15,-2-1-2 0,-2 1-5 0,3 0-4 16,1 0 1-16,2 3 2 0,1 0 0 16,-7 1-1-16,2 3-2 0,-2-2-2 15,-2 2 1-15,2 1-2 0,-4 2 1 16,0 1 3-16,-4 1-3 16,-4 0 0-16,0 1 3 0,-9-1-3 0,1 1 1 15,-7-1 1-15,2-2-3 0,-4 0-9 16,0-2-1-16,9-3 3 0,-3-5 6 15,13 0 1-15,-4-2 0 0,-3-6 0 16,9-3 0-16,-2-2 0 0,6-1-1 16,0 1 0-1,0-1 1-15,2 3 0 0,2 1 1 0,5 0 1 0,5 4-1 0,-2-2 1 16,13 1-2-16,4 1 3 0,0 3-1 16,4 2 1-16,0 1 0 15,-6 0 2-15,-2 3-1 0,-6 7-1 0,-9 5-3 16,-6 4 1-16,-2 5 0 0,-2 6-1 15,-6 1 1 1,0 1-1-16,-13-3-2 0,5-1 0 0,-5-2-3 0,5-5 2 16,-3-2 3-16,7-6 0 0,6 1 1 15,1-6-1-15,1-2-1 0,2-2-1 16,0-2 1-16,2-1 1 16,5-1-2-16,1-1 2 0,11-7 7 0,3-2 5 0,-1-6-4 15,8 3-5-15,-2-1 2 0,-5 5-5 16,-5 2 0-16,-5 3-2 0,3 4-50 15,-11 1-37-15,-2 6-83 0,-2 0-170 16</inkml:trace>
  <inkml:trace contextRef="#ctx0" brushRef="#br0" timeOffset="4676.96">3374 7072 341 0,'0'0'66'16,"0"0"-10"-16,0 0 5 0,0 0 7 0,0 0-17 16,0 0-6-16,0 0 3 0,0 0-11 15,-3-13-7-15,3 13-10 0,0 0-4 16,0 0-5-16,0 0-3 16,0 0-4-16,-2 0-2 0,2 4-1 0,-2 2 0 15,0 6 3-15,0 2 5 0,-6 5 1 16,-7 5-2-16,-1 3-2 0,-9 7-1 15,-8 2-3-15,0 1 0 0,-2 2 0 16,-2 1-2-16,1-2 0 0,1 1-1 16,2-6 0-16,4-1 1 0,0-7-3 15,9-1-2-15,3-4-1 0,-1-4-3 0,3 1-2 16,-3-4-3-16,5-1-4 0,-3 1 4 16,1-3 4-16,5-1-2 0,-5-1-6 15,7-2-5-15,2 0 1 16,0-3 1-16,-1 0-5 0,3 0-4 0,4-1-11 15,0 2-8-15,0-2 0 16,0 0 4-16,0 1-5 0,0-2-8 0,2 0-14 16,-2-1-31-16,0 0-30 0</inkml:trace>
  <inkml:trace contextRef="#ctx0" brushRef="#br0" timeOffset="5069.85">2834 7470 442 0,'0'0'72'16,"0"0"-22"-16,0 0 2 0,0 0-4 16,0 0-13-16,0 0-1 0,0 0-1 15,0 0 0-15,0 0-10 0,-12-37-9 16,10 37-2-16,2 0-5 0,-7 0-1 15,5 6-4-15,-2 1-2 0,-2 7-2 0,2 4 2 16,-2 3 0-16,-5 1 0 0,3-1 1 16,2-2-1-16,2 0 1 15,-3-2-1-15,5 1-2 0,2-4-1 0,0 1 0 16,0-1 0-16,0-4 1 0,2 0-1 16,3-3 2-16,1-1 1 0,-2-1 0 15,8-1-3-15,3 0 3 0,-3-1 0 16,9 1 0-16,-3-2 0 0,5-2 1 15,6 0-1-15,2 0 0 16,0-5 2-16,0 1 0 0,-2 3-2 0,-6 1 1 16,0 1-1-16,-5 8-30 0,-10 4-60 15,-8 3-48-15,-4-1-186 0</inkml:trace>
  <inkml:trace contextRef="#ctx0" brushRef="#br0" timeOffset="5809.02">2464 8051 53 0,'0'0'64'15,"0"0"-5"-15,0 0-1 0,0 0-4 0,0 0-9 16,0 0 10-16,-25-51 2 0,23 44 5 16,0 1-4-16,-2 0-6 0,-2 0 1 15,0 1-10-15,-1 1-6 0,1 0 6 16,4 2-14-16,-4 0-9 0,-7 1-8 16,-1 2-3-16,2-1-3 0,-9 0 0 15,2 4 4-15,1 2-9 0,-9 4-1 16,4 4-3-16,-2 5 3 0,0 3-1 0,-3 7 1 15,5 3 0-15,0 2-1 16,0 2 0-16,3 1 1 0,5 2 0 0,-1-2-1 16,5-2 1-16,7-2 0 15,0-4-1-15,4-2 1 0,0-2 0 0,2-2-2 16,0 0 2-16,9-1 0 0,1 0 0 16,-2 1-1-16,7 1 1 0,-1 0 0 15,7 0 0-15,-4-2 1 0,5 0-1 16,3-3-1-16,-4-1 0 15,4-4 0-15,0-3-2 0,2 0 1 0,2-2-1 16,-2-1-1-16,0-3 1 0,4-5 3 0,0-4 0 16,0-5-3-16,4-4 2 0,-4-3 0 15,2-2-1-15,-2-4 2 0,-6 0 1 16,0 0-1-16,-6-3 2 16,4-1-2-16,-9 0 1 0,3-2-1 15,-9-3 1-15,5-4-1 0,-5-1 2 0,-6 0-1 16,4-1 0-1,-4 0 1-15,1 1-1 0,-5-1 3 0,-9 0 1 0,-1 1 1 16,-2 0-4-16,-7 2 1 0,-2 1 3 16,-1 6-3-16,-5-1-1 0,-2 6-1 15,4 3 0-15,-4 3 1 0,2-2-1 0,0 5-1 16,-2 0 0-16,0 4 1 0,5 2 0 16,5-1-1-16,-6 3 0 15,2 2 0-15,7 3-1 0,-9 1 0 0,11 4-2 16,-5 5-6-16,5 1-12 15,-1 6-6-15,5 4-18 0,-1 6-11 0,-1 3-4 16,6 2-8-16,4-2-31 0,-2 1-54 16,-3-5-137-16</inkml:trace>
  <inkml:trace contextRef="#ctx0" brushRef="#br0" timeOffset="6174.48">2363 8223 188 0,'0'0'237'0,"0"0"-164"0,0 0-19 0,0 0 21 15,0 0 1-15,0 0-8 0,0 0-11 16,-15-51-11-16,15 51-12 16,0 0-5-16,0 0-6 0,0 0-7 15,0 0-5-15,0 3-6 0,0 4-5 16,0 1 0-16,4 7 0 0,3 3 1 16,-5 5 4-16,2 2-2 0,-2 6 0 0,0 4-1 15,0 0-1-15,0 7 0 0,4-2 0 16,0-1-1-1,1-2 0-15,1-6-1 0,-4-2-24 0,6-2-25 0,5-1-25 16,-7-1-70-16,-4-3-149 0</inkml:trace>
  <inkml:trace contextRef="#ctx0" brushRef="#br0" timeOffset="15219.41">9071 4375 38 0,'0'0'31'0,"0"0"-1"0,0 0-1 0,-3-23 8 15,-1 18-6-15,2-1 7 0,0 1 6 16,0-1-13-16,0 3-2 15,-2-3 5-15,2 2-10 0,0 0 2 0,0 0 0 16,0 0 1-16,-2 1 1 0,-1-3-5 16,1 3 3-16,-4-3-1 0,2 0-2 15,0 2-4-15,-5-2-6 0,1 3-4 16,0-3-3-16,-5 1 1 0,-1 1-1 16,-1 0 4-16,0 1 1 0,3 2-2 15,-3-2 1-15,1 3-2 0,1 0-4 16,1 6-2-16,-3-1 1 15,3 3-3-15,-5 4 1 0,3-1 0 0,-3 4-1 0,3 2 0 16,-3 3 0-16,1 1-1 16,3 3 0-16,1 1 1 0,1-1-1 15,5 2 1-15,-2 0 0 0,1-1 0 0,3 0 0 16,2 3 0-16,0-2-1 0,4-1 1 16,0 1 0-16,-2-1 0 0,2 2 0 15,0 1 0-15,0-1 0 0,2-1 0 16,4 0 1-16,0 0-1 0,5-1-1 0,-1-1 1 15,4 0 0-15,3-1-1 16,-1 0 1-16,3-4 0 0,2 2 0 16,-1-2 0-1,3 1 1-15,0-1-1 0,2-5-2 0,2 1-1 0,-1-4 3 0,7 0 0 16,1-3 1 0,-1-3 0-16,4-5-1 0,2 1 1 0,0-2 0 0,3-3 0 15,-1-7 1-15,2-2-1 0,1-1 0 16,1-4 0-16,-1-1 1 0,-1-3 0 15,-4-2 2-15,-1-2 0 0,-3-3 2 16,-4-2 3-16,-2-1 7 0,-2-2-4 16,0-1-3-16,-5-3-3 15,-1 0 1-15,-7-2-5 0,-3-3 3 0,-3-4 10 0,-8-2 1 16,0-3 0-16,-10 0-11 16,-5 1-1-16,-3 4 1 0,-7 6 1 0,-6 5-3 15,-6 3-1-15,-9 5-2 0,-4 5-1 16,-7 6-4-16,-3 9 4 0,-4 7-1 15,4 1-6-15,0 9-10 0,6 4-1 16,2 3-10-16,5 4-15 0,5 5-6 16,5 3-2-16,4 6-25 0,2 1-21 0,0 1-2 31,6 0-24-31,5-5-37 0</inkml:trace>
  <inkml:trace contextRef="#ctx0" brushRef="#br0" timeOffset="15817.71">8903 4609 213 0,'0'0'29'0,"0"0"0"16,0 0 13-16,0 0 8 0,0 0-13 15,-21-52-1-15,21 47-5 0,0 1 3 16,0 1-10-16,0-3-8 0,2 0 1 16,5 0-1-16,-1 0-1 0,2 1-4 15,2-1-2-15,3 0 0 0,3 1-2 16,3-1 0 0,2 4-2-16,8 0-1 15,-5 2 1-15,3 2 0 0,0 1-2 16,-4 3 0-16,-2 1-2 0,-5 0 1 0,-3 2-2 15,-5-1 0-15,-4 0 1 16,-4 2 2-16,-4 2-1 0,-7 2 4 16,-3 3-2-16,-5-2 1 0,-3 1-2 15,-3-3-1-15,4-1-2 0,3-2 1 0,3-2 0 16,3-1-1-16,3-3 0 0,1 0 0 16,4-1 0-16,0-2 0 0,4 1 1 15,-2-2-1-15,2 0 2 0,0 0 0 16,0-2-2-16,2-1 5 0,2-2 0 15,4 1 0-15,3-1-2 0,-1 0-2 16,13 3 0-16,-1-1 2 0,1 3-1 16,6 1 2-16,-2 6 0 0,-4 1-3 15,-3 3 5-15,-1 2-2 0,-7 2-2 16,1 0-1-16,-9 2 2 0,2-3 0 16,-6 0 4-16,-2-1 3 0,-6-2 1 0,-7-1 5 15,-3 0 0-15,-7 1-7 0,-6-1-3 16,-2-4-2-16,-4 3-3 0,2-5 1 15,1 2-2-15,1-3-5 0,9-1-20 16,-3-1-17-16,8 0-3 0,0-1-1 16,5 0-22-16,-3 0-58 0,5 0-72 15</inkml:trace>
  <inkml:trace contextRef="#ctx0" brushRef="#br0" timeOffset="16369.12">8721 5107 64 0,'0'0'24'0,"0"0"4"0,0 0 16 16,0 0 3-16,0 0 12 0,0 0-12 16,0 0 3-16,0 0 7 0,2-35 0 15,0 28-1-15,0 0-6 0,0-2-4 16,3 3-5-16,-5 0 0 0,4 1-2 16,-2 2-5-16,-2 1-4 0,0-1-9 15,2 3-5-15,-2 0-5 0,0 0-5 16,0 0-3-16,0 0-3 0,-2 7 1 15,-4 2 1-15,-3 6 1 0,-3 4 1 16,-9 4 1-16,3 1-2 16,-5 3-1-16,-6 4-2 0,-2 3 1 0,-4 3-1 0,-2 5 0 15,-5-1 0-15,-3 0 2 16,1 1-2-16,1-5 1 0,2-1 0 16,-3-4 0-16,5-3-1 0,6-3 0 15,6-4-1-15,8-3-3 0,5-5 3 0,4-3-2 16,3-3-4-16,1-1 1 0,2-4 2 15,2-2 1-15,2-1 3 0,0 0 0 16,0 0-1-16,0 0-3 0,0 0 1 16,0 0 2-16,0 0-2 0,0 0-8 15,0 0-8-15,-2 0-1 0,-2 0-14 0,0-2-18 16,0-2-2-16,-3 0-9 0,-5 2-31 16,2-2-47-16,-1 1-98 0</inkml:trace>
  <inkml:trace contextRef="#ctx0" brushRef="#br0" timeOffset="16795.28">8039 5423 413 0,'0'0'58'0,"0"0"-7"16,0-61 12-16,0 54-3 0,0 0-12 0,0 4-8 16,0 1-6-16,-2 2-5 0,2 0-12 15,0 0-11-15,0 0-4 0,0 0-1 16,-2 2-1-16,2 4 0 16,-6 6 0-16,2 5 0 0,-3 5 0 0,-5 3 1 15,-3-2 1-15,1 5-1 0,-3-3 1 0,3-1-2 16,0-4 1-16,5-1 0 15,1-3-1-15,6-2 0 0,0 0 0 16,2-4-2-16,0-2 2 16,2-1-1-16,0-1 1 0,2-1-1 0,0 0 0 0,5 0 1 15,-1 0 0-15,2 1 0 0,0 0-2 16,7 1 4-16,-3 1-4 0,9-1 2 16,0-1 0-16,2 0 0 15,8-1 0-15,2-3 0 0,8-2 0 0,3-1 0 0,-5-1 2 16,1 0-2-16,-7 2 0 15,-10 2-24-15,-9 5-78 16,-12 1-36-16,-4 2-122 0</inkml:trace>
  <inkml:trace contextRef="#ctx0" brushRef="#br0" timeOffset="17520.52">7650 5935 111 0,'0'0'52'0,"0"0"-7"15,0 0 0-15,0 0 11 0,0 0-5 16,0 0-8-16,33-56 6 0,-28 47 4 0,-3 1-10 16,0 0 1-16,-2 3-4 15,0 0-4-15,0-2 4 0,-2 2 0 16,-5 1-5-16,-1-2-9 0,-2 2-6 16,-5-1-5-16,-3 1-4 0,-5 3-5 0,-2 1-3 15,-8 2-2-15,4 8-1 0,-6 4 0 16,0 5 0-16,2 1 0 0,-2 5-1 15,4 2 1-15,-2 2 0 0,4 3 0 16,0-1 0 0,4 5 0-16,0 0-1 0,9-1 1 0,-3 0 0 0,11-2 0 31,0 0-1-31,1-2 1 0,3 1-1 0,-2-3 1 0,6 0 0 0,2-1-1 16,6-1 0-16,3-3 0 0,1 3-2 15,7-2 2-15,-3 2-1 16,7 1 0-16,4-4 1 0,0-1-3 0,4-5 2 15,2-4 0 1,6-2 1-16,0-4 0 0,5-3 1 16,3-3 0-16,-1-2-1 0,3 0 2 15,-1-9-1-15,-5 0 1 0,3-5-1 16,-7-3 1-16,0-4 0 0,1-4 0 16,-1-4-1-16,2-3-3 0,-2-3 3 15,1 1 0-15,-1-2-1 0,-4 0 1 16,-2-1 0-16,-2-2 1 0,-8-1 0 15,-4 0 1-15,-9 1 0 0,-2-1 4 16,-8-2 1-16,0-1 1 0,-8-1 0 16,-9-4 0-16,-3 1 1 0,-9 2-8 15,-2 5 1-15,-4 4-1 0,-5 4-1 0,-5 6 0 16,-3 4-1-16,-10 7 1 0,1 5-1 16,-3 7-4-16,-4 4-11 0,-5 12-10 15,3 6-10-15,2 8-25 0,6 6-5 16,7 9-1-16,3 6-26 0,11 4-34 15,4-5-94-15</inkml:trace>
  <inkml:trace contextRef="#ctx0" brushRef="#br0" timeOffset="17819.58">7576 6259 341 0,'0'0'89'0,"0"0"-24"0,0 0 4 15,0-60 21-15,0 53-18 16,0 0-22-16,0 3-1 0,0 1-9 16,0 2-12-16,0 1-10 0,0 0-11 0,0 1-6 15,0 2 0-15,0 1-1 0,0 5-1 16,0 6 1-16,0 4 0 0,0 7 1 15,-2 4-1-15,-2 2 0 0,0-1 0 16,0 1 0-16,1-1-3 0,-1-2-26 16,-2 0-28-16,-2-1-58 0,0-2-60 15,1-3-215-15</inkml:trace>
  <inkml:trace contextRef="#ctx0" brushRef="#br0" timeOffset="18512.64">7880 6560 123 0,'0'0'251'0,"0"0"-186"16,0 0 5-16,0 0 9 0,0 0-23 15,0 0-18-15,0 0-6 0,0 0-6 16,-19-18-9-1,19 18-8-15,0 0-1 0,0 1-3 0,2 3-1 0,0 2-4 16,5 3 3-16,1 1 3 0,0 4 1 16,2 1 2-16,5 4-3 0,4 2-2 15,3 4-1-15,3 3 1 0,2 3-3 16,6 2 1-16,6 4-1 0,5 1 0 16,1 3 0-16,5-1-1 0,-3-1 2 0,5 1-1 15,-6-1 3 1,-3-1-1-16,0-4 2 0,-5 1 1 0,-5-3-2 0,-2-3-2 15,-7-2 0-15,-1-4-1 0,-4-3 0 16,-5-1 1-16,-3-5-1 0,-3-2-1 16,-4-2 1-16,0-4 0 15,-2-1-1-15,-2-3 0 0,0-1-2 0,0-1 2 16,0 0-3-16,0 0-1 0,0 0-7 16,0 0-5-16,0 0-6 0,0-1-10 0,-2-2-18 15,0-1-21 1,-2 1-28-16,-4-4-45 0,-1 0-102 0</inkml:trace>
  <inkml:trace contextRef="#ctx0" brushRef="#br0" timeOffset="18987.28">8672 7019 459 0,'0'0'51'0,"0"0"-8"16,0-52 17 0,0 45 4-16,-2 0-23 0,-1 2-7 0,1 1 1 0,0 1-8 15,0 1-5-15,0 1-7 0,2 1-2 16,0 0-1 0,-2 0-3-16,2 0-6 0,0 0-2 0,0 3-1 0,0 6-1 15,2 1-2-15,2 4 3 0,0 1 0 16,5 3 0-16,1-1 0 0,2 0 0 15,3 1 0-15,-3 0 0 16,5 0 1-16,-1 1-1 0,1-1-1 16,-1 0-2-16,5 0 3 0,-8-2 1 0,1 0-1 15,-4-1 1-15,-1-1-1 0,1 0 1 0,-4-5-1 16,-6 0 1-16,0-1 0 16,0 4 1-16,-8-1 3 0,-5 1 5 0,-7 4-1 31,-5-1-2-31,-6 3-3 0,-6 0-3 0,-9 2 1 0,1 2-1 0,-11 3-1 15,2-2 0-15,1 1-2 0,7-2 0 0,7-2-3 16,8-4 0-16,6-3 0 0,6-4-5 31,5-3-6-31,6 0-6 0,3-2-10 16,1 1-19-16,4 2-21 0,7 0-11 16,-1 3-52-16,4-1-36 0,0-3-121 15</inkml:trace>
  <inkml:trace contextRef="#ctx0" brushRef="#br0" timeOffset="19617.99">9058 7717 421 0,'0'0'70'0,"0"0"-30"16,0 0 19-16,-4-52-1 0,2 44-13 15,0 0-9-15,0 1 2 0,0 1-9 16,-2-1-8-16,-1 3-5 0,-1 1-6 0,2 0-2 16,-4 1-1-16,2 1-3 0,-5 1-1 15,-1 0 0-15,2 6-1 0,-9 5-1 16,-2 6 0-16,-4 6-1 0,1 4 0 15,-1 2 0-15,4 2 0 16,-2 2 0-16,5 1 0 0,-1 0 0 0,7-2 0 16,2 0-1-16,1-1 1 0,5 1-1 15,2-2 1-15,2 1-1 0,0 2 1 16,2 0 0-16,6 3 0 0,1 2-1 16,7 0 1-16,-1 2-1 0,5-3 1 15,7-1 0-15,2-4 0 0,4-4-1 16,4 1 1-16,5-9 0 0,3-3-1 0,5-4 1 15,-1-7 0-15,7-5 0 16,-2-1 0-16,0-10 1 0,0-3-1 0,1-9 1 16,-1-3 0-16,0-5 0 15,-5-3 1-15,-1-2-1 0,-7-4 4 16,1-2-1-16,-7-4-2 0,-2-3-1 16,-8-2-1-16,-7-4 2 0,-9 0-1 15,-7-3 1-15,-4-1 0 0,-13 0 1 16,-8-5 0-16,-8 2 4 0,-6 5 1 0,-4 9-6 15,-5 9-1-15,3 7 0 0,-7 10-1 16,3 6-1-16,-3 3-4 0,1 6 2 0,-3 6 2 16,-4 3-6-16,-2 9-4 0,-2 4-3 15,2 2-2-15,-2 4-6 0,5 2-4 16,-1 2-12-16,6 1-5 0,9 2 0 16,4 2-5-16,8-3-23 0,8 1-27 15,7-2-15-15,5-7-106 0</inkml:trace>
  <inkml:trace contextRef="#ctx0" brushRef="#br0" timeOffset="20253.32">9385 7856 391 0,'0'0'47'0,"0"0"-7"15,0 0 29-15,0 0 3 0,0 0-33 16,0 0-8-16,14-54 2 0,-14 51-2 0,0 2-9 16,0 1-8-16,0 0-4 0,0 0-2 15,0 2-5-15,0 1-1 16,0 2-2-16,-4 4 0 0,2 0 1 0,-6 4 2 15,-1 0-1-15,-1 2-1 0,-4-2 0 16,-1 0-1-16,-3-2-1 0,1-1 1 16,1-2-1-16,1-3-1 0,3-1 1 15,1-2 1-15,5-2-2 0,-6 0 2 16,5-2-1-16,1-2 1 0,2-2 0 16,0 0 1-16,0-5-1 0,0 0 0 15,4-3 0-15,0-1-1 0,2 1 1 16,0 0 2-16,4 0-1 0,-2 3 1 0,7 1-1 15,-1 3 3-15,2 1-1 16,7 3-2-16,2 1 0 0,1 2 0 16,1 0-1-16,-6 6 0 0,-1 2 1 0,-6 3-1 15,-5 4 0-15,-3 2 1 0,-2 7-1 16,-4 4 3-16,-9 4-3 0,-3-1 0 16,1 0-1-16,-3-1-3 0,3-6 1 15,1-1 3-15,3-3-2 0,3-3 2 16,2-2 0-16,2 0-1 0,2-2 1 0,2 1 0 15,0-4 0-15,0 0 0 16,2-4 3-16,2-3 0 16,0-1 3-16,6-2 6 0,-1 0 5 15,7-7-1-15,3-2 2 0,5-2 1 16,-1 0-8-16,0-1-6 0,2 2-4 0,0 1-1 0,-5 0 0 16,-1 6-17-1,-5 0-67-15,-8 0-88 0,-6 0-222 0</inkml:trace>
  <inkml:trace contextRef="#ctx0" brushRef="#br0" timeOffset="31040.15">13180 4245 188 0,'0'0'71'0,"0"0"-20"15,0 0 6-15,0 0-1 16,0-14-7-16,0 12-7 0,0 1-5 0,-2-1-1 15,2 1-6-15,0 0-4 16,0 1-4-16,0 0 0 0,0-1 1 16,-2 1-1-16,2 0-4 0,0 0-4 15,0 0-5-15,0-3-2 0,0 3 2 0,0 0-4 16,0 0 0-16,0 3-1 0,0-3 0 16,0 0-1-16,0 0 1 0,-2 1-3 15,2 2 1-15,0 0-1 0,-2 5-1 16,0 2 0-16,0 3 0 0,-3 5 2 15,5 6 0-15,-2 3-1 0,2 4 1 16,-2 2-1-16,2 3 0 0,0 0 0 16,0 2 0-16,0 0 0 0,0-4 0 15,4 2 0-15,1-3-1 0,1-3 0 16,-4-3 1-16,0-4 0 0,0-4-1 16,2-4 0-16,-2-2 0 0,2-4 1 15,-4-5-1-15,2-1 0 0,-2-2 0 16,0-1-2-16,0 0-12 0,0 0-13 0,0-3-6 15,-4-3-2-15,0-8-20 0,-2-2-13 16,0-3-53-16,-5-3-73 0</inkml:trace>
  <inkml:trace contextRef="#ctx0" brushRef="#br0" timeOffset="31607.32">13044 4143 348 0,'0'0'62'0,"0"0"-35"0,0 0 24 16,0 0-7-16,0 0-9 0,-52-27-15 15,42 27-6-15,-3 1-3 16,-1 6-3-16,3 4-4 0,-5 4-1 0,1 2 1 0,1 5-1 15,-3 2-2-15,7 2 2 0,-7 0 0 16,9 4 1-16,-6 2-1 16,3-1-2-16,3 4 0 0,2-2 0 0,-2-2 0 15,1 3-1-15,3-1 0 0,2 2 1 16,2-2-1-16,0 0 0 0,0 3 1 16,4 1-1-16,5 0 1 0,3 2-1 15,-4-1 0-15,11-1 1 0,-3-3 0 16,9-3 2-16,4-3-3 0,-2-6 1 0,6-1 1 15,2-7 0-15,5-3 0 16,-5-3 2-16,0-3 0 0,2-4 4 16,-2-1-2-16,2-3 0 15,-4-7 7-15,3-5 0 0,-1-4 2 0,-2-2-1 0,2-6 0 16,-2-3 1-16,-4-3 0 0,-2-3 1 16,0-4-4-16,-5-3 0 15,-5-2 0-15,-3-5-6 16,-7-7 1-16,-5-2 2 0,-2-3-3 0,-15-1 4 15,1 2-6-15,-19 3-1 0,0 5-3 16,-7 9 2-16,-11 9-2 0,3 9-2 0,-8 6 2 16,7 11-5-16,-3 4-8 0,13 5-5 15,2 7-2-15,6 8-7 0,2 5-15 16,2 6-14-16,2 6-8 0,4 6-31 16,-4 1-39-16,7 0-64 0</inkml:trace>
  <inkml:trace contextRef="#ctx0" brushRef="#br0" timeOffset="32160.31">13389 4832 295 0,'0'0'61'0,"0"0"4"0,0 0 3 0,0 0 1 16,0 0-12-16,0 0-16 0,0 0-4 15,-6-20-7-15,6 20-12 0,2 0-12 16,2 4-5-16,2 4 0 0,6 3 1 16,-3 2 7-16,7 5 2 0,-3 0 2 15,1 2-2 1,5 2 1-16,3 2-5 0,1 4-2 0,4 3 1 0,2 5-5 15,2-1 3-15,2 3-2 0,0 1-1 16,4-1 2-16,-4-1-3 0,2-1 2 16,1-2-1-1,-1 2 1-15,-2-3 0 0,0-2-2 16,-2-2 2-16,-6-3-2 0,4-2 2 16,-9-3-2-16,-3-5 1 0,-3-2 0 15,-1-6-1-15,-7-1 0 0,-6-6-14 16,2-1-13-16,-2 0-17 0,-2 0-2 15,0-7 11-15,-4-3-24 0,-7-3-50 0,1-3-31 16,6-1-109-16</inkml:trace>
  <inkml:trace contextRef="#ctx0" brushRef="#br0" timeOffset="32542.17">14015 5201 483 0,'0'0'61'0,"0"0"-11"15,0 0 8-15,0 0 9 16,0 0-14-16,0 0-16 0,0 0-7 0,0 0-9 16,0-38-9-16,0 38-5 0,0 0-7 15,0 5 0-15,0 2-5 0,4 6-1 16,4 2 3-16,5 5 3 0,-7 1 0 15,9 2 0-15,-3 1 2 0,2 2-2 16,3-1 1-16,-5 1 1 0,3-3-2 16,-7-2 1-16,-2-2-2 0,1-1 1 15,-7-4 0-15,0-2-2 0,-3 0 2 0,-5 1 0 16,0 1 2-16,-13 0-1 16,3-3 0-16,-7 0 2 0,0-1-1 15,2-4-1-15,5 2 0 0,-5-1-1 16,6 0-4-16,-1-2-7 0,5 0-4 0,-5-1-7 15,5 1-9-15,-5-1-17 0,5-1-9 16,-1 1-7-16,-1 1-45 0,9 1-61 16,-4 0-125-16</inkml:trace>
  <inkml:trace contextRef="#ctx0" brushRef="#br0" timeOffset="33122.25">14346 5633 400 0,'0'0'45'0,"0"0"-7"0,-2-51 14 0,-2 43 7 15,2 0-8-15,-3 1-9 0,-3 0 0 16,-4 1-4-16,3 1-5 0,-7 2-13 15,1 1-10-15,5 2-4 16,-6 2-3-16,3 6-1 0,-3 3-1 0,3 4-1 16,-3 4 0-16,1 3-2 0,1 1 2 15,-3 4 0-15,7 2 0 0,-5 3 0 16,3-1 0-16,8 6 0 0,0-1 0 16,0 1-1-16,-1 5-1 0,5 1 2 15,5 0-1-15,3 2 0 0,-2-2 1 16,13 0 0-16,-3-4 0 0,13-3-1 15,0-7 1-15,6 0-3 0,2-7 1 0,5-4 0 16,7-6 1-16,-3-5 1 16,12-7 1-16,-2 0 0 0,-1-12 1 0,3-6-1 15,4-4 1-15,-4-4 3 16,-2-2-1-16,0-3 3 0,-5-2-1 16,-3-2-1-16,-9-3 2 15,-1 0 1-15,-12-3-2 0,-3-1 0 0,-10-3-1 16,-5-5 0-16,-10-1 2 0,-4-2-3 15,-9-2 0-15,-14 5 2 0,-8 0-6 16,-13 6-1-16,-3 7 0 0,-9 5-3 0,-3 9-11 16,-1 6 5-16,4 8-1 0,9 6-1 0,9 3-3 15,11 5-4-15,0 10-8 16,6 3-26-16,0 8-15 0,0 3-5 16,-6 2-31-16,-4 1-59 0,8-3-150 15</inkml:trace>
  <inkml:trace contextRef="#ctx0" brushRef="#br0" timeOffset="33623.44">14569 5842 495 0,'0'0'51'0,"0"0"-16"0,33-55 6 15,-23 45 8-15,1 4-12 16,-5 3-15-16,-2 1-5 0,-2 1 5 0,-2 1-8 15,0 0-4-15,0 0-6 0,0 2-2 16,0 2-1-16,-4 3-1 16,-2 5 0-16,-9 1 0 0,1 4 4 0,-11 1-1 15,-2 0-3-15,-2-1-1 0,5-4-16 16,-1 0 0-16,-2-5 7 0,12-2 2 16,-1-3 1-16,8-2 3 0,-1-1 3 15,3 0 1-15,2-1 2 0,2-5 0 0,0-1 0 16,2-3-1-16,0-4 2 0,0-2 4 31,4 0-1-31,6-2 1 0,-1 5 3 0,-1 0 0 0,4 5-5 0,5 1-2 16,3 5-1-16,-1 2-1 0,8 2-1 15,-2 6 1-15,-3 2 1 0,-3 2 0 16,-7 4 0-16,-3 0-2 0,-9 5 0 16,0 1 2-16,-9 4-1 0,-3 1 3 15,-4 2-3-15,-1 0-1 16,-2-4-6-16,7-4-4 0,2-4 8 0,1-4 2 15,5-4 0-15,4-1-1 16,0-3-1-16,2-1 1 0,7 1 1 0,1 1-2 0,4-1 0 16,7-3 2-1,4-2 2-15,4 0 1 0,-2-2-2 0,2 1 2 16,-5 1-3-16,1 0-5 0,-8 1-53 16,-1 5-52-16,-7 1-70 0,-1 1-173 0</inkml:trace>
  <inkml:trace contextRef="#ctx0" brushRef="#br0" timeOffset="34022.71">14737 6215 421 0,'0'0'55'0,"0"0"1"0,0 0 7 16,0 0-3-16,0 0-2 0,0 0-10 0,0 0-16 15,0 0-10-15,-11-31-8 0,11 31-7 16,2 0-5-16,4 4-2 0,-1 3 1 16,5 2 4-16,4 5 0 0,-3 2 2 15,7 0-1-15,-3 1-2 16,12 4 0-16,-3 0-2 0,5 2 0 0,9 4 0 15,-1 0-1-15,6 8 2 0,9 5-2 16,-5 2 1-16,11 5 0 0,-6 0-2 16,2-1-1-16,4-1 0 0,-11-3 0 15,5-4 1-15,-13-2-1 0,-4-6 1 16,-4-6 0-16,-6-3-1 0,-13-5 2 0,3-5-1 16,-11-1 0-16,-2-7 0 15,-2-2-15-15,-6-1-11 0,-4-5 14 0,-3-4-8 16,-7-5-39-16,1-3-12 0,-6-3-13 15,-6-6-53-15,2 3-101 0</inkml:trace>
  <inkml:trace contextRef="#ctx0" brushRef="#br0" timeOffset="34527.28">15545 6581 56 0,'0'0'316'0,"0"0"-275"0,0 0-15 16,0 0 22-16,0 0 8 0,4-52-20 15,-10 43-9-15,-1 1 5 0,1-1-1 16,0-1 3-16,-6 6 1 0,3-1-2 15,1 3-5-15,2 1-7 0,0-1-1 0,2 1 0 16,2 0-9-16,-1 1-2 0,3 0-1 16,-2 0-4-16,2 1-4 0,0 6-1 15,0 3-1-15,0 4 2 0,0 4 0 16,5 5 0-16,1 1 0 16,2 1 2-16,0 0-2 0,9 1 0 0,-1-1 1 15,5 5-1-15,-2-1 0 0,5 1 0 16,1 1 1-16,-8-2 0 0,1-3-1 15,-7-4 0-15,-3-1 0 16,-2-5 2-16,-4-1-1 0,-2-2-1 0,-2 0 2 0,-10-1 3 16,-3 3 3-1,-10-3-2-15,-8 3-3 0,-2 1 0 0,-14 0-3 0,-1 2 1 16,-8-2 0-16,4 2-1 0,1-4-1 16,1 1-3-16,13-1-6 15,10-2-6-15,10 0-3 0,-1-2-4 16,13-1-11-16,-1 0-26 0,4 0-14 15,0-1 1-15,4 1-29 0,6 2-42 16,4-2-59-16</inkml:trace>
  <inkml:trace contextRef="#ctx0" brushRef="#br0" timeOffset="35063.51">15803 7267 419 0,'0'0'46'0,"-2"-74"-7"16,0 58 16-16,-2 1 1 0,2 6-10 15,-4 1-6-15,-5 2-2 0,3 2-5 16,0 0-4-16,-5 2-12 0,-5 2-7 0,-3 0-3 16,0 6-2-1,-3 4-2-15,-1 5 0 0,2 3-3 0,2 3 2 0,-3 4-2 16,9 4 1-16,-1 0-1 0,3 2 0 15,-1 2 0-15,5 0 0 0,3-2 0 16,2 1 0-16,2 2 0 0,0 1 0 16,2 0 0-16,2-2 0 0,4 1 0 0,5 0-1 15,5 0 1-15,1 2-3 16,7 0 3-16,5-1-1 0,4-2 0 16,3-6-1-16,3-3 1 0,8-6 1 15,1-6 0-15,6-3 1 0,-1-7 1 0,7-2-2 16,2-6 4-16,2-6-2 0,3-2-2 15,-5-5 0 1,-2-1 0-16,-7-5 6 0,-5-3 1 0,-9 2 1 0,-8-5-2 16,-12-1 2-16,-3-6 2 0,-7-3-1 15,-5-6-1 1,-6-6-3-16,-5-3-1 0,-5-3-2 0,-11-6-2 0,-10-1 0 16,-6-2 2-1,-15 6-2-15,-8 7-2 0,-8 10 1 16,-2 7-8-16,-3 10-5 0,-1 10-7 15,9 10 2-15,12 8 2 0,5 4 1 0,13 10-17 16,6 3-26-16,0 5-17 0,0 3-16 0,2 0-37 0,6-3-48 16</inkml:trace>
  <inkml:trace contextRef="#ctx0" brushRef="#br0" timeOffset="35567.3">15791 7326 306 0,'0'0'140'0,"0"0"-110"0,0 0 19 0,0 0 17 15,0 0-25 1,-6-54-17-16,3 48 2 0,3 1 0 0,0 1-7 0,0 0-4 16,0 0-4-16,3 0-2 0,-1 0-1 15,4 1-1-15,-2-3-1 0,4 1 1 16,7 3-2-16,-3 1 1 0,9 1-1 15,-5-2 0 1,7 4 1-16,-6 4-2 16,3 5 0-16,-3 1-4 0,-7 1 1 15,-6 3-1-15,0 5 0 0,-4-4-1 16,0 2-5-16,-6-2-13 0,0-2-1 16,-4-1 5-16,1-5 7 0,3-1 4 0,4-2 2 15,-2-1 2-15,2-2 1 0,0-2 0 16,-2 0 0-16,4 0 0 0,0-1-1 15,0 1 0-15,0-1 0 0,0 0 6 16,0 1-1-16,4-1-4 0,0 2 3 16,4 1 3-16,3-1 1 0,5 3 0 15,-1 0 2-15,5 0 5 0,1 3-7 16,-2 2-2-16,1 1 0 0,-7 0 3 16,1 1 2-16,-6-1 0 0,-4 0 1 15,-1 1-2-15,-3-3-2 0,-7 0-2 16,-5 2-1-16,-3 1-2 0,-5 0 0 15,-1 0-3-15,-6-1-4 0,-4-2-7 0,2-3-3 16,-2-2-4-16,2-3-5 0,-2-1-18 16,0 0-23-16,7-5-21 0,-3 0-14 15,2 0-46-15,12 1-92 0</inkml:trace>
  <inkml:trace contextRef="#ctx0" brushRef="#br0" timeOffset="36473.75">20243 3845 184 0,'0'0'97'0,"0"0"-66"0,0 0 15 0,0 0 6 15,0 0-9-15,0 0-3 0,0 0-1 16,0 0 4-16,-31-37-3 0,31 33-5 16,0 1 0-1,0 0 8-15,0 2-3 0,-2 1-4 0,2 0-9 0,0 0-6 16,0 1-8-16,0 1-4 0,0 2-9 16,0 3 0-16,2 3-2 0,2 7 2 15,1 0 3-15,-3 5-1 0,0 4 1 16,2 2-2-16,0 4 1 0,-2 0 0 15,4 3-2-15,-4-1 1 0,5 0 0 16,-3 2-1 0,2-3 0-16,0-2 1 0,0-2 2 0,3-4-3 0,-5-1 0 15,-2-7-7-15,0-2-22 0,-2-2-16 0,0-3-25 16,0-2-13-16,0-5-41 0,-2-2-67 16</inkml:trace>
  <inkml:trace contextRef="#ctx0" brushRef="#br0" timeOffset="36986.32">19979 3583 452 0,'0'0'34'16,"0"0"10"-16,0 0 30 0,0 0-28 0,0 0-22 0,0 0-10 15,-56-26 1-15,37 33-1 0,1 4-7 16,-7 5-2-16,-2 6 2 0,-4 3-2 16,0 6 1-16,0 3 2 0,0 6-2 15,4 2 0-15,2 0 0 0,3 2-1 16,7 2-3-16,3-2 1 0,1 2-1 16,9 0-2-16,2 3-3 0,2-1 3 15,9 0 0-15,1-1-1 0,5-2 1 16,3 0 0-16,7-2 0 15,-2-4 0-15,8-2-1 0,4-3 1 0,5-4-1 0,-1-2 0 16,4-7-1-16,3-6 2 0,-3-6 0 16,3-5 0-1,-3-4 0-15,1-10 1 0,2-4 0 0,-3-4 0 16,-2-4 3-16,1-3 5 0,-9-2 0 0,0 0 1 16,-4-3-1-16,-2-5 1 0,-2-4 3 15,-2-6 3-15,-3-3-6 0,3-4-5 16,-8-4-2-16,-5-4 1 0,-10 3-1 15,-4-2 8-15,-14 9-3 16,-9 4-6-16,-10 8-1 0,-11 7-1 0,-5 5-2 0,-7 9-1 31,-4 7-11-31,2 6-19 0,8 4-3 0,7 2-11 0,5 9-9 0,7 5-5 16,4 1-26 0,4 6-37-16,5-4-65 0</inkml:trace>
  <inkml:trace contextRef="#ctx0" brushRef="#br0" timeOffset="37522.24">20407 4517 343 0,'0'0'76'0,"0"0"-14"15,0 0 22-15,-17-57-13 0,17 51-24 16,0-1-7-16,0 3-7 0,0 2-4 15,0 2-5-15,0 0-7 0,0 0-7 16,0 0-6-16,0 0-2 0,2 3-2 16,2 3 0-16,0 0 0 0,5 2 0 15,-1 4 3-15,0 1 0 0,7 5 2 0,-1 0 0 16,9 2-2-16,0 2 0 16,1 3-1-16,7-2-2 0,3 3 2 15,1 0-1-15,6 2-1 0,-2 2 1 16,7 2 0-16,-3 3-1 0,3 0 2 0,-1 1-2 15,-4-5 0-15,-1 2 0 0,-3-6 0 16,-6 0 0-16,-4-5 1 0,-4-2-1 16,-5-5 1-16,-3-1-1 0,-5-5 0 15,-2 0 0-15,-2-4-4 0,-3-1-6 16,-1-2-4-16,-2-1-5 0,0-1-3 16,0-1 2-16,0-3 6 0,0-3 1 0,-2-4-28 15,-3-2-6-15,-3 0-12 16,-2-2-49-16,4 0-41 0,-5-2-109 15</inkml:trace>
  <inkml:trace contextRef="#ctx0" brushRef="#br0" timeOffset="37884.71">21047 4757 539 0,'0'0'64'15,"0"0"-13"-15,0 0 8 16,0 0-4-16,0 0-26 0,0 0-14 0,0 0 2 16,0 0-7-16,7-37-8 0,-1 42-2 15,4 2-1-15,0 5 1 0,3 1 1 16,6 4 0-16,-5 2-1 16,5 1 1-16,-1 2 1 0,-1 3 0 0,1 0-2 15,-1 1 0-15,-5-1-1 0,1-3 1 16,-5-2 0-16,-4-5 0 0,0-2 0 15,-4-4 0-15,0-3 0 0,-4 3 0 16,-4-1 3-16,-11 3 3 0,-8 0 1 0,-6 3-3 16,-6 0-2-16,-2 0-1 15,3-4-1-15,3 0 1 0,4-1-1 0,4 0 0 16,5 0-12-16,1 1-21 0,-2-1-10 16,9 0-7-16,-5 0-11 0,9-1-14 15,-3-2-53-15,3-2-93 0</inkml:trace>
  <inkml:trace contextRef="#ctx0" brushRef="#br0" timeOffset="38482.71">21471 5113 173 0,'0'0'53'0,"0"0"-1"0,0 0 4 15,0 0 12-15,0 0-8 16,0 0-6-16,-18-55 0 0,11 49-8 15,3 0-9-15,-2 3 1 0,-2 1 6 16,0 0-10-16,1 1-6 0,3 1-9 0,-2 0-7 16,-2 4-5-16,-7 4-5 0,-1 6-2 15,-5 4-1-15,-6 6 1 0,2 2 0 16,-2 2-1-16,5 5 0 0,-3 1 1 16,6-1-1-16,7-1 1 0,4 3 0 15,1 1-1-15,7 0 1 16,0 2-1-16,9 0 0 0,3 3-4 15,7-1-2-15,6-1 2 0,3-3 4 0,10-4-1 16,1-3 2-16,4-3 0 16,11-4 0-16,2-5 1 0,6-3-1 15,4-4-2-15,0-2 2 0,5-4 5 0,-3-4 1 0,4-1 1 16,-6-3 0-16,-8-7 4 0,-8-3 2 16,-11-4 4-16,0-6-1 0,-8-2-3 15,-4-8-3-15,-2 0 5 0,-6-7-3 16,-3-3-4-16,-8-2-2 0,-4-8-4 15,-4-6 1-15,-4-8-2 0,-8-4 0 16,-13-1 0-16,-8 4 0 0,-10 11-1 0,-9 11-6 31,-6 9-18-31,-4 14 6 0,2 9-3 0,-4 11-4 0,2 4-9 16,2 9-9 0,6 6-37-16,5 7-8 0,5 2-22 0,5 2-16 15,8-3-118-15</inkml:trace>
  <inkml:trace contextRef="#ctx0" brushRef="#br0" timeOffset="39034.33">21624 5275 420 0,'0'0'50'15,"0"0"-14"-15,0 0 12 0,0 0-2 16,0 0-12-16,-16-55-13 0,14 49 4 16,-1 2-3-1,1-2-4-15,2 0 0 0,0-1 1 0,2-2-6 0,5 3-6 16,-1-2 1-16,6-1 2 0,5 2-4 16,3 1-2-16,1 1-1 0,4 4 1 15,6 1-3-15,-2 4 1 0,0 5-1 16,2 0-1-16,-8 2 1 0,-5-2 1 15,-10 3-1-15,-1 1 0 0,-7-2-1 16,-7 5-1-16,-5 2 1 0,-7-1 2 0,1 2-2 16,-7-4-2-1,-2-1-6-15,4 0-4 0,7-3-2 0,1-3 7 0,5 0 5 16,6 1 2-16,2-5-1 16,0-1 0-16,0 0 1 0,2-3-1 15,0 0 1-15,2 2 0 0,0-2 0 0,0 1 3 16,0 0 3-16,6 0 4 0,3 1-2 15,1 1-1-15,5 2-1 0,1 2 2 16,7 2-5-16,-2 2 5 0,-3 1 2 16,3 2-3-1,-8 0 1-15,-1-1 0 0,-10-1 2 0,0-2-1 0,-4 0-5 0,-2 0-1 16,-6-1 0-16,-9 0 2 0,3 1-2 31,-11 1-1-31,-6-4-2 0,-2-1-5 16,-6 0-15-16,0-4-19 0,-7-1-22 15,3 1-46-15,8-2-48 0,4 1-141 16</inkml:trace>
  <inkml:trace contextRef="#ctx0" brushRef="#br0" timeOffset="39600.01">21517 5807 343 0,'0'0'44'0,"0"0"-4"0,0 0 15 16,0 0-2-16,0 0-17 0,0 0-7 15,0 0 3-15,0 0-6 0,-33-10 1 0,31 10 2 16,-1 0 9-16,1 0-6 15,0 0-1-15,-2 2-3 0,0 2-2 16,-2 6-6-16,-2-1-7 0,-1 4 3 16,-1 4 1-16,-7 0-3 0,5 6-5 15,-9 2-1-15,1 5-1 0,-7 3-2 16,-2 3-2-16,-4 1 1 0,2 1-4 16,-2 1 1-16,2 3-1 0,-2 2 1 0,0 2-1 15,2-2 1-15,2-2-1 0,2-4 2 16,4-7-1-16,4-3-1 0,9-9 1 15,0-4 1-15,4-4-2 0,1-6-1 16,5-3 0-16,-2 0-1 0,2-2-8 16,0 0-5-16,0 0 0 0,0-3 1 15,0-5-3-15,0-3-11 0,-2-2-4 16,-2-5-24-16,-6-1-48 0,-5 3-37 0,5 0-104 16</inkml:trace>
  <inkml:trace contextRef="#ctx0" brushRef="#br0" timeOffset="39970.28">20644 6295 303 0,'0'0'215'0,"0"0"-145"0,0 0-31 0,0 0 11 15,0 0-1 1,0 0-19-16,0 0-3 0,0 0 0 0,11-23-10 15,-3 24-8-15,-2 5 0 0,4 3-2 0,-1 1 1 16,1 2 3-16,0 5-3 0,-1 1-2 16,-1 1 0-16,2 5-2 0,-4-3-2 15,-1 1 0-15,1 0-2 0,-2 2 2 16,4-2-2-16,0 0 2 0,3-2-2 16,-1-4 0-16,11-3 0 0,-3-1 0 15,3-3 1-15,8-1-1 0,4-3 1 16,2-3-1-16,7-2 0 0,3-3 1 0,3-6 0 15,3-3 0-15,-1-2 0 0,0-1 0 16,-9 2 0-16,-8 0 1 0,-8 4-2 16,-17 1-8-16,-4 3-11 0,-4 3-6 15,0 1-6-15,-4 1-24 0,-13 1-33 16,-7 5-35 0,-1 2-75-16</inkml:trace>
  <inkml:trace contextRef="#ctx0" brushRef="#br0" timeOffset="40580.14">20741 6822 313 0,'0'0'63'0,"0"0"-7"0,0 0 0 0,0 0 17 16,-14-55-15-16,8 45-20 0,2 1 3 15,-7 0-2-15,3 1-8 0,-2 3-6 16,-3 2-4 0,-1 2-8-16,-1 1-2 0,-3 1-5 0,1 3-1 0,-3 4-3 15,-3 2 0-15,0 6-2 0,-4 0 0 16,0 5-1-1,0 2 2-15,3 2-1 0,-5 4 0 0,4 3 0 16,-4 0 0-16,4 3-1 0,5-2-2 0,-1 0 2 16,8 1 0-16,1 0 1 0,4 0 0 15,4-2 1-15,0 5-1 0,-1 4 0 16,5 0 0-16,0 5 1 0,5 0-1 16,3 2 0-16,8 1 0 0,3-2 0 0,12-4 0 15,4-3 2-15,2-5-2 0,9-4 0 16,-1-5-1-16,7-4 1 0,0-10-1 15,3-5 0-15,-1-7 1 0,0-7 2 16,8-12 1 0,-6-8 2-16,4-4-1 0,-5-5-1 15,3-3 1-15,-6-4-2 0,-2-3 0 16,-7-1 0-16,-6 0-2 0,-10-2 2 16,-6-2-1-16,-13 0 1 0,-6-2 0 15,-4 0-1-15,-12-1 0 0,-15-2 1 0,-9 2 0 0,-11 0-2 0,-3 6 0 16,-6 8-2-1,-4 15 1-15,-2 11-2 0,2 12 3 16,8 7-2-16,9 8 0 0,6 2-6 0,-1 2-22 0,1 4-9 16,0 3-23-16,0 4-5 0,3 0-1 15,3 3-33-15,4-5-45 0,11-4-117 16</inkml:trace>
  <inkml:trace contextRef="#ctx0" brushRef="#br0" timeOffset="41117.75">20789 7123 413 0,'0'0'75'0,"0"0"-5"16,0 0-3-16,0 0-11 0,54-42-15 0,-48 41-9 15,-4 1-2-15,0 0-7 0,0 3-11 16,-2 4-5-16,0 3-4 0,-4 1-1 15,-2 2 0-15,-9 2 2 16,-1-2-3-16,-5 2 0 0,-2-3 1 0,1-1-2 16,-5-2 0-16,4-3-7 0,-2 0 1 15,3-2-2-15,-1-2-1 0,2-1-3 16,0-1 5-16,7-3 7 0,4-1 0 16,6-3 0-16,1-1 2 15,3-3-1-15,0-3-1 0,-2-3 3 0,7 1 4 16,-1 0 1-16,2 0 1 0,2 3-2 15,0 2 0-15,5-2-2 0,1 4-1 16,3-2 1-16,6 1 0 0,-1 6 0 16,1 0 1-16,4 4 0 0,0 1-1 15,-9 6-1-15,-5 5-1 0,-9 3-1 16,-4 5-1-16,-2 4 0 0,-11 4-1 16,-5 5-1-16,-5-1-1 0,-4 0-15 0,4-5-3 15,1-5 3-15,7 0 15 0,1-2 2 16,6-3 0-16,-1 0 0 0,5-6 0 15,2-3 0-15,2-1 2 0,0 0 1 0,4 0 1 16,7-4 0-16,1 0 2 0,9-3 0 16,3-2 3-16,7-5 0 0,5-2 0 15,3-2-2-15,-4 0-3 0,0-1-2 16,0 0-2-16,2-1 0 0,-1 1-31 16,3 2-35-16,-2 0-62 0,-10 4-193 15</inkml:trace>
  <inkml:trace contextRef="#ctx0" brushRef="#br0" timeOffset="42439.25">12366 9878 244 0,'0'0'83'0,"0"0"-37"0,0 0-12 0,0 0 10 0,0 0-4 15,0 0-9-15,0 0-7 0,0 0 3 16,43 10-1-16,-41 0-1 0,-2-1-6 16,0 0-1-16,-6 1-2 15,-2 3-2-15,-3 2-3 0,3 1-1 0,-17 1-4 16,4 2-3-16,-7-1 2 0,-10 2-4 15,-1 1-1-15,-4-1-1 0,-5 0-4 16,1-1-12-16,5-1-1 0,-1-4 6 16,10-2 8-16,8-4 4 0,2-5 2 15,9-3-1-15,3 2 0 0,3-9 0 16,6-3 1-16,0-1 3 0,2-4 7 0,0 1 3 16,0-2-1-16,6 0 0 0,4 0-3 31,7 1-2-31,-5 2 0 0,9 0-1 0,6 1 1 0,-2 3 0 0,10 0 1 15,0 4-3 1,8 0 0-16,-5 2 0 0,5 3-3 0,-2 0-1 0,1 3 1 16,-7 4-3-16,-2 3 1 0,-10 4-1 15,-5 2-1-15,-3 3-1 0,-5 2-3 16,-10 7 2 0,-4 6 2-16,-15 4 0 0,-5 5-1 0,-12 2-8 0,-5-1 4 0,0 0 4 15,-5-5-3-15,5-4-1 0,4-6 3 16,8-6 2-16,6-6 0 15,4-4 0-15,13-5 0 0,-4-4 1 16,8-2 1-16,0-1-1 0,2-1 2 0,0 0 1 16,0-4 2-16,0-2 0 0,4-3-1 15,8-2-1-15,-1 1 0 0,11 0-2 16,-3-1 1-16,8 2 0 0,4 0 2 0,2 2 0 16,4 4-5-16,2 0 2 15,1 0-1-15,-1 3 1 0,-4 0-1 16,-2 0-1-16,-4 0 0 0,-10 0-10 15,-3 2-9-15,-12-1-13 0,3 2-27 16,-3 0 8-16,-2-3-18 16,-2 0-50-16,0-3-45 15,-4-7-155-15</inkml:trace>
  <inkml:trace contextRef="#ctx0" brushRef="#br0" timeOffset="42912.84">12089 9711 556 0,'0'0'8'0,"0"0"6"15,0 0 17-15,-56-42 15 0,41 48-26 16,-5 3-17-16,-3 5 1 0,0 6 3 16,-6 2 3-16,4 4 0 0,1 1-3 15,-1 2 1-15,-2 5-2 0,-4 3-2 16,6 3-1-16,0 2 1 0,5 2-2 15,-5-1 0-15,12 4 0 0,-1-2-1 16,10 1 0-16,6 1 0 0,2 1-1 16,8 0 0-16,1 6 0 0,7 5 0 15,1 4 0-15,4-1 0 0,4-2 5 0,10-5 5 16,0-6-3-16,7-4-3 16,-5-6-3-16,9-2 1 0,4-6 0 15,6-6 0-15,4-6 1 0,2-11 1 0,0-9 0 16,0-7 3-16,-2-14 3 0,0-7 4 15,-4-9-2-15,2-4-1 0,-2-6-3 16,-2-8-5-16,4-4 0 0,-10-5 0 16,-1-5-2-16,-13 0 1 0,-9-2 0 15,-13 1 0-15,-10 0 2 0,-12-4-1 0,-15 3-1 16,-16 1 1-16,-15 5 0 16,-10 10-3-16,-16 9 0 0,-17 12-2 15,-6 13-1-15,-5 12-5 0,-10 10-3 16,11 8 2-16,8 12 3 0,14 9-10 0,9 5-23 15,3 7-25-15,-1 3-30 0,2 3-82 16,4-2-122-16</inkml:trace>
  <inkml:trace contextRef="#ctx0" brushRef="#br0" timeOffset="43414.97">11907 10777 483 0,'0'0'33'16,"0"0"19"-16,0 0-4 0,18-53 9 16,-14 48-11-16,-4 3-4 0,0 2 1 0,0 0 1 15,0 0-12-15,0 1-12 0,-2 3-9 16,-2 3-5-16,0 7-2 0,-13 8-3 15,3 6 4-15,-9 5-3 0,1 2 2 16,-1 1 1-16,-6 0-1 0,4 4-2 16,-2-1-1-16,-2 4 0 0,-4 0 1 15,-2-1-2-15,-2 0 0 0,-7-1 0 16,3 1-3-16,-6 0-11 0,1-2-12 16,-2 0-8-16,3-1-3 0,0-3-8 0,3 0-18 15,7-7 11-15,10-4 20 0,0-8-3 16,9-2-9-16,4-6-17 0,5-6-11 15,3-3-7-15,4-2-5 0,-4-7-3 16,0 0-11-16,4-2 36 0</inkml:trace>
  <inkml:trace contextRef="#ctx0" brushRef="#br0" timeOffset="43747.68">11078 11351 337 0,'0'0'69'16,"0"0"-20"-16,0 0 6 0,0 0 15 0,16-56-13 15,-10 44-13-15,3 1-5 0,3 2 1 16,-4 1-4-16,3 4-11 0,1 0-6 16,-4 4-6-16,-1 0-4 0,1 3-2 15,2 8 0-15,-2 0-1 0,-1 5-1 16,-1 6-1-16,-2 3-3 0,-4 3-1 16,0 1 1-16,0 0 0 0,0 2-1 15,-2-2 0-15,0-3 0 16,-2-1-1-16,2-5-1 0,2-3-1 0,-2-3-2 15,2 0 2-15,0-4 1 0,2 2-1 16,2-3 0-16,2-1 0 0,4 0 2 16,-1-1-1-16,3-2 1 0,7-2 0 15,1-3 0-15,9-4 1 0,4-3 0 16,2-4 0-16,7 4 3 0,-7-2-3 0,4 1 0 16,-6 4-14-16,-6 1-41 0,-10 3-39 15,-9 5-24-15,-2 2-87 0</inkml:trace>
  <inkml:trace contextRef="#ctx0" brushRef="#br0" timeOffset="44314.97">10759 12070 473 0,'0'0'13'16,"-20"-61"23"-16,13 45-5 0,1 1 18 15,-2 8-6-15,-2 0-6 0,-5 3-1 16,1 4-7-16,-5 0-10 0,-4 4-6 16,-1 7-5-16,-7 2-2 0,0 7-3 15,-7 1 2-15,-1 4-3 0,0 3 2 16,0 2-1-16,3 5 0 0,3-2-1 15,2-1-1-15,11 2-1 0,7-4 0 16,5 3 0-16,4-1-2 0,0 5 2 0,6-1-1 16,-2 1 1-16,0 0 0 0,6-3 0 15,4 0 0-15,1 0-1 16,7 0 1-16,-3 1-1 0,5 2 1 16,1-2 0-16,4 2 1 0,2-7-1 0,6-2 0 15,0-4 0-15,6-6 1 16,5-3-1-16,3-12 0 0,1-5-2 0,3-12-2 15,-1-9 4-15,2-9-1 0,-3-7 1 16,1-9 3-16,-1-3 1 0,-1-2 0 16,-9-3 1-16,1-2 0 0,-7-4 1 15,-4 1 2-15,-5-1 4 0,-9-1 0 16,-5 2-3-16,-8 0 2 16,-10 0-3-16,-9 2-4 0,-3 4-3 15,-9 5 0-15,-4 6-1 0,-9 10 3 0,1 2-3 0,-2 13 0 16,-9 8 0-16,0 10-2 15,-3 7-1-15,-8 14-6 0,4 7-17 16,1 8 0-16,2 7-5 0,0 8-25 0,11 5-15 16,-1 3-7-16,11 1-45 0,8-11-67 15</inkml:trace>
  <inkml:trace contextRef="#ctx0" brushRef="#br0" timeOffset="44576.8">10743 12297 455 0,'0'0'73'0,"16"-54"-7"15,-9 41-18-15,-5 5 5 0,0 4 8 16,-2 2-10-16,0 2-13 0,0 0-3 16,0 0-10-16,0 2-8 0,0 2-6 15,0 2-5-15,0 5-2 0,0 5-3 16,-2 9 1-16,0 8 0 0,-1 4 0 15,-1 2-1-15,-4 1 0 16,4 3-1-16,-2-1 0 16,-3-1 0-16,7-3-15 0,-2-3-14 0,4-3-28 0,-4-3-30 0,-2-7-43 15,2-8-90-15</inkml:trace>
  <inkml:trace contextRef="#ctx0" brushRef="#br0" timeOffset="45160.02">12386 11185 387 0,'0'0'42'15,"0"0"5"-15,0 0 8 0,0 0-3 16,0 0-13 0,0 0-6-16,0 0 1 15,0 0 8-15,-6-12-2 0,8 7-12 16,0 2-8-16,0-1-3 0,0 1 0 16,0 2-3-16,0 0-3 0,0 1 0 0,1 0-5 15,1 0 0-15,4 2-4 16,-2 2 0-16,4 3 0 0,7 0-2 15,-3 2 3-15,9 3-2 0,-4 4 0 16,4 1 0-16,5 3 0 0,1 2-1 0,0 2 0 16,-2 3 0-16,2 1 0 0,-2 0 0 15,0 5 1-15,4 3-1 0,0 2 1 16,-4 3-1-16,0 3 1 0,2 1-1 16,0-1 1-16,-5-3 0 0,7-4 0 15,-4-5-1-15,-6-6 0 0,0-3 0 16,-9-7-5-16,2-3-3 0,-7-3-11 15,-3-4-19-15,-4-2-18 0,0-1-39 16,-4-3-13-16,-9 0-64 0,-5-3-241 16</inkml:trace>
  <inkml:trace contextRef="#ctx0" brushRef="#br0" timeOffset="45631.46">12816 11961 493 0,'0'0'72'0,"0"0"-19"0,0 0-25 0,0 0 24 16,0-57 5-16,0 51-20 15,6 1-8-15,-2 2-4 0,3-1-7 0,3 2-6 16,-4 2-3-16,5-1-3 15,7 8-1-15,-3 3-2 0,7 2 2 0,3 4-2 16,-2 3 1-16,2 2-2 0,2 4 0 16,2-2-1-16,-5 6 1 0,-1 2 0 15,0 3-2-15,4 3 1 0,-7-5 2 16,-1-3-3-16,6-7 0 0,-13-6 0 16,5-4 0-16,-7-6 0 0,-2-2 0 15,1-4 0-15,3 0-3 0,-6-4 3 16,9-7 3-16,-1-5-3 0,-1-4 7 15,5-8 5-15,-10-4-5 0,5-9 0 16,-1-2-4-16,-6-2-2 0,3-5 0 16,3 3-2-16,0-1 1 0,-5 4 0 15,3 8-1-15,0 11-1 0,-8 8-7 0,3 13 1 16,-5 4-8-16,0 1-1 0,-5 3-2 16,-1 1-17-16,0 2-20 0,0 4-39 15,-5 7-8-15,7 7-43 0,-10 1-45 16</inkml:trace>
  <inkml:trace contextRef="#ctx0" brushRef="#br0" timeOffset="46623.88">13161 12526 241 0,'0'0'48'0,"0"0"-3"15,0 0 10-15,0 0-8 0,0 0-5 16,-51-24-1-16,47 21 1 0,-1 0-7 16,5 1-8-16,0-2-4 0,-4-1-2 15,4 0-4-15,0-2 2 0,0 1-2 0,9-1-2 16,-5 0-2-16,4-3-6 0,4 0-2 15,5 0 0-15,4 0 1 16,-1 1 1-16,5 0 0 0,6 2 2 0,0 3-1 16,2-2-1-16,0 6-3 15,-4 0 0-15,-4 8-1 16,-2 4 0-16,-3 4 0 0,-9 2-2 0,-3 3-1 0,-6 2 1 16,-2 2-1-16,-6 2 0 0,-5-1-7 15,-7 0-6-15,-3 0-2 0,-4-1-3 16,1-2 6-16,3-3 8 0,0-3 4 15,5-4 0-15,3-5 1 0,7-1 0 16,2-4-1-16,2 0 0 0,0-3-2 16,0 0 2-16,2 0 2 0,0 0-1 15,0 0-1-15,0-2 0 0,4 0 0 16,0-3 1-16,2 1 4 0,7 0 1 16,1 0-1-16,5 1 2 0,-1 2 1 0,11 1 0 15,-4 0-4-15,2 6 0 0,0 2 3 16,-2 3-3-16,-9 0 1 15,1 1 0-15,-11 2-3 16,0 0 1-16,-4 1-1 0,-2-2 0 0,-2 3-1 0,-10 0 2 16,-1 2 1-16,-7-1-1 0,-9-2-1 15,2-1-2-15,-2 0-1 0,2-2-5 16,-2-4-13-16,0-1-7 0,0-3-18 16,2-1-15-16,5-3-7 0,1 0-34 0,-6-1-29 15,13-3-85-15</inkml:trace>
  <inkml:trace contextRef="#ctx0" brushRef="#br0" timeOffset="47128.4">13259 12341 594 0,'0'0'14'15,"0"0"10"-15,0 0-14 0,0 0 19 16,0 0 9-1,0 0-5-15,0 0-3 0,0 0-3 0,-31-6-12 0,18 14-10 0,1-1-5 16,-11 9 1-16,0 4 0 0,-4 5-1 16,3 5 1-16,-7 0-1 0,0 3 1 15,2 2-1 1,-2 1 2-16,6 1-2 0,4 1 0 0,-2 2 0 0,11-1 0 16,-3 1 0-16,9-1 0 15,4-2 0-15,2-2 0 0,0-1 0 0,6 1 0 16,11-1-2-16,-3 1 2 0,13 1 0 15,2 1 0-15,4 1 0 0,5 0 2 16,-1-3-2-16,4-4 0 16,5-5 0-16,-5-6 3 0,-4-6-2 0,9-7 1 0,1-7 0 15,-1-4 0-15,3-12 5 0,-5-5 4 16,5-4 0-16,1-5-3 0,-5-3 1 16,3-9 1-16,-9-8-3 0,7-6-1 15,-3-12-2-15,-2-7-1 0,-5-7-3 16,-1-4 1-16,-4-3-1 0,-19-2 2 31,-8 1-1-31,-12 1 0 0,-13 5 2 16,-12 12-2-16,-21 11-1 0,-6 17 0 15,-12 16-9-15,-6 17-4 0,-9 12 6 16,-6 11 2-16,8 11 4 0,-2 7-1 16,9 5-9-16,-3 8-10 0,9 7-14 15,6 6-43-15,12 3-10 0,4-5-29 0,9-13-86 16</inkml:trace>
  <inkml:trace contextRef="#ctx0" brushRef="#br0" timeOffset="72802.14">14077 9752 343 0,'0'0'87'0,"0"0"-42"0,0 0-7 0,0 0 8 15,0 0-1-15,0 0-13 0,0 0-5 16,0 0 1-16,0 0-4 0,0 0-11 15,0 6-7 1,2 7-5-16,-2 7 0 0,0 7 0 0,0 6 2 0,-2 8 1 16,-2 2-3-16,2 5 2 0,-4 2-2 15,-7 1 1-15,5 0-1 16,4-4 0-16,-4-7 0 16,-1-5 0-16,5-9 0 0,2-3-1 0,0-6 0 0,2-4 0 0,0-4-1 15,0-2 1 1,0-4 0-16,-2-1 0 15,2-2 0-15,0 0 4 0,0-3 0 0,0-9 4 0,-2-3-3 0,2-10 2 32,-2-2 4-32,0-6-6 0,2-3-5 15,0-4 0-15,0-4 0 0,2 1-1 16,6-1 1-16,2 1 0 0,3 4-1 16,-5 2 1-16,5 4 0 0,-1 6 0 15,-6 3 1-15,2 6 2 0,-1 5 0 16,-1 3 4-16,-4 2 0 0,2 4-2 0,-2 3-1 15,4 1-2-15,1 0-2 0,3 5-1 16,-2 5 1-16,9 6 0 0,1 6 1 16,5 3 1-16,-6 6-1 0,5 3-1 15,-5 5 1-15,3 3 1 0,3 4 1 16,-4 2-2-16,4-2 1 0,-3-6-1 16,-3-4 0-16,8-4 0 0,-9-4-1 0,5-4 1 15,-5-5-1-15,1-4 0 0,-5-2 0 16,3-4 0-16,-9-3-3 0,-4-3-7 15,-2-3-9-15,0-3-13 16,0-7-3-16,-2-4-15 0,-6-4-15 0,-11-3-59 16,0-4-46-16</inkml:trace>
  <inkml:trace contextRef="#ctx0" brushRef="#br0" timeOffset="72990.33">14116 10068 394 0,'0'0'81'0,"0"0"-5"0,0 0-21 15,0 0-15-15,0 0-25 0,0 0-7 0,0 0 5 16,0 0 15-16,11-9 1 0,1 5-2 16,3 2-3-16,5-2-5 15,5-1-6-15,-2 0-7 0,10-2-5 16,4-2-1-16,0-2 0 0,5 1 0 0,-5-3-15 16,4 1-44-16,1-3-52 0,-9 0-61 15,-9-1-155-15</inkml:trace>
  <inkml:trace contextRef="#ctx0" brushRef="#br0" timeOffset="73417.45">14701 9780 615 0,'0'0'17'0,"0"0"-6"16,0 0 20-16,0 0 3 15,0 0-6-15,0 0-11 0,0 0 5 0,0 0-4 0,0 0-12 16,13 21-3-16,-1-3 4 0,-4 4 1 15,-1 1-2-15,1 6-1 0,2 1-1 16,-1 4-1-16,-3 1-2 0,2-3 1 16,6 4-1-16,-7-3 0 0,3-1 0 15,4-3-1-15,-5-4 1 16,1-1 0-16,5-7 0 0,-7-4-1 0,-2-2 1 16,0-5-1-16,0-3 1 0,1-3 0 0,-5-2 0 15,2-3 5-15,-2-10 15 16,6-2 6-16,2-9-8 0,-1-6-8 15,-1-5-4-15,2-4-2 0,5-5 0 16,-7-6-3-16,2-2 0 0,5 2-1 16,-5 3 0-16,1 10-1 0,-1 11 2 0,-4 9-2 15,-6 5 0-15,2 6 0 0,-2 2 0 16,0 3 0-16,0 2 0 0,0 1 0 0,0 0-4 16,0 0-8-16,0 8-12 0,0 5-12 15,0 8-16-15,-2 5-10 0,2 2-15 16,0 1-11-16,0-4-36 15,2-3-10-15,2-2-5 16,0-7 2-16</inkml:trace>
  <inkml:trace contextRef="#ctx0" brushRef="#br0" timeOffset="73812.78">15338 9757 111 0,'0'0'265'0,"0"0"-179"15,0 0-19-15,8-51 6 0,-8 41-17 16,0 4 0-16,4 0-4 0,-4 2-6 16,0 1-15-16,0 1-5 0,0 2-8 15,0 0-4-15,0 0-4 16,0 0-3-16,0 0-4 0,0 6-3 0,0 2-2 16,0 3-1-1,5 6 0-15,-1 3 2 0,0 3 1 0,-2 1 1 0,4 5 0 16,-2 3-2-16,-2 4 2 0,0 1-2 15,-2 1 2-15,5 0-1 0,-5-1 1 16,2-4 0-16,0-4 0 0,2-4 0 16,2-5-1-16,-2-2 0 15,4-3 1-15,3-4-1 0,-3-2 0 0,-2-3 1 16,5-2-1-16,3-2 1 0,-4-2 0 0,9-6 1 16,-3-2-1-16,7-5 2 0,0-2-1 31,-2 1 1-31,1-1-3 0,-1 2 2 0,-7 2-2 15,1 2 0-15,-3 2 1 0,-5 2-1 0,-5 2 0 0,0 1-8 16,-2 2-13-16,0 0-10 16,0 0-13-16,-4 0-29 0,-3 0-41 0,-5 3-71 0,2 1-137 15</inkml:trace>
  <inkml:trace contextRef="#ctx0" brushRef="#br0" timeOffset="74174.39">16429 9577 430 0,'0'0'46'0,"0"0"24"0,-10-53 7 15,8 49-19-15,0 1 1 0,2 1-13 16,0 1-9-16,0 1-13 0,0 0-11 16,0 5-13-16,2 5-2 0,4 6-1 15,-2 6 3-15,3 2 3 16,1 5 0 0,0 3 0-16,-2 3-1 0,-2 4 0 15,-1 2-1-15,1 2 0 0,-2 3 0 0,4-1 0 16,-2 0 0-16,0-4-1 0,0-3-1 15,3-4-9-15,1-6-8 16,2-3-12-16,-2-6-17 0,-1-3-21 0,-3-6-6 16,-2-6-36-16,-2-4-64 0</inkml:trace>
  <inkml:trace contextRef="#ctx0" brushRef="#br0" timeOffset="74425.98">16347 9886 334 0,'0'0'29'0,"0"0"22"0,0 0 11 15,0 0-7-15,0 0-10 0,0 0-9 16,0 0-7-16,0 0-3 16,0 0 0-16,-50-21-4 0,50 20-4 0,0-1-4 15,2 1-1-15,4-1 0 0,5-1-7 16,1-3-1-16,11-2 3 0,8-2 3 15,4-3-4-15,6 1-4 0,3-1-2 16,5-2-1-16,-7 4 0 0,1 0-20 16,3 3-47-16,-7-1-23 0,0-1-50 15,-8 1-100-15</inkml:trace>
  <inkml:trace contextRef="#ctx0" brushRef="#br0" timeOffset="74899.86">16785 9803 400 0,'0'0'43'0,"0"0"6"0,0 0 10 0,0 0 0 16,0 0-20-16,-12-57-12 0,16 46-1 15,2 3-5-15,0 2-3 0,2-1-5 16,7 2-5-16,-3 2-2 16,3 2 0-16,1 1 1 0,3 1 4 0,0 5-2 15,-1 3-2-15,1 1-5 0,1 5 0 16,-5 0-2-16,3 5 0 0,-9 2 0 16,3 0-2-16,-6 1 1 0,-2-2 0 15,-1-1 0-15,-3-1-1 0,0-2-3 16,0-2-1-16,-5-3 6 0,1-3 0 15,0-4 1-15,2-1 2 0,-2-2-3 0,4-1 2 16,-2 0 1-16,2-1 3 16,-2 0 10-16,0-5 3 0,0-3 2 15,-2-5-1-15,1-4-9 0,1-6-2 16,2-3-3-16,2-6-2 0,3-8-2 0,5-5-2 16,11-3-1-16,1 0 1 0,-1 9-4 15,2 8-7-15,2 12-9 0,-5 5-9 16,7 8-10-16,0 3-27 0,4 3-18 15,2 1-31-15,0 1-74 0</inkml:trace>
  <inkml:trace contextRef="#ctx0" brushRef="#br0" timeOffset="75641.16">17428 9714 542 0,'0'0'40'0,"0"0"9"16,0 0-6-16,0 0 4 0,0 0-14 15,0 0-16-15,0 0-1 0,0 0-3 16,-25 8-5-16,23-3-8 0,2 2 0 16,0 2-2-16,0 1 2 0,0 0 0 0,4 1 0 15,2-1 0-15,1 2 0 0,3-2 0 16,4-2 1-16,-1 0 0 16,5-2-1-16,-3-3 1 0,8-2-1 15,-7-1 0-15,5-1 0 0,2-6 1 0,-7-1 0 16,1-2 0-16,-7-2 1 0,-2-1 0 15,3 1 1-15,-7-2 0 0,-4-2 1 16,0-2 7-16,-4-5-1 0,-7 2-2 16,1-2-1-16,2 4-3 0,-7 1-1 15,7 8 0-15,2 2 4 0,-3 4 1 16,-1 4-6-16,2 0-2 16,2 3-3-16,-11 6 0 0,5 5-1 0,-9 5 1 0,4 5 2 15,-1 1-1-15,3 3 1 0,-5-2 1 16,7 3 0-16,3-1 0 0,0 0 0 15,3-3 0-15,7-3 0 16,0-3-2-16,5-1 2 16,3-2 0-16,6 1 0 0,3-4-2 0,3 0 1 15,5-5 0-15,2-5 1 0,2-3 0 0,4-5 2 16,6-8-1-16,1-5 1 0,-1-3 1 16,0-3-2-16,-2-2 0 0,1-1 0 15,-5-3 1-15,-4-1-2 0,-4 0 0 0,-7-1-2 16,-3-2 2-16,-5-1 2 0,2 0-1 15,-8 2 2-15,-1 4 5 16,-3 6 4-16,0 5-7 0,-5 4 2 0,-1 4 7 16,-2 0-5-16,4 5-4 0,-2 3-2 15,-1 2-3-15,-3 0 0 0,0 7-3 16,-3 2-1-16,-1 5 1 0,1 1 2 16,1 2 0-1,0 2 1-15,1 2-1 0,1 2 1 0,0-1-1 0,3 1 1 16,1 2 0-16,0 1 0 15,2 1 0-15,0-4 0 0,4 2-1 0,0-1 1 0,0-3 0 16,2-1 0-16,6-4 1 0,0 0-1 16,3-3 2-16,7-5-2 0,-5-2 3 15,9-3-2-15,5-3 0 16,-2-2 2-16,6-7 0 0,-4-1-2 0,4-1 0 16,0 0-1-1,-6 4-11-15,-5-3-14 0,-9-1-7 0,-7 1-35 0,-4-2-60 16,-6-1-46-16,-9 0-171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4T04:52:12.047"/>
    </inkml:context>
    <inkml:brush xml:id="br0">
      <inkml:brushProperty name="width" value="0.05292" units="cm"/>
      <inkml:brushProperty name="height" value="0.05292" units="cm"/>
      <inkml:brushProperty name="color" value="#FF0000"/>
    </inkml:brush>
  </inkml:definitions>
  <inkml:trace contextRef="#ctx0" brushRef="#br0">3353 7450 302 0,'0'0'5'0,"0"0"3"0,0 0 25 0,0 0 8 16,0 0-13-16,0 0-7 0,0 0-3 15,0 0 3-15,0 0 7 16,-21-34-2-16,19 33-6 0,0 0 2 0,0 1 0 16,-2 0-3-16,0 0-8 0,-7 0-4 15,3 0-3-15,2 3-2 0,-9 0-2 16,3 3 1-16,2 0-1 0,-5 0 0 16,7 2 0-16,0 0 0 0,-1-1 0 15,-1 0 0-15,4 1 0 0,6-1-1 16,0-1 0-16,0 0 0 0,0 1 1 15,0-2 0-15,6 3-1 0,4-2 0 16,-3-1 1-16,-1-1 0 0,2-2 1 0,0-2 0 16,3 0-1-16,-5 0 2 15,-2-2-1-15,0-3 2 0,0 1 3 0,0 1 3 16,1-1 9-16,-3 1 5 0,-2-4-2 16,0 0-4-16,0-2-1 0,0-1 1 15,-7 2-7-15,3-4-2 16,0 4-2-16,0 3 0 0,2 0-1 0,0 4 1 15,0-2-4-15,-2 3-2 0,0 0 1 16,-3 3-1-16,1 2 0 0,0 5-3 0,4 0 2 16,-2 4-1-16,0-2 1 0,0 1 1 15,1-1 0-15,3-1-1 0,-4-2 1 16,4-2 0-16,0-3 0 16,0 0 0-16,0-2 0 0,4 0-1 0,1-2-1 15,1 0 1-15,4 0 0 0,5-4 1 16,-1 0 1-16,-2-3-1 0,5-2 1 15,-9 2 2-15,-4 1 3 0,5-2 11 16,-9 2 5-16,0-2 2 0,0-1-2 16,-4-1-9-16,-1 2-7 0,1 3-3 15,0 2 0-15,4 3-3 16,0 0-1-16,0 0 1 0,0 0 0 0,0 1-4 0,0 5 0 16,0 1-22-16,6 7-16 0,7 5-10 15,1-1-38-15,-1 3-54 16,1-8-172-16</inkml:trace>
  <inkml:trace contextRef="#ctx0" brushRef="#br0" timeOffset="5225.59">26443 2239 228 0,'0'0'61'0,"0"0"-17"0,0 0-3 15,0 0 8-15,0 0-4 16,0 0-3-16,0 0-10 0,-36-49-3 0,30 46-5 16,-6-1-4-1,-1 3-3-15,3 0-2 0,-11 1-2 0,9 0-4 0,-9 1-2 16,7 4-2-16,-9 1 1 15,5 4 0-15,-1 3-3 0,-10 5-2 0,0 4-1 16,0 3 0-16,0 4 1 0,-2 2 0 16,6 3-1-16,-1 4 1 0,-3 0-1 15,6 1 1-15,6 3-1 0,-1 1 0 16,7 2 0-16,3-2 0 0,0 2-1 16,6 0 1-16,2 0 0 0,2-2 0 0,12-1 0 15,3 0-1-15,6-4 1 16,8-2-2-16,6-3 2 0,12-3 0 0,-3-4 0 15,12-5-1-15,-7-6 1 0,7-6 1 16,4-4 1-16,-6-6 0 0,0-9 5 31,2-5 5-31,4-9 7 0,-6-4-1 16,-3-2 0-16,3-5 1 0,-6-3 0 0,-1-3-5 16,-9-5-8-16,-3-6 4 0,-8-4 0 15,-2-7 0-15,-17-4-1 0,0-2 3 16,-10-2-5-16,-6 2-4 0,-8 7 0 15,-13 6-1-15,-6 7 0 0,-6 5-2 16,-11 6 0-16,-2 5-1 0,-12 6-2 0,-8 9-17 16,-5 6-11-16,7 9 0 15,14 3-2-15,7 6 8 0,18 10-11 16,10 8-24-16,0 5-39 0,5 8-41 16,1-3-76-16</inkml:trace>
  <inkml:trace contextRef="#ctx0" brushRef="#br0" timeOffset="5655.33">26230 2540 415 0,'0'0'61'0,"0"0"-19"16,10-60 5-16,-8 43 7 0,2 2-10 15,7-3-17-15,3 2-1 0,-2 1-8 16,11-1-3-16,-2 3-4 0,0 1 1 0,5 0-2 15,3 7 0-15,-2 1-3 0,-2 4-1 16,-2 0-3-16,-1 7 0 0,-11 4-1 16,-1 3-2-16,-4 6-1 0,-6 2-1 15,-8 4 2-15,-4 4 0 16,-3-4-2-16,-5 0-7 0,-5-3-5 0,4-3-2 16,-2-1 1-16,-1-4 1 0,7-4 8 15,-2 0-1-15,13-3 2 0,0-2 4 16,2-3 1-16,0-1 0 0,4-1-1 15,0-1 0-15,0 0 1 0,0 0 3 16,4 0 1-16,2 0 5 0,0-3 3 16,3 2 7-16,5-1-4 0,-2 2-2 15,3 3-1-15,1 2-3 0,1 2-1 16,-1 3-1-16,-5 2-2 0,1 0-1 16,-6 1-2-16,-4 0-1 0,-2 0 1 0,-2 2-1 15,-4-1 1-15,-6 1-2 0,1-1-5 16,-7 4-27-16,-1-3-31 0,-8-1-34 15,-2 4-47-15,1-5-127 0</inkml:trace>
  <inkml:trace contextRef="#ctx0" brushRef="#br0" timeOffset="5965.69">26011 3217 459 0,'0'0'94'16,"0"0"-27"-16,0 0-16 0,0 0 22 0,0-49-11 15,0 42-25-15,-2 2-5 16,-3 0-4-16,-7 2-10 16,2-1-7-16,-1 2-4 0,-11 2-3 0,5 8 0 15,-6 6-2-15,-6 1-1 0,2 6 0 0,1 4-1 16,-1 5 0-16,-4 2 1 0,-2 1-1 15,-2 4-1-15,-1 2-3 0,-1 4 4 16,2 0-1-16,2-5 0 0,2 1-12 16,4-5-6-16,0 0-3 0,-2-8-9 15,9-1-14-15,3-5-16 0,-6-3-16 16,7-5-43-16,-5-2-135 0</inkml:trace>
  <inkml:trace contextRef="#ctx0" brushRef="#br0" timeOffset="6326.73">25339 3567 425 0,'0'0'179'0,"0"0"-126"0,0 0-14 0,0 0 26 15,0 0-9-15,0 0-29 0,0 0-10 16,0 0 0-16,-6-36-4 0,-1 41-9 15,-3 1-4-15,0 3 0 0,-13 7-1 16,0 4-1-16,3 0 2 0,-7 4 0 16,4 0 0-16,11-1 1 0,-3-1-2 15,7-5 2-15,4 1-2 0,4 0 0 16,2-2-1-16,6 2 0 0,6-5 2 0,-3 0-1 16,14-4 0-16,-3-2 0 0,9-1 1 15,9-4 0-15,3-2 2 16,-4 0-2-16,9-6 3 15,-7 1 1-15,-4 0-1 0,-4 2 0 0,-8 3-1 0,-10 0 0 16,1 0-1-16,-7 1-1 16,-7 6-4-16,-2 2-28 0,0 2-35 0,-9 4-53 15,-15 7-94 1</inkml:trace>
  <inkml:trace contextRef="#ctx0" brushRef="#br0" timeOffset="6801.63">24855 4192 446 0,'0'0'171'16,"0"-65"-114"0,-2 42-26-16,0 1 29 0,-2 3-11 0,-11 4-27 0,1 2-9 15,-7 1 5-15,-2 5-4 0,-3 2-11 16,-10 5-3-16,3 0-1 0,-2 8 0 0,2 1 1 15,2 5-1-15,2 3 0 16,0 2 0-16,7 3-1 0,5 3 1 16,-6 5 0-16,9 0 1 15,-5 3-1-15,13 1 0 0,2 1 1 0,2 1-1 0,2 1 1 16,2 2-2-16,4 0 2 0,6-2 0 16,5 1 0-1,2-6 0-15,3 3 0 0,5-4-2 0,4-3 1 0,2-4 0 16,4-6 0-16,7-4 0 15,5-7 1-15,-1-6 0 0,6-1 0 0,0-11 1 16,-5-7 1-16,7-7-1 16,-11-6 2-16,3-4 2 0,0-6-3 0,-9-7 6 0,-4-4 1 15,-4-9 0-15,-6-6-2 16,-13-6-3-16,-8-5 0 0,-6 5-1 0,-12 7 0 16,-15 16-1-16,-8 11 2 15,-13 14-4-15,-6 10-4 0,-6 12-4 0,-2 4-8 16,-2 12-2-1,8 5-3-15,13 7-13 0,1 0-31 0,9 7-20 0,2 4-15 16,2 0-51-16,6-2-105 0</inkml:trace>
  <inkml:trace contextRef="#ctx0" brushRef="#br0" timeOffset="7416.28">24741 4258 423 0,'0'0'44'0,"-8"-58"14"0,4 47-8 0,0 4 9 15,0-1-15-15,0 3-19 0,-1-1-2 16,-7 2-7-16,2 2-1 15,3 0-7 1,-1 2-3-16,2 0 4 0,2 0-2 0,2 3-4 0,-2 2-3 16,4 1-4-16,0 3 2 15,0 0 1-15,0-1 1 16,2 2-1-16,0 1 1 0,0 2 0 16,-2 0 0-16,0 4 2 0,0-2-2 15,-6 1 0-15,-1-1 0 0,-1-2 0 16,-6 3-1-16,3-4-9 0,-3-3-11 15,4-3 6-15,3-1 5 0,3-5 3 16,4 0 7-16,-2-2 3 0,0-4 1 0,0-2-3 16,0-6 3-16,2-4 8 0,2-2 7 15,4-4-2-15,-2-2 0 0,5-1-4 16,3 4-4-16,-2 4 0 0,3 6-4 16,3 0 1-16,-3 5-1 0,7 2 1 15,-7 5 1-15,5 1-1 0,-9 0-1 16,1 3-1-16,-6 6-2 0,2 4-2 15,-6 5-1-15,0 6 1 0,-12 7 1 0,0 4 0 16,-7 1-1-16,0 0-1 0,-1-4-3 16,9-4-5-16,-3-3 1 0,6-6 6 15,3-3 0-15,5-2 0 16,3-3-2-16,3-2 1 0,6-3 1 0,-2-3 1 16,7-2 1-16,2-1 0 0,7-2 0 15,-5-5 3-15,2 0 1 0,2 2-1 0,-11 1-2 16,3 4-1-16,-9 0-36 15,-2 9-67-15,-6 4-20 0,0 1-152 16</inkml:trace>
  <inkml:trace contextRef="#ctx0" brushRef="#br0" timeOffset="7746.14">24446 4832 524 0,'0'0'15'16,"4"-69"-13"-16,-2 53 0 0,0 3 32 15,-2 7 3-15,-2 1-12 0,2 2 7 0,-4 2-2 16,0 0-3-16,-5 1-7 0,1 0-3 16,2 1-4-16,-2 5 2 15,-11 3-7-15,7 6 0 0,-11 1 1 16,2 3 8-16,-1 4-1 0,-9 2-5 0,-3 0-3 15,-3 6-3-15,-8 1-3 0,-1 1-2 16,3 0 1-16,-3 2 0 0,5-1 0 16,6-1-1-16,2 0 0 0,4-5-6 15,8 1-13-15,1-1-4 0,3-3-12 16,0 0-18-16,3-2-13 0,0 0-6 16,5-1-29-16,-5-3-6 0,3-5-78 15</inkml:trace>
  <inkml:trace contextRef="#ctx0" brushRef="#br0" timeOffset="8141.19">23594 5191 493 0,'0'0'71'0,"0"0"-18"0,0-56-3 0,0 46 15 15,0 2-19-15,2 1-14 16,-2 1 1-16,0 5-1 0,0 1-11 0,0 0-8 16,0 3-3-16,-2 0-2 0,2 4-8 15,-4 5-1-15,-2 6 0 16,-11 5 0-16,3 4 2 16,-9 2 0-16,4 1-1 0,1 0 1 0,-3-1 0 0,7-1-1 15,-3-2 0-15,3-1-1 0,1-3-1 16,5-5-1-16,0-2 1 0,6-5-7 15,2-1 9-15,0-4-2 0,0 2 0 16,6-1-1-16,2-1 2 0,5 1 0 16,-1-4 0-16,11 0 0 0,-1-2 1 15,5 0 1-15,2 0 0 16,6-1 1-16,-2-2-2 0,3 3 1 0,-3 0-1 0,-4 0 1 16,0 4-1-1,-5 1 0-15,-5 4 0 0,-3 1-22 0,-5 2-28 16,-1 0-49-16,-4 0-27 15,-6-2-117-15</inkml:trace>
  <inkml:trace contextRef="#ctx0" brushRef="#br0" timeOffset="8709.32">23327 5706 528 0,'0'0'36'16,"0"0"3"-16,0 0-7 0,-57-57 26 0,44 47-16 16,-10 1-20-16,5 1-2 15,-5 2 2 1,-2 1-5-16,5 5-7 0,-1 0-2 0,-4 3 0 0,2 6-2 0,3 1-3 16,-5 5-1-16,4 3-2 0,1 4-2 15,-1 3 1-15,4 3 0 16,-3 3 1-16,3 2 0 0,3 3-1 15,1 2 1-15,-3-1 0 0,5-2-1 0,5 0 1 16,-2-3-1-16,8 2 1 0,0-2-1 16,6 0 1-16,0 1-1 0,3 0 1 15,5 1 2-15,1-3-2 0,7-2-1 16,-7 1 1 0,8-3 0-16,1 1 0 0,1-5 1 0,2-4-1 0,2 0 0 15,2-5-1-15,-2-4 1 0,4-4-1 16,-2-6-1-16,2 0-2 0,2-12 4 15,0-5 0-15,3-5 1 0,1-5 1 0,2-2 1 16,0-6 1-16,-7-3 1 0,-1 0-2 16,-9-4 2-1,-1-1-2-15,-2-7 1 16,-9-1 5-16,3-4-1 0,-7 1-2 0,-6 0-3 16,-2 3 1-16,-2 3 3 0,-10 4-3 0,-3 3-1 0,-6 4 2 0,1 7-2 31,-9 5-1-31,0 9 0 15,-4 5-2-15,-4 6-2 0,1 5 2 16,-5 1-2-16,4 7-3 0,-2 4-12 0,1 3-12 16,1 5-8-16,2-2-13 0,2 6-13 15,2 2-3-15,0 2-26 0,6 6-46 16,7-5-118-16</inkml:trace>
  <inkml:trace contextRef="#ctx0" brushRef="#br0" timeOffset="8914.25">23133 5906 599 0,'0'0'66'0,"0"0"-26"16,37-62 30-16,-24 52-4 0,-5 7-24 15,-6 1-17-15,0 2 1 0,0 0-6 16,0 5-9-16,4 4-6 0,5 4-4 16,-1 4 2-16,1 4-2 15,-1 4 1-15,0 2-1 0,-4 0 0 0,-4 0-1 16,3 0 0-16,-1 0-9 0,-2 0-20 0,-2-2-24 15,0 1-13-15,-11-6-75 16,3-2-100-16</inkml:trace>
  <inkml:trace contextRef="#ctx0" brushRef="#br0" timeOffset="10564.71">26571 1765 183 0,'0'0'151'0,"0"0"-86"0,0 0-16 0,0 0-2 15,0 0-3-15,0 0-11 0,0 0-3 16,0 0-3-16,4-31-8 16,-4 31-3-16,0-1-4 0,2 1-3 0,-2 0 0 15,2 0 0-15,0 0 0 0,0 0-1 16,0 1 0-16,0 2-2 0,2 0-1 16,1 0-2-16,-3 2-1 0,2 2-1 15,-2-2 0-15,0 2 1 0,0 2 0 0,0-2 1 16,-2 1-2-16,2-3-1 15,-2 0 0-15,0-1 2 16,0-3-2-16,0 1 0 0,0-2 1 0,0 0-1 16,0 0 0-16,0 1 0 0,0-1-3 0,0 2-4 15,0 0-4-15,0 0-2 0,-2-1-1 16,2 1-2-16,-2-1 6 0,2-1 3 16,0 0 4-16,0 0 2 0,0 0-1 15,0-1 0-15,0-1 0 0,0 2 1 16,0-3 1-16,2 1-1 0,2-3 1 15,2-2 2-15,3-1-2 0,-3-3 1 16,-2 2 3-16,6-3 4 0,3 1-1 16,-5-1 3-16,0 0 3 0,-2 5 7 15,1 3 3-15,-5 2 2 0,-2 2-1 16,0 0-8-16,0 1-2 0,-2 1-3 16,-5 1-5-16,-1 3-3 0,2 3-3 0,-13 4-1 15,5 1 0-15,-9 1 1 0,9-1-1 16,-7 0 0-16,11 0-8 0,-5-2 0 15,5-1-1-15,6-2-2 16,2-2-1-16,0-3 4 0,2-3 4 0,0 1 5 16,0-2-1-16,0 1 1 0,0-1 0 0,0 0 0 31,0 0 1-31,0 0 0 0,0 0 0 0,2-1 1 0,-2-3 4 0,4-1-1 16,4-1 2-16,2-1 2 0,-1-3-3 15,-3-1 0 1,2 1 0-16,3-3 2 0,-5 0 3 15,-2 1-1-15,-4 3-3 0,0 3-2 16,0 2-2-16,0 3 0 0,0 1 2 16,0 0-4-16,0 5-1 0,-6 4-3 0,-5 4-1 15,-1 4 1-15,8 0 1 0,-7 2 0 16,3 0-3-16,6-4-8 0,0 0 0 16,2-4 6-16,0 1 4 0,0-5 2 0,0-1 1 15,0-1-1-15,2-3 1 0,0-1 0 16,-2-1 0-16,0 0 2 0,2 0 2 15,2-4 19-15,0-4 1 0,3-2-2 0,-5-4-1 16,0 2-4-16,2-2-8 0,-4 1-2 16,0 0-2-1,0 2-1-15,0 2-2 16,0 3-1-16,0 2-1 0,0 4 1 0,0-1-1 16,0 1-2-16,0 0-2 15,0 3-4-15,0 5 1 0,0 2-6 0,6 3-2 16,-2 1 2-16,5 0 8 0,-5-1 2 15,0-4-1-15,-2 2-2 0,0-1 1 16,0-3 3-16,-2-2-1 0,2-3 2 16,0-1 1-16,-2-1 0 0,0 0 2 15,0 0 1-15,0-2 5 0,0-5 12 16,-2-2-5-16,0-3-12 0,2 2 0 16,-2 1 1-16,2 1-4 0,-2 2 2 15,0 2-1-15,2 1-1 0,0 1 0 0,0 2 0 16,0 0 0-16,0 0-1 0,0 0-1 15,0 0-2-15,0 0-12 0,0 3-11 16,0 3-10-16,0-2-1 0,-2 2-48 16,-9-1-3-16,-3-1-102 0</inkml:trace>
  <inkml:trace contextRef="#ctx0" brushRef="#br0" timeOffset="11516.74">26947 1853 89 0,'0'0'52'0,"0"0"-38"0,0 0-3 16,0 0 9-16,0 0 6 0,4-27-3 16,-4 23 4-16,0 1 14 0,0 3-1 15,-2-3 4-15,2 3-6 0,-2 0-7 16,2-3 0-16,0 3 11 0,0-2-2 16,0 1 3-16,0-1-6 0,0-1-7 15,2-1-4-15,4-2-4 0,0-3-1 16,1 1-2-16,3 0-4 0,7-2-2 0,-7 2-1 15,6 1 0-15,-3-1-2 0,3 3-1 16,5 0-2-16,4 4-2 16,0-1 3-16,1 2 0 0,10 6 0 15,3 3 0-15,2 5-2 0,1 4-2 0,7 2 3 16,-1 5-2-16,5 7 0 0,5 7-2 16,9 6 2-16,9 10 5 0,5 9 6 15,10 4-12-15,6 7-2 0,-2 5-1 16,-8 3 2-16,-3 5 1 0,-11 0 3 0,-7 4-2 15,0-1 4-15,-6 6 1 0,-4-1 1 16,-7 1 1-16,7 3-3 0,-12-3-6 16,-7 3-3-16,-4 0 0 15,-6 0 0-15,-7-1 0 0,-7-4 0 0,-7-4 0 16,0-4 0-16,3-3 0 0,-5-5 0 16,0-4 0-16,2-3 0 0,-2-5 0 15,0-6 0-15,5-8 0 16,-3-10 0-16,-2-7 0 0,0-6 0 0,0-9 0 15,-2-4 0-15,0-7 0 0,0-4 0 16,0-3 0-16,-2-3 0 0,0 0 0 0,0 0 0 16,0 0 0-16,0-3 0 15,0-4 0-15,0-1 0 0,0 1 0 0,0 1 0 16,-2 1 0-16,2 1 0 16,-2 1 0-16,2 3-7 0,-2 0-29 0,0 0-14 15,-2 2-8-15,0 5-37 0,-9 4-28 16,-3 1-59-16,1 0-121 0</inkml:trace>
  <inkml:trace contextRef="#ctx0" brushRef="#br0" timeOffset="11895.8">28677 4459 111 0,'0'0'431'16,"0"0"-358"-16,0 0-50 0,0 0 23 15,0 0 17-15,4-50-15 0,-4 47-16 16,2 2 0-16,-2-1-2 16,2 2-11-16,-2 0-9 0,2 0-3 0,3 2-3 15,-3 5-2-15,8 4 1 0,0 4 0 0,1 3 2 16,1 3 1-16,5 3-1 0,-5 1-4 16,9-1 2-16,-9 2-3 0,7-6 2 15,-7 0-1-15,7-2-1 0,-7-4 1 16,7-4-1-16,-7-5 1 15,3-3 5-15,-3-2 3 0,2-3 2 0,5-4 0 16,-2-5 0-16,-1-2-2 0,5-2-5 16,-5-4-4-16,3 0 0 0,-2-3 0 15,1 1 0-15,-1 1 0 0,-3 2 0 16,-4 4 0 0,-3 2 0-16,-5 5 0 0,0 2 0 0,-2 1-18 15,0 4-10-15,0 1-15 16,-2 6-16-16,-7 8-57 0,-7 3-98 15,-1-1-276-15</inkml:trace>
  <inkml:trace contextRef="#ctx0" brushRef="#br0" timeOffset="14571.56">27937 5881 323 0,'0'0'81'0,"0"0"-42"0,0 0-14 0,0 0 18 16,0 0-8-16,0 0-17 0,0 0-9 16,0 0-1-16,0 0-1 0,4-3 0 15,-12 12 1-15,-2 5 4 0,-13 1-4 16,4 0-4-16,-3 0 1 0,-5-1-1 16,-2-3-3-16,4 0 0 0,0-4 0 15,-2-2 0-15,-4 0 2 0,4-3-2 16,3-1-1-16,7-1 2 0,-4-6-1 15,11-1 0-15,0-4-1 0,4 1 1 16,1-1 0-16,5 0 2 0,2-3 4 0,9-5 3 16,-3 2-3-16,2 0 2 15,7 3-4-15,-7 5-1 0,9-1 2 16,-5 1 3-16,5 3 0 0,-3 2-1 0,9 1 0 16,-2 1-1-16,-2 2-2 0,4 3 0 15,1 6-1-15,-5 6-1 0,2 3-2 16,-5 5 0-16,-7 9-1 0,-5 5 0 15,-6 4 0-15,0 2 1 0,-15 3-1 16,-9-3 0-16,-3-3 0 0,-6-3-3 16,0-6 0-16,-3-2 3 0,-1-5 0 15,4-3 0-15,4-4-1 0,9-4 2 16,5-4-3-16,9-2 2 0,2-4-6 16,2-2-2-16,2-1 3 0,0 0 4 0,0 0 1 15,4 0 0-15,2-4 2 0,6-3 7 16,9-4 11-16,8-2-5 0,0-3-3 15,4 0-9-15,4 0-2 0,1-2-1 16,-5 2 1-16,0-3-2 0,-4 2-1 16,-9-2-26-16,1 1-21 0,-9-4 2 15,-1 0-14-15,-7-3-30 0,-4 0-52 16,-4 0-103-16</inkml:trace>
  <inkml:trace contextRef="#ctx0" brushRef="#br0" timeOffset="14946.52">27683 5811 187 0,'0'0'278'0,"-81"-57"-217"15,48 49 7-15,-2 1-7 0,2 5-16 16,4 2-19-16,8 6 0 0,1 5-4 16,3 2-10-16,5 3-5 0,-3 7-5 0,-3 2-2 15,5 5 1-15,-5 5-1 0,7 1 1 16,-5 5-1-16,3 0 0 0,7 1 0 16,-6 1 0-16,4 0 0 0,5 1 0 15,3-1 0-15,0 1 0 0,5-1-1 16,9-3 0-16,1 1 0 0,5-3 1 15,5-3 0-15,4-5 0 0,2-5 0 16,8-4-1-16,3-8 0 0,-1-5 1 16,0-8 1-16,7-3 1 0,-5-11 3 15,5-9 16-15,3-8 4 0,5-2-4 0,-6-5-3 16,6-1-9-16,-13 0-1 0,-4-2-2 16,-12-1 1-16,-2-3 0 0,-17-3 0 15,-8-2-3-15,-6 3-1 0,-15 6 0 16,-12 2 0-16,-8 9-3 0,-15 5-2 15,-4 9-10-15,-10 9-19 0,2 7-19 16,2 3-12-16,12 12-23 0,0 2-4 16,15 5-71-16,6-2-115 0</inkml:trace>
  <inkml:trace contextRef="#ctx0" brushRef="#br0" timeOffset="15341.11">27199 6784 449 0,'13'-58'29'0,"-3"25"-10"0,0 5 12 0,-6 2 24 16,-4 5-16-16,0 1-5 0,0 3 9 15,0 6 11-15,0 2-10 0,0 2-4 16,0 2 0-16,0-1-15 0,0 2-11 16,0-1-3-16,0 3-3 0,0 1 1 15,0 1-4-15,0 0 1 0,0 0-3 16,0 1-3-16,2 1 0 0,-2 2-1 16,0 3-3-16,0 4 2 0,-2 5 0 15,-2 8 2-15,-4 5 0 0,-13 6 5 16,1 4-1-16,-5 4-2 0,-6 4-2 15,-6 2 1-15,-5 3-1 16,1 2 1-16,2-1-1 0,-3 1-3 0,-1-4-7 0,2 0-7 16,3-4-2-16,5-1-3 0,4-5-6 15,2-3-13-15,7-3-28 0,-5-4-15 16,0 0-31-16,7-7-40 0,-5-7-137 16</inkml:trace>
  <inkml:trace contextRef="#ctx0" brushRef="#br0" timeOffset="15815.84">26503 7177 501 0,'0'0'15'0,"0"0"-1"0,0 0-3 15,-15-53 43-15,9 49-12 0,2 1-21 16,0 0 2-16,2 2 6 0,-5-1 0 15,3 2-7-15,-4 0-6 0,4 0 1 16,-2 0-5-16,1 4-1 0,-1 1-5 16,0-2 1-16,-2 2-4 0,4-1 1 15,2 0-1-15,-3-1-1 0,5 0-2 16,0-2 1-16,-2 1-1 16,2 0 0-16,0 3 0 0,0 1 0 0,0 4 0 15,0 0 0-15,0 0 0 0,0 2 2 0,0-1-1 16,0 0 0-1,0 0 2-15,0 1-1 0,0-2 1 0,0 0 0 0,0-3-2 16,0 2 0-16,-2 3 3 0,-2 1-4 16,2 1 1-16,-2 4 0 0,0 2-1 15,2 4 0-15,0 1 0 0,2 0 2 16,0-2-2-16,12 1 0 0,-4-1 0 16,9 1 0-16,4-1 0 0,8-5 0 15,2-1 1-15,4-4-1 0,0-3 0 16,8-5 1-16,7-6-1 0,-3-7 2 0,9-9 0 15,-6-4-1 1,1-4-1-16,-5-1-9 0,-7 1-23 0,-12 4-41 0,-8 0-39 16,-15 7-97-1</inkml:trace>
  <inkml:trace contextRef="#ctx0" brushRef="#br0" timeOffset="16332.59">26356 7722 552 0,'0'0'44'16,"0"0"-12"-16,4-51-12 0,-2 36 38 16,0 0-2-1,-2 2-26-15,0 1-1 0,-4 2 1 0,-4 3-6 0,1 4-7 16,-1 0-3-16,-6 3-6 0,-3 2-5 15,-6 5-2-15,1 5-2 0,-5 3 1 16,-2 3-1-16,-2 2 0 0,0 2 1 16,0 4 0-16,0 3 0 0,0 5-1 0,2 2 2 15,4 3-2 1,-2 4 1-16,2 1 0 0,7 1-1 0,3 1 0 0,7-1-3 16,2 2-2-16,2-3 1 0,8 0 0 15,2-1-4-15,6-1 3 0,11-1 3 16,2-6 3-16,2-1-1 0,8-7 1 15,8-3-3-15,-1-5 3 0,5-7 0 16,5-8-1-16,4-5-1 0,-2-14 2 16,1-8 1-16,5-9 0 0,-6-4 1 15,-2-2-1-15,-1-4-1 0,-9 0 1 16,-7-1 0-16,-8-5 0 0,-13-1 1 16,-3-6 0-16,-7-6-1 0,-10-4 0 0,-9-2 2 15,-12 6-3 1,-6 10 1-16,-4 10-1 0,-7 11-1 0,-9 8 0 0,-1 8-7 15,4 11-3 1,-3 3-2-16,9 10 1 0,11 4 3 0,4 4-27 0,6 6-37 16,7 3-14-16,-5 4-43 0,9-3-68 15</inkml:trace>
  <inkml:trace contextRef="#ctx0" brushRef="#br0" timeOffset="16536.59">26236 7962 644 0,'0'0'73'0,"0"0"-19"16,0 0-29-16,0 0 37 0,0 0-19 15,0 0-24-15,0 0-7 0,0 0-3 16,33-33-1-16,-29 42-5 0,0 5 0 31,-2 5-1-31,2 4 0 0,-4 7 0 16,3 2-1-16,-3 0 0 0,-7 3-1 15,5 0-6-15,0-4-26 0,0-3-21 16,2-5-34-16,0-7-33 0,0-4-69 16,0-5-234-16</inkml:trace>
  <inkml:trace contextRef="#ctx0" brushRef="#br0" timeOffset="17075.25">27867 6536 380 0,'0'0'69'0,"0"0"-14"0,0 0 9 0,0 0 4 16,0 0-23-16,0 0 3 0,0 0-5 16,0 0-9-16,0-46-11 15,6 45-14-15,6 1-2 0,1 4-2 16,8 5 3-16,1 4 1 0,7 2 2 16,4 5-1-16,7 2-3 0,5 7 1 15,-2 4-4-15,7 2 0 0,-2 5-2 0,1 6-1 16,-1 3 1-16,3 4-2 15,1 3 1-15,2 0 0 0,-9 1 0 0,11-4 0 16,-12-3-1-16,-3-2-5 0,0-7-17 16,-10-2-17-16,-8-5-17 0,-2-5-31 15,-13-7-15-15,-6-7-101 0</inkml:trace>
  <inkml:trace contextRef="#ctx0" brushRef="#br0" timeOffset="17483.2">28675 6964 518 0,'0'0'25'0,"0"0"22"0,0 0-5 15,0 0 17-15,0 0-13 0,0 0-14 16,0 0-3-16,0 0 1 0,0 0-13 0,19-24-4 15,-9 40 4-15,7 5-1 16,-7 3 0-16,11 2-5 0,-7 1-1 0,7 2-2 16,1 1-3-16,-1 0 1 0,2 1-2 15,0 2 0-15,-5 2-2 0,7 0-1 16,-4 0 1-16,-3-1-1 0,3-1 1 16,-9-2-1-16,3-5-1 0,-9-2 2 15,-2-7-2-15,-4-2 0 0,0 0 1 16,-14-2 0-16,-3-1 0 15,-12 2 0-15,-8-1 1 0,-6-1-2 0,-11-4-2 0,-6-2-3 16,2-2-3-16,8-1-2 16,1-1 1-16,14-2 3 15,12 1-5-15,2-1-10 0,11 0-20 0,0 0-11 0,8 4-22 16,2 4-4-16,0 3-66 0,10 0-39 16,-4 2-96-16</inkml:trace>
  <inkml:trace contextRef="#ctx0" brushRef="#br0" timeOffset="17922.89">29111 7839 646 0,'0'0'66'0,"0"0"-24"15,-22-65 0-15,17 51 15 0,-1 3-28 16,-4 5-11-16,2-2-7 0,-3 5-3 0,-5 0-3 15,-1 3-4-15,-6 6-1 16,-3 5 0-16,3 7-1 0,-2 7-1 0,-2 3 1 16,2 4 1-16,9 0 0 15,-7 4-1-15,11 3 1 0,-7 2-1 16,9 1 1-16,1 1-1 0,5 4 1 0,6 1 0 16,3 0-5-16,9 1-4 0,11-4 8 15,2-6 1-15,4-4-1 0,4-9 0 16,2-7 0-16,2-7 1 0,3-9 1 15,5-3-1-15,1-13 0 16,-1-5 1-16,1-6 1 0,-3-4 0 0,1-1 3 16,-9-4 0-16,-8 0-1 0,-8-2 1 15,-5-4 7-15,-10-5 2 0,-4-7-7 16,-6-7-2-16,-12-3-3 0,-9 1-2 0,-8 3 0 16,-6 9-1-16,-7 9-4 15,7 13-5-15,2 7-3 0,4 7-3 16,8 5 3-16,6 3-3 0,-2 4-17 0,3 4-22 15,1 6-38-15,1 7 1 0,1 0-15 16,5 6-31-16,-4-3-98 0</inkml:trace>
  <inkml:trace contextRef="#ctx0" brushRef="#br0" timeOffset="18362.8">29022 7953 453 0,'0'0'60'0,"0"0"-38"0,0 0 34 0,29-57 7 16,-20 39-26-16,5 1 2 0,-4-2 2 16,1 4-7-16,3 2-12 0,-6 2-5 15,5 4-3-15,1 1-4 16,-1 4-3-16,-3 2-2 0,7 0-1 0,-9 8-1 16,4 2-2-16,-3 2-1 0,-5 3 0 15,-4 2-2-15,0 0 1 0,0 2 1 16,-2-2-2-16,-5 0-6 0,-3-3-5 15,4-1-5-15,-2-1 1 0,1 0 1 16,1-3 3-16,-2 0 1 16,4-2 10-16,-2-1 2 0,4-4 1 0,-1 0 1 15,3-2-2-15,-2 0 2 0,2 0 1 16,0 0 2-16,0 0 3 0,0 0 0 16,0 1 4-16,2 0-5 0,1 1 0 15,1 2-1-15,0 0 3 0,0 0 1 0,4 2 3 16,-2 1 1-16,-1 2-2 0,-3 1 1 15,-2 2-4-15,0 3-1 16,-5-1-4-16,-3 2-2 0,-6 0 1 0,-1-1-1 16,-5 0 0-1,-1-5 0-15,2 2-1 0,-3-3-1 0,7-2-7 0,-6 0-15 0,3-1-19 32,-3 0-24-32,0 0-44 0,7 0-13 0,-3 1-115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4T04:56:29.129"/>
    </inkml:context>
    <inkml:brush xml:id="br0">
      <inkml:brushProperty name="width" value="0.05292" units="cm"/>
      <inkml:brushProperty name="height" value="0.05292" units="cm"/>
      <inkml:brushProperty name="color" value="#FF0000"/>
    </inkml:brush>
  </inkml:definitions>
  <inkml:trace contextRef="#ctx0" brushRef="#br0">10704 7400 344 0,'0'0'72'16,"0"0"-18"-16,0 0 13 0,0 0-8 15,0 0-18-15,0 0-13 0,0 0-10 0,0 0-2 16,8-25-4-16,-8 25-7 0,2 4-2 15,0 2-2-15,0 7 2 0,4 3 2 16,-4 5 1-16,-2 4 1 16,0 3-2-16,0 7-1 0,0 3-1 0,0 5 1 15,-2 3-2-15,-4-2 0 0,6 2-1 16,0-5-1-16,0-5 1 0,4-3-1 16,0-4 0-16,0-5 0 0,-2-3 0 15,-2-7 1-15,5-3 0 0,-3-8-1 16,-2-1 1-16,0-2 0 0,0 0 0 15,0 0 1-15,0-2 17 0,0-10 20 0,-4-1-7 16,-1-9-16-16,1-6-1 0,-8-7-7 16,4-5-3-16,1-5 1 0,1-6 1 15,4-5 1-15,2-6-3 0,6-3-3 16,3 6-1-16,3 0-1 0,0 8-2 16,-1 3 0-16,-1 4 2 0,5 3 0 15,-5 2 0 1,6 7 0-16,-9 5 0 0,7 6 0 0,-1 5 0 0,-7 6 0 0,2 3-1 15,0 5 0-15,3 2 0 16,-1 4 0-16,4 8-2 0,1 5-18 16,3 6-16-16,-3 5-20 0,-7 7-21 15,-2 6-18-15,-6 4-56 0,0-4-104 16</inkml:trace>
  <inkml:trace contextRef="#ctx0" brushRef="#br0" timeOffset="220.59">10573 7681 528 0,'0'0'47'31,"0"0"-3"-31,0 0 0 0,0 0 2 0,0 0-15 0,0 0-12 0,0 0-1 0,0 0-3 16,21-31-7-16,-11 26-5 15,5-3 0-15,3 0-1 0,5 1-1 0,2 1 0 16,4-2-1-16,0 0 1 0,0 1-1 15,0 3-2-15,-2-1-38 0,-5 3-46 16,-3-2-47-16,-5 0-93 16</inkml:trace>
  <inkml:trace contextRef="#ctx0" brushRef="#br0" timeOffset="693.05">11431 7372 124 0,'0'0'1'16,"0"0"0"-16,0 0-1 0,0 0 0 16,0 0-1-16,0 0-6 0,-27-52-8 15,23 44 15-15,-2-1 1 0,4 2 7 16,-2 0 9-16,4-1 10 0,0 1 9 15,0 1 11-15,0 0 6 0,0-1 3 16,0 2-10-16,0-3 7 0,0-1 2 16,0 0 1-16,0-1-1 0,-2 0-10 15,-5 1-7-15,3 0 1 0,-2 0-2 0,-2 3-3 16,6 0-12-16,-2 3-2 0,-7-1-2 16,5 2-4-16,-2 0-3 0,0 2-5 15,-1 0-3-15,-1 5-2 0,-2 4-1 16,-5 4 0-16,1 5 0 0,-3 4-1 15,2 4 1-15,-1 5 0 0,3 3-1 16,3 4 1-16,0 0 0 0,5 1 0 16,5 1 0-16,0 1 2 0,2 3-2 15,2-2 0-15,2 0 0 0,5-1 0 16,3-3-1-16,3-1 0 0,3-8 0 16,3 0 1-16,4-6-1 0,-5-2-10 0,3-5-14 15,2-6-8-15,-7-3-25 0,1-5-26 16,0-2-19-16,-9-8-56 0,-2-3-111 15</inkml:trace>
  <inkml:trace contextRef="#ctx0" brushRef="#br0" timeOffset="1217.56">11625 7290 429 0,'0'0'58'0,"0"0"-7"15,0 0 28-15,0-51-18 16,0 47-19-16,0 3-5 0,0 1-1 0,0 0-11 16,0 0-10-16,0 7-9 0,0 4-6 15,0 5 1-15,-2 6 1 0,2 4 0 16,-2 3 1-16,2 1 0 0,0 2 0 16,0 3-2-16,-2 4 1 0,2 1-2 15,-2-3 2-15,4-2-2 0,-2-6 0 16,0-1 0-16,2-4 0 0,2-5-2 15,1-1 2-15,-3-4-1 0,2-4 1 16,-4-2 0-16,0-4 1 0,0-1-1 0,0-2 2 16,0-1-2-16,0 0 0 0,-2-1 0 15,-2-4 1-15,-1-4 1 0,1-2 0 16,-6-2-2-16,4-2 1 16,0-4-1-16,-1 1 1 15,5-5-1-15,0 3 1 0,2 0 0 0,0 4 2 16,0 6-2-16,4 2 0 0,-4 3 0 0,9 1-1 15,-3-1-1-15,6 3 0 0,-1 2 0 16,1 0 0-16,5 3 0 0,-3 3 1 16,5 2 0-16,-1 0 0 0,1 4-1 0,2 1 1 15,-7-1 0-15,3 4 1 16,-7-1-1-16,0 1 0 16,-2 2 1-16,1-1-1 0,-7 0 1 0,-2 1-1 0,0-1 1 15,0-2 0-15,0-2-1 0,0-1 1 16,0-3-1-16,0-2-9 0,0 1-14 15,4-1-19-15,2-1-11 0,2-5-11 16,5-1-12-16,-7-4-44 0,6-5-66 16</inkml:trace>
  <inkml:trace contextRef="#ctx0" brushRef="#br0" timeOffset="1497.21">12117 7222 540 0,'0'0'48'0,"0"0"-9"0,0 0 27 0,0 0-5 0,0 0-22 15,0 0-7-15,0 0-5 0,0 0-9 16,-4-8-8-16,4 9 1 0,0 1-3 16,4 2-1-16,1 2-4 0,3 5-1 0,2 5 4 15,5 4 4-15,-1 6 0 0,5 6 0 16,-9 7-2-16,2 5-3 0,-5 6-2 15,-7 6-2-15,-11 2 2 0,-3 2-2 16,-5-1 0-16,-1-3-1 0,-7 0-9 16,0-4-14-16,2-1-23 0,-2-3-44 15,-6-6-60 1,0-8-164-16</inkml:trace>
  <inkml:trace contextRef="#ctx0" brushRef="#br0" timeOffset="145817.18">13010 7501 142 0,'0'0'196'15,"0"0"-175"-15,0 0 4 0,0 0 33 0,0 0-3 16,0 0-15-16,0 0-10 0,0 0-7 15,-45 14-6-15,45-14-5 0,0 0 2 16,0 0-4-16,0 0 2 0,0 0 29 16,4 0 1-16,0 0-41 0,2 2 0 15,3-2 2-15,11 0 5 0,-3 0 3 16,6 0-2-16,10 0 1 0,-2-2-6 0,0 1 0 16,-4 1-3-16,-5 1-1 15,-1 5 0-15,0 2-43 0,-9 2-30 16,-2 3-21-16,-5-3-56 0,-3-1-122 15</inkml:trace>
  <inkml:trace contextRef="#ctx0" brushRef="#br0" timeOffset="145973.96">13159 7761 330 0,'0'0'66'16,"0"0"-35"-16,0 0 7 15,0 0 10-15,0 0-21 0,0 0-2 0,0 0 4 16,0 0-1-16,0 0-14 0,17 17-6 15,-1-22 2-15,9-2 1 0,4-2-7 16,0 1-4-16,0 1-3 0,-6 0-72 16,-1-1-79-16,1-3-107 0</inkml:trace>
  <inkml:trace contextRef="#ctx0" brushRef="#br0" timeOffset="146415.54">13945 7324 524 0,'0'0'38'16,"0"0"-8"-16,0 0 32 0,0 0 8 15,0 0-24-15,0 0-15 0,0 0-7 16,0 0-11-16,0 0-9 0,8-18-4 0,-12 37-3 16,2 7 3-16,-4 2 0 0,6 4 1 15,-4 4 0-15,1 2-1 0,-3 3 1 16,6 0 0-16,0 1 1 15,0 2-2-15,0-5 0 0,4-2-3 0,5-8 3 16,-5-2 0-16,4-4 0 0,0-6 0 16,-4-3 0-16,1-3 0 15,-5-5-1-15,2-2-6 0,-2-3-5 16,0-1 9-16,0-1 3 0,-4-8 2 16,-7-6 3-16,1-7-3 0,-3-9 0 0,-5-5-2 0,5-7 3 15,-7-7 0-15,7-4 1 16,-3 0 6-16,8 3-6 0,3 4 0 15,5 6-4-15,0 7 0 0,0 3 0 0,5 2 0 16,1 3 0-16,4 3 0 0,-4 3 0 16,1 3 0-16,1 3 0 0,6 0 0 15,-1 3-2-15,5 1-1 0,1 3-9 0,4 4-10 16,-7 2-23-16,5 2-36 16,-11 9-29-16,-4 2-65 15,-2 0-149-15</inkml:trace>
  <inkml:trace contextRef="#ctx0" brushRef="#br0" timeOffset="146593.94">13748 7619 422 0,'0'0'71'0,"0"0"-40"16,0 0 6-16,0 0 20 0,0 0-15 15,0 0-18-15,0 0-6 0,0 0 4 16,69-23-11-16,-42 11-4 0,6-1-4 15,0 3-1-15,2 1-2 0,0-1 0 16,0 3 0-16,-2 1-54 0,0-1-42 16,-2 2-99-16</inkml:trace>
  <inkml:trace contextRef="#ctx0" brushRef="#br0" timeOffset="146934.2">14631 7257 380 0,'0'0'28'0,"-16"-50"21"15,7 33 32-15,5 2-23 0,-4 2-10 16,0 1-7-16,-1 2 1 0,5 3-7 16,0 1-7-16,2 2-4 0,0 2-8 0,0 2-5 15,0 0-5-15,-2 0-6 0,-5 3 0 16,3 5-1-16,0 6 0 0,-2 2-2 15,-7 4 3-15,7 6-1 0,0 2 1 16,-7 4 0-16,5 0 0 16,2 4 0-16,-7 2 0 0,5 1 0 15,4 3 0-15,-3-2 0 0,1 2 1 0,6-2-1 16,2-2 0-16,0-1 0 0,10-5-3 16,1-3 1-16,1 0-19 15,7-6-32-15,-1-2-13 0,3-6 1 0,4-5-37 16,-5-6-52-16,-1-2-153 0</inkml:trace>
  <inkml:trace contextRef="#ctx0" brushRef="#br0" timeOffset="147395.81">14803 7294 570 0,'0'0'51'0,"0"0"-9"16,10-50 26-16,-8 43-13 0,-2 4-23 15,0 2-10-15,0 0 4 0,0 1-5 16,0 0-10-16,0 6-8 0,0 5-3 16,6 3-1-16,-4 8-1 0,0 4 2 0,-2 6 1 15,0 4 0-15,2 3-1 0,-2 3 1 16,0-1 0-16,0-3 0 16,3-3-1-16,1-4-14 0,-2-3 2 15,-2-4 1-15,2-4 1 0,2-5-1 0,-2-3-1 16,-2-5-2-16,0 0 0 0,0-4 1 15,0-3 3-15,0 0 7 16,0 0 3-16,0-4 5 0,-4-7 0 0,2-3-2 16,0-3 0-16,0-5 2 0,2 0 5 15,0-6 2 1,-2 2-5-16,2 2 0 0,2 2 1 16,0 6-4-16,0 2 4 0,4 3-6 0,4 4-2 0,-3 0 1 0,1 3-1 31,0 2 0-31,7 2 1 0,-5-2-1 0,2 5-1 15,7 6 1-15,-7 0-1 0,7 2 1 0,-9 4 1 0,7 1-1 16,-9 2 0 0,0 1 0-16,-2 2 0 0,1-1 0 0,-1-1-10 15,-4-3-21-15,2-1-13 0,-2-2-16 16,0-3-11-16,2-2-55 0,1-4-81 16</inkml:trace>
  <inkml:trace contextRef="#ctx0" brushRef="#br0" timeOffset="147675.04">15406 7533 561 0,'0'0'15'15,"0"0"0"-15,0 0 30 0,0 0 12 0,0 0-16 16,0 0-15-16,0 0 6 0,0 0-14 15,-16-6-9-15,14 5-3 0,0 1-3 16,0 0 0-16,2-2-1 0,0 2 2 16,0 0 1-16,2 0-5 0,4 0 0 15,0 0 1-15,8 2 0 0,7-3 1 16,10 1-1-16,4-1 1 0,0-3 0 16,3 1-1-16,-5-1-1 0,0-1-9 15,-2 3-41-15,-4-2-54 0,-5 0-57 16,-9 1-158-16</inkml:trace>
  <inkml:trace contextRef="#ctx0" brushRef="#br0" timeOffset="147997.34">16078 7307 425 0,'0'0'106'0,"0"0"-58"0,0 0 16 16,0 0 11-16,0 0-17 0,0 0-9 0,0 0-20 15,0 0-4-15,0 0-10 0,-14-35-7 16,14 41-5-16,0 2-2 0,0 5 0 16,0 3 1-16,0 1 1 0,2 5 1 15,0 1-1-15,0 4-2 16,0 2 3-16,0 2-4 0,-2 4 0 0,0-3 1 15,0-1 1-15,4 0 0 0,0-4-2 16,0-1-3-16,0-3 3 0,-1-3-4 16,1-1-34-16,-2-3-27 15,-2-5-51-15,0-3-39 0,0-5-181 16</inkml:trace>
  <inkml:trace contextRef="#ctx0" brushRef="#br0" timeOffset="148516.6">16409 7105 366 0,'0'0'58'0,"0"0"8"16,0 0 16-16,0 0-23 0,0 0-14 15,0 0-7-15,0 0-8 0,0 0-6 16,16-35-6-16,-7 34-3 0,5 3-2 16,-4 6-2-16,7 2-4 15,-3 2 0-15,7 4-1 0,-2 2 1 0,1 3-3 16,-1 5-1-16,2 5 0 0,-7 8-2 15,-1 0 1-15,-9 5-2 0,-4 2 1 16,-4-2 2-16,-5-1-3 0,-5-2 1 16,-1-1-1-16,-5-2-12 15,-3-3-17-15,4-4-8 0,-1-6-26 16,5-2-23-16,-6-7-62 0,-1-4-192 16</inkml:trace>
  <inkml:trace contextRef="#ctx0" brushRef="#br0" timeOffset="148982.66">17174 7449 363 0,'0'0'36'16,"0"0"-10"-16,0 0 8 0,0 0 2 16,0 0-14-16,0 0-11 0,0 0-3 0,0 0 6 15,0 0-2-15,4 2-4 0,0-1 0 16,-2-1 6-16,4 0 7 0,0 0-2 16,9 0 2-16,-1-2 4 15,11-1 0-15,6-1-7 0,4 1-8 0,2-1-6 16,1 3-2-16,-3-1-2 0,0 0 1 15,-4 2-1-15,-2-1 0 0,-8 1-17 16,-9 0-43-16,-8 0-23 0,-4 1-61 0,-4-1-127 16</inkml:trace>
  <inkml:trace contextRef="#ctx0" brushRef="#br0" timeOffset="149267.63">17283 7244 417 0,'0'0'88'0,"0"0"-31"0,0 0 2 0,0 0 5 0,0 0-13 16,0 0-19-16,0 0-4 0,0 0-1 16,0 0-14-16,27-30-7 15,-23 40-2-15,2 2 0 0,-1 5 0 0,3 1 0 16,-4 5 1-16,0 1-2 15,0 4 1-15,-2 0-2 0,0 3-1 16,-2 0 0-16,7 3-1 0,-7-4 3 0,6-2-2 16,4-4-1-16,-2-4-17 0,-6-1-27 15,5-4-50-15,-3-5-39 0,-2-4-134 16</inkml:trace>
  <inkml:trace contextRef="#ctx0" brushRef="#br0" timeOffset="149975.04">18296 7224 279 0,'0'0'89'15,"0"0"-44"-15,0 0 10 0,0 0 17 0,0 0-16 16,0 0-15-16,0 0-9 0,0 0-6 15,0-9-11-15,0 15-10 0,4 4-4 16,0 6 1-16,-2 4 2 0,3 1 3 16,1 3 3-16,-2 1-1 0,6 5-2 15,-6 2-1-15,3 2-3 0,-1 3-1 16,-4 2 0-16,2-2 0 0,2-1-1 16,-2-5 0-16,0-5-1 0,-4-3-1 0,2-4 0 15,1-6 1-15,-1-1 1 16,-2-7-1-16,0-2 0 0,0 0 1 0,0-3-1 15,0 0 2-15,0-2 3 16,-5-6 0-16,1-6 1 0,-4-4-4 0,-2-7-1 16,-3 0 0-16,-5-9 0 0,5-4 0 15,-7-6 0-15,7-5 1 0,-3-3 11 16,10-2-5-16,-3 3-5 0,7 1-3 16,2 4 2-16,-2 6-2 0,4 1 0 15,0 6 1-15,4 2-1 0,-1 8 0 0,-1 6 0 16,4 3 0-16,-2 7 2 0,0 4-2 15,5 3-2-15,5 0 2 16,-3 7-5-16,1 6-30 0,-1 6-23 0,-5 5-23 16,-4 5-34-16,-4-1-95 15</inkml:trace>
  <inkml:trace contextRef="#ctx0" brushRef="#br0" timeOffset="150165.29">18133 7464 535 0,'0'0'27'0,"0"0"-9"0,0 0-3 16,0 0 30-16,0 0-14 0,0 0-16 15,0 0 0-15,51-49 0 0,-24 41-7 16,2 0-4-16,2 0-3 0,4-1 1 16,1 4-2-16,-3-1 0 0,4 3-31 15,-2-2-37-15,-4-4-67 0,-4 2-174 16</inkml:trace>
  <inkml:trace contextRef="#ctx0" brushRef="#br0" timeOffset="150497.41">19038 7076 284 0,'0'0'52'15,"0"0"11"-15,0 0 10 0,0 0-21 0,0 0-15 0,-49-51-3 16,40 49 2-16,1 0-6 0,2 2-2 16,2 0 1-16,0 0-5 0,-5 3-9 15,7 5-7-15,-4 2-5 16,0 4-1-16,2 3 1 16,-5 2-2-16,-1 6 1 0,0 1 0 0,1 8 0 0,-3-1-1 15,2 4 1-15,4 1-2 16,1 1 1-16,1 1-1 0,4-2 0 0,0 0 1 15,9 0-1-15,-1-4 1 0,6-1-1 16,3-7-2-16,8-1-5 0,-1-4-47 16,1-5-1-16,6-3-22 0,-2-6-41 0,2-7-48 15</inkml:trace>
  <inkml:trace contextRef="#ctx0" brushRef="#br0" timeOffset="150949.59">19323 7145 555 0,'0'0'14'16,"0"0"24"-16,0 0 5 15,5-53-5-15,-5 53 0 0,0-2-9 0,0 1-1 0,0 1-7 16,2 3-13-16,-2 8-5 0,2 3-3 16,0 6 1-16,0 5 2 0,0 2 1 15,-2 4-2-15,0-1-1 16,0 4 2-16,0-2-2 0,0 2 0 0,0-2-1 15,0-4 2-15,0 1-2 16,4-7 0-16,0-4-8 0,-4-2-3 0,8-4-5 16,-5-4 2-16,-1-6 2 0,0-2 2 0,-2 0 5 31,0 0-1-31,0-2 6 0,0-4 1 0,0-4 2 0,0 0-3 16,0-5 1-1,-2-2 0-15,2-4 2 0,0-2 1 16,0-1 1-16,0-5 2 0,0 2 0 15,4 2-1-15,0 5 3 0,6 7 0 16,-8 4-6-16,7 4-1 0,-3 3-1 16,0 0 0-16,6 2 0 0,5 2-1 0,-1 6 1 15,3 4-1-15,2 3 0 0,-1 4 1 16,1 0-1-16,-2 3 2 0,1 3-1 16,-3 0 0-16,-1 2-1 0,-3-2 0 15,-1-1 0-15,-4-4-2 0,-1-2-6 16,-1-6-28-16,-6-2-16 0,4-1-21 15,-4-4-46-15,0-3-100 0</inkml:trace>
  <inkml:trace contextRef="#ctx0" brushRef="#br0" timeOffset="151212.43">19942 7369 621 0,'0'0'20'0,"0"0"-3"16,0 0 23-16,0 0-9 0,0 0-13 16,0 0-6-16,0 0 5 0,0 0 1 15,0 0-6-15,-13-4-3 0,13 4-1 16,0 0 0-16,0 0-1 0,4 0-1 0,5 0-5 16,5-2 0-16,5-3-1 0,12 1 0 15,0 1 1-15,2-2-1 0,0 1-1 16,-2-2-33-16,2 1-32 0,-2 0-27 15,-4-4-85-15,-7 1-259 0</inkml:trace>
  <inkml:trace contextRef="#ctx0" brushRef="#br0" timeOffset="151737.51">20591 7171 379 0,'0'0'87'0,"0"0"-14"0,0 0-12 16,0 0 7-16,0 0-18 0,0 0-17 16,0 0-7-16,0 0-3 0,0 0-9 15,16-29-8-15,-16 32-1 16,2 2-3-16,0 0 0 0,0 2 2 0,-2 1-2 16,0 0 1-16,-6-1 0 0,-2 1 0 15,-2 1 0-15,-3 2-2 0,-5-3 2 0,-1-2-3 16,-2 0-4-16,-1-3-11 0,5 0 0 15,-4-3 0-15,7 0 0 0,-5-2 2 16,5-4 7-16,-1-3 1 0,5 0 5 16,-2-1-1-1,3 0 1-15,3-2 0 0,2-4 2 16,4-3 0-16,0 0 4 0,8 0 0 0,0 4-2 16,1 2 0-16,-1 5 2 0,0 4-4 15,5 2 0-15,1 2-1 0,7 0 1 16,-1 3-1-16,3 5-1 0,4 4 2 15,-2 1 1-15,0 5-3 0,-3 0-1 0,-5 0 1 0,-7 3 1 16,-3 4-1-16,-7 2 0 16,-9 6 1-16,-5-1 1 0,-3-2-2 15,-5-3-4-15,7-6-13 0,-4-2 6 16,5-4 6-16,2-3 5 0,1-1 0 0,1-1 0 16,4 1 0-16,-1-1 0 0,3-3 0 15,2-1 0 1,2-2-2-16,0-1 0 0,0-1 1 0,0-1 1 0,11-1 0 0,1 0 5 15,3-3-1-15,5-3-1 0,1-3-3 16,0 2-2-16,1 0-26 0,1-5-53 16,-2-3-58-16,3-2-143 0</inkml:trace>
  <inkml:trace contextRef="#ctx0" brushRef="#br0" timeOffset="152070.18">20944 6899 344 0,'0'0'54'0,"0"0"17"0,0 0 2 15,0 0-26-15,0 0-16 0,0 0-9 16,0 0-1-16,0 0 1 0,27 4 5 15,-13 3-2-15,5 3 4 0,2 4-3 16,-1 2-4-16,5 5-6 0,-2 2-2 16,2 5-6-16,-3 1-2 0,-3 3-4 15,-2 2 1-15,-11 4-3 0,-6 3 1 0,-4-2 0 16,-11 1 0-16,1-4-1 16,-3-3-3-16,3-5-15 0,-1-5-2 15,-1-2-8-15,5-2-12 0,-1-2-12 0,4-2-3 16,1-3-19-16,-1-1-52 0,2-4-75 15</inkml:trace>
  <inkml:trace contextRef="#ctx0" brushRef="#br0" timeOffset="152323.41">21525 7278 590 0,'0'0'66'0,"0"0"-29"16,0 0-20-16,0 0 28 0,0 0-8 0,0 0-12 0,52-14-6 15,-38 11 0-15,7 0-9 0,4 3-2 16,3-1-3 0,6 1-2-16,1-1-2 0,4 1 0 0,2 0-1 0,3 0 0 15,-3 0 0-15,-2 2-3 0,-6 0-42 16,-2 1-47-16,-4-3-15 15,-12 0-69-15,-7-4-270 0</inkml:trace>
  <inkml:trace contextRef="#ctx0" brushRef="#br0" timeOffset="152575.24">21738 7107 594 0,'0'0'50'0,"0"0"-5"16,0 0 35-16,0 0-21 0,0 0-29 15,0 0-9-15,0 0-2 16,0 0-3-16,0 0-8 0,35-6-1 0,-29 16 2 16,5 3 1-16,1 5 0 0,-4 5-1 15,0 2-5-15,-3 6 0 0,-1 2-2 0,-4 1-1 32,0 0 0-32,0-2-1 0,-2-1 0 0,0-3 0 0,0-5-15 15,4-3-11-15,-2-4-4 16,0-3-23-16,8-2-34 0,-2-4-30 0,2-2-64 0,3-6-157 15</inkml:trace>
  <inkml:trace contextRef="#ctx0" brushRef="#br0" timeOffset="152843.16">22387 6935 367 0,'0'0'254'0,"0"0"-200"16,0 0-9-16,0 0 33 0,0 0-21 16,0 0-26-16,0 0-11 0,0 0-6 15,0 0-4-15,25 12 1 0,-19 5 1 16,2 4 0-16,-4 4 1 0,0 3-3 16,-1 2 0-16,-1 3-3 0,0 4-1 15,0-4-3-15,2 2-1 0,0-1-2 16,0-2 2-16,2-2-2 15,1-3 0-15,-5-2-13 0,2-2-20 16,-2-5-20-16,-2 0-41 0,-8-9-110 0,-1-2-341 16</inkml:trace>
  <inkml:trace contextRef="#ctx0" brushRef="#br0" timeOffset="180235.44">11012 8954 177 0,'2'-3'48'0,"-2"-2"-8"0,0 1 4 0,0 1-2 16,0 0-3-16,0 3-4 0,2-4 3 15,-2 1-3-15,0 2-1 0,0-1-5 0,0 0 2 16,0 2-5-16,0-1-5 16,0 1-5-16,0 0-5 0,0 0-3 0,0 0-4 15,0 0-2-15,0 3 0 16,6 0-2-16,-4 1 1 0,-2 2 1 0,4 0 1 15,-2 4 0 1,0-2 1-16,2 1-1 0,-2 3 0 0,0 0 4 0,1 1-3 16,-1 2-1-16,0 2 0 0,0 3 0 15,-2 1-1-15,0 3-1 0,0-1 1 16,0 2-1 0,0 0-1-16,0-3 2 0,0 1-2 0,0-2 0 0,6 2 0 15,-6-2 0-15,2-3 1 16,-2-3-1-16,2-2 1 0,0-2-1 15,0-2 0-15,-2-2 0 0,0-1 0 0,0-2 0 0,0 0 0 16,0 0 0-16,2-3 0 16,-2 2 0-16,0-1 1 0,2-2-1 0,-2 1 0 15,0-1 1-15,0 0 1 0,0 0 0 16,0 0 6-16,0-2 7 0,0-3 5 16,0 0 6-16,0-2-5 0,-4-2-6 15,4-3-3-15,0 0-1 0,-2-1-6 16,-2-1-1-16,2-1 0 0,-4 1-1 15,6-1 0-15,-4 0-1 0,2 2 0 16,2-4 2-16,-3 2-1 0,1-1 1 0,2-4-2 16,0 1 2-16,0-4 0 15,0 0-2 1,-2-1 0-16,2-2 0 0,2-3 0 0,0 4 0 0,1-3-1 0,-3 2 0 16,2 4 2-1,0 1-3-15,0 5 2 0,-2-1-1 0,4 5 2 0,0 2-3 16,-4 1 0-1,2 0 0-15,2 2 1 0,-4 1-1 0,4 1-1 0,0 4 0 0,3-2 1 16,-3-3-1-16,6 2 1 16,-2-1-1-16,3-1 1 0,1 1 0 0,-1 0 0 15,3-2 0-15,-2 3 0 16,1-1 0-16,-5 2 0 0,0 0-1 0,-1 2 1 16,-1 1 0-16,0 0 0 0,-2 0-1 15,-2 0 0-15,4 3-2 0,-4 1-3 16,-2 0-11-16,2 3-7 0,1 3-5 15,-3 3-8 1,0 3-19-16,-3-1-19 0,-1 2-12 0,-8-1-41 0,0 0-45 16</inkml:trace>
  <inkml:trace contextRef="#ctx0" brushRef="#br0" timeOffset="180628.48">10685 9282 387 0,'0'0'70'0,"0"0"-17"16,0 0 2-16,0 0-4 0,0 0-21 15,0 0-8-15,0 0-2 0,6-14-3 0,-2 13-3 16,0-2-4-16,7 3 1 0,-3-1 0 15,4-1-2-15,-1 2 3 16,7-1 1-16,-5-1 1 0,7-2 0 0,3 0-2 16,4-1-1-16,2 0 0 15,4-2-4-15,2 1-1 0,2 0-1 0,-1-1-1 16,1 3-2-16,-4 0 0 16,-6-2-1-16,-5 2 0 0,3-1-1 0,-14 2 1 15,-1 1 0-15,-6 1-1 0,4 1 0 16,-8 0 1-16,0 0-1 0,0 0 0 15,0 0-1-15,0 0-2 0,0 0-4 16,0 0-2-16,0 0-4 0,0 0 0 0,0 0-4 16,-8 0-5-16,6 1-8 15,-4 1-12-15,0 0-9 0,-3 0-20 16,-1 0-45-16,0-1-57 0</inkml:trace>
  <inkml:trace contextRef="#ctx0" brushRef="#br0" timeOffset="181132.7">11568 8851 306 0,'0'0'42'0,"0"0"-14"0,0 0 29 15,0 0 1-15,0 0-10 0,0 0-10 16,-31-51-2-16,26 47-8 0,-1-1-5 0,4 1-1 16,-2 1 1-16,2 0-2 15,-4 1-2-15,4 1-3 0,0-1-1 0,-2 2 0 16,1 0-4-16,-1 0-4 15,0 2-4-15,-2 2-2 0,-4 5-1 0,-1 3 0 16,-1 0 1-16,0 4 0 0,-3-1 0 16,9 5-1-16,-7 0-2 0,5 5 2 15,2-1 1-15,0 1-1 0,4 3 1 16,-5-2 0-16,7 3-1 0,0 3 0 16,0 0 1-16,5 4-1 0,-1 2 3 15,2-2 0-15,4 0 1 0,3-3-1 16,-3-2 1-16,5 1-1 0,3-6-1 15,-1-1-1-15,-1-3 0 0,9-2 0 0,-11-4-1 16,7-2-3-16,-2-2 2 16,-1-5-10-16,-5-1-11 0,1-4-20 15,-6-2-15-15,5-5-8 0,1-8-36 0,-7-3-41 16,3-2-99-16</inkml:trace>
  <inkml:trace contextRef="#ctx0" brushRef="#br0" timeOffset="181979.3">11857 8820 373 0,'0'0'52'0,"0"0"7"0,0 0 14 15,0 0-21-15,0 0-20 0,0 0-9 16,0 0 0-16,0 0-1 0,-8-10-3 15,8 10-4-15,0 0-5 0,0 0-2 16,0 0-4-16,0 1-2 0,0 4 0 16,0 2 2-16,0 5 1 0,0-2 1 15,2 5 2-15,0 0 1 0,-2 2 0 16,0 5-2-16,0 0-2 16,2 7-1-16,-2-1-1 0,0 4-2 15,2 0 0-15,-2 0 1 0,0 1-2 0,0-4 1 16,0-2-1-16,0-1 1 0,4-3 0 0,-2-3-1 15,0 0 0-15,0-5 1 0,2 3-1 16,-1-5 0-16,-1-2 0 0,-2-2 0 16,4-2 0-16,-4-3 0 0,0-1 1 15,0-1 0-15,0-2-1 0,0 0 0 16,0 0 1-16,0 0 1 0,-4 0-1 16,2 0 3-16,-5-6-1 0,1-3-2 15,0 0 0-15,0-3-1 0,-3-1 0 16,3-4 0-16,0-1 0 0,2 0 0 15,0 0-1-15,4 2 1 0,0-3 0 16,0 4 0-16,-2-1 0 0,4 4 1 16,0-2-1-16,0 1 0 0,4 1 0 15,0 1 0-15,5 0-1 0,-3 2 1 16,0 0 0-16,5 2 0 0,-1 3 1 0,0 0-1 16,7 3 2-16,-7 1 0 0,7 0 0 15,-7 0 2-15,9 2 2 0,-8 3-3 16,3 1 1-16,-6 3-2 0,7 1 1 15,-5 2-2-15,-3 0 0 0,-1 1 1 16,2 0-1-16,-4 0-1 0,-1 0 1 0,1-1 0 16,-2 1 1-16,0-1-2 15,-2 2 2-15,0 1-2 0,4 0 1 16,-2 1-1-16,-4-2 0 0,5-1 1 16,-5-3-1-16,6 1 0 0,0-5 1 15,-2-1-1-15,4-2 0 0,-1 1 0 16,-1-1 0-16,4 1 1 0,5-2 1 0,-7-1-1 15,4 0 2-15,1-1 0 0,-3-1-3 16,2-3 2-16,3-4 0 0,-5 0-1 16,-2-1 1-16,3-2-2 0,-7-1 3 15,2-1-2-15,-2 1 0 0,-2-1-1 16,-2 2 2-16,0 0-2 0,0-1-1 16,0 3-1-16,-4 0-3 15,-2-1 2-15,2 1-4 0,-2 1-2 0,-5 1 0 16,3 0-5-16,2 2-3 0,2 1 2 15,-7-1-13-15,3 1-11 0,-2 2-1 0,6 0-7 16,0 1-10-16,-7-1-49 0,3 1-47 16,2 1-119-16</inkml:trace>
  <inkml:trace contextRef="#ctx0" brushRef="#br0" timeOffset="182608.76">12270 8773 157 0,'0'0'27'0,"0"0"8"15,0 0 3-15,0 0-14 0,0 0 10 16,0 0-12-16,0 0 1 0,-22-23 6 16,18 20-2-16,-1 2-3 0,1-1 6 0,2 2 6 15,0-2-1 1,0 1 1-16,2 1-2 0,0-1 1 0,0 1-1 15,0-1 1-15,0-1 0 0,2 0-5 0,2-2-1 16,-2-1-9-16,5 3-6 0,-1 0-1 16,-4 1-2-16,2-1-1 0,4 0-1 15,-2 1-3-15,7 1 0 0,-7 0-1 16,9 0-1-16,-1 4 0 0,0 2-1 16,3 2 1-16,-3 3 0 15,5 0-2-15,-2 4 1 0,-1 0-2 0,-1 0 0 16,3 0 0-16,-7 2 0 0,1 2 1 15,2 1-1-15,-3-2 0 0,-3 6 0 0,2-2 0 16,-6 7-1-16,3 2 2 0,-5-3 0 16,0 4-1-16,-2 1 0 15,0 1 1-15,0 0-1 0,-4-2 0 16,-3-2 0-16,5-1 0 0,-2-3 0 0,-4-3-1 16,0-1 1-16,-1-1 1 0,3-2-2 15,-4-3 0-15,0-3 1 0,-1-2-1 16,-1-1-5-16,-1 0-6 0,1-1-3 15,-11 2-11-15,3-3-7 0,-7 1-6 16,-2 2-25-16,-2-4-26 0,-2-2-23 16,2-1-67-1,4-4-141-15</inkml:trace>
  <inkml:trace contextRef="#ctx0" brushRef="#br0" timeOffset="190563.39">14400 8965 22 0,'0'0'314'15,"0"0"-266"-15,0 0-15 0,0 0 12 16,0 0-2-16,0 0-10 0,0 0-9 0,16-23 0 16,-14 23-7-16,0 0-5 15,2 0-3-15,1 0 2 0,-3 1-1 0,0 1 0 16,2 2-1-16,-2-4-2 15,-2 3-1-15,2 2 0 0,2 0 0 16,-4 1-2-16,2-1 0 0,-2 2 0 0,0-1 1 16,0 1 0-16,0-1 1 0,0-2-2 15,-2 2 1-15,-2 0 0 0,0-2 1 16,-9 3 0-16,-3-1-1 0,1 2-1 16,-5-2 0-16,-5-2-1 15,4 1-1-15,-2-3 1 0,1-1-2 0,5-1 0 16,-3 0-1-16,9 0 2 0,-5-2-1 15,5 0 0-15,-1-2-1 0,-3-2 1 16,7 3 0-16,-8-3 1 0,3 0-2 16,3 1 2-16,-2-1-2 0,1 0-1 0,7-2 0 15,-2 0 1-15,0 2 1 16,1 0 2-16,5 1 3 16,-2 0 5-16,2-1-5 0,0-2 1 0,0-1-2 0,7 2 0 15,-3-1 2-15,0 0-6 0,0 1 2 16,8 0-3-16,3 1 1 0,-3 1-1 15,7 1 2-15,0 3-2 0,3 1 2 16,-1 1-1-16,2 5-1 0,1 2 1 0,-1 3 0 16,-2 1 0-16,2 2 0 15,-5 5-1-15,-1 4 0 16,-1 0 1-16,-3 6-1 0,-5-4 0 16,-2 3 1-16,0-1-1 0,-6 0 1 0,0-2-1 0,-6-2 0 15,-2-3 1 1,2 0-1-16,-5-3 0 0,-3-1-1 0,6-2-1 15,-9-1-2-15,5 1 2 0,-1-1 2 16,-5-1-1-16,5-3-5 0,-3 1-6 16,5-4 12-16,-5-4 0 0,3 0 1 0,5-2 0 15,0 0 1-15,-2 0 0 0,3-6 0 16,3 0-2-16,2-2 2 0,0-1-2 16,2 1 1-16,0 0 2 0,0 3 0 15,0 1-2-15,4 0 1 0,0 2 1 0,5-1-3 16,7 2 1-1,-1 1 1-15,9 1-1 0,3 4 0 0,2 0 1 0,0 1 1 16,-2 2 0-16,2-1 0 0,-2 1-2 16,2 1 0-16,-4 1 1 0,-5 0-2 0,3-1 0 31,-2 0 0-31,-9-2 1 0,1-1-1 16,-3-1 0-16,-4-4 0 0,-4 0 0 0,-2 0-15 0,2-1-19 15,-2 1-20 1,0-1-9-16,0 0-9 0,0-5-30 0,0-3-76 0</inkml:trace>
  <inkml:trace contextRef="#ctx0" brushRef="#br0" timeOffset="191131.33">14875 8964 468 0,'0'0'56'0,"0"0"-2"0,0 0 10 15,0 0-22-15,0 0-4 0,0 0-11 16,0 0-3-16,33-36-7 0,-31 39-11 16,-2 5-6-16,2 1 1 0,0 8 5 15,0 2 4-15,-2 3-2 0,4 2 0 16,3 1-3-16,-5 1-2 0,2 1 1 15,-2 1-2-15,2 2-1 0,2-3 0 0,3 1 0 16,-3-2 0-16,0-4-1 0,0 2 1 16,2-3 0-16,3-1-1 0,-5-3 1 15,-2-4-1-15,0-3 0 0,-2-4 0 16,0-3 0-16,-2 0 0 0,0-3 1 16,0 1-1-16,0-1 3 0,0 0 2 15,0 0 20-15,0-5-1 0,-6-3-5 16,2-7-9-16,0-4-4 0,-4-3-2 15,-5-4-1-15,5-6-2 0,0-3 1 16,-5-5-2-16,3 0 0 0,4-2 1 0,-3 3-1 16,-1 4 1-16,4 5-1 0,4 4 0 15,0 2 0-15,2 2 2 0,0 2-2 16,0-1 0-16,0 3 0 0,2 2 0 16,0 2 0-16,6 0 0 0,5 1 0 15,-3 0-2-15,9 2 1 0,-3 3 0 16,7 3 0-16,-7 1 0 0,7 4 1 15,-2 0-1-15,-3 2 1 0,5 5-2 16,-10 2-1-16,1 4-16 0,-8 0-20 16,-2 2-11-16,-4 5-17 0,-8 2-22 15,-6 1-10-15,-1 1-53 0,-3-6-76 0</inkml:trace>
  <inkml:trace contextRef="#ctx0" brushRef="#br0" timeOffset="191328.62">14830 9174 459 0,'0'0'72'15,"0"0"-17"-15,0 0 0 0,0 0-15 0,0 0-4 16,0 0-7-16,0 0 1 0,0 0-8 16,43-27-8-16,-24 23-4 0,-7 1-4 15,9-1-3-15,-5 1-2 0,9-1 0 16,-2-1-1-16,-1 2 0 0,1 0-1 15,4 0-45-15,-8 1-58 0,3-7-68 16,3 1-148-16</inkml:trace>
  <inkml:trace contextRef="#ctx0" brushRef="#br0" timeOffset="191886.89">15652 8889 156 0,'0'0'60'0,"0"0"-50"0,0 0 5 15,0 0 13-15,-25-51 1 0,25 45-6 16,-4-1 9-16,4 2-5 0,-2-1-17 0,0 2 15 15,-2 1 5-15,0-1 3 0,0-1 4 16,0 0-2-16,2 0 3 0,-3-1-2 16,3-1-3-16,2 0-1 15,-4 2 3-15,2 0-2 0,0 3-4 0,0-1-4 16,0 0-7-16,2 3-5 16,-4-3-2-16,4 3-2 0,-2-1-2 0,0 0 0 15,2 1 0-15,-2-1 1 0,0 0-3 16,-3 1 1-16,3 0-4 0,-2 0-1 15,-2 3-1-15,-4 1-1 0,1 4 0 16,3 0 1-16,-4 2 0 0,-3 3 1 16,5 1-1-16,0 2 0 0,-4 4 0 15,3 4 0-15,3-1 0 16,-2 4 0-16,0 2-1 0,-1 1 1 16,3 3 0-16,4 2 0 0,-2 0 0 0,2-1 0 0,2-1 1 15,0 1-1-15,0-3 0 16,2-2 0-16,4 0 0 0,2-4 0 0,3 0 0 15,1-3 0-15,3-2 0 16,3-1 0-16,-3-2 0 0,3-2 0 0,-1-1-2 16,1-2-12-16,1-2-10 0,-5-4-10 15,1-3-22-15,1-2-16 0,-5-1-14 0,5-7-62 16,-9-2-102-16</inkml:trace>
  <inkml:trace contextRef="#ctx0" brushRef="#br0" timeOffset="192186.34">15896 8813 284 0,'0'0'49'0,"0"0"4"16,0 0 6-16,0 0-13 15,0 0-13-15,0 0-15 0,0 0-8 0,0 0-3 16,-4-6-5 0,4 6-2-16,0 0-2 0,0 0 2 0,0 0-3 0,0 0 0 15,0 3-11-15,0 0-12 0,0-1-14 0,0 3-12 16,0-1-24-16,0 0-43 15,-4-3-88-15</inkml:trace>
  <inkml:trace contextRef="#ctx0" brushRef="#br0" timeOffset="196475.16">13126 8785 123 0,'0'0'207'15,"0"0"-191"-15,0 0 3 0,0 0 5 16,0 0 3-16,0 0 0 0,0 0-1 16,0 0 0-16,-25-41-5 0,21 41-21 15,4 0 21 1,0 0-12-16,-2 0 35 0,2 0-26 0,0-1-6 0,0 1 4 0,0 0-3 15,0 0-4-15,0 0-3 0,0 0 1 16,0 0 2-16,0 0-2 0,0 2-1 16,0 2-3-16,6 0 2 0,-1 2 0 15,-1 2 2-15,0 3-1 0,2 1 1 16,2 4 1-16,7-2 0 16,-9 4-1-16,8-1-3 0,1 3 2 15,1-2-5 1,1 0 5-16,2 2-2 0,1-1 1 15,5-1 0-15,-4 2 1 0,1-3 0 0,5-1-1 16,-2 2-3-16,-4-4 2 0,-1-2-2 16,-3-2 2-16,0-1 0 0,-9-2 0 15,0-4-1-15,-2 2 2 0,-2-1-2 16,-2-1 3-16,-2-1-3 16,0-2 0-16,0 0 0 0,0 1 0 0,0 0 3 15,0 0 0-15,0 0 2 0,-4-1 3 16,-4 1 3-16,0 0-2 0,0 1-3 15,-5 2-2-15,-3 1 0 0,3 1-3 16,-7 2-1-16,3 2-1 0,-4 1-1 16,-1 3 0-16,-1 3 1 0,0 2-2 0,-8 2 0 15,4 1 0-15,2 1 0 0,3-1 0 16,-3 0-4-16,0 1 3 0,9-2 1 16,-3-1 0-16,7 0 1 0,-5-3-2 15,7-2 1-15,1 0-3 0,-3-2-3 16,4 1-4-16,4-6-4 0,2 1-6 15,-1-3-1-15,3-1-8 0,0 0-9 16,0-2-8-16,0-2-10 0,0 0-15 16,3-1-38-16,-1 0-52 0,2-1-101 0</inkml:trace>
  <inkml:trace contextRef="#ctx0" brushRef="#br0" timeOffset="198006.65">15966 8914 101 0,'0'0'95'0,"0"0"-62"0,0 0 7 0,0 0-1 16,0 0-10-16,5-37 4 0,-3 33-1 15,-2 1 4-15,0 2-1 0,0-1-1 16,2 0 5-16,-2 0 1 0,0-1-4 16,0 0-4-16,0 0-3 0,0-1 3 15,4 1 0-15,-4 0-2 0,0 3-6 0,0-1-4 16,0 1-6-16,0 0-3 16,0 0-3-16,0 0-1 0,0 0-3 15,0 0-1-15,0 0-3 16,0 2 0-16,0 4-1 0,2 3-1 0,0 4 1 0,2 6 1 15,-4-1 1-15,4 4 0 0,-4 1-1 16,2 4 0-16,-2 1 1 0,2-1-1 16,0 1 1-16,-2 1-1 15,0-3 0-15,0 2 0 0,0-3 1 16,0-4 0-16,0 0-1 0,3-4 0 16,-1-2 1-16,0-4-1 0,0-4 1 15,0 0-1 1,2-3 0-16,-2 0-1 0,0-3 1 15,-2-1 1-15,0 2-1 0,0-2 1 16,0 0 0-16,0 0 1 0,0 0 0 16,0-2 1-16,0-7 1 0,0 0-2 0,0-2-2 15,0-3 0-15,0 1 1 0,0-2-1 16,0-2 0-16,2 3 0 0,0-2 0 16,2 1-1-16,-2-1 1 0,3 0 0 15,1 3 0-15,2-1 0 0,-2 3-1 0,0 2 1 16,1 3 0-16,1 2-2 0,4-1 2 15,-3 2-1-15,3 2-1 16,4 1 1-16,-3 0-1 0,5 0 1 0,-5 5-1 16,8 2 1-16,-9 2 0 0,9 3 1 15,-9-1 1-15,9 3-1 0,-11 2 1 16,5 1 0-16,-3 0 0 0,-4 1 1 16,0 0-1-16,1 1 0 0,-1-2 0 15,-6-2 0-15,2 1-1 0,-4 2 2 16,4-3-2-16,-2 0 0 0,-2-4 1 15,2 0-1-15,-2-3 1 0,0-1-1 0,0-3 0 16,-2-1 0-16,2-1-5 0,-2-1-15 16,2 1-9-16,-2-2-17 0,0 0-12 15,0 0-10-15,2-7-25 16,0-4-46-16,0 0-106 0</inkml:trace>
  <inkml:trace contextRef="#ctx0" brushRef="#br0" timeOffset="198289.73">16669 9182 416 0,'0'0'152'16,"0"0"-88"-16,0 0 2 0,0 0 16 0,0 0-37 16,0 0-22-16,0 0-4 0,0 0-1 15,-8-16-7-15,6 17-6 0,0-1-2 16,0 0-1-16,0 0-2 0,2 0 1 15,0 0-1-15,0 0 1 0,0-1 0 16,0-2-1-16,0 3 0 0,6 0 0 16,0 2 0-16,11 0 0 0,-1-1 0 0,13 0 2 15,2-1 1-15,0 0-1 16,0-2 0-16,0-2 0 0,-6 1-1 0,-8 0-1 16,-5 3-8-16,-6-1-17 0,-4-1-13 15,-2 1-22-15,0-1-36 0,-4 1-16 16,-4-1-110-16</inkml:trace>
  <inkml:trace contextRef="#ctx0" brushRef="#br0" timeOffset="199000.41">17281 8990 433 0,'0'0'130'0,"0"0"-70"0,0 0-8 0,0 0 20 15,0 0-27-15,0 0-21 0,0 0-6 16,0 0 0-16,29-48-7 0,-29 48-6 16,0 0-3-16,0 0 0 0,0 2-2 15,0 2-2-15,0 2 1 0,0 1-1 16,-4 1 2-16,-2 1 0 0,-5 2 1 15,3-1 0-15,-10 1 1 0,3-2-1 16,-8 0 0-16,5-1-1 0,-7-3-6 16,0-2-3-16,-2 0-6 0,7-3-2 0,-3 0 5 15,4-1-3-15,1-3 0 16,5 0 3-16,1-2 9 0,4 1 3 0,-1-4 0 16,3 2 0-16,-2-4 1 0,6 1-1 15,0 0 2-15,2 1-2 0,0-1 5 16,0 1 2-16,4-1 1 0,6 3-6 0,-2 1 2 15,5 3 2-15,3 2-3 16,1 0 2-16,8 1 0 0,-1-1 3 0,5 2 3 16,2 5-3-16,-4 0-1 0,2 3 0 15,-2 5-4 1,0 0 0-16,-4 2-1 0,-7 1-2 0,3 3 2 0,-7 1-2 16,-8 1 2-1,-2 2-2-15,-2 1 0 0,-8 2 0 16,-4-3 0-16,-7-1-6 0,5-1 2 15,-3-3-7-15,7 0 1 0,-7-4 7 0,9-1 1 16,0-3 2-16,-3-2 0 0,5-2 0 0,0 0 0 16,4-5 0-16,2-1 0 0,-2 1 0 15,2-1 0-15,0 0 2 0,0 0-1 0,0-1 6 16,0 1 1-16,0-1-1 0,2 0-2 16,4 0 0-1,2 0-2-15,7-1 2 0,-1 0 1 0,7 0-2 16,0 0 1-16,1 1-2 0,1 0-1 0,-2 0-2 15,-5 0 1 1,1 0 0-16,-9 0-2 0,-2 0 0 0,-4-1-13 0,-2 0-15 16,0 0-8-1,0-1-19-15,0-1-15 0,-4-1-31 0,-2 0-61 0,-6 1-120 0</inkml:trace>
  <inkml:trace contextRef="#ctx0" brushRef="#br0" timeOffset="199868.67">17413 8622 170 0,'0'0'264'15,"0"0"-212"-15,0 0 5 0,0 0 8 16,0 0-25-16,0 0-12 0,7-4-6 15,-3 4 6-15,6 0 1 0,-2 0-1 16,-1 3-2-16,5 2-3 0,2 5-1 16,3 1-2-16,4 3-2 0,-1 2-1 15,3 3-4-15,2 1-1 0,2 5-4 16,-9 1-3-16,5 4-1 0,-2 2-2 16,-5 5 0-16,-1 5 0 0,-5 0-1 0,-4 4 0 15,-4-1 0-15,-2 1 2 0,0-1-2 16,-4-2-1-16,-4-2 1 0,-7-1 0 15,1-4-1-15,-5-1 1 0,1-4-1 16,-9-4-16-16,0-2-10 16,-2-6-17-16,-6-7-58 0,-4-9-73 0,1-3-358 15</inkml:trace>
  <inkml:trace contextRef="#ctx0" brushRef="#br0" timeOffset="-204094.68">12926 10130 167 0,'0'0'78'15,"0"0"-29"-15,0 0-7 0,0 0 11 16,0 0-9-16,0 0-6 0,0 0 4 16,-2-16-5-16,2 16 0 0,0 0-5 15,0 0-4-15,0 0-3 0,0 0-3 16,0 0 1-16,0 0-4 0,0 0-7 16,0 0-4-16,0 0-2 0,0 0-3 15,0 0-1-15,0 2-1 0,2 0-1 16,0 4 1-16,2 0 0 15,4 1 1-15,-2 3-1 0,-1-1 1 0,5 3 2 0,4 1 0 16,-1 0 0-16,3-1 2 0,-1 2 1 16,7-2-1-16,-5 4 1 0,6-3 1 15,2 0 1-15,-5 0-4 0,1 0-1 16,6-1 1-16,-9 1 0 0,3-2 0 16,-4-1 0-16,-3-1-2 0,-6-2-2 15,3-1 1-15,-1 0-2 0,-8-1 1 0,0-2 0 16,0-2 1-16,-2-1 0 15,0 0 2-15,0 0 1 0,0 0 0 16,0 0 5-16,0 0 0 0,0 0-1 16,0 2-1-16,-2-1-2 0,-2 3-2 15,-2 3-2-15,-9 0-2 0,5 3 2 0,-4-2-2 16,-1 5 1 0,-2-1 0-16,1 2-1 0,-7 3 0 0,5 4 0 0,-7 4 0 15,0 2 0-15,-2 0 1 0,0 3-1 16,2-1 0-16,-6-1 1 0,7-1-1 15,5-2 0-15,-2 0 1 0,3-5-1 16,3 0 1-16,3-5-1 0,2 0 0 16,3-5-10-16,3-2-5 15,2-2-6-15,2-3-20 0,0-1-18 0,0-2-31 0,0 0-13 16,2-7-84-16,-2 0-224 16</inkml:trace>
  <inkml:trace contextRef="#ctx0" brushRef="#br0" timeOffset="-203116.38">14517 10318 306 0,'0'0'82'15,"0"0"-32"-15,0 0-7 0,0 0 12 16,0 0-10-16,0 0-13 0,0 0-8 16,0-8-4-16,0 8-1 0,0 0-2 15,0 0 0-15,0 0-1 0,0 0-1 16,0 0-4-16,0 0-4 0,0 0-3 15,-2 3 2 1,-4 0-1-16,0 4 0 0,-2 0-1 0,-9-2-2 0,5-1-1 16,-7 1 2-1,3-1 0-15,-9 0-3 0,6-2 0 0,1 1 0 0,-5-2-5 0,6 2 0 16,-1-2 1-16,7-1 1 0,-1 0 1 16,0 0 2-16,7-4 1 0,1 0 0 15,-2-5 1-15,0 1-1 0,2 0 3 16,2-3 3-16,-2 0-3 0,4 1 5 15,0 1 3-15,0 2 0 16,0-2-2-16,0 2 24 0,6 0-32 0,2 2-2 16,0 1 0-16,1 0-1 0,7 2 1 15,1 2-1-15,7 1 0 0,1 6 0 16,-2 4 1-16,2 2 0 0,-2 3 0 16,-5 0-1-16,1 6 0 0,-5-1 0 0,3 4 0 15,-9 5 1-15,-4 0 0 0,0 3 0 31,-4 0 0-31,-2-1 0 0,-4-2 0 0,-6-2 1 0,-5-4-1 0,3-1-1 16,-9-1-1-16,4-3 1 0,3-2-1 16,-5 1 1-16,4-5-2 0,-5-1 1 15,7 2 1-15,-5-3-1 0,3-2-1 16,-2-1 2-16,5-2 1 0,-3-4-1 16,9-2 2-16,-6 0-1 15,3-3 1 1,7-3 0-16,-2 1-1 0,0-3 1 15,0 1-1-15,4-1 1 0,2 0-1 0,0 3 0 16,0 1 2-16,4 1-1 0,4 1 0 16,0 0-1-16,5 2 0 0,7 0 0 15,1 5 1-15,2 4 0 0,2 1 1 16,3 2 0-16,-1 0 2 0,-4 1-1 16,4 0 0-16,0-1 0 0,0 0 0 15,-2 0 0-15,-3-1 0 0,3 1 0 0,-6-5 0 16,-5 0-2-16,5-1-1 15,-7-2 2-15,-4-1-1 0,1-2 0 16,1-1-1-16,-6 0-8 0,-2 0-13 0,-2-3-10 16,2-1-21-16,-2 0-14 0,0-2-4 15,-2-1-45-15,-2-1-59 0,0 0-106 16</inkml:trace>
  <inkml:trace contextRef="#ctx0" brushRef="#br0" timeOffset="-202297.04">15094 9946 220 0,'0'0'121'0,"0"0"-54"16,0 0-13-16,0 0 7 0,0 0-16 16,0 0-14-16,0-8-8 0,0 8-4 15,0 0-5-15,2 0-3 0,-2 4-3 16,0 0 2-16,0 0 0 0,-2 1 1 0,-2 1 0 15,-6-1-3-15,-1 2-2 0,1-1-2 16,-11 0-2-16,7 1 0 0,-9 0-1 16,-2-2 0-16,3-1 0 0,-3-2-1 15,-2-2 0-15,2 1 0 0,6-6-4 16,-3-1 0-16,11-1 3 0,-5 0-1 16,10 0 0-16,2-2 1 0,-1 0 1 15,3-1 1-15,-2 1 0 0,4 2-1 16,0 1 1-16,0 1 1 0,0-1 0 15,4 0 1-15,0 4-3 0,1-1 0 16,1 3 0-16,4 0 0 0,7 0 1 0,3 0-1 16,-1 5 0-16,8 2 3 0,2 2 1 15,-4 2 0-15,-5 4 1 0,1-2 0 16,-9 3-3-16,3 0-1 0,-9 2 0 16,-4 4-1-16,-2-4 0 0,-2-1 0 15,-10-1 1-15,-1 1 0 0,-1 0-1 16,-7-3 1-16,0 3 0 15,3-3-2-15,-5 2 2 0,4-1 0 0,1-2-1 16,5-1 0-16,1-2 0 0,4-2 0 0,6 0-1 16,2-3 0-16,0-1 0 0,0-3-1 15,0 1 2-15,2 0-1 0,4-1 1 16,6 1 3-16,3 0 1 0,8-2 0 16,-5 1 0-16,7-1-2 0,4 2-1 15,-4 0-1-15,-3-1-23 0,3 5-44 16,0-2-38-16,-10 2-109 0</inkml:trace>
  <inkml:trace contextRef="#ctx0" brushRef="#br0" timeOffset="-201761.55">15629 10443 453 0,'0'0'97'16,"0"0"-51"-16,0 0 2 0,0 0 6 16,0 0 2-16,0 0-20 0,0 0-10 0,0 0-8 15,-10-47-11-15,10 51-6 16,0 5-1-16,4 6-1 0,0 4 1 0,1 3 0 15,3 4 1-15,0 2 3 0,0 3-1 16,-3 2-1-16,-3 1-1 0,0 3 0 16,2-2 0-16,-2-1 0 15,0-1-1 1,0-3 0-16,0-4 1 0,2-6-1 0,-4-2 0 0,0-5 2 0,0-5-2 16,0-4 0-1,0-1 0-15,0-3 0 0,0 0 0 0,0 0 0 16,-6-2 5-16,0-5 2 15,-2-5-3-15,-5-3-2 0,-3-6-1 0,5 0 0 16,-7-5-1-16,5-5 1 0,-1-1 2 16,3-8 1-16,3-5 6 0,0 1-7 15,2 0-2-15,4 3-1 0,2 6 1 0,0 4-1 16,0 5 1-16,8 3 0 0,-2 3 0 16,0 6 0-16,0-1-1 0,5 3 0 15,5 1 0-15,1 2 0 0,4 1-2 16,3 3 1-16,-3 4 1 0,0 1-3 0,-1 4-1 15,-7 4-18-15,-5 1-9 0,0 4-25 16,-6 2-37-16,-4 1-6 0,-10 1-74 16,2-3-157-16</inkml:trace>
  <inkml:trace contextRef="#ctx0" brushRef="#br0" timeOffset="-201557.34">15400 10650 513 0,'0'0'62'0,"0"0"-16"0,0 0-4 16,0 0-4-1,0 0-1-15,0 0-10 16,0 0 0-16,54-22-11 0,-36 16-2 16,7-2-5-16,6 4-3 0,-2-2-3 0,4 3-2 15,-2-1-1-15,0-1 0 0,2 1-16 16,2-2-36-16,1 0-48 0,1-1-86 15,-2-5-153-15</inkml:trace>
  <inkml:trace contextRef="#ctx0" brushRef="#br0" timeOffset="-201146.95">16494 10192 282 0,'0'0'35'0,"0"0"15"16,0 0 12-16,0 0-18 0,-19-55-1 16,15 50-9-16,4 1 2 0,-2 2-3 0,0 1-3 15,2 0-3-15,-2 1 5 16,2 0 1-16,-2 0 0 0,2 0-2 15,0 0-10-15,-3 0-7 0,3 3-7 16,-6 3-4-16,2 5-3 0,-4 2 2 0,-2 4 0 16,1 3-1-16,1 0 0 0,-4 5 1 15,-1 3-2-15,-1 3 1 0,-3 4 1 16,5 0-1-16,-5 6-1 16,9 0 0-16,0 3 1 0,-1 3-2 0,5-3 2 15,4-3-2-15,0-3 2 0,11-2-2 16,1-4 1-16,3-3-4 0,3-3-6 15,7-4-6-15,2-4-8 0,0-1-17 16,8-6-10-16,2-5-5 0,-4-5-24 0,2-5-47 16,-8-7-84-16</inkml:trace>
  <inkml:trace contextRef="#ctx0" brushRef="#br0" timeOffset="-200657.45">16830 10257 561 0,'0'0'30'0,"0"0"7"16,0 0 19-16,0 0 1 0,0 0-13 15,0 0-17-15,0 0-9 0,0 0-8 16,-2-31-10-16,4 47 0 0,1 2 0 16,3 7 5-16,-2 3 1 0,0 3-2 0,-2 5-1 15,0-2-2-15,0 2-1 16,0 1 1-16,0-3 0 0,0-2-1 0,3-6 1 15,-3-2-2-15,0-2 1 0,2-5-7 16,-2-2-2-16,0-5 0 0,0-3-2 16,-2-2-2-16,0-4 0 0,0-1 6 15,0 0 7-15,0 0 0 0,-2-1 2 16,-2-7 2-16,-4-2-1 0,3-2-2 16,-1-4-1-16,0-1 1 0,-2-6 0 15,2-3 5-15,-1-1 0 0,7-3-1 0,0 0 3 16,0 3 1-16,2 5-7 0,3 6 1 15,1 5-2-15,0 5 1 0,0 2 0 16,-4 2-1-16,7 2-1 0,7 0 0 16,-4 0 1-16,7 7 0 0,-2 3-1 15,7 3-1-15,-3 2 1 16,2 2 0-16,2 0 1 0,-1 3 0 16,1 0 0-16,-6-1 0 0,-1 2-1 0,-5-2 1 15,-5-1-1-15,0-2 1 16,-6-4-1-16,-2 1 0 0,0 0-3 15,-6-4-16-15,0 2-7 0,0-2-25 0,4-1-19 0,2-1-8 16,-2-4-55-16,2-2-81 16</inkml:trace>
  <inkml:trace contextRef="#ctx0" brushRef="#br0" timeOffset="-200393.49">17362 10585 103 0,'0'0'541'0,"0"0"-497"0,0 0 6 0,0 0 17 0,0 0-28 15,0 0-16-15,0 0-9 0,0 0-1 16,-6 3-2-16,8-4 0 0,2-2-3 16,4 1-3-16,0 0-4 0,3 2 0 15,1 0 0-15,5-2-1 16,5 0 0-16,-1 1 0 0,6-2 0 15,0 1 0-15,0 0-7 0,-5 1-19 16,1 1-23-16,-2-1-28 0,-3-1-42 0,3 0-42 0,-4 0-126 16</inkml:trace>
  <inkml:trace contextRef="#ctx0" brushRef="#br0" timeOffset="-199665.77">18081 10183 473 0,'0'0'69'0,"0"0"13"16,0 0-10-1,0 0-1-15,0 0-20 0,0 0-16 0,0 0-2 0,0 0-10 16,23-30-8-16,-23 30-6 0,0 0-4 0,-2 0-5 16,2 5 0-16,-4 2-4 0,-5 3 1 15,3 4 3-15,-4 3 0 0,-7 5 2 16,3-1-1-16,-7 1 0 0,5 1 1 16,-3-3-2-16,5 2 0 0,-1-1 0 15,3-3-1-15,5-3 0 0,-1 0-1 16,2-2 0-16,2 0-1 0,4-2 1 31,0-3-2-31,0-1 4 0,0-2-1 16,2-2-1-16,8-1 2 0,1 0 0 15,1 0 1-15,9-2 0 0,3 1-1 16,5-1 3-16,7 0-3 0,1 0 1 16,-2-4-1-16,-2 1 1 0,-4-2-1 0,-8 0 0 15,-3-1-1-15,-5 1-14 0,-3-2-11 16,-6 1-11-16,-4-3-10 0,0 1-32 15,-4-1-14-15,-6 1-52 0,-3 0-77 16</inkml:trace>
  <inkml:trace contextRef="#ctx0" brushRef="#br0" timeOffset="-199429.66">18067 10172 438 0,'0'0'79'0,"0"0"0"0,0 0-4 15,0 0 4-15,0 0-22 0,0 0-26 16,0 0-5-16,0 0 1 0,0 0-4 16,49 22-4-16,-38-2-5 0,1 1-4 15,-4 4 0-15,-2 1-3 0,5 0-3 16,-7 4-3-16,-2-1-1 0,0 0 1 16,2-1-1-16,-4-1 0 0,4-1 0 15,-2-3-9-15,0-2-14 0,3-2-9 16,3-1-16-16,-2-2-25 0,0-3-39 15,0-5-27-15,1-3-83 0</inkml:trace>
  <inkml:trace contextRef="#ctx0" brushRef="#br0" timeOffset="-199146.75">18505 10074 559 0,'0'0'54'0,"0"0"-21"0,0 0 20 16,0 0 1-16,0 0-10 0,60 13-10 0,-44-1-3 15,1 5-7-15,-1 0-6 0,3 4-2 16,-2 3-6-16,-1 2-3 0,-1 4-2 16,-3 3-3-16,-4 2-1 0,-4 5-1 15,-4 0-1-15,-2 2-3 0,-8-5-15 16,-11-4-4-16,-1-5-8 0,-9-3-11 15,2 0-30-15,-11-4-10 0,-7-1-16 16,-5 3-56-16,0-5-140 0</inkml:trace>
  <inkml:trace contextRef="#ctx0" brushRef="#br0" timeOffset="-198328.46">12951 11729 394 0,'0'0'93'0,"0"0"-39"16,0 0-13-16,0 0-1 0,0 0-9 16,0 0-8-16,0 0 1 0,59-8 4 15,-48 8-4-15,5 0-6 0,-3 2-6 16,9 4-2-16,-5 2-1 15,8 4 0-15,2 0-3 0,0 3-1 0,1-1-1 16,6 1 0-16,-3 2-1 16,-2-4 0-16,-5 0 0 0,1 1-3 0,-10 0 0 15,-1-1-1-15,-4-3 1 0,-8 2 0 16,5-2 0-16,-5 1 0 0,-2 0 1 16,0 1-1-16,-4 1 2 0,-3 1 1 15,-9 1 1-15,-3 8 1 0,-12 1-2 16,0 4 2-16,-2-1-3 0,2-2 4 15,0-1-1-15,4-2-4 0,7-2-1 0,-5-1 0 16,6-3 0-16,3 0-1 16,-5 1 1-16,7 0-3 0,-3-1-6 15,5-2-6-15,5-3-3 0,1-2-15 0,0-1-11 16,6-2-11-16,0-2-7 0,6-1-31 16,2-3-27-16,1-2-73 0</inkml:trace>
  <inkml:trace contextRef="#ctx0" brushRef="#br0" timeOffset="-197713.95">14575 11793 451 0,'0'0'72'16,"0"0"-15"-16,0 0 3 0,0 0-5 16,0 0-3-16,0 0-20 0,0 0-6 0,0 0-9 15,0 0-4-15,-2-15-8 0,0 17-5 16,0 4-2-16,-2 2 0 0,-8 5 2 16,-1-1 0-16,3 5 0 0,-13-4 0 15,2 3-11-15,-1 0-5 0,-9-1-4 16,-2-1-4-16,-3-2 1 0,-1 0-5 15,2 0 5-15,2-5 15 0,6 1 8 16,0-5 0 0,9-3 1-16,5 0 1 0,5-2 0 0,-2-4 5 0,3-2 8 15,1-2 1 1,2-1-2-16,4-2-1 0,0-3 2 16,4 2 0-16,2-1 2 0,5 4-3 0,1 1-6 0,1 1-3 0,5 4 0 15,1-1-4 1,4 3 2-16,8 0 1 0,2 3 0 15,4 3 0-15,0 5 0 0,0 4-2 0,-8 5-1 16,-6 1 0-16,-4 4-1 16,-7 0 0-16,-10 3 0 0,0 2 0 0,-2 0 0 0,-8 1 2 15,-7-2-2-15,1-1-5 16,-9 0 1-16,2-4-2 0,-1 0-2 16,-1-2-2-16,8-2 3 0,1-1 3 0,2-5 3 15,5-2 0 1,-5-1-1-16,6-4 1 0,0 0 1 0,4-4 1 0,2 0 0 15,0 0 0-15,0 0 1 0,0 0 0 16,2 0 1-16,4 0-3 0,0 0 2 0,11-2 0 16,-3 0 0-16,7-3 0 0,6 0 0 15,-3 0-2-15,3 1 0 0,4-3 0 16,-2-1-11-16,0-2-46 16,0 0-31-1,-4-5-37-15,-11-1-115 0</inkml:trace>
  <inkml:trace contextRef="#ctx0" brushRef="#br0" timeOffset="-197194.14">14763 11405 313 0,'0'0'46'0,"0"0"24"0,0 0-19 16,0 0-3-16,0 0-15 0,0 0-5 16,-33-51 1-16,33 47-8 0,0-2-8 15,0 1 1-15,4-2-1 0,-1 1-1 16,3 2 0-16,2-1 1 0,6 3-2 0,-1-1 1 16,10 1 2-16,-3 1 1 0,3 1-4 15,2 5-1-15,4 0-2 0,-7 2-4 16,-3 3 0-16,0 0 0 15,-11 4-4-15,-4-2-1 0,-2 2-3 0,-2 2 0 16,-4 0 1-16,-2-1 1 0,-11 3-1 16,5-4 0-16,-5 3-1 15,3-4 0-15,4 2 4 0,-3-3 0 0,3-1 0 16,8 2-1-16,-4-3 1 0,-1-1-1 16,1-1 1-16,4-1 1 0,0-1-1 0,0-3 0 15,2 0 0-15,0-1-3 0,0 1 3 16,4 1 2-16,0 2 2 0,7-2 3 15,-5 3 0-15,4 1-4 16,9 1 5-16,-5 3-2 0,9 1-3 0,-7 2 2 16,3-3-1-16,0 1 0 15,-7 0 1-15,-4-3 0 0,-2 3-1 16,-3-4-1-16,-3 3-1 0,-5-1 0 0,-5 1-1 16,0 0 1-16,-13-3-2 0,4 1-5 15,1-1-13-15,-7-1-14 0,6 1-28 16,1-1-28-16,-1-1-38 0,7 1-75 15</inkml:trace>
  <inkml:trace contextRef="#ctx0" brushRef="#br0" timeOffset="-196735.73">15803 11804 644 0,'0'0'60'16,"0"0"-36"-16,0 0-10 0,0 0 5 15,0 0 1-15,0 0-2 0,0 0-6 16,33 56 2-16,-27-36 0 16,3 5-5-16,-7 0-4 0,-2 3-3 15,2 1 3-15,-2-1-5 0,0-1 1 0,0-3 1 16,0-3-2-16,0-1 0 0,0-3-3 15,4-2-2-15,-2-6-3 0,-2 0 0 16,2-5 3-16,-2-1-1 0,0-3 5 16,0 0 1-16,0 0 1 0,0-2 4 0,0-5 1 15,-4-3-2-15,0-2 5 0,2-6 1 16,-4-2 1-16,-1-6 3 0,1-3-1 16,2-3-3-16,2-5-3 0,2-7 0 15,2-2 2-15,4-1-5 16,5 3-3-16,-1 7 0 0,-2 5 0 0,2 6-1 15,3 4 0-15,-3 8 0 0,-2 2 0 16,5 3-2-16,-3 3 1 0,3 4-5 16,3 1-6-16,-1 1-5 0,3 6-10 15,-5 3-12-15,3 1-21 0,-8 1-33 0,-3-3-19 16,-5 4-63 0,0-2-210-16</inkml:trace>
  <inkml:trace contextRef="#ctx0" brushRef="#br0" timeOffset="-196515.66">15648 11962 487 0,'0'0'33'16,"0"0"21"-16,0 0-15 0,0 0 5 0,0 0 1 0,0 0-9 0,0 0-10 16,0 0-4-16,21-23-1 0,-3 15-7 15,3 0-5-15,8 0-4 0,4-1-1 16,6 1-2-16,5-3-1 0,-5 4-1 15,0-1 0-15,1 4-17 0,-3 1-46 16,-4-5-59-16,-6 0-116 16</inkml:trace>
  <inkml:trace contextRef="#ctx0" brushRef="#br0" timeOffset="-196183.92">16783 11430 446 0,'0'0'61'0,"0"0"4"16,0 0-10-16,0 0-5 0,0 0-4 0,0 0-19 15,0 0-9-15,0 0-7 16,0 0-5-16,-60-4 1 0,52 22-4 0,-7 5 4 15,7 3-2-15,-2 4-1 0,-5 4 3 16,5 2-3-16,2 2-1 0,-7 3-2 0,7-1 0 16,-2 5 0-16,1-2 0 0,-1 2 0 15,6 3-1-15,4 0 2 0,0-2-2 16,6-5 0-16,8-1 0 16,-1-5 0-16,8-2-5 15,-1-5-15-15,5-5-5 0,6-3-14 0,0-6-14 0,2-5-14 16,0-5-41-16,0-7-59 0</inkml:trace>
  <inkml:trace contextRef="#ctx0" brushRef="#br0" timeOffset="-195679.09">17184 11621 567 0,'0'0'20'0,"0"0"7"16,-2-54 5-16,4 51 18 0,-2 0 0 15,0 2-17-15,0 0-5 16,0 1-8 0,0 0-10-16,0 4-9 0,0 6-1 15,0 6 0-15,0 4 0 0,4 3 3 16,-2 4 0-16,-2 3 0 0,2 3 0 16,-2 2-2-16,0 1 1 0,0 1-2 0,0-1 0 15,0 0 0-15,-2-5 0 0,2-2-1 16,0-4-4-16,0-3 3 0,0-5-1 15,0-4-1-15,0-4-3 0,0-3-3 16,0-3 0-16,0 0 0 0,0-3 6 16,0 0 2-16,0 0 2 0,0-3 2 15,0-3 3-15,0-2-3 0,-2-2 1 16,0-2 1-16,2-6 0 0,0-1 3 16,4-7 0-16,0-2 0 0,9 1-2 0,-3-1-3 15,2 6 1-15,5 4 0 16,-7 5-3-16,3 5 1 0,-5 5-1 0,-2 2 0 15,2 1 1-15,3 0-1 0,1 7 0 16,-4 3-1-16,7 2 1 0,-5 0 1 16,1 5-1-16,3-1 0 0,-2 2 1 15,3 1-1-15,-5-1 0 0,1-2 1 16,1 1-1-16,-6-2 0 0,-4-2 0 16,-2-1-2-16,0-2-2 0,-6-1-7 15,0 0-10-15,0-1-13 0,-1 1-15 16,5-2-10-16,-2 0-17 0,2 1-46 0,2-4-36 15,0 1-116-15</inkml:trace>
  <inkml:trace contextRef="#ctx0" brushRef="#br0" timeOffset="-195403.65">17812 11940 594 0,'0'0'67'15,"0"0"-19"-15,0 0-5 16,0 0 1-16,0 0-9 0,0 0-13 0,0 0-4 16,0 0 2-16,-2-2-7 0,2 2-5 15,0 0-3-15,0 0-4 16,0 0 1-16,0-1-1 0,2 1-1 0,5 0-1 16,5 0 1-16,2 0-1 0,7 0 1 15,0 2-1-15,4 0 1 0,1 0 0 16,-7-1 0-16,2-1-5 0,-3 0-11 15,-5 0-14-15,-5 0-9 0,-6 0-28 16,-2-3-26-16,0 0-21 0,-8-3-60 0</inkml:trace>
  <inkml:trace contextRef="#ctx0" brushRef="#br0" timeOffset="-194933.08">18552 11572 479 0,'0'0'45'16,"0"0"7"-16,0 0-4 16,0 0 12-16,0 0 4 0,0 0-23 0,0 0-14 15,0 0-8-15,0 0-7 0,-12-25-5 16,4 25-5-16,-5 0 0 0,5 5-1 15,-2 4-1-15,-1 3-1 0,-3 2 1 16,4 2 0-16,-5 3-2 0,3 2 4 16,-1 1-2-16,1-1 0 0,0 3 0 15,1-1 0-15,1-1 0 16,4 3 0-16,1-3 0 0,3 1 0 0,2 3-2 16,2-2 2-16,7 0-2 0,3-1-5 15,1-4 5-15,3-1-1 0,3-6-1 16,-1-3 2-16,1-3 2 0,2-1 0 15,-3-2 2-15,3-3-2 0,-5-1 4 0,1-3 0 16,-7-1 8-16,-4-1 1 0,1-3 0 16,-5 1 2-1,-2-3-2-15,-2-3-3 0,-7-1-5 0,-3-3-3 0,-7 2-2 16,-1 2-2 0,-11 1-6-16,0 4-17 0,2 5 2 0,4 3 3 0,4 1-5 15,-1 4-21-15,3 5-20 0,4 3-4 16,3-2-30-16,0 0-40 0,1-2-164 0</inkml:trace>
  <inkml:trace contextRef="#ctx0" brushRef="#br0" timeOffset="-194654.62">18924 11348 546 0,'0'0'68'0,"0"0"-32"16,0 0 2-16,0 0 26 0,0 0-26 15,0 0-19-15,0 0-5 0,0 0-3 16,34-27-4-16,-26 41-2 0,0 5 0 0,0 5 4 16,5 3 4-16,-5 7-3 0,2 2-1 15,3 6-3-15,-7 1-2 0,-6 5-2 16,0 2-1-16,-6 0-1 0,-9-3 0 15,-1-5-5 1,-5-5-14-16,0-6-9 0,-1-9-15 0,-1-4-35 0,-4-7-39 16,6-3-150-16</inkml:trace>
  <inkml:trace contextRef="#ctx0" brushRef="#br0" timeOffset="-194024.12">13614 13362 522 0,'0'0'92'0,"0"0"-23"16,0 0 4-16,0 0-14 0,0 0-26 16,0 0-11-16,0 0-5 0,0 0-4 15,-4 6-4-15,4-6 1 16,0 0-5-16,0 0-3 0,0 0-2 0,0 0 0 15,0 0-1-15,0 4-4 0,8 0-6 16,5 1-14-16,-1 0-14 0,9 0-24 16,3-2-24-16,10-1-11 0,3-4-43 15,2 2-51-15</inkml:trace>
  <inkml:trace contextRef="#ctx0" brushRef="#br0" timeOffset="-193819.82">14590 13309 510 0,'0'0'101'0,"0"0"-38"0,0 0 10 0,0 0-24 16,0 0-26-16,0 0-10 0,0 0-6 15,0 0-3-15,0 0-2 0,8 0-1 16,-8 0-1-16,0 0-2 0,4 2-17 16,0-1-22-16,5 2-11 0,5-2-7 15,-2-1-2-15,11 0-31 0,2 0-21 16,-4-1-23-16</inkml:trace>
  <inkml:trace contextRef="#ctx0" brushRef="#br0" timeOffset="-193646.42">15200 13280 475 0,'0'0'70'16,"0"0"19"-16,0 0-1 0,0 0-16 16,0 0-25-16,0 0-16 0,0 0-8 0,0 0-7 15,0 0-6-15,28 7-3 16,-23-5-3-16,-3-2 1 0,4 0-3 15,4 0-1-15,-2 0 0 0,-3 0-1 16,-1 0-4-16,0 0-13 0,-2 0-15 16,-2 0-19-16,0 3-38 0,-8 0-25 0,-3 2-97 15</inkml:trace>
  <inkml:trace contextRef="#ctx0" brushRef="#br0" timeOffset="-192889.54">13403 13857 93 0,'0'0'231'0,"0"0"-172"16,0 0 10-16,-12-51-4 0,8 45-6 16,2 2-10-16,-3 1-11 0,3 1-3 15,2 1 4-15,0 0-8 0,-4 1-6 16,4-2-5-16,-4 1-4 0,0 1-2 0,0 0 1 16,2 0-1-16,0 1-1 15,2 0-2-15,0 0-4 0,0 1-6 0,0 4-1 16,2-2-1-16,4 4 1 0,0 2 1 15,0 0 0-15,3 5-1 0,7-1 1 16,-3 4 0-16,7-1 2 0,-1-1-1 16,4 2-1-16,10-1 0 15,-2 1-1-15,4 0 2 0,-2-1-1 16,4 4-1-16,0 0 0 0,-2-1-1 0,-6 0 2 16,-2-5-1-16,-12 0 0 15,-1-3 0-15,-10-2 2 0,3-1-2 0,-5-2 0 16,-2 0 0-16,0 1 2 0,-5-1-1 0,-3 5 2 15,-8 0 5-15,-1 3-1 0,-12 2 1 16,0 2-1-16,-4 4 0 16,-4 2-1-16,-2 4-2 0,-7 3-2 0,-1-1-1 15,7 3-1-15,-7 0 1 0,6 0-1 16,3-1 1-16,5-4 0 0,-2-1-1 16,4-3 0-16,4-3-1 0,9-2 0 15,-3-4-4-15,13-2-5 0,-5-3-2 16,5-4 1-16,4-2-3 15,4-3-6-15,0-1-12 0,2-1-9 16,6 0-8-16,3-8 2 0,1-7 6 0,15-4-3 16,0-6-50-16,-5-3-92 0</inkml:trace>
  <inkml:trace contextRef="#ctx0" brushRef="#br0" timeOffset="-192096.25">14536 13900 37 0,'0'0'414'0,"0"0"-358"0,0 0-27 16,0 0 22-16,0 0 3 15,0 0-20-15,0 0-9 0,0 0-3 16,-2 9-1-16,0-7-5 0,0-2-5 0,-9 1-3 0,3 2-3 16,0-1-5-16,-4 1 0 15,-7 1 0-15,4 1 0 0,-3-1-2 16,3-3 1-16,-3 1 0 0,5-2 1 15,-1 0 0-15,6-2-1 0,-5-3 1 16,-1-2-1-16,5-1 0 0,-5-4-4 0,4 4 3 16,1-3 2-16,1 1 0 0,0 1 0 15,2-3 2-15,4 2 3 0,0-1 3 16,2 1 2 0,0 2 0-16,4 0-3 0,2 3-2 15,6-1-1-15,-3 2-2 16,5 2-1-16,5 2 1 0,1 0 0 15,-1 2 0-15,6 2 2 0,0 4-1 0,-3 2 1 16,-1 1-2-16,6 5 0 16,-9-1-1-16,1 4 0 0,-5 5 1 15,-1 1 0-15,-7 2-2 0,-6 0 1 0,-4 1 1 16,-11 5-2-16,-1-1-2 0,-13 3-1 16,2-3 3-16,-4-6 1 0,2-1-1 15,2-4 0-15,2 0-7 0,1-3 5 0,7-5 2 16,-1 1 0-16,7-6 1 0,-1-3-1 15,4-2 0-15,5-1 1 0,1-2 0 16,2 0 1-16,0 0 2 0,0 0 2 16,0 0-1-16,0 0-1 0,0 0 0 15,5-4 0-15,1 1 1 16,8-2 2-16,-3 2 0 0,11-2-4 0,-5 0 2 16,8 3 1-16,1 0-1 0,1 2-1 15,0 2 0-15,0 3-2 0,0 2 0 16,0 0 2-16,-6 2-3 15,-3-2 0-15,-3 1 0 0,-1-1-1 0,-6 0 0 0,1-2 0 16,-3 1-8-16,0-2-5 0,-4 2-6 16,2-1-4-16,-2-1-1 15,-2-1-13-15,2 0-16 0,-2-2-6 0,0-1-6 16,0 0-32-16,-2-4-34 0,0-4-121 16</inkml:trace>
  <inkml:trace contextRef="#ctx0" brushRef="#br0" timeOffset="-191701.5">14933 13485 147 0,'0'0'97'16,"0"0"-28"-16,0 0-10 0,0 0 11 15,0 0-1-15,0 0-9 16,0 0-7-16,0-9-7 0,0 8 0 0,0-1-1 16,0 2-5-16,0 0-4 0,0 0-7 0,0 0-4 15,0 0-8-15,2 4-4 0,0 1-2 0,4 2 0 16,-2 5 1-16,5 1-2 15,-3 6 0-15,-2 2-1 0,-2 1-2 0,-2 3-3 16,0 1-2-16,0 3 0 0,0-1-2 16,0 3 1-16,-2 0-1 0,-2-2 0 15,2 0-2-15,-2-3-13 0,2-5 4 16,-3-3-13-16,3-8-5 0,0-1-16 16,0-3-21-1,-2-3-38-15,2-3-10 0,0 0-72 0,2-6-148 16</inkml:trace>
  <inkml:trace contextRef="#ctx0" brushRef="#br0" timeOffset="-191320.96">15214 13530 488 0,'0'0'88'16,"0"0"-19"-16,0 0-4 0,0 0-2 0,0 0-17 31,0 0-15-31,0 0-4 0,0 0-8 0,0 0-5 0,29-21-5 0,-29 24-1 15,0 1-3-15,-2 3-2 0,-4 0 1 16,-3 5 0-16,-9 0-2 0,1 2-1 16,-8 2 0-16,1 4-1 0,1-1-2 15,2-2-1-15,-1 1 0 0,9-2-2 16,-3-3-1-16,5 0 0 0,3-2 2 31,4-4 1-31,0 1-1 0,-3-3 3 16,5-1 1-16,2 0-1 0,0-2 0 15,0 3 1-15,0-3 0 0,9 1 1 0,-5 2 1 16,4-1 2-16,-4 2 1 0,7 0 0 16,3-1 1-16,1 3-1 0,3 0-1 15,-3 2-4-15,3-1 0 0,-7 1 0 16,3-1 0-16,-6-1 0 0,-4-2 0 16,-2 0-5-16,-2 0-10 0,0 1-11 15,0-2-22-15,-2 2-25 0,0 1-24 16,-2 2-35-16,-2-2-97 0</inkml:trace>
  <inkml:trace contextRef="#ctx0" brushRef="#br0" timeOffset="-190751.27">15638 13866 561 0,'0'0'90'0,"0"0"-38"0,0 0-10 16,0 0 8-16,0 0-15 0,0 0-13 15,0 0-7-15,0 0 0 0,27 13-2 16,-19 3-2-16,0-1-1 0,0 5-2 15,-3 2-2-15,-1 1-3 0,-4 2 0 0,2-2-1 16,-2 5-2-16,0 3 0 16,0 2 1-16,-2 2-1 0,0-4 0 0,0-1 1 15,2-5-1-15,-2-2 1 0,-1-6-1 16,3-3 0-16,-2-4 0 0,2-3 0 16,-2-3-3-16,2-3-1 15,-2-1 1-15,2 0 2 0,0 0 1 0,-2 0 1 16,2 0 1-16,-4-4 0 0,0-4 0 15,0-4 2-15,0-7 2 0,0-2 1 16,-1-1 1-16,3-4 0 0,0-4-2 16,2-4 0-16,-2-5-3 0,8-1 2 15,-1-2-1-15,-3 4-1 0,4 1-3 0,0 5 1 16,4 6-1-16,-1 3 0 0,-5 9-2 16,2 5 1-16,0 4 0 0,2 3 0 15,1-2 1-15,-5 1-1 0,8-1-1 16,5 2 2-16,-3-1 0 0,5-1-3 15,-5-1-4-15,5 3-10 0,-9 0-7 16,1 2-3-16,-5 0-8 0,-4 0-15 16,-2 6-30-16,0 2-2 0,-8 3-22 0,-5 1-42 15,5-1-108-15</inkml:trace>
  <inkml:trace contextRef="#ctx0" brushRef="#br0" timeOffset="-190514">15516 14097 591 0,'0'0'92'0,"0"0"-55"0,0 0-3 0,0 0 15 16,0 0-12-16,0 0-9 0,0 0-9 15,54-13-1-15,-36 11-5 0,-5-1-4 16,9 2-3-16,-1-2-3 0,4 1-1 0,4 0-1 15,2 0-1-15,2-1-4 0,0-1-19 16,0-5-34-16,-2-5-44 0,0-7-70 16,-8 0-306-16</inkml:trace>
  <inkml:trace contextRef="#ctx0" brushRef="#br0" timeOffset="-189990.9">16628 13512 342 0,'0'0'70'0,"0"0"-24"0,0 0 2 16,0 0 16-16,0 0-12 0,0 0-11 0,0 0-5 15,0 0 3-15,-8-44-5 0,4 43-6 16,1-1-5-16,-3 2-6 0,0-1-1 16,0 1-1-16,0 0-3 0,-5 4-3 15,-3 6-2-15,-1 4-2 0,-3 6-3 16,3 5 0-16,-5 3 1 0,7 3 1 16,-5 2-3-16,3 2 1 0,3 0 2 15,1-1-2-15,5 2-2 0,-2-1 2 16,4 2-2-16,0 1 1 0,4-1 0 15,6 1 0-15,0 0-2 0,4-1 1 0,9-1 0 16,-5-4-1-16,9-1 0 0,-4-3 1 16,6-4-4-16,-3-3-5 0,-3-6-5 15,2-4-12-15,1-2-12 0,-1-6-26 16,2-3-19-16,2-2-15 0,-5-9-81 16</inkml:trace>
  <inkml:trace contextRef="#ctx0" brushRef="#br0" timeOffset="-189339.9">17110 13544 336 0,'0'0'91'15,"0"0"-48"-15,0 0 13 0,0 0 0 0,0 0-9 16,0 0-12-16,0 0-5 16,0 0 4-16,0 0-1 0,-17-43-9 0,19 44-7 15,0 6-4-15,4 1 3 0,3 4 1 16,-3 4-3-16,0 1 0 0,4 7-5 16,-3-2-1-16,-3 7-1 15,0 1-3-15,-4 4-2 0,0 5-1 0,0 2 0 16,-4 3-1-16,2 1 1 0,0-5-1 0,-1-3 0 15,3-7-6-15,0-5 1 16,3-5 2-16,-1-5 0 0,0-1 0 16,0-6 1-16,0-5 0 0,-2 0 1 15,0-3 1-15,0 0 1 0,0 0 0 0,0-8-1 16,-2-1 1-16,0-2-1 0,2-1 0 16,-2-4-1-16,2-1 1 0,0-2 0 15,0-2 0-15,2-2 0 0,0-2 0 16,2 0 0-16,2 0 0 0,0 0 0 0,5 5 0 15,-3 7 0-15,-2 1 0 0,-2 7 0 16,0 1 0-16,5 1 3 0,-3 3-1 16,0 0-1-1,2 0 0-15,7 1 0 0,-5 5 0 0,3 2 1 0,5-1 0 16,-5 1 0-16,5 3 1 0,-3 1 1 16,5 3 1-1,-7 0 1-15,3 3 0 0,-5 1 0 0,-3 1 0 0,2 0-2 0,-2-2 2 16,-6-1-2-16,3 2-3 15,-5-2 0-15,0 2 0 16,-5-4-1-16,3 2 1 0,-2-2-1 16,0 0-2-16,2-3-3 0,0 0-4 0,2-4-3 0,0-1-4 15,0-2-6-15,4-1-3 0,-2-1-9 16,4-2-25-16,-1-1-13 0,3-3-11 16,4-7-68-16,-1-3-105 15</inkml:trace>
  <inkml:trace contextRef="#ctx0" brushRef="#br0" timeOffset="-189072.68">17895 13909 462 0,'0'0'241'0,"0"0"-195"0,0 0-23 16,0 0 8-16,0 0-4 0,0 0 1 0,0 0-13 0,0 0 0 0,-8 9 1 15,8-9-2-15,2 0-2 0,4 0-1 0,-2 0-3 16,2 0-2-16,5 0-2 31,3-1-2-31,3 1 0 0,10 0-1 0,2 0-1 16,6-1 0-16,2 1 0 16,6 1 0-16,1 0-1 0,-1-1-13 15,-2-1-18-15,-1 1-27 0,-5-8-62 0,-8-9-69 16,-9-7-351-16</inkml:trace>
  <inkml:trace contextRef="#ctx0" brushRef="#br0" timeOffset="-186021.13">19005 13634 314 0,'0'0'19'16,"0"0"44"-16,0 0-21 0,0 0 8 0,0 0 1 15,0 0-23-15,0 0-8 0,0 0-3 16,21-18-2-16,-19 18-2 0,0 0-5 15,0 0 2-15,0 2 1 0,0 0 1 16,2 1-1-16,-2-1 0 0,-2 1 0 16,0 1 0-16,0-2-2 0,0 3-4 15,0-1 0-15,-6 1 0 0,2 0 0 16,-4-1 0-16,-5 1 0 0,-1-1-2 16,-3-1 0-16,3-1-1 0,-5-2 0 15,3 0-1-15,-1-1 0 0,3-2 0 16,-3 0-1-16,5-2 0 0,1 4-1 0,-1-5 1 15,4 0-1-15,2 1 1 0,1-2-1 16,1 2 1-16,0-3 3 0,0 1 0 16,2 1 0-16,2-3 0 0,0 0 0 15,0-1-2-15,0 3 1 16,2 0 1-16,4 1-1 0,-2 1-1 0,0 1-1 16,1-1 0-16,3 1 2 0,2-1-2 15,3 0 0-15,1 5 0 0,5-2 0 16,1 2 1-16,1 2-1 15,4 4 1-15,-4 3 0 0,-1 2 0 0,-1 2-1 16,-9 0 0-16,0 4-1 0,-1 0 0 16,-7 2-1-16,-2 3 2 0,-11 2-5 15,1 2 0-15,-4 3-3 0,-7-2-1 0,0-1 0 16,-1-2 5-16,-3-1-1 0,2-2 5 16,2-1-1-16,-1-4 1 0,3 1 1 15,5 0-1-15,1-1-1 0,-3-3 1 16,7-2 0-16,-3-3 0 0,8-2 0 15,-2-3 0-15,4-3 2 0,2 0-2 16,0 0 5-16,0 0 4 0,0-2 2 16,0 0-1-16,4-3 3 0,0 3-2 15,4-5-1-15,2 1-4 0,3-1-1 16,3 2 0-16,3 0 1 0,2-1-3 0,5 3 1 16,1 1 0-16,0 2 0 0,4 0-3 15,-6 2 0-15,2 3-1 0,-4 0 0 16,-9 0-1-16,1-2-6 0,-1 0-14 15,-8-2-13-15,0 2-16 0,-1-3-4 16,-5-2-8-16,2 0-45 0,2-5-61 16,-2 1-183-16</inkml:trace>
  <inkml:trace contextRef="#ctx0" brushRef="#br0" timeOffset="-185717.73">19330 13580 533 0,'0'0'47'0,"0"0"7"0,0 0-19 16,4-51 17-16,0 48 0 0,-4 0-21 15,0 2-10-15,0 1-2 0,0 0 0 16,0 0-5-16,0 0-7 0,0 0 0 16,2 1-4-16,-2 8 0 0,4 1-1 15,-2 2 1-15,-2 4 0 0,6 1 0 16,-1 3 0-16,-1 1-2 15,0 0 0-15,-2 3-1 0,2 1 1 0,-4-2-1 16,0 3 1-16,2 0-1 0,-2-1 0 16,0-2 0-16,0-3-6 0,0-4-6 0,2-3-8 15,-2-4-18-15,0-5-20 0,0-4-19 16,-2 0-11-16,-4-1-49 0,2-2-89 16</inkml:trace>
  <inkml:trace contextRef="#ctx0" brushRef="#br0" timeOffset="-185292">19526 13653 484 0,'0'0'75'0,"0"0"-2"0,0 0-25 0,17-55 16 15,-15 52-7-15,-2-1-23 0,0 4-14 16,0 0-4-16,0 0-2 0,0 0-6 0,0 2-5 16,-2 2-3-16,-3 1 0 0,-1 4-2 15,0 1 1-15,-2 2 1 0,-5 0 1 16,1 2-1-16,-3 0 2 0,-1 3-1 15,-3-2-1-15,3 3-2 0,-5 2-1 16,5-5 2-16,-3 2-4 0,2-4 2 16,3 1 1-16,4-4 2 15,3-4 0-15,5-2 0 0,0-1 0 0,2-3 0 16,0 2-1-16,0-1 0 0,2 1 1 16,3 1 2-16,-1 1 2 0,4 0 2 0,0 0 1 15,7 2 1-15,1 0-1 0,3 0 0 16,1 2-1-16,1 0 0 0,2 2 0 15,0-1-1-15,-3 0-1 0,3 0-3 16,-6 0 2-16,-3-1-3 0,-6 0 1 16,1-3-1-16,-5-1 1 0,0-2-1 15,-4 1 0-15,2 0 0 16,-2 0-1-16,0 0 1 0,0 0-1 0,0-1-4 16,0 1-2-16,-2-3-3 0,-2 2-3 15,0-1-4-15,-5-1-8 0,3 0-13 16,0-3-29-1,-4-1-18-15,-1 0-12 0,5-3-51 16,0 1-92-16</inkml:trace>
  <inkml:trace contextRef="#ctx0" brushRef="#br0" timeOffset="-184773.19">19681 13323 16 0,'0'0'418'0,"0"0"-337"0,0 0-26 16,0 0 2-16,0 0-2 0,0 0-3 15,0 0-12-15,0 0-7 0,6-12-7 16,-4 12-4-16,0 0-5 0,3 4-1 15,1-1-3-15,2 2-1 0,4 3 2 16,1 1 0-16,1 2-1 0,1 2-1 16,7 1 1-16,-5 4-2 0,4-1-5 15,-5 5 1-15,3 2-3 0,1 2 0 16,-3 0 0-16,2 3-1 0,-5-1 2 16,3 1-5-16,-7 0 0 0,-4 2 0 15,0 2 0-15,-6 3 0 0,-8 1 0 16,-6 2 0-16,-9 3 0 0,-8-1 0 0,-8 4 0 15,-11-3 0-15,-4 2-24 0,-4-2-23 16,-6-3-2-16,-2-2-41 0,-2-7-81 16,2-11-233-16</inkml:trace>
  <inkml:trace contextRef="#ctx0" brushRef="#br0" timeOffset="-182758.55">27588 6542 214 0,'0'0'220'15,"0"0"-162"-15,0 0-11 0,0 0-3 0,0 0 0 0,0 0-25 0,0 0-10 16,6-7-3 0,-4 15 0-16,4 2 2 0,0 7 3 0,7 4 2 0,-5 6 0 15,-4 9-1-15,0 3-2 0,-2 4-4 16,1 0-3-1,-3 3 2-15,-7 0-2 0,5-3 1 0,-2-3-2 0,-4-4 2 16,4-4-2 0,-2-6-1-16,6-2 0 0,0-4 0 15,0-5-1-15,0 0 1 0,2-3 0 16,-2-4 0-16,4-4-1 0,-4-1 0 16,0-2 1-16,0-1 1 0,0 0 1 15,0 0 4-15,0-5 12 0,0-2 11 16,-6-5-7-16,-1-6-7 0,3-1-2 15,0-6-2-15,-4-4-3 0,-3-3 0 16,3-8-4-16,2-4 1 0,0-5-4 16,2-3 2-16,-3-5 2 0,5 2-5 0,2 2 2 15,-2 4-2-15,2 4 0 0,0 8 0 16,2 1-1-16,7 6-1 16,-3 8 1-16,-2 1 0 0,2 6-1 0,2 5 1 15,5-1-1-15,-3 4 0 0,1 1 0 16,7 3 1-16,-5 3-1 0,7 5-1 15,1 7 0-15,-5 5-1 0,7 6 0 16,-8 5-11-16,3 7-13 0,-10 3-15 16,-3 2-19-16,-5 4-29 0,-2-1-23 15,-11-4-81-15,-8-7-115 0</inkml:trace>
  <inkml:trace contextRef="#ctx0" brushRef="#br0" timeOffset="-182568.78">27437 6912 261 0,'0'0'264'0,"0"0"-231"16,0 0-13-16,27-54 26 0,-13 41 2 15,7-1-20-15,4 1-5 0,2 1 2 16,-1-1-7-16,5 2-8 0,3 0-5 16,-1 3-4-16,2 1 0 0,6-1-1 0,-2 2-2 15,-1 3-13-15,1 0-40 0,2 0-31 16,1 2-74-16,-11-1-77 15</inkml:trace>
  <inkml:trace contextRef="#ctx0" brushRef="#br0" timeOffset="-182237.59">28473 6599 573 0,'0'0'2'16,"0"0"-2"-16,0 0 8 0,0 0 34 0,0 0-17 15,-29-53-5-15,14 45 10 0,3 0-2 16,-7 0-8-16,9 3-4 16,-9 0-1-16,5 2-2 0,-7 3-3 0,7 0 0 15,-7 2-1-15,4 7-3 0,-3 3-3 16,-3 2-1-16,4 5-2 0,-3 3 1 16,3 5-1-16,0 1 1 0,7 5-1 15,-5 3-1-15,11 1 1 0,0 3-1 16,2-1 1-16,4-1 0 0,2 0 0 15,6 0 0-15,3-2 0 0,7-2 0 16,-1-2-4-16,3-4-6 0,3-4-13 0,0-5-12 16,2-2-3-16,2-6 0 0,-1-6-4 15,3-5-24-15,-4-2-34 0,2-10-43 16,0-1-114-16</inkml:trace>
  <inkml:trace contextRef="#ctx0" brushRef="#br0" timeOffset="-181862.53">28774 6727 447 0,'0'0'35'15,"0"0"16"-15,0 0 20 0,0 0-2 0,0 0-24 0,0 0-4 16,0 0-5-16,0 0-10 16,-37-50-11-16,29 49-5 0,-2 1-5 0,-7 1-2 15,2 6-2-15,3 2-1 0,-7 5 0 16,1 2-1-16,1 1 0 0,5 6 0 15,-7 3 1-15,7-1 0 0,-3 4 0 16,9-1 0-16,4-2-1 0,2-1 0 16,0-2-5-16,6-4 1 0,3-2 0 15,5-5 4-15,-4-2-2 0,11-3 2 16,-4-7-1-16,5 0 2 16,1-6 0-16,0-6 2 0,4-3-2 15,-2-2 1-15,-9 0 1 0,1-2 0 16,-9-1 1-16,-6-5 1 0,0 0 0 0,-2-5-1 15,-4-2 1-15,-6-3-2 0,-9 1-1 16,7 5 0-16,-11 7-1 0,8 6-1 16,-5 7-4-16,9 5-7 0,-1 2-17 0,2 2-36 15,3 2-19-15,-1 4-54 0,-2-1-102 16</inkml:trace>
  <inkml:trace contextRef="#ctx0" brushRef="#br0" timeOffset="-181544.04">28865 6481 493 0,'0'0'44'0,"0"0"-8"0,0 0 29 15,0 0 5 1,0 0-25-16,0 0-14 0,0 0 6 0,0 0-4 0,-12-14-10 15,12 14-8-15,0 0-5 0,6 3-5 0,4 4-4 16,7 1 1-16,8 6 1 0,-3 2 3 16,5 4-1-16,-2 4-3 0,6 3 2 15,-6 4-3-15,-6 6 1 0,-5 2-2 16,-8 7-1 0,-4 2 1-16,-12 2-2 0,-7 1-7 0,-3-5-13 0,1-5-11 15,-1-6 1-15,1-3-17 0,-2-3-10 16,7-5-3-16,-1-4 0 0,7-3-17 15,0-4-15-15,-1-4-40 0,5-3-106 16</inkml:trace>
  <inkml:trace contextRef="#ctx0" brushRef="#br0" timeOffset="-181297.33">29428 6792 621 0,'0'0'50'0,"0"0"-11"0,0 0 26 0,0 0-2 15,0 0-39-15,0 0-13 0,0 0-2 16,0 0 2-16,0 0-4 0,4-10-6 16,8 8-1-16,-2 0 0 0,7-1 0 0,2-1 0 15,-3 3-1-15,-4-2-2 0,-3 3-28 16,1 0-23-16,-8 5-38 15,-2 1-24-15,-4 1-92 0</inkml:trace>
  <inkml:trace contextRef="#ctx0" brushRef="#br0" timeOffset="-181135.12">29392 6988 569 0,'0'0'111'15,"0"0"-71"1,0 0-12-16,0 0 32 0,0 0-22 15,0 0-26-15,0 0-3 0,56 3 8 16,-29-10-8-16,4-5-5 0,6 2-4 16,3 1-1-16,5 2-25 0,3 1-51 15,-11 0-56-15,-4-3-110 16</inkml:trace>
  <inkml:trace contextRef="#ctx0" brushRef="#br0" timeOffset="-174686.94">30538 6758 59 0,'0'0'107'0,"0"0"-36"0,0 0 19 16,0 0-4-16,0 0 4 15,0 0-18-15,29-59-12 0,-27 48-13 0,0 0 1 0,2-1-3 16,-4 1-7-16,2 2-6 0,-2 0-5 16,0 2-5-16,0 3-1 0,0 2-2 15,0 0-1-15,0 2-5 0,0 0-2 16,2 0-6-16,-2 0-4 0,0 0-1 15,0 2 0-15,2 2-1 0,2 4 0 16,-4 6 0-16,8 2 1 0,-1 7 0 16,-3 4 1-16,2 7-1 0,-2 6 0 15,2 3 1-15,5 2 0 0,-5 0 1 16,4-1-2-16,0-1 1 0,3-3-1 16,-5-4 1-16,-2-1-1 0,-4-7-23 15,-2-1-35-15,-8-3-57 16,-13-5-99-16,-3-4-332 0</inkml:trace>
  <inkml:trace contextRef="#ctx0" brushRef="#br0" timeOffset="-173913.95">27666 7714 323 0,'0'0'94'0,"0"0"-34"16,0 0-12-16,0 0 21 0,0 0-16 16,0 0-19-16,0 0-4 0,0 0-9 0,13 25-1 15,-5-7 4-15,0 5 0 0,-4 4-7 16,3 5-4-16,-1 1-2 0,0 8-1 31,-2-2-3-31,-2 2-4 0,-2 1 0 0,0-2 0 16,-4-4-1-16,-4-3-1 15,4-5 0-15,-3-5 1 0,7-5 0 16,-2-7-1-16,2-5-1 0,0-3 0 16,0-1 0-16,-2-2 1 0,0 0 1 0,2-2 3 15,0-8 12-15,-6-3 4 16,0-9-10-16,-7-2-7 0,5-2-1 15,-2-5-3-15,-7-2 1 0,9-9 0 16,-6-3 0-16,3-6-1 0,5-3-2 0,4-1 2 16,0 4 0-16,0 3 1 0,2 7 0 15,2 4 0-15,2 9 0 0,0 8 0 16,2 5-1-16,7 5 0 0,-3 4-2 16,0 0 1-16,13 2-1 0,-2 2 2 15,2 2-2-15,3 0 1 0,3 11-2 16,-4 2 2-16,-6 3-25 0,2 4-11 0,-15 4-15 15,0 2-25-15,-6 3-24 0,-6-1-61 16,-9-5-133-16</inkml:trace>
  <inkml:trace contextRef="#ctx0" brushRef="#br0" timeOffset="-173740.81">27375 8017 272 0,'0'0'301'0,"0"0"-247"16,0 0-20-16,0 0 6 0,0 0 18 0,0 0-22 15,0 0-11-15,0 0-5 16,68-42-5-16,-33 26-5 0,9 0-4 0,-3 0-3 16,-2 4-1-16,9 1-1 15,-9 3 0-15,-2 2-1 0,-2-1-26 16,1 0-50-16,-3-1-34 0,-2-5-56 16,-9 0-199-16</inkml:trace>
  <inkml:trace contextRef="#ctx0" brushRef="#br0" timeOffset="-173424.35">28249 7599 531 0,'0'0'60'0,"0"0"-10"16,0 0 21-16,0 0-1 0,9-53-27 15,-9 46-12-15,-5 0-4 0,1 1-7 16,-6 1-5-16,2 4-3 0,-1-1 3 15,-7 2-8-15,1 2-2 0,-5 1-5 16,3 5 1-16,-6 6-1 0,5 1 0 16,-3 5-1-16,3 5 1 0,3 4 0 0,-1 1-2 15,3 3 1-15,3 2 1 16,-3-1 0-16,11 2-1 0,0 1 1 0,2-2 0 16,6 4 0-16,7-2-1 15,-3 0 1-15,9-3 0 0,-5-4-1 16,13-2-13-16,-4-6-12 0,0-1-13 0,4-5-20 15,4-7-31-15,-3-3-15 0,1-5-38 16,-10-2-78-16</inkml:trace>
  <inkml:trace contextRef="#ctx0" brushRef="#br0" timeOffset="-173172.67">28462 7774 581 0,'0'0'28'0,"0"0"27"0,2-51 9 15,0 48 18-15,-4-2-31 0,2 5-19 16,0 0-11-16,0 0-5 0,2 6-10 16,-2 1-4-16,2 4 0 0,0 4-2 15,1 6 4-15,1 2 3 0,-2 2-5 16,-2 1 2-16,0 1-3 0,2 0 0 16,0 2-1-16,2-1 1 0,-2-1-1 0,4-2-3 15,-2-5-18-15,3-1-9 0,1-5-22 31,-2-3-25-31,-2-5-35 0,0-6-44 0,0 0-129 0</inkml:trace>
  <inkml:trace contextRef="#ctx0" brushRef="#br0" timeOffset="-172826.94">28719 7639 449 0,'0'0'90'0,"0"0"-56"16,0 0 7-16,0 0 24 0,0 0-13 0,-7-56-22 15,5 50-4-15,0 0 4 0,2 5-9 16,0-1-6-16,0 2-1 0,0 0-4 16,0 0-4-16,0 0-5 0,4 6-1 15,5 0 0-15,-1 6 0 0,10 0 1 16,-1 6 3-16,6 6 3 0,-1 1 0 15,-1 7 0-15,2 1-1 0,-2 6-3 16,-9 6 0-16,-6-1-1 0,-6 7-2 16,-6 0 2-16,-13 0 0 15,1-2 0-15,-9-4-1 0,0-2-1 0,8-5-5 16,-3 0-17-16,3-4-6 0,9-5-21 16,4-4-30-16,-1-5-28 0,3-7-68 15,0-4-140-15</inkml:trace>
  <inkml:trace contextRef="#ctx0" brushRef="#br0" timeOffset="-172559.46">29733 8018 528 0,'0'0'168'0,"0"0"-160"0,0 0-3 0,0 0 21 0,0 0 20 0,0 0-32 16,0 0-1-16,0 0 7 0,-35 3-7 16,35-4-7-16,0 0-3 0,0 0-3 15,0 1 0-15,7 0-2 0,5 1 0 16,7 1 0-16,1-1 2 0,9 1 0 16,0-1 0-16,2-1 0 15,-6 4-1-15,-7-1-25 0,3 4-21 0,-8 0-26 16,-5-2-30-16,-6 1-66 0,-2-1-192 0</inkml:trace>
  <inkml:trace contextRef="#ctx0" brushRef="#br0" timeOffset="-172386.89">29574 8214 669 0,'0'0'49'0,"0"0"-18"0,0 0 0 0,0 0 3 15,0 0-22 1,0 0-6-16,0 0 7 0,0 0 5 0,71 3-4 0,-36-3-7 15,0 0-5-15,6-2-1 0,3 1-1 16,-9 1-4-16,-4 0-31 0,-6 3-28 16,-3 3-26-1,-5-4-43-15,-7-2-115 0</inkml:trace>
  <inkml:trace contextRef="#ctx0" brushRef="#br0" timeOffset="-170196.14">30730 7754 384 0,'0'0'30'0,"0"0"9"16,0 0 6-16,60-56 21 16,-50 46-12-16,-2 1-11 0,-1 4 1 15,-3 0 1-15,0 2-8 0,-4 3-9 16,2-1-13-16,-2 1-6 0,2 0-5 16,-2 1-3-16,4 6-1 0,-2 1 1 15,0 3 0-15,2 4-1 0,-2-2 1 0,-2 3 0 16,0 1 1-16,-6-1 0 0,-2 0 0 15,-4-1 0-15,-1 0 1 0,-5-2 0 16,1-2 1-16,-6 0-2 0,-4-4 0 31,1 0 1-31,-5-6-1 0,-3-1-1 16,-5-1 0-16,4-6 2 0,2-1-3 0,10-2 1 16,3 1-1-16,9 1 2 0,5 0-1 15,6-1-1-15,0 0-1 0,2-4 1 16,4-1 0-16,5-4 2 0,3 0 1 0,1 3 1 0,3 1-2 0,1 7 1 15,1 0-2 1,-1 3 1-16,2 2-2 0,-5 2 1 16,7 1 2-16,2 6-2 0,-7 3 1 0,5 4-2 15,-4 3 1-15,-9 4 0 16,-2 7-1-16,-6 1 1 0,-4 7 1 0,-10 6 0 16,-11 1-1-1,-4 3 1-15,-6-2-1 0,0-4 1 16,0-4-1-16,0-5 0 0,6-6 1 15,6-6-1-15,9-4 0 0,4-4-1 0,2-5 0 16,4 0-1-16,2-3 1 0,0-2-1 16,2-1 1-16,6 0 2 0,10 0 8 15,11-4 9-15,11-5 5 0,11-3-3 16,9-5-7-16,6 1-5 0,7-3-9 16,-5-2 0-16,-2 2 0 0,0 0 0 15,-10-1-22-15,-12-3-72 0,-20-1-125 16</inkml:trace>
  <inkml:trace contextRef="#ctx0" brushRef="#br0" timeOffset="-128681.52">8287 15326 54 0,'0'0'108'16,"0"0"-48"-16,0 0 7 16,0 0-8-16,0 0-8 0,0 0 6 0,0 0 0 0,0 0-7 15,0 1 0-15,0-1-7 0,0 0-3 16,0 0 2-16,0 0-1 0,0 0-5 15,0 0-11-15,0 0-2 16,0 0-7-16,2 5-4 0,2 8-6 0,0 10-2 16,3 8-1-16,-3 6 2 15,0 5-2-15,-4 1 0 0,0 2-2 0,0 0 1 32,2-2-2-32,-4-2 0 0,2-7 0 15,0-5-14-15,6-6-18 0,-2-6-26 16,2-7-36-16,3-7-34 0,-5-3-99 15</inkml:trace>
  <inkml:trace contextRef="#ctx0" brushRef="#br0" timeOffset="-128513">8494 15137 613 0,'0'0'85'0,"0"0"-12"16,0 0-24-16,0 0-31 0,0 0-14 15,0 0-4-15,0 0-1 0,0 0-4 0,0 0-19 16,0 22-20-16,4-4-19 0,0 0-9 16,0 5-66-16,-2-1-85 0</inkml:trace>
  <inkml:trace contextRef="#ctx0" brushRef="#br0" timeOffset="-128146">8725 15566 180 0,'0'0'351'16,"0"0"-242"-16,0 0-25 0,0 0-16 16,0 0-18-16,0 0-17 0,0 0-13 15,0 0-6-15,0 0-3 0,0 0-3 16,0-6-5-16,0 15-2 0,0 8 0 16,4 2-1-16,-1 6 3 0,-3 3-2 0,0 2-1 15,0 1 2-15,0-2-2 0,0-1-5 16,0-4-1-16,0-4 2 15,0-3 0-15,2-8-3 0,-2 0-2 0,2-5-2 16,0-2 1-16,-2-1 3 16,0-1 3-16,0 0 3 0,0-1 1 0,-2-10 1 15,-2-3 0-15,-3-10 0 0,3-4 0 16,-2-5-1-16,0-8-2 0,0-2 2 16,1-8-1-16,1-2 1 0,2-1-3 15,2 2 3-15,2 6 0 0,5 12-2 0,1 8 1 16,-2 12-6-16,-4 3-6 15,2 5-2-15,0 4-14 0,0 0-28 0,1 3-20 16,1 4-17-16,-6 3-37 0,0 2-74 16</inkml:trace>
  <inkml:trace contextRef="#ctx0" brushRef="#br0" timeOffset="-127962.84">8502 15698 456 0,'0'0'45'0,"0"0"27"0,0 0-42 16,0 0-16-16,0 0 13 0,0 0 3 0,0 0-11 16,66-17-4-16,-37 2 3 0,6 0-8 15,5-2-7-15,3 1-3 16,0 0-3-16,3 1-76 0,-1 0-71 0,-5-3-174 16</inkml:trace>
  <inkml:trace contextRef="#ctx0" brushRef="#br0" timeOffset="-127529.7">9445 15344 459 0,'0'0'150'0,"0"0"-104"15,0 0 7-15,0 0-1 0,0 0-10 0,0 0-17 16,0 0-5-16,0 0-5 0,0 0-3 15,-42 32-5-15,42-10-3 0,9 7-1 16,-5 5 0-16,4 4 3 0,0 3-2 16,1-1-2-16,-5 3-2 0,2 0 2 15,0-2-2-15,-4-1 0 0,0-7-2 16,-2-7-6-16,4-5-4 0,-4-8-5 16,0-4-2-16,0-5 1 0,0-2 3 15,0-2 1-15,0 0 7 0,2-2 6 0,-2-5 1 16,0-2 1-16,2-7 1 15,3-5 5-15,-1-4 1 0,4-6-4 0,4-4-1 16,1 1 3-16,-1 0 3 16,1 9-4-16,-3 9-1 0,-2 7-3 0,-2 8 0 15,1-1 3-15,-1 2-1 0,2 5 1 16,2 4 0-16,1 5-3 0,-1 5 2 16,3 3-2-16,-5 6 2 0,0 1-1 15,-2 5-2-15,3 1-2 0,-1 2-5 16,-2-1-4-16,0-4-18 0,0-4-7 0,3-4-20 15,1-6-13-15,0-4-32 0,5-7-54 16,-1-4-105-16</inkml:trace>
  <inkml:trace contextRef="#ctx0" brushRef="#br0" timeOffset="-127326.4">10210 15559 647 0,'0'0'76'0,"0"0"-5"0,0 0-32 16,0 0-17-16,0 0-12 0,0 0-1 16,0 0 1-16,-3 59 5 15,3-34-5-15,0 4-4 0,0 3-1 0,0 2-4 16,-4 1 2-16,4-3-3 16,-6-3 0-16,4-2-16 0,0-7-19 0,-4-4-31 15,-2-6-61-15,-3-6-74 0,-1-4-208 16</inkml:trace>
  <inkml:trace contextRef="#ctx0" brushRef="#br0" timeOffset="-127160.91">10137 15483 601 0,'0'0'68'16,"0"0"-19"-16,0 0-17 0,0 0-10 0,0 0-17 15,0 0-4-15,0 0-1 0,0 0-4 16,0 0 2-16,0-1-36 0,2 17-27 15,0-3-23-15,0 0-71 0,-2-2-135 16</inkml:trace>
  <inkml:trace contextRef="#ctx0" brushRef="#br0" timeOffset="-126823.34">10571 15548 403 0,'0'0'112'0,"0"0"6"15,19-64-38-15,-17 44-19 0,0 9-20 0,-2 3-16 16,0 2-10-16,-8 3 6 0,-1 3-3 16,-1 0-10-16,-4 0-6 0,-3 9-2 15,1 4 0-15,-3 5-4 0,-2 2 3 16,7 3-2-16,-3-1 1 0,7 0 1 16,2 1 1-16,4-4-2 0,4-4 2 15,0 3-2 1,2-3 2-16,4 1 0 0,2-3-1 0,2 0 1 0,5 3 0 15,-1 0 0-15,3 4 0 0,-1-2 1 16,3 3 2-16,0-1 0 0,-1 2 0 0,-5-5 0 16,-5-3 1-16,-6-1 2 15,-2-1-4-15,-4 0 1 0,-11 4-1 0,-1 1 0 16,-9 2-2-16,-4-1-2 16,-4-2-11-16,2-4-5 0,-2-4-25 0,4-2-39 15,4-4-37-15,9-2-51 0,5-2-94 16</inkml:trace>
  <inkml:trace contextRef="#ctx0" brushRef="#br0" timeOffset="-126035.81">11214 15518 174 0,'0'0'483'0,"0"0"-441"16,0 0 19-16,-54-31-16 0,50 31-15 16,-4 0-15-16,4 6-7 0,-2 5-2 0,-3 3-1 15,5 8-5-15,0 3 2 0,-4 1-2 16,4 1 3-16,4-5 0 0,0-3-2 16,0-2-1-16,6-2 1 15,2-2-1-15,3-5 0 0,3 0-1 0,3-4 1 16,7-3 0-16,-3-1-1 0,6-5 0 15,2-4 0-15,0-2-2 0,-2-6 0 16,-5 0-4-16,-5-1 1 0,-5 1 0 16,-6 0 3-16,1-2 2 0,-7 1 1 15,-2 2 1-15,-9-1-1 0,3 7 1 16,0 1 2-16,2 3 9 0,-5 5 4 16,-1 1-9-16,6 2 4 0,-9 7-3 15,1 5-6-15,-1 5-1 0,3 2-1 16,4 4 0-16,1 3-1 0,-1 0 0 0,6 0 2 15,2-4-2-15,0 0 1 0,2-2-1 16,8-1 0-16,-1-2-2 16,1-2-2-16,7 0 0 0,-1-3-2 0,3-2-12 15,-3-2 6-15,5-6-7 0,-3-4-20 16,1-3-9-16,4-11-7 0,-2-5 7 16,-1-6-13-16,7-1-28 0,2-2-21 15,-4-2-44-15,2 0 15 0,-5 1 94 16,7-2 46-16,-12-1 99 0,1-1 47 0,-3 2-27 15,-1 7-2-15,-9 5-5 16,-3 10-54-16,-2 0 4 0,0 8-7 0,0 0-10 16,0 0-13-16,0 1-13 15,4 6-12-15,-2 9-5 0,2 5-1 0,0 2 1 16,4 6 1-16,-1 1 1 0,-1 4-1 16,4 2 1-16,3-3-4 0,-5 2 1 15,4-3-1-15,3-4 1 0,-9-4-1 16,6-3 0-16,-1-7 0 0,-5-3 0 15,-4-4-1-15,0-3-2 0,0-3-6 16,2-2-1-16,2-6 3 0,7-7 5 16,-5-5 2-16,9-5 0 0,-1-6 0 15,1-5 0-15,-1-5-1 0,3-7 1 0,-1-4 0 16,1-1 0-16,-9 4 0 16,5 7 1-16,-5 11 0 0,-6 13-2 0,-2 6 2 15,-2 9-2-15,0 1-1 0,-2 2-12 16,-8 8-14-16,0 6-23 0,-1 8-30 15,-5 4-6-15,1 0-31 0,1-2-32 16,3-6-170-16</inkml:trace>
  <inkml:trace contextRef="#ctx0" brushRef="#br0" timeOffset="-125657.77">12219 15546 684 0,'0'0'75'15,"0"0"-20"-15,0 0-18 0,0 0-12 16,0 0-9-16,0 0-10 0,0 0-5 16,0 0 0-16,-27-26-2 0,31 36 0 15,0 0 1-15,2 4 1 0,3-3 0 16,-7-1-1-16,2 1 0 0,-2-4-2 16,4 0-8-16,2-2-3 0,3-1 2 15,-5 0 1-15,6-3 0 0,5-1 3 16,-5 0 6-16,7-7 0 0,-5-3 1 0,5-3 0 15,-9-3 0-15,1 0 2 16,-3-3-2-16,-4 1 0 0,-4-3 3 0,-8-1 0 16,-1 3 1-16,-1 4 1 0,4 4 8 15,-11 6-8-15,5 3 6 16,-5 2-1-16,1 7-6 16,-5 11-4-16,5 4 0 0,-7 4 0 0,11 4-1 0,-5 0 0 15,9-1 1-15,4-1 0 0,4-4 0 16,2-1-2-16,6-4 0 0,4-2-7 0,3-1-4 15,-1-2-7-15,3-2-10 16,-1-4-32-16,-1-3-47 0,-1-4 21 0,5-2-98 16</inkml:trace>
  <inkml:trace contextRef="#ctx0" brushRef="#br0" timeOffset="-125217.63">12698 15444 533 0,'0'0'88'0,"0"0"-8"0,0 0-9 16,-55-28-14-16,44 27-20 0,5 1-16 16,2 0-7-16,0 0-5 0,4 0-2 0,-2 0 0 15,2 1-5-15,-2 5-2 0,2 2 1 16,0 7-1-16,2 1 0 0,0 3 0 16,2 2 1-16,0 1-1 0,0 1 1 15,-2 0-1-15,0 1 1 16,-2-1-1-16,0 1-1 0,-4 0-6 0,2-3-8 15,-2-2 0-15,2-3 1 0,-2-5-4 16,4-3 16-16,0-3 2 0,0-2 0 16,0-3 0-16,0 0 1 0,0 0-1 15,0 0 4-15,0 0 4 0,0 0-3 16,0-3 3-16,0-4 0 0,0-3-3 16,6-7-1-16,4-1 1 0,3-8-2 0,-1-3 0 15,9-2 1-15,-3-2-2 16,1 7 0-16,6 7 0 0,-11 6 0 0,1 7-2 15,-5 4 0-15,-8 2 0 16,4 1 2-16,0 4-2 0,3 5 1 0,-3 3 0 16,-2 3 0-16,-2 7 0 0,-2 2-1 15,0 1 0 1,0 1-4-16,-2 0-9 0,0-2-14 0,0-1-22 0,-4-7-40 16,0-2-32-16,3-8-112 0</inkml:trace>
  <inkml:trace contextRef="#ctx0" brushRef="#br0" timeOffset="-124352.08">13436 15669 319 0,'0'0'159'16,"0"0"-64"-16,0 0-31 0,0 0 2 0,0 0 0 16,0 0-7-16,0-7-17 0,0 7-13 15,0 1-8-15,0 0-3 0,-2-1-2 16,2 0-3-16,-2 2 0 0,2-2-3 15,0 2-4-15,-4 3-5 0,4 1 0 16,-2 2 0-16,-2 3 0 0,0 7-1 16,-3 1-2-16,7 4-8 0,-10 2-12 15,0 3-9-15,2 1-7 0,3 1-24 0,-1-3-32 16,0 2-20-16,2-4-67 16,0-4-128-16</inkml:trace>
  <inkml:trace contextRef="#ctx0" brushRef="#br0" timeOffset="-124196.95">13339 16092 528 0,'0'0'106'0,"0"0"-19"16,0 0-32-16,0 0-6 0,0 0-11 15,0 0-17-15,0 0-16 0,0 0-3 16,0 0-2-16,0-6 0 0,2 6 0 16,-2 0 0-16,4 0-4 0,-4 2-33 15,2-1-26-15,3 0-29 0,-1-1-28 16,-4 0-88-16</inkml:trace>
  <inkml:trace contextRef="#ctx0" brushRef="#br0" timeOffset="-123078.47">14937 15358 198 0,'0'0'112'0,"0"0"-48"16,0 0-2-16,0 0-7 0,0 0-2 0,2-57-9 0,0 50-10 16,0 1-5-16,0 2 0 0,0 0-1 15,0 3-1-15,3 0-5 0,-5 0-3 16,2 0-3-16,0 1-5 0,-2 0-1 16,2 0-3-16,0 0 0 15,2 3-2-15,-2 3-1 0,4 4 1 0,0 4 3 16,1 3 2-16,-1 4-1 0,-4 4-1 15,-2 3-1-15,0 2-2 0,0 5-2 16,0 4-2-16,-4 1 0 0,-5 6 0 16,3-6 0-16,0-1-1 0,4-4 1 15,-2-5-1-15,0-2 0 0,-2-7 1 16,1-2-1-16,1-7 0 0,4-4 0 16,-2-2 0-16,2-3-2 15,-2-1 2-15,2-1-1 0,0-1 1 0,-2 0 0 0,0-4 2 16,0-5-1-16,2-4-1 0,-2-6 0 15,2-2 0-15,0-4-1 0,2-4 0 16,4 1 0-16,2-2 1 0,5 2-1 16,-5 0 1-16,2 3 0 0,5 2 1 15,-7 5-1-15,2 3 0 0,1 7 0 16,-3 1 0-16,-4 4-1 0,5 0 1 16,5 3-1-16,-6 0 0 0,5 3 1 0,3 3 0 15,-3 3 0-15,3 1 0 0,-6 1 0 16,7 0 0-16,-5 4 0 0,-1 2 1 15,3 4-1-15,-6 3 0 0,-3 1 0 16,-1 2 1-16,-2 2 1 16,-2 0 0-16,0 1-1 0,-2-2 0 0,0-1 0 15,0-3-1-15,2-3 0 0,0-2 0 16,-2-5-6-16,2-2-3 0,0-4-12 16,0-6-10-16,0-1-20 0,0-1-25 15,0-5-8-15,2-9-45 0,2-2-49 16</inkml:trace>
  <inkml:trace contextRef="#ctx0" brushRef="#br0" timeOffset="-122308.6">15708 15580 321 0,'0'0'60'0,"0"0"14"16,0 0-19-16,0 0-9 0,0 0-1 16,0 0-15-16,0 0-12 0,-47-8-2 15,47 8-4-15,0 0-1 16,0 0-1-16,0 0 1 0,0 0-2 0,0 0-1 15,0 0-2-15,0 0 0 0,2 0 0 16,2 0 0-16,6 0 3 0,7 1 0 16,-3 1 0-16,9 0-2 0,6-2-1 15,0 0-3-15,4-4-1 0,0 0 0 16,0 1-2-16,-2-2 0 0,-4 2 0 16,-7 1-14-1,1 0-30-15,-8 2-19 0,-5-1-32 0,-8 1-72 0,-2-1-158 16</inkml:trace>
  <inkml:trace contextRef="#ctx0" brushRef="#br0" timeOffset="-122119.84">15766 15719 541 0,'0'0'36'0,"0"0"1"0,0 0-12 0,0 0 11 15,0 0-12-15,0 0-2 16,0 0-11-16,0 0-4 0,0 0 5 15,31 23 2-15,-15-21-3 0,-1 0-5 16,4-2-2-16,-1-1-4 0,5 1 1 0,-9-5-1 31,5-3-33-31,-5-1-44 0,1-3-56 16,-7-1-129-16</inkml:trace>
  <inkml:trace contextRef="#ctx0" brushRef="#br0" timeOffset="-121113.38">15663 15691 234 0,'0'0'45'0,"0"0"-9"0,0 0 1 16,0 0 8-16,0 0 1 0,0 0-7 0,-56-12 1 15,47 12-1-15,1 0-2 16,4 3-8-16,0-2-3 0,4 0-1 16,0-1-9-16,0 0-4 0,0 0-4 15,0 0-3-15,2 0-1 0,4 0-1 0,2 0 4 16,11 0 5-16,-2 0 4 0,10 0 0 16,4-3-1-16,4-2-3 0,2-1-3 15,12-1 0-15,-3 0-1 0,-5 2-3 16,-1-1-2-16,-7 5 1 0,-9-2-3 15,-3 2-1-15,-13 1-3 0,-3 0 3 16,-3 0 1-16,-2 0 1 0,0 0 1 16,0 0 7-16,0 0 6 0,-2 0-1 15,-5 0-2-15,-9 0-7 0,-1 2-3 16,-8 1-2-16,-6 0-1 0,-2 0 1 16,-2 1 0-16,0-1-1 0,4-1-2 15,4 0 1-15,11 1 1 0,1-3-1 0,7 0 1 16,4 0 0-16,4 0 1 0,0 0-1 15,0 0 0-15,0 1 0 0,0 0-1 16,6-1-2-16,8 0 2 0,1-4-1 0,12-4 2 16,6-2 1-16,2-4 0 15,2 2 0-15,0-2 1 0,-3 3-1 16,-6 3-1-16,-5 1 0 0,-12 3-2 16,-7 4 2-16,0-3 0 0,-4 3 0 15,0-2 3-15,-4 1 1 0,-5 1 1 0,-9 0-4 16,-3 6 1-16,-14 2-2 0,-4 0 1 15,-7 6-1-15,5 0 0 0,-3-2-2 16,9 0-1-16,8-4 3 0,7-1 0 16,14-4 0-16,1-1 1 0,3-1-1 15,0 0 1-15,2 1-1 0,2-1 0 16,5 1-2-16,-1 1 2 0,12-1 0 16,-1-1 1-16,8-1 1 0,4 0 2 15,0-1 0-15,2-1 1 0,-5 2-1 16,1 0-2-16,-2 0-1 0,-2 0-1 15,-9 4 1-15,1-1-1 0,-7-2-1 16,-4 0-9-16,-2-1-13 0,-2 0-16 16,0 0-11-16,0-2-16 0,-2-2-8 15,2-4-35-15,-4-5-69 0,4-1-212 0</inkml:trace>
  <inkml:trace contextRef="#ctx0" brushRef="#br0" timeOffset="-120577.14">16587 15412 478 0,'0'0'153'0,"0"0"-83"0,0 0-33 16,0 0 4-16,0 0-2 0,0 0-12 0,0 0-8 16,6 11-5-16,-4-11 1 0,0 0 0 15,0 0-6-15,-2 1-6 16,0 0 1-16,0 0-2 15,0 0 1-15,-6 2 0 0,0 1 0 0,-15-2 0 0,0 0-3 16,-8 1-11-16,-6 2-11 0,0 1-8 16,2-3-4-16,4 0 4 15,6 0 25-15,11-2-4 0,2-1 6 0,3 0 2 16,3-1 1-16,0-1 0 0,2-4 1 16,0 0 4-16,0 0 3 0,2-1-3 15,-2 2 8-15,2-3-3 0,2-2 1 0,4 0-2 16,4-2-3-16,7 0-1 15,-3 1-4-15,9 0 1 0,4 7-1 0,0 1-1 16,2 3 1-16,0 3 2 16,0 7 0-16,2 2 1 0,-4 2 0 0,-7 4-1 15,-5 2 0-15,-5 2-1 0,-6 3 0 16,-6 0 0-16,-8 3 1 0,-7 0-1 16,-3 2 0-16,-11 0 0 15,0-1-2-15,0-2 1 0,0-1-1 16,6-2 1-16,4-3-1 0,2-6 0 0,11-3 0 0,4-3 0 15,0-2-1-15,4-1 1 0,0-2 0 16,0-1-1-16,2 2 0 0,4-1-1 16,7-1 2-16,5 1 0 15,9-1 0-15,2-2 1 0,8-1 1 0,5-3 0 16,5-2-1-16,3-2 1 0,-3-1-2 16,1-5 0-16,-5 0-4 0,-4-5-33 15,-3-4-41-15,-5-7-63 0,-9 1-97 16</inkml:trace>
  <inkml:trace contextRef="#ctx0" brushRef="#br0" timeOffset="-120308.14">17058 15218 546 0,'0'0'69'0,"0"0"-15"0,0 0-12 15,0 0-1 1,0 0-1-16,0 0-9 0,0 0 2 15,0 0-6-15,35 32-3 0,-33-17-4 0,0 3-5 0,-2 0 0 16,4 1-3-16,-2 5-5 0,-2 3-2 0,0 1-2 16,4 0 1-16,-1 4-1 0,-1 0-1 15,-2 1-1-15,2 0 0 0,-2-4-1 16,0-3 1-16,2-4-1 0,-2-5-5 16,-2-4-11-16,0-4-13 15,2-2-2-15,0-1-8 0,0-4-19 0,0 2-46 16,0-2 35-16,0-2-32 0,0 0-43 15,4-10-41-15</inkml:trace>
  <inkml:trace contextRef="#ctx0" brushRef="#br0" timeOffset="-119929.25">17248 15340 462 0,'0'0'45'0,"0"0"42"0,0 0-46 16,0 0-5-16,0 0 5 0,54-48-9 15,-44 48-3-15,-2 0 4 0,-1 5-7 0,1 0-5 16,-6 0-3-16,0 4 2 16,-2-2-6-16,0 2-1 0,-4 2-4 15,-6 0-1-15,-5 1-2 0,-6 4-3 0,-8-1-1 16,-4 2-2-16,2-2-3 0,2-3-6 16,5 0 0-16,3-3 2 0,9-1 1 15,5-4 3-15,5-2-1 0,2-1 3 16,0 0 0-16,0 0-1 0,0 1-1 15,2 1 2-15,5 0 0 0,-1 1 1 16,2 1 0-16,9-1 3 0,-3 2 1 16,7 1 1-16,-3 0 0 0,7 2 0 15,4 2-2-15,0 2 3 0,2 3-4 16,0-1 0-16,-4 2 0 0,-4-2-1 16,-3-1-1-16,-9-3 0 0,-5-4 0 15,0-2-17-15,-6 1-25 0,0-1-24 16,0 1-23-16,-4 0-6 0,2-2-51 15,0-1-61-15</inkml:trace>
  <inkml:trace contextRef="#ctx0" brushRef="#br0" timeOffset="-119693.11">17874 15419 660 0,'0'0'68'0,"0"0"-3"16,0 0-28-16,0 0-19 0,0 0-2 16,0 0-5-16,0 0-2 0,0 0 0 15,29-4-1-15,-14 4-2 0,3 0-4 16,1 0 0-16,4 0-2 0,-1 0 1 16,-3 0-1-16,-2 0 0 0,-3-1-9 15,3 1-39-15,-7-1-29 0,2-1-37 16,-1-1-64-16,-7 0-160 0</inkml:trace>
  <inkml:trace contextRef="#ctx0" brushRef="#br0" timeOffset="-119536.03">17916 15563 563 0,'0'0'103'0,"0"0"-61"0,0 0-3 16,0 0-24-16,0 0 2 0,0 0-3 15,0 0-8-15,0 0 0 16,0 0 0-16,62 31-1 0,-33-31-2 0,4 0-2 15,2-3-1-15,4-1-2 0,3-2-36 16,5-5-58-16,-1 2-59 0,-3-5-175 16</inkml:trace>
  <inkml:trace contextRef="#ctx0" brushRef="#br0" timeOffset="-119125.63">18821 15220 594 0,'0'0'33'0,"0"0"11"0,0 0 3 15,0 0 1-15,0 0-13 0,0 0-13 16,0 0-2-16,0 0 2 0,0 0-6 16,0-26-8-16,-10 36-5 0,-1 5-2 15,1 2-1-15,-2 2 0 0,-1 2 0 16,3 1 1-16,0 2-1 0,-1 0 0 0,5 0 0 15,-4 1 0-15,6 0 0 16,0-1 0-16,4-1-1 0,0 0 1 0,6-4-1 16,8 0 0-16,-1-1 1 0,5-1-2 15,-1-4 1-15,3-1 1 0,3-2 0 16,0-4 0 0,0-1 0-16,1-5 0 0,-3-2 0 0,4-5 0 15,-2-2 3-15,-7-3 5 0,1-1 6 0,-11-6 1 16,-2-3 4-16,-4-7 2 15,0-6-4-15,-12-5-10 0,-11-2-4 0,-4 3-2 16,-4 6-1-16,0 9-5 0,0 8-3 16,0 6-3-16,10 5-9 0,-3 3-10 15,3 2-13-15,4 7-31 0,-3 4-65 0,1 3-105 16</inkml:trace>
  <inkml:trace contextRef="#ctx0" brushRef="#br0" timeOffset="-117140.43">11214 16838 301 0,'0'0'66'0,"0"0"-13"15,0 0 0-15,0 0-8 0,0 0 0 16,0 0-6-16,0 0-7 0,25 62-10 15,-17-35 1-15,5 5-4 0,-5 4-1 16,2 7-3-16,1 4-5 0,-5 5-4 16,4 4-3-16,-4 3-1 0,-4-2 0 15,5 0-2-15,-7-7 0 0,0-4 2 16,2-7-2-16,-2-5 0 0,0-4 0 16,0-7 1-16,0-5-1 0,0-5 0 0,0-7 0 15,0-2 0-15,0-3 0 0,0-1 3 16,0 0 29-16,0-5 11 0,-2-7-7 15,-5-9-18-15,3-9-1 0,-4-9-4 16,2-5-8-16,0-11-5 0,-5-3 0 16,3-5 0-1,0-2 0-15,-3 4 0 0,-1 1 0 0,2 5 1 16,-1 5-1-16,-1 7 2 0,4 5-2 16,1 7 0-16,5 4 0 0,-6 2 1 0,8 4-1 0,0 7 0 15,0 5 0-15,0 1-1 16,0 4 0-16,8 1 1 0,-4 1-1 15,5 1 0-15,9 1-5 0,-1 0-10 16,8-1-4-16,8 3-10 0,0 4-13 0,4-1-20 16,0 4-14-16,-6-1-34 15,-4 1-67-15</inkml:trace>
  <inkml:trace contextRef="#ctx0" brushRef="#br0" timeOffset="-116925.74">10898 17330 511 0,'0'0'30'0,"0"0"-12"16,0 0 8-16,0 0 31 0,0 0-6 15,16-67-18-15,1 44-11 0,8 0 3 16,2 0 2-16,6 2-10 0,4 0-7 0,4 2-5 16,7 1-1-16,3 1-3 15,3 3 0-15,0 2-1 0,0 1-25 16,-5 3-46-16,1 0-20 15,-11 1-38-15,-2-1-95 0</inkml:trace>
  <inkml:trace contextRef="#ctx0" brushRef="#br0" timeOffset="-116620.83">11716 16720 524 0,'0'0'58'0,"0"0"5"0,0 0 5 16,0 0 0-16,0 0-24 0,0 0-18 0,0 0-5 15,0 0 1-15,0 0-7 0,-24-2-9 16,20 17-5 0,-11 8-1-16,3 7 1 0,3 6 0 0,-5 7-1 0,1 3-2 15,7 4 2-15,-4 2 0 16,2 4-1-16,4-2 1 15,-1 0 0-15,5-1 0 0,5-2 0 0,5-4-2 16,4-4-9-16,1-6-10 0,8-7 5 0,3-6-14 16,-1-9-12-16,4-6-23 15,0-7-8-15,2-2-21 0,2-16-50 0,-8-3-79 0</inkml:trace>
  <inkml:trace contextRef="#ctx0" brushRef="#br0" timeOffset="-116147.58">11927 17069 484 0,'0'0'67'0,"-29"-75"-15"16,21 47-16 0,4 5 4-16,0 4 16 0,-2 6-23 15,6 2-9-15,0 1-4 16,0 4 1-16,0 2-1 0,0 4-3 0,0 0-2 16,0 3-5-16,6 2-6 15,-4 4-2-15,4 6 1 0,0 4-2 16,3 4 2-16,3 5-2 0,-6 3-1 0,2 3 1 15,1 1 0-15,-1 2-1 16,-4-1 1-16,-2 0-1 0,0 0 0 0,-2-1-1 16,0-1-1-16,0-4-4 0,0-4 0 15,0-7 4-15,0-5-2 0,0-5-2 16,0-4 3-16,0-2 0 0,0-2 3 16,-2-1 0-16,2 0 1 0,0-3 1 15,0-3 4-15,0-5 0 0,-2-5-1 16,2-3 0-16,0-5-4 0,0-4 0 15,4-6 1-15,9-1-2 0,3-2 1 0,-1 1-1 16,3 6 0-16,-1 5-1 0,-1 9 1 16,-1 5 0-16,-1 5-2 15,-8 3 2-15,1 3-1 0,3 1 1 0,2 7-1 16,-1 6 1-16,1 4 1 0,3 5-1 16,-3 4 0-16,2 3 1 0,-5 3-1 0,1 2 0 15,-2 0 0-15,3-1 0 0,-9-3-3 16,0-2-5-16,0-4-10 15,0-2 10-15,-2-5-17 0,2-6-12 0,-2-4-17 16,2-3-16-16,-2-5-17 16,0-3-51-16,0-8-55 0</inkml:trace>
  <inkml:trace contextRef="#ctx0" brushRef="#br0" timeOffset="-115879.74">12339 16883 601 0,'0'0'26'0,"0"0"-5"0,0 0 17 16,0 0 29-16,0 0-15 0,0 0-32 0,0 0-7 15,0 0 5-15,-9-25 7 0,18 33-8 16,5 2-6-16,1 3 4 0,3 4 4 16,9 4-4-16,-6 4-9 0,-1 3-2 15,5 5 0-15,-10 3-2 0,-5 6 1 16,-2 4-2-16,-8 3 0 0,-10 3-1 15,-7 0-12-15,-3-2-19 0,-1-7-3 16,-6-4-18-16,-2-6-29 0,2-5-31 16,-2-6-69-16,7-8-166 0</inkml:trace>
  <inkml:trace contextRef="#ctx0" brushRef="#br0" timeOffset="-114620.71">13478 16876 364 0,'0'0'46'0,"0"0"-10"16,0 0 13-1,0 0 10-15,0 0-11 0,0 0-15 0,-13 7-8 0,13-9 5 16,0 1 7-16,0 1-10 0,0 0-5 15,0 0-1-15,0 0-6 0,0 0 0 16,0 0-3-16,0 0-1 0,0 0-3 16,0 0-3-16,4 0-2 0,5 1-2 0,1 4 1 15,9-1 2-15,-1 4-2 0,7 2 4 16,6 0 1-16,4 3-3 0,2 1 0 16,3 3 0-16,5-2 0 0,-6 1 0 15,7 2-1-15,-1-2-1 0,-5 1 0 16,-3-1-1-16,0-2 2 0,-8-1-3 15,-2-3 2-15,-13-4 1 0,-1-2-1 16,-9-2 0-16,-4 0 6 0,0-2 4 16,0 0 5-16,0 1 1 0,-2-1-1 0,-4 3-3 15,-9-1-5-15,-1 1-9 16,-11 3 0 0,-6 5 0-16,-9 3 0 0,-7 7 0 0,-1 5 0 0,-4 6 0 15,-8 4 0-15,6 2 0 0,5-1 0 0,-5-2 0 16,13-1 0-16,3-4 0 0,5-3 0 15,10-3 0-15,3-3 0 0,9-2 0 16,-1-2-5-16,8-2-19 0,1-1-11 16,3-3 0-16,2-1-4 15,2-3-20-15,7 0-40 0,1-5-20 0,2-8-82 16</inkml:trace>
  <inkml:trace contextRef="#ctx0" brushRef="#br0" timeOffset="-113612.68">14912 16921 433 0,'0'0'62'15,"0"0"-38"-15,0 0-4 0,0 0 24 16,0 0 7-16,0 0-17 0,0 0-13 16,13-28 9-16,-9 26 6 0,-4 1-8 15,4 0-10-15,-4 0-5 0,2 1-4 0,0 0-1 16,2 0-4-16,0 4 0 16,0 1-1-16,3 2-1 0,-1-2 0 15,-4 3 0-15,0-2-1 0,-2 0 0 16,0 2 1-16,0 3 0 0,-6-1 2 15,-7 1-2-15,-1 2 1 0,-13-2-2 0,0 2-1 16,-4-3 0-16,-2 0 0 16,2-1 0-16,2-3 0 0,4-3 1 0,3-2 0 15,9 1 1-15,-1-2 3 0,5 0 1 16,7-6 1-16,0 3 0 0,-2 1 1 16,0-2-1-16,0-1-1 0,4-2 0 15,-4 0-2-15,4-3 1 0,-2-2-3 16,2-2 1-16,6 0-3 0,0-1 0 15,2 3 0-15,1 1 0 0,7 1-1 0,-1 1 0 16,9 1 0-16,1-1 0 16,4 1 1-16,4 4 0 0,4 1 0 0,-1 3 0 15,1 0 1-15,-2 5-1 0,-2 3 0 16,-4 5 0-16,-8 0 0 0,-1 4 0 16,-3 3 0-16,-9 4-1 0,-4 1 0 15,-4 3 1-15,0 1 0 16,-10 1 0-16,-9 3-1 0,-1-1 0 0,-5 0-2 0,-4 2-2 15,-6 0 3-15,2-2 1 16,2-3 0-16,2-1 0 0,-2-2 1 16,8-1 0-16,6-3 0 15,-3-2 1-15,12-5-1 0,-5-1 0 0,5-6 0 16,4-2 1-16,2-3 0 0,2-3-1 0,0 0-1 16,0 0 1-16,0 0 2 0,2 0-1 15,10 0 0-15,1-3 3 0,7 0 3 16,5 0 1-16,8-2 0 0,10 2-1 15,3-2 2-15,6 0-3 0,-1 2-5 16,5-1 1-16,-6 4 0 0,-1-3-2 16,-7-1-9-16,-9-1-20 0,-6-2-20 15,-17-3-59-15,-10-12-75 0,-8-6-264 16</inkml:trace>
  <inkml:trace contextRef="#ctx0" brushRef="#br0" timeOffset="-111457.79">15601 16373 79 0,'0'0'81'16,"0"0"-66"-16,0 0-2 15,0 0 8-15,0 0 10 0,0 0 4 0,0 0-9 16,-11-42 3-16,11 36 1 0,-2-3-2 15,2 5-4-15,0-3-2 0,0 2 2 16,0 2 7-16,-2 1 8 0,0 1-6 16,0-2 0-16,2 0-11 0,0 1-4 15,0-1-4-15,0-1-2 0,0-1-2 16,0-1-2-16,2-1 0 0,2-3-1 16,-2 2-4-16,2 2 2 0,-2 0 0 0,-2 4 3 15,0 1 4-15,0 1 0 0,0 0 4 16,0 0-3-16,2 8-8 0,1 2-4 15,-1 5 0-15,-2 6 1 0,2 4 0 16,-2 4 0-16,0 2 0 16,0 2 2-16,-2 1 2 0,-3 0-2 0,5 0 0 15,-2 1 0-15,0 1-1 0,2-3-1 16,0-4 1-16,0-4-2 0,0-3-1 16,0-4 1-16,0-5-1 0,0-6 0 15,0 0 0-15,0-3 1 0,0-2-1 16,2-1 0-16,-2 0 1 0,0-1 0 0,0 0 5 15,0 0 13-15,0-4 1 16,2-5-1-16,1-3-11 0,5-7-2 0,2 0-5 16,-2-2 0-16,1-1 0 0,7 1-1 15,-3 1-1-15,3 0 1 0,-1 4 0 16,-3 3 1-16,3 3-1 0,-7 3 0 16,-2 1-2-16,0 2 2 0,2 3 1 15,-3-4-1-15,-1 4-1 0,0 1 0 16,0 0-1-16,2 4 1 0,2 5 0 15,-1 2-1-15,-3 4 4 0,-2 6-2 0,-2 1 0 16,0 4 0-16,-2 2 1 0,-2 3-1 16,0-4 1-16,-5 3-1 0,3-1 0 15,0 1-10-15,4 2 4 0,0-6-13 16,2-4-9-16,2-7-4 0,-2-4-23 16,2-3-15-16,0-4-8 0,0-4-50 15,0-1-70-15</inkml:trace>
  <inkml:trace contextRef="#ctx0" brushRef="#br0" timeOffset="-111143.47">16291 16484 548 0,'0'0'79'0,"0"0"-58"0,0 0 20 0,0 0 29 0,0 0-11 15,0 0-29-15,0 0-14 16,-29-23-1-16,23 26-3 0,0 5-7 16,-5 6-3-16,1 6-2 0,-5 3 1 15,-3 4-1-15,-5 1 2 0,2 3 0 16,-5-2 0-16,-3-1 1 0,6-5-2 16,2 1 0-16,-4-2 0 0,3 3 0 15,-1 2-1-15,-2-1-1 0,0-2-12 16,11-2-10-16,-7-3-4 0,11-2-2 0,-3-2-14 15,7-1-6-15,2-4-8 0,4-6 14 16,0-2-16-16,8-2-36 0,11-12-20 16,-2-7-50-16</inkml:trace>
  <inkml:trace contextRef="#ctx0" brushRef="#br0" timeOffset="-110575.5">16413 16663 437 0,'0'0'143'0,"0"0"-104"0,0 0 5 15,0 0 10-15,0 0-2 0,0 0-19 16,0 0-17-16,0 0-3 0,0 0-1 16,4-3-2-16,-4 3-5 0,0 0-1 15,0 0-2-15,0 0 0 0,0 0-1 16,0 0 2-16,0 2 0 0,-6 4 0 15,-9 1-3-15,5 6-3 0,-9-1-4 0,5 1-1 16,-7-1 1-16,7 2 0 0,-7-2 1 16,5 1 1-16,-3-4 1 0,3-2 0 15,-1 2-2-15,0-3 4 0,1-2 2 16,6 1 0-16,1-4 0 0,3 0 0 16,2-1 1-16,2 0 1 0,2-1 1 15,0-3 1-15,0-1-1 0,0-3-2 16,2-1 1-16,8-4-1 0,3 1-1 15,3-4 0-15,9 2-1 0,4 2 0 16,2 0 0-16,-4 3 1 0,2 5-1 16,-11-1 1-1,5 4 1-15,-10 1-1 0,-3 1-1 16,-4 7 1-16,-2 2 0 0,-4 1 2 0,0 5-2 16,-4 1 2-16,-4 3-2 0,-7 2 2 0,-3 1-1 0,-3-1 0 15,-2-1-1-15,7-1 1 0,-5-1-1 16,5-2 0-16,-1-1 1 0,7-3-1 15,-3-3 0-15,5-3 0 0,6-2 1 16,0-2-1-16,2-3 0 0,0 0 0 16,0 0 0-16,2 0 1 0,4 0-1 15,7 0 0-15,1-3 2 16,9-1 1-16,6-4 1 0,4-2-1 0,4-1-3 16,0 0 1-16,2 0-1 0,-5-4-2 0,-1 3-30 15,-6-2-65-15,-15-5-56 0,-4-1-196 16</inkml:trace>
  <inkml:trace contextRef="#ctx0" brushRef="#br0" timeOffset="-109788.2">16992 16883 438 0,'0'0'123'0,"0"0"-90"0,0 0 9 16,0 0 11-16,0 0 17 0,0 0-22 15,2-38-23 1,-2 38-5-16,0 0 3 0,0 0-7 0,2 1-10 16,0 4-5-16,4 3 0 15,0 7 1-15,1 8 0 16,1 2 0-16,-2 6 0 0,4 2-1 0,-3 3 0 15,-1 2 0-15,-2 1 0 0,2 1-1 16,0 0 1-16,-2-3-1 0,-2-1-1 16,1-4-1-16,1-7 0 0,-4-4 1 15,2-4-1-15,-2-4 2 0,2-4-1 16,0-4 1-16,-2-3-1 0,0-2 2 16,0 0-1-16,0 0 4 0,0 0 5 15,0-5 5-15,-4-3-1 0,-2-5-3 0,-3-6-2 16,-3-4-4-16,4-6-2 0,-3-5 0 15,-1-3-1-15,4-1-1 0,3-1 1 16,3 2-1-16,2 0-1 0,0 2 1 16,5-1-1-16,3 4 1 0,2 3-2 15,-2 5 2-15,1 2 0 0,-1 1 0 16,2 2 0-16,1 2 0 0,-1 0 0 16,2 3 0-16,3 0 0 0,5 4-2 15,-1-1 1-15,4 3 0 0,0 1-1 16,-3 3-6-16,5 3-11 0,-10 1-9 15,3 1-15-15,-12 4-11 0,-4 2-40 16,-2 3-4-16,-8 5-64 0,-13-1-128 0</inkml:trace>
  <inkml:trace contextRef="#ctx0" brushRef="#br0" timeOffset="-109545.84">16849 17107 641 0,'0'0'48'16,"0"0"-29"-16,0 0 26 0,0 0 10 0,0 0-16 15,56-35-18-15,-42 28-11 0,9 1 0 16,-4 2-2-16,6 0-5 16,6 0-1-16,-3 0-2 0,3 1 0 0,3-3-1 15,1 1-1-15,0-2-25 0,0-4-29 16,-2-3-59-16,-4-6-63 0,-6-3-284 15</inkml:trace>
  <inkml:trace contextRef="#ctx0" brushRef="#br0" timeOffset="-109109.34">17740 16717 239 0,'0'0'221'0,"0"0"-211"16,0 0 3-16,0 0 26 0,0 0 20 0,0 0-22 16,0 0-13-16,0-51 4 0,0 48 5 15,-2 3 4-15,2 0-10 16,-2-1-2-16,0 1-4 0,0 0-2 0,2 0 0 15,0 0-2-15,0 0-3 0,0 0-3 16,-2 1-3-16,-2 2-4 0,-1 3-2 16,3 1-2-16,-4 5 0 15,0 3 0-15,-2 5 0 0,-3 6 0 0,1 3 1 16,-4 3-1-16,-3 1-2 0,7 1 1 16,-5 0 1-16,5 1 0 15,-3-1 0-15,5 2 0 0,2 1 0 16,2 1 0-16,2-3 0 0,0 1 0 0,4-2 0 15,-2 0-1-15,2-3 1 0,4-3-8 16,4-2-10-16,1-6-2 0,-3-2-2 16,2-7 0-16,9-2-9 0,-9-3 3 0,9-5-13 15,-5-1-1-15,9-9-3 16,0-5-23-16,6-9-50 0,-4 3-96 0</inkml:trace>
  <inkml:trace contextRef="#ctx0" brushRef="#br0" timeOffset="-108291.39">18071 16899 145 0,'0'0'200'15,"0"0"-149"-15,0 0-1 16,0 0 17-16,0 0 0 0,0 0-20 0,10-52-14 16,-8 47 0-16,-2 2 0 0,0 1-6 15,0 2-2-15,0 0 0 0,0 0-5 16,0 0-3-16,0 0-4 0,0 0-3 15,0 1-4-15,-2 4-4 0,0 4-1 0,0 2 1 16,-2 5-1-16,2 0-1 16,0 2 1-16,-5 0-1 0,1 3 0 15,2-1 0-15,4 1 0 16,-2 1 1-16,2 1-2 0,-2 1 2 0,2-3-2 0,0 0 1 31,0-2 0-31,2-4 0 0,2-2-1 0,2-4 0 16,3-2-1-16,-3 0 2 0,2-4-1 0,3-1 0 0,1 0 1 15,0-2 0 1,5 0 0-16,-3-4 3 0,3-4 0 0,-3-3 6 16,1 1 2-16,-5-4-2 0,-4 0 1 15,1-1 1-15,-3 0 0 0,0-3-1 0,-4 1 0 0,0 0-5 16,-4 1-3-16,0 4 1 0,-5 0 0 16,3 2-2-16,-8 4-1 15,1 1-4 1,-3 3-6-16,-5 2-6 0,-8 1-5 15,2 8-5-15,-8 3-3 0,-2 2-11 16,0 1-31-16,4 0-11 0,-3-5-29 16,7-2-82-16</inkml:trace>
  <inkml:trace contextRef="#ctx0" brushRef="#br0" timeOffset="-107913.14">18406 16652 402 0,'0'0'93'0,"0"0"-50"0,0 0 11 0,0 0 6 16,0 0-9-16,0 0-15 0,0 0-14 15,0 0 9-15,0-14 2 0,0 14-10 16,0 0-1-16,0 0 1 0,0 0-3 16,0 0 2-16,2 0-5 0,2 0-3 15,0 2-2-15,8 2 0 0,1 4-4 16,3 2 0-16,1 2-3 0,4 5-1 16,-1 6 0-16,1 1 0 0,2 6-4 15,-5 0 0-15,-5 2 0 0,-9-1 0 16,-2-3-8-16,-17-1-17 0,-7-2-16 0,-14-3-28 15,-15-3-78-15,-3-8-120 0</inkml:trace>
  <inkml:trace contextRef="#ctx0" brushRef="#br0" timeOffset="-102080.38">22900 10043 317 0,'0'0'74'0,"0"0"-19"0,0-26 8 0,0 21-5 15,0 1-14-15,0 4-14 0,0-1-6 16,0 1-4-16,0 0-2 16,0 0-4-16,0 0-8 0,0 1-1 0,0 6-4 15,0 4 2-15,0 3 0 0,0 6 4 16,0 2 2-16,2 4 2 0,0 6-2 16,0 0-5-16,-2 7-1 0,0 3-1 15,0-2 0-15,4-1-1 0,-2-6 0 16,2-1-1-16,2-4 0 0,-2-4 0 15,1-2 0-15,-3-6 0 0,0-2 1 16,-2-3-1-16,2-4 0 0,-2-2 0 0,0-3 0 16,0-2 1-16,0 0 0 0,0 0 4 15,0-2 15-15,0-4 13 0,0-4-3 16,-2-4-10-16,0-4-9 0,-5-5-5 16,3-2-1-16,-4-6-1 0,0-2-1 15,2-5-3-15,1-3 0 0,1-4 0 16,-2-2 0-16,4 1 0 0,2 2-2 0,0 5 2 15,0 4-1-15,2 1 1 16,6 4 0-16,-6 6 1 0,5 2-1 16,1 7-1-16,-2 2 1 0,2 4 0 15,-1 5 0-15,-3 0-1 0,2 4-1 16,2 0-9-16,0 7-12 0,-1 4-14 16,-1 5-14-16,-2 2-18 0,-2 6-7 0,-4-1-50 15,-4-1-61-15</inkml:trace>
  <inkml:trace contextRef="#ctx0" brushRef="#br0" timeOffset="-101878.04">22660 10299 447 0,'0'0'90'0,"0"0"-29"0,0 0-25 16,0 0-3-16,0 0-1 0,0 0-7 0,0 0-2 15,0 0 0-15,74-41 1 0,-43 30-6 16,4 0-7-16,5-2-4 0,1 2-3 15,0 2-3-15,-8 3 1 0,-4 2-1 16,-8-1-2 0,2 3-20-16,-9 2-43 0,3-1-24 0,-11 1-47 0,0 0-82 15</inkml:trace>
  <inkml:trace contextRef="#ctx0" brushRef="#br0" timeOffset="-100157.7">23468 9922 75 0,'0'0'43'16,"0"0"-4"-16,0 0 3 0,0 0 10 16,0 0-5-16,0 0-14 0,0 0 6 15,8-53-1-15,-10 45 0 0,2 0 2 16,0 1 0-16,0-1-4 0,0 1-1 16,0 1-5-16,0 2-3 0,-2-1-3 15,2 1-3-15,0 0 2 0,0 2-3 0,-2-1-2 16,2 0-4-16,-2 0 4 15,2 0-5-15,0 3 0 0,0 0-4 0,0 0-1 16,0 0-2-16,-2 0-1 16,2 2-3-16,-2-2 0 0,0 3 0 0,2-1-1 15,-4 3-1-15,0 2 0 0,-7 2 0 16,5-2 0-16,0 2 0 0,2-1 1 16,0-1-1-16,-1 0 0 0,-3 0 0 15,4 1 1-15,0-1-1 0,2 0-1 16,0 0 1-16,0 0 0 0,2 1 0 15,-2 2-1-15,2-2 1 0,-2 1 0 0,-1 2 0 16,3-2 0-16,0 1-1 16,-2 1 1-16,2 0 0 0,-2 0 1 15,-2 0-1-15,2 0 0 0,0 1 1 0,-2-1-1 16,2-1 0-16,0 2 0 0,0-4 1 16,2-1-2-16,-2 0 1 0,2-3 0 15,0 1 0-15,0 0 0 0,0-2-1 16,0 2 1-16,2 0 0 0,-2 0-1 15,0 2 0-15,0-1 1 0,2 0 0 0,-2 0-1 16,0-2 1-16,0 0 0 16,0-2 0-16,2-1 0 0,-2 0 0 0,0-1 0 15,2 1 1-15,-2 0-1 16,0 0-1-16,0 0 1 0,0 0 1 16,0-1-1-16,0 0 0 0,0 0 0 0,0 0-1 15,2 0 1-15,-2 0 0 16,0 0 0-16,0 0 1 0,0 2-1 0,2-1 0 15,-2 0-1-15,0 0 1 0,0-1 0 16,0 0 0-16,0 0 0 0,0 0 0 16,0 0 0-16,0 0 0 0,0 0 1 15,0 0-1-15,0 0 0 0,0 0 0 16,0 0 0-16,0 3 0 0,0-1 0 16,0-1 0-16,0 2 0 0,2-3 0 15,-2 3 0-15,0-3 0 0,0 1 0 0,0 1 0 16,0-1 0-16,0 2 0 0,0-1 1 15,0-2-1-15,2 0 0 0,-2 0 0 16,0 0 0-16,0 0 0 0,0 0 0 16,0 0-1-16,0 0 1 0,0 0 0 15,4 0 0-15,-4 1-1 0,0 1 1 16,0-1 0-16,0-1 0 0,2 2 1 0,-2-2-1 16,0 0-1-16,0 0 1 15,0 0 1-15,0 0-1 0,0 0 0 0,0 0-1 16,0 1 2-16,0-1-1 15,0 0 0-15,0 0 0 0,0 0 0 16,0 0 0-16,0 0 0 0,0 0 1 16,0 0-1-16,0 0 0 0,0 0 0 0,0 0 0 15,0 0-1-15,0 3 1 0,2 0 0 16,-2 0 0-16,3 1 1 0,-3 0-1 16,2 2 0-16,0 0 0 0,-2 2 0 15,0 0 0-15,4 0-1 0,-2 2 1 16,2-2 0-16,0 3 0 0,0-2 0 0,5 2 0 15,-5 1-1-15,4 2 1 16,4 1 0-16,-1 2-1 0,-1 1 1 16,7-1 1-16,-7-2-1 0,2-1 1 15,3-1-1-15,-5-1 0 0,5-3 0 16,-1-2 0-16,-2 2 0 0,5-4 0 0,-3-1 1 16,1-1-1-16,-7-2 0 0,-2-1 1 15,3 0 0-15,1 0-1 16,-6 0 1-16,0-4-1 0,0-1 0 0,3 1-8 15,-3-5-9-15,0 0-17 0,4 0-20 16,-6 1-12-16,2 2-24 0,-4-1-49 0,0 2-88 16</inkml:trace>
  <inkml:trace contextRef="#ctx0" brushRef="#br0" timeOffset="-99085.18">23817 9878 235 0,'0'0'91'0,"0"0"-29"0,0 0-3 15,0 0 10 1,-10-47 0-16,10 45-18 0,0 1-10 0,0-2-4 0,0 3-3 16,0 0-9-1,0 0-6-15,-2 0-8 0,2 0-6 0,0 0-2 0,4 4-2 16,2 5 0-16,0 3 0 0,-1 3 4 15,3 5-1-15,0 2 1 0,0 3 1 0,-3 1-2 16,-1-1-1 0,0 3-2-16,0-4 1 0,2 0 0 0,2-1-1 0,-3 1-1 15,-1-2 0-15,0-3 0 16,0-2 1-16,0-3-1 0,0-2 0 16,-2-3 1-16,0-5-1 0,-2-1-1 15,0-1 1 1,0-1 1-16,0 0 0 0,0-1 1 15,0 0-1-15,0 0 2 0,0 0-1 0,0 0 2 16,-4-4-3-16,0-2 0 0,0-1 0 16,0-5-1-16,2 0 1 0,-2-3-1 15,4 0 0-15,-4-3 1 16,4-2 1-16,0 0 1 0,0 1 0 0,2 2-1 16,0 3 0-16,2 1-1 0,0 5 1 0,4-1-1 15,3 2 0-15,-3 2-1 16,6 2 1-16,5 3 0 0,-1 0-1 0,5 1 1 15,4 7-1-15,0 1 1 16,-2 2 0-16,-3 2 1 0,1-1-1 16,-4 1-1-16,-5 3 0 0,-1 0 0 0,-1-1-1 15,-6 1 1-15,-4-4 0 0,-2 1 0 16,0-1 0-16,-2-3-9 0,-4 0-7 16,-4-1-13-16,2 1-18 0,-1-3-31 15,-1-1-26-15,-3-4-83 0,3-1-177 16</inkml:trace>
  <inkml:trace contextRef="#ctx0" brushRef="#br0" timeOffset="-98818.86">24338 9743 483 0,'0'0'55'0,"0"0"8"16,0 0-18-16,0 0 2 0,52-40-9 15,-40 41-10-15,5 3 5 0,-1 2-3 16,1 4-6-16,-3 1-7 0,5 4-3 16,-4 4-4-16,3 2-1 0,-5 4-2 0,1-1-3 15,-6 6-1-15,-2 2 0 0,-3 2-3 16,-1 1 1-16,-9-1-1 16,-3-1-4-16,-11 1-24 0,1-5-20 15,-5 1-27-15,-8-3-10 0,-2-3-61 16,-5-4-134-16</inkml:trace>
  <inkml:trace contextRef="#ctx0" brushRef="#br0" timeOffset="-97922.5">20715 10266 183 0,'0'0'92'0,"0"0"-36"0,0 0 1 16,0 0-5-16,0 0-5 0,2-59-4 16,0 49-6-16,0 0-1 0,2-2-2 15,0 3-4-15,-2 0 2 16,4-1-1-16,-2 4-6 0,1 1-5 0,-1 0-3 16,0 2-6-16,0-1-1 0,4 2-3 15,1 2-2-15,-1 0-3 0,2 4-2 16,5 5 0-16,-5 3 1 0,4 3 0 15,-1 5 1-15,-3 4-1 0,1 3 0 16,-3 3 3-16,-2 4-3 0,-2-1 1 16,0 4-2-16,-4 1 1 15,4 0-1-15,-2-2 0 0,1-3 0 16,3-1 0-16,-2-4 0 0,2-2-2 0,-2-2-12 0,4-8-12 16,1-3-14-16,1-1-2 15,-2-5-2-15,3-3 3 16,-1-4-3-16,2-3-5 0,1-6-14 0,3-2-8 15,-1-5-17-15,1 1-27 0,1-4 1 16</inkml:trace>
  <inkml:trace contextRef="#ctx0" brushRef="#br0" timeOffset="-97575.96">21153 10477 57 0,'0'0'142'15,"14"-53"-47"-15,-10 33-34 0,-1-1 13 16,-3 6 0-16,0-1-12 0,-3 3-5 0,1 1-12 16,0 0-6-16,-2 3 4 15,0 1-7-15,-2 2-4 0,0 3-10 0,2 0-3 16,-3 2-7-16,1-1-4 0,2 2-4 15,2 2-3-15,-2 2-1 0,0 7-1 16,-3 6 0-16,3 6-2 0,0 4 2 16,-2 2 0-16,2 4 1 0,0 0-1 15,4 1 1-15,0-4 0 0,0-2-1 16,10-2-4-16,2-3-3 0,3-5 3 16,6-3 1-16,-1-2 3 0,3-5 1 15,2-3-1-15,0-4 1 0,-3-1 0 16,-1-8 0-16,2-4 1 0,-3-2 0 0,1-7 0 15,-4 1 0-15,-1 1 1 0,-6-1 0 16,-3 0 0-16,-5-3 0 16,-2 0 2-16,-6-3-1 15,-5-2-2-15,-1 2 0 0,-9 2-1 0,0 5-1 0,1 6-9 16,-5 5-10-16,6 4-11 0,3 4-13 16,6 1-10-16,-7 9 1 0,9 2-20 15,-1 3-43-15,-1-1-23 0,4-1-88 16</inkml:trace>
  <inkml:trace contextRef="#ctx0" brushRef="#br0" timeOffset="-97135.55">21463 10398 357 0,'0'0'120'0,"0"0"-43"0,0 0-9 15,0 0-13-15,0 0-8 0,0 0-16 16,0 0-8-16,0 0-1 0,45-31-9 15,-43 31-5-15,-2 0-4 0,0 0-3 16,0 3 1-16,0 1-2 0,-4 2 2 16,-2-1 1-16,-4 0-3 0,-1 1-3 0,-1-4-2 15,-4 1-4-15,3-2 1 16,-1 0-6-16,1-1-3 0,3-2 3 0,2-5 5 16,-1 0 5-16,3-1 4 15,2-3-1-15,-2-2 1 0,6 0 0 0,-4-3 3 16,2-3 4-16,2 2 3 15,2 2 3 1,6 0-1-16,0 3-3 0,7-2-4 0,1 4 1 0,1 1-3 0,3 4-1 16,5 3 0-16,2 2 0 0,-2 1 2 31,0 7 1-31,2 4-1 0,-3 4 1 0,-3 3-1 0,2 4 0 0,-7 5 0 16,-3 5-1-1,-7 5-1-15,0 6-2 0,-4 2 2 16,-2 2-1-16,2-5 0 0,-4-3-1 15,2-6-1-15,-2-1 1 0,4-3-6 16,-2-4-5-16,0-2-4 0,0-3-7 16,0-3-11-16,0 0-10 0,0-7-7 15,0-2-17-15,0-3-45 0,-4-5-60 16</inkml:trace>
  <inkml:trace contextRef="#ctx0" brushRef="#br0" timeOffset="-96584.95">21992 10687 375 0,'0'0'84'0,"0"0"-17"15,0 0-2-15,0 0-6 0,0 0-10 16,0 0-8-16,0 0-2 0,0 0-4 15,-10-10-8-15,8 10-7 0,2 0-5 16,-2 0-6-16,0 0-3 0,-1 0-3 16,-5 2-3-16,-2 2 0 0,-5 2 0 15,-1 3-1-15,-1 0-7 0,-1 1 0 0,1 0-4 16,1-4-1-16,1 0 0 16,5-5 1-16,0 1 4 0,1-2 4 15,5 0 3-15,0-2 0 0,0-2 1 0,2-3 0 16,-4 0 1-16,6-1-1 0,-2-4 5 15,2 0 1-15,0-1 1 0,2-2 0 16,4 2 0-16,-2 2 0 0,2 2-2 16,4 3-2-16,3 3-1 0,-3 2-2 15,7 1 0-15,3 4 1 0,3 2 1 16,-2 5-1-16,-1 0 0 0,3 3 1 16,-10 1 1-16,1 0-2 0,-6 5 1 15,-1 1-1-15,-7 4 0 0,-5 1 0 16,-5 2-1-16,-2-2-5 0,1-3-5 0,1-6-3 15,4-4-2-15,0-4 15 0,1-4-1 16,3-2 2-16,2-3-1 0,0 2 1 16,0-2 1-16,0 0 2 0,0 1 0 15,2-1 1-15,5 0-3 0,3-2 0 16,4-4 0-16,11 0-1 0,-4-1-1 16,0 0 0-16,-3 3-1 0,-3-3-32 15,-3 4-62-15,-2-4-73 0,-7-2-243 0</inkml:trace>
  <inkml:trace contextRef="#ctx0" brushRef="#br0" timeOffset="-95577.14">22372 9917 173 0,'0'0'30'0,"0"0"-18"16,0 0 11-16,0 0 10 0,0 0-10 0,0 0-4 16,-10-46-1-16,8 42 7 0,-4-1 3 15,2 0 9-15,-2 1 4 0,-1 0-1 16,-1 3 4-16,0 0-4 0,-1 1-10 16,1 0-10-16,2 6-5 15,-2 2-2-15,-3 3-5 0,3 5-2 0,2 4-3 0,2 5-1 16,-4 4 0-16,3 4-2 15,1 3 1-15,2 5 0 0,2 5-1 16,2 3 0-16,2 3 0 0,9 2 0 0,-3 1 0 16,9 0 0-16,6 1-1 0,6-3-2 15,8-1 2-15,6-5 0 0,5-3 1 16,6-7 0-16,10-8-9 0,6-8-22 16,11-10-33-1,-5-9-48-15,-3-7-100 0</inkml:trace>
  <inkml:trace contextRef="#ctx0" brushRef="#br0" timeOffset="-95042.95">24855 9575 171 0,'0'0'232'0,"0"0"-149"0,0 0-31 0,0 0 8 15,0 0-13-15,0 0-17 0,0 0-3 16,0 0 1-16,60-15-1 0,-43 15-5 15,3 0-2-15,7 0-4 0,-6 8-2 16,6 6-3-16,-3 4-3 0,7 7-1 16,-2 4-2-16,2 3-1 0,-2 3-1 15,-2 3 0-15,2 3-1 0,-4 1 0 16,0-1-2-16,-11 2 1 16,1 1 0-16,-9-2 0 15,-6-2 0-15,0-5 0 0,-6-4-1 0,-7-2-7 0,1-1-13 16,-7-3-21-16,3-3-31 0,-11-2-49 15,4-5-122-15</inkml:trace>
  <inkml:trace contextRef="#ctx0" brushRef="#br0" timeOffset="-93858.9">25773 9612 188 0,'0'0'44'0,"0"0"-4"0,0 0 4 0,0 0 16 15,0 0-7-15,0 0-13 0,-23-15-6 16,19 15-5-16,2-1 2 0,0 0 0 16,-2-1-10-16,0 1 3 0,2 0-2 15,-3 0 3-15,3 1-1 0,2-1-1 16,0 0-1-16,0 1-8 0,0 0-5 15,0 2-9-15,11 4-3 0,-3 2 2 16,15 2 1-16,-1 0 9 0,11 2 3 16,3 1 2-16,5 2-1 0,-2 0-1 15,1-1-3-15,1-1-3 0,-2 0-2 16,0-2-1-16,-6 2-3 0,-6-6 3 0,-2 2-1 16,-2-1 1-16,-13-4-1 15,3 0 1-15,-9-2 1 0,-2-1 1 0,-2 1 0 16,0-2-1-16,0 0 2 0,0 2 0 15,-2-1 2-15,-2 2-3 0,-5 0 0 16,-1 0 0-16,0 2-2 0,-9 4 2 0,3 0-3 16,-7 1 1-16,2 2-2 15,5 2 1-15,-7 4-1 16,4 0 1-16,-1 2-2 0,-3 2 0 0,6 2 0 0,-3 0 0 16,5 1 0-16,-3 1 0 0,5 1 0 15,-3 0 0 1,5-2 0-16,1 0 0 0,-2-1 0 0,1-2 0 0,7 0-1 15,-2-7 0-15,-2-1-1 0,3-1 0 16,1-4-7-16,4 0-4 0,-2-3-2 16,2-1-3-16,-2-1-7 15,2-3-11-15,0 1-8 0,0-2-17 0,0-3-7 16,0-7-32-16,0-2-32 0,2-2-120 16</inkml:trace>
  <inkml:trace contextRef="#ctx0" brushRef="#br0" timeOffset="-92914.49">26730 9369 73 0,'0'0'227'0,"0"0"-161"31,0 0-7-31,0 0 8 0,0 0-2 0,0 0-15 0,0 0-7 0,-12-22-2 16,12 22 0-16,0 0-1 0,0 0-9 16,0 0-7-16,0 0-8 0,0 0-4 15,0 0-2-15,0-1-3 0,0 1-4 16,0 0-2-16,2 0 1 0,4 5-1 15,0 5 1-15,-2 3-1 16,2 5 0-16,9 6 2 0,-7 3-1 16,0 5 2-16,1 5-2 15,3 0 0-15,-6 1 0 16,0 5 0-16,3-1-1 0,1 0 0 16,-2-5-1-16,-4-2 0 0,5-3-1 15,1-3 1-15,-2-2 0 0,-4-7 1 0,1-1-1 16,-3-4 0-16,4-7 0 0,-4 0 1 15,-2-3-1-15,0-3 1 0,0-1-1 16,0-1 1-16,0 0 1 0,0 0-1 16,0-3 3-16,-4-5-2 0,0-4-1 15,-3 1 0-15,3-4-1 0,-2-2 0 16,-4 0 0-16,4-5 1 0,1 0-1 16,3-3 0-16,0 2 0 0,2 0 0 15,0 4 0-15,0 2 0 0,2 4 0 0,0 4-1 16,3 3 0-16,1 1 1 15,4 2-1-15,0 0 0 0,-1 1 0 16,9 1 1-16,-1 1-2 0,6 4 1 0,3 3 1 16,-5 3 0-16,4 3 0 0,4 3 0 15,-2 0 1-15,-2 2 0 0,-7-1-1 16,7 3 1-16,-11 0 0 0,3-1-1 16,-7 1 1-16,1-1-1 0,-1 0 0 15,-6-1 0-15,-2-1 0 0,-2 0-8 16,0-1-12-16,-4 1-14 0,-2-2-13 15,-4 1-27-15,-3-2-10 0,3-2-68 16,-7 0-263-16</inkml:trace>
  <inkml:trace contextRef="#ctx0" brushRef="#br0" timeOffset="-92694.09">26724 10274 561 0,'0'0'87'0,"0"0"-54"16,0 0-11-16,0 0 34 0,68-48-12 0,-49 38-16 15,9 0-6-15,6 1-3 16,5-1-9-16,4 1-6 0,3 0 1 0,1 1-5 16,5 0 0-16,2 5 0 0,-11-1 0 15,-8 2-26-15,-2 0-37 0,-4 0-58 16,-12-2-63-16,-3-2-264 0</inkml:trace>
  <inkml:trace contextRef="#ctx0" brushRef="#br0" timeOffset="-92172.63">27069 10399 493 0,'0'0'35'0,"0"0"-7"15,0 0 34-15,52-1 6 0,-42-2-12 16,-4 1-8-16,7 1-10 0,-3 1-15 16,-4 0-10-16,-2 2-5 0,-2 2-2 15,-2 1-5-15,0 2 2 0,-2 4-1 16,-8-1-1-16,-13 2-1 0,-2 2-9 16,-6 0-6-16,-4-1-3 0,2-1-3 0,0-2 1 15,0-1-6-15,0-5 3 16,4 1 11-16,10-4 7 0,-5-1-2 15,13 0-5-15,-3 0 6 16,5 0 6-16,5-3 0 0,2 0 3 0,2-1 13 0,0-2 10 16,0-3-3-16,2-1-1 15,5-3-4-15,7-3-3 0,-2-1-3 0,7 1 0 16,0 3-8-16,3 1-4 0,-3 8 0 16,4 1 1-16,2 3-1 0,-5 4 1 15,3 4-1-15,4 2 1 0,-13 0 0 16,-1 2-1-16,-9 1 1 0,-4 1 1 15,-2 3 0-15,-13-1-1 0,-1 5-1 16,-9-2-1-16,6-1-5 0,-1-3-1 0,7-1 4 16,1-4 2-16,6-2 1 0,4-1 0 15,-3-2 0-15,5-1 1 0,3-1 2 16,-1 1 4 0,4 0-4-16,10-1-1 0,3 0 4 0,12-3-1 0,10-1 1 15,11 0-5-15,2-3 0 16,-1-2-1-16,5-1 0 0,-8-2-23 15,-5 0-63-15,-16-1-109 0,-14-2-329 0</inkml:trace>
  <inkml:trace contextRef="#ctx0" brushRef="#br0" timeOffset="-90995.59">23441 12044 183 0,'0'0'52'0,"0"0"0"0,6-54-5 16,-6 39 18-16,0 1-5 0,0 1 3 16,0 4-4-16,-2 0-4 0,2 2-10 0,-2 3 8 15,2 0 2-15,-2 3-22 0,2-1-12 16,0 1-5-16,0 1-9 16,0 0-3-16,0 4-2 0,2 2-2 0,6 7 0 15,-1 4 0-15,-3 7 1 0,2 6 1 16,2 3 1-16,1 4 0 0,-5 2-1 15,-4 2-1-15,4 2-1 0,-2-1 0 16,-2-3 0-16,0 0 0 0,2-4 0 16,0-5 0-16,-2-6 0 0,0-2 1 15,0-6-1-15,0-6 0 0,2-3 1 16,-2-4-1-16,0-2 0 0,0-1 1 16,2 0 3-16,-2 0-4 0,2-6 5 0,-2-9 9 15,0-2-3-15,2-7-5 16,2-5-3-16,3 1 0 0,-3-7-2 0,2 0 1 15,4-1-2-15,7 4 0 0,-7 5 0 16,5 5 0-16,-1 7-1 0,-6 5 1 16,3 4-1-16,-1 5 0 0,0 0 1 15,9 1-2-15,-7 8 1 0,9 2 1 16,-6 7 0-16,3 1 0 0,-3 5-1 16,3 2 1-16,-5 2-1 0,5 1 1 15,-7-1 0-15,-1-2 1 0,4-2-1 0,-5-1 0 16,-1-1 0-16,2-1 0 15,1-3 0-15,-7-1 1 0,0-4-1 0,-2-1 0 16,2-5-1-16,-2 0-3 0,-2-1-14 16,0-2-11-16,0 0-12 0,-2-1-25 15,-4-2-29-15,0 0-41 16,2 0-103-16</inkml:trace>
  <inkml:trace contextRef="#ctx0" brushRef="#br0" timeOffset="-90391.33">24977 11911 404 0,'0'0'120'0,"0"0"-67"0,0 0-9 15,0 0 13-15,0 0 4 0,0 0-16 0,0 0-7 16,4-50-8-16,-4 49-2 0,0 0-6 16,-2 1-10-16,2 0-2 0,0 0-7 15,0 3-2-15,0 6-1 16,-4 3 0-16,-4 4-1 0,-3 6 1 0,3 1 1 16,-11 2 0-16,-1 2-1 0,-7 2 1 15,-4-1-1-15,0 1 0 0,0-3 0 16,2-1-1-16,2 0-1 15,6-4 1-15,-1-5 1 0,9-2 0 0,-1-5 0 16,6-1 0-16,3 0 1 0,-1-2-1 16,-2 0 0-16,4-2 0 0,2 4 0 0,0-1-1 15,0-1 1-15,2 1-2 0,2-1 2 16,4 1 0-16,2-2 0 0,0 3 0 16,3 1 0-16,9 0 3 15,-1 3 0-15,6-2 5 0,6 0 2 0,4 2 3 16,2 0-3-16,0 1-5 0,1-1 1 15,-1 0 2-15,-8 1-6 0,-4-3 2 16,-3 0 0-16,-7 2 1 0,1-4-2 16,-7 3-3-16,-1-4 1 0,0 0-1 15,-4 2 1-15,-2-4 1 0,0-1-2 16,-2-1 1-16,2-2 0 16,-2 2 0-16,0-1 0 0,0 2-1 0,0-3 1 0,0 1-1 15,0-2 1-15,0 1-1 0,0-1-1 16,0 0-3-16,0 0-2 0,-2 0-7 15,-4 0-5-15,-2-4-7 0,0 1-6 16,-1 0-10-16,5 0-20 0,-8 0-33 16,-1-1-8-16,3-1-81 0,-4-1-157 15</inkml:trace>
  <inkml:trace contextRef="#ctx0" brushRef="#br0" timeOffset="-88927.84">26143 11904 193 0,'0'0'89'0,"0"0"-41"15,0 0-15-15,0 0 0 0,0 0 10 16,2-8-1 0,-2 8-6-16,0 0-9 0,0 0-1 0,0 0-5 0,0 0-2 15,0 0-4-15,0 0-3 0,0 0-2 16,0 0-4-16,0 2-2 0,2 5-4 15,2 3 3-15,-2 7-3 16,0 1 6-16,-2 3 2 0,2 1 0 0,-4 0-1 0,-2 0-1 16,-4-1 0-16,2-1-2 15,-9-3-1-15,3-1 0 0,1-2-3 16,-7 0 3-16,5-6-1 0,-11 2-1 0,1-2 2 16,0-2-2-16,-2-1-1 15,-4-2-1 1,9 0 0-16,3-3 1 0,-1-2 0 15,5-4 0-15,9-4 1 0,-2 0 0 16,-4-1 4-16,3-2 5 0,3 0-1 16,2 0 5-16,2-1-3 0,0 0 0 0,0-2 0 15,0-2-6-15,6 1 0 0,1 1-2 16,5 1-2-16,-4 1 0 0,9 0-1 16,-1 2 1-16,5-1-1 0,0 3-1 15,3 0 1-15,7 4 0 0,-4 2 0 16,2 1 0-16,-2 3 1 0,0 0-1 15,2 7 1-15,-2 5 0 0,-4 2-1 16,-5 5 1-16,1 4 1 0,-9 2-1 16,-4 5 1-16,-4 1-1 0,0 3 1 0,-8-1 1 15,-2 0-2-15,-11 0-1 16,7-5 2-16,-11-1-2 0,9-1 0 0,-9-5 0 16,9-2 1-16,-3-1-1 0,7-6 2 15,-1 0-2-15,-1-5 0 0,4-3 1 16,8-1-1-16,-4-2 1 0,-1-1 1 15,3 0 0-15,2 0-1 0,-2-1 1 16,2 0 3-16,0 1 4 0,0-2-2 16,4 1-4-16,5-2-2 0,-1-1 0 0,13-1 0 15,-1-2-1-15,7 1 4 16,6-3 0-16,0 2 1 0,0 1-2 16,3 0-2-16,-10 2 0 0,3 1 0 0,-2-1 0 15,-10 1-1-15,3 1 0 0,-13-1-4 16,7 1-23-16,-8-3-22 0,-2 0-33 15,-4-1-19-15,0-5-64 0,-4 2-146 16</inkml:trace>
  <inkml:trace contextRef="#ctx0" brushRef="#br0" timeOffset="-88453.31">26842 11568 340 0,'0'0'81'0,"0"0"4"0,-5-63-22 15,3 47 3-15,2 2-20 0,0 0 16 16,0 6-30-16,0 2-20 0,0 3 6 16,0 1-5-16,0 2-6 0,2 0-5 15,3 0-1-15,9 4-1 0,-2 8 0 16,1 3 1-16,5 6 3 0,-5 6 1 16,8 2 1-16,-11 5 1 0,8 4-3 15,-11 1-1-15,1 4-1 0,-2-1-1 16,0 2 1-16,-4 2-1 0,-2 2 1 15,0 0-1-15,2 1-1 0,1-4 0 16,3 1 2-16,-2-5-2 0,6-1 0 0,7-7-2 16,-9-2 1-1,11-4 1-15,-5-5-4 0,9-4-6 16,-5-6-2-16,3-7-3 0,2-4-12 16,-7-3-8-16,9-8-13 0,-4-9 0 15,-3-5-13-15,7-3-45 0,-10-4-43 0,-1 0-121 16</inkml:trace>
  <inkml:trace contextRef="#ctx0" brushRef="#br0" timeOffset="-88088.48">27358 11808 452 0,'0'0'59'0,"2"-58"-19"0,-2 52 7 15,0 2 16-15,0 4-20 0,0 0-14 16,0 0-5-16,0 0-7 0,0 1-4 16,-2 5-7-16,-4 1-5 0,-2 4 3 15,2 4-2-15,-1 3 2 0,3 4-3 16,-4-1-1-16,0 3 1 0,2 2-1 0,4-1 1 15,-3 2-1-15,3-4 1 0,2 1-1 32,0-2 0-32,2-3 0 0,3 1-1 0,1-5 1 0,10-1-1 15,-5-3-1-15,9-5 2 16,-5-5 1-16,12-1 0 0,-1-10 0 0,1-2 1 0,0-7-1 16,-2-2 1-1,2 2 0-15,-11-1 0 0,-3 1-2 0,-9-4 2 16,-2-3 1-16,-4 1 1 15,0-3-4-15,-13 2 0 0,-1 4 0 0,-1 4 0 0,1 2 0 0,-1 4 0 16,3 4-2 0,1 4 1-16,-3 4-2 0,6 3-3 15,-5 7-5-15,1 3-19 0,5 2-9 0,-3 3-7 16,6-2-5-16,4 1-13 0,2-3-13 0,0 0-22 31,6-2-72-31</inkml:trace>
  <inkml:trace contextRef="#ctx0" brushRef="#br0" timeOffset="-87551.78">27757 11880 180 0,'0'0'129'0,"0"0"-52"0,0 0-8 16,0 0-6-16,0 0-4 0,0 0-17 16,0 0-8-16,0 0-6 0,52 3-4 15,-44 1 0-15,-4 2-5 0,1 2-5 16,-3-2-3-16,-2-1-1 0,2 1-1 15,0-2-2-15,-2 0-1 0,-2-3-1 16,-2 2 0-16,-5-1 2 0,-7 0-2 0,1 0-1 16,-5-1-2-16,-5-1-2 15,0-4-3-15,-2-2-2 0,0-2-1 16,2 0 4-16,9-3 0 0,-3 1 0 16,9-4 2-16,-5 0 1 0,5-1 1 0,4-2 5 15,-4-2-1-15,3-2 0 0,3-3-1 16,0 0 1-16,4 1 2 0,4 2-2 15,2 2-1-15,3 3-1 0,-3 1-2 16,0 6 4-16,4 2-4 0,7 3-1 16,-5 4-1-16,11 1 0 0,0 9 0 15,2 4 1-15,4 6 1 0,0 4-1 16,4 4 3-16,0 2-3 0,-2 5 1 0,-2 8-1 16,-5 3-1-16,-9 4 0 15,4-1 1-15,-9-2 0 0,-6-4 0 0,2-1 0 16,-6-3-1-16,0-5-1 0,-6-1 1 15,0-2 0-15,-2-4 0 0,-5-2 0 16,5-1 0-16,-2-3 1 0,-3-2-1 16,5-2 0-16,2-4 0 0,-1-2 0 15,3-5-2-15,2-1-1 0,-4-5-3 16,6 0-2-16,-2 0-1 0,0-1 2 16,-2-4 1-16,4-3-5 0,-2-4-10 0,2-4-4 15,2-1-8-15,6-2-6 16,7-2-8-16,-5-1-7 0,8 3-30 0,-3-1-36 15,-1 5-86-15</inkml:trace>
  <inkml:trace contextRef="#ctx0" brushRef="#br0" timeOffset="-86984.45">28346 12180 526 0,'0'0'46'0,"0"0"-19"0,0 0 14 15,0 0 22-15,0 0-13 0,52 9-7 16,-44-9-12-16,3 2-7 0,-5 2-6 16,0-1-6-16,-2 2-4 0,2-1-4 0,1 0-3 15,-5 1 2-15,-2-1-2 16,0 5 0-16,-4-1 1 0,-7 1-1 0,1 1-1 15,-2-4-1-15,-9-2-3 16,2-1-5-16,1-1-3 0,-5-2 1 16,6 0 4-16,-3 0-1 0,5 0 0 0,1-3 0 15,5-1 4-15,1 0 4 0,0 0-1 16,2-1 2-16,2-2-1 0,-1-1 2 16,5-4 6-16,0-3-2 0,0-2-2 15,7-4-2-15,-1 1 1 0,8-1 1 16,-1 2-1-16,3 6-1 15,1 4-2-15,3 3 0 0,-1 6-1 0,4 2 1 16,2 9 0-16,-7 4 1 0,3 3-1 0,0 4 0 16,-9 0 1-16,-8 5-1 0,-2 1 0 15,-2 1 1-15,-6 1-1 0,2-2-1 16,-4-2-4-16,-7-1-4 0,9-3 0 16,-2-3-6-16,-3-4 11 0,7-2 3 15,4-6 1 1,-2-1 0-16,0 0 0 0,2-3 1 0,0-2-1 0,0 1 2 15,6-2-2-15,3 0 2 0,3 0 3 16,0-7 1-16,11 0-1 0,6-4-1 0,2-1-4 16,0-1 0-16,0-3 0 0,0-3-16 15,-4-5-48-15,0-6-61 16,-5-3-118-16</inkml:trace>
  <inkml:trace contextRef="#ctx0" brushRef="#br0" timeOffset="-86575.33">28907 11156 315 0,'0'0'104'0,"0"0"-63"16,0 0 12-16,0 0 7 0,0 0-8 0,-13-54-17 15,13 49-2-15,-2 0 4 0,0 2-4 16,-2 1 0-16,4 2-6 0,0-1-10 16,0 1-4-16,0 0-6 0,-2 1-3 0,-6 12-4 15,-7 1 1-15,1 9-1 16,-7 5 1-16,2 1-1 0,-1 5 0 0,-1 1 0 15,7 3 0-15,-7 6 0 16,9 1 0-16,-5 4-2 0,9 1 2 0,-1 0 0 16,7-1 1-16,2-2-1 0,2 0-1 15,7-3 1-15,9 0-3 0,3-2-16 16,4-5-4-16,4-2 1 0,4-7-16 16,-2-1-18-16,4-7-12 0,-2-4-24 15,-4-7-51 1,-8-7-80-16</inkml:trace>
  <inkml:trace contextRef="#ctx0" brushRef="#br0" timeOffset="-86119.43">29272 11336 540 0,'0'0'59'0,"0"0"-25"16,0 0-3-16,0 0 1 0,0 0-10 15,0 0 0-15,0 0 2 0,50 21 2 16,-40 4-3-16,5 4-7 0,-5 3-6 16,-1 5-2-16,3 0-1 0,-8 0-3 15,4 1-4-15,-4-2 1 0,5-1 1 0,-5-3-2 16,4-2 1-16,-6-5-1 16,4-3 0-16,-4-5 1 0,3-4-1 0,-3-4-1 15,2-3 1-15,-4-6 0 16,0 0-1-16,0 0 1 0,0-2 0 0,0-5 2 15,-8-5 3-15,3-1-3 0,-5-6 0 16,-4-4 2 0,1-4 5-16,-1-3 0 0,-1-6 0 0,3-4-2 0,-5-4-1 15,7-5 2-15,4-2-3 0,-2-2 1 16,-1-3-3-16,5 4-1 0,4-1 0 16,0 9-1-16,6 7 0 0,3 11 0 15,-3 3 0-15,0 8-1 0,2-1 0 16,7 6-2-16,-3 2 2 0,9 4-1 15,-1 4-2-15,9 7 1 16,-2 6 2 0,4 8 0-16,-6 0-2 0,-2 5-17 0,0-1-23 15,-11 2-35-15,-4-1-60 0,-6-5-90 16</inkml:trace>
  <inkml:trace contextRef="#ctx0" brushRef="#br0" timeOffset="-85925.61">29196 11521 577 0,'0'0'64'15,"0"0"-12"-15,0 0-16 0,0 0 3 0,0 0-2 16,0 0-16-16,0 0-3 0,0 0-4 16,74-21-7-16,-47 13-2 0,13-1-3 15,1-1-1-15,-2-1 0 0,0 0-1 16,-5 2-3-16,1 2-37 0,2-3-49 15,-6-1-49-15,-2-3-131 0</inkml:trace>
  <inkml:trace contextRef="#ctx0" brushRef="#br0" timeOffset="-85484.08">30128 11073 235 0,'0'0'63'16,"0"0"3"-16,0 0-24 0,-20-51 10 15,18 42 3-15,2 1-5 0,0 3-2 16,0 1-8-16,0 0 0 0,0 4 0 15,0-1-5-15,0 1-3 0,0 0-3 0,0 0-5 16,0 0-3-16,0 0-6 16,-3 0-6-16,3 0-5 0,-2 0-4 0,-2 6-1 15,-2 2 1-15,0 7 0 0,-4 4 1 16,-1 3-1-16,-3 4 1 0,-3 5 1 16,1 2-1-16,-1 3-1 0,3 0-1 15,3 1 1-15,1 3-1 0,4 0 1 16,6 0 0-16,0-2 0 0,8-1-1 15,0-2 1-15,7-3-1 0,3-1 0 16,-3-2-5-16,6-3-9 0,1 0-1 16,-1-3-6-16,6-2-25 0,0-7-20 15,0-3 5-15,-7-7-47 0,5-4-104 0,-4-4-82 16</inkml:trace>
  <inkml:trace contextRef="#ctx0" brushRef="#br0" timeOffset="-84937.78">30473 11114 482 0,'0'0'61'15,"0"0"-9"-15,0 0 1 0,0 0 0 16,0 0-10-16,0 0-9 0,0 0-4 0,0 0-11 16,13-46-11-16,-13 53-3 0,2 5 0 15,2 7 1-15,-2 2 5 0,0 6-1 16,0 2-4-16,0 2-1 0,2 2-3 15,-4 0 0-15,3 2 0 0,-1-5-2 16,0 1 2-16,2-2-2 0,0-1 0 16,-4-6 0-16,6-3 0 0,-4-6 0 15,0-7 1-15,-2-1-1 16,0-3 0-16,2-2 1 0,-2 0-1 0,0 0 1 16,0 0 1-16,0 0-1 0,0-4 3 15,0-2-1-15,0-4-1 0,0-3-1 16,0-3 1-16,-2-2-2 0,2-1 1 0,0-3 2 15,7-5-1-15,-1 0 0 0,4-2-1 16,9 4-1-16,-5 3 0 0,5 3 0 16,-5 6 0-16,1 5-1 0,-7 2 1 15,2 2-1-15,1 3 0 0,-3 1 0 16,4 8 1-16,5 3 0 0,-3 3-1 0,5 4 1 16,-5 3 0-16,3 0 1 15,-5 3-1-15,-1-2 0 0,3 0 1 16,-6-2 0-16,1 0 0 0,1-3-1 15,-4 0 0-15,0-1 1 0,1-2-1 0,-3-1 1 16,-2-5-1-16,2 0 0 0,-2-4 1 16,0-1-1-16,0 0 1 0,0-3-1 15,2 2 0-15,-2-2 0 0,7 0 1 16,-3 0-1-16,10-2 2 0,-3-2-2 16,3-3 0-16,-1-1-2 0,1-3-6 0,-1-5-11 15,-1-1-20-15,-1-5-18 16,-3-5-40-16,0 0-28 0,-3 2-122 15</inkml:trace>
  <inkml:trace contextRef="#ctx0" brushRef="#br0" timeOffset="-84403.28">31036 10856 292 0,'0'0'68'15,"0"0"-8"-15,0 0 4 0,0 0 4 16,0 0-18-16,0 0-9 0,0 0-5 16,-2-13 1-16,2 12-2 0,4 1-6 15,0 0-5-15,2-2-5 16,7 2-2-16,-5 0 1 0,4 3-3 0,7 3-1 0,-5-1-3 15,9 4 0-15,2 3 0 0,-4 0 0 16,5 4 0-16,-1 0 0 0,2 4-1 16,-8 0 0-16,1 0-5 0,-1 5 0 15,-5-1-2-15,-1 3 1 0,-3 3-4 16,-2-3 1-16,-6 4-1 0,1 0 0 16,-3-1-1-16,0 0 1 0,-5-1-2 15,1 0-1-15,-2-5-7 0,0-1-7 16,0-1-7-16,-1-5-3 0,3-2-9 15,-4 0-20-15,0-7-22 0,0 0-8 16,-3-5-52-16,1-2-110 0</inkml:trace>
  <inkml:trace contextRef="#ctx0" brushRef="#br0" timeOffset="-83851.47">31606 10646 300 0,'0'0'94'0,"0"0"-39"15,0 0 10-15,0 0 2 0,0 0-12 16,0 0-20-16,0 0-2 0,0 0-1 16,6-39-2-16,-6 37-1 0,5 1-8 15,-1 1-4-15,2 0-2 0,-2 0-2 16,6 0-3-16,1 1 1 0,1 4 1 16,3 3 0-16,3 4 0 0,5 4 1 15,-2 4-1-15,3 3-2 0,3 5 0 16,-4 3 1-16,0 4-2 0,-3 0-2 15,-3 5-4-15,-3 1 0 0,-5-1 0 0,-1 3-1 16,-4 2-1-16,-4-2 0 16,0 1 0-16,-8 0-1 0,0 0 0 0,-9 2-8 15,-2-2-13-15,-5-4-10 0,-9-6 2 16,-7-7-56-16,-13-8-113 0,1-10-372 16</inkml:trace>
  <inkml:trace contextRef="#ctx0" brushRef="#br0" timeOffset="-45146.32">26438 13683 321 0,'0'0'61'16,"0"0"-21"-16,0 0-4 0,0 0 1 16,0 0-7-16,0 0 1 0,0 0-4 15,0 0-6-15,0-14-5 0,0 20-7 16,0 3-3-16,3 5-1 0,-1 3 3 15,0 6 9-15,2 5 2 0,0 4 1 0,2 7 5 16,0-1 2-16,-2 0-15 0,-1 1 4 16,-1-2-7-16,2-3-4 0,-4-2-3 15,2-4 0-15,0-3-2 0,-2-6 1 16,0-3 0-16,0-7-1 0,0-3 1 16,0-1 0-16,0-5-1 0,0 0 2 15,0 0 2-15,0-6 10 0,0-6 7 16,-4-7 1-16,0-7-13 0,-1-6-2 15,-3-3-4-15,-8-6-2 0,7-6-1 16,-5-5 2-16,-1-5-2 0,7-3 0 0,-4-1 0 16,8 3-2-16,2 6 1 0,2 6 0 15,2 9 1-15,2 5 0 16,-2 8 0-16,6 5 0 0,-4 4 0 0,2 2 0 16,1 1-1-16,7 2-1 0,-1-1 1 15,7 1-1-15,-3 0 1 0,5 5 0 16,-3 4-3-16,2 1-12 0,4 0-27 15,-11 8-20-15,5 4-11 0,-9 5-13 16,-4 2-66-16,-6 0-87 0</inkml:trace>
  <inkml:trace contextRef="#ctx0" brushRef="#br0" timeOffset="-44911.29">26281 13897 452 0,'0'0'124'0,"0"0"-78"15,0 0-44-15,0 0 22 0,0 0 17 16,73-55-4-16,-42 31-4 0,4-1-9 16,8-7-3-16,-1 2-12 0,7 0-5 15,1 1-1-15,-3 4-3 0,5 0-2 16,-13 3-70-16,5 2-43 0,-11 1-134 16</inkml:trace>
  <inkml:trace contextRef="#ctx0" brushRef="#br0" timeOffset="-44691.01">27183 13272 602 0,'0'0'44'0,"0"0"-30"16,0 0 11-16,0 0 29 0,0 0-25 15,0 0-1-15,0 0-6 0,0 0 0 16,0 0-7-16,-27 15-11 0,8 4-4 15,5 6 2-15,-5 4 0 0,3 2-1 16,-3 6 1-16,7 4 0 0,-1 3-2 16,7 2 1-16,6 3-1 0,0-2 0 15,8 1 0-15,9-3-1 0,-3-2 1 16,9-5-1-16,0-4 0 0,-5-5-4 16,7-3-14-16,2-8-6 15,0-2-17-15,-2-9-19 0,-1-5-3 0,5-5-33 0,-12-10-40 16,-1-2-83-16</inkml:trace>
  <inkml:trace contextRef="#ctx0" brushRef="#br0" timeOffset="-44281.49">27377 13391 587 0,'0'0'46'0,"0"-54"-4"0,8 45-14 16,-2 5 22-16,-1 2-13 15,-3 2-25-15,4 4-2 0,4 4-3 16,7 4 1-16,-9 6-1 0,8 8-2 0,-7 6-1 15,3 8-1-15,1 5-1 0,-5-1 0 16,-2 4-2-16,0-2 0 0,3-1 1 16,-5-6 0-16,0-8-1 0,0-5 0 15,-4-7 0-15,0-5 0 0,2-6-1 16,0-4-1-16,-2-2-1 0,0-2 2 16,0 0 1-16,0-3 2 0,0-4 1 15,0-2-1-15,-2-7-1 16,2-7 0-16,-2-6 0 0,2-8-2 0,4-3 1 15,4-1 0-15,7 2 2 0,-5 7 0 0,3 8-2 16,-3 11 0-16,-4 4 0 0,-2 5 1 16,2 1-1-16,7 3 0 0,-3 0-1 15,0 0 1-15,9 3 0 0,-9 6 0 16,9 4 0-16,-7 2 0 0,1 4 0 16,3 2 0-16,-7 3 0 0,5 1 0 15,-6 0 0-15,-1 1 1 0,-1-3-1 16,-2-5 0-16,2-2 0 0,-2-4 0 15,0-2 0-15,-4-4-1 0,0 1-21 0,0-4-41 16,0-3-34-16,0-1-36 16,-4-6-84-16</inkml:trace>
  <inkml:trace contextRef="#ctx0" brushRef="#br0" timeOffset="-43996.68">27993 13192 575 0,'0'0'69'0,"0"0"-38"0,0 0-13 0,0 0 26 0,0 0-15 0,0 0-11 15,0 0 1-15,0 0 0 0,6 12 1 16,2-7-1-16,3 4-2 16,-1 2-1-16,5 2 0 0,1 4 0 15,-4 5-4-15,7 5-6 0,-11 2-3 0,-1 7 0 16,-7 5-1-16,-5 2 1 0,-3 4-1 15,-10 1-2-15,1-2 1 0,-8 0-1 0,2-4-16 16,7-5-17-16,-3-4-18 16,7-6-32-16,2-3-37 0,-3-8-97 0</inkml:trace>
  <inkml:trace contextRef="#ctx0" brushRef="#br0" timeOffset="-42706.01">29018 13050 184 0,'0'0'76'0,"0"0"-21"16,0 0-19-16,0 0 1 0,0 0-6 16,0 0-3-16,11-32-5 0,-5 30-1 15,2 1 6-15,-2-3-3 0,-4 1 1 16,7-1-3-16,-5 1-2 0,4-2 4 15,-4 2 1-15,-2-1 1 0,2-1 6 0,-2 2-9 16,-2 0-3-16,2 0-2 16,3 1-5-16,-3 0-4 0,-2 0 1 0,0-2-5 15,2 3 0-15,-2-1 1 0,2 1-2 16,-2-1 0-16,2 1 1 0,-2 1 1 16,0 0 2-16,0 0-1 0,0 0 0 15,0 0-1-15,0 0-2 0,0 0-4 16,0 0 0-16,0 1-1 0,-4 2 0 15,2 6-2-15,-7 4 2 0,-3 7 0 16,-9 3 0-16,1 5 0 0,-1 1 2 16,-4-2-2-16,-2 0 1 0,0 0 0 15,5-3-1-15,-1 0 1 0,4-4-1 0,5-2 0 16,6-2 1-16,-3-1-1 16,5 0 0-16,6-3 0 0,0-2-1 0,0 1-1 15,0-2 1-15,2-2 0 0,2 1 0 16,2-2 0-16,1-2 1 0,-1 0 0 15,2-1 0-15,7-3 0 0,-1 1 1 16,7-1 4-16,1-1 4 0,14-4-1 16,5-3 2-16,2-1-3 0,5-1-4 15,2 0-2-15,-7 2-1 16,-4 5 1-16,-6 1 0 0,-8 2-1 0,-8 0-1 16,-9 3-25-16,-8 3-24 0,-2 0-43 0,-15 3-50 15,1 2-77 1</inkml:trace>
  <inkml:trace contextRef="#ctx0" brushRef="#br0" timeOffset="-42532.14">28716 13810 657 0,'0'0'54'0,"0"0"20"0,0 0-69 0,0 0 13 15,67-12 27-15,-32-7-11 0,6-2-11 16,13-2-9-16,-3 0-8 0,5 2-4 15,-2 2-2-15,-4 4 0 0,-9-2-19 16,0 3-30-16,-3-4-49 0,-5-4-81 16,-6-3-150-16</inkml:trace>
  <inkml:trace contextRef="#ctx0" brushRef="#br0" timeOffset="-41885.83">29808 12922 384 0,'0'0'74'0,"0"0"-31"16,0 0-18-16,0 0 24 0,0 0-7 16,0 0-18-16,0 0-5 0,0 0 8 15,0 0 8-15,12-21-1 16,-6 21-6-16,3 0-4 0,-1 3-9 0,0 1-6 0,1 4 3 16,3 3-3-16,-6 6 0 0,4 3 0 15,-1 6-1-15,-3 6-2 0,-4 4-4 16,-2 2 0-1,0-5 0-15,0 0-2 0,2-5 0 0,-2-6 1 0,2-4 0 16,-2-8-1-16,2 0 0 0,2-3 0 16,-4-3 0-16,0-3 0 0,0 1 1 15,2-2 0-15,-2 0-1 0,3-2 1 16,1-5 2-16,6-9 2 0,0-6 3 0,5-8 4 16,5-7-8-16,3-5 0 15,-2-2-4-15,4 1 2 0,-1 3-1 0,-5 4 0 16,2 10 0-16,-9 9-1 0,1 7-1 31,-9 5 0-31,0 1 1 0,4 4 3 0,0 0-2 0,-1-1-1 0,1 10-2 16,0 3 2-16,-2 4-1 0,7 6 1 15,-7-1 1-15,2 4-1 0,-2 1 0 16,5 0 0-16,-3 1 0 0,2 0 5 16,3 0 2-1,-3-1-3-15,5-2 0 0,1 0-1 0,-1-5-1 16,7-2-1-16,1-4 0 0,6-4 0 0,6-3 1 0,6-6-1 15,7-5-1-15,2-9-1 0,-1-10-23 16,5-5-17-16,-2-10-65 0,-13-4-140 31</inkml:trace>
  <inkml:trace contextRef="#ctx0" brushRef="#br0" timeOffset="-37530.49">24076 15168 1 0,'0'0'287'0,"0"0"-240"16,0 0-15-16,0 0-13 0,-52 1-5 16,50-1 3-16,2-1 0 0,0-1-2 15,0 2-7-15,0-1-3 0,0 1 8 16,0 0 7-16,0 0 8 0,0 0 7 0,-2 0 6 16,2 0-3-16,0 0-4 0,0 0 3 15,0 0 0-15,0 0-7 16,0 0-7-16,0 0-5 0,0 0-5 0,0 4-3 15,0 6-5-15,0 9-2 0,2 10 1 16,0 8 0-16,-2 8 4 0,0 3-2 16,0 4 1-16,0 3-5 0,0 2 0 15,2 0 0-15,2-6 0 0,2-4-2 16,7-7 1-16,-5-5-1 0,2-7 0 16,5-9 0-16,-11-3 0 0,0-5-2 15,0-6 2-15,-2-2 0 0,-2-2-2 0,2-1 2 16,-2 0 1-16,0-7 4 0,0-8 8 15,0-6 2-15,5-8-6 16,-1-4-5-16,4-8-4 0,-2-2 0 0,2-1 0 16,9 2-3-16,-7 1 2 0,5 4 1 15,-1 3 0-15,-1 8 0 16,1 10-2-16,-8 5 2 0,-4 8-1 16,-2 2 1-16,3 1 0 0,-3 0 1 15,4 0-1-15,4 8 0 0,4 2 0 0,-1 8 0 16,3 1 2-16,-1 4-2 0,1 5 1 15,3 3 0-15,-5 3 0 0,4 2 1 0,-3 2 1 16,8 3 0-16,-7 2-2 0,7 0 1 16,-7-4 0-16,11-3 2 0,-8-5-4 15,1-6 0-15,-3-5 0 16,1-7 1-16,-8-3-1 0,3-5 0 0,1-3 0 16,-8-2 0-16,0 0 0 0,5-5 0 15,3-6-2-15,-4-4-1 0,3-6-4 16,7-2-9-16,-3-4-15 0,5 0-13 15,1-1-27-15,0 3-40 0,4 1-40 0,-5 5-105 16</inkml:trace>
  <inkml:trace contextRef="#ctx0" brushRef="#br0" timeOffset="-37046.01">25519 15163 367 0,'0'0'224'0,"0"0"-173"0,0 0-2 0,0 0 8 16,0 0-10-16,0 0-21 0,0 0-7 16,0 0 1-16,-19 2 0 0,19-2-4 15,-4 4-5-15,-4 2-2 16,-1 5-3-16,-9 4-1 0,-3 4-2 0,-8 4-1 15,-2 3-1-15,-2 2 0 0,0 2 0 16,0 0-1-16,6-2 1 0,10-4-1 16,-1-6 1-16,12-2-1 0,-1-5-1 15,1-6 0-15,6 0 0 0,0-3-1 16,0 0 0-16,4 0 0 16,-2-2 1-16,3 2 1 0,-3-1 1 15,0-1 1-15,4 2 1 0,4-1 0 0,5 2 2 16,1 2-1-16,7 1 1 15,6 3 4-15,4 4 0 0,4 3 0 0,-2 4 0 16,7 1-1-16,1 4 0 0,-2 3-3 0,-1 3 1 16,-1 2-4-16,-4-4 3 15,-4 2-2-15,-4-1-3 0,-2-4 0 16,-11-3 0-16,3-3 0 0,-11-6 0 0,2-2 0 16,-4-3 0-16,-1-5 0 0,1-2 0 15,-4-2-14-15,0 0-15 0,0-5-8 16,-7-4-3-16,1-5-26 0,-2-7-58 0,6 0-50 15,-6-4-172-15</inkml:trace>
  <inkml:trace contextRef="#ctx0" brushRef="#br0" timeOffset="-36225.06">26968 15255 396 0,'0'0'33'0,"0"0"-14"0,0 0 8 15,0 0 17-15,0 0 5 0,0 0-8 16,0 0 2-16,20-47-11 0,-20 47-12 16,0 0 7-16,0 2-11 0,2 4-7 15,0 3-1 1,1 4 1-16,-3 1 0 0,0 1 1 0,2-1-3 0,-2 0-1 0,0 0-1 16,-7-3-2-16,-1 4 0 0,-2-2 2 15,-1 0-1-15,-9 0-3 0,-3-4 2 16,0 1-2-16,-6-4 2 0,-4-1-3 15,-2-2 0-15,0-3 0 16,-2 0-5-16,4-5 3 0,2-1-2 16,6 1 3-1,6-3-1-15,7 1 2 0,2-2 0 16,-1-3 2-16,3-1 2 0,4-3 0 16,2-3 2-16,2 3-3 0,0 0 0 0,2 5-1 15,2 0 1-15,4 2-1 16,7 3 0-16,-7 1 0 0,9 0-2 15,-3 2 1-15,11 3 1 0,4 0 1 0,2 2-1 16,6 6 0-16,2 4 2 0,-4-1-2 16,0 6 0-16,-3 1-2 0,-8 0-3 15,-11 5 3-15,-5 0 0 0,-8 3 2 16,-6 0-1-16,-7 3 0 0,-11 1 1 16,-5 1 1-16,-2 2-2 0,0 0 1 15,2-3 0-15,4-2-1 0,4-6 0 16,9-3-1-16,-1-4-1 0,9-7 1 15,4 0 0-15,0-3 0 0,0-1 0 0,6 2-1 16,5-1 1-16,-1 2 0 0,3 0 1 16,7-1 0-16,7-3-1 0,4-2 1 15,10-1 0-15,5-5-1 16,8-6-4-16,10-6 3 0,-2-5-10 0,4-4-28 16,-4-3-50-16,-6-6-60 0,-9 4-148 0</inkml:trace>
  <inkml:trace contextRef="#ctx0" brushRef="#br0" timeOffset="-35576.01">27501 14868 703 0,'0'0'5'0,"0"0"-1"15,0 0 10-15,0 0 34 0,0 0-25 16,0 0-12-16,0 0-1 0,0 0 5 15,-12-23-4-15,12 23-5 0,0 0-3 16,2 2 0-16,4 6-1 0,0 1-1 16,11 2 4-16,-7 5 1 0,6 2 2 15,5 4-2-15,-2 5-3 0,-5 6-1 16,5 8 1-16,-9 5-2 16,-4 9-1-16,3 0 1 0,-7 0-1 0,4-4 0 0,-2-6-1 15,-2-7-7-15,2-7-2 16,0-6-7-16,5-2-3 0,1-6-9 0,2-2-10 15,3-4-4-15,3-4 7 16,5-4 1-16,-2-3 3 0,6-8 6 0,4-6-13 16,4-4-6-16,-2-4 10 0,4-5 23 15,0-1 7-15,-4-2 5 0,-2-3 1 16,-4-1 7-16,0-1 28 0,-6 0 3 16,-9 4 1-16,-6 2 2 0,-1 7 4 0,-5 8 6 15,-5 3 14-15,-1 2-22 0,-4 4-9 16,-7 3-8-16,7 2-12 0,-9 9-7 15,7 7-4-15,-9 6-4 0,7 6 0 16,-7 7-1-16,11 0 1 0,-7 3 0 16,7 0 0-16,4-1 0 0,0 1 0 15,1-3 0 1,5-1 0-16,0-3-5 0,11-6 2 0,-3-2-3 16,9-6 1-16,-1-4 2 0,5-5 1 15,-5-5 0-15,9-3-1 0,2-8 2 16,-2-5 1-16,-2-4 0 0,3-4 1 0,-1-3-1 15,-4-8 1-15,-2-4 1 0,-5-5 1 16,-2-3-1-16,-7-3 0 0,-5 4-1 16,0 9 1-16,-5 9-2 0,-9 10 1 0,-1 5 1 15,-11 5-1-15,1 5-1 16,-6 5-3-16,-2 11-7 0,-2 6-5 0,4 4-8 16,8 2-9-16,0-2-8 0,11-2-12 0,3-1-17 15,9-3-48-15,0-5-90 16</inkml:trace>
  <inkml:trace contextRef="#ctx0" brushRef="#br0" timeOffset="-35165.17">28483 15252 327 0,'0'0'115'16,"45"-67"-4"-16,-26 44-30 16,-5 7-11-16,-5 7-14 0,-1 3-11 0,-4 3-14 0,-4 3-14 0,2-1-2 15,-2 1-1-15,2 0-5 0,-2 3-5 16,0 3-1-16,0-1-1 0,-4 0 0 31,-8 3 0-31,-3 0 0 0,-5-1-2 0,-14 1-4 0,-1-2-7 16,-2 1-34-16,4-2 24 0,6-3 8 15,11 0 9-15,-5-2 4 16,13 0 0-16,-5-4 1 0,5-1 0 0,4-5 4 16,2 0 9-16,2-4-6 0,0-4-3 15,0-2 2-15,10-6 2 0,7-1-1 16,-3 0 1-1,7 5 4-15,-1 7-10 0,-3 6-2 16,4 5-1-16,-7 2 1 0,11 2 1 16,-2 6 2-16,-1 6 2 0,5 4 1 15,6 4 0-15,-2 6-1 0,-2 4 0 16,0 5-2-16,-8 2-2 0,0 5-2 16,-9 1-2-16,-4 4 2 0,-6 0 0 15,-4 0-1-15,-10 0-8 0,-1 0 0 16,-3-2-5-16,-1-5-11 0,1-4-14 15,1-7-23-15,3-4-21 0,-5-7-8 0,11-7-78 16,2-6-160-16</inkml:trace>
  <inkml:trace contextRef="#ctx0" brushRef="#br0" timeOffset="-34705.93">29196 15427 570 0,'0'0'62'0,"0"0"1"0,0 0-3 16,0 0 8-16,0 0-20 0,0 0-28 16,0 0-9-16,2 6-2 0,-8 0 2 15,-2 1-1-15,-9 0-2 0,1 1-5 16,-11-2 0-16,-4-2-3 0,-4-1 0 16,-1-1-2-16,-1-2-11 0,-2 1-5 15,4-1 0-15,4 1-2 0,4-1 3 16,14-1 5-16,1-3 4 0,10 0 7 15,0-1 1-15,2 0 0 0,0-3 3 16,0 0-2-16,2-2 3 0,4-4 0 16,11 0 2-16,-3-4 3 0,9 3-6 15,8 0-1-15,-2 6 0 0,0 4-1 0,-2 3 0 16,2 2 0-16,0 5 1 0,-5 6-1 16,-1 4 1-16,-8 4-1 0,-5 4 2 15,-4 4 0-15,-6 4-1 0,-14 2 1 16,-3 0 0-16,-8 4-3 0,-6-5-3 15,7-4-6-15,3-3 9 0,4-5 0 16,7-2 0-16,4-4 0 0,0-2 0 16,6-2-1-16,2-2 0 0,4 0-1 15,2-3 1-15,2-2 1 16,11-3 0-16,4 0 0 0,8-11 0 0,8-4 1 16,5-5-1-16,12-5 0 0,0-4-20 15,4-7-37-15,-2-3-67 0,-1-9-75 16</inkml:trace>
  <inkml:trace contextRef="#ctx0" brushRef="#br0" timeOffset="-34311.71">29738 14605 422 0,'0'0'62'15,"0"0"-6"-15,0 0 3 0,0 0-7 16,0 0-16-16,0 0-4 0,0 0-10 0,0 0-2 16,-31-22-2-16,29 29-3 15,-5 3-6-15,1 3-4 0,0 6-1 0,0 7 2 16,-3 0-1-16,-3 9 0 0,4 4-1 15,0 3 0-15,-1 5-3 16,-1 3 0-16,8 4-1 0,2 0-1 16,0 2 1-16,8 2-1 0,7-1 1 0,-1 0 0 15,7-1-1-15,6-6 1 0,-1-4-1 0,-1-6-2 16,6-6-7-16,-4-9-12 16,2-6-18-16,-4-10-15 0,-7-9-13 0,3-7-28 15,-8-8-46-15,-1-4-102 16</inkml:trace>
  <inkml:trace contextRef="#ctx0" brushRef="#br0" timeOffset="-33775.58">29922 14843 504 0,'0'0'24'0,"0"0"-7"0,0 0 27 0,0 0 9 16,0 0-26-16,0 0-11 0,0 0 11 15,0 0 3-15,0 0-3 0,0-33 1 16,2 38-8-16,4-1-5 0,-2 5-4 16,2 4 2-16,2 4-2 0,-1 4-1 0,3 3-1 15,-2 4-3-15,-4 2-2 16,3 2-2-16,-3 1 0 0,-4-1-1 0,2 1 0 16,-2-1-1-16,0-3 1 0,0-4-1 15,2-5 0-15,4-4 0 0,-2-3-1 16,0-4 1-16,-2-6-1 0,-2 0 0 15,0-1 1-15,0-2 0 0,0 0 1 0,0-2 0 16,0-5 1-16,2-4 1 16,5-3 0-16,-1-7-1 0,4-4-1 15,1-4 0 1,7-5 0-16,3-4 1 0,4-4-1 0,1 1 0 0,3-1 1 0,-2 5 1 16,0 9 1-16,-4 9-3 0,-11 10 0 15,-3 5-1-15,-7 3 0 0,0 1 1 16,0 2 0-16,0 8 0 15,2 5-1-15,0 6 1 0,0 3 0 16,0 7-1-16,-4 0 2 0,2 3-2 0,1-3 1 0,3-1 0 16,-2-2 1-16,2-4 2 15,0-1-2-15,5-4 1 0,3-3-2 16,-2-1 2-16,5-5-2 16,-3-1 1-16,9-3 0 0,-4-5 0 0,6-1-1 15,-1 0 1-15,-3-9 0 0,0-4 0 16,2-5-2-1,-7-5-3-15,3-10 1 0,-7-8-15 16,0-5-12-16,-5-3-35 0,-9 0-65 16,-3 2-50-16,-5 10-36 0</inkml:trace>
  <inkml:trace contextRef="#ctx0" brushRef="#br0" timeOffset="-33459.32">30552 14472 434 0,'0'0'91'0,"0"0"-34"0,0 0 10 16,0 0 2-16,0 0-14 0,0 0-11 15,0 0-11-15,-10-32-9 16,10 32-5-16,0 0-7 0,0 0-3 0,4 1-3 15,2 3-1-15,6 3 0 16,3 5 5-16,8 4 5 0,6 7 2 0,4 4 1 16,2 7-5-16,2 6-3 0,0 6 0 15,0 3-10-15,-6 3 0 0,-4 4 0 16,-6 3 0-16,-9 3 0 0,-5 1 0 16,-7-3 0-16,-7-2 0 0,-11-2-22 15,-9-3-32-15,-17-6-29 0,-11-7-88 16,-3-13-249-16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4T05:04:19.748"/>
    </inkml:context>
    <inkml:brush xml:id="br0">
      <inkml:brushProperty name="width" value="0.05292" units="cm"/>
      <inkml:brushProperty name="height" value="0.05292" units="cm"/>
      <inkml:brushProperty name="color" value="#FF0000"/>
    </inkml:brush>
  </inkml:definitions>
  <inkml:trace contextRef="#ctx0" brushRef="#br0">8490 4295 357 0,'0'0'17'0,"0"0"-12"16,0 0 30-16,0 0 24 0,0 0-7 15,0 0-22-15,0 0-2 0,0 0 2 16,-2-50-7-16,-5 47-7 0,-1 2-3 15,-4-1-5-15,-1 1-2 0,-7 1-2 16,-3 0-2-16,-4 7 0 0,0 0-1 16,-4 4 0-16,0 0 0 0,-4 5 2 15,2 0-1-15,2 2-1 0,0 1-1 16,2 2 0-16,4 3 0 0,0 4 0 16,1 3 0-16,-1 4 0 0,4 2 0 0,0 3 1 15,3 0-1-15,3 0 1 0,-1 1-1 16,8 2-1-16,-1 0 1 0,7 3-1 15,0-1 0-15,2 0 1 16,2-1 0-16,4 0-1 0,5-2 0 0,5 1-1 16,1-3 1-16,1 1 1 0,7-4 0 15,4 0-1-15,6-3 1 0,3-3 1 16,1-3-1-16,6-5 0 0,3-1 0 16,-1-4 1-16,9-5 1 0,-4-2-2 15,8-7 0-15,4-4 1 0,0-3 0 0,0-9 2 16,-2-2 7-16,-4-4 4 0,-8-3 0 15,-3-2 6-15,-4-5-2 0,-7-1-6 16,-1-5 9-16,-4-6 1 0,0-4-4 16,-4-6-2-16,-5-7 1 15,-5-6-4-15,-5-4-4 0,-1-1 2 0,-9 0-5 16,-2 4-1-16,-9 6-2 16,-9 6-3-16,-11 5 5 0,-6 2-1 0,0 2-1 15,-13 1-1-15,-2 4 0 0,-3 7-1 0,-5 3 0 16,0 6-1-16,-2 5 0 0,6 4 0 15,7 9-6-15,-5 4 3 16,5 2-3-16,-3 9-5 0,2 3-7 0,1 3-8 16,-7 6-10-16,-2 5-11 0,-2 8-27 15,-2 5-19-15,3 4-81 16,3-6-202-16</inkml:trace>
  <inkml:trace contextRef="#ctx0" brushRef="#br0" timeOffset="708.4">8204 5375 94 0,'0'0'300'16,"0"0"-255"-16,0 0 17 0,0 0 7 15,0 0-5-15,0 0-8 0,0 0-4 0,5-50-4 16,-8 49-12-16,1 1-8 0,2 0-9 16,-2 2-7-16,-2 1-8 0,0 5-2 15,-6 4-2-15,-5 7 0 16,-1 4 0-16,-9 5 0 0,-2 7 0 0,-6 8 0 16,-10 6 1-16,-3 8 0 0,-8 3 2 15,3 6-1-15,-7 5 1 0,0 0-1 16,-6 1-1-16,0 1-1 0,0-1-6 15,-5 0 5-15,-1-1 1 0,0-1 0 16,0-4 2-16,3-3-1 0,8-3 1 16,3-7 0-1,6-3 0-15,7-7 1 0,10-4-3 0,8-5 1 0,2-5 0 0,2-4-1 16,9-6 0 0,4-6-1-16,4-1 1 0,-3-5-2 15,7-3 0-15,0-2 1 0,0-1-1 0,0-1-1 16,0-1-15-16,0-7-9 15,0-6-6-15,9-8-15 0,-1-1-33 0,-4 1-53 16,-4 4-128-16</inkml:trace>
  <inkml:trace contextRef="#ctx0" brushRef="#br0" timeOffset="1299.43">6803 6528 305 0,'0'0'15'0,"0"0"28"0,0 0 8 0,4-58 17 16,-4 49-9-16,2 1-8 0,0 1-5 31,0 0-5-31,-2 1 0 0,0 1-7 16,0 2-4-16,0 1-3 0,2 1-9 15,2 0-8-15,-4 1-6 0,0 0-2 16,0 2-2-16,2 4-1 0,3 2 0 16,-1 2 1-16,-2 4 1 0,-2 2-1 0,2 2 1 15,-2 3 0-15,-2 3 1 16,0 0-1-16,-4 1 1 0,3 0-1 0,1-1 0 15,2-2-1-15,0-1 0 16,5-2 0-16,3 0 0 0,0-3 0 0,5 0-2 16,3-2 1-16,5-1 0 15,1-2 1-15,5-4 0 0,2-3 0 0,2-2-2 16,2-2 2-16,2-2 0 0,-1-3 0 16,-6 0-1-16,-5 2-39 0,-12-1-64 15,-11 1-51-15,-9 0-178 0</inkml:trace>
  <inkml:trace contextRef="#ctx0" brushRef="#br0" timeOffset="1968.43">6563 7048 133 0,'0'0'232'0,"0"0"-199"0,0 0-2 15,0 0 35-15,2-58-4 0,-2 50-19 16,0 1-6-16,-4-1 1 0,0 0 0 16,-4-1-7-16,4-1-4 0,-3 1-6 0,3 2-3 15,-8-1-3-15,-1 1-7 0,1 1-1 16,-9 3-3-16,1 0-1 0,-5 3 1 15,-4 0-2-15,-2 3-1 0,0 4 0 16,0 3-1-16,0 4 0 0,-2 8 0 16,0 6-1-16,-2 4 1 0,-1 5-1 15,-1 6 1-15,2 4 0 0,2 3 1 16,-2-3-1-16,6 0 0 0,-2 1 0 16,8-1-1-16,0 0-2 0,3-3 3 15,5-1 0-15,1-2 0 0,6-2 0 16,-1-1 0-16,7 0 0 0,2 1 0 15,0 4-1-15,4 0-2 0,7 2 2 0,1-1 0 16,9 0 0-16,6-2 1 16,2-3 0-16,4-2 1 0,6-6-1 0,4-3 1 15,7-5-1-15,4-8-3 0,6-3 3 16,4-6-2-16,4-5 1 0,2-1 1 16,0-8 0-16,7-7 0 0,-5-6 1 0,-1-6 0 15,-1-3 0-15,-2-5 0 16,-2-1 1-16,-4-4-1 0,-4-4-1 15,-6 1-2-15,-5-4 1 0,-7-1 1 16,-5-1 0-16,-6-4 4 16,-15-3 4-16,3-4 0 0,-17 0 1 15,-4-6 3-15,-15 0-4 0,-10-2 2 0,-8 0 1 0,-7 0-7 16,-11 10-3-16,-5 12 0 16,-6 10 2-16,-1 12-1 0,3 6-1 15,4 6 0-15,5 5-1 0,3 5-7 0,6 2 4 16,-1 6-8-16,-7 9-13 0,-2 8-14 15,0 4-16-15,-1 4-23 0,1 3-8 16,0 3-39-16,10-2-70 0</inkml:trace>
  <inkml:trace contextRef="#ctx0" brushRef="#br0" timeOffset="2801.12">6036 8108 319 0,'0'0'114'0,"0"0"-52"16,0 0-4-16,0 0 12 0,0 0-13 0,0 0-14 0,-39-30-6 16,37 30-3-16,-7 0-7 0,7 0-9 15,-4 4-6-15,-2 3-5 0,-9 5-5 16,5 6-2-16,-11 6 3 0,-2 11-1 16,-8 7 0-16,-8 8 0 0,-5 8 0 15,-7 5 0-15,1 3 2 0,-2 2-1 16,5-1 0-16,1 0 0 0,5-5-3 15,-1-2-1-15,5-3 1 16,4-9 0-16,2-2 1 0,2-7-1 16,6-6 1-16,-2-1-1 0,-2-5-8 0,4-4-12 15,7-3-2-15,-3-5-1 16,9-4-11-16,-1-4-13 0,9-2-3 0,2-4-1 0,0-1-8 16,2 0-19-16,0-1-35 15,0-4-32-15,0 0-12 0</inkml:trace>
  <inkml:trace contextRef="#ctx0" brushRef="#br0" timeOffset="3196.26">5079 8832 313 0,'0'0'168'16,"0"0"-109"-16,0 0-17 0,0 0 22 15,0 0-4-15,0 0-18 0,0 0-1 16,0 0-7-16,0 0-9 0,-6-28-7 16,4 31-7-16,0 5-5 0,-9 6-4 15,3 9-1-15,-9 7-1 0,-1 5 1 0,-5 1-1 16,2 4 0-16,-1-1 0 15,-1 1 0-15,6-1-1 0,-1-4 0 16,5-2 0-16,-1-5 0 0,8-2 0 0,4-3 0 16,2-3 0-16,0 0 0 0,6-1-2 15,8-3 2-15,1-1 1 0,10-3-1 16,4-2 1-16,6 0 0 0,6-3 0 16,9-2 1-16,-1-2-1 0,5 1 0 15,-6-1 0-15,1-1-6 0,-8-1 2 16,-5 3-29-16,-9 2-28 0,-11 2-27 15,-6 1-52-15,-10 0-144 0</inkml:trace>
  <inkml:trace contextRef="#ctx0" brushRef="#br0" timeOffset="3922.34">4515 9777 287 0,'0'0'25'0,"0"0"9"0,0 0 3 0,0 0 13 15,0 0-15-15,2-51-8 0,-2 44-4 16,0 0-3-16,-2 0-4 0,0-2 1 15,-3 0 1-15,1-2 4 0,-4-1 3 16,2 0 5-16,0-1-2 0,-7 4 2 16,-1-1-1-16,-1 4-1 0,-3 4-3 15,-5 2-14-15,4 2-1 0,-10 2-3 16,2 8-3-16,-6 5-2 0,2 4-1 16,0 5 0-16,-2 5 0 0,2 4-1 15,-4 2 0-15,4 3 1 0,-4 2-1 16,2 5-2-16,0-1-1 0,-2 4 2 15,2 0 2-15,2 3-1 0,0 3 0 0,6-2 0 16,0 4 0-16,0 1 1 0,2 0-1 16,11-3 0-16,2-4 0 15,6-6 0-15,4-4-2 0,6-4 0 16,4-1 1-16,9-4 0 0,-1 0 0 0,7-4 0 16,6-3 1-16,-2-1 0 0,4-1 0 15,6-4-1-15,3-1 1 0,7-6 0 0,-1 1 0 16,10-7-1-16,2-3 0 15,2-3 1-15,6-2-3 0,-2-6 2 16,0-6-2-16,0-2 3 0,-8-5-2 0,0-7 2 16,0-2 1-16,-4-4-1 0,-2-2 1 15,-3-1-1-15,-1-2 3 0,-5-3-3 16,0 2 1-16,-7-2-1 0,-5 0 2 16,-11-2 0-16,1-1 2 0,-11-2-3 15,-6-2 3-15,-4-3 1 0,-4-2-1 16,-6-4 2-16,-13 0-1 0,1-7 0 15,-9-1 0-15,-9-3 2 0,1 1-3 16,-4 9-4-16,-7 5-1 0,0 7 1 16,-10 10 0-16,-2 6 0 15,-2 10 0-15,-4 11 0 0,0 10-4 0,2 4-11 0,0 9-4 16,12 7 1-16,4 3 2 16,9 5-11-16,2 9-19 0,-3 5-20 15,5 5-40-15,0 3-49 0,4-6-73 16</inkml:trace>
  <inkml:trace contextRef="#ctx0" brushRef="#br0" timeOffset="5088.28">8459 4714 177 0,'0'0'103'0,"0"0"-75"15,0 0 12-15,0 0 9 16,0 0-17-16,0 0-15 0,-52-43-7 0,40 43 14 16,3 0 1-16,1 0-5 0,4 2 8 15,0-2 6-15,4 0-5 0,0-3-3 16,0 1-4-16,0 2-4 16,0-2 0-16,0-1 5 0,6-2-2 0,2-1-6 15,5-3-4-15,5-2-2 0,3 0 4 0,8 2 14 31,-2 2-21-31,0 4-3 0,2 3 1 16,-5 7-1-16,-3 5-2 0,0 4 1 16,-9 6-2-16,-4 4 1 0,-4 2 0 15,-4 3 1-15,-4 0 0 0,-8-1 0 16,0-3-1-16,-7-2-1 0,0-1-4 16,-1-4-11-16,1-3-2 0,3-2 0 0,-1-5 6 15,3-2 7-15,7-2 4 16,3-3 1-16,0-3-1 0,2 0 1 15,2 0 0-15,0 0 2 0,0 0 2 0,0 0 7 16,2 0 15-16,0-1-11 0,2-1-3 16,2-1-2-16,-1 1-3 0,7 0-2 15,-2 2-2-15,5 0 0 0,3 0-2 16,3 6 0-16,0 4-1 0,1 4 0 16,-5 4-1-16,0-2 2 0,-7 1-2 15,-8 0 1-15,0-4-1 0,-2 0 2 16,-4 2-1-16,-13 0 1 0,-1 3-1 15,-11 0 1-15,-2-1-2 0,-2 2-4 16,-4-2-23-16,-1-3-34 0,-3 2-66 16,2-4-141-16</inkml:trace>
  <inkml:trace contextRef="#ctx0" brushRef="#br0" timeOffset="5906.25">6400 7443 282 0,'0'0'67'15,"0"0"-64"-15,0 0 0 0,49-42 28 16,-47 41 4-16,5 1-18 0,-5 0-3 16,4 0 4-16,-2 4-4 0,-2 2 9 15,2 3 0-15,0 0 1 0,-2-1 0 16,5 1-4-16,-5 0-2 0,-2-2 1 15,0 2-2-15,0 0 0 0,0 1-4 16,-9 4-4-16,-1-2-1 0,-2-2 2 16,-3 3-2-16,-3-2 1 0,-1-3-5 15,-6 0 0-15,7-2-2 0,-3-3-1 0,4-3 1 16,1 0 0-16,6-4 0 0,-1-3 12 16,3 0 9-16,0-4-8 15,2-4-6-15,-1 0 0 0,3-5-1 0,4 1 2 16,0-1-1-16,4 3-1 0,5 2-1 15,-1 1-2-15,4 5-2 0,3 0-2 16,3 2-1-16,3 1 0 0,4 3 1 16,8 1-1-16,-4 2 0 0,0 2 0 15,-7 7 1-15,-3 3-1 0,-4 8 0 0,-5 9-1 16,-6 7 1-16,-4 8 1 0,-14 1 0 16,-3-2 0-16,-6-4-1 0,-2-5-2 15,3-5 1-15,-3-5-2 0,4-4 1 16,7-3 2-16,6-5 0 15,-3-2-1-15,9-3 1 0,2-3 0 0,0-1-1 16,0-1-1-16,8 0-2 0,5-2 2 16,1 0 2-16,13-6 1 0,4-7 2 15,4 0 3-15,5-4-3 16,1 3-1-16,2 2-1 0,-3 2 0 0,-7 6-1 16,-9 4-35-16,-13 7-88 15,-9 6-115-15</inkml:trace>
  <inkml:trace contextRef="#ctx0" brushRef="#br0" timeOffset="6537.46">4293 10074 423 0,'0'0'122'15,"0"0"-45"-15,0 0-19 0,0 0 12 16,0 0-7-16,0 0-24 0,0 0-4 16,36-34-7-16,-36 34-6 0,0 0-2 15,0 2-2-15,0-1-3 16,0 3-2-16,0 0-2 0,-3 4-2 0,3 7-9 0,-4 3 0 15,0 7 0-15,0 2 0 0,-2 8 0 16,-2 6 0-16,1 2 0 0,5 4 0 16,0 1 0-16,2-2 0 0,0 1 0 15,4-1 0-15,1-2 0 0,5-5 0 16,0-3 0-16,-2-8-41 0,7-7-28 16,-11-1-37-16,-4-5-113 0</inkml:trace>
  <inkml:trace contextRef="#ctx0" brushRef="#br0" timeOffset="10831.65">3636 11038 265 0,'0'0'68'0,"0"0"-37"0,0 0 12 16,0 0 6-16,0 0-14 0,0 0-2 0,0 0-3 15,0 0 4-15,12-35-2 0,-12 35-5 16,0 0-4-16,0 0 0 16,0-2 8-16,0 2-2 0,0 0 2 0,0 0-2 15,0 0-4-15,0 0-1 0,0 0-6 16,0 0-4-16,0 0-4 0,0 2-4 15,0 2-2-15,-6 8 1 0,-2 4 2 16,-2 6 3-16,-9 4 2 0,-4 5 0 16,-4 5-1-16,-6 4-3 0,-8 6-2 0,-9 5-1 15,3 2 1 1,-11 6 1-16,-8 4-5 0,-9 6-2 16,-5 5 2-16,-1 4-2 0,-8 4-5 15,2 0 3-15,5-1 2 0,-5 0 2 0,11-1 0 0,3-4 0 16,-1-2 3-16,8-4 0 15,2-3-2-15,4-5 1 0,6-5-4 0,12-9-5 16,5-4-3-16,6-6 8 16,0-6 1-16,11-6 0 0,5-8-1 0,-1-4 2 15,9-7-1-15,1-4-1 0,4-3 1 0,2 0 0 16,0 0-1-16,0 0 0 16,0-6-1-16,0-3-9 0,0-1-4 0,4-3-9 15,5 0-9-15,3-1-14 0,-2 3-22 16,9 5-35-16,-7 3-11 15,1 3-71-15,-5 1-137 0</inkml:trace>
  <inkml:trace contextRef="#ctx0" brushRef="#br0" timeOffset="11699.97">1906 12825 316 0,'0'0'72'0,"0"0"-14"15,0 0 5-15,0 0 3 16,0 0-13-16,0 0-12 0,0-54 2 16,0 53-1-16,0 0-4 0,0 1-8 15,0 0-9-15,0 0-1 0,0 1-5 0,0-1-7 16,-2 3-3-16,0 2-2 0,-4 4-1 16,-3 8-2-16,-3 4 1 0,4 6 0 15,-13 7 1-15,4 4 0 0,-7 9 0 16,-7 4 0-16,2 8-1 0,-4 5 1 15,0 0 0-15,-1 7 0 0,5 6-2 16,1 5 1-16,-3 6-2 0,-3 3 2 16,-1 2-1-16,-4 0 1 0,2-2 2 15,2-6-2-15,2-8-1 0,2-9 0 16,4-5-1-16,6-7 0 0,-2-6-2 16,5-8 2-16,3-10 1 0,7-8 0 15,2-10-1-15,4-8-7 0,2-6-17 0,6-1-17 16,2-13-16-16,3-14 16 0,11-12 9 15,-1-14-15-15,6-11-50 0,-2 5-93 16</inkml:trace>
  <inkml:trace contextRef="#ctx0" brushRef="#br0" timeOffset="12364.03">2032 12999 343 0,'0'0'15'0,"-19"-63"29"16,11 46-6-16,2 6 14 0,-6 2-4 15,1 0-2-15,3 3-13 0,-5 4 2 16,5 0-8-16,2 2 6 16,4 2 1-16,0 2-19 0,2 1-6 0,-2-1 2 15,0 0 3-15,2-1 0 0,0 0-3 16,0 0-1-16,4 1-1 0,-2 3-1 0,6 1 4 15,0 2 0-15,7 4-2 16,-5 3 0-16,9 1 0 0,-5 5-3 0,11 3-2 16,-2 3-2-16,2 4 0 0,4 4 0 15,2 4-3-15,0 4 2 0,2 4-1 16,-2 5-1-16,2 2 0 0,-2 4 1 16,0 2 0-16,-4-3 0 0,0 0 0 0,-5-2 1 15,3-5-2-15,0-2-1 16,-9-3 1-16,5-2 0 0,-6-4 0 15,3-1 0-15,-3-4 0 0,1-2 1 16,-5-3-1-16,5-3 0 16,-6-2 1-16,-3-7-1 0,-1 0-1 0,-2-3 1 0,0-1 0 15,-2-1 1 1,-2-2 0-16,-2 1 1 0,-6-1 0 0,0 3 0 0,1-2 0 16,-3-1-1-16,-4-1 0 15,5 2 1-15,-9-3-1 0,3-1 1 16,-12 0 0-16,5-1 0 0,-3 0 2 0,-8 0 4 15,-11 0 0-15,-5 0-1 16,-13 0-4-16,-9 1-2 0,-13 0-1 0,-9 8-7 16,-13 5 6-16,-5 6 1 0,-5 7 1 15,2 1 0-15,15-1 3 0,6 0-1 16,18-4 1-16,11-4-4 0,15-6-6 0,10-3 5 16,8-5 1-16,12-4-1 0,2-3 1 15,11-4-1-15,6-1 0 0,0-1-7 16,6 0-23-16,7 0-11 0,1 0 11 0,13-3 7 15,2-6-12-15,4-7-32 16,6-7-4-16,7-8-54 0,-1-3-86 0</inkml:trace>
  <inkml:trace contextRef="#ctx0" brushRef="#br0" timeOffset="13548.05">4806 10899 293 0,'0'0'60'0,"0"0"-7"0,0 0 4 16,0 0 11-16,0 0-16 0,0-42-8 15,0 39-4-15,0-1 2 0,0 3-1 16,0-1-5-16,0 2-6 0,0 0-7 16,0 0-3-16,0 0-7 0,0 0-8 15,0 4-3-15,2 2-2 0,6 3-1 16,1 4 1-16,11 4 0 0,-3 5 2 15,6 1-1-15,6 6 5 0,-3 5 1 16,5 5-3-16,-2 4 2 0,4 3 1 16,-4 3-3-16,4 4 5 0,5 0 3 15,-3 4-7-15,6 3-5 0,3 3-2 0,5 2 2 16,3 0 2-16,4 1 4 16,-7-6-3-16,7 3 0 0,-6-4 1 0,-5 0-1 15,-3 0 0-15,-5 0 1 0,4-2-1 16,-6 1 1-16,-2-4 1 0,-2 1-2 15,-6-4 0-15,2-2-3 0,-2-3 0 16,-11-8 0-16,5-6 0 0,-11-5 1 16,-2-5 0-16,3-7-1 0,-7-5 0 0,2-3 0 15,-4-5 0-15,0-2-5 16,0 0-11-16,-4-3-6 0,0-3-7 16,-5-3-19-16,3-2-23 0,2 0-43 15,2-4-46-15,-2 2-181 0</inkml:trace>
  <inkml:trace contextRef="#ctx0" brushRef="#br0" timeOffset="13998.9">5757 12422 355 0,'0'0'74'16,"0"0"-15"-16,0 0-2 0,0 0 7 0,0 0-21 15,0 0-9-15,0 0 1 16,0 0 4-16,-4-21-4 0,4 21-11 15,0 0-10-15,0 0-3 0,8 0-4 16,0 3-2-16,1 1-3 0,1 6 1 16,6-2 2-16,-3 6 1 0,3 0-2 0,-3 1-1 15,3 1-1-15,-3-4-2 0,-1-1 0 16,3-5 1-16,-3 0-1 0,3-3 2 16,-3-1-1-16,0-2 0 0,9-1 2 15,0-8 7-15,1-5 0 0,7-4 1 16,2-4 0-16,4-1-5 0,-1-3-5 15,-3-1 1-15,-5-2-1 0,-1-1 0 16,-8 3 0-16,-5 2-1 0,-8 6-10 16,-8 1-37-16,-21 4-63 0,-8 3-131 15</inkml:trace>
  <inkml:trace contextRef="#ctx0" brushRef="#br0" timeOffset="14612.87">1935 12627 302 0,'0'0'125'0,"0"0"-50"0,0-62-12 16,0 46 1-16,2 3-13 0,-2-1-10 15,0 4-1-15,0 1-1 16,0 0-11-16,0 2-7 0,0 3 0 0,0 4 4 15,0 0-14-15,0 0-6 0,0 3 0 16,0 3-4-16,2 6-1 0,0 2-1 16,2 4 1-16,2 0 1 15,-2 2-1-15,3-1 0 0,-3-1 0 0,-2-3 1 0,0 0-1 16,-2 0 0-16,0 1 0 0,2-3 1 16,-2-2-1-16,0-1 0 0,0-2-1 15,4-3 1-15,0-1 0 0,5-2 0 16,3 1-1-16,2-3 1 0,9 0-1 15,8-10 0-15,4-5 1 0,5-7 0 16,15-4 0-16,-1-3-16 0,6 1-41 16,0-3-91-1,-4 6-191-15</inkml:trace>
  <inkml:trace contextRef="#ctx0" brushRef="#br0" timeOffset="15398.48">5902 12851 281 0,'0'0'105'0,"0"0"-58"0,0 0-9 0,0 0 11 16,0 0 0-16,0 0-15 0,0 0-5 15,0 0-4-15,0 0-1 0,-5-34 5 0,5 34-2 31,0-1-2-31,0 1-1 0,0 0-2 0,0 0-4 0,0 0-5 16,0 0-1-16,0 0-2 16,0 0-1-1,-2 0-4-15,2 1 0 0,0 2-3 0,0 1 2 0,-6 2-2 0,4 5 1 16,-2 6-3-16,-4 5 0 0,-3 9 2 16,-3 6-1-16,-1 5-1 0,-5 6 1 0,-1 4-1 31,0 2 1-31,-3 5-1 0,5 0 1 15,-2 1-1-15,1-2-2 0,5-7 1 0,5-2 1 16,0-6 0-16,-1-3 0 16,7-2 0-16,-2-7-3 0,2-4-9 15,-2-5-15-15,4-4-11 0,2-6-14 16,0-4-16-16,0-3-8 0,0-4-54 16,0-1-60-16</inkml:trace>
  <inkml:trace contextRef="#ctx0" brushRef="#br0" timeOffset="16124.91">5883 12770 187 0,'0'0'297'0,"0"0"-223"16,0 0-15-16,0 0-4 0,0 0 1 15,0-51-14-15,0 50-10 0,0 1-8 16,0 0-8-16,2 0-6 0,0 0-4 0,8 0-4 16,-1 0 0-16,3 3 1 0,3 1 4 15,-1 5-1-15,7 1 0 0,-3 1 1 16,3 3-2-16,6 1-1 0,-2 2-3 16,2 5 0-16,4-1 1 0,4 4 0 15,4 3 1-15,2 2-1 0,3 5 0 16,5 1 1-16,1 4 0 0,2 0 0 15,1 4 1-15,1 1-2 0,2 0 2 16,-2 2 0-16,2 1-3 0,-9-2 0 16,5 1 2-16,-5 0-1 0,1-2-1 15,-7 0 1-15,1-3-2 0,-1-3-3 0,-4-2 3 16,2-3 0-16,-4-4 0 0,-1 0 1 16,-3-2-1-16,-5-3 1 15,-3-2 0-15,2 0-1 0,-2-5 0 0,-7-2 1 16,-3-2-1-16,-3-6 1 15,-4-1-1-15,0-5 1 0,-6-2-1 0,2 0 1 16,-2 0 1-16,0 0 0 0,0 0 1 16,0 0 0-16,0 0 0 0,0 0 2 15,0 0 6-15,0 0-2 0,-2-1-4 16,-2-1-1-16,-2-1-2 0,0 0-1 16,-9 0 1-16,5 2-2 0,-4 1 1 0,-9 0-1 15,-2 0 0-15,-6 4 1 16,-6 1-1-16,-5 2 0 0,-11-3 1 0,-11 3 0 15,-9 0-1-15,-9 4 1 0,-11 2 0 16,-13 3-1-16,-10 3-1 0,-3 5-9 16,-3 0 7-16,0 4 3 0,6-1 1 15,4 2 1-15,11-4 1 0,8-3-3 16,10 0-1-16,9-2-8 0,6-2 9 16,10-2 0-16,8-6 1 15,13-3 1-15,16-3 0 0,7-2-1 0,8-2 0 16,4 0-1-16,2 0 0 0,0-1-2 0,0-3-2 15,4 1-6-15,6-3-14 0,11 0-1 16,6-2-6-16,1 0-7 16,6 2-10-16,5-3-31 0,-4 0-28 15,0-4-81-15,-6-3-203 0</inkml:trace>
  <inkml:trace contextRef="#ctx0" brushRef="#br0" timeOffset="17178.04">7121 8079 287 0,'0'0'102'15,"0"0"-29"-15,0 0-12 16,0 0 6-16,0 0-22 0,0 0-15 0,0-3 0 16,0 3-1-16,0 0-9 0,0 2-11 0,0-1-6 15,0 3-2-15,4-1 1 0,0 5-1 16,3 2 3-16,1 1 0 16,4 6 2-16,3 4-1 0,3 2 3 0,3 6 4 15,6 2 0-15,2 1 2 0,6 3-8 16,4 2 3-16,3 1 0 0,3 0-4 15,1 3-1-15,-1 1-2 16,3 4 2-16,1 1-1 0,-1 1 1 0,1 1 0 16,-1-2 2-16,0-1 4 0,1 1-4 0,-3-5-2 15,-1 0 0-15,-2-4-4 0,-1-3 1 16,-3-2 1-16,-6-3-1 0,-6-4-1 31,-4-2 1-31,-7-6 0 0,-3-4-1 0,-7-2 1 0,0-4 0 0,-6-2 0 16,2-3 0-16,0-2 0 0,-2 0-1 15,2 0 1-15,-2 0 0 0,0-1-1 16,2 0 1-16,-2 0 0 0,0 0 1 16,0 0-2-16,0 0 0 0,0 0 0 15,0-1 0-15,0 0-3 16,0 0-12-16,0-2 2 16,-2 1-9-16,-2-4-12 0,0-3-7 15,-2-3-21-15,2-2-14 0,-9-1-40 0,-1-1-61 0</inkml:trace>
  <inkml:trace contextRef="#ctx0" brushRef="#br0" timeOffset="18137.75">7960 9408 387 0,'0'0'72'0,"0"0"-9"15,0 0 4-15,0 0-13 0,0 0-22 16,0 0-5-16,-8-59 3 0,16 50-3 16,1 3-3-16,-1 3-1 0,-2 2-12 15,0 1-3-15,7 5-3 0,3 4-1 16,1 5 1-16,6 3 1 0,6 4 1 15,-3 1-1-15,5 1-3 0,3 0-1 16,-1 1 0-16,-2-2-1 0,0 0-1 16,-5-5 0-16,-1-3 0 0,0-1 0 0,-4-6 1 15,-5-1-1-15,-3-5 3 16,-1-1 3-16,-2-1 1 0,5-6 4 16,-3-4 4-16,1-6 2 0,3-6 0 0,5-9-3 15,0-6-7-15,1-6-1 0,-1-2-3 16,2 2-3-16,-7 6 0 0,-1 5 0 15,-9 9 0-15,-2 8 1 0,-2 4 0 16,0 8-1-16,-2 2 2 0,0 2-2 16,0 0 0-16,0 3-17 0,-4 9-15 15,2 3-16-15,-4 7-21 0,4 6-28 16,-4 3-19-16,-3 3-69 0,5-2-194 16</inkml:trace>
  <inkml:trace contextRef="#ctx0" brushRef="#br0" timeOffset="18671.7">8593 10034 365 0,'0'0'22'0,"0"0"-10"0,0 0 5 16,0 0 38-16,0 0-14 0,0 0-9 16,-2-55 1-16,0 49 1 0,2 0-6 15,-2 0-3-15,2 0-1 0,0 1 7 16,-2 1 1-16,2 2 0 0,0-1-3 15,0 1-1-15,0 1-4 0,0-2-3 16,0 1-4-16,0 2-3 0,0-1-2 16,0 1-2-16,0 0-3 0,-2 0 1 15,2 0-2-15,-2 3-3 0,-3 6-2 0,-1 8-1 16,-4 5 0-16,0 9 1 16,-9 9-1-16,0 3 0 0,-1 6 0 15,-3 5 0-15,2 6 0 0,-3 1 0 0,-1 4 1 16,0 0 1-16,0 2-2 15,-4 1-3-15,0 1 3 0,0 1 0 0,0-2-1 16,2-5 1-16,1-5 0 0,3-8 0 16,4-6-4-16,3-7-4 0,3-7-3 15,3-6-3-15,6-8 2 0,2-5-6 16,2-4-12-16,0-5-16 0,0-2-22 16,4-9-1-16,8-6 10 0,1-13-20 15,1-9-27-15,-1-2-98 0</inkml:trace>
  <inkml:trace contextRef="#ctx0" brushRef="#br0" timeOffset="19284.99">8541 9973 419 0,'0'0'27'16,"0"0"22"-16,13-67 23 0,-9 52-8 0,-2 3-27 15,2 1-2-15,0 4 4 0,-4 3-3 0,2 3-5 16,0 1-12-16,0 0-7 16,5 0-6-16,-3 6-4 0,4 3 3 0,4 5 1 15,1-1 0-15,3 4 1 0,3 1 2 16,4 5-1-16,-1 2-3 0,5 1 0 16,6 6-2-16,5 0 1 15,-1 1-4-15,4 4 0 0,5 0 1 0,-1 2 1 16,5 1 1-16,-3 2 1 15,5 1-1-15,4 0-2 0,0 1 3 0,1 1-4 16,1 0 0-16,-4 0 0 0,0-1 1 16,-5-1-1-16,-7-2 1 0,-5-1 1 0,-6-1-1 15,-8-4 0-15,-5-2 0 0,-3-3-1 16,-7-5-1-16,-4 0 1 0,-4-7 1 16,0-1 1-16,0-5 0 15,-4-2 1-15,-2-1-1 0,-2-5 2 0,1 0 1 16,-1-1 3-16,2-2-1 0,0 1 0 15,-3 0-2-15,1-2-1 0,2 3-1 16,-4-3 1-16,-1 3-1 0,-1 0-3 16,-3-2 0-16,-1 2 0 0,-5-2 0 15,-2 1 1-15,-5 0-1 0,-8 1 1 16,-9 1-1-16,-9 0 0 0,-6 4 0 0,-12 3 0 16,-9 0 0-16,-8 2 1 0,-6 3-1 15,2 0 2-15,-4 2 0 0,6-1 1 16,8 1-2-16,5 0-1 0,8-1-2 15,14 0 0-15,10-2 0 0,13-1 1 16,11-3 1-16,5-4-1 0,9 0-1 16,4-5-12-16,4 1-6 15,0 1-6-15,8 2-14 0,2 3-11 0,7-1-2 16,-1-1-6-16,7 1-6 0,2-6-18 16,-2-1-35-16,-1-1-41 0</inkml:trace>
  <inkml:trace contextRef="#ctx0" brushRef="#br0" timeOffset="20401.58">9300 5334 168 0,'0'0'78'0,"0"0"-45"16,0 0 4-16,0 0 15 31,0 0-3-31,-25-11-17 0,17 9-3 0,-2 1 0 15,1-2-1-15,3 2-4 0,0-2 3 16,-2 1-1-16,1 0-5 0,3 1-4 16,2 1 0-16,0 0 1 0,2 0-1 15,0 0 1-15,0 0-5 0,0 0-5 16,0 0-3-16,0-1 0 0,0 1 1 16,0 0-2-16,0 0-1 0,0 2-1 15,2 0-1-15,2 4 1 0,3 1 0 16,1 5 0-16,4 2-1 0,5 7 1 15,8 4 1-15,4 2 2 0,6 6 3 16,6 3-1-16,9 1 3 0,1 7-1 16,5-1-2-16,4 2-1 0,6 4 5 0,0 1-2 15,9 2-1-15,3-2-2 0,-1 2 3 16,5 1-1-16,-3 3-2 0,-2 0 1 16,-5 0 0-16,-4-2-1 0,-6-3-2 15,-6-3 1-15,-4-1-1 0,-7-7-1 16,-10-1-3-16,-2-7 0 0,-4-1-4 15,-8-6 4-15,-5-3 0 0,-3-7 0 0,-7-4 1 16,-2-5 0-16,-2-5 1 16,-2-1-2-16,0 0 2 0,-6-4 1 0,-2-4-3 15,-3-3-5-15,-3-1-22 16,2 0-14-16,3 2-13 0,3 3-27 0,6 3 1 16,-6 2-54-16,6 2-65 0</inkml:trace>
  <inkml:trace contextRef="#ctx0" brushRef="#br0" timeOffset="20844.32">10303 6539 310 0,'0'0'194'0,"0"0"-134"15,-15-59-3-15,9 51 9 0,0 2-11 16,4 3-22-16,-3 2-1 0,5 0-6 16,0 1-11-16,0 0-8 0,0 6-7 15,7 5 0-15,1 6-2 0,2 0 2 0,3 4 2 16,1-1-1-16,1-1 1 16,9 3-1-16,-3-3 4 0,4 0 1 15,4 0-1-15,4-2 1 0,-6-1-1 16,4-2 1-16,-4-1-1 0,0-3 0 15,-3-2-3-15,-1-5-2 0,-4-3 3 16,-1 0 8-16,-3-9 5 0,-1-3 0 0,3-4 3 16,-1-7-2-16,5-5-3 0,2-7-3 15,-1-5-4-15,7-4-2 0,0-4-5 16,-2 4 0-16,-2 3 0 0,-2 7 0 16,-9 9 0-16,-3 5 0 0,-3 7 0 15,-2 5 0-15,-6 4 0 0,0 4 0 16,0 0 0-16,0 1-18 0,0 7-16 0,-6 5-17 15,6 6-17-15,-8 3-42 0,-1 3-64 16,3-2-159-16</inkml:trace>
  <inkml:trace contextRef="#ctx0" brushRef="#br0" timeOffset="21346.6">10937 6969 415 0,'0'0'62'0,"0"0"-15"0,0 0 10 0,0-57 8 16,0 49-22-16,0 1-3 15,-2 1 2-15,0 1-5 0,0 0-6 16,2 2-7-16,0 0-4 16,0 2-3-16,-2 1-4 15,0 0-2-15,0 1-6 0,-7 6-3 0,3 5-2 0,-6 7 0 0,-3 6 0 16,-3 7 0-16,-3 8 0 0,-2 9 0 15,-6 6 0-15,0 8 0 0,-2 1 0 16,-2 5 1-16,2 3 1 0,2-2-1 16,3 2 0-16,-1 1 1 0,2-2-1 15,-2-3 1-15,0 1-2 0,4-4-2 16,1-4 2-16,-1-4 0 0,4-9-2 16,3-8 1-16,5-6 1 0,3-9-1 15,4-6 1-15,0-9 0 0,4-3-9 0,0-4-11 16,0-3-12-16,6-3-14 15,2-12-13-15,1-10 7 0,5-10-33 16,1-10-52-16,-1 0-145 0</inkml:trace>
  <inkml:trace contextRef="#ctx0" brushRef="#br0" timeOffset="22057.84">10976 6895 364 0,'0'0'33'0,"-6"-52"-7"15,2 33 33-15,2-3-1 0,2 3-19 16,0 3-10-16,-2 2 6 0,2 4 3 16,-4 2-5-16,4 2 5 0,0 2 3 15,0-1-8-15,0 3-7 0,0 2-5 16,0 0-11-16,4 4-7 0,4 4-3 15,5 5-2-15,7 5 2 0,7 2 2 0,2 4 0 16,6 0 1-16,0 2 0 16,7 2 1-16,1 1 0 0,5 4-1 0,-1 1-1 31,5 2-1-31,8 5 2 0,4 1-2 16,4 3 2-16,4 1-3 0,11 1-1 0,2 2 1 0,8 0 0 0,-4 2 0 15,2 2 0 1,4 1 2-16,-2-3-1 0,2-3 2 15,-8-4 1-15,-2-4-4 0,-3-2 0 16,-7-3-4-16,-11-5 4 0,-15-1 4 0,-9-4-1 0,-9-2 1 16,-11-4-1-16,-3-1-1 15,-3-4 1-15,-10-3-1 0,3-4 0 16,-3-1-1-16,-4-4 0 16,0 0 0-16,0-2 0 0,0 0 2 15,0 0 1-15,0 0-1 0,0 0 0 16,0 0 0-16,-4 0-1 0,0 1 0 15,-3 0-1-15,3-1-1 0,-8 0 0 16,3 0 1-16,1 0-1 0,-2 0 0 16,-7 0 0-16,1 2 1 0,-5 0-1 15,-10 3-1-15,-2 2 1 0,-4 0 0 16,-9 1 0-16,-5 2 0 0,-15-1 0 16,-3 4 0-16,-22-1 2 0,-14 3-2 0,-17 2 1 15,-21 0-1-15,-12 2-7 16,-14 2 0-16,-5 0 6 0,-6 4 1 0,-2 1 2 15,11 1-2-15,18-1-1 0,29 0-6 16,35-5 7-16,31-5 4 0,25-5-1 16,25-6-1-16,8 1-2 0,0-1-2 15,8 2-8-15,0-1 4 0,9 0 3 16,1-1-8-16,5 0-6 0,6-2-2 16,2 0-5-16,2-3-14 0,0 0-17 0,0 1-22 15,-2-2-9-15,-10 1-63 0,-6-3-99 16</inkml:trace>
  <inkml:trace contextRef="#ctx0" brushRef="#br0" timeOffset="22843.4">10850 7624 214 0,'0'0'96'0,"0"0"-35"16,0 0-2-16,0 0 12 0,0 0-4 15,0 0-12-15,0-50-7 0,-2 46 4 16,2-1-1-16,0 5-7 0,0 0-13 0,0 0-10 15,0 3-11-15,2 6-10 16,5 2-1-16,-5 6 1 0,4 3 0 16,-2 5 3-16,0 0-3 0,2 4 1 0,-4-1 1 15,5 3-1-15,-5 2 0 16,0-1 0-16,-2-1 0 0,2-3-1 16,2-3 2-16,-4-4-2 0,4-5 0 0,0-6 0 15,-2-1 0-15,2-3 0 0,-2-1-2 16,0-5-29-16,-2 0-18 0,7-1-20 15,-5-8 5-15,-2-3-1 0,0-3-55 16,0-2-69-16</inkml:trace>
  <inkml:trace contextRef="#ctx0" brushRef="#br0" timeOffset="23253.92">10869 7574 342 0,'0'0'108'0,"0"0"-51"0,8-54 22 15,-2 41-7-15,3 1-20 0,-3 0-6 16,2 0-2-16,2 2-12 0,5 2-12 16,1 0-5-16,1 6-3 0,0 2-4 15,-1 0-3-15,3 6-2 0,-5 3 0 16,3 3-1-16,-5 1 0 0,0 1-1 16,-1 6 0-16,-3-3-1 0,-8 5 1 0,0 1-1 15,-4 1 2-15,-8 1-1 16,-1-3-1-16,-5-1-3 0,-1 0 1 0,-8-2-2 15,6-1-3-15,3-5 4 0,-5-2 2 16,9-1-3-16,-3-2 4 0,5 1 0 16,-1-3 0-16,3-2 0 0,6-1 0 15,-2-2 1 1,6 0-1-16,-2-1 1 0,2 0-1 0,0 0 0 16,0 0 1-16,0 0-1 0,2 0 1 0,4 0 0 15,4 0 1-15,9 0 0 0,1 1 3 0,11 1 0 16,2 2 1-16,5 2 2 15,3 3-1-15,-4 3-5 0,-2 4-1 0,-4 1 0 16,-2 1 0-16,-8-2-1 16,-2 0 0-16,-7-1-17 0,2-2-15 0,-7-1-31 15,-3-1-39-15,0-3-4 0,-4-4-54 16,0-1-116-16</inkml:trace>
  <inkml:trace contextRef="#ctx0" brushRef="#br0" timeOffset="23806.96">11444 7535 344 0,'0'0'67'0,"0"0"-15"0,0 0 14 16,-25-55 0-16,17 46-27 15,1 2-6-15,3 3 1 0,2 0-4 16,-2 2-7-16,4-1-6 0,0 1 4 0,0-1-10 16,0 1 0-16,0-2 1 0,6 0-3 15,2-1-1-15,5 1 3 0,-1-1 3 16,9 2 0-16,0 1-3 0,1 2-1 16,7 5-5-16,-4 4-2 0,-4 3-1 15,-1 3-2-15,-7 0 1 0,-1 5 0 16,-10-1 0-16,-2 3-1 0,-10 0 0 15,-2 2-5-15,-1-2-5 0,-5-3-4 16,5-4-3-16,-3-1 1 0,5-4 8 16,5-3 4-16,-2-2 4 0,6-2-1 0,0-1 1 31,2-2 0-31,0 0 1 0,0 0 0 16,0 0 11-16,0 0 11 0,4 0-2 15,4-4-4-15,-4-1-2 0,4 1-1 16,3 1-1-16,-1-1-3 0,3 3-4 15,5 1 0-15,-5 3-2 0,7 6-3 16,-5 1 1-16,3 2 1 0,-5 4-2 16,-3 0 0-16,-6 0-1 0,-4 0 1 15,0 1 0-15,-4-2 1 0,-10 0 1 0,-7 1-1 16,-6-1 1-16,0-1-3 0,-6 2 0 16,-2-4-8-16,-2 2-26 0,4-3-29 15,0-2-55-15,6 1-91 0,2-3-285 16</inkml:trace>
  <inkml:trace contextRef="#ctx0" brushRef="#br0" timeOffset="25174.07">8492 10569 208 0,'0'0'106'0,"0"0"-34"16,0 0-2-16,0 0 3 0,0 0-8 0,0 0-18 16,0 0-9-16,0 0 0 15,-2-32-1-15,2 31-5 0,-2-1-6 16,2-1-4-16,0 1-1 0,0-1-5 0,0 2-1 16,0 1-4-16,0-1-2 0,0 1-1 15,0 0-3-15,0 0 0 0,0 0-5 16,2 4 0-16,2 5 0 0,2 4 0 15,0 3 0-15,0 3 0 0,1 3 2 16,-3 0-2-16,0 3 1 16,-4-1-1-16,6 0 0 0,-4 1 1 0,2-1-1 15,0-2 0-15,3-2 0 0,-3-1 0 16,2 0 0-16,-2-1 1 0,0 0 0 16,2-4-1-16,-4 1 0 0,3-4 0 0,-3-3 1 15,-2-1-1-15,2 0 0 16,-2-1 0-16,0-2 0 0,0-2 0 15,0 0 0-15,0-2 0 0,2 0 0 0,-2 0 0 16,0 0 0-16,2-1 1 0,2-1 0 16,0-1 2-16,6-3 4 0,1 0 4 15,3-2-1-15,5-3-2 0,2 2-2 16,-3 1 0-16,3-3 0 0,2 2-3 16,-3 1-2-16,1-1-1 0,0 6 0 15,-5 0 0-15,-6 0 0 16,1 3 1-16,-5 0-1 0,-2 0 0 0,0 0 1 15,-2 0-1-15,-2 1 0 0,0-1 0 16,0 0 0-16,0 0 0 0,0 0-2 0,0 2-2 16,0-2-1-16,0 3-1 0,0-3-1 15,-6 0-2-15,2 2-6 0,-2-2-7 16,0 1-1-16,-1 0-13 16,3-1-14-16,0 1-26 0,-2 0-7 0,-2 1-47 15,1-1-62 1</inkml:trace>
  <inkml:trace contextRef="#ctx0" brushRef="#br0" timeOffset="28051.01">8486 10571 174 0,'0'0'45'0,"-3"-7"-12"16,3 7 23-16,0 0-4 0,0 0-6 0,0 0-13 16,0-1-3-16,0 1 4 0,0-2-1 15,0 1-6-15,0-1-2 0,0 1-4 16,3 1-5-16,-3-1-2 0,2 0-3 15,2 1 0-15,2-2 4 0,2-1 2 16,3 0 4-16,-1-2 1 0,4-1 1 16,1-2 1-16,5 2-2 0,1-1-5 0,2 1-6 15,4 1 1-15,-4 3-4 0,-1 1 0 16,5 1-2-16,-4 0-2 16,2 5-2-16,-5 0-1 0,-1 2-1 0,-3 1-3 15,-1 2 2-15,-3 4 1 0,-3-1 1 16,-1 3 0-16,0 3-1 0,-4-3 1 15,0 2-1-15,-4-2 1 0,0 0 0 16,0 0-1-16,0-2 1 0,-2 0 0 16,-4 0 0-16,2-1-1 0,-2-2 2 15,-2-1-2-15,-1-1 1 0,-5 1 0 0,1-1 2 16,-1 1-2-16,-5-2-1 0,3-1 2 16,-3-1-2-16,3 0-1 0,-1 1 0 15,5-3 1-15,-1 0 0 16,3-1 0-16,2-2 0 0,-1 0-1 0,1-1 0 15,4 0 1-15,2 0 0 0,0-1 1 16,2-1-1-16,-2 1 0 0,0 1 0 16,2 0 0-16,-2 0 0 0,0 0 0 15,0 3 0-15,-1-1 0 0,-3 0 0 16,0 1-2-16,0 2 2 0,2 1 0 16,-5 0 0-16,1 1-1 0,2-3 1 0,2 0 0 15,0 0 0-15,4-1 0 0,-2-2 0 16,0 1 1-16,2-2 0 0,-2 0 0 15,2 0-1-15,-3-3 1 16,3 2 2-16,0 0 3 0,0 1-4 0,0-1 2 16,0-1-2-16,-2 0 0 0,2 1 0 15,0-1 0-15,0 1-1 16,0-2 0-16,0 3 1 0,0-1-2 0,0-1 1 16,0 1 0-16,0 0 0 0,0 1 0 15,2-1-1-15,-2 1 1 0,3 0 0 0,-1-1 0 16,-2 1 0-16,2-2 2 0,0-1-3 15,-2 3 0-15,2-1 0 0,0 1 1 16,0 0 0-16,0 0-1 16,4 0 1-16,0 0 0 0,1 0 2 0,-1 0 2 15,6 0 1 1,1 0 1-16,-1 0 1 0,5 0 0 0,-3 0-1 0,5 2 1 16,-3 3-1-16,5-2-2 0,0 3-1 15,3 1-1-15,-1 1-1 0,0 1 2 16,0-1 0-16,-1 1-1 15,-7 1-1-15,-1 0-1 0,-3 1 0 0,-5 0 0 0,2 1 0 16,-2 0-1-16,-4 0 1 0,0 1 3 16,0-2-4-16,0 0 0 0,1 1-4 15,-3-5-7-15,2-2 8 16,0 0-15-16,0-3-2 0,-2 0-8 0,0-2 3 16,0 0-8-16,2 0-11 0,-2 0-11 15,0-4-12-15,0-2-13 16,-2-2-55-16,-2 2-62 0</inkml:trace>
  <inkml:trace contextRef="#ctx0" brushRef="#br0" timeOffset="28844.48">8510 10669 264 0,'0'0'100'15,"0"0"-18"-15,0 0-9 0,0 0 8 16,0 0-25-16,7-33-10 0,-5 29-3 16,0 1-4-16,0 3-5 0,2 0-13 15,2 0-6-15,2 6-4 16,1 1-4-16,-3 2-1 0,6 2-1 0,-4 3-2 16,1 2 3-16,-1 2-1 0,0 1-2 15,1 2 0-15,-1 2-1 0,-6 3-1 16,4-1 3-16,-2 3-4 0,0 3 2 15,-2 1-2-15,3 0 2 0,-1 0-2 16,2-1 1-16,-2-1 0 0,0-3-1 16,0-2 1-16,-2-3-1 0,0-1 1 0,3-4-1 15,-3-4 0-15,0-3 1 0,-2-3-1 16,2-2 0-16,-2-2 0 0,0-3 1 16,0 0-1-16,0 0 1 0,0 0 0 15,0 0 1-15,0-1 0 0,0-2 1 16,-2-3-3-16,2-2-2 0,-2 0-11 15,0-5-7-15,0 1-16 0,2-3-16 16,0-1-31-16,0 0-16 0,4 0-85 16</inkml:trace>
  <inkml:trace contextRef="#ctx0" brushRef="#br0" timeOffset="29658.17">9147 10592 415 0,'0'0'73'0,"0"0"-16"16,0 0 6-16,0 0-11 0,0 0-21 0,0 0-2 16,0 0-4-16,0 0-5 0,2-14-2 15,2 16-3-15,0 3-2 0,0 1-4 16,-1 1-1-16,3 2-3 0,-4-2-1 15,-2 2-1-15,0-3-2 0,0 4 1 0,0 0 0 16,-4-2 0-16,-5 2 1 0,1 0-1 16,2-4 0-16,-4 0 0 0,-3-3 0 15,1-1-2-15,-1-2 1 16,1 0-1-16,2 0 0 0,-1-1-1 0,3-3-1 16,2 0 1-16,2-3 0 0,-2-1 0 0,1-4 1 15,-1 0 1-15,4-2-1 16,-2 1 0-16,4-1 4 0,0 2-1 15,0 2 2-15,4 2 0 0,0 2 0 16,0 2-3-16,5 0 1 0,-1 3-2 16,8 0 1-16,-3 1 2 0,8 0 2 15,-1 0 3-15,1 6-3 0,0 1-1 0,-1 1-2 16,-1 5 0-16,-5 1-1 0,-1 5 0 16,-5 3-2-1,-2 2 0-15,-4 1 2 0,-2 0-1 0,-4 0 1 0,-8 0-2 16,1-4 0-16,-1 3 0 0,0-3-2 15,-1-4 1-15,7 0 0 16,0-7 1-16,4-1 0 0,-2-3 0 0,1-3 0 16,3 0 0-16,0-3 0 0,0 0 1 15,0 0 0-15,0 0 6 0,0 0 11 0,0 0 1 16,3 0-5-16,1 0-4 0,6 0-1 16,2-3 2-16,5-3-3 0,-1 0-8 15,5 0 0-15,2-2 0 0,-2 0 0 16,1 0 0-16,1-1 0 0,-6 3 0 15,1 2 0-15,-5-1 0 0,-3 3 0 16,-6-1 0-16,0 2 0 0,-4-2 0 0,2 2 0 16,-2 1 0-16,2 0 0 15,-2 0-19-15,0 0-7 0,0 0-10 16,0 0-3-16,0 0-17 0,-8 4-23 16,-4-1-46-16,-1 0-129 0</inkml:trace>
  <inkml:trace contextRef="#ctx0" brushRef="#br0" timeOffset="31404.25">5887 13483 261 0,'0'0'88'0,"0"0"-7"16,0 0-10-16,0 0-4 0,-6-22-10 15,6 15-12-15,0 3 0 0,0-2-3 16,0 0-6-16,0 4-8 0,0 1-7 0,0 1-4 15,0 0-3-15,2 1-7 16,0 4-5-16,6 1-1 0,-1 6 0 16,1 4-1-16,-2 6 2 0,0 4 1 15,3 3-1-15,-3 1-1 0,-2 0 0 16,-2-1 0-16,4-2 0 0,-2-2-1 0,0-3 0 16,7-1 1-16,-5-3-1 0,-2-3 1 15,0-4-1-15,0-5 0 0,-2-1 0 16,-2-3-1-16,0-1 0 0,2-1 0 15,-2 0 1-15,0-1 0 0,0-7 0 16,-4-2 0-16,-2-1-1 0,-2-2-4 16,-2 0-2-16,-3-3 0 0,5-1 0 15,0-1 3-15,-1-3 4 0,5-3-1 16,4-4 1-16,-2-4-1 0,2-3 1 16,0-2 0-16,2 0 1 0,0 3 2 15,7 4 0-15,-3 7-1 0,0 2 0 16,-2 3 1-16,2 5 0 0,3 3-1 0,-5 2-2 15,4 3 1-15,-4 2 0 0,2 2-1 16,5 1 0-16,-1 2-1 16,0 4 1-16,7 3-1 0,-5 7 1 0,5 1 0 15,-5 3 0-15,1 3 0 0,-1 0 0 16,-4 2 1-16,-6-4 0 0,0 1 0 16,-2-1 0-16,-4-1 0 15,-6 2-1-15,-5-5-2 0,-1-2 0 0,-1 0 1 16,1-4-2-16,-3 1 0 0,3-4 1 15,-1-1 2-15,1-3 0 0,1 0 0 0,5-1 0 16,2-3-1-16,-1 0-1 0,7-1 2 16,-2-3 6-16,4 0 2 0,-2 2 0 15,2-1-4-15,0 0 0 0,2 0-1 16,2 0-1-16,-2 2 0 0,11 1 0 16,-3 0 1-16,0 2 1 0,11 3 0 15,-7 1 1-15,7 1 0 0,0 1-1 16,-1 2 0-16,3 0-2 0,0 3 1 15,-7 2 0-15,5 1-3 0,-8-2 3 16,-5 1-1-16,4-2-1 0,-6-1 0 16,1-1 0-16,-3-3-1 0,0-1-1 15,2-1-11-15,0-4-4 0,-2 0-7 16,1-1-18-16,3-1-20 0,0 0-28 0,2-6 6 16,-1-1-52-16,-3-3-66 15</inkml:trace>
  <inkml:trace contextRef="#ctx0" brushRef="#br0" timeOffset="31799.24">6406 13430 495 0,'0'0'64'0,"0"0"6"0,0 0-9 16,0 0 19-16,0 0-23 0,-4-53-14 15,4 47-8-15,-2 0-4 0,0-1-4 16,2 4-5-16,-4 1-2 0,4 2-2 15,0 0-18-15,0 0 0 0,-2 0 0 16,2 0 0-16,0 2 0 0,0 0 0 16,0-1 0-16,0 5 0 0,0 3 0 15,0 4 0-15,2 5 0 0,4 3 0 16,-4 2 0-16,4 4 0 16,-2-4 0-16,0 4 0 0,7 0 0 15,1 0 0-15,-2 1 0 0,5-3 0 0,-3 2 0 16,3 1 0-16,-3 0 0 0,-2-2 0 0,1-4 0 15,-5-3 0-15,-2-5 0 0,0-3 0 16,-4-1 0-16,0-5 0 0,0-4 0 16,0 1 0-16,0-2 0 0,0 0 0 15,0-2 0-15,-4-2 0 0,-2 0 0 16,-6-6 0-16,5 1-24 0,-3-3-23 16,-7 0-14-16,7 0-34 0,0 0-50 0,-3 5-76 15,5 2-205-15</inkml:trace>
  <inkml:trace contextRef="#ctx0" brushRef="#br0" timeOffset="32933.65">1540 13907 200 0,'0'0'45'0,"0"0"11"0,0 0-2 15,-2-52 10-15,2 42-15 0,0 0-2 16,0 0-1-16,0 4-6 0,0 0-6 16,2 1-2-16,-2 2 3 0,0 0 3 15,0 1-3-15,2 0-3 0,-2 1-5 0,0 0-3 16,0-1-3-16,0 1-5 15,0-1-4-15,2 2-4 0,0 0-1 0,0 0-2 16,2 2-1-16,3 3-1 0,-1 6-1 16,2 1 1-16,-6 5 0 0,4 2-1 15,3 3-1-15,-3 0 1 0,-2 4 0 16,0-1-1-16,-2 3 1 0,-2 1-1 16,0-4 1-16,0 2 0 0,0-3-2 15,0 0 1-15,0-3-1 0,-2-4-1 16,2-2 1-16,-2-2 1 0,2 0-1 0,0-1 0 15,0-3-1-15,0 1 1 16,0-2 0-16,2 0 0 0,0-1 0 0,-2-2 0 16,2-2 0-16,-2-2 0 15,0-1 0-15,2 0 0 0,2-1 0 0,5-4 1 16,3 1 4-16,-2-5 2 0,9-3 6 16,-2 0-2-16,9-3-3 0,-3-1 1 15,4-2-3-15,2 0 0 0,0 2-6 16,-2 0 0-16,-2 4 0 0,-9 4 0 15,1 2 0-15,-11 2 0 0,0 2 0 16,-4 1 0-16,0 1 0 0,-2 0 0 0,2 0 0 16,-2 0 0-16,0 0 0 15,2 0 0-15,0 0 0 0,-2 3 0 0,5-2 0 16,-5 1 0-16,0 1-13 0,0-1-2 16,0 0-8-16,2-1-3 0,-2-1-11 15,0 3-17-15,0-3-22 0,-2 3-34 16,-5-3-33-16,1 0-105 15</inkml:trace>
  <inkml:trace contextRef="#ctx0" brushRef="#br0" timeOffset="33438.4">2080 13649 417 0,'0'0'66'0,"0"0"-2"15,0 0 14-15,0 0-20 0,0 0-11 0,0 0-2 16,0 0-3-16,0 0-9 0,-17-32-4 16,15 29-8-16,2 3-2 15,0-2 2-15,0 2-3 0,0 0-3 0,0 0-2 16,0 0 0-16,0 0-3 15,0 0-2-15,0 2-2 0,0 1-6 0,6 2 0 16,-2 1 0-16,0-1 0 0,1 5 0 16,1-1 0-16,2 3 0 0,-4 3 0 15,2-1 0-15,-2 4 0 0,3 3 0 16,3 3 0-16,-2 3 0 0,-2 1 0 16,5 3 0-16,-1 0 0 0,-2 4 0 15,-1 0 0-15,1-1 0 0,2-3 0 0,-4-5 0 16,-1-1 0-16,-3-3 0 0,2-5 0 15,-2-3 0-15,0-4 0 16,0-6 0-16,0-1 0 0,-2-1 0 0,0 1 0 16,0-2 0-1,0-1 0-15,0 0 0 0,0 0 0 0,0-3 0 0,-2-1 0 16,0-2 0-16,-2-3 0 0,0 2 0 16,4-2 0-16,-2 3 0 15,-3 1 0-15,3 1 0 0,-2 1-13 16,-4 0-56-16,-2 0-30 0,-3 2-89 0,-5 0-199 15</inkml:trace>
  <inkml:trace contextRef="#ctx0" brushRef="#br0" timeOffset="37367.61">23131 4085 130 0,'0'0'35'0,"0"0"21"0,0 0 15 16,0 0-18-16,0 0 9 0,0 0-17 15,10 0-2-15,-8 0-6 0,1 2-8 16,-1 3-11-16,4 3-3 0,-2 1-2 15,-4 2 0-15,0 1-2 0,0-2 0 16,0 3 1-16,-2-1-1 0,-4 0 0 16,-3 1-1-16,1-2 2 0,0 3-2 15,-7 0-2-15,3-3-1 0,-7 0 0 16,1-1-2-16,-7-2 0 0,0-4 0 16,-2 0 0-16,0-2-2 0,-1-2 1 15,3-2 0-15,4-3 2 0,4-2 3 0,3-2 4 16,4-1 1-16,3-4-1 0,3 0-4 15,0-4-1-15,4 2-2 0,-2-2-1 16,2-2 3-16,2 3-2 0,4-1 0 16,3 1-3-16,5 3-2 0,-4-2 1 15,9 0-2-15,0 6 1 0,3 0-1 16,3 1 0-16,2 1-1 0,0 5 1 16,4 2 0-16,-2 1 1 0,0 7-1 15,-2 5 0-15,-5 3 0 0,-1 6-1 0,-4 4 0 16,-1 5 0-16,-5 5-1 0,-3 6 2 15,-8 1 1-15,-4 0 1 0,-9 4-1 16,3-4 1-16,-11-4-1 16,7-6-1-16,-9-5-10 0,-2-2 7 15,3-4 1-15,-3-2-14 0,-4-6 5 0,2-3 7 16,4-2 3-16,5-4 1 0,-5-2 0 16,10 0 0-16,-7-2 1 0,7 0-1 15,1 0 1-15,2-2-1 0,3-3 1 16,3-2 1-16,2-1 0 0,0-2 1 15,2-1 3-15,0 0-1 0,0 3 1 0,4 0-1 16,5 3-2-16,5 1-1 0,5 3-1 16,5 1 0-16,1 4-1 0,4 7 2 15,2 2-1-15,2 4-1 0,2 0 3 16,-4 3-2-16,2 2 0 16,-4 1 0-16,-2-1-1 0,0-1 0 15,-6-2-2-15,-3-3 2 0,-1-6 0 0,-5-2-4 16,-3-4-9-16,1-4-5 0,0 0-12 15,-1-7-14-15,3-3 7 0,0-6 5 16,-3-1-8-16,-1-2-23 0,-6-2-44 0,-2-3-36 16,0 0-124-16</inkml:trace>
  <inkml:trace contextRef="#ctx0" brushRef="#br0" timeOffset="37909.01">23115 3811 244 0,'-17'-69'45'0,"7"47"-19"16,-7 3 18-16,5 2 9 0,-5 4-15 16,3-2 0-16,-1 5-7 0,1 2 0 15,-3 1 0-15,1 3-5 0,1 2-5 16,-3 1-2-16,-3 1-3 0,0 3-4 0,-10 9-2 16,-2 1 0-16,-2 2-2 0,-6 6 4 15,1 3 1-15,3 3-2 0,0 5-5 16,4 2-2-16,0 6-2 15,2 5 0-15,2 2-1 0,4 6 0 0,2 0 1 16,1 1-2-16,7 2-2 0,-3-1 2 16,7 0 1-16,7-3 0 0,-2-3 1 15,6-1-2-15,6 0 0 0,0-1 1 16,5-1 0-16,7-1-1 0,3-1 0 16,4-2 1-16,4-2-1 0,6-5 1 0,0-1 0 15,10-4 0-15,3-5-1 0,2-1 1 16,1-8 2-1,5-3-1-15,-10-5 3 0,7-7 1 0,-5-3 9 0,4-9 5 16,-3-5-1-16,7-4 1 0,0-7-3 16,4-3-3-16,4-2-2 0,4-1-8 15,-2 1 0-15,-2-1-2 0,-8-1 1 16,0-1 2 0,-13 0 3-16,-3-4 1 0,-5-1 6 0,-6-3-3 0,-5 0 0 15,-13-4-1-15,-3-3-2 0,-8-7 0 16,-2-2-3-16,-13-2-2 0,-9 0-2 15,-11 1-1-15,-7 5-1 0,-20 2-1 16,-10 7-2-16,-15 11-5 0,-8 7-7 16,-4 13-9-16,-1 8-3 0,1 9-7 15,6 12-11-15,8 5-8 0,11 8-18 0,12 4 2 16,10 9-35-16,9 5-57 0,8-2-145 16</inkml:trace>
  <inkml:trace contextRef="#ctx0" brushRef="#br0" timeOffset="38763.08">22499 4898 331 0,'0'0'126'0,"0"0"-66"16,0 0-6-16,0 0 12 0,0 0-13 15,0 0-6-15,10-22-6 0,-10 22-5 16,0 0-10 0,0 1-10-16,0 2-8 0,0 2-5 0,0 3 1 0,0 4 0 0,-6 3 5 15,-1 7 2 1,-7-1 1-16,-3 8-1 0,-5 3-3 0,-7 4-2 16,-6 7 0-16,-7 3 0 15,1 4 1-15,-11 2 1 0,5 3 1 0,-11 4-1 0,-2 0 0 16,-6 5-7-1,-5 2 1-15,1 3 1 16,-4 0-2-16,1-4 4 0,1 0-1 16,8-1 0-16,2-2-1 0,8-1-2 15,9-6 1-15,5-2 0 0,9-8-1 16,9-1 0-16,-3-5 0 0,4-6-1 16,7-4 0-16,3-7-1 0,3-2-1 15,0-5 2-15,6-6 0 0,0-1 0 16,0-4 0-16,2-3 0 0,-2 1-1 0,2-2 0 15,0 0 0-15,0 0-3 16,0 0-1-16,0-5-2 0,0-3 0 16,2 0-7-16,0 2-11 0,2 2-5 0,0 2-12 15,4 2-37-15,1 0-47 0,-5 6-51 16,-2-1-124-16</inkml:trace>
  <inkml:trace contextRef="#ctx0" brushRef="#br0" timeOffset="39404.75">20963 6259 281 0,'0'0'34'0,"0"0"-16"0,0 0 31 0,-66-42 10 15,49 39-13-15,-2 2-3 0,3 1-3 16,-1 0-3-16,1 5-10 0,-3 2-7 15,1 3-1-15,-3 3 1 0,2-1-1 16,1 3-1-16,-1 3-4 0,5 5-3 16,-3 2-6-16,3 6-2 0,-1 3-2 15,1 5 1-15,-1 0-1 0,1 4 1 16,-1-1-2-16,3 1 2 0,2 2-1 16,3-1 0-16,7 1-1 0,0-1 0 15,2 2-1-15,11 1-1 0,1 1 2 16,5 0 0-16,2-1 0 0,7-2 1 0,3-2 1 15,5-5-1-15,1-3 0 0,8-4 1 16,3-4 0-16,1-7 0 0,5-7 1 16,2-8 2-16,2-5 2 0,0-8 4 15,4-14 1-15,-4-7 2 16,4-7-4-16,-9-5 1 0,5-5-1 0,2-2-2 16,-6-2-4-16,-4-3-4 0,-7 0 7 15,-4-1-1-15,-10-1 0 0,-8-1 1 0,-9-1 1 16,-8 1-5-16,-6-4 2 15,-10 0 1-15,-11 4-5 0,-6 5 2 16,-10 6-2-16,-4 11-1 0,-13 7-1 0,-6 10-1 16,-6 8 0-16,-5 8-3 0,1 1-8 15,0 6-8-15,1 6-8 0,5 0-10 16,2 8-13-16,2 5-11 0,4 7-14 16,4 5-58-16,9-3-70 0</inkml:trace>
  <inkml:trace contextRef="#ctx0" brushRef="#br0" timeOffset="39829.78">21016 6739 493 0,'0'0'26'0,"0"0"23"0,0-54 24 16,-2 47-8-16,2-1-6 0,-2 1-8 0,0 0-7 15,0 3-8-15,2 1-8 16,0 3-6-16,0 0 0 0,0 0-6 16,0 0-5-16,-2 0-5 0,2 1-4 15,0 2-1-15,0 1-1 0,2 5-1 0,-2 2 1 16,0 8 0-16,0 6 1 0,0 7 1 15,2 5-1 1,-6 1 0-16,-2 4 0 0,2-1 0 0,0 0 0 0,-1-5 0 16,5-2-1-16,0-5 1 0,0-3 0 15,0-4-1-15,0-4 1 0,0-6-1 16,5-3 0-16,-5-5 0 16,0-1-8-16,0-3-9 0,0 0-10 0,0 0 1 15,0-6 2-15,0-6-13 0,0-1-37 0,-5-5-44 16,1-1-51-16,0 0-163 0</inkml:trace>
  <inkml:trace contextRef="#ctx0" brushRef="#br0" timeOffset="40917.89">23691 4668 220 0,'0'0'197'0,"0"0"-145"0,0 0 8 0,0 0 12 16,0 0-28-16,0 0-19 0,-6-10-10 16,12 9 8-16,3 1 5 0,11-1 1 31,-1 3-2-31,6 3-7 0,1 0-2 0,5 4-3 0,1 3-4 15,3 4-1-15,2 1-2 16,6 3 0-16,9 8 1 16,2 3-2-16,1 6 0 0,12 4-2 0,5 3-5 15,7 4 0-15,1 4 0 16,11 2 3-16,-4 5-1 0,8 1 1 16,2 3 0-16,0 2 0 0,3 2 1 0,-1-2 1 15,-2-2 0-15,0-3-5 0,0-5 0 16,-2-5 0-16,-6-5 5 0,-8-6 1 15,-3-4 3-15,-11-4-5 0,-12-4 0 16,-11-3-1-16,-15-6-1 0,-9-8-2 16,-13-4-3-16,-7-4 3 0,0-2 0 15,0 0 1-15,-7 0 1 0,1-4-1 16,-10-4-1-16,-1 1-17 0,-6-2-7 16,1 0-9-16,5 4-23 0,-8 3-34 15,13 2-8-15,-11 0-44 0,11 2-106 16</inkml:trace>
  <inkml:trace contextRef="#ctx0" brushRef="#br0" timeOffset="41581.58">25853 5969 456 0,'0'0'58'15,"0"0"-7"-15,0 0 11 0,0 0-1 16,0 0-8-16,0 0-16 0,0 0-10 16,0 0-12-16,-14-34-9 15,6 40-6-15,-7 8-5 0,3 9 4 0,-13 5 1 16,4 2 0-16,1 4 0 0,-3 0 0 16,9 1 0-16,-5 0 0 0,11 1 0 15,1 2 0-15,5 2 0 0,2 0 0 0,0-1 1 16,9 1-1-16,-1 2 1 0,13 2 0 15,-3 3 1-15,7 1-2 16,6 0 1-16,6-2 0 0,13-6-1 0,-1-3 1 16,13-4 0-16,5-7 1 0,-1-1 2 15,10-10 4-15,7-4 5 0,-7-6 1 16,9-5 0 0,-6-4 0-16,1-10-1 0,1-4 1 0,-11-2 1 0,0-3-1 15,-8-1 0-15,-8-4-1 0,-10-2-4 16,-15-4-5-16,-13-5 5 0,-1-4 2 0,-9-7-2 15,-6-4-9-15,-2-5 0 16,-13-11 0-16,-1-6 0 16,-9-1 0-16,-4 1 0 0,-6 9 0 0,-9 6 0 15,-9 5 0-15,-3 9 0 0,-10 8 0 16,-7 9-10-16,-3 8-7 0,1 9-6 0,-11 9-1 16,3 4-1-16,-8 11-4 0,4 10-8 15,7 10-1-15,3 7-17 0,9 6-5 16,8 3-2-16,6 0-29 0,15-2-53 15,8-7-95-15</inkml:trace>
  <inkml:trace contextRef="#ctx0" brushRef="#br0" timeOffset="42228.74">25992 6252 346 0,'0'0'124'16,"0"0"-48"-16,0 0-20 16,0 0 5-16,-14-53-6 0,14 44-14 15,-3 1-14-15,8 0-2 0,-3 0-7 0,6 0-3 16,4-1-3-16,-3 1-5 0,9 1 0 15,-3 0-1-15,9 4-1 0,-5 0 2 16,8 2-1-16,0 1 0 0,6 5-2 16,0 4-1-16,-4 6-2 0,0 1 0 15,-11 1 0-15,-1 3-1 0,-9 2 0 16,-8 1-3-16,0 4 2 0,-2-1 1 16,-10-1 1-16,-7-2-1 0,7-3-3 0,-9-2-3 15,9-3-1 1,-5-4 0-16,7-3 5 0,-3-2 2 15,3-1 0-15,4-2 1 16,2 0 1-16,-2 0-2 0,3-1 1 16,3-2 0-16,0 0 1 0,0 0 0 15,0 0 3-15,3-1 1 0,1-3 1 16,2 1-2-16,4 0 1 0,9 0 0 16,-7 3-2-16,11 0 0 0,0 5 1 15,-3 2 0-15,7 3 0 0,0 5-1 0,0 1 0 16,-6 5 1-16,1-1 0 0,-5 1-2 15,-3-2 2-15,-9 0-1 0,-3-2-1 16,-2-3-2-16,-5-1 2 0,-11 0 2 16,-1-5 2-16,-12 0-2 0,1 1-1 15,-3-5-1-15,0 0-2 0,-1-2 1 16,6-1-1-16,-1 0 0 0,0-1 0 16,0-1 1-16,10-3-1 0,-5-3 0 15,-1 0 2-15,6-4-3 0,-3 1 0 16,7 0 0-16,-3-2 0 0,6 3-7 0,3 4-6 15,1 1-6-15,0 4-4 0,4 0-12 16,0 0-14-16,2 1-33 0,0 4-49 16,4 1-77-16,2-1-199 0</inkml:trace>
  <inkml:trace contextRef="#ctx0" brushRef="#br0" timeOffset="43885.25">26819 6858 307 0,'0'0'112'16,"0"0"-36"-16,0 0 0 0,0 0-5 0,0 0-17 0,0 0-1 16,0 0-10-16,0 0-13 0,0-22-12 15,4 25-6-15,0 1-6 0,2 5-4 16,-2 6 4-16,9 3 6 0,5 8 1 0,-5 4-2 16,8 5 0-16,1 3 0 15,1 5-6 1,4 4-1-16,2 3 0 0,6 6 3 0,0 4 0 0,6 2-5 15,7 6 3-15,-5-1 1 0,13 1 1 0,-2 0-2 16,4 0 2 0,4-1-5-16,-2-1-1 0,-4-3 4 15,-7-6 0-15,1-6 0 0,-9-4-1 0,-4-6-2 0,-4-4-2 16,-2-2-2-16,-4-7 2 16,-12-5 0-1,3-2-1-15,-9-8 1 0,-7-5 1 16,0-3-1-16,-2-2 1 0,0-2-1 15,-2-1 1-15,-2 0 1 0,-7 0-2 16,-3 0-2-16,1-3-6 0,-5-2-7 0,3-2-9 16,-3 2-6-16,7-4-4 0,1 2-16 15,0 1-19-15,3-3-23 0,5 4-10 16,0-3-56-16,2 2-159 0</inkml:trace>
  <inkml:trace contextRef="#ctx0" brushRef="#br0" timeOffset="44310.88">27639 7897 537 0,'0'0'50'0,"0"0"0"15,0 0 7-15,-6-50 9 0,6 45-25 16,0 2-8-16,0 2-3 0,0-1-5 15,0 2-11-15,0 0-7 0,0 3-5 16,6 6-2-16,7 3 0 0,-1 3 2 16,9 3 1-16,-5 2 1 0,13 3 0 15,2 0 0-15,0 2 0 0,3 2-1 16,-1 2-1-16,0 1-1 0,-4-3 1 16,-9-2 0-16,-1-5 0 0,-7-4 1 0,-1-1-1 15,-7-5-1-15,-4-1 1 0,0 0 2 16,-2-2-2-16,-9 2 3 0,-3-2 2 15,-13 2 2-15,-4-2 1 0,-10 4-6 16,-15-1-1-16,-6 1 0 0,-6 1-1 16,4 0-1-16,6-4 1 0,6 2-2 15,13 0-6-15,8 0 2 0,4 1-12 0,12-2-6 16,-1 3-3-16,8-2-1 16,5 3-17-16,1 2-17 0,2 0-24 0,0 1-8 15,0 3-59-15,5-7-83 0</inkml:trace>
  <inkml:trace contextRef="#ctx0" brushRef="#br0" timeOffset="45253.21">28204 8285 281 0,'0'0'169'0,"0"0"-82"16,0 0-16-16,0 0-8 0,0 0 5 15,0 0-13-15,0-37-15 16,-2 38-11-16,-2 6-9 0,-3 8-9 0,-9 6-5 16,-1 9 3-16,-10 4 4 0,1 6 6 0,1 1-1 15,-4 4-2-15,-2 2-3 0,2 4-5 16,0 4-3-16,-2 7-3 0,0 9-1 16,-4 5-1-16,-2 6 2 15,1 2-1-15,-1 2 1 0,0-3-1 16,2-5 1-16,6-7 0 0,2-10-2 0,0-9-1 15,7-7-3-15,3-7-6 16,-2-8-8-16,7-6-1 0,6-10-7 0,0-4-10 16,4-8-24-16,2-4-21 15,0-13 0-15,2-12-14 0,4-1-144 0</inkml:trace>
  <inkml:trace contextRef="#ctx0" brushRef="#br0" timeOffset="45901.41">28224 8350 507 0,'0'0'7'0,"-6"-53"19"15,6 42 25-15,-2 2 12 0,2 3-14 0,0 3-2 0,0 3-10 16,0 0-6-16,0 0-17 0,6 0-9 15,3 4-4-15,5 3 1 0,3 3 3 16,5 1 2-16,1 3 2 0,8 2 1 16,8 4-2-16,7 2 1 0,-1 5-1 15,13 6-2 1,4 1 1-16,6 6-2 0,7 3-3 0,8 3-2 16,-1 1-6-16,7 0 6 0,6 2 0 15,-8 0 1-15,4-1 0 0,0 5 1 0,-2-5 0 16,-4 3 0-16,-1-1 1 0,-3-3-3 15,2 1-1 1,-9-5-1-16,-2-3 1 0,-7-2 1 0,-3-3 1 0,-5-3 0 0,-5-3 1 31,-6-7-2-31,-9-3 0 0,-8-7 1 16,-9-2 1-16,-7-5-2 0,-7-3 1 16,-6-2 0-16,0 0 0 0,0 0 9 0,-8 0 16 15,-7-1-9-15,-5-1-10 16,-11-2-7-16,-13 1 0 0,-1 2-1 15,-9 0 0-15,0 2 1 0,-6-1 0 16,-8 0 0-16,-2 2 1 0,-11 4 0 0,-2 3-1 16,-8 0 3-16,-8 6-3 0,-4 3 2 15,-5 2-1-15,-5 3-1 0,1 3-9 16,-6 1 8-16,3 1 1 0,-3-1 1 16,4 2 2-16,-4 3 0 0,13-1-1 15,6 1-2-15,6-3-7 0,12-3 5 16,11-2 1-16,8-4-3 0,8-4-4 15,13-3 1-15,3-2-3 0,11-3-2 0,7-3 0 16,9-1 4-16,7-1-1 16,2-1-12-16,2-1-17 0,0 1-9 0,0-2-3 15,0 0 12-15,0 0 1 0,2-2-9 16,2-5-26-16,7-4-7 0,7-3-22 16,-7-2-106-16</inkml:trace>
  <inkml:trace contextRef="#ctx0" brushRef="#br0" timeOffset="46610.49">28462 8994 336 0,'0'0'42'0,"-14"-56"0"15,10 37 5-15,-5 6 21 0,7 0-9 16,0 3-16-16,2 4-5 0,0 1 6 16,-2 3 1-16,2 2-6 0,0 0-10 15,0 0-7-15,0 0-7 0,0 6-6 16,0 4-7-16,4 9-1 0,-2 5 4 0,0 6 5 16,0 4 1-16,-2 2-3 15,5 2-2-15,-5 1-2 16,0 2-1-16,-5-3 0 0,5-3-2 0,0-3 1 15,0-5-2-15,0-2 0 0,5-4 0 0,-3-4-1 16,-2-4-2-16,2-5-8 0,-2-3-9 16,2-4-6-16,-2-1 2 0,0 0-3 15,-2-4 9-15,0-5 8 0,-5-3-9 16,-1-2-9-16,2-4-2 0,-2-2 7 16,-3-4 12-16,1 0 9 0,4-5 1 15,6-3 1-15,-6-1 2 0,6-7 3 16,-2-2 3-16,4-2 3 0,4-3-2 15,0 2 12-15,4 5-15 0,5 8-1 0,-7 10 2 16,7 9 2-16,-5 4-1 0,-2 4 0 16,9 1 0-16,-1 3 5 0,7 1-2 15,-4 2 3-15,5 8-6 0,3 7-2 16,-2 2 0-16,-8 1 0 0,3 7-5 16,-11 1 1-16,-7 3-1 0,-2 2 0 15,-7-2 1-15,-9 0 0 0,-1-2-1 16,-5-3 2-16,3-4-1 15,-6 0-2-15,0-4-2 0,7-1-4 0,-1-5 1 0,3 0 0 16,1-4 2-16,7-2 1 16,2-2 2-16,2-4 1 15,4 0 0-15,0 0-1 0,0 0 1 0,0 0 1 0,2 0 0 16,6 0 0-16,0 0 2 0,7-1 1 16,1 1-1-16,5 0 2 0,0 0-1 15,3 0 2-15,5 0-2 0,-2 3-1 16,2 0-3-16,-2 3-1 0,-4 2-2 15,4-2 0-15,-3 2-3 16,-5-4-21-16,4-4-31 0,-7 0-53 0,1-4-55 16,-9-7-206-1</inkml:trace>
  <inkml:trace contextRef="#ctx0" brushRef="#br0" timeOffset="47114.77">28917 8857 450 0,'0'0'9'16,"0"0"22"-16,-35-50 11 0,29 44 7 15,-1 5-15-15,5 1-5 16,2-2-5-16,0 0-4 0,0 0-2 0,0-1 3 0,-2-2-5 31,11 0-5-31,-1 0-3 0,2 0 2 0,5-1 0 0,1 3 4 0,7 2-1 16,0 1 0-16,4 1 1 0,4 6 1 15,-5 3-2-15,3 1-3 0,-6 3-2 16,-8 0-1-16,-3 1-5 0,-2 3 0 16,-6 1-1-16,-4 1-1 0,-6 1 0 15,-6-3 0-15,-1 1 0 16,-5-2-5-16,5-3-5 0,-5 1 1 0,7-4 2 16,1-1 2-1,0-1 3-15,4-3 2 0,4-2 0 0,-1-1 0 0,1-2 0 16,2-1 2-16,0 0-2 0,0 0 2 15,0 0 5-15,2-1 5 0,1-1-3 16,-1-1-2-16,4 2-2 16,6 1-2-16,-1 0 0 0,3 7 0 0,5 2 2 0,-1 5 1 15,-1 1 1-15,5 6-2 16,-9-3-1-16,1 1 4 0,-5 0 0 0,-5-5-2 16,-4 0-3-16,0-4 0 15,-6 0-1-15,-9-1 1 0,-1-1-1 0,-5-2 0 16,2-3-2-16,-6-2-9 0,-1-1-3 0,-5 0-9 31,0-5-14-31,-5-4-28 0,1-2-40 0,-6-3-29 0,8 4-173 16</inkml:trace>
  <inkml:trace contextRef="#ctx0" brushRef="#br0" timeOffset="49096.33">20723 7240 355 0,'0'0'113'0,"0"0"-61"0,0 0 8 0,0 0 6 16,0 0-19-16,0 0-6 0,16-43-1 15,-16 43-1-15,0 0-10 0,0 0-8 0,0 2-4 16,-2 1-6-16,-4 4-5 0,-2 4-2 16,0 6 1-16,-7 2 3 0,1 7 2 15,-3 3 1-15,-1 4-2 0,-1 5 1 16,-2 2-3 0,-1 5 0-16,-3 5-2 0,-4 8-2 15,-2 8 0-15,-11 3-1 0,-3 9-2 0,-5 1 2 0,-1 4-2 16,-5 0 0-16,0-3 0 0,0-4 0 15,-6-1 4-15,-4 0-1 0,-2-2-2 16,-2-3 2-16,-3-3 0 0,11-4-2 16,4-7 0-1,9-6-1-15,7-10 2 0,9-8-1 0,13-9 0 0,5-8-1 16,7-8 0-16,6-4-2 0,2-1 1 0,0-2-5 16,0 0-7-16,0 0-1 0,0 0-3 15,0 0-4-15,0 0-4 0,0 0-11 16,0 0-9-16,0-1-24 0,0-2-8 15,-2-1-21-15,-7 0-66 16,-1 0-206-16</inkml:trace>
  <inkml:trace contextRef="#ctx0" brushRef="#br0" timeOffset="49442.02">19352 8479 528 0,'0'0'74'16,"0"0"-8"-16,0 0 10 16,0 0-22-16,0 0-24 0,0 0-19 15,0 0-1-15,0 0-1 0,0 0-1 0,42 9 3 16,-32 7 3-16,-2 2-6 0,5 5 3 16,-7 2-3-16,-4 5-1 15,-2 1-2-15,0 5-2 0,-6 2-1 0,-9 6-1 16,-3 3 0-16,-3 0-1 0,5-4 2 15,1-7-2-15,7-7 1 0,8-4-1 0,0-4 0 16,6-3 0-16,0-3 0 16,9-4-1-16,3-3 0 0,1-7 1 0,10-1 0 15,4-3 0-15,4-7 3 16,11-3-2-16,3-5 0 0,7-1 1 0,-2-3-2 16,2 1-5-16,-6 5 5 0,-9 2-8 15,-10 5-28 1,-10 5-22-16,-13 3-56 0,-10 1-51 0,-8 0-193 0</inkml:trace>
  <inkml:trace contextRef="#ctx0" brushRef="#br0" timeOffset="49868.1">18931 9135 387 0,'0'0'78'0,"0"0"-4"0,0 0 0 0,0 0-19 0,0 0-6 0,0 0-3 0,0 0-2 16,0 0-10-16,0-42-9 0,0 42-6 15,0 0-5-15,0 1-4 0,0 11-2 16,-4 3 1-16,-7 4 1 0,3 5 1 15,-2 3-1-15,-9 5-4 0,-4 9 0 16,-6 5-2-16,-8 8-1 0,-4 1 1 16,-3 4 0-16,3 2-1 0,-7 6-2 15,-1 8-1-15,-7 5 0 0,-4 3-1 16,2 1-5-16,-2-1 5 16,-2-4 1-16,4-5 0 15,5-3-3-15,1-6-4 0,9-7 2 0,5-9 1 0,11-12-10 16,11-12-1-16,6-5 2 0,8-10-8 15,2-4-17 1,10-6-24-16,6-3-4 0,5-15 16 16,8-14-15-16,0-9-80 0,0-5-124 15</inkml:trace>
  <inkml:trace contextRef="#ctx0" brushRef="#br0" timeOffset="50325.51">19100 9182 449 0,'0'0'75'0,"0"0"4"0,11-51-15 16,-9 48 14-16,-2 1-24 0,0 2-24 16,6 0-14-16,2 5-5 0,0 4-5 15,11 5 2-15,2 5 4 0,1 2 2 16,5 6-3-16,0 0-3 0,0 4-2 15,8 3 1-15,-4 2-1 0,4 3-2 16,5 1 0-16,1 4-1 0,4 4 1 16,3 2-3-16,2 3 2 0,3 3-2 15,1 0-1-15,2 0-6 0,0-3 6 16,-3-4 0-16,-5-3 0 0,-3-5 1 0,-9-4 0 16,-8-7 0-16,-7-3-1 0,-8-5 0 15,-9-5 0-15,-4-4-1 0,-4-2 0 16,-9-1 1-16,-12 2 0 0,-8 1 2 15,-10 1-1-15,-17-3 2 16,-6-1-1-16,-7 0-1 0,-9-1 2 0,-11 4-1 16,-7 4-2-16,-3 3 3 0,-11 8-3 15,-5 1-6-15,-8 7 3 0,12 1 1 16,9 0 2-16,15-3 2 0,19-6 0 0,14 0-2 16,13-3 0-16,1-1-11 0,9-1-11 15,2-2 3-15,12-3-2 0,1-5-4 16,9-1-7-16,5-3-16 0,2-4-15 15,4 1-15-15,0-4-50 0,8-1-83 16</inkml:trace>
  <inkml:trace contextRef="#ctx0" brushRef="#br0" timeOffset="50766.9">18666 9782 522 0,'0'0'47'0,"0"-50"5"16,0 40 12-16,0 3-1 0,0 6-14 16,0 1-13-16,0 0-5 0,0 0-8 15,0 1-11-15,0 6-8 0,4 4-3 16,5 5-1-16,-5 4 2 0,4 2 3 15,-2 4 2-15,-2 4 1 0,-4 1-2 0,2 1-2 16,-2 1-1-16,0 0-3 0,0-1 2 16,-2 0-1-16,0-3-1 0,-2-1 1 15,2-1-1-15,-2-5 1 0,4-3-1 16,0-3-1-16,-4-1-1 0,4-3 1 16,4-1-1-16,0-2 1 0,2-3 0 15,0-2 0-15,7-2 1 16,5-2-3-16,5-4 3 0,2-6 1 0,12-6-1 15,0-1 2-15,3-4 0 0,1-1 1 16,0 0 0-16,-1 2-2 0,-5 2 0 0,-8 4-1 16,-7 3 0-16,-3 5 0 15,-7 2-21-15,-8 1-28 0,-2 2-40 0,0 0-48 16,-2 1-81-16</inkml:trace>
  <inkml:trace contextRef="#ctx0" brushRef="#br0" timeOffset="51003.6">19226 9803 669 0,'0'0'62'0,"0"0"11"0,0 0-23 16,0 0-3-16,0 0-12 0,0 0-16 16,0 0-2-16,0 0-5 0,21-44-5 15,-11 53-2-15,-1 6-1 0,3 5 2 16,0 9 1-16,-5 3 3 0,3 5-10 15,-6 2 0-15,2 0 0 0,-2 2 0 16,1 0 0-16,-1-1 0 0,0 0 0 16,2-6-7-1,0-2-30-15,0-5-14 0,-1-4-18 0,-3-2-62 0,-2-8-59 16,-9-5-212-16</inkml:trace>
  <inkml:trace contextRef="#ctx0" brushRef="#br0" timeOffset="51776.51">21060 7436 491 0,'0'0'81'0,"0"0"-15"0,0 0-2 0,0 0 3 15,0 0-23-15,0 0-18 0,0 0 1 16,0 0-4-16,0-29-9 0,0 29-4 16,4 0-4-16,0 4-3 0,4 2-1 15,3 3 2-15,9 1 4 0,1 4 4 16,0 3 1-16,6 2-2 0,-1 4-2 15,3 6-4-15,0 3 2 0,6 3-1 16,5 7 1-16,-5 6-1 0,4 4-1 16,0 4 1-16,1 5-6 0,5 2 0 15,-1 5 0-15,1 1 0 0,5 0 0 16,-3-1 0-16,3-1 0 0,-5 1 0 16,-1 2 0-16,-1 0 0 0,-6 4 0 0,-6 0 0 15,-2-3 0-15,-8-1 0 0,-2-6 0 16,-9-4 0-16,0-7 0 15,-4-9 0-15,-3-9 0 0,1-7 0 0,-2-5 0 16,-2-9 0-16,0-3 0 0,2-5-10 16,-2-3-5-16,0 0-4 0,-2-3-6 15,-2-5 0-15,-3-6 3 0,-9-7-35 16,1-5-44-16,-9-2-32 0,1-1-139 16</inkml:trace>
  <inkml:trace contextRef="#ctx0" brushRef="#br0" timeOffset="52266.11">21583 8781 497 0,'0'0'91'15,"0"0"-32"-15,0 0 9 0,6-50 4 16,-4 41-25-16,0 3-16 0,0 0-7 16,2 2-4-16,-2 1-5 0,5 1-8 15,-3 2-2-15,4 3-4 0,4 7 1 16,1 4 0-16,7 5 1 0,-3 3 1 16,4 4 1-16,-1 2-1 0,1 5-1 15,4 0-1-15,-2 0-1 0,-1 1 0 16,3-1 0-16,2-1-1 0,-2-3 1 0,2 0 0 15,0-5-1-15,1-7 1 16,-1-1 0-16,2-7 0 0,-6-4 0 0,2-4 1 16,0-2-2-1,-3-6 2-15,-1-5 0 0,4-6 0 0,-7-2 4 0,3-5 6 16,0-3-1-16,-3-6-1 0,1-7-5 16,0-4-5-16,-1-6 0 0,-1-3 0 15,-3 2 0-15,-3 5 0 16,-3 10 0-16,-2 11 0 0,-6 12 0 15,0 7 0-15,0 4 0 0,0 3 0 0,-6 0-5 16,2 7-8-16,-5 6-7 0,1 6-11 16,-4 4-3-16,-5 4-6 0,3 5-11 15,-3 1-32-15,-1 4-12 0,-1 0-54 0,-2-5-96 16</inkml:trace>
  <inkml:trace contextRef="#ctx0" brushRef="#br0" timeOffset="53417.84">22013 9256 478 0,'0'0'91'0,"0"0"-36"0,0 0 2 0,0 0 11 16,0 0-22-16,0 0-16 15,-2-7-12-15,-2 22 1 0,1 6-1 0,-3 7-2 16,-2 8-4-16,-2 7-2 0,-3 5 1 15,-3 6-1-15,-3 8-3 0,-10 7-2 16,-4 8-3-16,-6 4-1 0,-7 3-1 16,1 2 3-16,-5 0-2 15,3-1 0-15,-3-3 0 0,3-9-1 0,5-7 0 16,7-11-5-16,4-8-12 0,6-10-5 16,5-8-8-16,5-5-13 0,5-8-23 0,-3-5-14 15,5-10-5-15,2-3-47 0,2-10-49 16</inkml:trace>
  <inkml:trace contextRef="#ctx0" brushRef="#br0" timeOffset="54018.01">22242 9276 585 0,'0'0'38'16,"0"0"3"-16,0 0-21 0,0 0 23 16,0 0-1-16,0 0-10 0,0 0-8 15,0 0-6-15,44-53-2 0,-34 51-4 16,2 2-3-16,1 0-2 0,1 4 1 16,3 3-1-16,6 5 0 15,5 5-1-15,6 5 0 0,5 6 0 0,12 4-1 16,7 8-1-16,9 5 0 0,9 2 0 15,3 2 2-15,7 3 1 0,12 0-5 0,-1 0 0 16,4-4 0-16,0-2 2 16,-2-3-1-16,-3-4-3 0,-10-2-8 0,-5-4 8 15,-15-2 0-15,-16-3 2 0,-9-6-1 16,-14-4 0-16,-8-4 0 0,-9-6-1 16,-8-2 0-16,-2-1-1 0,-2-1 1 15,-8 2 2-15,-7 0 2 0,0-1 1 16,-5-1-1-16,-3-1 2 0,2 1 0 15,-4-1-4-15,-2 0 1 0,0 0 0 16,-4 0-2-16,-2 2 0 0,-2 2-1 16,-4 3 1-16,-11 0 0 0,-4 2-1 15,-10 4 1-15,-10 3 0 0,-13 1 0 16,-13 5 1-16,-11 0-1 16,-9 3-1-16,-11 0-5 0,-5 1 2 0,-1 0 0 0,-1-1 1 15,1 2 1-15,7 0 0 16,8-2-3-16,8 3-7 0,17-3 8 0,16-2 2 15,17-2 0-15,10-3-1 0,17-2-12 16,10 0-4-16,6-4-2 0,11-4-1 16,4-3-10-16,8-1-5 0,0-1-24 15,8-1-15-15,0-4 9 0,13-2-35 16,4-11-29-16,0-9-142 0</inkml:trace>
  <inkml:trace contextRef="#ctx0" brushRef="#br0" timeOffset="54835.31">22009 9859 410 0,'0'0'71'16,"0"0"6"-16,0 0-19 0,0 0 4 15,0 0 3-15,8-53-16 0,-4 48-16 16,-2 4-9-16,4-2-7 0,-4 3-6 15,7 3-5-15,-3 8 0 0,4 4 2 16,3 4 4-16,-3 6-2 0,2 3-1 16,-3 3 1-16,-3 1-4 0,0 1 0 0,-2 1-3 15,0-1-1-15,-2-4-2 0,5 0 2 32,-5-4-2-32,0-2 0 0,2-4 0 0,-2-5 0 0,-2-5-2 0,0-3-1 15,0-5 0 1,0 0 1-16,0-1 1 0,0 0 1 0,0-3 1 0,0-2 2 15,-2-3-1-15,-2-5-1 0,-7-4-1 16,1-3 0-16,2-3-2 0,-7-1 0 16,3-4 0-16,4-3 1 15,1 0 1-15,-1-5-1 0,6-2 0 0,0-1 0 0,4-3 1 16,4 4 0-16,5 1 0 0,-3 6-1 16,4 7 1-16,3 7 0 15,-3 3 0-15,5 3-1 0,-1 4 1 0,5 2 1 16,0 2-1-16,-1 2 0 0,5 2 0 15,0 9 0-15,-9 1 0 0,7 3 0 16,-11 1-3-16,3 5 2 0,-11 2-1 16,-2 3 2-16,-2 1 0 0,-6 3 1 15,-11 1-1-15,3 0 0 0,-7 1-1 16,3-8-3-16,-3 0-4 0,0-4-1 16,3-2 2-16,1-1 1 0,5-5-1 0,1 0 3 15,1-4 4-15,4-2 0 0,4-1 0 31,-2-4 0-31,2 0 2 0,2 0 1 0,-2 0 1 0,2 0 4 16,0 0 0-16,0-3 0 0,2 2-3 0,4-2-1 16,0 0-2-16,11 3 0 0,-3 0 2 15,11 1 2-15,4 2 4 0,4 3-2 16,0-1 2-16,0 2-3 0,0-1-2 16,2-1-2-16,-4 2-2 15,-4 0 0-15,-6 0 0 0,-1-1-1 0,-7 1 0 16,-1 1-1-16,-1 0-16 0,-7-2-25 0,0-1-12 15,-2-1-61-15,0-1-29 0,0-3-117 16</inkml:trace>
  <inkml:trace contextRef="#ctx0" brushRef="#br0" timeOffset="55102.96">22703 9781 721 0,'0'0'49'0,"0"0"28"0,0 0-24 16,0 0-2-16,0 0-15 0,0 0-18 0,0 0-6 15,0 0-6-15,-10-38-6 0,12 44 0 16,2 0 0-16,-2 8 0 16,4 4 0-16,1 5 0 0,3 5 0 0,-6 3 0 15,2 4 0-15,-2-1 0 16,0 3 0-16,3-1 0 0,3-3 0 0,-4-1 0 15,0-4 0-15,3-4 0 0,1-2 0 16,-4-5 0-16,0-3-40 0,1-5-41 16,-3-5-26-16,-4-4-73 0,-6-8-275 15</inkml:trace>
  <inkml:trace contextRef="#ctx0" brushRef="#br0" timeOffset="98336.07">25969 7057 66 0,'0'0'89'0,"0"0"-52"0,0 0-4 0,27-53 26 16,-19 37 6-16,-3 3 25 0,1-1-86 15,0 5 2-15,-2-2 20 16,0 4 9-16,-2 4-7 0,-2 0-1 0,0 3 0 15,0 0-4-15,0 0-3 0,0-3-3 16,0 3-3-16,0 0-1 0,0 0 2 16,0 0 5-16,0 0 2 0,0 0-1 15,0 0 0-15,0 0-3 0,0 0-4 16,0 0-2 0,0 4-4-16,0 3-4 0,0 5 0 0,0 1 1 0,0 7 1 15,-6-1 1-15,2 5 1 0,-6 3 0 16,3 5-4-16,-9 2 1 0,1 2-2 15,-9 3 2-15,1 2-1 0,-2 4 4 0,-4-2 4 16,-2 1-3-16,0 1-3 16,-2 3-3-16,2 3 2 0,0 1-1 15,-2 2 0-15,0 1-4 16,-2 2 3-16,2-3-1 0,2-2 1 0,0-1 0 0,4-4 3 16,6-3-1-16,-4-6-1 0,7-1 1 15,3-5-1-15,-3 2-2 0,3-3 1 16,-3-4-2-16,3-3 1 0,1-2 1 15,-1-2-2-15,9-2 0 0,-2-5 1 16,-1-2-2 0,3-3 1-16,4-3-1 0,0-3 1 0,2 0-1 0,0-2 0 15,0 0 2-15,0 0-2 0,0 0 2 0,0 0 1 16,0-3-3-16,2-3 2 16,2-5-2-16,-2 0 0 0,2 0-6 0,5 0-11 15,-7 3-12-15,2 0-11 0,-2 2-14 16,-2-1-21-16,0 3-32 15,-4-3-60 1,-2 0-187-16</inkml:trace>
  <inkml:trace contextRef="#ctx0" brushRef="#br0" timeOffset="98697.86">25242 7972 488 0,'0'0'59'15,"0"0"8"-15,12-54-8 0,-8 47 15 16,-2 5-29-16,0-1-22 0,-2 3-3 16,0 0 0-16,0 1-8 0,0 6-7 15,-2 4-5-15,0 4 0 0,-2 4 2 16,-2 3 3-16,2 3 1 0,0 3 0 16,-7 3-2-16,7 2-1 0,0 1-2 0,2 2 0 15,2-1 0-15,0 0 0 16,2-5 0-16,6-3-1 0,5-6 1 0,-7-3 0 15,6-5 0-15,3-2 1 16,-5-3 1-16,11-3 0 0,-3-4 3 0,7-1 4 16,10-9 4-16,9-7 1 0,7-7-3 15,9-4-3-15,4-3-5 0,5-2-2 16,-1 0 0-16,-6 6 0 0,-6 6-1 16,-11 5 0-16,-14 9-1 0,-19 3 0 15,-5 3-17-15,-7 2-11 0,-4 5-7 16,-5 6-13-16,-16 2-24 0,-1 4-60 15,-12 0-73-15,1 1-158 0</inkml:trace>
  <inkml:trace contextRef="#ctx0" brushRef="#br0" timeOffset="99280.92">25089 8597 139 0,'0'0'237'0,"0"0"-146"0,0 0-11 16,0 0-6-16,18-50-16 0,-16 45-7 0,0 5 1 15,0-3-6-15,-2 3-12 0,0 0-9 16,0 0-8-16,0 0-7 0,0 0-3 16,0 4-2-16,0 7-3 0,0 5-2 15,0 6 3-15,-2 7 3 0,-8 5 3 16,-2 8-2-16,-3 4-2 16,-10 8-1-16,-2 9-1 0,-6 5 0 0,-4 4 0 15,0 6-1-15,-11 4-2 0,1 3 0 0,1 2 0 16,-3 0 1-16,5-2 0 15,1-6-1-15,6-5-4 0,6-7 4 0,8-8 0 16,-2-10-2-16,15-6-3 16,-2-8-5-16,5-6-7 0,5-4-7 0,2-8-8 15,0-6-18-15,2-4-25 0,7-7-14 16,3-4-13-16,-2-13-13 0,5-15-16 16,-1-4-128-16</inkml:trace>
  <inkml:trace contextRef="#ctx0" brushRef="#br0" timeOffset="99957.3">25182 8646 417 0,'0'0'63'15,"0"0"-8"1,0 0 9-16,10-54-14 0,-8 52-14 0,-2 1 3 0,0 0 3 15,0 0-8-15,0 1-8 0,0 0-8 16,0-2-2-16,0 2-3 0,0 0-2 16,0 0-3-16,0 4-5 0,4 3-2 15,2 2-1-15,3 4 1 0,-3 3 2 16,12 1 1-16,-3 3 1 0,12 3-1 0,6 2 0 16,2 3 1-16,8 4-2 15,11 3-2-15,8 4 0 0,6 3 1 16,5 3 0-16,7 3 0 0,5 4-1 15,6 1 2-15,-8 0 0 0,4-3-1 0,-13-4-2 16,0 1-3-16,-7-3 1 0,-12 0 2 16,-1-4 1-16,-10-3-1 0,-9-2-3 15,-6-6 3-15,-5-3 1 0,-11-8-1 16,-7-3 0-16,-2-6 1 0,-4-2 0 16,-8-1 2-16,2-2 1 0,-17 0 8 15,0-1 1-15,-10-2-3 0,-10-1-3 16,-1-5-3-16,1-1 0 0,-9-1 0 15,5-1-1-15,-7 2 0 0,-2-1-1 0,-6 1 0 16,-4 4-1-16,-6-2 0 16,-5 2 2-16,-8 4-2 0,-1-2-1 0,-7 5-2 15,-5 3-6-15,7 4 7 0,7 0 1 16,-3 2 1-16,15 2 0 0,5 0 1 16,1 2-1-16,6 1 1 0,7-1-1 15,3 2-1-15,9-4-4 0,1 0 2 16,11 1 0-16,5-6 1 0,7 0-2 15,7-3 0-15,6-2-1 0,1-3-3 0,3 0-2 16,0-1 1-16,0-1 1 16,0-1 2-16,0 0 1 0,0 0 2 15,0 0 0-15,0 0 0 0,0 0 0 0,0 0-2 16,0 0 1-16,0 0-1 0,-2 0-1 16,0 0-3-16,0 0-1 0,0 0-5 15,-2-1-1 1,2 0-3-16,2 0-1 0,0 1-6 0,0 0-20 0,0-1-16 15,0 1-5-15,0 0-33 0,2 0-44 16,4 0-75-16</inkml:trace>
  <inkml:trace contextRef="#ctx0" brushRef="#br0" timeOffset="101295.25">24983 9064 309 0,'0'0'81'16,"0"0"-11"-16,0 0-1 0,0 0 3 16,0 0-17-16,0-56-6 0,4 47 5 15,5 0-11-15,-3 3-8 0,2 2-7 16,-4 1-7-16,-2 3-6 0,2 0-7 16,3 3-3-16,-1 9-3 0,2 5 0 15,-2 7 0-15,1 2 3 0,-3 5 1 16,0 2-1-16,-2 1-1 0,0 1-1 15,-2 0-1-15,0-1 1 0,0-3-2 16,2-4 0-16,-2 0 0 0,0-6-1 16,0-1 0-16,4-4-2 0,-2-4 2 0,0-3-1 15,0-5 1-15,-2-1 0 0,2-1 0 16,-2-2 0-16,0 0 0 0,0-1 2 16,0-5 2-16,-2-2 0 0,-8-7-2 15,4-1-1-15,-2-4 0 0,1-5 0 16,-5-4 0-16,4-4-1 0,-3-3-1 15,7-1-1-15,0-2 1 0,2 3 0 16,2 7-1-16,0 4 0 0,4 7 2 16,0 1-1-16,2 5-1 0,3 3 0 0,5 0 1 15,-3 1-1-15,7 2 1 0,-1 3 0 16,7 0-1-16,-3 2 1 0,4 1 1 16,0 1 0-16,2 5 0 0,-13 5 0 15,3 3 1-15,-11 0-1 0,0 5 1 16,-6 3 0-16,0 2 0 0,-6 2 1 15,-2 2 0-15,-11-3 0 0,4 1 0 16,-9 2 1-16,3-8-3 0,-2 0-2 16,-2-2-1-16,-3-5-2 0,5-2 0 15,4-4 3-15,-2-2 1 16,11-1 1-16,-2-4 0 0,8 2-1 0,-3-2 1 0,7 0 0 16,0 0 1-16,-2 0-1 0,2 0 3 15,0-2 0-15,2 0 0 0,7-1-1 16,5 0 1-16,1 1-1 0,7 1 0 15,9 0 2-15,2 3 1 0,3 4 0 16,1 4-3-16,4 0 1 0,-6 2-1 16,-6 0-1-16,-6-3-1 0,-7 1 1 15,1-2-1-15,-13 0-4 0,7 0-15 16,-7-1-9-16,2 1-9 0,-6-1-33 16,-2-3-55-16,-11-3-48 0,3-1-146 15</inkml:trace>
  <inkml:trace contextRef="#ctx0" brushRef="#br0" timeOffset="101829.53">25579 9133 364 0,'0'0'211'0,"0"0"-172"0,0 0-7 16,0 0 33-16,0 0 1 0,0 0-32 15,0 0-4-15,0 0-3 0,-5-33-6 16,3 32-7-16,-2 1-4 0,-4 0-2 15,4 2 0-15,-2 4-3 0,1-1-2 16,-3 1-2-16,-4 1 0 0,-1-1 1 0,7 1-2 16,-8-2 1-16,3-2-1 0,3 1 1 15,-4-3 0-15,-3 1 0 0,5-2 0 16,-11-2 0-16,5-2-1 0,-1-4 0 16,5-2-2-16,-5 0 1 0,11-3 0 15,4-1 1-15,0-4-1 0,2 1-1 16,0 4 2-16,4 0 0 0,-4 3 3 15,6 2 1-15,5 2-2 0,3 1-2 16,-4 3 1-16,11 2-1 0,-2 0 1 16,3 7 0-16,7 3 2 0,0 5 0 15,-4 2 2-15,-4 5 0 16,1 4 2-16,-15 5-3 0,-1 1-1 0,-4 4-2 0,-4-1 1 16,-8-2 0-16,3-4 1 0,-7-4-3 15,1 0 0-15,5-5-2 0,-6-2-2 16,3-3 1-16,3-1 1 0,-2-3 2 15,2-3 0-15,3-2 1 0,3-3-1 16,2-2 0-16,0-1 1 0,0 0 8 16,2 0 0-16,3 0 3 0,5 0 0 15,6-4-12-15,13-5 0 0,6-4 0 16,7-4 0-16,16-3 0 0,6 1 0 16,4 0 0-16,0 3 0 0,2 4 0 15,-7 3 0-15,-10 6 0 0,-18 3 0 16,-24 1-16-16,-11 7-91 0,-21-2-127 15</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4T05:06:19.767"/>
    </inkml:context>
    <inkml:brush xml:id="br0">
      <inkml:brushProperty name="width" value="0.05292" units="cm"/>
      <inkml:brushProperty name="height" value="0.05292" units="cm"/>
      <inkml:brushProperty name="color" value="#FF0000"/>
    </inkml:brush>
  </inkml:definitions>
  <inkml:trace contextRef="#ctx0" brushRef="#br0">9943 5494 281 0,'0'0'29'0,"0"0"-1"0,0 0 24 16,0 0-1-16,0 0-12 0,0 0-4 15,0 0 4-15,0 0 1 0,-27-44-2 16,25 42-1-16,2 0 9 16,0 2-2-16,0 0-9 0,2 0-10 0,2 0-14 15,6 6-8-15,1 4 2 0,9 2 6 0,-1 0 2 16,6 5 0-16,6 0 0 15,2 2-4-15,2 2 0 0,2 7-2 16,7 2-3-16,7 9-1 0,7 5 2 16,6 2 0-16,7 4-1 0,5 2 1 0,11-2-1 15,-4 0 0-15,5-5-3 0,-3 2 0 16,-4-4 2-16,-11-3 0 0,-8-1-1 16,-14-7 2-16,-9-3-2 0,-10-5 0 15,-10-6 0-15,-7-5-1 0,-8-6-1 16,-4-2 3-16,0-3-1 0,-2-2 2 15,-4 0 0-15,-2 0 0 0,-9-4 1 16,-4-4-2-16,-3-6-3 16,-1-2-16-16,6-4-11 0,-4 4-6 0,13 1-2 0,-2 2-9 15,7 5-14-15,3 3-24 16,0 2-8-16,-2 1-73 0,0-1-169 16</inkml:trace>
  <inkml:trace contextRef="#ctx0" brushRef="#br0" timeOffset="584.29">11241 6005 253 0,'0'0'29'0,"0"0"6"15,0 0 35-15,0 0-9 0,0 0-11 16,0 0-4-16,0 0-1 0,0 0 1 16,-27-51-3-16,27 44 1 0,-2 3-2 15,2-1 1-15,-2 2-9 0,2 2-4 0,0-2-7 16,-2 1-8-16,2 2-2 0,0 0-4 16,0 0-1-16,0 0-2 0,0 0-3 15,0 2-3 1,4 3-1-16,6 7-4 0,5 6 3 0,6 2 2 0,1 8 0 15,3 1 0-15,2 5 1 0,0-2-1 16,0 2 1 0,-13-2 1-16,5-1-2 0,-11-2 0 0,-4-4 1 0,-2 0-1 15,-2-3 1-15,0-4 0 0,-6-1 0 16,-8 0 1-16,-5-2-1 0,-4 0-1 16,-8-2 4-16,-6 1-2 0,-4-2 0 15,-13 2-1-15,0 0 0 0,-8 1-1 0,0-2-10 16,2 2-13-16,13-2-5 15,-1 0-8-15,13-1-12 0,2 4-29 0,10-1-4 16,5 1-10-16,7 4-51 0,-1-3-93 16</inkml:trace>
  <inkml:trace contextRef="#ctx0" brushRef="#br0" timeOffset="1304.13">12082 6653 398 0,'0'0'38'15,"0"0"2"-15,-8-53 26 0,4 41-5 16,0 2-22-16,-2-1-9 0,-1 3 1 16,1-4 1-16,-8 3-5 0,1 3-8 15,-3-1 1-15,-1 4-6 0,-8 2-2 16,-4 1-8-16,-4 4-1 0,-8 5-1 16,0 6 0-16,-9 3 2 0,7 3 0 0,-1 5 1 15,5 1-1-15,4 5-1 0,4 5-2 16,8 1-1-16,-4 4-1 0,13-2 1 15,-1 1 0-15,9 4-2 0,2 0 2 16,4 3-2-16,4-3 1 0,6 1 0 16,13 0 1-16,4 0-1 0,6-2 0 15,4-2 0-15,7-1 0 0,7 0 1 16,1-3 0-16,4-3 0 0,6-4 0 16,4-5 1-16,-2-5 0 0,4-7 0 15,-1-6 0-15,-3-7 2 0,-7-3 0 16,-3-10 5-16,2-10 4 0,-6-2 2 15,1-6 0-15,1-3-7 0,-2 0 4 16,-1-7-6-16,-3-1 1 0,-11-4-1 0,-10-8-1 16,-11-4 2-16,-8-6-1 0,-8-6-2 15,-8-5 0-15,-17-1 0 0,-6-2-2 16,-8 7-1-16,-21 6-1 0,-5 9-6 16,-5 7-6-16,-17 10-6 0,-2 13-1 15,-4 9 0-15,2 8-6 0,4 8-8 16,15 1-18-16,12 12-8 0,14 3 1 15,9 9-18-15,12 6-57 0,7 1-94 16</inkml:trace>
  <inkml:trace contextRef="#ctx0" brushRef="#br0" timeOffset="1855.1">12161 6991 427 0,'0'0'62'0,"0"0"1"16,0 0-3-16,12-59-5 0,-12 52-9 15,4 0 0-15,-4 1 0 0,2 4-8 16,-2 1-11-16,0 1-9 0,0 0-10 16,0 0-3-16,0 0-3 0,0 0-2 0,0 1-2 15,-6 5 0-15,0 2-1 0,-4 2 2 16,-1 4 1-16,-9 1 0 0,-5 3 1 15,-4-2-1-15,-4 0-8 0,-4-2-10 16,-3-2-1-16,1-1 1 0,4-4-3 16,0-3-11-16,6-2 2 0,8-1 25 15,9-1 5-15,6-4 2 16,-3-4 0-16,9-1 1 0,0-5 1 16,0-4 10-16,11-2 8 0,-3-5 0 0,13 0-1 15,-3-2-5-15,5 6-3 0,6 5-8 16,-2 6-2-16,-2 7 0 0,4 0 0 15,0 3 0-15,4 4 0 0,-2 5 1 0,-2 5 0 16,-3 1 0-16,-11 7-1 16,-5 1-3-16,-4 7 1 0,-6 3 0 0,-12 4 0 15,0 0-1-15,-5-7-2 16,1-3-12-16,1-7 6 0,-1-5 3 0,7-2 4 16,-3-4 1-16,6-4 1 0,2-1-1 15,-1 0 1-15,5-1-1 0,0-1 0 16,0-1-2-16,5 1 0 0,1-1 0 15,8-1 2-15,-3 0 0 0,5 0 3 16,5 0 2-16,1-3-3 0,-1-2 0 16,0 1-1-16,2 1-1 15,-5 2-14-15,3 0-45 0,4-1-50 0,-9 0-36 0,5 2-137 16</inkml:trace>
  <inkml:trace contextRef="#ctx0" brushRef="#br0" timeOffset="2483.98">12568 7392 142 0,'0'0'35'0,"0"0"-14"0,0 0-8 16,0 0-10-16,0 0-3 0,0 0 0 0,0 0-2 15,8 3-1 1,-8-3-1-16,0 0 0 0,0 0 4 0,0 1 0 0,0 0 7 16,0-1 22-16,0 0 15 0,-6 0-6 15,6-3-8-15,-2 1 2 0,2 0-2 16,-2 0-8-16,2 2 0 0,0-2-5 15,0 2-8-15,0 0-7 0,0 0-1 16,0 0-1-16,0 0-1 16,0 0-1-16,0 0-20 0,0 2-15 0,-2-2-33 0,0 0-16 15,0 1-69-15</inkml:trace>
  <inkml:trace contextRef="#ctx0" brushRef="#br0" timeOffset="5995.28">9118 4876 192 0,'0'0'26'15,"0"0"3"-15,0 0 11 0,0 0-10 16,17-54-6-16,-17 44 6 0,2 0-5 16,0 1-6-16,-2 1-4 0,0 1-2 15,0-1 6-15,-4 2 1 0,-5-2 5 16,1 4-3-16,0-2 1 0,-5 0-6 15,1 1-5-15,2 1 1 0,-1 0-4 0,1 1 3 16,2-1 0-16,-1 2 1 16,1-1-1-16,0 3-4 0,2 1-2 15,-5 6-5-15,-3 6-1 0,-3 4-1 0,-3 4 1 16,-1 4 0-16,0 1 1 0,-1 2-1 16,5 0 0-16,-4 2-1 0,7 2 1 15,-1 1 0-15,5 5-1 0,-2-2-1 16,3 4 2-16,5 1 0 0,0-2-2 15,4 1 1-15,0 2 1 0,6-2 0 16,5 1 0-16,5 0 0 0,1-1 3 16,3-1-2-16,9 1 0 0,-4-2 2 15,4-3-2-15,0 0 1 0,4-4-2 0,-2-3 1 16,4-4-1-16,-2-4 1 0,7-4 0 16,-1-4 0-16,0-2-1 15,3-6 1-15,1-4 1 0,2 0-2 0,-1-9 2 16,8-4-1-16,-1-6 3 0,1-3 5 15,2 0 1-15,-5-4-3 0,1-2-2 16,-5 0 2-16,-1 1-1 0,-7 0-2 16,-6 0 7-16,-4-3 4 0,-4 0 3 15,-7-4 5-15,-3 0-2 0,-5-7-3 0,-2-2-5 16,-6-2-4-16,-6-5-2 16,-11-9 5-16,-5-2-1 0,-9-5 0 0,-9 0-7 15,-7 1-2-15,-5 4 0 16,-6 8-1-16,-2 9-1 0,4 8-3 15,1 9-3-15,1 6-5 0,4 9-2 0,3 7-6 16,3 5-2-16,-1 3-4 0,3 5-5 16,1 9-6-16,4 5-2 0,-9 7-10 15,3 5-22-15,-5 7-66 0,7-3-97 16</inkml:trace>
  <inkml:trace contextRef="#ctx0" brushRef="#br0" timeOffset="6312.42">9230 5053 399 0,'0'0'57'0,"0"-63"17"0,0 46 13 16,0 5-17-16,0 3-4 0,0 2-10 0,0 3-11 16,0 2-7-16,0 2-11 15,0 0-8-15,0 0-9 0,0 9-6 16,0 9-4-16,0 6 0 0,0 10 0 0,0 7 2 16,-2 5-1-16,-5 5 1 0,1 4-2 15,2 3 0-15,0 1 0 16,2 2-11-16,0 3-38 0,-4 1-43 0,-1 0-64 15,-1-12-127-15</inkml:trace>
  <inkml:trace contextRef="#ctx0" brushRef="#br0" timeOffset="7204.56">12684 7438 366 0,'0'0'65'16,"0"0"-8"-16,0 0 17 0,0 0-8 16,-2-56-19-16,4 53-6 0,-2 0-2 15,0 2-7-15,4 1-5 0,-2 0-15 16,6 4-8-16,5 6-1 0,-1 7 2 16,9 0 5-16,-5 6 1 0,7 5 0 15,8 5-1-15,0 3-4 0,4 2-1 16,7 6-3-16,11 1 2 0,-1 3-1 15,6 4-3-15,4-1 2 16,4 2 0-16,0 0-1 0,2-2 1 0,3-4-2 16,1 0 0-16,-4-3-2 0,-4-3 2 0,-8-5 2 31,-4-2-2-31,-11-7 1 0,-6-1 1 0,-12-7-1 16,-11-1 0-16,1-6 0 0,-5-4 0 15,-8-3 0-15,0-3-1 0,0-1 0 0,0-1 1 0,0-1-1 16,-10-7 0-16,-1-3 0 0,-5-3-19 15,-1-4-24-15,-1-1-19 0,3-1-32 0,3 2 2 16,-3-1-46-16,9-2-46 16</inkml:trace>
  <inkml:trace contextRef="#ctx0" brushRef="#br0" timeOffset="7535.5">13651 7918 621 0,'0'0'28'16,"0"0"21"-16,0 0 39 0,0 0-36 16,0 0-35-16,0 0-7 0,0 0 3 15,58-41-3 1,-37 47-3-16,-3 4-1 0,9 2-1 0,2 4-1 0,-2 5 0 16,0 0-1-16,4 4-2 0,-2 5-1 0,2 3 2 15,-4 2-1-15,2 2-1 0,-13-2 1 16,-1-4-1-16,-11-6 0 0,-4-2 2 15,0-3-2-15,-6 0 0 0,-13 0 1 16,-2 1 4-16,-12 0 2 0,-8-3-4 16,-4 0 0-16,-11 3-1 0,0-4-2 15,-4 2-7-15,0-1-11 0,6-2-8 16,9 0-13-16,12 2-10 16,8-2-20-16,10 3 0 0,1-1-22 15,6 2-49-15,4-4-92 0</inkml:trace>
  <inkml:trace contextRef="#ctx0" brushRef="#br0" timeOffset="8057">14201 8530 136 0,'0'0'329'0,"-27"-66"-321"0,21 47 43 0,0 6 16 15,-2 4-18-15,1 2-13 0,3 4 2 16,0 0 4-16,2 1-8 0,-4 2-8 16,-2 0-7-16,-3 9-9 0,1 5-6 15,-9 8-4-15,3 7 0 0,-5 4 0 16,5 5 0-16,-3 1 0 0,9 4-1 15,-3 2 1-15,5 3 0 0,2 3 0 16,6 5 0-16,2 1 0 0,6 2 1 0,9-1-1 16,-3-1 1-16,11-3 0 15,6-6 0-15,4-3-1 0,2-7 1 16,13-6-1-16,-1-5 0 0,13-10 0 16,5-5 0-16,1-11-5 0,4-3 5 0,7-14 0 15,-1-6 1-15,-7-7 1 0,-1-6 5 16,-6-4 4-16,-8-4 2 0,-11-1-4 15,-8-2-3-15,-10-4 1 0,-4-4-2 16,-13-7 4-16,-3-6-2 0,-7-6-4 16,-9-5-2-16,-7-1 5 0,-11 4-5 15,-12 5-1-15,-13 11 0 0,-8 11-4 16,-10 11-4-16,-5 8-8 0,1 8-6 16,-1 6-10-16,18 10 3 0,7 5 5 15,15 3-1-15,10 11-12 0,6 4-16 16,-3 8-14-16,3 4-35 0,-2 2-64 15,1-4-136-15</inkml:trace>
  <inkml:trace contextRef="#ctx0" brushRef="#br0" timeOffset="8527.79">14408 8628 405 0,'0'0'67'15,"0"0"-3"-15,0 0 0 0,0 0-22 0,2-55-14 16,4 46-1-16,-2 1 7 0,7-3-4 16,-5 2-10-16,2 0-3 0,0 3-1 15,5 1-4-15,-7 3-3 0,8 1-4 16,3 1-2-16,4 4-1 0,-5 6 0 16,5 2-1-16,-11 1-1 0,0 5-1 15,-5-1 1-15,-5 0-1 0,-2 3-3 16,-9-1-13-16,-1 0-10 0,-7-6-3 15,5 0 4-15,-5-2 3 0,7-3 4 16,-3-1 10-16,5 0 9 0,6-3 2 0,-2-1-2 16,1-2 0-16,-1 1 0 15,4-2 1-15,2 0 2 16,0 0 10-16,0-5 11 0,0 3-2 0,4-1 0 0,5 2-8 16,-1 1-6-16,2 0 1 15,11 0 7-15,2 1-4 0,-3 6 4 0,5 4 0 16,0 1-7-16,-7 3 0 0,1 1-1 15,-13 2 0-15,-2-1-1 0,-2 1-2 16,-2-3-3-16,-6-2-1 0,-4 1 1 16,-13-2 2-16,0 0-4 15,-1-2 0-15,-9-3-2 0,4 0-4 0,-2-3-4 16,2 0-15-16,0-2-23 0,2-1-40 0,2-1-32 16,-2 0-73-16,0 0-238 0</inkml:trace>
  <inkml:trace contextRef="#ctx0" brushRef="#br0" timeOffset="9125.84">14327 9261 222 0,'0'0'52'0,"0"0"26"15,0 0 8-15,0 0-18 0,0 0-10 16,0 0-12-16,0 0-10 0,-20 7-6 16,17-6-3-16,3 1-4 0,-4-2-3 15,2 3 0-15,0 2 3 16,-2-1-5-16,0 3 1 0,2-1 2 0,-2 3 2 15,-2 4 0-15,1 5-4 0,-7 8-4 16,-2 4 3-16,-5 9 4 0,-6 9 1 16,-10 9-11-1,-8 10-3-15,-3 2-1 0,-1 3-4 0,-3 0-4 0,7-3 0 0,-3-3 0 16,7-3 0-16,-1-1 0 16,3 0 0-16,4 0 0 0,-4-2 0 0,4-5 0 15,4-6 0-15,0-8 0 0,13-9 0 16,-1-9 0-16,9-9 0 0,2-7 0 15,3-1-3-15,-1-6-9 16,2 0 0-16,-2 0-2 0,2-5 1 0,-4-5-10 16,4-5-8-16,-2-5 1 0,2-2-12 15,2-1-17 1,2 1-15-16,2 2-4 0,-4 5-54 16,6 4-65-16</inkml:trace>
  <inkml:trace contextRef="#ctx0" brushRef="#br0" timeOffset="10059.5">13531 10286 73 0,'0'0'132'0,"0"0"-130"15,0-57 0-15,-6 44 22 16,0 3 4-16,-2 1 5 0,6 1 4 0,-5 1 21 16,-1 0-17-16,4 1 8 0,0 3 0 15,2-1-3-15,2 2 0 0,0-1-2 16,0 1-4-16,0 0-2 0,0 0 12 16,0 1-15-16,0 1-22 0,0-1-3 15,0 1-2-15,0 0-2 0,0 0-5 16,2 4 0-16,0 6 0 0,-2 9-1 15,0 5 1-15,-4 8 2 0,-2 5 2 16,-7 0 0-16,-1 1 0 0,5-3-4 0,-1-3-1 16,4-3 0-16,6-4 0 15,0-4 0-15,8-2 0 0,3-2-1 0,5-3 1 16,5-6 0-16,8-3 2 0,6-6-1 16,12-3 2-16,7-9-1 0,8-5 0 15,6 0-1-15,3 0 0 0,-7 2-1 16,-8 5-30-16,-17 1-58 0,-23 3-94 15,-7-2-349-15</inkml:trace>
  <inkml:trace contextRef="#ctx0" brushRef="#br0" timeOffset="10544.6">13337 10761 548 0,'0'0'65'0,"0"0"-10"15,0 0-1-15,0 0 14 0,0 0-22 0,0 0-20 16,0 0-8-16,0 0-4 0,-25-1-4 16,19 18-5-16,-15 6-2 0,5 8-1 15,-9 5 4-15,-8 4 1 0,-8 9 0 16,-15 8-2-16,-4 9-4 0,-4 4 1 15,-6 6-1-15,-1 6 1 16,-3 5 0-16,-3 2-2 0,7 1-2 16,10-5 2-16,8-7 1 0,7-9 0 15,12-9 0-15,10-11-1 0,7-11-3 0,3-6-5 16,11-9-5-16,2-4-10 0,0-6-11 16,0-4-8-16,2-3-24 0,6-6 1 15,1-3-4-15,3-11-25 0,5-11 9 16,3-11-20-16,-3-1-70 0</inkml:trace>
  <inkml:trace contextRef="#ctx0" brushRef="#br0" timeOffset="11001.67">13333 10799 507 0,'0'0'48'16,"0"0"-18"-1,0 0-4-15,0 0 21 0,0 0-4 0,0 0-9 0,0 0-4 0,0 0-5 16,0 0-6-16,33 11-3 0,-21 4-4 16,9 1 1-16,-2 1 0 0,8 5-3 15,1 1-3-15,3 6-2 0,9 5-2 16,5 1 0-16,9 8-1 16,8 0 3-16,4 3-2 0,4 1-1 15,3 0-1-15,7-1 1 0,-1 0 0 0,-5-3-1 0,-3-1-1 16,-9-3 1-16,-7 0-1 15,-13-6-6-15,-9-2 5 0,-8-3 1 16,-15-5 1-16,-8 1-1 0,-4-3 1 16,-10-1 2-1,-17 2 5-15,-9 1 7 0,-13 0 0 0,-5-2-4 0,-10-2-2 0,-11 0-1 16,-3 2-2-16,-15-2-3 0,-5 1-3 16,-3 2-7-16,-11 1 7 0,1 2 0 15,-7 3 1 1,2 1 1-16,-8 4-1 0,4 2-1 0,4 0-6 0,-2-1-8 15,15 1 9-15,6-4 4 0,12-1-2 16,16-7-1-16,16-2-3 0,11-3-3 16,11-4-7-1,10-1-13-15,7-3-12 0,10-2-19 0,4 1-18 0,2 1-13 16,4-4-52-16,4-3-56 0</inkml:trace>
  <inkml:trace contextRef="#ctx0" brushRef="#br0" timeOffset="11693.51">13085 11365 316 0,'0'0'44'16,"0"0"33"-16,-4-51 4 0,4 41-4 15,0 4-18-15,-2 0-10 0,2 2 2 0,0 3-5 16,0 0-10-16,0 1-13 16,0 0-10-16,0 3-6 0,2 9-5 0,0 8 0 15,6 4 2-15,-2 4 3 0,0 4 0 16,-1-1-2-16,-3 2-3 0,-2 1 0 15,0-2-1-15,0 1-1 16,-4 2 1-16,-5-2 0 0,3 0-1 0,0-2 1 16,2-5-1-16,0-4 1 0,4-6-1 15,0-5 0-15,0-3 0 0,2-2 0 16,0-3 0-16,6-3-1 0,4-2 2 16,1-3-1-16,10-4 2 0,-5-3 0 15,7-5 0-15,0-1 3 0,-5 1-2 0,1 0-2 16,0 4-1-16,-9-1 0 0,1 3-11 15,-1 4-26-15,-4-4-30 0,-8 4-51 16,0 0-43-16,0 0-188 16</inkml:trace>
  <inkml:trace contextRef="#ctx0" brushRef="#br0" timeOffset="12198.01">13378 11353 502 0,'0'0'26'0,"0"0"15"0,-60-27 15 16,54 22-16-16,0 2-9 0,0 0 2 15,6-1-2-15,0 1-6 0,0 0-7 16,0-2-5-16,0 3-4 0,8-4-4 16,-4-1 1-16,17 0-1 0,-5 0 4 15,13-1 3-15,0 0 1 0,4 3-2 16,-2 3 0-16,5 1-2 0,-3 4-4 15,0 4-1-15,-8 5 0 0,-3 3-2 16,-3-1 1-16,-13 4-3 0,0-1 0 16,-6 4 1-16,-4-1-1 0,-2 1 1 15,-13 1 0-15,3-2-1 0,-9 0-2 0,2-2-3 16,5-1 1-16,-5-1-3 0,10-3 1 16,-1-5 4-16,6 0 2 15,4-3-2-15,4-4 0 0,0 0 1 0,0-1 1 16,0 0 0-16,0 0 0 0,0 0 0 15,0 0 3-15,8 0 1 0,4 0 3 16,1 0 0-16,-1 2 0 0,9 2-2 16,2 1 0-16,-1 2 4 15,-1 2-2-15,4 1 1 0,-11 3-2 0,5 2 0 16,-11-1-5-16,-6 3 0 0,2-2 0 16,-4 0 1-16,0-2-2 0,-6-1 1 0,0-3-1 15,-7-1-9-15,-1-1-8 0,6-3-7 16,-11-1-8-16,5-3-26 15,-7 0-29-15,0 0-21 0,5-6-67 16,-5-1-147-16</inkml:trace>
  <inkml:trace contextRef="#ctx0" brushRef="#br0" timeOffset="12716.39">14850 9368 314 0,'0'0'78'16,"0"0"-15"-16,0 0 7 0,0 0-1 0,0 0-21 16,0 0-12-16,0 0-4 15,0 0-4-15,-10-29-4 0,10 29-5 0,0 0-4 16,0 0-4-16,0 0-1 0,0 3 1 16,0-2-1-16,0 0 2 0,0 2-2 15,0 1 0-15,2 1-3 0,2 4-2 16,8 3-1-16,1 7 1 0,10 4 0 15,3 5 1-15,12 3 0 0,5 6 2 16,11 5-3-16,10 2 1 0,8 2-3 16,5 4 0-16,12 0-2 0,0 6-2 15,1 1 2-15,6 3 0 16,-1 0 0-16,-2 0 1 0,-4-1 0 0,-5 0 1 16,1-1 1-16,-11-2-4 0,-7-4 0 15,-16-4-4-15,-3-2 2 0,-15-9-1 0,-8-4 2 16,-13-8 0-16,-8-6-3 15,-4-5-9-15,-2-6-9 0,-2-2-5 16,-6-5-3-16,-5-1-21 0,1-8-32 16,-9-6-29-16,0 0-80 0</inkml:trace>
  <inkml:trace contextRef="#ctx0" brushRef="#br0" timeOffset="13047.63">16279 10030 585 0,'0'0'58'0,"0"0"-1"0,0 0 2 15,0 0 2-15,0 0-26 0,0 0-14 16,0 0-8-16,0 0-2 0,12-29-4 16,-4 45-3-16,3 3 0 15,1 7 5-15,5 5-1 0,1 2 2 0,5 3-6 16,-2 3-1-16,5 2 2 0,1 2-2 15,2 1-2-15,-4-2-1 0,-6 1-1 16,1-5 1-16,-11-3 1 16,-5-5-1-16,-6-4 0 0,-11 1 0 0,-10-3 3 15,-10 0 0-15,-8-3 0 0,-15 0 0 0,-6-1-2 16,-6-3 1-16,-2 0-2 0,2-4-2 16,1 0-16-16,7 2-10 15,21-3-8-15,6 2-3 0,8-2 5 0,17-1-32 16,0 2-38-16,4-3-75 0,-5 0-153 15</inkml:trace>
  <inkml:trace contextRef="#ctx0" brushRef="#br0" timeOffset="13913.52">16343 10943 644 0,'0'0'35'15,"0"0"25"-15,10-56-1 16,-8 47 1-16,-2 3-23 0,2 6-17 0,-2-1-1 0,0 1 4 16,0 0-10-16,0 3-9 15,0 6-4-15,2 8-2 0,0 7 2 0,-2 8 1 16,0 7 1-16,0 5 1 15,-6 6 0-15,-6 4 2 0,-3 8-1 0,1 4-1 16,-9 2-1-16,-2 3-2 0,2-2-1 16,-1-5 1-16,1-6 0 0,0-4 1 31,5-8 0-31,-5-4 0 0,8-7 0 16,-1-8-1-16,5-7-1 0,3-6-2 0,4-5-4 0,0-4-9 0,2-5-4 15,2 0 1-15,0-1 5 0,2-7 5 16,8-3 2-16,-4-11 3 0,7-10 4 15,8-9-5-15,1-13 0 0,3-8 4 16,6-9-7-16,2-5-2 16,0-1 4-16,-2-4 4 0,-2 1 2 15,0-3 0-15,2 1 2 0,-2 3-2 0,-4 5-2 0,0 16 2 16,-5 18 2-16,-5 16 4 0,-3 14 0 16,-6 5 1-16,-4 2 8 0,5-1-3 15,1 3-7-15,4 1-4 0,-1 4-1 16,7 5 1-16,-3 5 0 0,8 0 0 15,1 2 1-15,-3 3 2 16,10 0-4-16,-2 5 2 16,4-3 0-16,6 4 0 15,3 1 3-15,7 3 0 0,-3 1-1 0,7 1-3 16,1 0-1-16,-2 3 0 16,4 3-1-16,-5-1 1 0,3 0 0 15,2 2 1-15,-6-2-1 0,1-1-1 0,-5 0 1 16,1-5 0-16,1 0 1 0,3-5 0 15,-3-1 1-15,2-4-1 0,-3-1 0 16,-3 0 0-16,-1-3 1 0,-6-4-2 16,-4-2 0-16,-10-2-5 0,-2-1 5 0,-13-3-1 15,0-1 2-15,-6-3 0 0,-2 0-1 16,0 0 2-16,0 0 1 16,-10 0 1-16,0 0 0 0,-13 0 0 15,-10-2-3-15,-9 2 0 0,-7 0-1 0,-11 3 1 16,-10 3-1-16,-11 2 0 0,-4 2-4 15,-14 2 3-15,-13 4-2 0,-3 2-3 16,-14 2 1-16,-3 2 0 0,0 4-1 16,4 2-1-16,4 1 0 0,18 0-2 15,11-1 8-15,19-3 0 0,14-3-6 16,12-4-5-16,17-3-2 0,14-4-6 16,5-3-4-16,8-4-11 0,6-1-11 0,0 0-6 15,10-1-11-15,2-1-8 16,9-2 8-16,4-10-7 0,2-1-89 0</inkml:trace>
  <inkml:trace contextRef="#ctx0" brushRef="#br0" timeOffset="14545.16">16566 11294 529 0,'0'0'51'16,"0"0"14"-16,14-50-7 0,-12 44 18 0,-2 3-30 16,0 3-13-16,0-2-9 0,0 2 1 15,0 0-11-15,3 5-5 0,-1 4-9 16,4 6 1-16,0 8 0 0,6 3 4 16,-3 2 0-16,-3 4 0 0,-2-1-2 15,0 0-2-15,2 0-1 0,-2-1 1 16,-1 0-1-16,-1-3 1 0,2-5-1 15,-2-4 0-15,0-8 0 0,0-1 0 0,0-5-2 16,0-2-1-16,-2-1 3 16,0-1 0-16,0 0 0 0,0-7 0 0,-2-3 0 15,0-4 0-15,-4-6-1 16,2-3-1-16,-5-2 2 0,3-4-1 0,2-3 1 16,0-3 0-16,4-4-1 0,0-2 1 15,0-5 0-15,10-2 0 0,5 3 0 16,-3 6 0-16,7 10 0 0,-5 11-2 15,3 6-1-15,-5 9 1 0,3 3 1 16,-3 2 0-16,4 6 0 0,1 8-1 16,0 2 1-16,-3 7 1 0,-8 0-1 0,-2 3 1 15,-4 4 0-15,-6 1-1 16,-8-1 0-16,-5 1 0 0,-4-2 0 16,3-6 1-16,-3-2 0 0,8-6 0 0,1-5 0 15,8-2 1-15,0-2-1 16,-1-3 0-16,7-3 0 0,0 1 1 15,0-1-1-15,0-1-1 0,0 2 1 0,0 1 0 16,7-1 0-16,-1 1 0 0,0-1 0 16,11-1 2-16,-1 0-1 0,7-1 0 15,-3-1 2-15,5 0-2 0,0 0 0 0,-4 0-1 16,2 0-1-16,1-3-25 0,3-1-14 16,-6-1-24-16,0-1-31 15,-1-2-5-15,-3-2-59 0,-3-2-135 0</inkml:trace>
  <inkml:trace contextRef="#ctx0" brushRef="#br0" timeOffset="15034.1">17116 11232 531 0,'0'0'14'0,"0"0"38"0,0 0 1 0,-25-56-7 16,21 49 5-1,0 0-9-15,0 2-6 0,1 2-13 0,1 0-3 0,-2 1-5 16,4 2-1-16,0 0-6 15,0 0-2-15,0 0-5 0,0 0-1 0,4 0 0 16,1 0-1-16,3 1 1 0,6 0 0 16,3-1 2-16,8-1 3 0,-7 1 3 15,5 1 0-15,0 4-2 0,-7-1-2 16,-3 4-3-16,-5 3-1 0,-4 0 1 16,-4 6-2-16,-4 2 1 0,-13 3 0 15,1 2-2-15,-9 1-5 0,0 0-3 16,5-2 3-16,-3-4-1 0,8-1 2 0,3-7 4 15,6-2 0-15,2-1 0 0,-1-4 0 16,3 0 2-16,-2-3 1 16,4-1-1-16,0 0 0 15,0 0 1-15,0 0 4 0,0 0 1 0,2 0 0 0,2 0 2 16,3-3 0 0,1-1 3-16,6-3 0 0,1 2-2 15,6 4-1-15,-5 1 2 0,9 2-1 0,0 5-2 0,-3 2-1 16,5 4 0-16,-2 2-2 0,0 1 1 15,-6 1 0-15,-1-1-5 16,-5 1 0-16,-7-6 0 0,-2 1 0 0,-4-3 0 0,-8 1 0 16,-1 2 0-1,-7-3 0-15,-7 1 0 0,-6 0 0 0,-4-3 0 0,-4-1 0 16,2-1-15-16,0-2-23 16,4 1-10-16,4 2-18 0,2-2-54 0,8-1-36 15,1-1-179-15</inkml:trace>
  <inkml:trace contextRef="#ctx0" brushRef="#br0" timeOffset="15995.13">11541 7656 72 0,'0'0'34'16,"22"-56"-33"-16,-9 38-1 0,1-1 4 15,-1 2 10-15,1 2 6 0,-6 2 16 16,1 3 20-16,-3 2 0 0,-2 3 8 15,0-1 9-15,-2 3-6 0,0 3-12 16,-2 0-10-16,0 0-6 0,0-1-6 16,0 1-2-16,0 0 3 0,0 0-9 15,0 1 0-15,0 2-4 0,0 1 3 0,0 4 16 16,0 2-10-16,-2 2-11 0,0 5-6 16,-2 5-1-16,-2 4-2 0,-4 5-2 15,1 6-3-15,-11 6 0 0,-5 7 1 16,-4 5-2-16,-6 8 0 0,-9 3-1 15,-1 4 0-15,-9 1 1 0,4-1-4 16,-5 1 2-16,11 1-2 0,-5-3 1 16,7-1 0-16,3-4 1 0,-6-3-1 15,5-2 1-15,1-7-2 0,4-4-3 16,2-9 3-16,4-4 0 0,10-6 1 16,3-8-1-16,10-2 0 0,6-10 0 0,-3-3 0 15,1-3-2-15,2-2-4 0,0-1 2 16,0 0-2-16,5-7 2 15,-1-5 0-15,6-7 1 0,0-2-4 0,3-2-15 16,-7 3-4-16,0 2-3 0,-2 6-12 16,-4 0-17-16,0 5-30 0,-6-2-16 15,-2 3-79-15,-3 1-163 0</inkml:trace>
  <inkml:trace contextRef="#ctx0" brushRef="#br0" timeOffset="16325.66">10743 8583 592 0,'0'0'56'0,"0"0"-11"15,-13-52 37-15,9 44-22 0,4 2-26 16,0 2-8-16,0 2-5 0,0 2-3 16,0 0-5-16,0 4-10 0,0 6-3 15,0 8-4-15,0 4 4 0,0 8 0 16,0 0 3-16,0 5 0 0,-8 1-1 15,0 4 1-15,-3 3-3 0,5-2 0 0,-6 2 1 16,1-3-1-16,5-4 0 16,2-7 2-16,6-8-2 0,-2-5 0 15,4-3-1-15,7-6 1 0,3-1 0 0,-1-5 0 16,9-1 0-16,3-8 1 16,6-11 2-16,13-4 2 0,-3-4 2 0,13-2-3 15,-3 0-1-15,1 1-1 0,-11 6-2 16,-3 4 0-16,-12 9 0 0,-9 6-7 15,-7 1-29-15,-6 3-14 0,-4 9-42 16,-2 2-46-16,-2 1-75 0</inkml:trace>
  <inkml:trace contextRef="#ctx0" brushRef="#br0" timeOffset="16781.39">10462 9273 522 0,'0'0'79'0,"0"0"-27"15,0-51 23-15,0 43-3 16,0 2-34-16,0 5-4 16,0-2-2-16,0 2-5 0,0 1-3 0,0 0-9 0,0 7-9 15,-9 5-6-15,1 10 1 0,-2 9-1 16,-7 8 1-16,-1 4 3 0,-5 1 4 16,0 8-3-16,-4 5-2 0,-4 5-2 15,-2 6-1-15,-4 7 0 0,-10 10 0 16,-1 3 0-16,-12 4 0 0,4-1 2 15,-4-7-2-15,7-6-1 0,1-7 1 16,8-11-4-16,5-6-1 0,6-7-4 0,10-12-6 16,9-7 0-16,4-12-3 15,3-5-4-15,5-7-10 0,2-2-8 0,0-2-21 16,0-4 5-16,2-6 21 0,2-5 3 16,5-6-30-16,5-8-35 0,3-9 6 15,3-8-43-15,3-1-109 0</inkml:trace>
  <inkml:trace contextRef="#ctx0" brushRef="#br0" timeOffset="17361.68">10321 9317 510 0,'0'0'18'15,"17"-53"28"-15,-9 39 29 0,0 4-16 16,0 5-13-16,-1 0-10 0,-5 4-3 15,4 1-6-15,0 0-6 0,4 6-8 16,-1 1-3-16,5 5 2 0,5 2-1 16,-1 1-3-16,7 2-4 0,4 1-1 15,6 3 1-15,7 0-1 0,7 4 1 16,9-3-4-16,10 3-1 0,7 0 0 16,16 1 1-16,0 2-1 0,8-1 1 15,4 4 1-15,-8 3 0 0,-2 2 2 16,-12-1-1-16,-9 3 0 0,-10-3-2 15,-14 2-2-15,-7 1-1 0,-8-2 2 16,-8 1 0-16,-6-3 1 16,-7 2 0-16,-4-4 2 0,1-1 2 0,-7-4-1 0,0-6-1 15,-2-3 2-15,0-6-4 0,0-3 2 16,0-3-1-16,0-3-1 0,0-2 2 16,0 1-1-16,0-1 0 0,-4 0 0 15,-9 1 0-15,-3 0 2 0,-9-1-2 16,-10-1 1-16,-4 1-2 15,-17 2 2-15,-6 1-1 0,-11 3 0 0,-5 0 1 16,-13 6-1-16,-10 3-1 0,-11 5-1 0,-4 2-7 16,0 4 8-16,-1 3 0 15,7 3 1-15,-2 3 3 0,9 1-2 16,2 3 0-16,8-3-2 0,8 0-8 0,11-6 6 16,9-5 2-16,14-5 1 15,12-4-1 1,8-5 0-16,4-3-5 0,14-2-3 0,1-4 0 0,10-2 1 0,2-1-6 15,0 0-2-15,0 0-8 0,4 0-4 16,8-3 4-16,-1-2-7 0,11-4-3 16,-1 1-21-16,4-1-5 0,4 1-29 15,-2-2-46-15,-7 1-82 0</inkml:trace>
  <inkml:trace contextRef="#ctx0" brushRef="#br0" timeOffset="17881.03">10317 9843 306 0,'0'0'30'0,"0"0"1"0,0 0 19 16,0 0 0-16,0 0-6 0,0 0-1 15,0 0 7-15,0-51-5 0,0 47-8 16,0 0 0 0,0-1 0-16,0 0-2 15,0 2-7-15,2-1 0 0,0 3-2 16,-2-1-5-16,4 0-3 0,-2 2-4 0,-2 0-2 16,0 0-2-16,0 0-5 0,2 2-3 15,-2 5-2-15,7 3-2 0,-7 6 2 16,2 8 0-16,-2 3 1 15,0 4 3-15,-2 4-3 0,-5 0 0 0,-1-1 0 16,0-2 0-16,2 0-1 0,-1-5 0 16,3-2 1-16,0-3-1 0,0-2-1 15,2-3 0-15,2-4 1 0,0-3-3 16,0-2 2-16,6-1 0 0,-2-3 1 16,3-1 0-16,5-3 0 0,2 0 0 0,3-6 1 15,6-2-1-15,1-3 1 0,7-1 0 16,3 0 2-16,1-1-2 0,-2 1 0 15,0 2 0-15,-8 2 1 16,-1 1-2-16,-5 2-2 0,-7-1-2 0,-3 6 3 16,-5 0-2-16,-4 0-24 0,0 0-11 15,0 0-18-15,-2 3-31 0,-6 0-18 16,-1-1-90-16,1-1-232 0</inkml:trace>
  <inkml:trace contextRef="#ctx0" brushRef="#br0" timeOffset="18396.49">10950 9746 505 0,'0'0'97'0,"0"0"-39"0,0 0-28 15,0 0 27-15,0 0-17 0,0 0-17 16,0 0 0-16,0 0 2 0,12-10-7 15,-12 11-7-15,-4 2-5 0,4 1 1 16,-8-1-3-16,-5 3-2 0,1 3-2 16,-11 3 2-16,2 0-2 0,-1-2-1 0,1 0-5 15,0-5 0-15,9-1-3 0,2-4 5 16,3 0 4-16,1-3 0 16,0-2 2-16,2-2-1 0,-2-3-1 0,6-5 0 15,-3 0 1-15,3-5 0 0,0 1 0 16,0-5 2-16,3 4 1 0,7 1 0 15,-2 3-1-15,7 0 0 0,-3 5-2 16,7 6 0-16,1 3 0 0,1 2-1 16,4 9 0-16,-7 5 1 0,-1 3-1 15,-7 4 0-15,-4 3 0 0,-6 4-1 16,0 3 0-16,-12 6 1 0,0 0-1 0,-13 3-9 16,6-5-10-16,3-3-5 0,1-4 10 15,3-7 13-15,8-5 2 0,-2-3 2 16,6-6 4-16,0-2 7 0,0-5 1 15,0 1 0-15,4-1 0 0,4 1-3 16,8-2 1-16,1 1 2 0,8-4 2 16,4-4-3-16,4 0-5 0,0-2-4 15,2-1-2-15,0 0 0 0,-6 3-1 16,2-5-1-16,-12 3-31 0,-3 1-46 16,-10-2-66-16,-8 2-157 0</inkml:trace>
  <inkml:trace contextRef="#ctx0" brushRef="#br0" timeOffset="19188.09">8781 5796 247 0,'0'0'28'0,"0"0"-10"0,0 0 13 0,0 0 9 16,0 0-7-16,27-51 1 15,-21 46 11-15,-4 2 4 0,-2 0 4 0,2 3-4 16,-2-1-11-16,0 1 1 15,0 0-5-15,0 0-4 0,0 1-5 0,0 3-6 16,0 1-1-16,0 2 2 0,-2 0 2 16,0 3 0-16,-6 4-6 0,0 4-1 15,-7 5-1 1,-1 4-4-16,-5 5-1 0,-8 3 0 0,-4 4 0 0,-2 4-4 16,-7 4-1-16,-5 7-3 0,6 0-1 15,-7 3 1-15,1 1-1 0,3 2 0 16,-3 1 0-16,1 0 3 0,-6 3-3 15,3 0 2-15,-1-4-2 0,3-1 0 16,5-5-7-16,1-5 6 0,12-6-2 16,0-6-4-16,8-5 2 0,1-4-1 15,7-8 0-15,1-2-3 0,4-8-3 16,1-2-5-16,3-4 2 0,0-3-4 0,2-1-5 16,0 0 6-16,-4-1-6 0,2-2-17 15,0-2 3-15,-3 0 6 0,3 0-2 16,0-1-4-16,2 1-16 0,2-3-18 15,-4 2-30-15,0 2-62 0</inkml:trace>
  <inkml:trace contextRef="#ctx0" brushRef="#br0" timeOffset="19548.95">7851 6667 513 0,'0'0'79'16,"0"0"-16"-16,0 0 12 0,0 0 15 16,0 0-41-16,0 0-24 0,0 0-8 15,0 0-6-15,-4-35-5 0,2 48-4 16,-2 5 0-16,-1 7 1 0,-3 4 2 16,-4 5-1-16,-9 5 1 0,-2 5-4 15,-8-1 0-15,4 4-1 0,-4-1-2 16,5-1 2-16,1-2 0 0,8-11 0 0,5-2 0 15,6-8 0-15,4-6 1 0,2 0-1 16,2-7 0-16,6-2 0 0,4 2-1 16,7-8 1-16,10-1 0 0,10-4 1 15,11-13 2 1,4-2 2-16,12-7 3 0,10 0 1 0,1-2-6 0,1 2-3 16,3 4 0-16,-11 4 1 0,-6 5-1 15,-10 6 0-15,-11 4 0 0,-8 2-10 16,-10 5-39-16,-10 6-29 0,-13 4-75 0,-2 0-107 15</inkml:trace>
  <inkml:trace contextRef="#ctx0" brushRef="#br0" timeOffset="20130.9">7514 7621 292 0,'0'0'66'15,"0"0"5"-15,0 0-10 0,0 0 8 16,0 0-9-16,-21-50-12 16,17 42 3-16,-2-1-1 0,0 0-8 0,2 1-10 15,0 2-4-15,1 1-7 0,3 3-6 16,-2 0-3-16,0 2 0 0,2 0 2 15,-2 2-1-15,0 5-8 0,-6 5-3 16,-2 10-2-16,-3 6 0 0,-3 1 2 16,3 2 1-16,-1-1 0 0,-1 3-1 0,1 3-1 31,-5 0 1-31,-1 4 0 0,-7 2-1 0,-2 6 2 0,-8 3-1 16,-3 2 0-16,-5 4-1 0,3 3 1 0,1 0-1 15,6-2 0-15,4-5 0 0,6-4 0 31,2-7-1-31,9-5 0 0,-1-7-10 16,7-9-4-16,2-3 1 0,4-4-3 16,0-4-5-16,-2-2-8 0,4-2-11 15,0 0-7-15,0-2-15 0,0-3 3 16,0-1-11-16,6-9-25 0,0-5-16 0,4-8-21 16,1-1-99-16</inkml:trace>
  <inkml:trace contextRef="#ctx0" brushRef="#br0" timeOffset="20760.32">7559 7510 514 0,'0'0'25'15,"0"0"6"-15,0 0-5 0,0 0 38 0,0 0-13 16,0 0-18-16,0 0-1 0,0 0 1 15,5-24-12-15,-5 24-12 0,4 0-7 16,4 0-2-16,6 3 2 0,3 3 2 16,2 4 3-16,3-1 1 0,5 4 2 15,6 3-1-15,9 3-2 0,1 4-2 16,5 0-1-16,7 3-1 0,7 1-1 16,11 0-2-16,7 3-2 0,3-2 2 15,8 0 4-15,-2 3-1 0,-2 0-1 16,4 3-1-16,-9-4 2 0,1 1-2 15,-2-1 1-15,-5-2 0 0,-6-2-2 0,-8-1-6 16,-10-4 5-16,-8-1 1 0,-11-4 1 16,-9-3 0-16,-5-3 0 0,-7-3 0 15,-5-2-1-15,-3-4 1 16,-2-1 1-16,-2 2-1 0,0-2 2 0,0 0 1 16,-6 0 5-16,-3 0 6 0,-1 0-6 15,-9-2-6-15,3 0-2 0,-7-1 1 16,-2 0-1-16,-2 2 0 0,-10-1 0 15,-6 2 0-15,-5 0 0 0,-10 5-1 16,-8 6 1-16,-6 1-1 0,-9 5 1 16,-6 4 1-16,-3 2-2 0,-10 5-4 15,-7 1 1-15,-5 2 2 0,-6 5 1 0,-2 0 2 16,5 3-1-16,1-1 3 16,9-1-3-16,5-2-1 0,11-4-7 0,7-1 6 15,1-5 1-15,7-2 1 16,8-2-1-16,8-4 1 0,12-4 0 0,13-2-1 15,13-5 0-15,11-3 0 16,7-3-2-16,4 0-1 0,7 0-15 0,7 0 0 16,7 0 12-16,4-4 0 0,6-3-6 15,8 1-13-15,0-1-18 0,1 1-27 16,-5 0-25-16,-6 1-35 0,-8 1-89 0</inkml:trace>
  <inkml:trace contextRef="#ctx0" brushRef="#br0" timeOffset="21185.41">7452 7968 432 0,'0'0'96'0,"0"0"-35"15,0 0-14-15,0 0 17 0,0 0-8 16,0 0-25-16,0 0 1 0,0 0-1 16,-17-5-7-16,17 16-10 15,2 2-7-15,5 6 0 0,-1 1 0 16,0 4 1-16,-2 1-4 0,0 1 0 0,1 3 0 16,-3 2-2-16,-2-3-1 0,0 3 1 15,-2-1-2-15,-3-3 2 0,1-2-1 16,4-3 0-16,0-3-1 0,0-3 0 15,0-4-1-15,0-5 2 0,4-3-2 16,5-3 1-16,-1-1-1 0,6-2 0 16,5-7 1-16,6-2 1 0,2-3 1 0,4 0 0 15,2-2 1-15,2-2 1 16,-2 4 1-16,0 0-2 0,-2 1-1 0,-4 3 0 16,-8 2-1-16,-3 3-1 0,-8 1 0 15,1 3 0-15,-5-1-2 0,-4 2-13 16,2 0-14-16,-2 0-16 0,0 0-15 15,-2 0-37-15,-4 0-37 16,-3 0-169-16</inkml:trace>
  <inkml:trace contextRef="#ctx0" brushRef="#br0" timeOffset="21478.66">7952 7902 229 0,'0'0'479'15,"0"0"-410"-15,0 0-15 0,0 0 22 16,0 0-20-16,0 0-29 0,0 0-7 16,0 0-7-16,-12-27-13 0,12 28 0 15,0 6 0-15,0 2 0 0,4 3 0 16,4 4 0-16,-4 4 0 0,5 2 0 0,-1 5 0 16,4 3 0-1,-1 2 0-15,-1 5 0 0,4-3 0 0,-3 2 0 16,-3-2 0-1,7-3 0-15,-7-3 0 0,2-2 0 0,-2-4 0 0,1-3 0 0,-3-5 0 16,2 0-23-16,-2-6-51 0,-4-2-31 16,-2 0-82-16,0-5-223 0</inkml:trace>
  <inkml:trace contextRef="#ctx0" brushRef="#br0" timeOffset="24165.79">25149 3806 132 0,'0'0'218'0,"0"0"-196"0,0 0-7 15,0 0 19-15,0 0 14 0,0 0-13 16,16-18-10-16,-14 18 3 0,2 0 0 0,-4 0-12 16,0 1-7-16,0 6-3 15,2 0-1-15,-2 3 1 0,0 2 0 16,0 2 0-16,-6 1 1 0,-4 1-1 0,0 0-1 16,-5-1-2-16,-4 2 2 0,-5-3-3 15,1 0 2-15,-4-1-3 16,-4-1 0-16,-2-3 1 0,0-2-2 0,-6-3 1 15,3 1-1-15,3-3-2 0,11-2-4 16,-1-1 6-16,17-5 0 0,-3-1 1 16,5 0 2-16,4-4-2 0,0-2 1 15,4-2 5-15,3 0 5 0,-1-3 7 16,6 1 2-16,5 2-2 0,1-2-4 16,3 6 1-16,6 2-5 0,-6 1-7 0,5 5 0 15,-1 1-1-15,4 2 0 0,2 3 2 16,-2 4-4-16,2 3 0 0,-4 3-1 15,-2 4 1-15,-2 5 0 0,-5 1-1 16,-3 5 0-16,-11 3 0 0,-4 5 0 16,-4 1 0-16,-13 2 1 0,-1-1-1 15,-11-2 0-15,0-4 0 0,0-2-23 16,-6-4 20-16,-1-4 2 0,-1-3-1 16,2-5-3-16,4-4 5 0,2-2 0 0,13-2-1 15,-1-5 1-15,11-1 1 0,4 0 0 16,2 0 0-16,0 0 4 0,0-1-3 15,2-4 6-15,4-2 1 0,6-2 0 16,3-1-1-16,10 3-1 0,-3 0-3 16,7 1-3-16,7 2 2 15,1 2-1-15,8 0-1 0,-5 2-1 0,3-1-3 16,-6-1 2-16,-2 2 1 16,-8 0 0-16,-4 0-13 0,0-1-43 0,-9-6-11 15,7-3-11-15,-15-5-44 0,0 0-81 16</inkml:trace>
  <inkml:trace contextRef="#ctx0" brushRef="#br0" timeOffset="24575.29">24934 3741 528 0,'0'0'33'16,"-50"-51"5"-16,44 45 13 0,-2 4-14 15,-1 2-23-15,-1 5-11 0,-5 9-2 16,-3 5-1-16,-5 4 0 0,-2 7 0 0,3 2 0 15,-7 2 1-15,0 2-1 0,4 2 0 16,2 1 2-16,0-2-1 0,5 5-1 16,1 1-1-16,3 1 1 0,3 4 0 15,7-3-2-15,4 0 1 0,9-2 1 16,7-3 0-16,3-1-1 0,6-3 1 16,6-1 1-16,6-4-1 0,6-6 1 15,7-5-1-15,-1-6 2 0,5-8 1 0,4-5 0 16,2-4 2-16,0-11 15 15,2-8 17-15,4-7-10 0,0-5 0 16,0-5-6-16,-2-5-7 0,-2-2-2 16,-2-3-3-16,-10 0-3 0,-2-5-3 15,-13 1 1-15,0-7 1 0,-8 2 9 16,-23 0-10-16,-4 1 0 0,-21 3 7 0,-12 5 0 16,-12 4-11-16,-15 9-5 0,-15 7 0 15,-20 8 2-15,-6 14-1 0,-7 7-11 16,-9 9-14-16,11 10-13 0,9 9-25 15,21 4-7-15,13 3 9 0,12 2-48 16,12 5-55-16</inkml:trace>
  <inkml:trace contextRef="#ctx0" brushRef="#br0" timeOffset="25095.03">24698 4525 434 0,'0'0'98'15,"0"0"-36"-15,0 0 5 0,0 0 2 16,0 0-19-16,0 0-18 0,0 0-9 16,0 0-7-16,19-24-4 15,-19 29-6-15,0 5-2 0,0 2 0 0,-7 6 1 16,-5 9 2-16,-5 6 2 0,-14 9-1 15,-8 8 0-15,-15 7 0 16,-3 3 0-16,-10 7 1 0,-5-3-3 0,0 3-4 16,1-1-1-16,5-3-1 0,4-1 2 15,2-8-1-15,2-1 0 0,5-1 0 0,-5-3-1 16,8-4-5-16,5-6 5 0,5-6 0 16,11-5 0-16,7-3 0 0,5-7 0 15,3-4 0-15,3-2-12 0,5-3-8 16,2-3-5-16,2-2-8 0,-2-3 0 15,0 1-14-15,2-2-7 0,-2-3 2 0,-1-6-28 16,1-1-54-16,0-5-23 16,2 0-62-1</inkml:trace>
  <inkml:trace contextRef="#ctx0" brushRef="#br0" timeOffset="25442.51">23685 5253 551 0,'0'0'74'0,"0"0"-19"0,33-59 26 15,-29 50-17-15,-4 3-31 0,2 5-6 16,-2 0 0-16,0 1-7 0,0 0-9 0,-2 4-6 16,0 3-5-16,-6 5 0 0,-4 8-3 15,-3 11 3-15,-10 7 0 0,-2 2 1 16,1-1 0-16,-1-3 0 0,2-1 0 15,-2-1-1-15,10-3 1 0,5-3 0 16,8-4-1-16,4-2-1 0,0-1 0 16,8-3 0-16,11 1-1 0,-3-5 1 15,9 0-1 1,4-4 2-16,6-3 0 0,0-3 1 0,9-3-1 0,1-1 1 0,1-4 0 31,12-4 0-31,-7-2 1 0,3-2 0 16,0 5-1-16,-15-2-1 15,-6 6-21-15,-14 3-34 0,-5 0-47 0,-14 0-45 16,-4 1-101-16</inkml:trace>
  <inkml:trace contextRef="#ctx0" brushRef="#br0" timeOffset="25994.65">22827 5984 520 0,'0'0'55'0,"4"-65"-29"16,-2 45-10-16,0 2 32 0,-2 4 15 16,-2 0-18-16,-2 2-5 0,-2-1-7 15,-4 2-4-15,-3 6-9 0,-3 1-8 16,-3 4-5-16,-6 0-4 0,1 4-2 0,-9 11-1 15,-5 4 0-15,-1 8 0 16,2 4 0-16,4 1-1 0,4 7 0 0,-2 3 1 16,4 5 0-16,0 3-1 15,4 1 1-15,1 0 0 0,7-2 0 16,1 2 0-16,5 0 0 0,7-2 0 0,2 2-1 16,4 0 1-16,9-1-1 0,1 1 1 15,11 1-1-15,4-1 1 0,10 1-1 16,3-1-1-16,5-6-2 0,7-8 2 15,8-9 2-15,4-7 0 0,6-10 0 16,5-6 1-16,6-6 0 0,-3-14 1 16,1-7 2-16,2-9-1 0,-3-5-1 15,-5-6-2-15,-7-2-3 0,-4-1 3 16,-6-3 2-16,-11 1 2 0,-3-4 1 16,-5-4 1-16,-12-1 0 0,-9-5-3 0,-7-3 2 15,-11-1-1-15,-6-2 1 16,-15-2-1-16,-12-1-3 0,-15 1 1 0,-7 4 0 15,-14 7-2-15,-9 13-1 0,-3 16 0 16,-2 15-2-16,9 11-2 0,6 6-4 0,6 10-4 16,6 7-8-16,13 4-26 15,3 8-22-15,7 5-24 0,0 4 0 0,2 3-58 16,4-4-90-16</inkml:trace>
  <inkml:trace contextRef="#ctx0" brushRef="#br0" timeOffset="26230.28">23038 6175 574 0,'0'0'73'0,"0"-57"-20"0,0 51 30 16,0 4-7-16,0 2-28 15,0 0-20-15,0 0-8 0,0 6-10 0,-2 8-7 16,-4 9-3-16,-2 8 0 0,-5 3 1 15,7 0 0-15,2 0-1 0,-2 0 1 16,4 1 0-16,-5-2-1 0,5-1 0 16,0-2 0-16,2-1-45 0,0-1-33 15,0-4-60-15,-2 1-59 0</inkml:trace>
  <inkml:trace contextRef="#ctx0" brushRef="#br0" timeOffset="26877.33">25496 4390 498 0,'0'0'56'15,"0"0"-11"-15,0 0-6 0,0 0 4 16,0 0-16-16,0 0-19 0,74 21 4 15,-34 6 19-15,3 6 2 16,15 6-12-16,8 4-4 0,0 7 3 0,6 3-12 16,13 3-4-16,0 3-1 0,6 2-1 15,6 6 0-15,0 2 0 0,2 6-2 16,3 5 3-16,1 1 0 0,7-2-1 16,1-5 2-16,-5-6 0 0,-3-5-4 15,-8-5-2-15,-14-6 2 0,-5-8 3 16,-18-4 0-1,-8-5-3-15,-13-6 3 0,-10-7-3 0,-19-7 0 0,-2-4 0 0,-6-5 0 16,-6-4-2-16,0-1-10 0,-13-2-6 16,-1-7-13-1,-11-2-30-15,-2-3-25 0,-1 0-24 0,3 1-70 0,5 2-70 16</inkml:trace>
  <inkml:trace contextRef="#ctx0" brushRef="#br0" timeOffset="27271.57">27243 5381 265 0,'0'0'344'0,"0"0"-316"15,0 0 2-15,0 0 29 0,0 0 4 16,0 0-37-16,0 0-14 0,0 0-2 0,0 0-2 15,-46-11-6-15,46 27-2 0,0 5 2 16,2 2 0-16,11 3 3 16,3-1 0-16,-1 0 1 15,7 3-1-15,5-2 0 16,2 2-1-16,8 0 1 0,-2 2 2 16,3 1 0-16,1 2-3 0,-2-2 1 15,-2-1-1-15,-10-5-4 0,-6-5-1 16,-11-4 1-16,-6-3 1 0,-4 1 0 15,-15 3 0-15,-5 2 3 0,-13 4 1 16,-15 0-1-16,-2 0-2 0,-12 2-1 0,-12-3 0 16,-3 1-1-16,-6-2 1 0,3 1-1 15,-1 0 0-15,9-5 0 16,18 2-9-16,10-4 2 0,13 1-10 0,6-3-13 16,11-1-4-16,1 0-45 15,5-2-31-15,8-3-71 0,2-2-122 0</inkml:trace>
  <inkml:trace contextRef="#ctx0" brushRef="#br0" timeOffset="27917.22">27797 6017 498 0,'0'0'39'0,"0"0"-11"16,0 0 17-16,-58-18 16 0,47 18-21 16,3 0-14-16,-6 3-12 0,3 9-6 15,-5 3-6-15,-1 9-2 0,5 7 0 16,-5 3 1-16,7 8 0 0,-7 2-1 15,7 2 0-15,2 2 0 0,-3-2 0 16,9 1 1-16,2-1 1 0,0 2-2 16,13 3 1-16,-3 3 0 0,9 4 0 15,3-3 0-15,12-3-1 0,5-6 0 16,10-9-1-16,9-10-2 0,6-9 3 0,9-11 0 16,1-7 10-16,11-12 1 0,-4-9-3 15,-3-7 5-15,-1-6 2 0,-7 0 3 16,-10-4 1-16,-13-1-1 0,-3-2-1 15,-5-4 4-15,-14-6 0 0,-2-3-7 16,-13-5-5-16,-2-3-1 0,-8-3-3 16,-10 1-1-16,-11-4-2 0,-12-3 2 15,-17 3-3-15,-9 4 2 0,-16 10-3 16,-8 10-5-16,-5 10-6 0,-10 12 1 16,5 10-2-16,13 9-1 0,7 7-4 15,16 10-16-15,7 8-11 0,17 5-11 16,8 5-14-16,0 4-25 0,0 2-68 15,13-5-150-15</inkml:trace>
  <inkml:trace contextRef="#ctx0" brushRef="#br0" timeOffset="28390.48">27885 6246 545 0,'0'0'64'0,"23"-79"-29"0,-4 46 1 16,-3 4 14-16,1 7-21 0,-5 7-6 16,7 2 6-16,-7 6-15 0,7 4-8 15,-9 3 0-15,7 4 0 0,-1 3-3 16,9 3-1-16,-2 3-1 0,-7 4-1 16,-3 2 0-16,-1-1 0 0,-10 3 1 15,-2 0-1-15,-6 0 0 0,-6-1-2 0,-1-2-10 16,1-3-5-16,-5-2-7 15,1-4-5-15,-1-2 8 0,3 0 9 0,-1-4 10 16,7 2 2-16,0-4 1 16,-3-1 0-16,3 0 1 0,8 0 0 15,-2 0 2-15,2 0 3 0,0-2 16 0,0 2-5 16,2-1-8 0,2 1-5-16,11 0-2 0,-1 2 0 0,7 6 1 0,-3 0 1 15,7 0 2-15,0 4 3 0,-4 1 3 16,-1 5-1-16,-3-1-2 15,-7 1-3-15,-3 4-2 0,-5-3 3 0,-2-1-4 16,-7-1-1-16,-5-5 0 0,-9 1 1 16,-6 0-2-16,-1-3 1 0,-6-2-2 15,-3-3-1-15,4-2-4 0,0-3-17 16,0 0-7-16,2 0-12 0,4-2-32 0,6-1-53 16,-1 0-66-1,9-2-76-15</inkml:trace>
  <inkml:trace contextRef="#ctx0" brushRef="#br0" timeOffset="29175.59">27927 7126 376 0,'0'0'72'0,"0"0"-6"16,0 0 6-16,0 0-9 0,0 0-11 16,0 0 0-16,0 0-8 0,-8-45-16 15,8 45-13-15,-3 2-4 0,-3 1-1 16,0 4-3 0,0 4-2-16,-4 5 2 0,-7 3 4 0,3 7-3 0,-9 8 1 15,-2 6-2-15,-2 7 0 0,-4 4-3 0,0 3 0 16,0 4-1-16,-6 8-1 0,-9 8-1 15,1 5-1-15,-9 4-1 0,11-1-6 16,1-3 7-16,1-3-1 0,6-3 1 31,-6-1 1-31,5-1 0 0,-1-7 0 0,-2-5 1 0,6-10-1 0,4-7 0 16,2-7-1-16,13-9-12 0,-3-4-10 16,11-9-16-16,6-5-21 0,0-7-39 15,0-2-21 1,-2-10-70-16,-4-4-116 0</inkml:trace>
  <inkml:trace contextRef="#ctx0" brushRef="#br0" timeOffset="29537.76">26691 8208 618 0,'0'0'36'0,"0"0"4"0,0 0 17 15,14-50 10-15,-10 43-33 0,2 2-14 16,5 1 0-16,-7 4-4 0,0 0-7 16,-2 0-4-16,-2 6-2 0,2 3-2 15,4 5 0-15,1 4-1 0,-5 4 0 0,-2 7 1 16,0-1 2-16,4 3-3 0,0-1 0 16,-2 0 1-16,4 1 1 0,-2-2-2 15,13-3 1-15,-3 1-2 0,7-5 0 16,0-1-3-16,6-3 4 0,6-5 0 15,6-1 0-15,11-6 0 0,-3 0 0 16,11-6 1-16,6-2 2 0,4-5 0 16,3-6 3-16,1-3 1 0,0-1-2 15,-1 1-1-15,-18 2 0 0,-3 3-1 16,-19 7-1-16,-17 2-2 0,-10 2 0 16,-4 3-5-16,-4 2-22 0,-2 7-8 0,-19 2-14 15,-4 6-34-15,-10 3-22 0,-8-4-26 16,-9 4-59-16</inkml:trace>
  <inkml:trace contextRef="#ctx0" brushRef="#br0" timeOffset="29962.35">26591 8857 509 0,'0'0'78'15,"0"0"-33"-15,0 0 12 0,11-56 15 16,-11 54-22-16,0 0-15 0,0 2-5 15,2 0-5-15,-2 0-9 0,0 0-7 16,0 2-4-16,0 5-3 0,0 5-1 0,0 8 0 16,-6 10 2-16,-13 9 2 0,-2 7 2 15,-8 4-2-15,-6 2-3 0,-6 5 0 16,-5 1 0-16,-1 4-1 0,-5 1 0 16,1 1 0-16,1 2 1 0,-2 2-2 15,5-4-15-15,10-4 7 0,6-13 1 16,4-9-11-16,12-12-4 0,1-11-2 0,10-7-7 15,2-7-18-15,2-1-27 16,0-8 0-16,0-7-13 0,4-8-48 16,10-3-95-16</inkml:trace>
  <inkml:trace contextRef="#ctx0" brushRef="#br0" timeOffset="30451.51">26579 8826 465 0,'0'0'79'16,"0"0"-16"-16,0 0-22 0,0 0 15 16,0 0 5-16,0 0-27 0,0 0-8 15,0 0-9-15,0 0-4 0,60-38-4 16,-33 40-1-16,6 6 4 16,4 1-1-16,4 2-2 0,11 6-1 0,-6 5-3 0,12 6-5 15,-7 5-1-15,5 2 1 0,4 4 0 16,6 1 1-16,-2 3-1 0,2 2 1 15,3-3 0-15,1 2 0 16,4-5 1-16,3-4 0 0,-5-2 0 16,-4-9-1-16,-4-5 2 0,-4-4-3 0,-8-5-3 15,-4-2 0-15,-11-4 1 0,-17-3 2 16,-5 1 2-16,-11-2-2 0,-4 3 0 0,0-3 3 16,-8 0 9-16,-7 0 19 15,-1 0-21-15,-15 0-6 0,-9 1-3 16,-13 0 0-16,-9 6 0 0,-7 3-1 15,-1 4 1-15,0 1 1 0,-4 4-2 16,-7 3 0-16,2 1-8 0,-14 2 5 0,-2 1-1 16,-4 0-2-16,-4 0 3 0,-3-1 1 15,-5 3 0 1,3-1 0-16,3 0-3 0,8-2-3 0,8-3-9 0,10-2 7 16,11-2 1-16,4-2-8 0,14-3-9 15,7-4-1 1,10-3-2-16,8 1-9 0,8-4-5 0,9-2 2 15,6-1 9-15,2 0-1 0,8-2-17 0,1-4-60 0,11-5 13 16,-5-5-11-16,10-3-105 0</inkml:trace>
  <inkml:trace contextRef="#ctx0" brushRef="#br0" timeOffset="30929.62">26585 9200 410 0,'0'0'9'0,"0"0"39"0,0 0 11 0,6-50 9 0,-6 43-21 0,0 1-3 16,0 0 6-16,0 3-3 15,0 0-7-15,-4 2-9 0,4 0-5 0,0 1-7 16,0 0-6-16,0 1-5 0,0 6-3 15,-2 4-4-15,2 4 0 0,2 4 1 16,-2 2 0 0,0 6 0-16,0 3 0 0,-2 1-1 0,-4 4 1 0,2 0 0 15,0 0-1-15,-2-1 0 0,-1-7-2 16,-3 0 1-16,4-6 0 0,4-5 0 16,0-5 0-16,2-2 0 0,0-5 0 0,0-2 0 15,0-2 0-15,0 0 0 0,0 0 0 16,0 0 1-16,2 0-1 0,8-3 0 15,9-4 2-15,-1-3-2 16,11-5 3-16,6 1 1 0,7-4-2 0,-3 1 0 16,-2 2 1-16,-4 2-2 0,-4 3-1 0,-10 0-1 31,-3 5-3-31,-12 2 4 0,-1 2 0 0,-3 1 0 0,2-1-2 16,-2 1-8-1,0 0-5-15,0 0-8 0,0 0-18 16,0 0-19-16,0 0-30 0,-2 2-9 0,-1-1-80 0,1-1-101 0</inkml:trace>
  <inkml:trace contextRef="#ctx0" brushRef="#br0" timeOffset="31475.24">26988 9144 135 0,'0'0'248'0,"0"0"-197"0,0 0 1 16,0 0 1-16,0 0-4 0,0 0-15 16,-47-51 1-16,43 50-5 0,2-1 3 15,0 1-19-15,-1 1-2 0,1 0 7 16,2 0-3-16,0-2-3 0,0 1-6 16,0-1 1-16,5-1 1 0,-3 0 1 15,6-1-2-15,6-1-1 0,-1 0 2 16,1 3 0-16,5 1 1 0,4 1-4 0,-7 2-1 15,7 4-3-15,-11 3 1 16,3 3-2 0,-9 2 0-16,-4 5-1 15,-2 3 2-15,-6 0-2 0,-9 2-3 16,3 0-7-16,-9 0 0 0,5-2 0 0,-3-4 3 16,7-3 1-16,-3-2 4 0,5-5 1 15,6-1 1-15,2-3-1 0,2-1 1 16,0-2 0-16,0-1 0 0,0 0 1 15,0 0 3-15,0 0-2 0,2 0 3 16,2-1 1-16,6 1 3 0,3 0 0 16,-3 0 0-16,9 0-1 0,-5 1 2 15,11 1 0-15,-7 2 0 0,5 0-2 16,4 2-1-16,-6 0-3 0,-9 1 1 16,-2 2-2-16,1 1 0 0,-11 2-2 0,0-1 1 15,0 2-1-15,-11 1 1 0,1 0 0 16,-2 1 0-16,-9 0-2 0,0 1-1 15,1-1-3-15,-5-3-3 0,0 2-3 16,6-4-6-16,-1 1-6 0,1-3-6 16,3-3-11-16,-5-2-31 0,9-3-34 15,-7 0-82-15,7-1-175 0</inkml:trace>
  <inkml:trace contextRef="#ctx0" brushRef="#br0" timeOffset="32341.79">28489 6969 167 0,'0'0'22'16,"0"0"-10"-16,0 0 14 0,0 0 13 15,0 0-8-15,0 0-8 0,0 0 9 16,-54-49 2-16,48 40 0 0,2 2 6 16,2-1 5-16,0 1-3 0,-2 2 5 0,2 0-7 15,2 3-5-15,-2 0 1 0,2 2 1 16,0 0-4-16,0-1-6 0,0-1-7 15,0 1-2-15,0 1-4 0,0 0-4 16,2 0-5-16,2 0-4 16,0 3 0-16,8 4 0 0,9 4 1 0,8 4 1 15,6 10 1-15,6 6 2 16,13 7 0-16,0 5-1 0,10 6-3 0,4 5-1 16,0 6 0-16,5 1 0 15,-7 2 2-15,2 1 0 0,-4-1-1 0,2 0 0 16,0-3 1-16,-8-3-2 0,0-2 0 15,-4-1 0-15,-11-5-1 0,-3-5 1 16,-7-3-1-16,-2-7-1 0,-6-6 0 16,-11-4 0-16,3-9 1 0,-7-2 0 0,0-2 0 15,-1-6 0-15,-3 1 1 0,0-4-1 16,-2 1 1-16,-2-3 0 0,4 0 0 16,-4 0 2-16,3 0-3 0,-3-1 3 15,0-1-2-15,-2-1 0 0,2 2 0 16,-2 1 0-16,0 0-1 0,0 0-3 15,0 0-5-15,-2-2-6 0,-5-1-17 16,-3 1-13-16,-2-2-27 0,-1-1-23 0,-7-2-44 16,-1 0-139-16</inkml:trace>
  <inkml:trace contextRef="#ctx0" brushRef="#br0" timeOffset="32688.06">29502 7768 641 0,'0'0'29'0,"0"0"-6"16,0 0 22-16,0 0 23 0,0 0-40 15,0 0-16-15,0 0 1 0,0 0 2 0,27-39-6 16,-17 42-4-16,-2 4-2 16,1 4-2-16,5 3-1 0,-1 7 2 0,1 4 0 15,7 1 0-15,4 2 0 0,-1 1-2 16,-1-1 0-16,6 1 1 0,-2-1-1 15,6 0 1-15,-6-3-1 0,0-2 1 16,-13-4-1-16,-6-6 1 0,1-3 0 16,-9-2-1-16,-7-1 2 0,-3 1 0 15,-11 0 2-15,-7 3 1 0,-16-2 1 16,-8 1-5-16,-7 0 1 0,-6-1 0 16,-1 1-1-16,-2-1-1 0,6 0-4 15,4 0-13 1,17 0-11-16,14 1-6 0,12 1-3 0,3 2-32 0,8 1-33 0,0 0-87 15,0-1-135-15</inkml:trace>
  <inkml:trace contextRef="#ctx0" brushRef="#br0" timeOffset="33556.05">29717 8422 589 0,'0'0'31'0,"0"0"9"0,0 0-13 15,0 0 43 1,0 0-10-16,0 0-29 0,0 0-9 0,0 0 0 0,8-44-9 15,-8 54-7-15,0 8-5 0,2 5-1 16,2 8 2-16,-4 3-1 0,0 8 3 16,-10 7-1-16,-2 5 0 0,-11 6 3 0,-4 2-1 15,-6 6 1-15,-4 5-1 0,-5 3-4 16,-3 1 2 0,-1-4 0-16,5-6 0 0,6-8-1 0,2-10-2 0,8-9-5 15,9-12 5-15,5-9-2 16,7-10-9-16,4-6 0 0,0-3 3 0,0-1 0 15,4-7 4-15,11-9 0 0,-1-8 1 16,11-8 1-16,-2-6 0 0,-1-5-5 16,7-6 2-1,4-6-2-15,-2 1 1 0,3-4 2 0,-8 2-1 0,5-2 0 16,-2-4 3 0,-2-2-1-16,0-3 0 0,2 0 2 15,2 4 1-15,-4 8 0 0,0 10 0 0,-11 13 0 0,1 11 1 0,-13 8 1 16,2 5 2-1,-4 4 8-15,0 3 2 0,2 0-5 0,3 2-7 0,-1 0-1 16,2 3-1 0,5 4 1-16,5 2 0 15,7 5-1-15,-4 3 2 0,10 4 1 16,0 2-1-16,4 1 0 0,6 4 0 16,5 1-1-16,1 0 2 0,11 0-1 15,4-1 0-15,4 3 0 0,9-1 0 0,3 0 1 16,1 4-1-16,5 2-2 0,-3 1-6 15,-2 2 6-15,-1-2 1 0,-5-2 0 16,-7-1 1-16,-4-2-1 0,-9-3 0 16,-1-4 1-16,-8-3-1 0,-11-3 1 15,-13-7-1-15,-7-3-1 0,-11-4 0 0,-2-2 0 16,-4-1 0-16,-7 0 4 16,-9-1 2-16,-11 0-2 0,-5-1-2 15,-5 1-2-15,-2 0 0 0,-5-1 0 16,3-2 0-16,-9 0 0 0,-2 2 1 0,-4-2-1 15,-2 1 1-15,-6 1-1 0,-6 1 0 16,-5-1 1-16,-8 4-1 0,-6-1-2 16,-4 4-5-16,-4 0-2 0,-5 6 0 15,1 0-7-15,14 4 5 0,6 1 6 16,15-2 4-16,4 0-11 0,8 0-9 16,10-2-5-16,1 0-5 0,7-4-7 15,3 0-3-15,6-1 0 0,2-3 1 16,11-1-1-16,-1-4 8 0,11-1-2 15,2 0-26-15,4-5-23 0,-3-1-71 0</inkml:trace>
  <inkml:trace contextRef="#ctx0" brushRef="#br0" timeOffset="34266.68">29878 8826 436 0,'0'0'65'15,"0"0"-3"-15,0 0-3 0,8-53 13 16,-8 48-14-16,0 2-8 0,0 1-11 16,0 2-7-16,0 0-10 0,-2 0-8 15,2 3-8-15,-2 9-4 0,-2 6-2 16,4 5 0-16,-4 5 1 0,2 1 0 15,0 3 0-15,-2 0 0 0,-2 0 0 16,3-2-1-16,1 1 2 0,2-3-2 16,0-6 0-16,0-5 0 0,0-5 0 15,0-4-2-15,2-4 1 0,-2-3-1 16,3-1 0-16,-3 0 2 0,0 0 0 0,4-7 0 16,-4-2 1-16,2-3-1 0,-2-2 1 15,0-2 0-15,-9-4-1 16,5 1-1-16,-4-1 0 0,2-1-1 15,-2-1 2-15,-1-1-1 0,7-1 1 0,2 1 0 16,0 1 0-16,0 0-1 0,0 3 1 16,6 1 0-16,5 2 0 0,-3-1-1 15,2 1 1-15,5 4-1 0,-1-1 0 16,3 4 0-16,2 0 1 0,1 2-1 16,3 2 0-16,-2 5 1 0,1 0-1 0,-3 5 0 15,-3 2 1-15,-3 2 0 16,-1 3 0-16,-6 1 0 0,-3 3 0 0,-3 3 0 15,0 3 1-15,-11 0-1 0,-1 1 0 16,-3 2 1-16,-5-1-1 0,1-1 0 16,-4-3 0-16,5-3-1 0,3-5-1 15,3-1 2-15,-1-5 0 16,5-1 0-16,-2-1 0 0,-1-1 0 0,5-1 0 16,0-1 0-16,0 1 0 0,4-1 1 15,0-1-1-15,2 0 0 0,0 0 0 0,0 0-2 16,0 1 1-16,4 2-2 0,4 0 3 15,2 0-1-15,13 2 1 0,4-1 1 16,2 1 3-16,4-4 1 16,4 2-2-16,1-1-1 0,-1 1 1 0,2-1-2 15,-4-1 0-15,-4 3-1 0,-4-1 0 16,-4 0-6-16,-11 0-25 0,-6-3-37 16,-4 0-56-16,-2-3-82 0,-4-7-234 15</inkml:trace>
  <inkml:trace contextRef="#ctx0" brushRef="#br0" timeOffset="34801.96">30364 8807 392 0,'0'0'13'0,"0"0"-4"0,0 0 0 0,-54-22 41 15,44 20 1 1,4 0-14-16,-3 0 3 0,7-1-4 0,0 1-3 0,-2-1 2 15,4-2 1-15,0-1-5 0,0-3-3 16,2 1-6-16,4-4-9 0,-1 1 0 16,7 0-2-16,-2-1 1 0,5 1-3 15,1 4-1-15,3 0-1 0,2 3-1 16,1 4-1-16,3 0 1 16,0 2-1-16,4 3-3 0,-4 5 1 0,2 2 1 15,-11 2-3-15,1 1 1 0,-9 1-2 16,-4 2 3-16,-4 1-3 0,0-1 0 15,-8 3 2-15,-3-4-2 0,-1 1-6 16,0-5-4-16,-1-3 1 0,3 0 3 0,-1-4 1 31,5-4 2-31,2 1 3 0,-4-2 0 16,6-1 0-16,-2 0 1 0,0 0-1 0,1 0 2 0,1-1 1 0,2-1 1 16,0 0 2-16,0 1 0 0,0-1-1 15,2 1-3-15,3 1-2 0,3 0 0 16,2 0 0-16,3 5 1 0,3 2-1 15,1 0 2 1,5 3 0-16,-3 1 1 0,0 0 3 0,-3 4 1 16,-3-2 0-16,-7 3 1 0,-2-1-2 0,-4 0-2 0,-2-1-1 15,-8 1 1 1,-7-2 0-16,-4-1-1 16,-3 1-2-16,-7-3-1 0,-1-4 0 15,-1 1-10-15,4-2-7 0,1-4-11 16,-1 2-15-16,4-2-28 0,2 0-43 15,-4-1-30-15,7 0-91 0</inkml:trace>
  <inkml:trace contextRef="#ctx0" brushRef="#br0" timeOffset="37022.24">22503 7082 232 0,'0'0'244'16,"0"0"-180"-16,0 0-15 0,0 0 7 0,0 0-3 15,16-51-11-15,-16 49-10 0,0 2 0 16,0 0-10-16,0 0-6 0,0 0-5 31,0 3-3-31,0 1-3 0,0 3-1 0,0 4 0 0,0 2 0 0,2 6 0 31,-6 5 1-31,-4 5 2 0,0 3 0 0,-9 7-1 16,-4 6 0-16,-10 8-1 0,-6 5-1 16,-12 5 1-16,1 0 1 15,-2 4-1-15,3 2-2 0,-3 3-1 16,-3 4-2-16,-5 6-3 0,-2 3-2 15,-2-3 3-15,-4 0 2 0,4-7 0 0,4-3 1 16,2-4 1-16,8-9-1 0,5-5 1 16,10-7 0-16,6-9-2 0,10-7-1 15,5-12-3-15,6-4-8 0,6-10-10 16,0-2-21-16,4-3-23 0,4-1-6 16,0-5 21-16,1-6-3 0,-1-1-29 15,-2 1-47-15,-4-2-130 0</inkml:trace>
  <inkml:trace contextRef="#ctx0" brushRef="#br0" timeOffset="37443.17">21515 8146 572 0,'0'0'77'0,"-2"-63"-9"0,6 52-24 0,-4 5 14 15,4 1-14-15,-2 3-28 16,0 2-6-16,0 2-3 0,0 4-4 16,2 3-3-16,0 4 1 0,0 2 1 15,-1 6 2-15,-3 0 0 0,0 3 0 0,0 2 0 16,-9 2-2-16,-1 2 2 0,-2 5-4 16,-5 0 3-16,0 4-3 0,1-1 2 15,-1-2 0-15,5-5-1 0,-2-1-1 16,5-4 1-16,1-3-1 0,2-3-1 15,4-6 0-15,0-3-1 0,2-3 1 16,0-1-1-16,4-4 0 0,4 0 2 16,2-2-4-16,9-1 3 0,6 0 0 15,6-8 1-15,12-3 2 0,7-3-2 16,10-2 2-16,2 0 0 0,4 0 1 16,0 4-1-16,-4 2-1 0,-4 3 0 0,-8 3 0 15,-13 3 1-15,-8 1 0 0,-15 4-2 16,-6 1-15-16,-8 4-24 0,-6 3-35 15,-10 1-61-15,-5 2-79 0</inkml:trace>
  <inkml:trace contextRef="#ctx0" brushRef="#br0" timeOffset="37932.89">21238 8908 421 0,'0'0'77'0,"0"0"-27"0,0 0 16 0,0 0-9 15,0 0-10-15,0 0-3 0,0 0-2 16,0 0-6-16,26-50-10 0,-26 50-7 16,0 0-6-16,0 3-5 0,0 5-2 15,-2 6-1-15,-4 7 3 0,-4 8 6 16,0 3 1-16,-9 3-5 0,0 4-3 15,-1 3-3-15,-9 2-1 16,0 6-1-16,-4 5-1 0,-7 7 0 0,-5 3 0 16,-5 7 0-16,-3 3 1 0,-3 6-2 15,-2 1-2-15,4 0 1 0,7-6-4 16,1-10-1-16,9-7-9 0,10-12-2 16,6-12 1-16,9-11 1 0,4-12 0 15,6-3-5-15,2-7-10 0,4-2-10 0,8-11-19 16,5-8 7-16,5-13 0 0,5-11-84 15,-2-5-49-15</inkml:trace>
  <inkml:trace contextRef="#ctx0" brushRef="#br0" timeOffset="38451.46">21539 8953 477 0,'0'0'25'0,"0"0"34"0,0 0 9 16,0 0 0-16,0 0-9 0,0 0-18 16,0 0-6-16,0 0-9 15,0 0-8-15,2-28-6 0,1 32-5 0,-1 0-3 16,4 5-2-16,8 3 1 16,-3 5 3-16,11 1 1 0,-3 3 0 0,8 5-2 15,4 5-2-15,6 2 0 0,6 6-2 16,7 3 1-16,4 1 0 0,4 5 0 15,4 2 0-15,-2 2 1 0,4 2-1 16,-4-1 0-16,-5-3-1 0,-1-5 0 16,2-4-1-16,-13-6 0 0,-1-1-5 15,-7-5 4-15,-6-4 0 0,-4-4 1 0,-11-3 0 16,-1-5 1-16,-9-5 0 16,-4-4 0-16,-2 0 1 0,-9 0 2 15,-7 0 2-15,-11-2-2 0,-8-1-2 16,-5-1 1-16,-16-5-3 0,-8-6 2 0,-8 1 1 15,-17-2-1-15,-8 3-2 16,-11 0 0-16,-12 3-8 0,-8 2 6 0,2 5 2 16,-1 5 1-16,10 8 0 0,5 3 3 15,13 2-3-15,16 3-1 0,10 2-10 16,13-2 10-16,11-1 0 0,9-2-2 16,9-2-5-16,9-1-6 0,5-3-4 15,9 1-1-15,5-5-8 0,3 2-12 0,2-3-10 16,5 1-24-16,1-1 13 0,6 0-4 15,1-2-12-15,1-3-4 0,0-1-11 16,-1-1-45-16,-3-1-83 0</inkml:trace>
  <inkml:trace contextRef="#ctx0" brushRef="#br0" timeOffset="39112.98">21304 9249 54 0,'0'0'54'16,"0"0"13"-16,0 0 9 16,0 0-10-16,0 0-4 0,0 0 1 15,0 0-1-15,0 0-1 0,-19-1-4 0,17 0-13 16,2 1-1-16,0 0 7 0,0 0-7 15,0 0-10-15,0 0-7 16,0 0-7-16,0 0-4 0,0 0-4 0,0 0-4 16,0 0-1-16,0 6-1 0,0 5-5 15,0 6 2-15,2 8 1 0,-2 5 3 16,2-1 0-16,0 3 1 0,2 1-4 16,-2 2-1-1,1 1-2-15,1-2-1 0,-4-3 1 0,4-2 1 0,-4-4-1 16,2-3 0-16,2-6 0 0,-4-2 1 0,2-4-1 15,0-5 0-15,0 0 0 0,-2-5-1 16,2 0 0-16,0 0 1 0,2-2 0 16,5 2 0-16,-1-5 0 0,2 0 0 31,9-2 3-31,2-5 1 0,-1 2 0 0,7-2 2 0,0 0-1 16,-2 2 0-16,0 1-2 15,-3 3 0-15,-3 0-1 0,-2 3 1 0,-5 2-3 0,0-2 0 0,-8 3 0 16,1 0 0-16,-3 0 0 15,-2 0 0-15,0 0-14 0,0 0-5 16,0 0-4-16,0 0-2 0,0 3-4 16,0 1-10-16,0-2-13 0,-4 1-29 0,-1-2-11 15,-3-1-62-15,-2-3-140 16</inkml:trace>
  <inkml:trace contextRef="#ctx0" brushRef="#br0" timeOffset="39552.67">21622 9283 556 0,'0'0'60'0,"0"0"-11"16,0 0 25-16,0 0-5 0,0 0-19 16,0 0-14-16,0 0-5 15,0 0-7-15,4-36-5 0,-4 36-4 0,0 0-3 16,0 0-1-16,0 0-3 0,0 0 1 15,0 0-9 1,0 0 0-16,2 2 0 16,-2 1 0-16,4 3 0 0,-2-1 0 15,1 4 0-15,3-1 0 0,-2 1 0 16,0 0 0-16,2 1 0 0,-2 1 0 0,0 2 0 16,3 1 0-16,-1 5 0 15,-2 1 0-15,4 3 0 0,1 1 0 16,-1 1 0-16,-4-1 0 0,4 1 0 15,-2 1 0-15,5 0 0 0,-3-1 0 0,-2 0 0 16,5-3 0-16,-3-2 0 0,-2-2 0 16,-2-6 0-16,-2-3 0 0,2-5 0 15,-2-1 0-15,-2-3 0 0,0 0 0 16,0 0 0-16,0 0 0 0,0 0 0 16,0 0 0-16,-2-3 0 0,-2-1 0 15,0-4 0-15,-2-3 0 0,0-3-11 16,0 0-19-16,1-1-18 0,-1 0-14 15,2 2-36-15,0 0-42 0,-2 2-172 16</inkml:trace>
  <inkml:trace contextRef="#ctx0" brushRef="#br0" timeOffset="50102.32">23396 6953 198 0,'0'0'94'0,"0"0"-50"16,0 0 11-16,0 0 6 0,0 0-2 0,0 0-9 15,0 0-4-15,0 0-6 16,-21-46-5-16,19 42 2 0,-2 3-6 0,4-1-3 15,0 2-1-15,0 0-14 0,0 0-6 16,0 0-6-16,0 0 1 0,0 3-2 16,4 3 0-16,2 4 0 15,4 5 0-15,-3 5 1 0,9 7 1 0,1 5 1 16,5 3 1-16,-1 6 5 0,4 6-1 16,6 4 0-16,2 6 1 0,0-1-2 15,0 5 6-15,4 4-1 0,3-2-1 0,-1 1 0 16,2-2 1-16,-4 0-5 15,1-1-2-15,1 0-3 0,2-1 1 0,1-4 0 16,-5-4 0-16,-6-3 1 0,-6-6-1 16,-5-4 0-16,3-7-1 0,-11-4-2 15,1-4 1-15,-3-4-1 0,-6-4 1 16,1-4 0-16,-3-2 1 0,0-4-1 16,-2-5-1-16,0 0 1 0,0-1 1 15,0 0 1-15,-2 0 2 0,0-6-2 0,-3-4 1 16,1-2-3-16,-6-6-1 15,0-2-1-15,1-1-8 0,3-1-7 0,-6-1-7 16,3 2-9-16,1 2-13 16,-4 1-26-16,1 5-41 0,3 3-14 0,0 4-50 15,-7 5-89-15</inkml:trace>
  <inkml:trace contextRef="#ctx0" brushRef="#br0" timeOffset="50545.28">23793 8130 181 0,'0'0'131'0,"0"0"-53"0,0 0-6 15,0 0 8-15,0 0-16 0,0 0-18 16,0 0 0-16,0 0 5 0,10-31-5 16,-10 28-12-16,2-1-5 0,-2 2-3 15,2 1-3-15,0 1-6 0,0 0-7 16,6 1-4-16,-1 5-2 0,5 5-3 15,7 2 1-15,1 5 1 0,1 2 2 16,6 1-1-16,0 3-1 0,-5-1-1 16,1 2 0-16,4-2 0 0,-2-2-1 15,-4-1-1-15,-1-5 1 0,7-1-1 16,-6-2-1-16,-1-1 1 0,7 0-1 0,-6-6 0 16,0-1 1-16,1-2 0 15,-9-3 0-15,3 1 2 0,-7-3 5 0,-3-3 5 16,2-2 5-16,2-7 1 0,-1-5-18 15,-3-5 0-15,2-5 0 0,-2-3 0 16,3-2 0-16,-5-1 0 0,-2 5 0 16,-2 5 0-16,0 7 0 0,0 6 0 15,0 6 0-15,0 4 0 0,-2 1 0 16,2 2 0-16,-2 0 0 0,2 9-14 16,0 5-27-16,-4 5-7 0,-7 8-3 0,-1 3-12 15,-1 6-41-15,-7 3-16 0,1-2-82 16</inkml:trace>
  <inkml:trace contextRef="#ctx0" brushRef="#br0" timeOffset="50986.7">24032 8665 225 0,'0'0'44'15,"0"0"8"-15,-14-60 8 16,10 42 8-16,-2-1-3 0,3 2-5 0,3 1-7 16,0 1-1-16,0 3 4 0,0 4-6 15,0 3-7-15,0 3-6 0,0 2-6 16,0 0-7-16,0 0-5 0,0 0-6 15,0 2-5-15,0 6-4 0,-2 7 0 16,0 5 2-16,-2 6 3 0,0 7 0 0,0 5-2 16,-2 8-2-1,-9 4-1-15,3 5-1 0,-9 10-1 0,3 4-2 0,-11 10 2 16,0 4-1-16,-4 8 0 16,2 1-1-16,-2 0 1 0,-3 0 4 0,5-5-5 15,-4-4 0 1,4-4 0-16,-4-9-4 0,4-7 0 0,4-11-5 0,4-7-4 15,5-12-5-15,8-13 0 16,1-9-3-16,7-10-5 0,2-2-7 0,6-14-5 0,3-13-7 16,7-13-15-16,5-11-17 15,4-15-58-15,-9 2-166 0</inkml:trace>
  <inkml:trace contextRef="#ctx0" brushRef="#br0" timeOffset="51601.28">23948 8813 421 0,'0'0'16'0,"0"-70"30"0,0 44 14 15,-5 0-3-15,3 5-13 0,0 3-8 16,2 6-6-16,0 5 2 16,0 3-1-16,0 1-2 15,0 2-8-15,0 1-6 0,2 0-5 0,5 1-4 0,-1 6-2 16,4 0 1-16,9 6 0 0,-7 2 5 15,11 2 0-15,-7 4-2 0,7 1-1 16,6 3 1 0,0 1-2-16,6 3-2 15,2 4-1-15,5 4-2 0,11 5 0 16,-1 3 0-16,8 0-1 0,4 1 1 0,2 1 0 16,3-2 0-16,-3-2 1 15,-2-1-1-15,-2-3 0 0,-2-1 1 0,-11-2-1 16,-1-3 1-16,-9-2 0 0,-6-3-2 15,-8-2 0-15,-10-7-3 0,-1-3-1 16,-6-8 4-16,-4-2 0 0,-4-3 1 16,0-3 0-16,0 1 0 0,0 1 2 15,-2-1 1-15,-2 3-1 0,-6-3-2 16,2 0 2-16,1-1-1 0,3 0 0 16,0 0 0-16,-4-3 1 0,4 1 0 15,-3 0 2-15,5-1-4 0,-2 2 1 16,2 0 0-16,-4-1-2 0,-2 2 2 0,-3-3-2 15,-1 1 2-15,-9 1-1 0,-1-1-1 16,-5 4 0-16,-17-2 0 16,-1 4-3-16,-15 7 2 0,-6 1 0 0,-7 6-1 15,-13 4 1-15,-3 1 1 0,-11 4 0 16,-9 2 2-16,-3 4-1 0,7 0 1 16,-5-1 1-16,13 4-2 0,12-4-1 15,17 0-11-15,10-3 11 0,19-1 1 16,6-6 0-16,6-1-1 0,6-4 0 15,9-4-2-15,6-4-9 0,2-1 0 16,6 0-4-16,2-3-10 0,6-3-10 0,7-2-1 16,1-1-7-16,7-10-26 15,2-4-16-15,-2-9-77 0,-11-2-175 0</inkml:trace>
  <inkml:trace contextRef="#ctx0" brushRef="#br0" timeOffset="52120.75">23919 9131 215 0,'0'0'83'0,"0"0"-24"16,0 0 7-16,0 0 4 0,0 0 10 15,0 0-21-15,0 0-9 0,0 0 1 16,-13-18-5-16,13 18-6 0,0 0-12 16,0 0-6-16,0 0-4 0,0 0-4 15,2 3-5-15,5 2-4 0,-1 2 1 16,0 3 3-16,0 6 2 0,0 2-3 16,3 3 0-16,-3 4-1 0,-6 2-1 15,0 1-1-15,2 1-4 0,-2-1 1 0,0-1 0 16,2-4-2-16,2 0 0 15,-2-2 0-15,4-6 0 0,1-1-2 0,-1-5 2 16,-2-5 0-16,0-1-1 0,-4-3 1 16,6 0 2-16,0 0 0 0,7-6 2 15,-3-1 1-15,7-5 1 0,-1 2 0 16,5 0-2-16,-7-1-1 0,9 3-2 16,-8 0-1-16,5 2 0 0,-5 2 1 15,1 1-1-15,-5 0 0 0,-1 1 1 16,0 1-1-16,-6 0 0 15,1 0 0-15,-1 1 0 0,-2 0-1 16,2 0-1-16,0 0-8 0,-2 0-5 0,-2 2-7 0,0 1-8 16,0-1-7-16,-2 2-17 15,-6-2-22-15,-1 0-37 0,-5 0-91 0,2-2-191 16</inkml:trace>
  <inkml:trace contextRef="#ctx0" brushRef="#br0" timeOffset="52722.48">24301 9165 415 0,'0'0'34'0,"0"0"34"0,0 0-6 16,0 0 2-16,0 0-14 0,0 0-1 15,0 0-1-15,0 0-9 0,17-40-2 16,-17 40-7-16,0 0-9 0,0 0-7 15,0 0-2-15,0 0-3 0,0 3-3 16,0-2-3-16,0 3-2 0,-2-1-1 16,-3 2 2-16,-3 1-2 0,0-2 2 15,2 2-2-15,-5 1 1 0,-5-2 0 0,5 0 1 16,-9-3-2-16,5-2-3 0,-7 0 1 16,1-3 1-16,2-4-3 0,5-2 1 15,-1 1 3-15,9-2-2 0,4-3 1 16,0 0 1-16,0-3-1 15,2 0 0-15,4 2 1 0,2 0 0 0,0 2 1 16,13 2 1-16,-6 1-2 0,11 1 2 16,3 1-1-16,-2 3 3 0,4 4 0 15,0 0 0-15,2 8 2 0,-4 2-1 16,-2 5-1-16,-9 2-2 0,5 5 1 16,-13 3-2-16,-4 3 0 0,-4 4 1 0,0 0-2 15,-6 0 3-15,-2-1-2 0,-5-4 1 16,5-4-2-1,4-3 0-15,0-6 0 0,4-6 1 0,0-2-1 0,0-4-1 16,0 1 1-16,0-3 1 0,0 0-1 0,0 0 0 31,0 0 1-31,0 0 4 0,0 0 4 0,2 0-2 0,2-1-7 16,8 1 0 0,5 0 0-16,-1-5 0 0,5-1 0 15,6 0 0-15,0-5 0 0,2 0 0 0,8-1 0 0,2 0 0 0,-2 1 0 16,-1 1 0-1,-3 2 0-15,-6 1 0 0,-17 5 0 0,-2 2 0 0,-8 0 0 16,-8 0-10-16,-7 0-81 0,-16-9-104 16,-4-5-469-16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4T04:05:53.040"/>
    </inkml:context>
    <inkml:brush xml:id="br0">
      <inkml:brushProperty name="width" value="0.05292" units="cm"/>
      <inkml:brushProperty name="height" value="0.05292" units="cm"/>
      <inkml:brushProperty name="color" value="#FF0000"/>
    </inkml:brush>
  </inkml:definitions>
  <inkml:trace contextRef="#ctx0" brushRef="#br0">7289 14935 39 0,'0'0'60'0,"0"0"-22"0,0 0 18 15,0 0-27-15,0 0-18 0,0 0-11 16,0 0-2-16,0 0 2 0,6-13 0 15,-6 10 1-15,2 0 0 0,-2 0 0 16,0 1-1-16,0-1 3 0,0 1 4 16,0-1 21-16,0 0 5 0,0 0-3 15,0 0 9-15,0 3 0 0,0 0 3 16,0 0-2-16,0 0 0 0,0 0-6 0,0 0-2 16,0 0-5-16,0 0-2 15,0 0-4-15,0 0 0 0,0 0-3 16,0 0-2-16,4 4-4 0,-2 4 1 0,2 3 0 15,0 0 1-15,3 3-1 0,-3 3-3 16,0 3-3-16,-2 5-3 0,-2 1-1 16,0 3 0-16,0 2-1 0,-4-1 0 15,0-2-2-15,0-8 1 0,-3-5 0 16,3-7-1-16,2-4-2 0,2-2-27 16,0-2-30-16,0-6-17 0,0-6-21 15,0-8-54-15,0-1-143 0</inkml:trace>
  <inkml:trace contextRef="#ctx0" brushRef="#br0" timeOffset="140.97">7287 14651 264 0,'0'0'290'16,"0"0"-252"-16,0 0-6 0,0 0-16 16,0 0-8-16,0 0-7 0,0 0-1 15,0 0 0-15,0 0 0 0,-9 1-1 16,9 7-20-16,0 4-29 0,0 0-39 0,0-1-69 15</inkml:trace>
  <inkml:trace contextRef="#ctx0" brushRef="#br0" timeOffset="566.88">7642 14764 410 0,'0'0'55'0,"0"0"54"16,0 0-39-16,0 0-12 0,0 0-6 15,0 0-12-15,0 0-13 0,0 0-10 16,0 0-7-16,13-19-9 0,-9 30-1 16,2 5 0-16,4 7 1 15,-2 5 0-15,-1 7 1 0,-3 4-1 0,0 3 3 16,-2 1-3-16,-2-2-1 0,0-3 0 16,2-4-1-16,0-5 1 0,2-6 0 15,-4-7-3-15,6-7 1 0,-3-3 2 16,-3-5-2-16,0 0 1 0,0-1 1 15,0-2 0-15,0-3 1 0,0-3 1 0,-3-1-1 16,-3-7 0-16,2-5-1 0,-2-6 1 16,-2-7 1-16,-7-10-2 0,5-4 0 15,0-7 0-15,-3 0 0 0,5 2 0 0,4 4 0 16,2 10-2-16,2 8-1 16,0 9-2-16,2 7 1 0,2 3 3 15,0 6 0-15,0 0 0 0,4 3-1 16,3 0-7-16,1-1-9 0,5 3-10 15,-5-1-16-15,7 1-8 0,-7 1-7 0,3 0-31 16,-7 6-37-16,-4-2-92 0</inkml:trace>
  <inkml:trace contextRef="#ctx0" brushRef="#br0" timeOffset="755.6">7528 14923 405 0,'0'0'40'0,"0"0"10"15,0 0-14 1,0 0 8-16,0 0 3 0,0 0-15 0,0 0-6 16,0 0 13-16,34 11 3 0,-12-22-6 0,7-4-11 15,6-3-7-15,0-3-11 0,7-1-5 16,-3 0-2-16,2-1-4 0,-1 1-47 16,-3-2-44-16,0 0-52 0,-8 1-167 0</inkml:trace>
  <inkml:trace contextRef="#ctx0" brushRef="#br0" timeOffset="1118.58">8750 14568 475 0,'0'0'56'0,"0"0"-9"0,0 0-8 16,0 0-3-16,0 0-8 0,0 0-8 0,-54-46-4 15,48 42-3-15,0 1-6 0,4 1-2 16,-4 1-2-16,4 1 0 16,-5 0 0-16,3 2 0 0,-4 3-1 0,2 6-1 15,-5 4 1-15,-1 5-1 0,4 4 0 16,-9 6 0-16,5 8-1 0,2 1 2 15,1 1 0-15,7 0 0 0,2 0-1 16,2 3 1-16,9 0-1 0,3-2 0 16,5 0-1-16,-1-2 0 0,3-4 0 0,2-1 0 31,-1-7 0-31,3-6-25 0,2-5-26 16,4-7-15-16,-2-8-24 0,2-4-32 0,-6-6-52 0</inkml:trace>
  <inkml:trace contextRef="#ctx0" brushRef="#br0" timeOffset="1496.61">8951 14848 449 0,'0'0'35'0,"0"0"22"16,0 0-9-16,0 0-6 0,0 0-2 16,0 0-6-16,-9-54-6 0,16 49-5 15,-1-1-3-15,6 1-3 0,3 2-4 16,-1 1 0-16,5 2-2 0,6 0-1 15,-3 0-3-15,1 7-3 0,0 0-1 0,-1 5-1 16,-3 3 0-16,0 0-1 0,-7 3 0 16,-2 1-1-16,-3 3-2 0,-3-4-3 15,0-1-4-15,-4-3-1 0,2-4 3 16,-2-3-5-16,0-1 0 0,0-5 3 16,0 1 4-1,0-1 3-15,0-1 2 16,2 0 2-16,-2 0-1 0,0 0 1 0,0-4 5 0,-2-4 3 0,0-4-2 0,2-6-2 31,0-6 1-31,4-5 0 0,0-5-1 0,6-3-4 0,5 1-2 16,1 4 0-16,5 7 0 0,-2 9-8 15,1 4-24-15,3 5-7 0,0 3-10 0,0 4-3 16,6-1-17-16,-7 5-44 16,-1 4-39-16,-2 2-166 0</inkml:trace>
  <inkml:trace contextRef="#ctx0" brushRef="#br0" timeOffset="1878.22">9788 14774 518 0,'0'0'76'0,"0"0"-17"16,0 0-4-16,0 0 12 0,0 0-22 0,-54-52-22 15,50 47-14-15,-6 2-3 0,3 0-2 16,3 3-3-16,-4 0 0 0,4 3 0 15,-9 7-1-15,5 5 0 0,-8 3 0 16,5 6-2-16,1 3-5 0,-2 4 2 16,3 2-1-16,1-1 2 0,2 1 0 15,2-1 1-15,2-2 1 0,2-3-9 16,4-8 6-16,4-1 1 0,7-5 1 16,3-5 0-16,5-2 1 0,2-5 1 15,-1-2 1-15,3-6 0 0,2-9 0 16,-2-4 1-16,-2-5 1 0,-6-3 4 15,1-1-1-15,-9-3-2 0,-9-1-1 0,-2-1 1 16,-4-1-1-16,-5 5 0 0,-3 4-1 16,4 10-1-16,-3 5 2 0,1 3-1 15,2 4 0-15,1 2-1 0,-3 2 0 16,-2 6-6-16,1 4-11 0,1 9-17 16,0 3-20-16,1 6-8 0,7 3-3 15,-2-4-36-15,2-3-68 0</inkml:trace>
  <inkml:trace contextRef="#ctx0" brushRef="#br0" timeOffset="2268.25">10150 14721 422 0,'0'0'95'0,"0"0"-1"0,0 0-42 15,4-54 1-15,-4 49-5 0,-2 2-5 16,0-1-17-16,-1 4-7 0,1 0-7 15,0 0-5-15,-2 2-4 0,2 5-1 16,-6 6-2-16,0 4 0 0,-1 3-1 16,3 3-2-16,4-1-5 0,-2 3-1 15,2 0-2-15,2-3 3 0,0 0 1 16,6 0 0-16,2 0-4 0,7 0-10 16,-1-4 10-16,5-3-1 0,-3-3 2 15,3-4 1-15,-2-5 4 0,-1-3 3 0,-6-3 2 16,3-3 2-16,-3-3 0 0,-2-3 9 15,-3-5 15-15,-1-5 0 0,-4-4-7 16,0-6-8-16,-6-2-5 0,-5-4-5 16,-1 2 3-16,-1 7-3 0,-1 5 0 15,2 11 0-15,1 5 0 0,1 3-1 16,2 5 0-16,-3 0-2 0,3 2-4 16,-7 6-8-16,5 4-9 0,2 3-18 0,-2 4-17 15,1 4-15-15,3 3-27 0,6-2-33 16,0-4-133-16</inkml:trace>
  <inkml:trace contextRef="#ctx0" brushRef="#br0" timeOffset="2520.42">10627 14505 442 0,'0'0'81'16,"0"0"11"-16,0 0-35 0,0 0 10 0,0 0-9 15,0 0-21-15,0 0-12 0,0 0-11 16,-29-28-2-16,29 33-4 0,2 4-4 16,2 9-1-16,3 2 4 0,-1 9 1 15,0 2-2-15,-4 3-3 0,-2 4 0 16,0 5-2-16,-8 2 2 0,-1 5-3 16,1 4 0-16,2-2-18 0,2-3-17 15,0-5-34-15,4-10-47 0,0-9-15 0,0-10-68 16</inkml:trace>
  <inkml:trace contextRef="#ctx0" brushRef="#br0" timeOffset="2694.18">10398 14794 28 0,'0'0'530'0,"0"0"-471"15,0 0-18-15,0 0-29 0,0 0 0 16,0 0 14-16,0 0 0 15,64-7-4-15,-39 3-1 0,3-3-9 0,1-3-7 16,0 1-3-16,4-7-2 0,0-1-29 16,7-5-50-16,-1-1-46 0,2 2-121 0</inkml:trace>
  <inkml:trace contextRef="#ctx0" brushRef="#br0" timeOffset="2915.27">11328 14637 201 0,'0'0'180'0,"0"0"-101"0,0 0-1 16,0 0-4 0,0 0-23-16,0 0-14 0,0 0-2 0,51-36-11 0,-36 30-11 15,-1 2-8 1,5-1-3-16,-4-1-2 0,3 2-6 0,-1 1-48 0,-1 0-28 15,-5 0-73-15,-3 1-113 0</inkml:trace>
  <inkml:trace contextRef="#ctx0" brushRef="#br0" timeOffset="3120.64">11222 14913 617 0,'0'0'31'0,"0"0"34"0,0 0-30 16,-26 52-24-16,26-50-4 0,8 0 3 15,2-1 4-15,9-1-4 0,8 0 1 16,6-8 1-16,2-4-4 0,10-3-2 16,-1 0-6-16,-5 0-1 0,-2 0-50 15,0-2-61 1,-6-1-75-16,-4 0-231 0</inkml:trace>
  <inkml:trace contextRef="#ctx0" brushRef="#br0" timeOffset="3374.95">11942 14676 443 0,'0'0'48'15,"0"0"31"-15,0 0-24 0,0 0-9 16,0 0-6-16,0 0-12 0,0 0-12 15,0 0-1-15,0 0-6 0,-48-21-4 16,48 21-5-16,4 0 0 0,5-1-5 16,3 1 4-1,2-2 0-15,9 0 1 0,4-2 0 0,-2 0 1 0,4 2-1 0,-4-1-11 16,-1-2-57-16,-9 3-21 0,-9 1-68 31,-6 1-114-31</inkml:trace>
  <inkml:trace contextRef="#ctx0" brushRef="#br0" timeOffset="3529.18">11927 14844 397 0,'0'0'139'0,"0"0"-85"16,0 0-25-16,0 0-10 0,0 0 14 16,0 0-2-16,0 0-6 0,0 0-7 15,0 0 0-15,71 29-3 0,-49-36-9 0,5-1-1 16,-2-3-5-16,4-2-6 0,4-3-54 15,-2-3-46-15,-4 0-123 0</inkml:trace>
  <inkml:trace contextRef="#ctx0" brushRef="#br0" timeOffset="4152.28">12775 14354 545 0,'0'0'55'16,"0"0"14"-16,0 0-1 0,0 0 0 16,0 0-22-16,0 0-19 0,0 0-13 15,0 0-6-15,0 0-5 0,-25 37-2 16,21-6-1-16,4 3 0 0,-4 1 0 16,2 4 0-16,0 4 1 0,-3-1-1 15,1-2-1-15,2 1-19 0,2-6-14 16,-2-8-3-16,0-7-13 0,2-8-19 0,0-5-1 15,-2-6-26-15,2-1-12 16,-2-4-12-16,0-6-4 0,2-3 36 0,0-1 59 16,-2-4-19-16,0 2 48 15,2-2 62-15,0-1 55 0,0 1-1 16,0-4-16-16,0-3-18 0,-2-4-8 0,2 1-11 16,2 0-3-16,-2 3-19 0,2 5-8 15,-2 7-6-15,2 5-3 0,-2 4-7 16,0 4-6-16,0 0-6 0,0 0-3 15,4 2-1-15,2 3-1 0,5 3-1 16,1 4 1-16,0 5 1 0,5 1 0 16,-1 6 1-16,5 1 1 0,2 3-2 0,-5 3 1 15,5-2 1-15,-6 1-3 16,1-3 0-16,3 0 0 0,-6-4 1 0,3-6 0 16,-5-4-1-16,-3-3 0 0,0-4 0 15,-2 0 0-15,-3-4-1 0,-1-2 1 16,0 0 0-16,2-3 1 0,2-6 0 15,-1-10 2-15,-3-6 1 0,0-5 1 16,-2-8 2-16,-2-3-3 0,-2-6-3 0,0-1 0 16,0 0-1-1,0 5 0-15,0 9 1 0,-5 11 0 0,1 10-1 0,4 6 0 16,0 3 1-16,0 2-1 0,0 2 0 16,0 0-5-16,-2 9-14 0,2 6-20 15,0 8-30-15,-3 4-19 16,-1 2-3-16,0-2-90 0</inkml:trace>
  <inkml:trace contextRef="#ctx0" brushRef="#br0" timeOffset="4585.72">13271 14404 160 0,'0'0'306'0,"0"0"-220"16,6-64-16-16,-6 54-12 0,2 2 2 15,-2 3-10-15,0 3-12 16,0 1-11-16,0 1-4 0,0 0-10 0,0 4-3 16,0 3-7-16,4 4-1 0,-4 4 0 15,4 4 1-15,-1 5-1 0,-1 4 0 16,-2 3 0-16,2 4-2 0,0-1 1 16,2 2-1-16,2-1 0 0,0-5 0 0,0-1 0 15,5-2 0-15,3-7-1 16,-3-2 0-16,5-6-1 0,-1-2-1 0,5-4 1 15,-7-3 0-15,9 0 0 16,-9-3 2-16,5-3 0 0,-5-4 0 16,7-3 0-16,-7-3 1 0,1-4 1 0,-1-2-1 15,-3-5 3-15,5-5 3 0,-7-3 0 16,-2-6-2-16,0-1-3 0,-2 4-1 16,1 3 0-16,-5 6-1 0,0 7 1 15,0 3 0-15,-5 5 0 0,1 0 0 16,2 2 1-16,-2 6-2 0,-2 0 0 15,6 3 0-15,-6 0-3 0,-7 6-6 16,1 5-14-16,2 7-11 0,-9 4-21 16,4 3-35-16,-3-1-24 0,5-3-76 0,-1-8-183 15</inkml:trace>
  <inkml:trace contextRef="#ctx0" brushRef="#br0" timeOffset="4981.05">13875 14351 420 0,'0'0'143'0,"0"0"-61"0,0 0-18 0,0 0 2 16,0 0-15-16,0 0-17 0,0 0-9 15,0 0-7 1,0-12-3-16,0 12-3 0,0 0-5 0,-3 2-4 0,1 7-2 15,0 2 0 1,-4 6-1-16,0 7-1 0,0 4 1 0,2 3 0 0,-1 1 0 16,8 0-1-16,-3-1 1 0,4-1-1 0,4 0 0 15,2-4 1-15,-1-4 0 0,-1-2-2 16,4-4 2-16,-6-5-1 16,1-2 1-16,-5-1 0 0,4-2 0 15,2 0-1-15,5 1 1 0,-9-2-1 16,12 1 1-16,1-2-2 15,-5-4 2-15,5 0 0 0,-1-1 1 0,5-7-1 0,-9-1 1 16,5-5-1-16,-7 0 0 0,5 0-6 16,-3 1-11-16,-8-1-10 0,4 2-16 15,-3 1-18-15,3 2-16 0,-4 0-4 0,0 1-21 16,0-1-49-16,0 1-114 16</inkml:trace>
  <inkml:trace contextRef="#ctx0" brushRef="#br0" timeOffset="5372.53">14338 14371 597 0,'0'0'45'16,"0"0"-2"-16,0 0 9 0,0 0 1 15,0 0-17-15,0 0-12 0,0 0-8 0,0 0-2 16,0 0-3-16,0-45-6 15,0 45-2-15,0 1-3 0,0 5 0 16,0 2 0-16,0 4 0 0,0 5 0 16,2 3 0-16,-2 5 0 0,2 0 1 0,0-2-1 15,0 3 0-15,0 0 0 0,0-1 1 16,2-3-1-16,0 0 0 0,0-2 0 16,0-2 0-16,-4-2 0 0,5-3 0 15,-3-3 0-15,-2 0 0 0,4-4 0 16,0-3-1-16,0-1 0 0,4-2 1 15,-1 0 0 1,-3-2 0-16,4-3 0 0,6-1 0 0,-1-1 1 0,1 2 0 31,3-4-1-31,-5 2-1 0,5-1-1 16,-7 1-10-16,5-1-10 0,-7-1-17 16,-2-2-36-16,-4 2-25 0,-2-4-46 0,0 0-91 15</inkml:trace>
  <inkml:trace contextRef="#ctx0" brushRef="#br0" timeOffset="5703.16">14850 14194 407 0,'0'0'98'0,"0"0"-7"0,0 0-24 16,0 0-3-16,0 0-8 0,0 0-16 15,0 0-16-15,0 0-6 0,0-15-8 16,4 22-5-16,0 1 1 0,5 8 2 16,-3 3 3-16,8 4 2 0,1 7-1 15,3-3-1-15,-1 7-4 0,8 3-1 0,-9 3-3 16,3 3-2-16,-11-4 0 0,-4 0-1 15,-4-5-10-15,-10-5-22 16,-15-3-8-16,-6-5-16 0,-10-2-19 16,-17-5-26-16,-10-2-64 0,0-3-158 15</inkml:trace>
  <inkml:trace contextRef="#ctx0" brushRef="#br0" timeOffset="6931.49">10147 16184 368 0,'0'0'72'15,"0"0"-17"-15,0 0-2 0,0 0-1 16,0 0-17-16,0 0-6 0,0 0-9 16,-24-61-3-16,17 48-1 0,-1 3-4 15,2-2-3-15,-6 4 0 0,3 1 5 16,-1 0 4-16,4-2-4 0,-2 3-8 0,-3-1-4 15,3 0 0-15,0 0-1 0,-3-5 0 16,1-4-1-16,4-2 0 0,0-1-1 16,4-2 1-1,-3 2-1-15,5 1 0 0,7 1 0 0,-5 2 0 0,4 3 0 16,4 3-1-16,5 1 0 0,-7 2 1 16,6 0-1-16,1 3 2 0,1 1-2 15,3 2 1-15,-5 1-1 0,5 6 0 16,-7 5 1-16,-3 7-2 0,-3 3-10 15,-6 4-11-15,0 5 2 0,-12 0 5 16,-3 4 8-16,-6 0 6 0,1 1 3 0,-5 0 0 16,0-1 0-16,4-3 0 0,3-7 1 15,3-1 4 1,7-7 1-16,4-1 4 0,4-1-4 16,0-5-3-16,6-1-3 0,0-2 0 0,7-1-1 0,-1-2 1 15,3-2 1-15,1 1 1 0,1-3 1 16,1 0-1-16,3-6 0 0,0-2-1 15,1-1-1-15,3-5-14 0,4-2-28 16,0-7-42 0,-6-6-85-16,0 2-194 0</inkml:trace>
  <inkml:trace contextRef="#ctx0" brushRef="#br0" timeOffset="7373.61">10520 15956 572 0,'0'0'55'0,"0"0"1"0,-60 14 5 15,45-11-9-15,7 0-19 0,6-2-13 16,0 1-9-16,0 1-6 0,0 1-2 16,2 5-3-16,0 2-1 0,4 2 0 15,-2 4 0-15,6-2 0 0,2 1 1 16,5-1-1 0,1-1 0-16,1-2 1 0,8-3-2 0,-7-3 0 0,7-2 0 0,6-4 0 15,-2-2 1-15,2-4-4 0,0-4-7 16,0 0 1-16,-8-5-3 15,-2 1 0-15,-5-2-1 0,-6 2 7 0,-3-1 6 16,-7-1 1-16,0-2 1 0,-7-3 3 31,-1 1 0-31,-6-2-1 0,1 1 0 0,-7 4 2 0,5 6 1 0,-8 1 7 16,3 7 3-16,-1 3-6 0,-6 2-4 16,0 11-3-16,5 4-2 0,1 6 0 15,6 6-1-15,5 2 0 0,8 3 0 16,0-1-1-1,2 2 0-15,2 0 1 0,6-1 1 16,3-2 0-16,3-3-2 0,1-2 1 16,3-4 0-16,1-3 1 0,4-6-1 15,1-3 0-15,3-6-1 0,4-5-4 16,-4-3-19-16,12-12-9 0,-1-7-21 16,5-7 2-16,7-4-32 0,-1-7-40 15,5-4-58-15</inkml:trace>
  <inkml:trace contextRef="#ctx0" brushRef="#br0" timeOffset="7587.18">11262 15737 436 0,'0'0'69'0,"0"0"7"15,-62-16-13-15,51 17-2 0,3 0 3 16,4-1-18-16,4 0-20 0,0 1-6 0,0 2-8 16,0 5-5-16,8 8-7 15,-4 3 0-15,7 8 3 0,-1 5 1 16,2 4 1-16,-3 7-1 0,3 0-2 0,0 1-1 15,-7 3-1-15,1-2 0 16,-2-1-2-16,2-6-20 0,-2-2-23 16,2-8-25-16,-3-5-20 0,1-7 6 0,-4-6-52 15,0-4-66-15</inkml:trace>
  <inkml:trace contextRef="#ctx0" brushRef="#br0" timeOffset="7759.21">11156 16161 9 0,'0'0'422'15,"0"0"-348"-15,-60-48-1 0,46 40-17 16,3 5-5-16,5 3-3 0,4-1-13 16,2 1-14-16,0 0-15 0,2-1-6 15,9-2-3-15,3-4 1 0,11 0 1 16,6-4 1-16,10-3 0 0,1-2 1 0,7-3 1 16,1 2-2-16,6-1 0 0,-9 0 0 15,1 1-60-15,-5-2-38 0,-12 0-96 16</inkml:trace>
  <inkml:trace contextRef="#ctx0" brushRef="#br0" timeOffset="8100.13">11574 15894 459 0,'0'0'130'16,"0"0"-66"-16,0 0-6 16,0 0 1-16,0 0-17 0,0 0-15 0,0 0-8 0,0 0-9 15,0 0-1-15,-25 5-4 0,29 6-5 16,-2 4 0-16,2 5 3 15,5 5-1-15,-3 5-1 0,-2 0-1 0,4 3 0 16,-4-2 0-16,5-1 0 0,1-4-12 16,2-3-13-16,-1-4 6 0,5-6 7 15,-5-5 1-15,5-3 4 0,1-5 5 16,-1 0 1-16,1-5 1 0,1-7 1 16,-3-2 0-16,3-6 5 0,-3-1 6 15,-1-1-3-15,-1-1-2 0,-7-3-1 16,-6-5 1-16,0-1 4 0,0 0-7 0,-4 2-2 15,-2 8 1-15,-3 6-3 0,3 7 3 16,2 5-1-16,0 2-2 0,0 2 0 16,2 3-10-16,0 8-12 0,0 4-11 15,2 4-21-15,2 4-21 16,2 0-8-16,2-2-42 0,2-7-54 0</inkml:trace>
  <inkml:trace contextRef="#ctx0" brushRef="#br0" timeOffset="8493.52">12039 15992 400 0,'0'0'77'16,"0"0"-7"-16,0 0-15 15,-52-13-19-15,36 9-7 0,1-3-5 0,11 1-2 16,-6-4 5-16,6-1-6 0,-1-2-9 16,5-2-6-16,0 1 0 0,5-1-1 15,5 0-3-15,-2 2 1 0,5 0 0 0,3 4-1 16,1 1 3-16,-1 0 2 15,3 5 1-15,-3 2-1 0,-3 1-2 16,3 3-2-16,-9 4-2 0,1 3 0 16,0 4 0-16,0 1 0 0,-4 6 1 0,-4-1-2 15,0 4-2-15,-2-1-11 0,-6 1-4 16,-2 1 4-16,2-5 6 0,3 1 4 16,1-4 1-1,-4-2 2-15,6-1 0 0,0-3-1 0,2-1 0 0,0-2 0 16,2-3 1-16,0 1-1 15,4-3 1-15,-2-2 0 0,-2 2 1 0,3-3 5 0,1 0 2 32,4 0 1-32,2-4-1 0,-1 1-4 0,7-4-3 15,-3 1-1-15,8-6-1 0,-1 1-29 0,5-4-28 16,2-1-19-16,2-1-32 0,-4-3-37 16,2 3-63-16</inkml:trace>
  <inkml:trace contextRef="#ctx0" brushRef="#br0" timeOffset="9014.83">12370 15840 368 0,'0'0'66'0,"0"0"-21"0,0 0 16 0,0 0 2 15,0 0-17-15,0 0-13 0,0 0-7 16,0 0-1-16,-17-6-2 0,13 5-2 15,4-1-4-15,0 0-4 0,0 1-5 16,0-4-4-16,0 3-2 0,2 0-2 16,0 0 1-16,4 2-1 15,1-1 0-15,-1 1 1 0,2 0-1 0,-4 1 0 16,2 3 2-16,3 0-2 0,3 4 0 0,-4 3 1 16,-2 3-1-16,1 6 1 15,-3 1-1-15,-2 3 0 0,4 3-8 0,-6-2 1 16,0 1 1-16,-2-4-1 15,-2 0 2-15,2-3 0 0,0-7-1 16,0 1 0-16,2-4-3 0,0-2 0 0,0-1 5 31,0-4 2-31,0-1-1 0,0-1 2 0,0 0 1 16,0 0 0-16,0-5 2 0,0-2 8 0,0-3 8 0,2-6 3 16,0-1-7-1,6-9-5-15,-2-3-1 16,5-2-1-16,5-1-4 0,-3 3 2 15,9 4-1-15,-5 6-4 0,3 4 0 16,-3 5-1-16,0 5 1 0,-7 4-1 0,0 1 1 16,3 11 2-16,-7 0-2 0,2 7 1 15,-2 4 1-15,3 5 0 0,-7 6-2 16,-2 3 0-16,2 6-19 0,-2-2-32 16,0-2-17-16,0-4 2 0,0-6 9 15,0-7 5-15,2-4-11 0,-2-4-13 16,4-4-76-16</inkml:trace>
  <inkml:trace contextRef="#ctx0" brushRef="#br0" timeOffset="9978.56">13831 15910 410 0,'0'0'81'16,"0"0"3"-16,0 0-16 0,0 0-1 15,0 0-10-15,0 0-9 0,0 0-15 16,-23-67-14-16,3 46-11 0,-5 1-5 16,-2 1-2-16,-6 3-1 0,2 7-1 15,2 3 0-15,8 4 1 0,9 2-1 0,-5 0 0 16,5 1-1-16,2 7-1 16,-7 9-6-16,7 5-13 0,-11 4-2 0,9 4 5 15,-5 3 0-15,5-1 5 0,3 1 3 16,5-5 9-16,2-1 1 0,2-4 1 15,4-3 0-15,3-3-1 0,-1-4 0 16,4-1 0-16,3-4 0 0,-5-4 0 16,8-4 0-16,-3-2-1 15,3-3 2-15,1-5 0 0,10-7 0 16,-9-2 0-16,3-1 1 0,0-3 0 0,-9-2 0 16,5-4 1-16,-1-1 1 0,-6-3-1 15,5-2 6-15,-7 2 2 16,3 4 3-16,-1 8 1 0,-2 6-11 0,-4 8 0 15,-4 5 3-15,0 2 9 0,0 2-2 0,0 8-11 16,0 4-2-16,-2 8-3 0,-2 6 3 16,0 3 0-16,2 3-2 0,-2-4-4 15,4 0 0-15,4-1 5 0,0-3 0 16,4-1 0-16,-4-4-1 0,9-3 1 16,1-5 1-16,-3-2-1 0,5-5 0 0,-1-5 0 15,5-2 0-15,-1-5 1 0,2-8 0 16,-1-5 2-16,-3-2 4 0,1-4 0 15,-7-3 1-15,5-8-1 0,-3-4 1 16,-3-7-1-16,4 0-4 0,-1 0 3 16,-3-3 2-16,5 6 0 15,-7 2-3-15,-2 9 0 16,-2 9 1-16,-2 9 1 0,-2 5 0 0,0 4 6 16,0 2-1-16,0 3-1 0,-2-1-3 15,0 2-5-15,0 5-2 0,-4 3-4 0,6 9 0 0,-8 5-8 16,-1 4 1-16,1 2 5 0,4 1 2 15,0 0 2 1,4 2 1-16,0 3 1 0,0 2 0 0,0-1 0 16,0 3 0-16,4-2-1 0,2-4-1 15,5-1-5-15,-3-5-3 0,-4-4 1 0,6-5-1 16,1-6-1-16,1-5 2 0,-2-6 2 16,5 0 6-16,-3-9 1 0,9-5 1 15,-7-4-1-15,7-5 1 0,-6-5-1 16,3-4 6-16,-3-6 5 15,5-4 0-15,-5-3 2 0,5-4-4 0,-5-1 0 0,1 0-4 16,-7 2 3-16,1 6 0 0,0 5-3 16,-6 12 0-16,-4 5-1 0,0 8 1 15,-2 2 5 1,-4 3 0-16,0 2-4 0,2 2-3 0,0 2-1 0,0 1-2 0,2 1-1 31,-3 8-1-31,-7 7-9 0,0 5-3 0,3 7 1 16,-5 3 5-16,1 2 4 0,5 2 2 15,-2 0 2-15,6 0-1 0,2-1 1 0,2 0-1 0,0-4-9 16,10-2-3 0,0 0-17-16,-1-4 3 0,5-2-16 0,3-2-15 0,5-5-7 15,-3-2-17-15,8-7-30 0,2-3-18 16,2-3-70-16</inkml:trace>
  <inkml:trace contextRef="#ctx0" brushRef="#br0" timeOffset="10388.02">14737 15773 412 0,'0'0'106'0,"0"0"-23"16,0 0-23-16,0 0 5 0,-7-58-9 0,3 49-21 15,-4 0-16-15,2 0 1 0,-3 1 0 16,7 3-7 0,-6 3-5-16,0-1-2 0,2 3-3 0,-3 0-3 0,7 5 0 15,-6 3-2-15,-4 3 1 0,1 3 0 16,1 5-1-16,-7 2-5 0,7 2 0 15,-4-3 4-15,1 4-3 0,5-1-3 16,0 1-7-16,1 1 2 0,5-4 1 16,2 0 1-16,0 0 2 15,9-3 2-15,-1 0 0 0,0-4-5 16,5-2 7-16,1-1 3 0,-2-5 2 0,7-1 1 0,-4-4 0 16,5-1 1-16,-3-4 0 0,3-4 2 15,3-5 7-15,-10-2 4 0,7-3-1 16,-9 2 0-16,-5-5-3 0,0-1 6 15,0-5-1-15,-6-2-3 0,0 3-5 32,-4-2-3-32,-4 6-1 0,0 3-1 15,-1 4-1-15,-7 5 1 0,3 1-2 16,-3 3-9-16,3 3-10 0,1 2-9 16,-3 1-9-16,5 3-21 0,-4 4-16 15,3 5-14-15,3-2-47 0,2-3-87 0</inkml:trace>
  <inkml:trace contextRef="#ctx0" brushRef="#br0" timeOffset="10720.1">15115 15748 380 0,'0'0'86'0,"0"0"13"0,0 0-27 0,0 0-14 15,0 0-10-15,0 0-16 0,51-57-4 16,-48 43-3-16,-3 1 0 0,-3 0-5 15,-3-3-7-15,-2 4-5 0,-4 3-3 16,3 1 0-16,1 3 2 0,-4 1-3 16,3 2-2-16,1 2-1 0,-6 0-1 15,1 7-1-15,3 1-1 0,-7 5 0 16,3 7-2-16,-7 3-5 0,7 5 0 16,-5-1 1-16,9 0 0 0,2-1 3 15,-1 0 1-15,7-2-2 0,2-1 1 0,4 0-2 16,7 0-1-16,-3-3 3 15,4 2-1-15,7-3-5 0,-3 0-5 0,7 0-11 16,2-5 7-16,6-1-4 0,-2-6-7 16,6-4-1-16,2-5-9 0,3-8-23 15,1-5-28-15,2-4-53 0,-1-1-140 16</inkml:trace>
  <inkml:trace contextRef="#ctx0" brushRef="#br0" timeOffset="11428.03">15754 15651 384 0,'0'0'75'0,"0"0"-19"0,0 0-3 0,0 0 1 15,0 0-16-15,0 0-8 0,0 0 1 16,0 0 0-16,0 0-1 0,-27-23-8 16,23 22-6-16,-3-1-5 0,1 0-2 15,0-1-4-15,0-1-3 0,0 3-1 16,-5 0-1-16,-1 1 0 0,4 1 0 15,-5 2 0-15,-3 1-3 0,5 2-7 16,-9 3 1-16,9 2-2 0,-7-1 0 16,7 4 2-16,-1 1 7 0,-1 0 2 15,7 3 0-15,4-2-1 0,-2 0 1 16,4 2-3-16,0-1-5 0,0-2-2 16,2 1-1-16,2-1-2 0,5-1 1 15,3-5-7-15,-2 0 12 0,-1-3 3 0,7-2 2 16,-4 1 0-16,5-5 2 0,0-2 0 15,3-4 0-15,-1-4 0 0,4-2 1 16,-7-2 11-16,1-3 5 0,-3-1 0 16,1-3 2-16,-5-1 6 0,4-2-6 15,-1-2-2-15,-3 4-6 0,0 3-4 16,-1 6-1-16,-5 9 0 16,-4 2-4-16,0 2 1 0,0 0 1 0,0 7-1 15,-4 8-3-15,-5 9-2 0,-5 9 2 0,4 3 0 16,-3 4 0-16,3-3-5 15,8-4-10-15,2-3 0 0,0-4 2 0,10-3 6 16,5-3 5-16,-1-7-3 16,9 2 1-16,-7-8 4 0,7-2 0 0,4-4 0 15,-6-2 1-15,-3-9 1 0,3-1 3 16,-7-7 6-16,7-5-3 0,-8-6 2 16,5-5-1-16,-5-5-6 0,5-4-1 15,-3-1 1-15,-1-5-1 0,1 1 1 16,-1-1-2-16,-2 0 10 0,-5 6-5 15,-3 7 1-15,-2 8 0 0,-2 8-2 16,0 8 0-16,-4 5 6 0,0 4 1 16,-5 3-7-16,-1 3-5 0,-2 10-1 0,-3 10-5 15,-6 9-8-15,-5 9 3 0,-1 2 6 16,8-1 3-16,0-1-2 0,11-1-1 16,2 0 1-16,6-2-5 0,2-2-3 15,8 0 5-15,9-2-1 0,0-6-4 16,3-4-2-16,1-5-7 0,-2-6-13 15,1-4-15-15,-7-9-9 0,4 0-33 16,-13-6-66-16,2-7-180 0</inkml:trace>
  <inkml:trace contextRef="#ctx0" brushRef="#br0" timeOffset="11616.7">15809 15645 595 0,'0'0'66'0,"0"0"-8"15,0 0-31-15,0 0-22 0,0 0-2 16,0 0 8-16,62 9 8 0,-31-3 7 16,4 0-4-16,11-2-8 0,4 2-6 0,10-3-4 15,6-3-4-15,2 0-6 16,2-10-30-16,-2-3-63 16,-1-2-82-16,-12-1-229 0</inkml:trace>
  <inkml:trace contextRef="#ctx0" brushRef="#br0" timeOffset="12025.8">16293 15669 667 0,'0'0'50'0,"0"0"-15"16,0 0-19-16,0 0-14 16,0 0-1-16,0 0 2 0,21 57 0 15,-11-42 6-15,2 2 11 0,7-1-7 16,-7 0-5-16,5 0-5 0,-3-1-2 15,7-2-1-15,-2-4 0 0,3-2 0 16,1-3-1-16,4-4-4 0,0-2-3 16,6-7 5-16,4-3 1 0,0-3 2 0,1-3 1 15,-1 0 0-15,-2-3 1 0,-4-1-2 16,-14 0-5-16,-1-3 1 0,-8-1 4 16,-4-1 2-16,-4 2 2 0,-2 1-2 15,-6 2 1-15,-6 4 2 0,-5 4 3 16,-6 2 4-16,-4 8-4 15,-8 4-7-15,-4 4 0 0,-7 11-1 0,-1 2-1 16,-1 6 1-16,2 4-1 0,5 2-1 16,6 1-3-16,6-1 1 0,8 2 2 0,11-3 0 15,1 0-1-15,7 1 3 0,4-1-2 16,6-1 0-16,9-2-2 0,-3-2 1 16,11-4 0-16,4-4 0 0,4-3 0 15,4-3-2-15,6-9-8 0,7 0-15 16,8 0-26-16,4-8-31 0,2-3-75 15,-11-4-184-15</inkml:trace>
  <inkml:trace contextRef="#ctx0" brushRef="#br0" timeOffset="12230.63">16857 15948 639 0,'0'0'107'0,"-60"24"-46"16,54-20-16-16,2-1-15 0,4 3-21 15,0 0-9-15,6 0 0 0,7 0 0 16,1 0 1-16,11-1 5 0,4-2-3 16,10-3 3-16,9 0-2 0,10-8-4 15,8-3 0-15,6 1-2 0,-2-3-24 16,-1-1-35-16,-3-3-66 16,-8 0-64-16,-11 0-237 0</inkml:trace>
  <inkml:trace contextRef="#ctx0" brushRef="#br0" timeOffset="12797.96">17482 15680 73 0,'0'0'384'15,"0"0"-315"-15,-2-57-1 16,-3 47-21-16,3 0-5 0,-4 2-3 15,4 4-10-15,-2 1-7 0,2 1 3 16,0-1-6-16,2 2-7 0,0 1-3 0,0 0-2 16,0 0-4-16,2 0-2 0,6 0-1 15,5 3 0-15,-5 2 3 0,8 2 0 16,-5 3 2-16,5-1 1 0,-1 2 0 16,-3 1-1-16,5 3-2 0,-7 1-1 15,-2 3-1-15,3 2-1 0,-7-1 1 0,0 1-1 16,-4 2-2-16,0-1-7 15,-2 1-3-15,-4-2-3 0,-1-2-6 16,-1-4 11-16,4-3 2 0,-2-3 0 16,2-1 2-16,2-2 0 0,-5-2 3 0,7-2 3 15,-2-2 1-15,-4 0 1 0,4 0 3 16,0-3-1-16,0-5-2 0,-2-1 7 16,4 0 1-16,0-5 4 0,0-2-1 15,6-4 3-15,4-4-4 0,5-2-4 16,-1-4 0-16,7 1-3 0,4 0-1 15,-5 3-1-15,1 5-2 0,-2 4-1 16,-7 8 0-16,-4 3 0 0,-4 3 0 16,7 1 1-16,-1 1-1 0,-2 1-1 15,3 0 0-15,-1 3 0 0,-2 3 1 16,1 2-1-16,3 3 0 0,-4 1 1 16,-4 3 0-16,1 2 0 0,-3 2-1 0,-2 0-1 15,0 2-1-15,-2-1-14 0,-5 0-8 16,5 1-1-16,2-3-12 0,0-4-21 15,0-2-7-15,2-2-6 0,11-3-35 16,3-3 9-16,-1-3-90 0</inkml:trace>
  <inkml:trace contextRef="#ctx0" brushRef="#br0" timeOffset="13207.01">18189 15557 614 0,'0'0'88'15,"0"0"-10"-15,0 0-29 0,0 0-16 16,0 0-17-16,0 0-11 0,-52-36-5 16,46 46 0-16,-5 2-2 0,1 7 1 15,2-2 1-15,-5 5 0 0,1-1 0 16,4 4-1-16,-5 0-1 0,5 3-3 16,0 1-3-16,6 0-3 0,0-1-1 15,2-1 3-15,2-2-3 0,4-2-1 16,2-5 0-16,9-2 1 0,-5 1 1 15,3-5-4-15,-1-1 0 0,3-3 5 16,-3-4 5-16,1-3 3 0,5-1 2 16,-1-5 0-16,-1-7 5 0,3-6 15 0,-2-2 8 15,-1-8-7-15,-3 0-5 0,1-4-3 16,-5-2-6-16,-5-1-2 0,2-1-2 16,-6 2 1-16,-2 3 0 0,0 5-4 15,-4 5 3-15,-4 5 0 0,-3 3-1 16,1 2-2-16,-9 1-3 0,1 6-10 15,-7 4-10-15,-4 0-10 0,-2 13-7 16,0 1-16-16,-2 3 2 0,6 2-41 16,6-3-46-16,5-4-124 0</inkml:trace>
  <inkml:trace contextRef="#ctx0" brushRef="#br0" timeOffset="13898.37">18637 15501 43 0,'0'0'536'16,"8"-51"-454"-16,-6 38 5 16,1 3-18-16,-3 3-25 0,2 3-17 0,-2 3-16 15,4 0-8-15,-4 1 0 0,2 1 0 16,0 6-3-16,2 7 0 0,-2 4 0 16,0 6 2-16,2 4 3 0,-2 3-4 15,0 2 0-15,-2-1 1 0,3 3-1 16,-3-2-1-16,-3 1 0 0,-1-1-1 0,0-4-2 15,0-1-1-15,0-2 0 0,0-6 2 16,0-1 0-16,4-8 0 0,0-2 0 16,0-2-4-16,6-6 1 0,-2 2 0 15,0-3 4-15,0 0-1 0,5-7 0 16,-3-3-1-16,6-7 3 0,-6 1 0 16,5-8-1-16,-7-3 1 0,4-4 0 15,-4-1 0-15,-4 1 0 16,0 2-1-16,-2 7 1 0,-8 3 0 0,2 5 0 15,-5 5 2-15,-5 2-2 0,-1 7-2 0,-2 0-3 16,-4 7 0-16,3 7 0 0,-5-1-3 16,0 6 2-16,2 2 2 0,4-2 2 15,1 3 2-15,5-3 0 16,3 1 0-16,4-1 0 0,6 0 0 0,0-1-2 16,2-1 0-16,6-2-2 0,6-1 2 15,7-3 2-15,8-1-1 0,4-4 1 16,8-3 1-16,0-3 0 0,11 0 0 15,-3-6 0-15,1-4-1 0,-1-1-3 16,-7-3-1-16,-5-8 1 0,-6 0 1 16,0-2 2-16,-7 0 3 0,-1-2 7 15,0-3 3-15,-5-1 1 0,1-1 0 0,-9 2-2 16,2 3-1-16,-7 5 0 0,1 5 2 16,-4 3-3-16,0 4-2 0,-4 3 1 15,-1 3 0-15,-3 2-5 0,2 1-4 16,-9 0 0-16,3 5-4 0,-2 5 1 15,-7 5 1-15,0 2 2 0,3 0 1 16,-5 5-1-16,0 0 0 16,5 3 0-16,-1 0 1 0,2 1 0 0,1-2-1 15,6 0-2-15,5 1 2 0,3-1-2 16,2-2-4-16,4-2 1 0,7 1-1 16,9-5-2-16,-1 0-4 0,12-4-1 0,10-2-4 15,3-4-14-15,3-7-22 0,5-4-56 16,-4-13-51-16,-7-1-268 0</inkml:trace>
  <inkml:trace contextRef="#ctx0" brushRef="#br0" timeOffset="14718.32">20018 15281 396 0,'0'0'139'15,"0"0"-93"-15,0 0-2 16,0 0 8-16,0 0 0 0,0 0-14 0,-39-43-10 16,35 43-3-16,4 0-4 15,-2 0-6-15,-3 5-7 0,-1 7-7 16,0 8 3-16,-2 9-2 0,-7 6 0 0,5 8-1 16,-5-1 0-16,-1 4 2 0,6-1-1 15,-5 2 0-15,5 1 0 0,1-1 0 16,3 0 1-16,2 3-1 0,2-2-1 15,4 2-1-15,8-1 0 0,5-3-3 16,12 0 2-16,6-8-1 0,2-3 0 16,6-9-6-16,7-5-9 0,2-7-4 0,7-8-10 15,5-6-25-15,3-13-34 16,-10-8-105-16</inkml:trace>
  <inkml:trace contextRef="#ctx0" brushRef="#br0" timeOffset="17726.45">20539 15425 228 0,'0'0'51'0,"0"0"-16"0,0 0 8 15,0 0 2-15,0 0-9 0,8-51 1 16,-8 48-3-16,2 1-4 0,-2 2-1 15,0 0-3 1,0 0-5-16,0 0 1 0,0 0-4 0,0 0-2 0,2 1-2 0,0 6-4 16,3 7-1-16,3 8 2 0,0 4 4 15,2 2-2-15,-1 3-3 0,3 1-4 16,0 0-4 0,1 0 0-16,-1 2-1 0,1-1-1 0,3-3 0 0,-1-2 2 15,3-5 0-15,-3-3 0 16,5-3-1-16,-5-6-1 0,1-4 1 0,-1-2 0 15,-5-6 0-15,1 1 1 0,-1-8 3 0,-4-2 0 16,7-4 7-16,-1-3 2 16,-2-1-3-16,5-5-4 0,-5-2-2 15,0-2-1 1,-1-4-1-16,-1-3 2 0,-4-2-2 16,-4 2-1-16,0 3-1 0,0 5 0 15,-4 5 0-15,-2 5 2 0,0 6-2 0,-1 4 1 16,1 0 0-16,-2 3 0 0,0 2-2 15,-3 1 0-15,3 1-1 0,0 3-3 0,-1 7 0 0,3 2-12 16,0 1-9-16,2 4-11 16,2 1-10-16,2-2-15 0,0 1-3 15,2-2-27-15,4-3-1 16,2-1-9-16,7-4-23 0,-5-1-34 0</inkml:trace>
  <inkml:trace contextRef="#ctx0" brushRef="#br0" timeOffset="18470.93">21236 15551 253 0,'0'0'73'0,"0"0"16"0,0 0-9 0,0 0-17 15,0 0-15-15,0-58-17 16,0 46-5-16,0 0-3 0,-5 0 0 16,1 1-2-16,2 2-1 0,-4 4-1 0,4 0-6 15,0 2-3-15,-2 2-6 16,-2 2 1-16,-3-1-3 0,-1 3 0 15,4 4-1-15,-9 5-1 0,1 4 0 0,1 3-4 16,-3 1 0-16,3 2 0 0,1 1 0 16,2 0 0-16,6-4-1 0,1 1-2 15,3-6-1-15,0 1-3 0,7-4-1 16,3-3 4-16,2-1 2 0,5-3 4 16,2-3-1-16,-3-1 3 0,3-2 0 0,3-6 0 15,-5-2 0-15,2-1 2 16,-3-4-2-16,3 0 0 0,-5-5 1 0,3-2 0 15,-5-3 2-15,1 0-1 0,-5 3-1 16,-2 3 0-16,-4 6 0 0,0-2 2 16,-2 7 6-16,0 3 3 15,0 2-1-15,0 3 0 0,0 0 1 0,0 0-8 16,0 7-3-16,-2 8-1 0,2 4 0 0,-2 7-1 16,2 1 1-16,0 0-1 15,0-3 1-15,2-2 0 0,4-3 0 0,0-5 0 16,5-1 0-16,-5-6-1 15,2 0-2-15,7-3 3 0,-1-1-1 0,3-3 1 16,1-2 0-16,7-7 0 0,-2-4 0 16,0-2 1-16,4-5 0 0,-3-3 0 15,-3-1 1-15,-2-3 1 0,-7-3 0 16,0-2 2-16,-7-1 1 0,-3-4 0 16,-2-2-1-16,-2-6-1 0,-9-2-3 15,-1-1 0-15,-1 3 1 0,-1 6-1 0,2 6 0 16,3 10-1-16,1 9 1 0,2 7 10 15,2 3 8-15,2 4-4 0,0 0-8 16,-5 11-3-16,3 6-4 0,-6 11 0 16,2 5-1-16,-1 7 1 0,3 1 0 15,0-3 0-15,4 6 0 16,2 3 0-16,0 0 0 0,0 4 0 16,4-4 3-16,2 2-1 0,7-4-1 15,1-4-1-15,1-5 0 0,1-8 0 0,1-5 0 16,-5-6 0-16,0-5 0 0,-3-4 0 15,-3-5 0-15,0-2 0 0,-4-1 0 16,2 0-3-16,0-7-6 0,-4-2-8 0,0-2-10 16,0-2-11-16,2-3-21 0,1 0-5 15,-1-1-15-15,2-3-36 0,0 1-49 16,0 1-46-16</inkml:trace>
  <inkml:trace contextRef="#ctx0" brushRef="#br0" timeOffset="18916.7">21934 15215 233 0,'0'0'45'0,"0"0"-14"16,0 0 1-16,0 0 15 15,0 0-11-15,0 0-9 0,0 0-9 16,-33-27 0-16,31 27 9 0,-4-1 2 0,4 1 0 16,0-1 3-16,0-2 2 0,2 2-4 15,-2 0 5-15,2-1 2 0,0 2-6 16,0-1-6-16,0 0-8 0,0 0-3 15,0 0-3-15,4 0-1 0,0 0-4 16,2 1-1-16,4 1-1 0,1 4 1 16,5 7 2-16,1 4 1 0,1 4 0 15,-1 5-4-15,-3 5 1 0,-1 4-2 16,-3 1 0-16,-4 5-1 0,-6 1 0 16,-8-1 0-1,-6 3-1-15,-5-2 0 0,-4 0-1 0,-4-2-3 0,-2-5-13 0,3-2-15 16,1-5-16-1,0-4-41-15,4-7-23 0,7-7-101 16</inkml:trace>
  <inkml:trace contextRef="#ctx0" brushRef="#br0" timeOffset="19184.09">22263 15520 330 0,'0'0'99'0,"0"0"-27"16,0 0 8-16,0 0-11 0,0 0-14 15,0 0-5-15,0 0-6 0,0 0-11 16,0 0-3-16,6 29-4 0,-6-16-8 0,-4 2-5 31,2 3-4-31,-6 1-3 0,-3 1-4 0,5-3 0 0,-2 2 0 16,-5-4-2-16,1-2-1 0,4 1-18 15,-11-4-27 1,5-2-39-16,-7-2-56 0,9-4-92 0</inkml:trace>
  <inkml:trace contextRef="#ctx0" brushRef="#br0" timeOffset="19393.89">22352 15323 348 0,'0'0'183'0,"0"0"-83"16,0 0-40-16,0 0 12 0,0 0-32 0,0 0-22 16,0 0-9-16,0 0-4 0,0 0-2 15,-11-12-1-15,7 20 0 0,-2 2-1 16,-2 3 1-16,-3-3-1 0,3 4 0 16,0-3-1-16,2-3-5 0,2-1-21 15,-1-5-19-15,1-2-41 0,-2-3-35 16,2-8-98-16</inkml:trace>
  <inkml:trace contextRef="#ctx0" brushRef="#br0" timeOffset="53451.71">13748 7520 358 0,'0'0'53'0,"0"0"-18"0,0 0 23 16,0 0-3-16,0 0-15 0,0 0-20 15,0 0-6-15,0 0-4 0,9-6-2 16,-3 13 1-16,0 3 0 0,0 5 0 16,-2 3-1-16,5 5-1 0,-1 5 0 15,-4 3-4-15,0 1 0 0,0 0 0 16,-4-3-2-16,4-2 0 0,1-2 0 15,-1-5 0-15,0-5-1 0,0-5 0 16,-2-1-2-16,-2-4-30 0,0-1-16 16,0-4-36-16,-6-3-34 0,0-9-70 15</inkml:trace>
  <inkml:trace contextRef="#ctx0" brushRef="#br0" timeOffset="53599.52">13846 7209 452 0,'0'0'96'16,"0"0"-82"-16,0 0 3 0,39-51 19 16,-35 51-20-16,2 0-14 0,-4 0-1 15,2 0-1-15,3 4 0 0,-7 5-2 16,6 3-16-16,2 4-64 0,0 0-60 16,-4-1-93-16</inkml:trace>
  <inkml:trace contextRef="#ctx0" brushRef="#br0" timeOffset="54380.71">14013 7620 337 0,'0'0'62'0,"0"0"-8"0,0 0 7 16,0 0 12-16,0 0-22 0,27-57-15 15,-19 36-5-15,5-1-4 0,-3 3-3 16,-6 4-7-16,2 4 0 0,0 3-5 15,5 1-4-15,-3 2-3 0,-2 2-3 16,5 3-1-16,5 0-1 0,-6 9-1 0,9 5 0 16,-4 6 1-16,3 6 0 0,-5 3 0 15,7 7-1-15,-12 2-2 0,5-1-8 16,-3 3-18-16,-4-8 5 0,-1-5-1 16,-1-7 7-16,-2-8 14 0,-2-5 3 15,0-4 1-15,2-3 1 0,-2 0 0 16,0-4 3-16,-2-1 5 0,-2-5-3 15,-1-2 7-15,3-2-1 0,2-5-5 16,0-4 0-16,0-2 2 0,7-6-3 0,3-3-4 16,2 0 3-16,1-2-3 15,5 5-1-15,-5 8 3 0,1 8-4 16,-1 9-2-16,-9 5 2 0,6 3-1 0,7 5 1 16,-1 6-2-16,3 7 1 0,-3 2-1 15,3 6 2-15,-5-2 0 16,3 2 0-16,-7-4-1 0,5-1 1 0,-7-3-1 15,-2-4 1-15,0-1 0 0,3-5 0 16,-1-1 0-16,-4-1 0 0,0-4 1 16,4-4-1-16,1 0 0 0,-1 0 0 15,0-7 1-15,5-5-1 0,3-4 1 16,-1-5 0-16,3-6 0 0,3-5 0 16,0-5 0-16,3-3-1 0,-7-1 3 0,2 1-2 15,-5 4-1-15,-2 8 0 16,-5 6-1-16,-3 12 1 0,-4 4 1 0,0 5 1 15,-2 1 4-15,0 0 4 0,0 0-5 16,-5 3-5-16,-9 6-1 0,1 8-3 16,-1 0 3-16,3 3-1 0,7-1 2 15,2-2-1-15,2 0-1 16,2-2 0-16,6-1 2 0,0-1-1 0,1-2 0 16,1 1 1-16,4-2-1 0,-1 1 1 15,5 1-1-15,1 0 1 0,8 3 1 16,-1-1-1-16,-1-1 0 0,4 1 6 0,-2-2 7 15,-9-1-3-15,1 1-1 0,-11-3-3 16,-2 3-3-16,-4 1-2 0,0 4 0 16,-6 0 0-16,-11 5 1 0,1-2 0 15,-11-1-2-15,0-4-2 0,2 1-17 16,1-6-10-16,-3 0-21 0,8-6-16 16,7-2 4-16,10 0 1 0,2-1-35 15,8-1-34-15,6-6-107 0</inkml:trace>
  <inkml:trace contextRef="#ctx0" brushRef="#br0" timeOffset="55324.21">15427 7521 449 0,'0'0'46'0,"0"0"1"0,0 0 5 16,0 0 0-16,0 0-16 0,0 0-20 15,0 0 3-15,-56 17 2 16,48-12-9-16,-5 1-3 0,-1 3-6 0,8-2-1 15,-7-1 0-15,5 1-2 0,0 1 0 16,4 3-1-16,0-1 0 0,1 2 1 16,1-2-2-16,2-1 1 0,0 0 0 15,7-3 0-15,1-1 1 0,10-2 0 0,-1-3 0 16,8 0 0-16,0-4 0 16,-7-6 1-16,5-1 0 0,-2-3 0 15,-7-3 1-15,-1-1 0 0,-1-2-1 0,-6-1 1 16,-6-1 0-16,0 2 1 15,-12-2-1-15,-1 4-1 0,1 4 0 16,-5 3-1-16,5 5 0 0,-7 6 0 0,5 0-1 16,-5 14 0-16,3 4-2 15,-5 7 1-15,9 5-1 16,-3-1 3-16,5 3-2 0,6 0 1 0,2-1-1 0,2-2 0 16,0-3 2-16,2 0-1 0,6-4 0 15,4 1 1-15,1-5 0 0,5 1 0 16,1-3 0-16,8-6 0 0,-2-1 0 15,4-6 0-15,0-3 0 0,2-3 0 16,2-10 1-16,-2-2 0 0,2-6 1 16,-2-2 0-16,-2-2 0 0,-2-2-1 15,-7-2 1-15,-5-2-2 0,-5-3 2 0,-2-1 1 16,-8-2-2-16,0 0 1 0,-6 5 0 16,-4 3-2-16,4 7-1 0,-5 5-1 15,1 5 2-15,2 2 0 0,6 5-1 16,-3 0 1-16,3 4 0 15,2 1 0-15,0 0-3 16,0 1-3-16,7 5 0 0,-5 2 4 0,4-2 2 0,2 1 0 16,7-2-2-16,-1 1 2 15,9 1 2-15,4 1-2 0,2 2 0 0,2 5 4 16,-5 2 5-16,-3 4-4 0,-8 2-2 0,-9 4-2 16,-6-1 0-16,0 4-1 0,-13 0 0 15,1 0 0 1,2-3 0-16,-5-1 0 0,7-4 0 0,6-4 0 0,-2-2 0 15,4-2 0-15,0-1-1 16,4-3 1-16,2-3 0 0,2 0 0 0,5-5 0 16,-5-3 0-16,7-1 1 0,1-7 1 15,1-2-1-15,3-7 1 0,3-1 1 16,-4-7-1-16,3-3-1 0,3-2-1 16,-8-1-9-16,5 0-10 0,-11-1 1 15,3 2 4-15,-5 1 4 16,-7 0 9-16,-2 4 1 0,0 1 0 0,0 6 0 0,-2 2 5 15,-3 1 9-15,1 5 6 16,-4 2 0-16,4 2 0 16,-2 2 1-16,4 3-2 0,0 0-2 0,2 2-4 0,0 0-8 15,0 3-5 1,0 7-2-16,2 5-2 0,0 8 3 0,2 0 0 0,2 4 1 16,6 1 1-16,-5 3 0 0,3 1-1 15,2-3 1-15,-3 4 0 0,-1 1-1 16,4 2-1-16,-3-1 1 0,-3-3 0 0,-2-1 0 15,0-5-13-15,-2-5-41 16,-2-5-24-16,2-5-35 16,-6-5-79-16,0-5-201 0</inkml:trace>
  <inkml:trace contextRef="#ctx0" brushRef="#br0" timeOffset="55496.37">16047 7615 88 0,'0'0'522'0,"0"0"-484"15,0 0-6-15,0 0 9 0,0 0-9 16,0 0-6-16,0 0-2 0,48-13-1 16,-36 15-13-16,5 0-7 0,-1 1-2 15,7 1 1 1,6-4-2-16,4-1 0 0,4-5-1 0,2-4-36 0,5-6-57 0,-5-10-65 16,-6-2-224-16</inkml:trace>
  <inkml:trace contextRef="#ctx0" brushRef="#br0" timeOffset="56003.18">17304 7234 414 0,'0'0'59'15,"0"0"-2"-15,0 0 8 0,0 0-12 16,0 0-14-16,0 0-4 0,0 0 2 16,0 0-1-16,0 0-10 0,4-23-11 15,-12 23-6-15,-5 2-5 0,1 5-3 0,-13 5-1 16,0 6-1-16,3 4 1 15,1 2 0-15,6 5-1 0,-1 3 0 16,6 4 0-16,-1 1 0 0,7 3 1 16,4-2-1-16,10-1 1 0,5 2-1 15,6 1 0-15,8-1-2 0,6 0 0 0,10-3-8 16,3 1-16-16,5-5-11 0,7-1-17 16,0-5-7-16,-4-4-28 0,2-3-34 15,-10-7-78-15</inkml:trace>
  <inkml:trace contextRef="#ctx0" brushRef="#br0" timeOffset="57372.41">17895 7407 268 0,'0'0'45'16,"0"0"17"-16,0 0 6 0,0 0-11 0,0 0-19 16,15-24-11-16,-5 19 0 0,6 1 1 15,-1 0-5-15,1 2-6 0,1 1-1 16,4 2-4-1,-7 7-4-15,7 2-1 0,1 5-1 0,-3 6-2 0,2 4-2 16,-5 5 1-16,1 3-2 16,-7 2 1-16,-4 0-1 0,-1-3 1 0,-5-1-2 15,4-5 0-15,-4-7 2 16,0-4-2-16,0-7 1 0,-4-3 0 0,4-3 0 16,0-1 0-16,0 0 1 0,-3-1 3 0,1 0 12 15,0-7 26-15,-4-2-20 0,2-5-10 16,0-4 1-16,4-4-3 0,0-3-3 15,0-5-5-15,4-3-1 0,6-4-1 16,7-2-1-16,-1 4 1 0,5-1-1 16,-6 6-2-16,5 5 0 15,3 6 0-15,0 3-17 0,-1 4-7 0,7 5-24 16,0 5-24 0,0 2-23-16,-4 5-63 0,-2 2-110 0</inkml:trace>
  <inkml:trace contextRef="#ctx0" brushRef="#br0" timeOffset="57750.18">18633 7539 465 0,'0'0'35'16,"0"0"2"-16,0 0 9 0,0 0 7 16,0 0-13-16,0 0-10 0,-6-56 4 15,4 50-5-15,0 1-5 0,-5 1-6 0,7 1-4 16,-2 2-2-16,-2 1-5 0,0 0-1 15,-2 0-4-15,-9 3-2 0,3 5-2 16,0 6 1-16,-3-2 0 0,3 2 1 16,4 0-1-16,-1 0 1 0,3 2-1 15,2-3-1-15,2 3 0 0,2 0 0 16,0-1-3-16,2 0 0 0,6 1 0 16,-4-4-3-16,9-1 6 0,-5-3 0 0,2-4 2 15,7-4 0-15,-3 0 0 16,3-6 1-16,-3-5 0 0,5-1 1 0,-5-4-1 15,3 0 1-15,-7-2-1 16,1-3 0-16,-1-1 2 0,-4-4-2 16,-4 0 0-16,-2 1 0 0,0 6-1 0,-6 3 0 15,-6 5-1-15,1 3 1 0,1 4-10 16,-5 4-17-16,1 5-20 0,-5 5-12 16,5 5-15-16,-3 0-12 0,7 2-34 15,2-3-73-15</inkml:trace>
  <inkml:trace contextRef="#ctx0" brushRef="#br0" timeOffset="58128.05">18889 7458 388 0,'0'0'54'0,"0"0"22"0,0 0 10 15,0 0-27-15,0 0-16 0,0 0-8 16,0 0-8-16,0 0-11 0,0-23-6 15,0 23-6-15,0 4-1 0,-6-1-1 16,4 4-1-16,-6 2 1 0,0 3 0 16,-7 1 0-16,3-1 0 0,3 3-1 0,-3-1 0 15,6 2 0-15,0 1-1 16,1 1-1-16,3 1-1 0,2-1 0 16,0 2 1-16,5-3 0 0,7-2 0 0,2-2 0 15,3-5 0-15,2-3 0 0,5-2 1 16,1-4 1-16,2-9 0 0,2-1 0 15,-2-4 2-15,0-3 5 0,-11 1 0 16,-3-2 1-16,-3-4-1 0,-4-4 1 16,0-4-3-16,-1 2-5 0,-5 1 0 15,-3 8-1-15,-1 6 0 0,-2 4 0 16,2 4-5-16,2 2-12 0,-2 4-7 16,2 0-19-16,2 0-12 15,-2 8-19-15,-5 1-50 0,5 0-64 0</inkml:trace>
  <inkml:trace contextRef="#ctx0" brushRef="#br0" timeOffset="58379.7">19247 7324 495 0,'0'0'60'0,"0"0"13"15,0 0 7-15,33-58-27 0,-23 52-22 16,1 2-13-16,-3 1 2 0,2 3-2 0,-1 0-2 15,-3 0-4-15,2 6-5 16,0 4 1-16,1 4-4 0,-5 3 0 0,0 10 0 16,-2 3-1-16,-2 6-1 0,0 4 0 15,-4 5-1-15,0 0 0 0,-3 2 0 16,5-3-1-16,2-5-6 0,5-4-19 16,1-6 1-16,-2-5-15 15,2-7-32-15,-4-2-25 0,-2-9-38 16,-6-6-84-16</inkml:trace>
  <inkml:trace contextRef="#ctx0" brushRef="#br0" timeOffset="58552.91">19181 7565 580 0,'0'0'47'0,"0"0"-14"0,0 0-14 16,64-26 22-16,-39 24-9 0,2-2-10 15,-1 2-2-15,1 1-10 0,-2 1-7 16,0 0-2-16,4-1-1 0,-2-2-33 15,-7-2-59-15,-3-2-20 0,-11-1-139 16</inkml:trace>
  <inkml:trace contextRef="#ctx0" brushRef="#br0" timeOffset="58788.59">19960 7652 528 0,'0'0'66'16,"0"0"-4"-16,0 0 3 0,0 0 10 16,0 0-28-16,0 0-20 0,0 0-4 15,0 0-4-15,0 0-3 0,29-33-5 16,-29 33-3-16,0 5-4 0,-4 3-3 16,-6 5-1-16,-1 4 0 0,-1 3 0 15,-3 1 0-15,1 2-5 0,-3-1-18 16,-1 0-14-16,-1-3-28 0,-4-6-64 0,5-7-97 15</inkml:trace>
  <inkml:trace contextRef="#ctx0" brushRef="#br0" timeOffset="59245.17">20661 7331 262 0,'0'0'235'15,"0"0"-171"-15,0 0-3 0,0 0 6 16,0 0-20-16,0 0-23 0,0 0-10 15,0 0-1-15,0 0-1 0,29-16-6 16,-23 26-3-16,2 3-1 0,1 5-1 16,-3 5 1-16,2 5-1 0,-2 5 1 15,-2 3-2-15,3 2 2 0,1-3-2 16,-2-4 1-16,4-4-1 0,1-6-2 16,-1-4 2-1,5-3-1-15,-1-5 1 0,3-4 0 0,-3-3 0 16,5-2 1-16,-1-7-1 0,5-5 2 15,-2-2 2-15,-1-4 6 0,-3-1 5 16,-5-3 0-16,-4-5-2 0,3-3-1 0,-3-3-6 16,-2-3-3-16,-2 3-3 0,-2 7 0 0,1 6-1 15,-3 10-7-15,0 5-14 16,0 3-9-16,0 2-19 0,2 6-30 16,2 3-45-16,2 3-88 0,0 0-121 0</inkml:trace>
  <inkml:trace contextRef="#ctx0" brushRef="#br0" timeOffset="59876.62">21529 7524 589 0,'0'0'54'0,"0"0"-16"0,0 0 11 0,4-60 15 16,-14 47-31-16,0-2-24 0,-1 3-5 15,-3 3-1-15,-1 4-2 0,-1 5 1 16,3 0-2-16,-3 4-1 0,-1 9 0 15,-6 0-1-15,3 5 2 16,-1-1 0-16,9-2 0 0,-5 3-1 0,9-3-1 0,0 2 0 31,-5 0-4-31,7 0-5 0,4-2 1 16,0-2 4-16,2-1 2 0,0-2 1 16,2-2-2-16,2 0-2 0,6-5 5 15,3 1-1-15,1-4 3 0,7 0 1 16,4 0 3-16,4-7 3 0,2-4-2 15,2-3 0-15,-4-2-3 0,-4-1-2 16,-1-3 3-16,-9 1 0 0,-3 0 3 16,-3 3 3-16,-7 3-3 0,0 6-1 15,-2 4-2-15,0 3-1 0,0 0-1 0,0 0-1 16,0 4-4-16,-2 9-1 0,-5 5 1 16,-1 2 4-16,6 3 0 0,2-2 0 15,0-2-1-15,6-1 0 0,0-4-1 16,1-3-1-16,5-4 2 0,3-4 1 15,1-3 1-15,7-2 3 0,6-6 2 16,4-3 5-16,-2-3-3 0,0-3-1 16,2-3-3-16,0-1 6 0,-2-4-2 15,-10-5-3-15,-5-1 1 0,-5-7 4 16,-1-2-3-16,0-5-5 0,-6-5-1 16,-2 3 0-16,-2 3 0 0,0 6-1 15,-6 11 1-15,2 9 3 0,-4 8 5 0,2 5-2 16,1 4-4-16,1 1-3 0,-4 13 0 15,-6 8-5-15,-3 8 1 0,-4 6 3 16,7 2 1-16,4 1 0 0,1 2-1 16,9-3 1-16,0-1-1 0,7-1 0 15,7-3 1-15,-2-2 0 0,11-1 0 16,-4-6-2-16,-1-1-3 0,1-3-20 16,-5-6-13-16,1-1-13 0,1-9-37 0,-3-3-6 15,1-5-52-15,-5-8-110 0</inkml:trace>
  <inkml:trace contextRef="#ctx0" brushRef="#br0" timeOffset="60143.28">22286 7120 124 0,'0'0'306'0,"0"0"-263"0,0 0 20 15,0 0 4-15,0 0-19 0,0 0-8 0,0 0 9 16,-5 1 3-16,10-1-16 0,5 2-11 16,0 4-1-16,11 3-2 0,0 4-6 15,1 7-6-15,5 2-1 0,-6 7-4 16,-7 5-2-16,-7 4-1 0,-7 2-2 16,-5 1 3-16,-13-1-3 15,-3-1-2-15,-10-3-25 0,-4-2-21 0,-6-5-43 16,-7-8-64-16,5-4-204 0</inkml:trace>
  <inkml:trace contextRef="#ctx0" brushRef="#br0" timeOffset="61075.27">15743 8994 456 0,'0'0'75'0,"0"0"-14"0,0 0 2 15,8-55-1-15,-5 47-12 0,-3 1-12 16,2 3-9-16,-2 3-5 0,0 0-6 16,0 1-6-16,0 1-8 0,4 5-4 15,0 5-1-15,2 4-1 0,4 8 2 0,-1 3 0 16,-5 2 0-16,0 5 2 0,-4 0-2 15,0 2 0-15,0-2 0 0,0-3-11 16,0-3-15-16,-2-7-14 16,2-2-23-16,0-10-27 0,0-5-42 0,0-3-76 31</inkml:trace>
  <inkml:trace contextRef="#ctx0" brushRef="#br0" timeOffset="61228.95">15855 8674 573 0,'0'0'63'0,"0"0"-52"16,0 0-3-16,0 0 1 0,0 0-9 15,0 0-1-15,51-11 1 16,-36 22-13-16,-3 4-43 0,1-3-69 0,-5 0-66 16</inkml:trace>
  <inkml:trace contextRef="#ctx0" brushRef="#br0" timeOffset="61609.37">16266 8842 582 0,'0'0'79'32,"0"0"-31"-32,0 0-6 0,0 0-3 15,0 0-26-15,0 0-10 0,0 0-2 16,56 15 0-16,-48 11-1 0,1 5 1 15,-1 5 0-15,-4 4 0 0,-4 0-1 16,0-1 0-16,-2-5-10 0,2-6-10 16,0-8 1-16,0-6 13 0,0-6 6 15,0-2-1-15,2-3-2 0,0-2 1 16,-2 1 0-16,0-2 2 0,0-6 3 0,0-4 6 16,-2-2 7-16,-4-5 1 0,-3-2-6 15,1-5 0-15,0-4 2 0,-7-5 0 16,5-4 0-16,0-7-2 0,-3-3-3 15,5-4-2-15,4-2-2 0,4 5-2 16,2 3-2-16,4 8 1 0,7 6-1 16,-3 8-1-16,2 7-5 0,3 7-14 15,-3 6-7-15,9 3-13 0,-5 5-31 0,5 7-18 16,-13 3-30-16,-1 1-68 0</inkml:trace>
  <inkml:trace contextRef="#ctx0" brushRef="#br0" timeOffset="61798.65">16190 8936 85 0,'0'0'461'16,"0"0"-392"-16,0 0 7 15,0 0 3-15,0 0-35 0,0 0-22 16,0 0-6-16,0 0-3 0,0 0-3 16,6 12-4-16,8-13-1 0,7-4 1 15,10-1-2-15,8-2-1 0,7 0-2 0,-3-1 0 16,3 2-1-16,5 1 0 0,-5 0-10 15,8 2-48-15,-1-1-64 0,5-3-82 16</inkml:trace>
  <inkml:trace contextRef="#ctx0" brushRef="#br0" timeOffset="62760.34">17732 8627 258 0,'0'0'35'15,"0"0"31"-15,0 0 12 0,0 0-2 16,0 0-10-16,0 0-17 0,-11-51-10 0,9 48 0 16,-2 0 2-16,0 1-10 15,2 1-7-15,0 1-8 0,2 0-5 0,-2 0-5 16,0 3-5-16,-2 10-1 0,-3 7-3 15,1 7 1-15,-2 6 1 0,-4 4 1 16,-3 6 0-16,3 3 0 0,-5-2 1 16,9 2-1-16,4-2 0 0,2 1 0 15,6-2 0-15,6-3-1 0,9-1-3 16,6-5-6-16,-3-4-10 0,7-5-4 16,0-6-16-16,4-4-15 0,5-7-6 15,-1-4-38-15,-4-4-40 0,0-3-107 16</inkml:trace>
  <inkml:trace contextRef="#ctx0" brushRef="#br0" timeOffset="63153.07">18118 8854 415 0,'0'0'48'0,"0"0"-5"16,0 0 16-16,0 0-1 0,31-60-16 0,-20 50-9 15,-1 2 4-15,-2 1-5 16,3-1-4-16,3 3-8 0,1 2-5 0,7 0-4 16,1 3-4-16,-2 4-2 0,3 6 0 15,3 5-3-15,-8 2-2 0,2 5 1 16,-5 3-1-16,-8 6 1 0,-3 2-1 16,-5-1 0-16,-9 1-7 0,-3-3-14 15,-1-5 1-15,1-3-7 0,2-9 2 16,-1-4 13-1,3-4 9-15,-4 0 3 0,3-4 2 0,1-1-1 0,2-1-1 0,0-5 3 16,2-3 10-16,2 0 7 0,0-4 5 16,2-3-4-16,0-3-3 15,4-9-5-15,6-5-3 0,4-8-5 0,11-6-1 16,2-3-2-16,0 2-1 0,4 8-1 16,2 7 0-16,0 9-7 15,0 6-29 1,9 6-17-16,-3 5-36 0,-2 5-26 0,0 1-55 15,-4 1-113-15</inkml:trace>
  <inkml:trace contextRef="#ctx0" brushRef="#br0" timeOffset="63499.14">18840 8775 506 0,'0'0'65'15,"0"0"-11"-15,0 0 12 0,0 0-9 16,0 0-15-16,0 0-20 0,0 0-1 15,0 0-2-15,-27-28-6 0,19 28-7 16,-1 0-3-16,-5 2-2 0,-1 7-1 16,-3 3-1-16,3 3 1 0,-3 3 0 15,7 0-1-15,1 1 0 0,-2 1-1 16,8 2-4-16,-3 0-4 0,5-2 0 0,2 0-12 16,0-4 16-16,9-1 1 0,1-2-7 15,2-4 5-15,3-2 2 0,5-7 5 16,7 0-1-16,0-11 1 15,0-2 3-15,4-3 2 0,-8-2 7 0,-1 1-3 16,-11 1 2-16,-5-4 1 0,-2 1-3 16,-4-5-2-16,-4-1-2 0,-6-2-4 15,-7 1-1-15,1 5 0 0,-3 5-9 16,2 5-16-16,3 5 2 0,2 5-11 16,7 3-9-16,-1 10-12 0,0 4-24 15,0 5-51-15,4-1-23 0,0-1-143 16</inkml:trace>
  <inkml:trace contextRef="#ctx0" brushRef="#br0" timeOffset="63846.23">19119 8840 462 0,'0'0'97'0,"0"0"-16"0,0 0-11 16,43-61-7-16,-37 53-13 0,-1 1-21 15,-5 3-2-15,0 2-9 0,0 1-7 16,0 1-3-16,0 0-4 0,-5-1-2 0,3 1-2 15,-4 1-1-15,-6 7 1 16,-1 3-2-16,3 4 0 0,-7 4 0 0,3 2-2 16,0 1 0-16,1 0-1 0,5 1 1 15,-2-2-1-15,7 0-4 16,1 1 1-16,2-3-4 0,2-3 2 16,9 1 1-16,1-5 4 0,1-4 4 0,7-4 0 15,5-4 1-15,2-7 1 0,6-7 1 16,0-7 1-16,2-1 6 0,-6-1 1 15,-2 1 0-15,-8 0 3 0,-7-3-3 16,-2-2-5-16,-8-2-2 0,-2-3-2 16,-8 2-1-16,-4 6-1 0,-1 4-25 15,-1 5-16-15,2 5-21 0,-3 4-31 0,9 4-14 16,4 2-49-16,0 1-50 0</inkml:trace>
  <inkml:trace contextRef="#ctx0" brushRef="#br0" timeOffset="64097.06">19549 8684 469 0,'0'0'84'15,"0"0"-31"-15,47-60 6 0,-28 45 18 0,-5 4-14 16,1 5-34-16,-3 1-11 0,-3 5-3 16,3 0-6-16,2 5-3 0,-1 8-2 15,1 4-2-15,-3 4 1 0,-3 7 0 16,-4 6 0-16,-2 5 0 15,-2 5-2-15,-4 3 0 0,-6 1 0 0,1 0-1 16,-1-5-3-16,6-5-18 0,2-9-14 16,0-6 7-16,-2-6-9 0,4-4-16 15,-2-4-13-15,-1-6-36 0,-3-3-44 16,-4-6-72-16</inkml:trace>
  <inkml:trace contextRef="#ctx0" brushRef="#br0" timeOffset="64254.07">19466 8892 479 0,'0'0'63'16,"0"0"22"-16,0 0-28 0,0 0-24 16,0 0-21-16,52-34-4 15,-21 29 5-15,2 0 1 0,0 0-4 0,0 0-4 16,0 0-6-16,0 1-1 16,4 1 1-16,5-3-1 0,1-3-37 0,3-3-54 15,-9 0-110-15</inkml:trace>
  <inkml:trace contextRef="#ctx0" brushRef="#br0" timeOffset="64394.7">20380 8855 174 0,'0'0'10'0,"0"0"-7"15,0 0-3-15,0 0-44 0</inkml:trace>
  <inkml:trace contextRef="#ctx0" brushRef="#br0" timeOffset="64819.91">20239 8798 396 0,'0'0'36'0,"0"0"-6"16,0 0 19 0,0 0-21-16,0 0-16 0,0 0-2 0,0 0 15 0,0 0 10 15,17 12-6-15,3-18 5 0,7-1-3 16,8 0-14-16,5-2-7 0,-1 1-4 15,-2 2-4-15,-2 0-1 0,-4 1-1 16,-10-1-29-16,-9 1-65 0,-7-2-83 16,-8 0-189-16</inkml:trace>
  <inkml:trace contextRef="#ctx0" brushRef="#br0" timeOffset="65103.06">20359 8646 150 0,'0'0'471'15,"0"0"-415"-15,0 0 2 0,0 0 4 16,0 0-31-16,0 0-22 0,0 0-6 16,0 0 2-16,0 0 4 0,0 0-2 15,15-14 0-15,-1 14-2 0,5 0-1 0,5 4-1 16,3 3 1-16,4 1 0 16,4 3-1-16,-1 1-2 0,3 2-1 0,-8 3-1 15,0 0 1-15,-11-1 0 16,-7 2-2-16,-9-4 2 15,-2 1 2-15,-7 1-2 0,-7 3 1 0,-5 1-1 0,-8-2 0 16,1 3-1-16,3-4-5 0,0 0-5 16,2 1-11-16,5-4 1 0,-1 1-10 15,9-1-28 1,-2 0-5-16,4-1-13 0,3-2-45 0,3-2-74 0,0-6-61 16</inkml:trace>
  <inkml:trace contextRef="#ctx0" brushRef="#br0" timeOffset="65466.11">20901 8722 547 0,'0'0'70'0,"0"0"3"16,0 0-26 0,0 0 6-16,0 0-21 0,0 0-18 0,0 0-2 0,0 0 2 15,60-11-3-15,-48 19 0 16,0 2 1-16,3 1-5 0,-5 3-2 0,-2 1-1 15,-1 4-1-15,-1 0-1 0,0 2 0 0,-4 1-2 32,0 1 1-32,-2-1 0 0,0-2 0 0,0-3-1 15,0-4-1-15,2-1-6 0,0-4 2 0,-2-4-1 0,2-1 0 16,-2-2 2-16,0-1 3 0,2 0 0 16,3-5 1-16,1-7 1 0,4-2 3 15,0-7-1-15,1-4 1 0,1-5 1 16,1-7 0-16,1-4-3 0,1-5 0 15,-1-4-2 1,3 1 0-16,1 6 0 0,1 8-8 16,-3 13-16-16,1 12-10 0,-1 7-13 15,3 2-15-15,8 11-15 16,0 5-15-16,-5 1-42 0,1 1-89 0</inkml:trace>
  <inkml:trace contextRef="#ctx0" brushRef="#br0" timeOffset="66143.52">21738 8810 523 0,'0'0'54'0,"0"0"-14"0,0 0 1 0,10-60 16 16,-10 46-17-16,0 2-18 16,0 0-2-16,-2 0-7 0,-2 3-4 0,-4 0-1 15,-3 2-1-15,-1 3-2 0,0 4-2 16,-9 0-2-16,2 6-1 0,1 6-1 15,-1 2 1-15,3 2-1 0,1 2 1 16,1 4-1-16,3 0 0 0,-1 3 0 16,4-3 0-16,6 0 1 0,-1-2-2 15,3-1 1-15,-2-2-3 0,2-1 1 16,0-2-1-16,5-4 1 0,-1-2 2 16,4-3 0-16,2-2 0 0,3-3 0 15,7 0 1-15,5-6 1 0,6-4-1 16,4-4 1-16,3-4-1 0,-1-4 1 15,-4-3 1-15,-8 0-1 0,-5 1 2 16,-7 2 3-16,-3 5-1 0,-8 4-2 0,-2 6 0 16,0 5 0-16,0 2 0 0,0 0 0 15,-2 1-3-15,2 8-1 16,-8 5-3-16,-1 3 3 0,3 3 0 0,0 1 1 16,0 0 0-16,6-2-1 0,-4-4 1 15,8-2 0-15,-4-3-1 0,8-5 1 16,0 0 0-16,9-5 0 0,-3 0 1 15,11-6 0-15,4-5 3 0,2-4 1 16,-2-2 1-16,-2-3 4 0,0 0 2 0,2-5-2 16,-2-4-2-16,-7-1 2 15,-5-4-1-15,-7-3-3 0,2-6 0 0,-1-5-2 16,-7-2-2-16,0-1-1 0,-2 8-1 16,-4 7 1-16,-5 9 0 0,-1 11 1 15,-2 6 4-15,-1 5 0 0,1 5-1 16,2 7-3-16,-9 10-2 0,4 9-2 15,-9 8 2-15,3 7 0 0,2 1-1 16,5 4-1-16,4-2 0 0,7 0 2 16,3 1-1-16,0-3 1 0,11 0 0 15,5-4 0-15,3-3 1 16,4-3-1-16,-1-6 0 0,-3-2 1 0,-2-5 0 16,-7-4 1-16,0-1-2 0,-1-5-2 0,-7-5-17 15,-2-1-9-15,0-3-13 0,0 0-9 16,0-4-29-16,0-6 6 0,0-5-47 15,0 0-98-15</inkml:trace>
  <inkml:trace contextRef="#ctx0" brushRef="#br0" timeOffset="66802.77">23263 8563 144 0,'0'0'19'0,"0"0"-11"0,0 0 1 16,0 0 9-16,0 0 4 0,-53-33-4 15,40 31-8-15,-1 2-3 0,-1-2 9 16,5 0 13-16,-7-1 4 0,5 0 16 16,-5-1-2-16,3 1-4 0,6-1 8 15,-3 2-3-15,3-1-1 0,6 2-9 16,0 0-1-16,2 1-3 0,0 0-6 15,0 0-11-15,2 0-7 0,0 2-2 16,8 1-1-16,1 2 4 0,5-2 6 16,7 0-2-16,2 1 1 0,0-1-2 15,6 1 1-15,2-2-5 0,-2 2 0 16,2 2-6-16,0-2 1 0,0 4-1 16,0 1 0-16,-6 1-1 0,-2 0-2 15,-11-2 0-15,-1 0 1 0,-9 2-1 0,-4 2 0 16,-2 3 1-16,-9 1-1 15,-5 3 2-15,-3 1-1 0,-1 2 0 0,-7 0-1 16,-2 2 2-16,2 1-3 16,-2 1 1-16,4-1 0 0,-4 3 0 0,-2 1-1 15,-2 1 1-15,2 0 0 0,0-2-1 16,0-3 0-16,10-3-3 16,5-4 0-16,3-5-4 0,5-5-5 0,4-2 1 15,2 0-4-15,2-3-3 0,0-2-4 16,2-1-8-16,6 0-20 0,5-7-29 0,-1-4 12 15,7-4-62-15,-9-2-113 0</inkml:trace>
  <inkml:trace contextRef="#ctx0" brushRef="#br0" timeOffset="67294.58">23836 8542 322 0,'0'0'61'0,"0"0"2"0,0 0 19 16,0 0-1 0,0 0-21-16,23-54-12 0,-17 48-8 0,4 3-5 0,1 3-10 15,-5 0-5-15,0 7-6 0,11 4-5 16,-9 5-1-16,0 2-1 15,2 6 1-15,3 2 0 0,-9 2-5 0,2 3 0 16,-2 0-1-16,0 1-2 0,1-2 1 0,1-3 0 16,-2-1-1-1,0-4 1-15,0-2-1 16,4-6 0-16,-1-2 0 0,1-3 0 0,-2-3 0 0,-2-3 0 0,4-2 1 16,5-1-1-1,-5 0 0-15,2 0 1 0,5-8 0 16,-5 0 0-16,7-5 1 0,-3-3-2 0,-1-4 3 0,1-7 1 15,-6-1 6-15,3-6-2 0,1-5-1 16,-8-1-3-16,0-1-1 0,-4 2 0 16,3 2-2-16,-1 7 1 0,-2 9-1 15,2 5-1-15,-2 7 1 0,0 2-2 16,0 2 1-16,0 5 0 16,0-2-1-16,2 2 1 0,-2 2-1 0,0 0-2 0,0 3-10 15,-4 3-10-15,2 3 2 16,-1 4-12-16,-1-1-17 0,2 3-28 0,-8-1-7 15,4-3-38-15,-3-2-62 0</inkml:trace>
  <inkml:trace contextRef="#ctx0" brushRef="#br0" timeOffset="68170.33">24708 8596 247 0,'0'0'70'16,"0"0"-3"-16,0 0 0 0,0 0 5 16,0-60-13-16,0 49-9 0,-4-3-13 15,0 3-1-15,2 0 1 0,-4 1-8 16,0 1-4-16,1 3-6 0,-5 2-7 16,2 2-5-16,-3 2-5 0,1 0-2 15,-6 8 0-15,1 2 0 0,-10 3-2 16,5 6 2-16,-1-2-1 0,-4 4 1 0,7 0 0 15,1 2 0-15,-2 2 0 0,7 0-1 16,6-1 1-16,-2-1-1 0,3-3 0 16,5-2-1-16,0-1 1 0,5-3-1 15,3-1 2-15,-2-1-2 0,6-3 1 16,7-3 1-16,-2-2 0 0,3-3 0 16,9-1 1-16,0-6 1 0,4-5-2 15,-2-1 2-15,0-3 1 0,-6-1-1 0,-4 0 2 16,-1 0 0-16,-9-3 3 15,-1 0 4-15,2-3-3 0,-5 5-3 0,-5 0-2 16,0 7 0-16,-2 5-1 16,0 1-1-16,0 3 1 0,0 1-2 0,0 0-1 15,-2 8-1-15,-4 6-2 0,-5 5 1 16,1 2 2-16,6 1 1 0,0-2-1 16,2-1 1-16,-1-5 0 15,6 1-1-15,-1-3 1 0,2-1 0 0,8-2 0 16,7-4 0-16,-1-1 1 0,5-4 1 15,4-2 3-15,4-6 3 0,2-7 2 16,0-1-1-16,2-3 0 16,-2-1-2-16,-4-1-3 0,-6-4-2 0,-6-2 1 15,3-5 1-15,-9-4 1 0,-3-6-2 0,0-5 1 16,-2-5-2-16,-4 1-1 0,-4 0 0 16,2 8 1-16,-4 8-2 0,-2 10-2 15,0 10 2-15,4 6 2 0,0 7-1 16,0 2 1-16,-1 2-2 0,-5 14-2 15,-10 6-4-15,-1 10 3 0,0 3 3 16,1 5 1-16,3 0 0 0,11 0-1 16,2-1-1-16,2-1 0 15,2-2-2-15,6 0 3 0,5-4 0 16,3-1 0-16,3-1 1 0,-2-5-1 0,-1-3 0 0,-1-7-1 16,-3-1 1-16,0-4 1 0,-5-2-1 15,-5-1-13-15,2-4-12 16,-2-1-18-16,-2-2-25 0,0 0-46 0,0-8-2 15,-4-4-75-15</inkml:trace>
  <inkml:trace contextRef="#ctx0" brushRef="#br0" timeOffset="68721.59">25543 8181 233 0,'0'0'72'16,"0"0"-2"-16,0 0 3 0,0 0 10 16,0 0-13-16,0 0-15 0,0 0-1 15,-14-39-4-15,14 37-15 0,6 1-14 16,2 1-9-16,-1 2-3 0,13 7 3 16,-1 2 2-16,10 8 3 0,4 2 0 15,4 5 0-15,2 5-2 0,1 1-2 16,-5 2-4-16,-6 4-3 0,-11-1-2 15,-3 3-2-15,-13 0-2 0,-4 2 0 0,-19 1-1 32,-6-1 0-32,-10-3-7 0,-4-3-23 0,-13-4-23 0,6-6-60 0,-9-7-93 15</inkml:trace>
  <inkml:trace contextRef="#ctx0" brushRef="#br0" timeOffset="69942.14">19611 9910 360 0,'0'0'52'0,"0"0"15"0,0 0-8 16,0 0 0-16,0 0-18 0,14-53-12 0,-8 45-6 16,7 2-1-16,-3 2-4 0,1 0-3 15,5 4-1-15,1 0-6 16,3 8-2-16,-3 6-1 0,1 4 0 0,-3 5-1 16,-1 4 1-16,-5 2-3 15,-5 3 0-15,-2 1 1 0,0 1-2 0,-2 0-1 16,2-3-1-16,-2-2-19 0,2-7-12 15,2-7-10-15,-2-5 2 16,6-5-1-16,-1-5-5 0,-3-6-6 0,2-9-8 16,-2-7-12-16,-4-3-119 0</inkml:trace>
  <inkml:trace contextRef="#ctx0" brushRef="#br0" timeOffset="70105.64">19693 9715 594 0,'0'0'20'0,"0"0"19"15,0 0 1-15,0 0-23 0,0 0-12 16,0 0-5-16,0 0 0 0,0 0 0 16,62-26-2-16,-47 35 2 0,6 3-1 15,-3 2-23-15,5-1-32 0,0-1-45 16,-7 1-48-16,-1-6-116 16</inkml:trace>
  <inkml:trace contextRef="#ctx0" brushRef="#br0" timeOffset="70901.81">20072 9977 422 0,'0'0'27'0,"0"0"15"0,0 0 7 16,0 0-6-16,0 0-12 0,0 0-8 16,0 0-3-16,0 0 1 0,0 0-4 15,-19-17-2-15,17 11-3 0,0 1-1 16,0-2-1-16,2-3-2 0,0 3 0 15,0-1-1-15,4-1-1 0,2 0-2 16,3-2 0-16,-1 1-1 0,8-2 1 16,1 2 2-16,4 2-3 0,-1 2 1 15,1 4-2-15,-2 0 1 0,1 2-2 0,-3 2-1 16,-1 6 2-16,-1 2-2 16,-3 1 1-16,-4 3-1 15,1 3 2-15,-5 4-1 0,-2 2-1 0,0 1 0 16,-2 1 1-16,0-1 0 0,0-1-2 15,-2-1-3-15,0-3-3 0,4-4-1 16,-4 0 3-16,2-5 1 0,0-4-1 0,0-2 1 16,0-1 3-16,0-1 1 15,0-2 0-15,0 0 1 0,0-1 4 0,0-4 8 16,0-4-6-16,2-2 2 0,0-3-3 16,6-1-4-16,-2-4 0 0,3 1-1 0,1-3 1 15,9 1 0-15,-1 2-2 0,1 4 0 16,-3 4 0-1,1 6 0-15,-5 3 0 0,3 1 0 0,-3 6 0 0,-2 7 0 16,3 5-2-16,-3 3 1 0,5 2 1 16,-3-3 0-1,-2-1 0-15,5-5-1 0,-3-2 0 16,3-4 0-16,1-4 0 0,5-4 1 0,2 0 0 0,6-4-1 0,6-3 1 16,0-3 0-16,2-3 0 15,0 0 0-15,-6-4 1 16,-6 0-1-16,0-2 2 0,-11 1 1 0,-1-3 4 15,-5-2 3-15,-4-3-3 0,-2-3-1 16,-2 0 0-16,-4 2-2 0,-4 3-3 0,0 6 0 16,-1 6 1-16,-1 3-2 0,4 5 0 15,-4 4-1-15,-1 3 0 0,3 9-2 16,-4 3-1-16,-1 6-5 0,5 0 5 16,2-1 2-16,-1 0 2 0,5-5 0 15,2-1 0-15,0 0-1 0,7-2 1 0,1 2-1 16,4-1 1-16,7 4 2 15,-1-1-1-15,3 3 1 0,4 1 3 0,0-1-2 16,-5 0 1-16,1-1-2 16,-9-2 1-16,-3-2 0 0,-5-2 2 15,-2-3-3 1,-2 3 0-16,-6-2 1 0,-5 2-2 0,-3 0 1 0,-5 1-1 0,-3-4-1 16,-1-3-2-16,-4-1-8 0,-4-5-10 15,-2 0-14-15,0 0-28 0,0-7-29 16,6-2-40-1,2-4-55-15</inkml:trace>
  <inkml:trace contextRef="#ctx0" brushRef="#br0" timeOffset="71875.28">20950 9915 407 0,'0'0'73'15,"0"0"-24"1,0 0-6-16,0 0 12 0,0 0-11 0,0 0-6 0,0 0-4 15,4-14-7 1,-4 14-8-16,0 3-9 0,0 0-6 16,0 1-4-16,0 6 2 0,-4 1-2 15,4 1 1-15,-2 2 0 16,0 0 0-16,0 0-1 0,2-2 0 0,0-2 0 16,0 0 1-16,0-2-2 0,4-2 1 15,0-1 0-15,7-3 0 16,1-2 0-16,3 1 1 0,3-2 0 15,3-2-1-15,2-2 0 0,3-3 2 0,-1-3-2 16,-2 0 0-16,0-4 2 0,-1 1-1 16,-5-2 0-16,-3-2 1 0,-5 0-1 15,-5 1 1-15,-4 0 3 0,0 2 0 16,0 3 0-16,-6 3-2 0,-1 3 0 16,1 2-1-16,-4 4-1 0,4 0-1 0,-5 10-2 15,-1 5 0-15,2 6-2 0,-5 3 0 16,5 1 3-16,2 0 1 0,3 1 0 15,1-1 0-15,4-2-1 0,0-3 1 16,4-2-1-16,5-3 1 0,1 0 0 16,7-1-1-16,-1-4 2 0,3 0-2 15,-1-4 2-15,3-1-1 16,6-5 1-16,-4 0 1 0,1 0-1 0,3-7 2 16,-2-2-1-16,0-3 1 0,-4-1-1 15,-3-3-1-15,-5-2 1 0,-1-2-1 0,-2-5-1 16,-3-2 0-16,-3-1 0 15,-2-4 1-15,-2-1-1 0,0 4 0 0,2 4 0 16,-2 6-1-16,2 4 1 16,0 7 0-16,2 1-1 0,-4 3 0 0,2 3 1 15,0 1-1-15,4 0-1 0,-1 0 0 16,5 4-1-16,4 1 3 0,-3 3-2 16,7 1 2-16,-1 2-1 0,3 2 1 15,-3 1 0-15,-3 4 0 0,-3-3 0 16,-5 3 0-16,-2 0 0 0,-4 1 0 15,-2 3 0-15,-4-1 1 0,0 3-1 16,-1 0-1-16,-1-1 1 0,2 2 1 0,4-6-1 16,2 0 0-16,0-4-1 15,0-4-1-15,0 1 2 0,6-4 0 0,4-3-1 16,1-1 0-16,7-4 1 0,3 0 0 16,6-5 0-16,6-4 0 0,0-3 2 15,2-1 1-15,2-2 1 0,1-3 0 16,-5-3 0-16,0-1 0 0,-4-4-2 15,-4-2-1-15,-5-3 2 0,-9-3-1 16,-3-5 0-16,-2-3 2 0,-4-4 1 16,-2 0 5-16,-4 3-8 0,-4 6-1 15,-1 3 0-15,-3 11 5 0,-2 4 5 0,5 7 0 16,1 5 0-16,2 3-5 16,0 4-2-16,-1 11-4 0,-1 7-1 15,-4 9-1-15,3 4 0 0,3 3 2 0,2 4 0 16,6 0 0-16,-2 0 0 0,6 1 1 15,5 0 0-15,1 0 1 0,-2-2-1 16,3-1 1-16,1-2-2 0,-3-4 1 16,-1-2 0-16,2-5 0 0,-3-6-1 15,1 0-4-15,-2-9-14 16,-1-2-8-16,-3-6-9 0,-2-1-12 0,2-7-20 0,-4-5 7 16,0-3-21-1,-4-7-79-15,-5 0-155 0</inkml:trace>
  <inkml:trace contextRef="#ctx0" brushRef="#br0" timeOffset="72037.42">21777 9889 506 0,'0'0'90'16,"0"0"-15"-16,0 0 6 0,0 0-22 15,0 0-30-15,0 0-10 0,0 0-6 0,-2-23-5 16,14 23-2-16,9 1 0 16,8 2 2-16,6-1-3 0,2 2-2 0,7-1-2 15,3-1 0-15,-5-1-1 16,3-1-1-16,-1-7-30 0,-5-9-42 0,-4-7-81 15,-6-2-180-15</inkml:trace>
  <inkml:trace contextRef="#ctx0" brushRef="#br0" timeOffset="72273.55">22740 9712 238 0,'0'0'26'16,"0"0"15"-16,0 0-30 0,0 0-4 15,0 0 0-15,58-11-7 0,-49 15 0 16,-1 1-22-16,-6-3-80 0,-2-2-87 15</inkml:trace>
  <inkml:trace contextRef="#ctx0" brushRef="#br0" timeOffset="72603.73">22831 9658 360 0,'0'0'72'0,"0"0"-6"15,0 0 6-15,0 0-5 0,0 0-13 16,25-50-6-16,-25 48-4 0,0 1-8 15,0 0-8-15,0-1-6 0,-4 1-4 16,0 0-6-16,0 0-3 0,-5 1-1 16,1 0-2-1,-6 0-4-15,-5 7-2 0,-4 4 0 0,-1 5 0 0,-3 7 0 0,0 1 0 16,-4 6 0-16,4 0-2 0,0 2 4 16,6-1-4-16,3 1 2 15,1 1 0-15,5-3 0 0,6 1-1 0,6 2 1 16,0 3-1-16,2 3 1 0,12-2 0 15,3 0-1-15,3-4 1 16,7 1 0-16,2-5 0 0,4-2 1 16,2-1 0-16,3-3-1 0,-5-3-1 0,0-3-16 15,-2-5-21 1,2-5-25-16,-4-7-41 0,-2-3-44 0,-2-9-226 0</inkml:trace>
  <inkml:trace contextRef="#ctx0" brushRef="#br0" timeOffset="74839.28">23396 9999 130 0,'0'0'63'16,"0"0"-19"-16,0 0 8 0,-27 16 0 0,25-14-3 15,-2-1-3-15,4-1-1 0,-2 0 3 16,-1 0 1-16,1 0-7 15,0-1-10-15,-4-2-2 16,0-1-7-16,0-1-5 0,0-2-4 0,-1-2-1 0,-3 1-4 16,-2-3-2-16,1-3-1 0,1-2-2 15,-2-3 0-15,1-1-2 0,1-5 2 16,2 0 0-16,1 0-2 0,5 3 0 16,2 1-2-16,0 2 0 0,0 2 1 15,7 6-1-15,1 1-2 0,4 2 2 0,-1 0-1 16,7 0-2-16,-1 4 1 0,5 2 1 15,1 2-1-15,0-2 1 16,0 13 0-16,-5 3 0 0,-1 6-1 16,-5 6 2-16,1 6 0 0,-13 5 0 15,-3 4 0-15,-9 0 1 0,-4 1 0 0,-7-3-1 16,4-1 0-16,1-2-5 0,-1-7-1 16,7-5 4-1,3-4 1-15,5-2 1 0,-2-4-1 0,8-3 0 0,-2-1-1 16,4-3 1-16,2-2-2 0,5 0 3 15,5-3-2-15,1-2 1 0,10-4 0 16,0-8 1-16,6-5-12 0,0-3-20 16,2-3-15-16,2-2-25 0,0-3-53 0,-4 3-56 15</inkml:trace>
  <inkml:trace contextRef="#ctx0" brushRef="#br0" timeOffset="75182.1">23863 9857 482 0,'0'0'75'0,"0"0"-26"15,0 0-7-15,0 0 22 0,0 0-2 16,0 0-21-16,0 0-8 0,0 0-6 16,-6-43-8-16,6 43-8 0,0 0-6 15,-2 0-4-15,0 5-1 0,-7 4-1 0,1 7 0 16,-2 4 0-16,-1 4 1 0,-5 2 0 16,5-1 0-16,-1 2 0 15,2-1 0-15,3-3-3 0,3 2-3 16,4-3 0-16,0 0-3 0,4-2-2 0,5-5-8 15,9-4 13 1,-3-4 2-16,8-4 0 0,6-3 2 0,-5-9 1 0,9-6 0 16,-4-5 2-16,0-2 0 0,-6 0 1 15,-4 1 1-15,-7 1 6 0,-8-2-1 16,-2-1-1-16,-4-3 0 0,-2-4-3 16,-4-1-3-16,-9 2-1 0,7 4 0 0,-9 6 0 15,5 6-2 1,-1 7-2-16,3 4-6 0,2 2-11 0,-5 11-11 15,5 7-32-15,-1 3-11 0,1 3-21 16,2 0-50-16,6-6-106 0</inkml:trace>
  <inkml:trace contextRef="#ctx0" brushRef="#br0" timeOffset="75545.89">24369 9882 425 0,'0'0'116'0,"0"0"-57"0,0 0-10 0,0 0 20 16,0 0-5-16,-22-51-29 0,13 45-14 16,3 3-6-16,0 3-5 0,2 0-3 0,0 0-3 15,-7 0-3 1,1 2-1-16,0 5 0 0,-7 5-1 0,3 1 1 0,-5 4 0 16,2 1 0-16,-1 2 0 15,5 2 0 1,-1 3 0-16,4 0 0 0,3-1-1 15,5-1 1-15,0-1-1 0,2-3-1 16,0-1-6-16,7-3 2 0,5-4 1 16,2-2-1-16,5-5 2 0,2-3 3 0,8-1 0 15,2-8 1-15,0-4 1 16,2-4 0-16,-6-2 2 0,-9-1 5 0,1-1 0 16,-13-2 0-16,-2 0-1 0,-2-4 0 15,-2-1-3-15,-10-1-1 0,-5-1-3 16,1 3 0-16,-7 3 0 0,5 6-10 15,-7 2-6-15,8 6-6 0,-3 5-16 16,8 4-39-16,-3 0-15 0,1 8-54 16,3-1-58-16</inkml:trace>
  <inkml:trace contextRef="#ctx0" brushRef="#br0" timeOffset="75814.23">24638 9647 512 0,'0'0'58'0,"0"0"11"0,8-57-4 16,-6 52 13-16,-2 1-26 0,0 4-21 15,0 0-12-15,0 0-8 0,0 0-2 0,0 2-7 16,2 8-2-16,0 5 0 0,1 10 0 16,5 7 1-16,-4 4 0 15,4 6-1-15,-2 4 0 0,-1 2 1 0,-1 0 0 16,4-1-1-16,-4-3 0 0,4-3-4 15,-4-7-14-15,-1-4-17 0,-1-6-16 16,0-5-37-16,-2-4-12 0,0-7-64 16,-2-4-105-16</inkml:trace>
  <inkml:trace contextRef="#ctx0" brushRef="#br0" timeOffset="75989">24504 9915 579 0,'0'0'53'0,"0"0"-8"16,0 0-14-16,0 0-6 0,0 0-10 0,0 0 4 16,55-28 6-16,-26 24-5 0,4 0-5 15,5 0-5-15,-3-3-5 0,2 1-3 16,0 0-2-16,-2-1-4 0,3 1-34 16,-3-3-53-16,-2-3-64 0,-8 1-142 15</inkml:trace>
  <inkml:trace contextRef="#ctx0" brushRef="#br0" timeOffset="76240.03">25192 9882 443 0,'0'0'13'15,"0"0"-1"-15,0 0 17 0,0 0 22 16,0 0-18-16,0 0-1 15,0 0-1-15,0 0-1 0,-45-6 1 0,42 5 4 0,3 0-3 16,0 0-9-16,3-3-9 0,5-1-8 16,12-3-3-16,3-2-2 0,12-1 0 15,9-2 0-15,-7 5-1 0,2-2 0 16,-4 2 0-16,-4 1-4 0,-4 0-41 16,-4-1-41-16,-13 1-38 15,-6-1-88-15</inkml:trace>
  <inkml:trace contextRef="#ctx0" brushRef="#br0" timeOffset="76556.35">25246 9628 602 0,'0'0'52'0,"0"0"-1"0,0 0 4 16,0 0 1-16,0 0-21 0,0 0-17 16,0 0-5-16,0 0 3 0,0 0 0 15,27-20-3-15,-17 20-3 16,13 0-2-16,-5 2-2 0,7 2-2 0,6 3 0 15,0 3-2-15,0 2 0 16,-4 5-1-16,-4 1-1 0,-3 1 1 0,-9 2-1 16,1-2 1-1,-8 2-1-15,-4-2 0 0,-2 1-1 0,-8 4-2 0,-5-1-1 16,-1 1 0-16,-1 1-1 0,-7-2-5 16,5 0 5-16,-4-4-5 0,5 1-4 15,3-4 0-15,1-2-9 0,1-1-10 0,7-5-2 16,-2-3-16-16,-3-2-7 15,3-3-13-15,2 0-51 0,6-6-28 16,-4-3-91-16</inkml:trace>
  <inkml:trace contextRef="#ctx0" brushRef="#br0" timeOffset="76791.25">25725 9462 578 0,'0'0'65'0,"0"0"7"16,0 0-14-16,0 0 0 0,0 0-23 16,0 0-25-16,0 0-7 15,0 0 0-15,9 10 0 0,-5 7 3 0,-2 4 0 16,0 2-1-16,-2 6 0 0,0 4-1 16,2 1-2-1,-6 5 0-15,-2 1-2 0,4 2 1 0,-5 1-1 0,7-4 0 16,-2-2-13-16,2-5-17 0,2-4-22 15,5-6-37-15,-5-8-36 0,0-4-68 16,0-5-179-16</inkml:trace>
  <inkml:trace contextRef="#ctx0" brushRef="#br0" timeOffset="77236.23">25880 9794 585 0,'0'0'34'0,"0"0"5"15,0 0 4-15,0 0 23 0,0 0-15 16,0 0-28-16,0 0-8 0,0 0-8 16,0 0-5-1,-27-26-2-15,27 32 0 0,0 4-1 0,0 0 0 0,5-1 1 0,3 0-1 16,0 0 0-16,-2 1 1 0,11-2-1 16,-3 0 1-16,9-4 0 0,-2 1-2 15,2-3 2-15,3 1-2 16,-5-2 1-16,2-1-1 0,2-1 1 0,-11-2 0 15,3-2 1 1,-11-2 0-16,4-1 0 0,-2-4 1 0,-3 2 1 0,-1-3 0 16,-6-3 0-16,2 1 1 0,0-1 0 15,-11 0 3-15,1 3-1 0,2 3 0 32,-7 3 2-32,-1 5-3 0,3 2-4 0,-7 6 0 15,3 6 0-15,1 6-2 0,-3 4 2 0,4 0-1 0,3 3 0 16,-2-2 1-1,7 2-5-15,5-1 0 0,2-2 0 16,0 0 0-16,4-2-4 0,9-1 0 16,3-4-2-16,-1-4-5 15,6-3-8-15,5-5-8 0,1-3-8 0,2-2-10 16,4-9-7-16,11-1-27 0,-5-7-24 16,6-3-13-16,-3 1-86 0</inkml:trace>
  <inkml:trace contextRef="#ctx0" brushRef="#br0" timeOffset="77594.78">26500 9693 237 0,'0'-51'208'0,"0"28"-105"16,0 8-33-16,-4 6-7 0,0 2 12 0,0 4-20 16,2 1-18-16,2 2-12 0,-2 2-11 15,0 8-14-15,2 6-1 0,0 9-1 16,0 4 2-16,2 5 2 0,8 1 1 16,-1 3 2-16,-3 1 1 0,4 0-3 15,5-1-2-15,-9-1 0 0,4-4 0 16,0-2-1-16,-3-3 1 0,-3-5 0 15,0-1-1-15,2-4 0 0,-2-2 0 16,2-7-2-16,1-3-4 0,-5-4 0 16,0-1 1-16,0-1 1 0,-2 0 3 15,0-5 1-15,0-4 3 0,0-5 2 0,-4-4-3 16,-5-6-1-16,-7-3 0 0,8-5 0 16,-11-6-1-16,9-2 0 15,-1-7 1-15,-1-4-1 0,2-3 0 0,5-3 0 16,3 5 0-16,0 6 0 15,2 9 1-15,2 12-1 0,5 6-1 0,-3 9 0 16,12 5-1-16,-1 2-1 0,12 1-2 16,0 2-9-16,-1 5-8 0,3 6-8 15,-4 3-24-15,-2 4-30 0,-15 1-23 16,-8 4-72-16,-6-1-155 0</inkml:trace>
  <inkml:trace contextRef="#ctx0" brushRef="#br0" timeOffset="77751.62">26265 9964 580 0,'0'0'61'16,"0"0"-4"-16,0 0-32 0,0 0 6 15,0 0 7-15,64-45-15 0,-27 24-6 16,4-3-4-16,7 0-4 0,4 2-5 16,-1 2-2-16,-5 2-2 0,-11 0-18 15,0 0-29-15,-4-2-33 0,0-2-27 0,-6 2-87 16</inkml:trace>
  <inkml:trace contextRef="#ctx0" brushRef="#br0" timeOffset="77988.23">26930 9444 621 0,'0'0'64'16,"0"0"10"-16,0 0-10 0,0 0-4 15,0 0-29-15,0 0-18 0,0 0-10 16,0 0-3-16,0 0-1 0,0 44 1 15,5-7 1-15,-3 5 1 0,0 5 0 0,-2 6-1 16,2-2 0-16,-4 0 0 0,0-1-1 16,0-5-9-16,4-5-13 15,-2-6-9-15,8-6-10 0,2-7-20 0,-4-6-29 16,1-5-6-16,-7-8-61 0,0-2-126 16</inkml:trace>
  <inkml:trace contextRef="#ctx0" brushRef="#br0" timeOffset="78146.92">26773 9819 581 0,'0'0'68'0,"0"0"-11"15,0 0-17-15,0 0 1 0,0 0-8 16,0 0-17-16,66-50-2 0,-35 41 0 16,3 1-5-16,3 0-3 0,0 1-5 15,-2 2-1-15,-4 1 0 0,-4-2-36 16,0 2-43-1,-9-4-44-15,-1-1-95 0</inkml:trace>
  <inkml:trace contextRef="#ctx0" brushRef="#br0" timeOffset="78430.52">27503 10064 532 0,'0'0'102'0,"0"0"-50"16,0 0 8-16,0 0 15 0,0 0-24 15,0 0-19-15,0 0-5 0,58-50-6 16,-54 47-7-16,-2 2-5 0,0 1-4 0,-2 0-2 16,0 4-3-16,0 2 1 0,2 5-1 15,-6 6 0 1,0 2 0-16,-13 1 0 0,1 2-9 0,-7-2-9 0,3-2-17 15,-5-1-11-15,-4-5-44 0,0-2-62 16,6-5-147-16</inkml:trace>
  <inkml:trace contextRef="#ctx0" brushRef="#br0" timeOffset="79039.37">27991 9601 156 0,'0'0'167'0,"0"0"-100"0,0 0-10 16,0 0 11-16,0 0 4 16,0 0-16-16,0 0-8 15,0-51-2-15,0 50-10 0,0-1-5 0,0 1-10 0,0 1-9 16,0 0-5-16,2 7-4 0,2 0-3 15,2 6-1-15,5 5 1 0,-1 2 3 16,-2 4 2-16,0-1-1 0,5 5-2 16,-5 0 0-16,2 0-1 0,3 1 0 15,-5-3 0-15,-2 2-1 0,1-4 1 16,-3-4-1 0,2-4 1-16,-4-4-1 0,2-2 0 0,-2-6 0 0,0-3-2 0,-2-1 2 15,0 0 0-15,2 0 0 0,2 0 1 16,1-5 2-16,5-2 6 0,-2-4 14 15,0-2-2-15,1-5-3 16,1-1-3-16,0-4-4 0,-3-4-3 0,7-4-2 16,-4-3-4-1,-1-3-1-15,5 6 0 0,-6 5 0 0,-3 7-1 0,-1 10-1 16,-4 4-1-16,2 3-1 0,-2 2-2 16,0-2-6-16,0 2-7 0,0 0-7 15,0 3-9 1,0 3-24-16,0 3-29 0,0 3 7 0,0 4-11 0,-4-4-67 0,-3-2-159 15</inkml:trace>
  <inkml:trace contextRef="#ctx0" brushRef="#br0" timeOffset="79791.53">28584 9672 469 0,'0'0'47'0,"0"0"19"0,6-58-14 15,-4 50 12-15,-2 2-1 0,2 2-22 16,-2 2-15-16,0 0-5 0,0 2-3 15,0 0-2-15,-4 0-8 0,2 2-8 16,-6 3-2-16,-9 6 0 0,3 4 2 16,-9 3 0-16,-2 6 0 0,5-1-1 15,-5 1-1-15,-2-1-1 0,15-1-3 16,-7-3 0-16,11 0-1 0,8-5-2 16,0 0-3-16,0-4 5 0,4-1 3 15,6-2 1-15,7-1 2 0,-3-2 1 0,7-4 0 16,0 0 3-16,-3-4-2 15,9-4 1-15,-2-4 0 0,-9-1 3 0,5-2 0 16,-11-1 2-16,7-5 1 0,-9 0 1 16,-2-2-4-16,-3 1-2 0,1 3-1 15,0 4-2-15,-4 7 1 0,0 4 5 16,0 2 0-16,0 2-6 0,0 6 0 16,0 10-8-16,-4 7-1 0,0 7 9 15,1 4 0-15,1-1 0 0,4-4 0 0,-2 0 1 16,7-6-1-16,3-3 0 0,0-4 0 15,-1-4-1-15,7 0 1 0,-1-5 1 16,3-2 2-16,1-5 5 0,6 0 2 16,-1-4 0-16,-1-6 0 0,4-1 2 15,-4-5-2-15,-7-2-2 16,3-4 0-16,-11-5 0 0,7-5-1 16,-9-5-2-16,-2-5-1 0,-4-6-2 0,0-3-1 0,2-2 0 15,-2 3 0-15,-2 6 0 16,2 7-1-16,0 10 0 0,0 8 2 15,-2 8 2-15,0 6-3 0,0 4 2 0,2 1-3 16,-4 5-1-16,-7 9-2 0,3 8-2 16,-2 7 2-16,-3 7 3 0,7 2-1 15,4 2 0-15,2 2-1 0,2 1 2 16,11 0 0-16,-1-1 0 0,4-3 0 16,1-3 0-16,4-4 0 0,-9-5 1 15,0-3-1-15,1-6 0 0,-5-7-14 16,-4-3-18-16,-2-4-16 0,-2-4-22 0,2 0-54 15,-2-9-15-15,0-4-83 0</inkml:trace>
  <inkml:trace contextRef="#ctx0" brushRef="#br0" timeOffset="80088.45">29310 9353 537 0,'0'0'71'0,"0"0"-22"16,0 0-7-16,0 0 26 0,0 0-9 16,0 0-20-16,0 0-9 0,0 0-5 15,0-10-3-15,0 7-1 0,0 3-5 0,0 0-3 16,0 0-6-16,0 0 0 0,0 0-5 16,2 3 0-16,2 6-2 0,6 4 0 15,9 10 0-15,-5 2 1 0,9 9 1 16,-2 5 0-16,-7 4 0 0,-1 7 0 0,-5 0 2 15,-8 2-4-15,-10 1 0 16,-5-3 0-16,-12-1 0 0,-4-4-8 16,-8-5-15-1,2-1-21-15,-3-7-20 0,-1-2-54 16,6-7-72-16,4-5-269 0</inkml:trace>
  <inkml:trace contextRef="#ctx0" brushRef="#br0" timeOffset="143730.21">26395 8473 220 0,'0'0'57'0,"0"0"-27"15,0 0-15-15,0 0 37 0,0 0 16 16,0 0-17-16,0 0 0 0,0 0-1 16,0 0-1-16,0 2-18 0,0-2 0 15,-2 0-3-15,2 1-7 0,0 1-5 16,0-2-4-16,0 0-2 15,0 0-4-15,0 0-3 0,2 0-3 0,6 0-1 16,5 0 1-16,9-2 3 0,12 1 3 16,1-3 6-16,16 0 0 0,-3 0 0 15,8-2-2 1,-9 0-1-16,7-2-1 0,-11 2 0 16,-3 1 3-16,-11-3-3 0,-2 5-5 15,-19 1 3-15,-2 1-2 0,-4 1 2 0,-2 0 0 16,0 0 1-16,0 0 1 0,0 0-1 0,0 0-1 0,-2 0-1 15,0 0-1-15,-4 0-2 0,2-1-1 16,-1 1-1-16,-1 0-1 0,-2 0 0 16,2 3 0-16,2-1-2 0,-1 0-17 15,3 0-7-15,-2 5-16 16,-4 2-20-16,-4-2-54 0,3-2-33 16,-7-3-154-16</inkml:trace>
  <inkml:trace contextRef="#ctx0" brushRef="#br0" timeOffset="195946.14">16165 10261 157 0,'0'0'62'0,"0"0"-54"0,0 0 6 15,0 0 24-15,0 0-11 0,0 0-6 16,0 0 1-16,0 0 11 0,4-49-2 16,-10 45-8-16,2 0-6 0,2 1 0 15,-5 1 2-15,1-1 5 0,-2-1-6 16,2 0 4-16,2 0-3 0,2-1 3 15,-3 1 4-15,3-2-4 0,2 0-1 16,0-1-3-16,0 1 0 0,0-2 2 0,2 0-5 16,5-2 2-16,-1 0 1 15,6 2 11-15,1 1-26 16,-3 1-3-16,9 6 0 0,-7 0 0 0,7 0 0 0,-5 9 0 16,5 5-1-16,-7 3 0 0,7 4 0 15,-9 7 1-15,2 6 0 0,-1 3 0 16,-7 1 0-16,0-1 0 0,-2-1-1 15,-2-4 0-15,0-4-6 0,0-3-9 16,0-5 4-16,0-3 5 0,2-6 0 16,-2-5 2-16,0-3 5 0,0-3 0 15,0 0 1-15,-2 0 2 0,0-6 5 16,-2-2-1-16,-2-5 17 0,-3-4 3 16,3-5-7-16,2-6 0 15,0-7-6-15,0-7-2 0,4-7-5 0,4 0-1 16,2 1-6-16,9 8 0 0,-1 8-3 0,5 7 1 15,-5 7 1-15,5 2-9 0,-1 6-19 16,3 4-16-16,0 3-24 0,3 3-28 16,-3-2-50-16,-8 9-90 0</inkml:trace>
  <inkml:trace contextRef="#ctx0" brushRef="#br0" timeOffset="196323.11">16599 10142 481 0,'0'0'62'0,"0"0"-9"0,0 0 1 16,0 0-4-16,0 0-15 0,0 0-16 15,0 0-2-15,0 0-8 0,-10-39-5 16,8 43-4-16,-5 2-2 0,1 2 0 16,0 2 2-16,4 3-1 0,0 1 0 15,2 3-1-15,0 1 0 0,2 3 1 16,6 0 0-16,3 4-1 0,-3-3 2 15,6 1-1-15,3-6-1 0,-1-2 0 16,3-1-2-16,2-5 2 0,-7-2-2 16,7-6 1-16,-5-1-1 0,3-1 2 15,-9-11 2-15,3 2 1 16,-3-3 0-16,-6-3 1 0,0 1 3 0,-4-3 8 0,0-2 1 16,-6-6 1-16,-4-4-2 0,-5-2 2 15,5-2-11-15,-5 3-3 0,5 10-1 16,0 6 0-16,-5 9-3 0,7 3-13 15,6 3-9-15,0 0-6 0,2 6-14 16,0 5-21-16,0 3-34 16,0 5-34-16,2 0-67 0</inkml:trace>
  <inkml:trace contextRef="#ctx0" brushRef="#br0" timeOffset="196716.23">16950 10107 306 0,'0'0'76'16,"0"0"2"-16,9-63-1 0,-7 52-16 16,-2 2-12-16,0 3-2 0,0 0-5 15,2 5-8-15,-2-2-2 0,0 3-5 16,-2 0-6-16,0 0-7 0,0 3-6 16,-5 3-6-16,-5 2-1 0,0 6-1 15,3 2-1-15,3 4 0 16,0 4 1-16,-2 1-2 0,4 2-1 0,1 0-1 15,3-2-1-15,0-3-2 0,3-2-3 16,1-1-1-16,4-1-3 0,4-2 2 16,3-1 2-16,5-2 1 0,3-3 2 0,-2-4 4 15,2-5 1-15,1-1 2 0,-7-4 0 16,6-5 0-16,-11-4 2 0,5-2-1 16,-11 0 0-16,0-2 2 15,-4-3 1-15,-2-6 10 0,0-7 0 0,-2-5 1 16,-4-2-6-1,0-1-7-15,-5 6-1 0,-1 6-1 16,2 10 0-16,-5 1-4 16,7 8-11-16,-3 4-9 0,5 0-12 15,-2 6-21-15,4 1-14 0,0 0-29 16,-2 6-45-16,1 2-82 0</inkml:trace>
  <inkml:trace contextRef="#ctx0" brushRef="#br0" timeOffset="196968.24">17167 9946 390 0,'0'0'91'0,"0"0"0"16,0 0-28-16,7-57-5 0,-3 50-6 16,0 4-16-16,-4-1-7 0,2 2-7 0,-2 2-7 15,4 2-4-15,0 8-9 0,5 4-1 16,-3 7-1-16,2 9 2 0,-6 7-1 15,0 7 1-15,0 2-2 0,0 1 2 16,0-2-2-16,7-5-6 16,-1-1-17-16,-2-8-8 0,2-2-6 0,7-4-1 15,-3-7-9-15,-1-5-7 0,3-5-30 16,-6-4-31-16,-2-3-51 0</inkml:trace>
  <inkml:trace contextRef="#ctx0" brushRef="#br0" timeOffset="197157.8">17155 10147 510 0,'0'0'47'15,"0"0"-23"-15,0 0 37 0,0 0-5 16,0 0-12-16,56-16-11 0,-46 14 0 16,3-1-11-16,-3 3-7 0,2-2-7 15,7-3-7-15,0 1 1 0,5-2-2 16,1 0 0-16,4-1-8 0,-2-2-37 15,-2-3-58-15,0-5-71 0,-7-1-234 16</inkml:trace>
  <inkml:trace contextRef="#ctx0" brushRef="#br0" timeOffset="197489.01">17692 10079 11 0,'0'0'371'0,"0"0"-320"15,0 0-26-15,0 0-18 0,0 0-2 16,0 0 3-16,0 0-2 0,0 0-1 16,0 0-2-16,-35 15-3 0,35-12 1 15,0 0 1-15,0-1 5 0,0 0 7 16,2-2 1-16,5 1 2 0,1 1 4 15,0-2 6-15,9 1 5 16,1-1-2-16,9 0-4 0,4-3 1 0,4-1-1 16,-2-1-9-16,0 1-11 0,-2-1-5 15,-8 3-1-15,-2-3 0 0,-9 3-11 16,-1 1-54-16,-9 1-26 0,-2 0-74 16,-2 1-123-16</inkml:trace>
  <inkml:trace contextRef="#ctx0" brushRef="#br0" timeOffset="197805.78">17767 9966 383 0,'0'0'123'15,"0"0"-44"-15,0 0-12 0,0 0 8 16,0 0-16-16,0 0-17 0,0 0-11 16,0 0-9-16,0 0-5 0,-2-34-8 15,6 34-5-15,4 1 0 0,1 5 1 16,3 1 1-16,0 2 1 0,1 0-2 15,1 4-2-15,-6 2-2 0,3 0 0 0,-1 0 0 16,-2 2 0-16,-3-1-1 0,-1 3 1 16,-2-3-1-16,0 2-1 0,-2 1-3 15,-4 1-4-15,-3 2 0 16,-1-2-1-16,-4-1-5 0,6 1 3 0,-5-2 0 16,3 0-1-16,-2-1 0 0,1 0-3 15,3-2-5-15,-4-2-7 0,-3 0-15 16,3-3-9-16,-4-1-12 0,5-3-27 15,1-5-28-15,2-1-33 0,2-1-93 16</inkml:trace>
  <inkml:trace contextRef="#ctx0" brushRef="#br0" timeOffset="198086.14">18044 9847 509 0,'0'0'70'0,"0"0"-7"0,0 0 16 15,0 0-23-15,0 0-15 0,0 0-13 16,0 0-6-16,0 0-9 0,16-25-7 0,-9 42-2 16,-3 2 0-16,2 8-1 0,-2 1 0 15,-2 6-1-15,0 2-2 16,0 2 1-16,0 3 0 0,5-2-1 0,-1-1-2 15,0-5-15 1,4-6 6-16,5-3 3 0,-5-2-8 0,-2-4-19 16,5-2-27-16,-5-2-24 0,2-5-37 0,-5-4-70 15,-3-4-141-15</inkml:trace>
  <inkml:trace contextRef="#ctx0" brushRef="#br0" timeOffset="198871.61">18275 10008 429 0,'0'0'76'0,"0"0"-2"0,0 0-8 0,0 0-9 16,0 0-26-16,0 0-18 0,0 0-6 15,0 0 0-15,0 0-2 16,-16 16-1-16,10-3-2 0,4-1-1 0,0 1-1 16,2 0 1-16,0-1-1 0,0-2 0 15,2 2 0-15,6-3 0 0,-2-3 0 16,2-2 0-16,3-3-1 0,3-1 1 15,-4-1 1-15,9-6-1 0,-4-2 1 16,1-2-1-16,-4-1 0 0,-3-1 1 0,-3-1-1 16,-4-1 1-16,-2 1 1 0,0-2 0 15,-4-2-1-15,-2 1 2 16,-1-1 8-16,3 6 10 0,-2 0-11 0,-2 7 2 16,4 2 0-16,-5 3-3 0,5 1-5 15,-2 5-4-15,-2 5 0 0,4 5-2 16,-5 4 1-16,7 5-1 0,0 3 2 15,2 0 0 1,0-1 0-16,2 3 0 0,5-3-2 0,-3 0-9 0,4-2-3 16,2-4 11-16,1-3-3 0,1-3-6 15,0-6-6-15,1-2-12 0,6-4-4 16,-5-3-7-16,5-3-3 0,-3-9 0 16,3-6-13-16,-5-4-2 0,5-5-16 0,-5-4 3 15,1-7-19-15,-5-3 14 16,-2-3 77-16,5-3 7 0,-7 3 69 0,-2 5 17 15,0 7-21-15,-2 10 12 0,-2 7-11 16,0 7-8-16,0 4-5 0,0 3-5 16,0 1-15-16,0 0-17 0,0 1-12 15,0 9-7-15,2 5-2 0,0 7 1 16,-2 3 4 0,2 0 0-16,3 6 1 0,-5-2-5 15,0 2-3-15,0-3 1 0,4-1 1 0,0-2-2 0,0-4 0 16,2-3 1-16,2-1-2 0,1-4 0 0,-3 2-6 15,-2-7-4-15,0-3-1 16,0 0 1-16,0-5 1 0,-4 0 2 0,0 0 3 16,0-3 5-16,0-2 0 0,0-3 2 15,-2-3-1 1,-4-3 1-16,0-3 2 0,-2-6 5 0,-1-3 0 16,1-4 2-16,2-3 1 0,0-2-3 0,0 1 0 15,-1-4 1-15,5 2-4 0,2 3-1 16,0 2-2-16,0 6-1 0,0 3 1 15,2 5-1-15,0 5-1 0,7 0-1 16,-3 3 0-16,2 2 0 0,0-1 0 16,7 1 0-16,-7 1 0 0,5 2 0 15,1 3-8-15,-1 1-30 0,-1 1-23 16,-2 6-36-16,-8 8 8 0,-2 1-150 0</inkml:trace>
  <inkml:trace contextRef="#ctx0" brushRef="#br0" timeOffset="199044.96">18515 10036 241 0,'0'0'254'0,"0"0"-178"0,0 0-27 16,0 0 8-16,0 0-14 0,0 0-17 15,0 0-9-15,0 0 0 16,56-32-4-16,-42 31-6 0,3-1-4 15,4 2-1-15,-5 0-2 0,3 0-1 0,-3 0-39 16,7 0-45-16,-4-4-44 0,1-1-102 16</inkml:trace>
  <inkml:trace contextRef="#ctx0" brushRef="#br0" timeOffset="199709.26">19053 9941 298 0,'0'0'62'16,"0"0"-10"-16,0 0 7 0,0 0 9 15,0 0-7-15,0 0-18 0,0 0-7 16,0 0-9-16,-21-6-4 0,21 6-4 16,2 2-5-16,-2 2-3 15,0-2-1-15,6 1 3 0,-2 1 2 0,5-2 1 16,1 0 0-16,0 0 0 0,7-2-1 15,1 0-2-15,3-1-5 0,-4-3-4 16,1 1-3-16,-1 1 0 0,-3 0-1 0,-3-1-7 16,-7 3-29-16,-2 0-40 0,-2 0-40 15,-6 0-58-15,-3 2-155 0</inkml:trace>
  <inkml:trace contextRef="#ctx0" brushRef="#br0" timeOffset="200131.57">19013 10168 355 0,'0'0'93'0,"0"0"0"16,0 0-23-16,0 0-10 0,0 0-5 16,64-24-13-16,-45 19-7 0,-4 0-12 15,3 2-7-15,-1 1-6 0,3 2-4 16,-5 0-5-16,1 0-1 16,-3-1 1-16,-1 1-1 0,-4 1-30 15,-3 1-54-15,-5-2-46 0,0 0-143 16</inkml:trace>
  <inkml:trace contextRef="#ctx0" brushRef="#br0" timeOffset="200746.34">18823 9744 132 0,'0'0'101'0,"0"0"-46"15,0 0-15-15,0 0 10 0,0 0 1 16,0 0-7-16,0 0-6 0,0 0-5 0,-6-18-1 16,6 18-7-16,0 0 1 15,0 0-2-15,0 0 1 0,0 1-6 16,0 2-9-16,4 4-4 0,4 0 4 16,-3 2 13-16,-1 2 5 15,2 0-6-15,-2 6-7 16,-2-2-2-16,2 4-3 0,-2 1-4 0,-2 2-3 0,2 2-2 0,-2 2 0 15,0 3 0 1,0-2 0-16,0 1 0 0,2-1-1 0,0-4 0 0,1 0 0 16,-1-4-1-16,2-1-11 15,0-4-13-15,-2-3-6 0,0-4-10 16,0 0-2-16,0-5-17 0,2-2-34 16,0-2-42-16,-4-2-107 0</inkml:trace>
  <inkml:trace contextRef="#ctx0" brushRef="#br0" timeOffset="200951.41">18815 9914 242 0,'0'0'276'0,"0"0"-209"0,0 0-10 16,0 0 17-16,0 0-19 0,0 0-25 15,0 0-11-15,0 0 0 0,-6-13-4 0,6 13-9 16,-2 2-3-16,0-1-3 15,2 1 1-15,0-1-1 0,0-1-1 16,8 0 0-16,2 0 1 0,5-7 1 0,7 1 0 16,-1-3 0-16,2 2-1 0,2-1-3 15,-9-1-52-15,-3 1-72 0,-7-6-132 16</inkml:trace>
  <inkml:trace contextRef="#ctx0" brushRef="#br0" timeOffset="203391">18561 11038 163 0,'0'0'43'0,"0"0"10"0,0 0-3 15,0 0 6-15,0 0-4 0,0 0-9 0,0 0 3 0,-17-30-1 0,15 29-6 32,0 1-6-32,0 0-11 0,0 0-3 15,0 0-7-15,-2-3-6 0,0 3-4 0,-5-3 0 16,5-1-1-16,-2 2 0 0,-2-2-1 0,-5-1 0 0,5-2 0 16,-2-2 1-1,1-3-1-15,1-3 0 0,0 0 1 16,2-2 3-16,4-1 4 15,2 0 1-15,0-1-1 0,0 1-1 16,2 1-2-16,6-1 0 0,4 2-2 16,-1 2-1-16,5 0 1 0,1 2-2 0,-1 2 0 15,7 3 0-15,0 6 0 0,-7 1 0 16,3 7 0-16,-3 4 0 0,3 4-1 16,-7 6 0-16,-1 5 0 0,-5 5-1 15,-6 1 1-15,0 2 1 0,-10 0 0 16,-1-4 1-16,1-2 0 0,-5-3-2 15,3-7-4-15,4 1 3 0,-3-6 1 16,7-3 1-16,0 1 0 0,2-6-1 0,0 0 0 16,0-2 0-16,2 1-1 0,0-1 0 15,0 0 0-15,2 0 1 0,4 0-3 16,-2-1 1-16,11 3 1 16,-1-5 1-16,7 0 1 0,4-1 0 0,2-6 3 15,6-4-4-15,6-2-20 0,-2-3-49 16,-2-2-34-16,-4-1-91 0</inkml:trace>
  <inkml:trace contextRef="#ctx0" brushRef="#br0" timeOffset="203831.95">18893 10903 452 0,'0'0'142'0,"0"0"-90"16,0 0-3-16,0 0 1 0,0 0-14 15,0 0-20-15,0 0-11 0,0 0-4 16,-6-2-1-16,8 14 1 0,0 1 0 15,0 4 1-15,3 0-2 0,-5-1 1 0,2 0-1 16,0 0 0-16,4-2 0 16,0-3 0-16,7-1 1 0,-3-3-2 0,6-4 1 15,1-1 0-15,8-2 0 16,-5-6 0-16,7-3 0 0,0-6 0 0,2-2 0 16,0-3 0-16,-4-1 0 15,-9 1 0-15,1-2 0 0,-11 2 1 16,-2-1 1-16,-4 0 0 0,0 4 1 0,-6-1-2 15,-4 2 1-15,-1 1 4 0,-1 2 6 16,-2 2-8-16,-5 3 0 0,-2 5-2 16,1 3 0-16,1 8-2 0,-2 7 0 15,7 3-1-15,-3 1-1 0,5 5 2 16,4-2-1-16,-1 0 0 0,5 1 0 16,0-3 0-16,2 3 1 0,0-3 0 15,2 1 0-15,6 1-1 0,0-1 1 16,11 3-1-16,4-2 1 0,1-2 0 15,3-2-1-15,4-2 0 0,2-6-2 0,0-4-16 16,0-4-12-16,-2-2-14 0,0-5-12 16,0-4-8-16,-4-2-31 15,-3-3-52-15,-7 1-76 0</inkml:trace>
  <inkml:trace contextRef="#ctx0" brushRef="#br0" timeOffset="204052.44">19373 10853 69 0,'0'0'329'0,"-8"-57"-276"0,6 45 14 15,0 2 0-15,-2 3-9 0,4 2-12 0,0 3-5 16,0 0-5-16,0 1-4 0,-3 1-14 16,3 0-9-16,0 5-4 0,0 1-5 15,0 4 2-15,3 4 2 0,-1 0 5 16,2 4 0-16,0-1-2 0,4 0-3 16,0 5-1-16,1 1-1 0,-3 2-1 15,0 3-1-15,2 1 1 0,-1 1-1 16,-1-2 0-16,0-3-5 15,2-4-26-15,-2-4-20 0,1-3-26 0,-1-6 0 16,-4-2-25-16,0-4-36 0,-2-2-82 0</inkml:trace>
  <inkml:trace contextRef="#ctx0" brushRef="#br0" timeOffset="204241.17">19245 10944 436 0,'0'0'65'0,"0"0"-14"15,0 0-8-15,0 0-11 0,0 0-13 0,0 0-9 16,0 0 4-16,0 0 6 0,64-44 1 16,-39 41-4-16,4 0-3 0,2 3-6 15,-4-2-5-15,-3 1-2 0,3 1-1 16,-6 0-3-16,-2 0-53 0,-3 0-45 16,-6-1-93-16,-3-1-196 0</inkml:trace>
  <inkml:trace contextRef="#ctx0" brushRef="#br0" timeOffset="204633.52">19590 10872 338 0,'0'0'107'0,"0"0"-65"0,0 0 13 16,0 0 9-16,0 0-15 0,0 0-16 0,0 0-7 15,0 0 1-15,0 0-3 16,-4-14-2-16,4 14-7 0,0 0-3 15,4 2-4-15,0 1-2 0,0 3-2 16,5 0 0-16,-1 4 0 0,0 2-1 0,-2-1-2 16,3 5 0-16,1-2 1 15,0 3-1-15,1 1-1 0,1 0 0 0,0 2 0 16,3-1 0-16,-1 1 0 0,1-6 0 16,1-1 0-16,-3-3 0 0,1-2-1 15,-1-3-2-15,-1-4 2 0,0-1 0 16,-3-4 0-1,1-4 2-15,2-1-1 0,-3-3 0 0,-3-3 2 0,2-1-2 16,-6-6 4-16,0-2 1 0,-2-2 0 16,0-2-5-16,-2 3 1 0,-4 3 0 15,0 6 0 1,0 5-1-16,-7 3 0 0,7 4-6 0,-2 3-15 0,2 1-13 0,-1 5-24 16,1 6-12-1,0 2-26-15,2 2-51 0,0 1-67 0</inkml:trace>
  <inkml:trace contextRef="#ctx0" brushRef="#br0" timeOffset="205039.81">19958 11032 378 0,'0'0'60'0,"0"0"15"16,0 0-33-16,-16-66 4 0,13 50-6 0,-1 1-14 15,-2-1-4-15,4 3 2 0,0 1-3 0,2 2-3 16,0 1 2-16,0 1 0 0,-2 1-7 16,4 0-3-16,2-2 0 15,9 4-5-15,-3 0 0 0,4 2-4 0,5 2 1 16,0 1-2-16,5-1 0 0,1 4 0 16,-4 3 1-1,2 3-1-15,-5 0 0 0,-10 4 1 0,1 4-1 0,-7 4-1 16,-2 5 1-16,-6 0-10 15,-1 1-6-15,-7 0-1 0,1-4 11 0,5-1 6 16,0-2-1-16,4-5 1 16,0-2 0-16,4-4 0 0,0 1-2 0,2-3 0 0,6 0 1 15,0-2 1-15,-2-3 0 0,11-1 0 16,0-1 0-16,5-4 1 0,3-5-1 16,2-3 0-16,2 0-14 0,0-3-39 15,-2 0-21-15,-5-1-34 0,-5 0-77 16,0 0-147-1</inkml:trace>
  <inkml:trace contextRef="#ctx0" brushRef="#br0" timeOffset="205523.79">20235 10928 472 0,'0'0'78'0,"0"0"-26"0,0 0-14 15,-14-54 9-15,14 39-2 0,0 3-10 16,0 3-2-16,0 0-13 0,0 4-2 15,0-1-3-15,2 5-4 0,2-1-1 0,2 2-7 16,2 0-1-16,5 3 0 16,1 4-1-16,3 4 0 0,-1 2-1 0,5 1 1 15,-3 1 0-15,-1 1 0 16,0 3-1-16,-5 0 1 0,-6 2-1 16,0-1 0-16,-4 0-5 0,-2-3-9 0,0-2-3 15,0-5 0-15,0-2 13 0,-2-1 2 16,0-2 2-16,2-2 0 0,-2 0 0 15,0-3 0-15,0 0 1 0,0 0 2 16,0 0 1-16,-2-3 5 0,-2 0-3 16,1-3-3-16,-1 0-2 0,0-2 2 15,2-5 0-15,0-5 1 0,0-1-1 16,4-6 1-16,0-4-2 0,0 1 0 16,6-3-1-16,0 5 1 0,2 5 0 15,1 5-1-15,-1 7 0 0,-4 5-1 16,4 1 0-16,5 3 0 0,-1-1 0 0,7 8 0 15,-3 2 1-15,5 1-1 0,-2 5 2 16,-1 2-1-16,-3 1 0 0,1 2-1 16,-6 2 1-16,1 2 1 0,-3 3-1 15,-2-2 0-15,-2-1 0 0,-2-1-1 16,1-2 2-16,-3-1-1 0,0-4-1 16,0 1-5-16,0-4-10 0,0-1-16 0,-3-1-20 15,-1-6-39-15,-4-2-20 16,-2-3-98-16</inkml:trace>
  <inkml:trace contextRef="#ctx0" brushRef="#br0" timeOffset="206906.27">21519 11016 138 0,'0'0'24'0,"0"0"-12"0,0 0 9 16,0 0 19-16,0 0-4 0,-11-1-7 15,7 2 4-15,0 0-7 0,-2 0-4 0,2-1 0 16,-2 2-3-16,1 0 0 16,-1 1 0-16,0-1-1 0,-4 0-4 15,-1-1 0-15,1-1 3 0,-2 0 1 0,-1 0 0 16,-3-5-5-16,-1-2 0 0,3-3 1 16,-1 0 1-16,3-2-4 0,-1-1 0 15,5-2 0-15,4-1 0 0,2-1 3 16,0 1-6-16,2 1-2 0,0-1 1 15,2 0-3-15,2 1 0 0,0 6-1 16,2 1 1-16,5 2-4 16,-3 0 2-16,0 0-2 0,9 4 1 0,-5-1 0 0,5 3 0 15,-1 0 0-15,1 0-1 16,1 5 1-16,1 1 1 16,0 3-1-16,1 5 1 0,-1 3-1 0,-5 3 1 15,-5 2-2-15,-1 3 3 0,-8 1-2 16,0 2 1-16,-2-6-2 0,-4 1 2 0,2-4-1 15,-7 2 1-15,3-3-1 0,-4-1-1 16,5-2 1-16,1-1 0 0,0-2-1 16,2-2 0-16,-2 0-1 0,6-5 1 15,0 1-1-15,0-2 0 0,4-2-2 16,2 1-1-16,6-3 3 0,3 0-1 16,5-1 1-16,1-6 0 0,4-3-5 0,2-1-24 15,4-3-21-15,-2-1-44 16,-2-2-49-16,-5 1-95 0</inkml:trace>
  <inkml:trace contextRef="#ctx0" brushRef="#br0" timeOffset="207293.9">21934 10864 271 0,'0'0'243'0,"0"0"-192"16,0 0 8-16,0 0 10 0,0 0-10 0,0 0-19 15,0 0-13-15,0 0-9 0,-23-31-10 16,21 32-5-16,0 5-3 15,-4 3 0-15,-2 3 0 0,-5 2 0 0,7-1 0 16,-4 2 0-16,0 1 1 0,-1 3-1 16,3 0 0-16,0-1 0 0,2 1 0 15,-1-2 0-15,3 2-1 0,4-1 0 16,0-1-1-16,0 1-1 0,2-3-1 16,7 1 2-1,1-2 0-15,0-2 0 0,3-1-2 16,3-3 4-16,1-3-1 0,3-4 0 0,3-1 1 15,0-4 0-15,0-5 0 0,3-6 1 16,1-2-1-16,-8-2 1 0,2 3 0 0,-9-2 0 0,-2 1 0 16,-3-3 3-1,-7 0 4-15,0-3-1 16,0 1-3-16,-11 0-2 0,1 3 0 0,0 2-1 16,-3 3-1-16,-1 2 0 0,3 3 0 0,-5 4-1 0,7 3-8 15,1 2-9-15,-4 7-12 0,1 5-19 16,5 7-5-16,2 3-9 0,-4 0-27 15,4-2-25-15,2-4-63 0</inkml:trace>
  <inkml:trace contextRef="#ctx0" brushRef="#br0" timeOffset="207721.75">22370 10919 141 0,'0'0'290'15,"0"0"-208"-15,0 0-26 0,0 0 2 16,0 0-5-16,0 0-10 0,0 0-3 16,0 0-4-16,17-33-13 0,-17 30-7 15,-2 3-5-15,-2-1-2 0,0 1-6 0,-1 0 0 16,1 0-1-16,-2 4-1 0,-6 1-1 16,-1 4-1-16,5 2 0 0,-4 0 1 15,1 4-1-15,3-1 0 16,-2 4 0-16,-1 0-2 0,5 2-2 0,2-2 0 15,2 1 1-15,2-2 0 0,0 1 1 16,4-3 0-16,0 2 0 0,7-2-6 16,1-4 7-16,0 0 0 0,3-3 0 15,-1-4 0-15,9-2 2 0,-8-2 0 16,5 0-1-16,-1-6 1 0,1-6 0 16,-3 2 1-16,0-4 1 0,-9 0 2 15,0 1 6-15,-4-4 1 0,-4-1 0 16,0-4 0-16,-6-3-4 0,-4-1-3 15,-1 0-3-15,-3 4-1 0,4 4 1 0,-1 5-1 16,-1 4 0-16,4 3-7 16,-1 4-11-16,1 2-11 0,-4 0-20 15,1 8-20-15,-1 4-17 0,-3 1-46 0,5-1-76 16</inkml:trace>
  <inkml:trace contextRef="#ctx0" brushRef="#br0" timeOffset="207986.12">22724 10736 449 0,'0'0'79'0,"0"0"6"0,0 0-27 16,0 0 0-16,0 0-17 0,0 0-13 15,0 0-6-15,0 0-10 0,10-39-7 16,-6 47-3-16,-2 6-1 0,5 3 0 15,-5 9 0-15,2 2 1 0,0 3 1 16,-2 6-3-16,0 2 2 0,-2 3-1 16,2-2-1-16,0-5-3 0,2-1-1 15,5-7-9-15,-1-6-4 0,2-3-15 16,-2-8-21-16,1-3-20 0,-3-5-34 0,0-2-47 16,-6 0-123-16</inkml:trace>
  <inkml:trace contextRef="#ctx0" brushRef="#br0" timeOffset="208165.18">22676 10959 540 0,'0'0'78'0,"0"0"-24"0,0 0-11 16,0 0-13-16,0 0-12 0,0 0-3 0,0 0 4 0,0 0-6 16,0 0-5-16,56-22-4 0,-43 21-1 15,3-2-2-15,-4-1 0 16,9-1-2-16,0-4 1 0,-1-3-37 0,9-1-52 15,0-6-70-15,-6 1-208 0</inkml:trace>
  <inkml:trace contextRef="#ctx0" brushRef="#br0" timeOffset="-97037.29">30312 1689 38 0,'0'0'13'0,"0"0"-8"0,0 0-2 16,0 0-3-16,0 0 0 16,0 0 0-16,0 0 0 0,0 0-2 0,0 0-1 0,2 0-9 15,-2 0 4-15,-2 0 5 0,0 0 3 16,0 2 5-16,0-1 7 0,2-1-3 15,0 2 1-15,0-2 1 0,-2 1-1 16,2-1-5-16,0 0-3 0,0 0-2 16,0 0 2-16,0 1-2 15,0-1 0-15,0 2-10 0,0-2-44 0</inkml:trace>
  <inkml:trace contextRef="#ctx0" brushRef="#br0" timeOffset="-95901.61">28522 2406 155 0,'0'0'110'0,"0"0"-83"0,0 0 8 15,0 0 10-15,0 0 0 0,0 0 0 0,0 0-6 16,-4-11-12-16,4 11 12 0,0 0-15 16,0 0-9-16,0 0-8 0,0 0 0 15,0 0 1-15,0 0 3 0,0 1-1 16,0 1-1-16,0-1 2 0,0 2 1 15,2-2 0-15,0 2-2 0,-2 1-1 16,0 0-1-16,4 3-2 0,-2 2-2 0,2 2-1 16,3 1 0-16,3 3 0 15,-4-1 0-15,0 0-2 0,5-1 1 16,-1-3-2-16,-4-2 1 0,0-1 1 16,-1-2 1-16,-1-1 2 0,-2-1 2 0,4-3 8 15,-4 0 3-15,0 0 5 0,0-2 0 16,0-1-1-16,0-3-4 0,-2 1-6 15,0-1-4-15,2 1-3 0,-2-1-3 16,0 0 0-16,0 4-1 16,-2-1-1-16,2 2-1 0,-4-1-19 0,-2 2-27 15,-2 4-27-15,-1 3-31 0,-1 4-60 16,-6 2-196-16</inkml:trace>
  <inkml:trace contextRef="#ctx0" brushRef="#br0" timeOffset="-87918.52">26443 5481 323 0,'0'0'65'0,"0"0"-15"0,0 0-4 15,0 0 21-15,0 0-16 0,0 0-13 0,0 0-4 16,10-40 8-16,-8 38 1 16,-2 2-10-16,0 0-6 0,0-1-6 15,0 1-6-15,0 0-5 0,0 1-3 0,4 5-3 16,-2 2-1-16,0 4 0 0,2 4 0 15,-2 3 1-15,1 2-1 0,-3 3 0 16,2 2 0-16,0 3-1 0,0-2-1 16,2 3 1-16,2-1-1 0,2 1-1 15,1 0-21-15,-3 1-59 0,-6-1-82 16,0-8-191-16</inkml:trace>
  <inkml:trace contextRef="#ctx0" brushRef="#br0" timeOffset="-38740.47">29010 3501 107 0,'0'0'6'0,"0"0"-5"16,0 0 1-16,0 0 0 0,0 0 6 0,0 0-2 16,0 0-1-16,0 0 0 0,0 0-3 15,-35-27 6-15,35 27 2 0,0 0-10 16,4 0-4-16,-2 0 4 16,2 2 3-16,-2 0-3 0,4 0 0 0,-3 0-1 15,1-1-9-15,-2 1-41 16</inkml:trace>
  <inkml:trace contextRef="#ctx0" brushRef="#br0" timeOffset="-16957.72">23214 11016 258 0,'0'0'65'0,"0"0"10"0,0 0-13 16,0 0-5-16,0 0-45 0,0 0 32 16,0 0-14-16,0 0-6 0,0 0-4 15,23-16 4-15,-23 16-7 0,0 0-4 0,0 0 0 16,0 0-5-1,0 0 2-15,0 0-2 0,0 1-1 16,0 8-1-16,0 4-4 0,0 5 2 0,0 2-2 16,0 2 0-16,-3 2 0 0,1 0 0 0,0 0-1 0,0-2 0 15,-2-3-1-15,2-2 2 16,-4 0-2-16,0-4 0 0,-1 0 0 16,3-3-1-16,2-3-7 15,-2 1-6-15,0-4-13 0,-2 0-5 0,2-3-2 0,-3-1-5 16,1 1-27-16,2-6-47 0,-2 0-38 15,0-1-93-15</inkml:trace>
  <inkml:trace contextRef="#ctx0" brushRef="#br0" timeOffset="-16737.53">23309 10872 246 0,'0'0'193'0,"0"0"-113"16,0 0-35-16,0 0 20 0,0 0-3 0,0 0-21 16,0 0-7-16,0 0-3 0,-2 3-7 15,-4-6-11-15,1 3-10 0,1-1-1 16,2 1-2 0,-2 0-1-16,-4 0-20 0,4 5-28 0,-2 5-26 0,1 1-24 0,-1 0-74 15,-2 0-142-15</inkml:trace>
  <inkml:trace contextRef="#ctx0" brushRef="#br0" timeOffset="-11139.21">26848 8074 68 0,'0'0'25'16,"0"0"-8"-16,0 0-3 0,0 0-2 16,0 0-6-16,0 0-3 0,0 0 1 15,0 0-4-15,0-5-2 16,0 5-1-16,0 0-4 0,0 0-19 0,0 2-22 16,-2 0-4-1</inkml:trace>
  <inkml:trace contextRef="#ctx0" brushRef="#br0" timeOffset="-10207.8">26941 8083 74 0,'0'0'125'0,"0"0"-64"0,0 0-16 16,0 0 0-16,0 0 11 0,0 0-9 15,0 0-2-15,8-57-5 0,-14 46-6 16,0-1-7-16,2 0-4 0,-7 0-1 15,-3 2-2-15,3 0-5 0,-7 0-1 16,5 4-4-16,-9 2-3 0,5 2-3 16,-8 2 0-16,3 1-4 0,1 6 8 15,-2 4-5-15,-6 5-3 0,6 6-2 16,1 3 2-16,-3 4-1 0,0-1 1 16,11-3 0-16,-3-1 0 0,7-4 0 15,6-1-2-15,-3-6 2 0,5-2-1 0,2-1 0 16,0-3 0-16,0-1 0 0,2 0-1 15,5 0 1-15,-3 2-1 0,4-1 2 16,11 1 0-16,-7 1 3 0,9-2 3 16,-5 1 5-16,7-2 3 0,2 1 0 15,-7 0 0-15,5 2-4 0,2 1 0 16,-11 0-4-16,7 2-4 0,-9 1 0 16,5-1-1-16,-7 2-1 0,-3-2 0 15,1 2-1-15,-6-2 1 0,-2-1 0 16,0 3 1-16,-6 2 0 0,-5-1 3 0,-7 4 0 15,-5-3-2-15,-8 1 1 0,-6 0-2 16,-9-1-1-16,3-4 0 0,0-1-3 16,-1-4-6-16,9 0 8 0,4-4 1 15,10 0 0-15,1-3 0 16,9 0 0-16,1 0 1 0,4-2 0 0,2-1 0 16,4-1 1-16,-2-1 2 0,2 1 6 15,0-2 4-15,2 1-1 0,2-1-1 16,6-1-3-16,0 3 1 0,-1-2-3 15,9 2-2-15,-3 3-3 0,7-2 0 16,-1 3 0-16,2 0 0 0,6 4-1 16,2 5 1-16,-2 0 1 0,2 4-1 15,-4 2-1-15,-3-1 2 0,-1 4-3 0,2-2 2 16,-8 3-2-16,1-2 0 0,-8-2 0 16,9 1 0-16,-11-3 0 0,-1-2-3 15,1 0 3-15,0 1 0 0,-6 0-19 16,0-3-35-16,0 2-47 0,-2-3-90 15,-2-1-205-15</inkml:trace>
  <inkml:trace contextRef="#ctx0" brushRef="#br0" timeOffset="-7192.81">16037 11701 165 0,'0'0'90'0,"0"0"-39"16,0 0 1-16,-25-39 4 15,19 34-13-15,0 1-10 0,3 1-6 0,1 3-2 16,0 0-5-16,2 0-9 0,0 0-7 16,0 0-4-16,0 0-3 0,0 0 3 15,0 1 1-15,0 1 1 0,0-2 4 16,0 1 2-16,2 1-2 0,0-2-2 16,-2 0 3-16,0 0 0 0,5 1 1 15,-3-1 1-15,0 2 1 0,4 1-3 16,-2 2-2-16,4 3-2 0,-1 2 1 15,1 3 0-15,6 4 0 0,1 3 4 0,3 0 4 16,-3 0-3-16,8 2-1 16,-7 2-3-16,3-2-2 0,5 4-2 0,-7-5-1 15,6 1 2-15,-9-5-2 16,5 0 1-16,-7-6-1 0,3-3 1 0,-7-2-1 16,-2-2 2-16,0-4-2 0,1 0 2 15,-3 0 1-15,0 0-2 16,-2-6 8-16,0-1 18 0,-2-3-4 0,0-1-4 15,0-1-5-15,-2 1-2 0,-2 0 2 16,0 3-1-16,-3 3-2 0,1 2-2 16,2 3-1-16,-2 0-3 0,-6 2-2 15,-1 5-1-15,1 5-2 0,-7 4-1 16,5 2 1-16,-7 4 0 0,6 1 1 16,-5 0-1-16,9 2 0 15,-5-1 1-15,6 1-1 0,3 0 0 0,-1-1 0 0,2-1-1 16,4-3 0-16,2 2 0 0,0-3 0 15,0 0 0-15,4 1 0 0,6 0 1 16,-1-1-2-16,1 3 1 0,4-6 1 16,-5-2-1-16,-3-3 1 0,-2-6 0 15,-4-3 1-15,2-2-1 16,-2 0 1-16,-4 0 2 0,-4-2-1 0,-11 0-1 16,-2 0-1-16,-5-1-4 0,-5 0-2 0,-3-1 0 15,3-2-8-15,-2 0-12 16,4 1-1-16,7 1-6 0,3 0-2 15,11 4-14-15,2 0 11 0,6 8-47 16,0 6-77-16,6 1-73 0</inkml:trace>
  <inkml:trace contextRef="#ctx0" brushRef="#br0" timeOffset="-5931.15">16258 12626 341 0,'0'0'73'15,"0"0"-14"-15,0 0-3 0,0 0-10 0,0 0-17 0,0 0-13 0,0 0-5 16,-6-12-5-16,6 16-3 0,0 2-3 15,0 3 0-15,0 1 0 0,4 1 1 16,-2 0-1-16,4 0 1 0,2 2 0 16,5-2 1-16,-3 0 1 15,9 0 1-15,-3-4 2 16,9 1 3-16,0-4-2 0,4-2 4 0,4-2 1 0,2 0-1 16,4-6-3-16,-1-5 2 0,-3 1-6 15,-2-3 4-15,-2-2-2 0,-4 2 3 16,-13 0 8-16,3 0 3 0,-9 1 1 15,-6-4 0-15,2-3 2 0,-4-1-5 0,0-2-7 16,-6 2-4 0,-4 1-3-16,-5 3 1 0,1 1-1 0,-7 2-3 0,-2 5 0 31,3 1-1-31,-7 5 0 0,4 2 0 0,2 0-1 16,-4 4 1-16,3 2-1 0,3 3 0 0,-4 1 0 0,9 0 0 0,-1 2 0 31,5 0-1-31,-4 1 0 0,5 6 0 0,3 0 0 0,4 3 1 15,0 3-3 1,2 0 0-16,0 1 2 0,0-1 0 0,6 0 1 0,2 0 0 0,7-3 1 16,-1 1-1-16,5-5 1 0,-2-1-1 15,7-2 0-15,5-5 0 0,2-5 1 16,4-5-1-16,3-7 1 0,1-7 1 16,0-6 0-16,5-4 1 0,-5-2-2 15,-2-2 1 1,-4 0 0-16,-4-4 0 15,-4-3 0-15,-4-2-1 0,-1-5 0 16,-7 1 2-16,-1-2 2 0,-4-1 3 16,-4 1-3-16,-4 3 3 0,0 5-2 0,-4 4 0 15,-4 6 2-15,-4 6 4 0,3 3-4 16,1 4-2-16,-2 4 0 0,4 4-2 16,1 2-2-16,1 2-1 0,0 0-2 15,-8 10-1-15,4 3 0 0,-1 7 1 16,-3 2 0-16,2 3 1 0,1 3 1 15,7 1-2-15,-2 2 1 0,4 0 0 16,0 0 1-16,0 2-1 0,4-2 0 16,7 1 0-16,1-2 0 0,0 1 0 0,7-3 0 15,-5-1 0-15,5-3 1 16,0-4-1-16,1-2 1 0,-3-4-1 16,1-6 0-16,-1-2 0 0,4-3 0 0,-3-3 1 15,3 0 0-15,4-11 0 0,-3-2 0 16,3-4 0-16,2-4 0 0,-4-2 1 15,-7-5 0-15,1-4 0 0,-5-3 0 16,-1-3 1-16,-3-4-1 0,-2 3 0 0,-2-1 1 16,0 6-1-16,-2 5-1 15,1 8 1-15,-3 7 0 0,0 3 0 16,0 4 1-16,-5 1 0 0,5 2 1 0,-6 4-2 16,4 0-1-16,-4 8-3 0,-2 5-1 15,-3 7 0-15,3 5-1 0,2 0 0 16,0 3 2-16,-1 0 3 0,3-2-1 15,4-3 0-15,0-3 0 16,0 0 0-16,9-1 1 0,-1 1-1 0,0-2 0 16,5-2 0-16,1 0 1 0,0-3 0 15,1 1-1-15,-5-4 1 0,-4-2 0 0,-6-3 1 16,3-1-1-16,-3-2 0 0,0 1 1 16,-3 0 0-16,-5 1 1 15,-4 3-2-15,-7-3-6 0,-4 0-6 0,-1 0-7 16,-1-1-2-16,-4-3-3 0,4 0-11 15,4 0-25-15,3 0 9 0,12 0 20 16,1 0-1-16,5 0-31 0,0 0-30 16,9-1-20-16,1-5-30 0,7-2-34 15</inkml:trace>
  <inkml:trace contextRef="#ctx0" brushRef="#br0" timeOffset="-5413.4">17475 12409 475 0,'0'0'87'15,"0"0"-12"-15,0 0-18 0,0 0 2 0,0 0-16 16,0 0-14-16,7-43-9 0,-7 43-1 16,0 1-8-16,-2 4-5 0,2 3-6 15,-5 6-3-15,3 0 3 16,-4 7 1-16,-2 0-1 0,4 4 1 0,-2 1-1 16,3-6 0-16,-1-2 1 0,4-3 0 15,0-3-1-15,4-3-1 0,5-4 0 16,1 0 1-16,5-4-1 0,-3-1 0 15,9-2 1-15,3-9 2 0,3-1 1 16,0-5-2-16,2-2 1 0,-4-3 1 16,0-1 0-16,-7-2 3 0,-3 2 0 15,-7-6 0-15,-2 1 2 16,-6-1 0-16,0 1-2 0,-6 4-2 0,-4 1-1 0,-5 3 0 16,-3 2-1-16,-5 4 0 0,0 4-2 15,0 5-1-15,3 4 1 0,-3 2-2 16,7 7 0-16,-5 8-1 0,2 4 1 15,3 3 0-15,1 3 1 16,1-1 1-16,5 1-1 0,1-2 1 0,2 2 0 16,0-3-1-16,4-3 1 0,4 1-1 15,4-1 1-15,0 0-1 0,2-3 1 16,5 0 0-16,6-1 0 0,-3-2 0 16,7 0 1-16,2-4 1 0,-3-3 1 15,1-2-1-15,2-3 1 0,-4-2 0 16,-1-1-1-16,-1-3 0 0,-7 1-1 0,-4 0 0 15,3-3 1-15,-7 4-1 0,-4-2 0 16,0 1-1-16,0 0-8 0,0-2-9 16,-2 2-5-16,-4 1-12 0,-5-1-20 15,1 3-47-15,-2 0-26 0,-1 2-104 16</inkml:trace>
  <inkml:trace contextRef="#ctx0" brushRef="#br0" timeOffset="-4390.17">18647 12120 388 0,'0'0'69'0,"0"0"3"0,0 0-6 15,0 0-12-15,0 0-10 0,0 0-11 16,-4-51-6-16,-2 44-2 0,2 0-6 16,0 3-7-16,-6 1-4 0,3 1-3 15,-3 2-2-15,4 0-3 0,0 1 2 16,-3 3-2-16,1 3 0 0,2 2-1 0,0 0 1 15,-3 5-1-15,7 0 1 0,0-1 0 16,-2 3 0-16,2 0 0 0,2 2-3 16,0 2 3-16,2 2 0 15,2 0-1-15,5-2 1 16,1 0 0-16,-2 2 0 0,2-1 1 0,5-1-1 16,-5 1 0-16,-1-1 1 0,1 1 1 0,-6-4-2 15,-2 2 0-15,-2-6 1 0,0-1 0 16,-4 3-1-16,-8-4 0 0,-5 3 0 15,-4-1-1-15,-8-1-9 0,0 1-5 16,-10-3-9-16,4 0 4 0,0-1 2 16,0-3 8-16,4 0 8 0,4-4 2 0,10 0 0 31,7-2 2-31,4 0-1 0,2-1 3 16,4-1 2-16,0-1 3 0,0 0 8 15,0 0 3-15,0-1 2 0,2-1-5 0,4-1-5 0,2-1 0 0,0-2 0 16,3 2-4-1,5 3 1-15,-1 0-1 0,8 4-1 16,-1-1 0-16,1 1-1 16,6 6 2-16,2 2-2 0,2 1-1 15,-4 3-1-15,4 0 0 0,-4 3-1 0,-4-1-1 16,-2 4-1-16,-5-4 0 0,-3 0 0 16,-1 2-1-16,-6-3-1 15,3 0 1-15,-5 0 1 0,0-3-1 0,-2-2 0 16,-2-3 0-16,0-1 1 0,0-1-1 15,3-1 0-15,-3 3 0 0,0-4 0 16,0 1 0-16,4-1-1 0,0-1 1 16,2 0-1-16,7-4 1 0,6-3 0 15,5-5 0-15,1-1-4 0,2-4-13 16,4-3-15-16,2-3-34 0,-1 1-62 16,-8-3-103-16</inkml:trace>
  <inkml:trace contextRef="#ctx0" brushRef="#br0" timeOffset="-2925.88">19681 13151 39 0,'0'0'121'0,"0"0"-94"15,0 0 17-15,0 0 22 16,0 0-10-16,0 0 11 0,0 0-24 0,0 0-2 16,-41-18-3-16,28 18-3 0,5 0-1 0,0 2-3 15,2-2 0-15,4 0 5 0,2 0-5 16,0 0-11-16,0 3-14 0,2-3-6 16,4 2-1-16,6 0 1 15,3-2 2-15,5 1 6 0,9-1 3 16,-2 0-2-16,2 3-5 0,-2-1-3 0,-4 7 0 15,-3 1-1-15,-5 2-17 0,-3 4-26 16,-6-2-26-16,-4 3-15 0,-4-4-93 16,-8 0-153-16</inkml:trace>
  <inkml:trace contextRef="#ctx0" brushRef="#br0" timeOffset="-2768.43">19704 13422 463 0,'0'0'78'0,"0"0"-21"15,0 0-33-15,0 0 2 0,0 0 3 0,0 0-13 16,0 0 5-16,0 0 3 0,64-6-5 16,-39-2-8-16,6 0-6 0,0-2-3 15,0 0-2-15,2 1-10 16,-2 0-47-16,-6-2-53 0,-3 1-105 0</inkml:trace>
  <inkml:trace contextRef="#ctx0" brushRef="#br0" timeOffset="-2419.34">21060 12986 330 0,'0'0'64'0,"0"0"-3"0,0 0-1 16,0 0-1-16,0 0-6 0,0 0-14 0,0 0-4 15,0 0-6-15,0 0-9 16,-15-18-8-16,15 19-5 16,0 2-3-16,2 2-2 0,5 1 3 0,1 4 4 15,-2 4-2-15,2 1-2 0,-4 7-2 16,1 2-1-16,-3 2 0 0,-2 6 0 0,0-1-2 15,0-1 2-15,0-1-2 0,-2-3-5 16,2-2-29-16,0-6-4 0,0-2-24 16,0-7-34-16,0-3-79 0,0-5-168 31</inkml:trace>
  <inkml:trace contextRef="#ctx0" brushRef="#br0" timeOffset="-2233.58">21052 12867 19 0,'0'0'563'32,"0"0"-530"-32,0 0 9 0,0 0-3 15,0 0-18-15,0 0-20 0,0 0-1 16,0 0-1-16,0 0 0 0,-3-20 1 16,18 28-4-16,-3 1-12 0,3 1-17 15,3-1-23-15,-3 0-44 0,-1-1-76 16</inkml:trace>
  <inkml:trace contextRef="#ctx0" brushRef="#br0" timeOffset="-1428.59">21372 13104 488 0,'0'0'42'0,"0"0"-13"0,0 0-6 16,0 0 11-16,0 0-6 0,0 0-6 15,-52-48-6-15,48 39-1 0,0 0 1 0,2 0-1 16,0 1-2-16,2 1 2 16,0 2-7-16,2-2-3 0,2 1-1 0,2 1-2 15,9-2-1-15,1 1-1 16,7 0 0-16,4 2 3 0,-4 2-1 0,8 1 0 16,-4 0 2-16,1 5 2 0,-5 3-3 15,-6 8-1-15,1 1-1 0,-9 5 1 16,-7 3-1-16,0 3 0 0,-2 0-1 15,-2 0-4-15,-5-1-5 0,3 3-5 16,2-2 5-16,2-1-3 0,0-5 5 16,0-4 4-16,4-5 2 0,3-4-2 15,-3-3 2-15,2-4 0 0,-2-1 0 16,4-2-3-16,1-6 4 0,-1-2 6 16,2-4 13-16,5-2-10 0,-1-5 2 15,5-4-1-15,-3-1-4 0,3-5-1 0,4 0 3 16,-9-1 1-16,9 1-1 0,-2 3-3 15,-1 6-2-15,5 4-2 0,-6 6-1 16,1 3-2-16,-1 5 2 0,-1 2 0 16,3 2 0-16,-6 0-2 0,5 6 2 15,-1-1 0-15,2 1 1 0,1-3-1 16,-5 2 1-16,4-1-1 0,1 1 1 0,-1-1-1 16,4-3 1-16,2-1-1 15,-9 0 1-15,3-2 0 0,-9-1 0 0,-1-3-1 16,-5-1 1-16,-2 0 1 15,-4-5 1-15,0 0 2 0,-2-3-2 0,-2-4 2 16,-7 4-2-16,1-4-1 0,0 4 0 16,-3 4-1-16,1 1 3 15,2 3 1-15,-1 1 1 0,3 4-1 16,4 2-4-16,0 4-1 0,0 9-1 0,-5 2-2 16,3 6 1-16,0 2 2 15,4 5-1-15,0-1 0 0,2 0 1 0,2-2 1 0,2 2-1 16,4-1 0-16,3-2-1 15,-3 0 1-15,4-1 0 0,3-3 0 0,-3 0 1 16,9-1 0-16,-7-2 2 0,5 1-1 16,-5-1 0-16,3-4-1 0,-5-1 3 15,-1-2-3-15,-1-3 1 0,-10 0-1 16,2-3-1-16,-2 1 3 0,0-2-2 16,0 0 0-16,-4 0 0 0,-9 0 2 15,-1-1-3-15,-7-1-6 0,-3-1-7 16,-1-2-11-16,-2-2-8 0,2 0-7 15,4-1-1-15,5-4-6 0,6-2-9 0,-3-1-13 16,3-4-27-16,6-4 5 0,2-5-38 16,2 1-73-16</inkml:trace>
  <inkml:trace contextRef="#ctx0" brushRef="#br0" timeOffset="-511.17">22414 12919 272 0,'0'0'205'0,"0"0"-131"16,0 0-18-16,0 0-3 0,0 0-3 16,0 0-14-16,0 0-17 15,-21 21-9-15,21-13-6 0,0 6 1 16,0 2 4-16,2 0 2 0,2 5 1 0,0-2-3 16,3 2-5-16,1-3-3 0,-4 1-1 15,4-4 1-15,-1-2-1 0,-3-3 0 16,4-3 0-1,2-3-3-15,-4-3-2 0,3-1-2 0,3-3 7 0,1-7 0 16,1-3 2-16,3-2-1 0,-5-5 1 0,7 0 2 16,-11 0-3-1,4-3 1-15,1 1 1 0,-9-3 1 0,0 0 1 0,2 3 1 16,-6 3-1-16,0 4 2 0,-2 5-1 16,-2 2 4-16,0 4-3 0,0 2-3 15,-5 2-2 1,3 7-2-16,-2 9-4 0,0 9 0 0,-3 5 2 0,1 4 1 15,4-1 1-15,6 0 0 16,0 1 0-16,0-5-1 0,2 2-1 0,6-4 0 16,7-1 1-16,-3-3-1 15,9-3 0-15,-7-3-2 0,9-4 0 0,-5-5 0 16,1-5 3-16,0-3-1 0,-5-3 1 16,1-7 1-16,-1-2 0 0,-6-5 2 0,3-5 1 15,-3 0-2-15,-4-5 1 16,0-3 0-16,-2-2-1 0,-2-4 0 0,2-2-1 15,0 1 1-15,-4 0 0 0,4 6-1 16,0 5 0-16,-2 4-2 0,0 7 2 16,3 3-1-16,-1 5 1 0,2 2-1 31,-2 3 1-31,4-1-2 0,-2 2-1 16,2-1 1-16,5 2 0 0,3 0 1 0,-4 1 1 15,7 4-1-15,2 5 1 0,3 0 0 16,-5 0 0-16,2 2 0 0,-9 0 0 15,2 2 1-15,-3 0-1 0,-3 2 0 16,-6 4 1-16,0 3-1 0,0 0 1 16,-4 4-1-16,-1 0 0 0,-3 1-7 15,2-2-1-15,2-1 2 0,4 0 0 16,0-6 4-16,4 1 1 0,4-4 0 16,3-2-1-16,3-1 1 0,5-3-3 0,1-3 1 15,3-2 0-15,8-5 2 0,0 0 1 16,4-6 0-16,0-5 1 15,-2-3-1-15,1-5 2 0,-3-2-2 0,-5-4 1 16,-7-3-1-16,-5-2 3 0,-5-5 3 16,-3-1 1-16,-4-1-2 0,-2-4 0 15,-2 1 3-15,-4 1 2 0,0 2 3 16,-1 5-1-16,3 4-4 16,-4 9 3-16,0 6 0 0,6 4 1 0,-3 7-1 15,1 1-3-15,2 1-3 0,0 8-5 0,-6 6-3 16,0 12-2-16,-1 9 5 15,-1 8-1-15,-6 4 2 0,5 2-1 16,7 0 2-16,2 0-2 0,2 0 0 0,0-2-5 16,4-5-9-16,2-5 4 0,1-6-7 15,3-6-10-15,0-7-13 0,-4-6-7 16,3-4-18-16,-1-6-8 0,-2-4-32 16,-2-8-19-16,-2-9-5 0,-2-2-76 15</inkml:trace>
  <inkml:trace contextRef="#ctx0" brushRef="#br0" timeOffset="-353.21">23158 13001 381 0,'0'0'155'0,"0"0"-72"0,-54-22-22 0,54 22 4 15,0-2-27-15,6 2-27 0,-1 0-11 16,5 0-2-16,-4 2 2 16,11-1 1-16,5 2 1 0,7-2 0 0,11-1 1 15,11-1-1-15,3-7-2 0,8-2-43 16,0-4-56-16,-2-3-68 0,-15-2-254 15</inkml:trace>
  <inkml:trace contextRef="#ctx0" brushRef="#br0" timeOffset="-37.91">24167 12697 601 0,'0'0'10'15,"0"0"3"-15,0 0 16 0,0-51 30 0,0 45-10 16,-2-2-12-16,-2 2-4 0,-1 1-4 16,-1-1-7-16,-4 3-4 15,-3-1-4-15,3 5-4 0,-9-1-3 16,1 3-3-16,-7 8-2 0,-6 7-2 0,-2 7-1 16,0 6-4-16,2 2 4 0,6 6 0 15,7 1 1-15,-1 3 0 0,11 2-1 16,6-2-7-16,2 1-7 0,8-5-1 15,15 0 1-15,-3-3-1 16,15-5-17-16,7-6 2 0,3-6-21 16,11-1-25-16,0-6-18 0,6-7-68 0,-8-1-157 15</inkml:trace>
  <inkml:trace contextRef="#ctx0" brushRef="#br0" timeOffset="372.96">24746 12908 458 0,'0'0'160'0,"-67"-39"-123"0,38 27 5 0,5 1-2 16,7 1-18-16,-6 2-20 0,7 0 1 0,-1 3 1 15,7-2 0-15,-7 3-1 0,11-3-1 16,-2 1 0-16,-2 1 2 0,1-2-1 16,5 1 1-16,2-1 2 15,0-2 0-15,2 0-4 0,0-3-2 0,0-2-1 16,4-1 0-1,7-1 0-15,3 0-1 0,-4 2 1 0,11 1 0 0,-4 6-1 16,5 2-1-16,5 2 3 0,-6 2 0 16,4 1 0-16,4 8 0 0,-5 4 0 15,-5 2 0-15,0 5 0 0,-11 3 0 16,-4 3 0-16,-2 2 0 0,-6 3 0 16,-4 1 3-16,-7-1-1 0,-3 0 1 15,-3 1-1-15,2-1-1 0,-1 2 0 0,5-2 0 16,1-1-1-16,5-2 0 0,7-4-3 15,2-4 3-15,0-3-1 0,2-5-1 16,5-3 0-16,9-2-1 0,-3-2-4 16,11-4 5-1,5-5 2-15,6-7 0 0,5-2 0 0,1-5-8 0,9-5-34 16,-9-1-27-16,2-1-16 0,1-6-46 16,-5 0-53-1</inkml:trace>
  <inkml:trace contextRef="#ctx0" brushRef="#br0" timeOffset="704.45">25192 12770 374 0,'0'0'93'0,"0"0"3"0,0 0-35 16,-41-51-1-16,30 46 2 0,-7 1-12 0,3 2-18 16,-3 2-7-16,9 2-7 0,-7 6-8 15,3 5-9-15,3 3-1 16,-6 5-1-16,5 1 1 0,-1 3 0 16,4 3 0-16,-1 2 0 0,7 4-1 0,0-1 1 15,2 0 0-15,0 0-1 0,0-1 1 31,6-4-6-31,7-4 2 0,1-3 1 0,3-3-2 0,3-4 2 0,5-4-1 32,-2-6 2-32,6-4-2 0,-2-6 4 0,4-7 1 15,-2-4 0-15,-2-8 0 0,-9-2 1 16,1-3 1-16,-11-3 0 16,-4-4 0-16,-2-2 0 0,-2-2 0 0,-6 0-1 15,0 1-2-15,-2 10 0 0,-5 8 0 16,1 11 1-16,-7 5-1 0,5 3 0 15,5 2-5-15,-3 1-8 0,4 6-11 16,2 8-13-16,1 4-23 0,3 5-7 16,2 3 4-16,2-3-24 0,7-1-64 15,5-6-127-15</inkml:trace>
  <inkml:trace contextRef="#ctx0" brushRef="#br0" timeOffset="1050.82">25713 12754 323 0,'0'0'332'0,"0"0"-250"0,0 0-18 16,0 0-7-16,0 0-15 0,0 0-24 15,0 0-8-15,0 0-4 0,0 0-1 0,-29-36-5 16,25 43-1-16,-2 6-3 0,-13 3 3 16,5 8 1-16,-9 2 0 15,10-1-2-15,-3 0 1 0,6-1-8 16,7-1 2-16,-1-2 0 0,4-2-4 0,4-1 4 15,1-1-5-15,7-3 9 16,2 0-3-16,1-6 0 0,6-2 3 0,-3-6 2 16,5 0 1-16,4-6 0 0,2-8 1 15,-11-1 1-15,1-6 2 0,-5-4 5 16,-3-3 3-16,-7-5-3 0,-4-4-4 16,0-1-3-16,-12-2-2 0,1 4 1 15,1 5-1-15,-7 8 0 0,5 5-2 16,-7 5 0-16,7 5-2 0,8 3-7 15,-2 1-8-15,4 5-8 0,-1 1-21 0,3 6-34 16,3 1-26-16,7 1-56 0,-4-2-52 16</inkml:trace>
  <inkml:trace contextRef="#ctx0" brushRef="#br0" timeOffset="1287.03">26106 12519 574 0,'0'0'110'16,"0"0"-27"-16,0 0-30 0,0 0-11 0,0 0-21 16,0 0-17-16,0 0-4 0,0 0 0 15,0 0-1-15,2 23 1 0,0 7 3 16,2 5 2-16,2 4-2 16,-2 2-2-16,2 3 0 0,-1 1-1 0,1-1 0 15,-4 0-27-15,6-4-15 0,5-7-19 16,-3-5-3-16,0-9 12 0,3-4-13 15,-5-7-48-15,-6-6-43 0,0-2-127 16</inkml:trace>
  <inkml:trace contextRef="#ctx0" brushRef="#br0" timeOffset="1461.09">26006 12801 529 0,'0'0'98'15,"0"0"-21"-15,0 0-9 16,0 0-27-16,0 0-27 0,0 0-13 0,0 0-1 15,0 0-3-15,0 0 1 0,11-35 2 16,14 37 0-16,8-1 2 0,2 0-2 16,2-1 0-16,-2 0-8 0,-4-1-47 15,0-4-32-15,-2-1-36 0,-8-1-81 16</inkml:trace>
  <inkml:trace contextRef="#ctx0" brushRef="#br0" timeOffset="1718.15">26552 12741 623 0,'0'0'55'15,"0"0"-7"-15,0 0-6 16,0 0-6-16,0 0-24 0,-47 6-9 16,42-6-1-16,-1 0-1 0,4 0-1 15,-2 0 1-15,4 0-1 0,0 1 0 0,0-1 3 16,0 0 3-16,6 0-1 0,5 0-5 15,9-5 0-15,7-2 2 0,8-1 0 0,7-1 1 16,-1-2 0-16,-8 3-3 16,0-1-27-16,-12 0-29 0,-9 0-24 0,-1-2-18 15,-7-5-56-15,-2 1-97 16</inkml:trace>
  <inkml:trace contextRef="#ctx0" brushRef="#br0" timeOffset="1966.15">26674 12478 467 0,'0'0'104'15,"0"0"-24"-15,0 0 1 0,0 0-1 0,0 0-33 16,0 0-17-16,0 0-14 0,0 0-6 16,0 0-8-16,-35-24-2 15,37 35 0-15,4 4 2 0,5 4 3 16,-1 1-2-16,-2 1 2 0,13 3-1 0,-11-3 0 16,11 3-2-16,-9-2-1 0,5 2 1 15,-5-1 0-15,-6 0-1 0,1-3 0 16,-5-4 0-16,-2 0 0 0,-4-1 0 15,-7-1 1 1,-1 2-2-16,-7-1 0 0,1 1-8 0,1 0-6 16,5-2-10-16,-3 0-13 0,7-1-36 0,-2-2-49 15,-5-1-41-15,9-6-152 0</inkml:trace>
  <inkml:trace contextRef="#ctx0" brushRef="#br0" timeOffset="2903.38">27305 12710 262 0,'0'0'64'15,"0"0"-23"-15,0 0 7 0,0 0-3 0,0 0-16 16,-58 21-11-16,47-21-6 0,3 0 4 16,-4-3 8-16,1-2 14 0,5 0 1 15,2-3-7-15,-2-2 2 0,0-2-3 16,4-4-8-16,-3-6-2 0,3-4 1 16,2-4-6-16,-2-4-6 0,6-3-4 15,3-1 0-15,1 1-4 0,0 6-1 16,-2 2 0-16,5 6-1 0,1 4 1 15,-2 3 0-15,15 7-1 0,-2 4-2 16,0 5 1-16,4 3 0 0,2 6 1 16,-3 4 0-16,-9 2 0 0,-1 5 1 15,-9 7 1-15,-3 2-2 0,-4 8 0 16,-2-1-3-16,-7 3-9 0,-5-1-1 0,2-4-6 16,3-2 11-16,-5-5 5 0,4-4 3 15,3-3 0-15,-3-4 0 0,4-2 0 16,2-4 0-16,2 0 0 0,2-2 0 15,0-4-2-15,0-1 0 0,2 0 1 16,4-3-4-16,6 0-2 0,-1-2 3 16,3-4 4-16,7-4 2 0,4-1-2 15,-1-2 2-15,1-3 0 0,2-2 1 0,2 1-2 16,-2-3 0-16,-9-1-1 16,1 1 0-16,-7-3-3 0,1 0-8 0,-7-1 3 15,-4 1 3-15,-2 5 5 0,0 4 1 16,0 6 0-16,0 3-1 0,0 3 10 15,0 2 8-15,-2 2 3 0,-2 7-5 16,-6 7-9-16,-1 7-6 0,5 9 0 0,-2 3 2 16,4-1 2-16,0-1 1 15,4-2 1-15,6-1-2 0,0-3 1 16,-2-2-1-16,2-3-1 0,0-1-4 0,3-6 1 16,-1-7-1-16,-6-1-6 15,0-5-17-15,-2-2-11 0,0-6-21 16,0-9 1-16,0-4-30 0,-4-7-74 0,-4 1-106 15</inkml:trace>
  <inkml:trace contextRef="#ctx0" brushRef="#br0" timeOffset="3054.98">27563 12298 574 0,'0'0'76'0,"0"0"-11"0,-27-52-21 16,31 52 0-16,0 0-24 15,3 0-16-15,-7 0-4 0,2 1-1 0,2 3 0 16,2 2-1-16,6 1 0 15,7 0-18-15,-5 3-34 0,5 0-23 0,-7 0-21 16,1 0-62-16,-5-2-148 0</inkml:trace>
  <inkml:trace contextRef="#ctx0" brushRef="#br0" timeOffset="4191.8">28131 12454 381 0,'0'0'238'0,"0"0"-163"15,0 0-54-15,0 0 9 0,0 0 9 16,0 0-22-16,0 0-8 16,0 0-5-16,0 0 0 0,-6 61 1 0,-6-49 0 15,-5 0-1-15,-3-1-3 0,-1 0-1 16,-8-2-4-16,2-3 0 16,-2-3-1-16,6-3 5 0,1 0 0 0,1 1-1 15,11-5 1-15,4-1 1 0,1-1-1 16,3 1-2-16,2-1 0 0,0-3 1 15,0 0 1-15,0-2 3 0,0 1 4 0,2 0-1 16,3-2 2-16,1 2-3 16,0 0 0-16,0 1-1 0,7 2-2 0,-5 1-2 15,6 3 0 1,5 2 1-16,-5 1-1 0,7 3 0 0,6 8 0 0,-6 7 0 16,5 5 2-16,-1 1-2 0,0 5 1 15,-13 1-1-15,3 3 0 0,-11 0 0 16,-2 0-1-16,-2-1-5 15,-10-2-7-15,-1-4-6 0,-1-3-4 16,-9-3-10-16,11-3 4 0,-13-2 2 0,11-4 2 16,-9-1 2-16,7-4 5 0,-5-2 5 0,3-3 2 15,-3-1-4-15,5-1 6 0,-3-5 6 16,7-1 3-16,-3 0 0 0,7-4 3 16,2-2 1-16,4-3 12 15,0-4 3-15,8-3-2 0,11-8-3 0,6-5-6 16,6-6-4-16,10-5-3 15,0 0-1-15,15-3 0 0,-4 1 1 0,4 4-1 0,-3 3-4 16,-5 3-10-16,-11 4-11 0,-8 3-1 16,-10 4 11-16,-9 1 15 0,-6 3 0 15,-4 3 9 1,0 1 20-16,-6 2 8 0,0 1 0 0,-5 2-4 0,1 3-1 16,4 2-1-16,2 4-5 0,-3 0-4 15,1 3-5 1,4 3-6-16,0 2-10 0,0 9-1 0,-2 10-8 0,4 7 5 15,-2 5 2-15,2 6 1 0,0 5 0 0,0 2 0 16,2 3 0 0,-2 1 1-16,0 0-1 0,0-3 0 15,0-1 1-15,6-5 0 0,-4-5-1 0,6-4 0 16,-1-7 0-16,-5-7 0 16,0-5 0-16,0-6-3 0,0-3-4 0,-2-3-1 0,2-1 1 15,-2-1 5-15,0-3 1 0,0-3 1 16,0-3 0-16,4-1 2 15,2-6-2 1,3-2-1-16,-1-4 1 0,-2-4 0 16,9-1 1-16,-3-2 1 0,0-1 0 15,7 3 1-15,-9 5 4 0,5 11-2 16,-7 5-4-16,-2 4 1 0,-4 3-2 0,5 0 0 16,3 5 0-16,0 3 0 0,1 5-1 15,5 5 1-15,-4 3 0 0,5 3 0 16,-5 3 1-16,3 0-1 0,1-1 0 15,-5-1-1-15,3-5 1 0,-1-1 0 16,-1-5 1-16,0-2-1 0,-1-5 0 16,-1 0 0-16,3-5 0 0,-5-3 0 15,0 0 1-15,4-6 1 0,-3-3 1 16,-3-5 8-16,-2-3 2 0,2-5-3 0,3-6-4 16,-5-3-2-16,-2-5 1 0,0-3-2 15,-2-3 0-15,2-4 0 0,-2-1 0 16,2 2 1-16,-4 1 6 0,2 8 2 15,-2 7-4-15,2 7 1 16,0 9 0-16,0 5-2 0,0 5-2 0,0 4-3 16,-2 0-2-16,2 4-1 0,-2 9-7 15,-2 11-2-15,-5 11 8 16,1 6 1-16,0 2 1 0,2-1 1 0,-1 0-1 16,3-2 1-16,8-2-1 0,-4-3 0 15,4-1 0-15,5-2 0 0,-3-2 0 16,2-6-1-16,5-3-11 0,-5-5-8 15,-2-7-7-15,2-2-16 0,1-6-7 0,-5-1-26 16,-2-7-22-16,0-8-25 0,-2-2-41 16</inkml:trace>
  <inkml:trace contextRef="#ctx0" brushRef="#br0" timeOffset="4350.62">28628 12400 621 0,'0'0'73'0,"0"0"-6"0,0 0-27 0,0 0-25 15,0 0-8-15,0 0-5 0,18-3 3 16,-5 4 9-16,5 2 0 0,1-1-2 16,10 2-7-16,0-3-2 0,4 0-3 15,-4 2 0-15,0 1-19 0,-9 1-41 16,1 0-34-16,-9 1-28 16,-1-2-90-16</inkml:trace>
  <inkml:trace contextRef="#ctx0" brushRef="#br0" timeOffset="4854.76">29413 12609 552 0,'0'0'90'0,"0"0"-29"0,0 0-4 0,0 0 2 0,0 0-18 15,0 0-14-15,0 0-7 0,0 0-6 16,0-16-5-16,0 23-4 0,0 8-3 15,2 2 0-15,-8 5 1 0,-6 3 0 16,-3 2-1-16,-1 0-1 0,-1-1-1 16,-4-2-10-16,5 0-14 0,-5-4-13 15,7-4-7-15,-3-2-23 0,7-7-38 16,-3-4-44-16,1-3-112 0</inkml:trace>
  <inkml:trace contextRef="#ctx0" brushRef="#br0" timeOffset="5233.04">29750 12319 201 0,'0'0'485'16,"0"0"-394"-16,0 0-73 0,0 0-4 16,0 0 11-16,0 0-11 0,0 0-6 0,0 0 3 15,0 0 1-15,19 10 0 16,-17-2-5-16,2 5-1 15,0 2 0-15,0 1-2 0,0 4-1 0,0 4-2 16,3-1 0-16,-3 3 0 0,0-2-1 0,0-1-1 16,-2-2-2-16,6-2-1 0,-6-2 0 15,7-5 0-15,-5-3 1 16,-2-3 0-16,0-4 1 0,0-2 2 0,-2 0 0 16,2 0 1-1,0-5-1-15,0-6 3 0,4-4 6 0,-4-3 3 0,9-4-1 16,-3-3-3-16,-4-3-1 0,6-4-3 15,3-1-2-15,-3-3-1 0,3 1-1 0,3 1 1 16,-5 5-2-16,-3 10 1 16,-2 8-8-16,-6 8-4 15,0 3-6-15,-2 0-2 0,-2 3-16 0,2 2-25 16,2 4-55-16,0 1-41 16,6 1-50-16</inkml:trace>
  <inkml:trace contextRef="#ctx0" brushRef="#br0" timeOffset="5913.66">30430 12350 648 0,'0'0'89'0,"0"0"-60"32,0 0 3-32,0 0 14 0,4-54-21 15,-4 49-11-15,-4 1-6 0,-6 2-4 16,4 1-4-16,-7 1 0 0,-8 4-2 15,-3 5-3-15,-5 6-3 0,-8 2-2 16,3 2 3-16,8 1 3 0,3-6-1 16,4 2-3-16,9-1-1 0,6 0-1 15,0-2-1-15,2-4 3 0,2-2 4 16,0-1 2-16,0-2 0 0,6 0 1 16,0-2 0-16,4-1 0 0,7-1 1 0,-1-1 0 15,9 0 2-15,4-4 1 16,0-2-1-16,-2-2 1 0,-6-1-1 0,1-1 1 15,-9-1 1-15,1-1 1 0,-6 1 1 16,-1-2 4-16,-5 4 0 0,4 6-3 16,-6 2 0-16,0 2 0 15,0 0-1-15,0 2-6 0,0 2-1 0,-4 5-5 16,0 6 0-16,2 3 5 0,0 1 1 16,-1 2 0-16,3-1 1 0,0 0-1 15,5-1 0-15,5-2-1 0,0-2 0 16,5-2 1-16,5-3-1 0,1-3 1 0,4-5 0 15,6-3 0-15,0-1 4 0,2-4 1 16,-4-4-1-16,0-3 3 0,-4-4 4 16,-5-5 0-16,-1-5 5 0,-3-5-3 15,-3-5-4-15,-3-4-5 0,1-3 0 16,-3-7-1-16,0-1 0 0,-6-5 2 16,-2 2 3-16,0 3-2 0,0 6-3 0,-6 9 1 15,0 9-2-15,-5 9 1 16,3 8-2-16,0 7 2 0,2 3-2 0,2 1-1 15,1 2 0-15,-3 10-6 16,-2 8 0-16,-11 13 5 0,3 9 1 0,-1 6 0 16,9 0 0-16,8-2-1 0,0-1 0 15,6-3 1-15,3 0 0 0,1-3 0 16,0-7 0-16,-2-1 0 16,5-6 0-16,-7-4-1 0,0-4-21 0,0-5-4 15,1-5-3-15,-3-4-11 16,0-3-8-16,4 0-22 0,5-9-7 0,5-3-15 15,7-7-72-15</inkml:trace>
  <inkml:trace contextRef="#ctx0" brushRef="#br0" timeOffset="6150.23">31276 11950 648 0,'0'0'78'0,"0"0"-25"16,0 0-20-16,0 0-3 0,0 0-14 15,0 0-7-15,0 0 6 0,0 0 2 0,33 21-4 16,-27-8 1-16,2 4-3 0,-2 3-1 16,-2 4 0-16,-2 4-4 0,-2 3 0 15,0 4-1-15,-6 3-3 0,-8 2-1 16,-3 2-1-16,-5-3 0 16,-7 0-6-16,-2-4-13 0,-2-3-7 0,-3-1-15 15,1-3-21-15,-4-1-34 0,0-1-45 16,1-9-144-16</inkml:trace>
  <inkml:trace contextRef="#ctx0" brushRef="#br0" timeOffset="10925.93">16897 13789 182 0,'0'0'32'0,"0"0"-2"0,0 0 12 15,0 0 2-15,0 0 0 0,0 0-11 0,0 0 3 16,0 0 0-16,10 8-6 0,-10-8-8 16,0 0 1-16,0 0 8 0,0 0 2 15,0 0-1-15,-2 0-1 0,-4-7-2 16,0-1-5-16,-1-3-9 0,-1-2-4 16,-8 1-5-16,1-2-4 0,-6-2-1 15,5 0-1-15,-9-3 0 0,2 0-1 16,7-2-3-16,-3 1 3 0,7-1 1 15,-3 1 0-15,7-1 0 0,2 0-1 16,4 0 0-16,0 2 1 0,2-1-1 16,0 7 1-16,4 0-1 0,0 4 1 15,4 0 0-15,9 1 0 0,-5 4 0 0,5 1 0 16,-1 2 0-16,3 1 0 0,-5 4 0 16,-1 4 0-16,-1 2-2 0,-6 5 1 15,-4 5-2-15,-2 2 3 0,0 4 0 16,-6 1 2-16,-2 0-2 0,-5 1 0 15,5-1-4-15,0 2 0 0,-2 0 2 16,-3-1 2-16,5 0 0 0,2-2 0 16,0 0 1-16,-3-2-1 0,7-3 0 15,2-1 0-15,0-4-3 0,6 1 3 16,3-3-2-16,-1 0 1 0,0-4 1 0,-2-3 0 16,7-3-1-16,-5-3 1 15,0-1 1-15,5-4 1 0,-1-5-1 0,1-4-1 16,1 0-11-16,-2-2-26 0,5 0-14 15,-7-1-37-15,1 2-32 0,1 0-62 16</inkml:trace>
  <inkml:trace contextRef="#ctx0" brushRef="#br0" timeOffset="11272.37">17002 13693 310 0,'0'0'88'0,"0"0"-4"0,10-65-20 16,-5 51-11-16,1 0-14 0,-2 3-11 0,0 2 2 15,2 4 0-15,-4 2-4 0,0 1-7 16,-2 2-5-16,0 0 1 0,0 1-3 15,-4 7-1-15,-2 0-8 16,0 6-1-16,-2 3-1 0,-1 4 1 0,-3 2-2 16,6-2 1-16,-1 2-1 0,3 0-4 15,0-1-5-15,0 2-2 0,4-2 0 16,0-1 0-16,0-2 4 0,2-5 6 16,4-1 0-16,5-4-1 0,3-6 0 15,5 0 1-15,1-3 0 0,1-2 1 16,2-4 1-16,2-3 0 0,-9-2 0 15,5-3 2-15,-11-2 0 0,1 1 0 0,-3-2 1 16,-8 0 3-16,0-4-2 0,-8-1-1 16,-5-2 0-16,1-3-3 0,-7 2 1 15,5-1-1-15,-5 1 0 0,9 9-1 16,-1 4 0-16,1 4 0 0,6 9-1 16,0-1-11-16,2 7-17 0,0 3-29 15,2 8-19-15,4 1-26 0,2 2-15 16,6-1-38-16</inkml:trace>
  <inkml:trace contextRef="#ctx0" brushRef="#br0" timeOffset="11650.15">17389 13554 308 0,'0'0'104'0,"0"0"-26"0,0 0-5 16,0 0-8-16,0 0-12 0,0 0-5 15,0 0-10-15,0 0-6 0,0 0-12 16,-19-40-7-16,11 39-5 0,-1 1-4 16,3 3-4-16,-6 7-1 0,-1 6-3 15,3 1 1-15,0 4 1 0,-3 1 1 16,9 3-1-16,0 3 2 0,4 1-2 0,0 1 1 16,0-1-1-16,0-3 1 15,8 2-2-15,3-6 2 0,1-4-1 0,-2-1-1 16,5-6 1-16,-3-3 1 15,-1-5 1-15,3 0 0 0,-6-3 1 16,1-3 0-16,1-3 0 0,-2-3 1 0,-4-1 1 16,-4-3 2-16,0-6 2 0,-4 0-1 15,-4-3-4-15,-4-3 0 0,-3 0-2 16,-1-1 0-16,5-1 0 0,-1 2-3 16,-1 0-3-16,7 1-6 0,4 5-18 15,2 1-13-15,0 5 8 0,0 0-24 16,2 1-19-16,7 1-49 0,-1 3-55 0</inkml:trace>
  <inkml:trace contextRef="#ctx0" brushRef="#br0" timeOffset="11900.87">17488 13371 335 0,'0'0'73'15,"0"0"-1"-15,0 0 4 0,0 0-16 0,0 0-16 16,0 0-5-16,0 0 3 0,0 0-9 15,-2-47-5-15,2 47-9 0,0 3-6 16,0 4-9-16,0 5-3 0,2 4 1 16,0 9 0-16,6 2 2 0,-2 5 0 15,1 2-1-15,-3 5 1 0,4 1-4 16,0 2 0-16,-2 1 1 0,-1 0-1 0,-1-1-3 16,-4-5-17-16,2-6-12 0,2-9-11 15,-2-2-21-15,-2-5-10 16,0-5-39-16,0-5-53 0,0-3-102 0</inkml:trace>
  <inkml:trace contextRef="#ctx0" brushRef="#br0" timeOffset="12089.25">17513 13759 72 0,'0'0'347'16,"0"0"-275"-16,-31-51 5 0,24 46-16 0,-1 1-13 16,6 2 1-16,-2 1-14 15,4 1-10-15,0 0-8 0,0 0-7 0,0 0-3 16,0 0-2-16,6-3-4 15,7-1 1-15,-1-1-1 16,9-1 3-16,3-1-1 0,-1-2-1 0,4-3-2 0,0 1 0 16,-2-2-21-16,-7-1-44 0,3-1-33 15,-7-2-73-15,1 0-182 0</inkml:trace>
  <inkml:trace contextRef="#ctx0" brushRef="#br0" timeOffset="12340.29">17821 13586 138 0,'0'0'348'16,"0"0"-302"-16,0 0 2 15,0 0-6-15,0 0-8 0,0 0-4 0,0 0-2 16,0 0 1-16,0 0-4 0,-17 16-9 16,17-16-6-1,2 0-3-15,2 0-3 0,5-3 2 0,3-1 3 0,0-1 0 16,3 1-4-16,3-3-3 0,3 2-2 15,0-1 1-15,-1 2-1 0,-5-3 0 16,4 2-17-16,-7 0-30 0,0-1-8 16,-3-2-7-16,-7 1-31 0,-2-2-40 15,-2 0-60-15</inkml:trace>
  <inkml:trace contextRef="#ctx0" brushRef="#br0" timeOffset="12655.63">17881 13430 391 0,'0'0'58'0,"0"0"21"0,0 0-4 0,0 0-17 16,0 0-3-16,0 0-8 0,0 0-4 16,0 0-10-16,0 0-6 0,-15-18-6 15,15 18-6-15,0 0-5 16,0 1-5-16,0 1-2 0,4 1-3 0,2 1-1 0,3 2 0 16,3 2 1-16,3 2 1 15,3 1-1-15,-3-1 1 0,7 3-1 16,-7 1 0-16,1 1 0 0,-5-1 0 15,-1-1-1-15,-2 1 0 16,-4-4 1-16,1 2 0 0,-3 0-1 0,-2-1 1 0,0 2 1 16,-2 0-1-16,-5 2 1 0,-1 1-1 15,2 0-5-15,-2 2 1 0,-1-2-10 16,-3 0-7-16,4-1-5 0,2 0-11 16,1-1-20-16,-1 1 0 0,0-2 0 15,2 1-10-15,0-2-31 16,0-3-65-16</inkml:trace>
  <inkml:trace contextRef="#ctx0" brushRef="#br0" timeOffset="13347.72">18234 13825 379 0,'0'0'54'0,"0"0"-16"15,0 0 26-15,0 0-7 0,0 0-22 0,0 0-17 16,0 0 0-16,0 0 2 16,0 0 3-16,0-3 1 0,-2 3-1 0,0-1 1 15,0-5 0-15,0-2-7 32,-4-2-4-32,4-3-5 0,-5-5-3 15,1-4-2-15,2-1 0 0,-2-8-2 16,-2 0 2-16,5-3-3 0,3-2 0 15,0-1 0-15,0 3 0 0,3 3 0 0,3 3 0 16,0 8 0-16,-2 3 0 0,-2 7 0 16,2 5-1-16,0 0 0 0,1 1 0 15,5 3 1-15,0 1-3 0,5 0 2 16,1 0 0-16,1 4-1 0,3 3 1 16,5 1 1-16,-4 2-1 0,2 2 2 15,-3 0-1-15,-5 3 0 0,-1 0-1 16,-5 0 1-16,-7 1-2 0,-2 0-1 0,-2 3 1 15,-11 1 2-15,1 3-2 0,-3 3-2 16,-3 1-6-16,1 3 5 0,1-2 2 16,5-3 0-16,5-1 0 0,-2-2 1 15,8-5-3-15,0-1 2 0,0-3 2 16,2-4 0-16,4-3 0 0,0-1 1 16,-2-1 0-16,0-2 0 0,7 1 1 15,-1-3 0-15,0-1 2 0,5-3-2 16,4-4 0-16,1-4 0 0,-3-5-1 0,3-3 0 15,-7 1-11-15,-1-3-19 16,3 0-14-16,-9 1 6 0,0 1 14 16,-2-1 10-16,-2 1 11 0,2 0 3 15,-4 1 2-15,3 2 9 0,-3 4 15 0,0 0 14 16,0 4 2-16,0 5-9 0,0 2 0 16,0 2-5-16,0 0-5 0,0 0-6 15,0 5-9-15,0 2-8 0,0 6-1 16,2 3 1-16,0 1 4 0,2 3 1 15,-2 0-2-15,0-1 0 0,0 3-2 16,2-4 0-16,-2 2 0 0,0-4-1 16,-2-3-3-16,2-2-15 0,-2-4-15 15,0-1-13-15,0-5-22 0,0-1-12 16,-4-1-49-16,0-7 1 0,0 0-94 0</inkml:trace>
  <inkml:trace contextRef="#ctx0" brushRef="#br0" timeOffset="13473.24">18532 13552 381 0,'0'0'107'0,"-15"-76"-12"0,11 57-27 16,0 3-14-16,2 6-9 0,0 6-21 16,2 3-9-16,0 1-10 15,-2 0-3-15,2 0-2 0,0 1-2 0,4 5-19 16,4 4-52-16,0 2 0 0,-1 2-41 16,-1-3-71-16</inkml:trace>
  <inkml:trace contextRef="#ctx0" brushRef="#br0" timeOffset="14624.62">18749 13546 589 0,'0'0'76'0,"0"0"-35"0,0 0 10 16,0 0-3-16,0 0-18 0,0 0-10 16,0 0-8-16,0 0 0 0,0 0-4 15,23-17-3-15,-23 18-4 0,0 1-1 16,0 3-1-16,-3 1-2 0,1 1 3 15,-2 0 2-15,-2-1-2 0,-2 1-8 16,-3 0-2-16,5-4-3 0,0 1 1 0,-2-2 4 16,6-1 3-16,0-1 4 0,2-1 1 15,-2-2 0-15,0-1 0 0,-3 0 0 16,1-3 0-16,4-3 2 16,-2 1 2-16,0-1 1 0,2-3 0 0,0-1-1 15,0 0 2-15,2-1 0 0,0 5-1 0,0 2-3 16,2 0-1-16,1 5 1 15,-1 1-1-15,6 2 0 0,-2 0-1 16,5 3-1-16,1 6 1 0,1 2-1 16,1 0 1-16,-3 4 0 0,3 4-1 0,-3 2 1 15,-5 5 0 1,-2-3-1-16,-4 2-3 0,-2 0-11 0,0 0-5 0,-8-3 2 16,-3 0-2-16,-5 3-3 15,-1-2-4-15,1-4 15 0,-1-1 10 0,1-8-1 16,3 0-1-16,5-5-8 15,-4-3-11-15,6-2 4 0,-1 0 8 0,3-2 7 16,0-3 0-16,2-3 0 0,-2-1-1 16,4 1 5-16,0-5 7 15,-4-2 9-15,10-5 0 0,4-5-4 0,1-1-3 0,7-5-3 16,1 0-4-16,8-1-2 0,2-2 0 16,-3-2 0-16,5-3 0 0,-4 2-1 15,-4 2-2-15,0 4-8 0,-9 4 2 16,-1 3 5-16,-9 3 4 0,0 0 1 15,-4 3 1-15,0 0 14 16,-2-1 11-16,0 2 2 0,0 2-5 0,-4-2-2 16,-5 6-4-16,7 0-4 0,-2 4-2 0,4 3-1 15,0 3-3-15,0 1 0 16,2 0-3-16,-2 4-5 0,0 6-5 16,-1 3-2-16,-1 9 4 0,0 5 2 15,4 2 1-15,4 2 1 0,-4 1 0 16,7 0-1-16,-1 0 0 15,2-1 1-15,-2 0-1 0,9-1 1 0,-7-3 0 16,2-4-1-16,1-4 0 0,-3-1 0 16,-2-3 0-16,0-2 1 0,-4-3-1 15,-2-4-6-15,0-2 0 0,0-2-1 0,0-2 1 16,2 0 2-16,-2 0 0 0,0-3 4 16,5 0 1-16,-5-1 2 15,0-3-1-15,2-6 0 0,0 1 0 0,0-5-2 16,2-2 2-16,-2-1 0 0,4 0 1 0,2 1-2 15,-1 7 1-15,-1 0-2 0,0 7 0 16,-2 4 0-16,4 1 0 0,-3 3 0 16,3 4-3-16,0 4 2 0,0 0-2 15,-1 4 2 1,3 0 0-16,-4-1 1 0,2 0 1 16,1 1-1-16,1-4 1 0,-2 0-1 0,3-2 1 0,3-2 0 15,-4-3-1-15,1-3 1 16,-1-1 0-16,-4-1 2 0,-2-4-1 0,1-1 1 15,-3-6 1-15,0-1 5 16,-2-2-1-16,-2-5-3 0,-3-1 0 0,-1-5-1 0,2-3-1 16,-4-4-2-1,6-2 5-15,0-4 1 0,0-2-1 0,2 0 1 0,-2 1 0 16,2 5 4-16,0 13-5 16,0 9-3-16,0 9 2 0,-2 4 2 0,-1 0-2 15,1 4-3-15,0 5-2 0,0 7-9 16,-4 8-3-16,-2 6 11 0,4 4 0 15,0 2 2-15,-1 1-1 16,5 1 0-16,0-3-1 0,0-3-1 0,5-6-2 16,1-4-1-16,2-5-1 0,0-5-11 15,-2-2-9-15,1-3-7 0,-3-5-16 0,-2 0-39 16,-2-2-8-16,0-2-61 0,-4-4-58 31</inkml:trace>
  <inkml:trace contextRef="#ctx0" brushRef="#br0" timeOffset="14765.95">19061 13381 574 0,'0'0'86'0,"0"0"-11"16,0 0-32-16,0 0-27 15,0 0-9-15,0 0-1 0,35-10-1 16,-10 7-1-16,2 1-1 0,4-2-3 16,2 2 0-16,6-3-24 15,-4-1-65-15,-2-2-27 16,-8-2-123-16</inkml:trace>
  <inkml:trace contextRef="#ctx0" brushRef="#br0" timeOffset="15666.69">21391 14330 323 0,'0'0'60'16,"0"0"-10"-16,0 0-11 0,0 0 6 16,0 0-8-16,0 0-5 0,0 0 1 15,0 0 0-15,-48-13-6 0,40 5-4 0,-5-1-3 16,-1-3-5-16,-1-1-6 16,-3-5-4-16,-5-1-1 0,2-2 0 15,-5-1-3-15,-1-4-1 0,-4 4 0 16,2-3 0-16,4-1 1 0,2 2-1 15,7 2 0-15,5 1 0 0,1 1 1 0,6 2 0 16,4 4-1-16,0 1 2 0,6 3-1 16,4 0 0-16,3 3 0 0,5 3-1 15,7 1-1-15,4 3 0 0,10 2 1 16,3 3 1-16,3 7 1 0,1 0 1 16,-3 4-1-16,-8 2 0 0,-2 2-2 15,-10 2-1-15,-8-2-3 0,-7 0 2 16,-6 3-1-16,-4 0 3 0,-11 1 1 0,-5 1 3 15,-5 3-1-15,-4-1-3 0,-4 1 0 16,2 1-2-16,0-5 2 0,9 0 0 16,1-8-2-16,13-3 2 0,2-7-1 15,4-2 0-15,0-2-2 0,0 0 1 16,0-2 0-16,4 0-2 0,2-3 4 16,6-2 0-16,7-4 3 0,6-5 0 15,4-4 1-15,8-3-2 0,4-4 0 16,3 2-2-16,3-4-54 15,-1 3-34-15,3 4-68 0,-11 2-70 0</inkml:trace>
  <inkml:trace contextRef="#ctx0" brushRef="#br0" timeOffset="16091.58">21810 14073 75 0,'0'0'404'0,"0"0"-336"16,0 0-4-16,-49-18-7 0,44 15-3 15,1 1-17-15,2 2-17 0,0 0-2 0,2 0-4 16,0 0-7-16,0 0-7 15,0 4-4-15,4 4-5 0,3 3 6 16,-1 3 3-16,4-2 1 0,-2 0 0 16,7-1-1-16,-5-4 0 0,0-1 1 0,5-5 0 15,-3 0 0-15,1-1-1 0,3-1 0 16,-1-4 0-16,1-4 0 0,5-1-1 16,-5-4-1-16,7 1 1 0,-8-4-1 15,-3 0 0-15,-2 0 2 0,-5-2 1 16,-3-2-1-16,-2-2 2 0,-2 1 0 15,-7 0 0-15,-1 4-1 0,-5 1 0 16,7 1 1-16,-8 2-1 16,3 4 2-16,-5 3 6 0,3 2-1 0,-3 3-4 15,1 2-3-15,1 3-1 0,3 8-1 0,1 2-1 16,1 5-3-16,5 4 3 16,2 2 1-16,2 2 1 0,2-1-2 0,2 4 2 15,2-1-1-15,9-6-1 0,1 1 1 16,5-2 1-16,1-5 0 0,3-2 0 15,2-6 0-15,2-4-1 0,2-2-9 16,-2-2-14-16,4-2-21 0,-2-6-23 0,2-4 4 16,-7-4-40-16,7-6-34 0,-8-1-39 15</inkml:trace>
  <inkml:trace contextRef="#ctx0" brushRef="#br0" timeOffset="16296.66">22339 13797 359 0,'0'0'121'0,"-4"-73"-25"16,-2 57-21-1,4 1 0-15,-6 6-19 0,4 3-13 0,-1 1-18 0,5 4-6 16,0 1-4-16,0 0-5 0,0 2-6 16,0 5-4-16,0 8-7 0,9 7 2 0,1 6 5 15,-2 4 3-15,5 1 0 0,1 0-2 16,-3-1 0-16,1 2 1 0,-2-2-1 16,-1 0-1-16,1 0-8 15,0-1-16-15,-6-3-24 0,3-2-5 16,-1-5-24-16,-2-6-7 0,-2-3-42 15,-2-6-42-15,0-4-140 0</inkml:trace>
  <inkml:trace contextRef="#ctx0" brushRef="#br0" timeOffset="16458.89">22257 13993 495 0,'0'0'85'0,"0"0"-23"0,0 0-17 16,0 0-13-16,0 0-19 0,0 0-7 15,20-52-1-15,1 45-2 16,2 0-2-16,2 3-1 0,1-1-1 0,3 1 0 16,-2 1-22-16,-6 2-33 0,0-1-31 15,-3 1-70-15,-1-4-130 0</inkml:trace>
  <inkml:trace contextRef="#ctx0" brushRef="#br0" timeOffset="16803.07">22763 13848 518 0,'0'0'79'0,"0"0"-36"0,0 0-6 16,0 0 18-16,0 0-22 0,0 0-15 15,0 0-2-15,0 0-3 0,0 0-4 16,-2 2-9-16,2 6 0 0,0 5-6 16,0 3 6-16,0 4 3 0,2 0 1 15,2 2-1-15,2 1-3 0,5 0 1 16,1-2-1-16,1-3 0 0,5-3 0 15,-3-3 0-15,5-4 0 0,-1-3-1 0,-3-2-4 16,1-3 5-16,-2 0 0 0,-3-6-1 16,4-6 1-16,-7 0 1 0,3-4 2 15,1-4-1-15,-7-2 0 0,-4-3 0 16,-2-2 1-16,0-2 1 0,0-3-2 16,-6 1-1-16,-3-2-1 0,3 1 0 15,0 8-1-15,4 5 0 0,-2 7-1 16,4 8-3-16,0-2-7 0,-2 6-20 15,2-1-17-15,0 1-21 0,2 7-32 16,4 0-64-16,0 4-90 0</inkml:trace>
  <inkml:trace contextRef="#ctx0" brushRef="#br0" timeOffset="17149.07">23181 13892 234 0,'0'0'267'0,"0"0"-197"15,0 0-17-15,0 0-2 0,0 0-4 16,0 0-17-16,-9-66-9 0,9 53-4 16,0 0-3-16,2 1-1 0,1 2-2 15,-1 3-3-15,2 0 0 0,4 0-4 0,-2 2-1 16,0 1-2-16,7 2-1 0,1 2-2 16,1 0 2-16,3 2 0 0,-1 6-1 15,-1 0 0-15,-3 1 0 0,-3 1 1 16,-6 4-2-16,-4 1-1 0,0 1-4 15,-4 3-6-15,-4 1 1 0,2-2 4 16,0 2 1-16,3-1 5 0,1-3 2 16,2 2-3-16,0-5 2 0,0-1-1 15,5-4 0-15,3-1 0 0,4 1-1 16,-1-3-1-16,1-2-3 0,4-3 1 16,-1 0 2-16,1-2-10 0,-3-5-14 15,-1-2-16-15,-3-3-14 0,-3-2-40 0,0-1-6 16,-2-5-54-16,-2 4-72 15</inkml:trace>
  <inkml:trace contextRef="#ctx0" brushRef="#br0" timeOffset="17558.5">23468 13821 278 0,'0'0'111'16,"0"0"-14"-16,2-63-9 0,-4 46-14 15,2 5-21-15,0 4-2 0,0 2-17 16,0 3-6-16,0 3-11 0,0 0-3 16,0 0-3-16,4 0-7 0,0 3-3 15,5 3 1-15,-3 0-1 0,2 2 0 16,2 3 3-16,5 3-1 0,-3 1 1 15,7 4-3-15,-11 0 0 0,5-1 1 0,-1 2-1 16,-8-4-1-16,-2 3 0 0,0-1-2 16,0 0-3-16,-2-1-4 0,2 1 2 15,-2-4-3 1,0-5 1-16,0 0 6 0,0-5 2 16,4-3-2-16,-4-1 3 0,0 0 0 15,0-2 3-15,3-4 0 0,1-5 1 0,2-3-3 0,0-4 2 16,2-1-2-16,5-4 0 0,1-3 0 15,3-4 0-15,1-2 0 0,5-1 0 16,-6-1 2-16,5 3 2 0,-7 3 2 16,1 8 0-16,-7 5-1 0,-1 8 0 15,-4 5-1-15,4 2-4 0,-2 4-1 16,3 7 0-16,1 5-3 0,3 8 2 0,-7 4 1 16,0 2 0-16,0 1-1 15,-4 1 0-15,0 0-12 0,0-3 1 0,-2-1-6 16,4-3-13-16,-8-3-33 0,2-1-16 15,0-4-56-15,0-3-77 0</inkml:trace>
  <inkml:trace contextRef="#ctx0" brushRef="#br0" timeOffset="18330.7">24843 13917 580 0,'0'0'21'16,"0"0"-20"-16,0 0 18 0,0 0 31 16,0 0-23-16,0 0-16 0,0 0-8 15,0 0-2-15,-62-41 1 0,39 24 0 16,11-2 8-16,-11-2-1 0,4-4-1 16,1 0-1-16,-3-1 1 0,4-1-5 15,-5 4-3-15,11 0 1 0,-5 5 0 0,3-2 0 16,9 2 1-16,-2 2 1 0,0 1 2 15,6 3-3-15,0-1 2 16,0 4 0-16,0 3 3 0,6 2-4 0,-2 1-1 16,0-1-2-16,5 1 1 15,9 3-1-15,1 0-1 0,6 1 1 16,3 8 0-16,3 2-1 16,-4 2 1-16,-6 3 0 0,0 1-1 15,-15 3 0-15,0 3-1 0,-6 4-8 0,-6 0-5 0,-4 1 3 16,-9 1 3-1,7-3 5-15,-5 1 2 0,7-4 2 0,6-1 0 16,4-2-6-16,0-4-12 0,0 0-1 16,0-6 0-16,2 1 6 15,8-5 2-15,-2-3 4 0,5-3 4 0,-1 0-1 16,7-7 2-16,-5-2 1 0,7-4 0 0,-1 0 0 16,1-3-1-16,6 1-8 0,-2-4-6 15,-2-3-8-15,1-1 0 0,3-2 11 16,-2-2 9-16,-11 1 4 0,7-2 1 0,-13 3 7 15,1 4 17-15,-5-1 15 0,0 5-2 16,-4 2 16-16,0 4 2 0,0 4-22 16,0 1-7-1,-2 3-3-15,2 0-2 0,-4 3-5 16,-2 2-12-16,-1 5-5 0,1 7-5 0,-6 6 2 0,1 6 3 16,5 2 0-1,-6 2 0-15,1 1 1 0,3 0-1 16,6-2 0-16,-2-3 0 0,4-4 0 15,0-2 0-15,6-3-1 0,7-2-2 0,5-1-1 0,-1-2-6 0,8-1 5 32,1-5 0-32,3-6-1 0,2-1 1 15,-6-9 0-15,0-4 4 0,-2 0 1 16,2-7 0-16,-13-1 1 0,2-4 0 16,-1-3 0-16,-11-3 0 0,0-2-1 15,-2-1 1-15,0-1 0 0,-4 4-1 0,-2 6 2 16,-3 7 0-16,3 6 1 0,-2 6 5 15,4 1-4-15,-9 4-4 0,1 2-1 16,4 6-12-16,-11 8-4 0,7 3-15 16,-5 4-12-16,5 2 2 0,3 1-9 15,-1 3-12-15,4 0-27 0,4 0-26 16,2-6-63-16</inkml:trace>
  <inkml:trace contextRef="#ctx0" brushRef="#br0" timeOffset="18708.82">25459 13725 356 0,'0'0'136'0,"0"0"-38"16,0 0-23-16,20-58-2 16,-20 44-25-16,0 0-19 0,0 1-10 0,0 1-1 15,0 0-2-15,-4 3-4 0,0 2-4 16,2 1-2-16,-4 5-3 0,2 1-2 16,0 0-1-16,-1 4-2 0,1 2-3 15,-6 6-2-15,-2 2 2 0,1 4 3 16,3 2 2-16,-4 1 0 0,3 2 1 15,5-2-1-15,2 2 0 0,0-3 0 16,2-1 0-16,2-2-1 0,2-1 0 16,7-4-1-16,5-1-1 0,-6-2-2 0,11-3 2 15,-9-5 2-15,13-2 0 16,-6 1 1-16,4-8 1 0,1-3 1 0,-7-3-1 16,2-3-1-16,-9-2 2 15,0-5 2-15,-8-4 4 0,-2-4-4 0,-2-4-2 16,-8-2-2-16,0-2-1 0,1 8-2 15,-3 6-8-15,4 8 1 0,3 8 3 16,1 4-6-16,0 2-6 0,4 2-17 16,-2 2-23-16,2 0-15 0,0 6-42 15,0-1-65-15,0-1-144 0</inkml:trace>
  <inkml:trace contextRef="#ctx0" brushRef="#br0" timeOffset="18915.04">25732 13464 577 0,'0'0'116'0,"0"0"-53"0,0 0-17 16,0 0-2-16,0 0-18 0,0 0-14 15,0 0-5-15,0 0-1 0,39-4-1 0,-33 13-4 16,-4 4-1 0,2 3 0-16,-4 3 0 0,0 2-1 0,0 5 0 0,0 1-9 15,0 3-12-15,0 3-12 16,6 0-11-16,3-1-7 0,1 0 5 0,-4-8-5 15,5-1-35-15,1-6-31 0,-8-5-11 16,-2-4-43-16</inkml:trace>
  <inkml:trace contextRef="#ctx0" brushRef="#br0" timeOffset="19071.99">25645 13800 313 0,'0'0'147'0,"0"0"-50"0,0 0-27 15,0 0-24-15,-29-54-16 0,39 41-14 16,7 1-11-16,-3 2-5 0,7 1 0 15,10 1 0-15,-4 1-1 0,2 0 0 16,0 1-26 0,-5-1-31-16,1-1-41 0,2 2-51 0,-13-4-91 0</inkml:trace>
  <inkml:trace contextRef="#ctx0" brushRef="#br0" timeOffset="19249.44">26091 13614 410 0,'0'0'92'0,"0"0"-36"0,0 0 5 0,0 0-3 15,0 0-1-15,0 0-18 0,0 0-4 0,0 0-7 16,21 59-4-16,-19-45-4 0,-2 2-7 16,0-3-3-1,-6 2-6-15,2-5-2 0,-9 1-2 0,1 0-12 0,-1-3-13 16,-7-2-14-16,5-1-17 0,-7-1-26 16,1-2-10-16,8 1-46 0,1 0-66 15</inkml:trace>
  <inkml:trace contextRef="#ctx0" brushRef="#br0" timeOffset="19418.04">26114 13662 502 0,'0'0'111'0,"0"0"-37"15,0 0 4-15,0 0-18 16,0 0-30-16,0 0-16 0,0 0-7 16,0 0-5-16,0 0-2 0,14-25-1 0,-14 32-1 15,0 4-5-15,2 2-23 0,-10 3-27 16,-6 0-33-16,-13-2-34 0,-6-4-143 15</inkml:trace>
  <inkml:trace contextRef="#ctx0" brushRef="#br0" timeOffset="20314.12">16924 14536 67 0,'0'0'182'0,"0"0"-147"0,0 0-7 16,-27-52 23-16,23 45 3 0,4 2-19 15,-3-1-11-15,-1 2 1 0,4 0 2 16,-2-1 0-16,2 1-4 0,0 1 1 16,0-3-1-16,0 5-2 0,0-1-7 15,2 2-8-15,2 0-5 0,3 0 0 16,5 0 0-16,0 3 1 0,5 3 4 16,-3 2 3-16,3 0 1 0,-3 1-3 15,-1 1-2-15,1 0-3 0,-5 5-1 0,-1-2 0 16,2 3 0-16,3 2-1 15,-5 2 0-15,2-1 2 0,3 0 0 16,-3 0-2-16,6-1 0 16,-3-2 0-16,3 0 0 0,-3-5-2 0,-1 2-1 0,5-6-1 31,-9-2-3-31,2-3 6 0,3-2 0 0,-7 0 0 0,0-1 1 0,-2-2 1 31,0-3 2-31,1-2 3 0,-5 0 10 0,0 0 11 0,0-3-1 0,-7 2 2 16,1 0-14-16,0 2-3 0,0 2-3 15,2 2 0-15,2 3 0 0,0 0-2 0,-5 0-6 16,3 5-5-16,2 4 0 16,-4 4 2-16,2 0 3 0,2 1-2 15,-2 1-1-15,2 0 1 16,2 3 1-16,-3-1 0 16,-1 2 1-16,2 0 0 0,2-1 0 15,-2-1 1-15,2-1-1 0,-2 0 0 16,2-3 0-16,-4 1-6 0,0-4-2 15,2-1-5-15,-2-3-7 0,-3-2-8 16,-1 1-7-16,-2-4-21 0,-1-1-37 0,-5 0-89 16,4 0-215-16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4T05:07:24.989"/>
    </inkml:context>
    <inkml:brush xml:id="br0">
      <inkml:brushProperty name="width" value="0.05292" units="cm"/>
      <inkml:brushProperty name="height" value="0.05292" units="cm"/>
      <inkml:brushProperty name="color" value="#FF0000"/>
    </inkml:brush>
  </inkml:definitions>
  <inkml:trace contextRef="#ctx0" brushRef="#br0">10619 4242 222 0,'0'0'99'16,"0"0"-68"-16,0 0 7 0,0 0 3 15,0 0-3-15,-54-51 3 0,31 46-10 0,5 2-8 16,-7 0-2-16,-4 2-2 0,4-1-2 16,0 2-2-16,1 0 2 0,-1 0 1 15,4 1 0 1,0 2-1-16,-5 3 3 0,5 2-7 0,0-1-3 15,-4 4 0-15,3 1-3 0,3 2 2 0,-6 5-3 16,5 0-3-16,-1 6-1 16,-6 3-2-16,0 6 1 0,-2 5 1 0,-4 6-2 15,-4 5 3-15,-2 5-2 0,1 1 15 16,3 3 0-16,4-2-10 16,6 3-5-16,3 3 1 15,7-1-1-15,3 1 0 0,8-3 2 0,2-2-3 16,2-1-3-16,6-1 2 0,6-4 0 0,1-2 0 0,7-3 1 15,5-1-1-15,4-2 1 0,4-3-1 16,9-2 1-16,1-2 0 16,4-3 0-16,5-2 2 0,4-6-2 0,2-4 1 31,2-4 0-31,8-6 0 0,2-7 0 0,5-3 2 0,1-3-1 0,5-10 0 16,-1-1 1-16,3-9-3 0,0-3 0 15,-7-4 3-15,-1-1 6 0,-5-2 4 16,-12-1-2-16,-4-4 4 0,-1 0-3 15,-9-5 3-15,-5-2 0 0,-4-2 2 16,-10-2-4-16,2-3 0 16,-13-4-2-16,-3-5 2 0,-11-6-4 0,-2-6-2 0,-17-3-7 31,-12-3 0-31,-10-2 0 0,-19 2 0 16,-11 4 0-16,-17 5 0 0,-16 7 0 0,-1 7 0 0,-17 10-3 0,10 10 0 15,-2 7 1 1,13 8 2-16,18 6 0 0,7 6-5 15,20 2-11-15,-2 6-1 0,5 2-10 16,-9 11-1-16,-7 11-12 0,-7 10-12 0,1 8-24 16,-1 10-11-16,-1 4-44 0,11-4-89 0</inkml:trace>
  <inkml:trace contextRef="#ctx0" brushRef="#br0" timeOffset="2157.07">9972 5852 212 0,'0'0'60'16,"0"0"-23"-16,0 0 18 0,0 0 10 0,0-50-11 16,0 45 9-16,0 1-2 0,0 0-11 15,0 1-3-15,0 0 0 0,0 0-4 16,-2 1-4-16,2 1-9 16,0-1-5-16,0 2-5 0,0-1-4 0,0 1-3 15,0 0-3-15,0 0-4 0,0 1-2 16,0 3-2-16,-2 4-1 0,-2 5-1 15,-3 8 1-15,-5 4 2 16,-5 7 1-16,-7 6 0 0,-5 7 5 0,-4 5-2 16,-7 6-3-16,-3 1 0 15,-5 6-2-15,-3 4 0 0,-1 1 0 0,-6-1 0 0,6-2-1 16,-1 0-1 0,3-2-5-16,5-2 5 0,-1 1 1 0,-4-4 0 0,5 0 0 15,-7-4-1-15,5-4-2 16,1-8 2-16,9-5 0 0,4-6 2 0,8-6-1 15,5-9-1-15,3-3-4 0,7-7-4 32,6-3-2-32,1-1-6 0,3-2-5 15,0-4-3-15,0-4-4 0,0-4-18 0,0 0-9 0,3 2-26 0,-1 0-14 16,-2 5-65-16,0 1-113 0</inkml:trace>
  <inkml:trace contextRef="#ctx0" brushRef="#br0" timeOffset="2739.69">8752 6896 384 0,'0'0'61'16,"0"0"-17"-16,0 0 15 0,0 0 12 16,0 0-22-16,-51-47-8 0,40 43-1 15,3 1-6-15,-7 0-6 0,5 2-7 0,0 1-7 16,-7 0-2-16,3 8-5 16,-7 8-3-16,0 6-4 0,-3 6 0 15,-3 6 0-15,0 4-1 0,-2 4 0 16,2 4 1-16,-2 3 0 0,2 2 0 15,-2 1 1-15,4 2 0 0,3 0-1 16,1 3 1-16,0-1-1 0,9-2 0 16,4-3 1-16,4-2-1 0,4-2 0 0,4 2-1 15,4-1 1-15,9-3-1 0,5 3-2 16,7-7 2-16,6-5 1 0,9-3 0 16,5-4 0-16,5-7 0 0,8-5 2 15,2-3-1-15,7-4 1 0,3-5 0 16,0-4-1-16,5-4-1 0,-1-12-6 15,-5-4 6-15,-5-9 2 0,-8-8 0 16,-4-4 2-16,-7-6-1 0,-3-3 4 16,-5-3 1-16,-6-5-2 0,-8-1 1 0,-4-6 0 15,-7 0-2-15,-9-4 1 0,-7-1-3 16,-9-3 3-16,-11-4-4 16,-11 2 0-16,-9 3 0 0,-13 10 0 0,-11 12-2 15,-13 11-1-15,-8 12-1 0,-12 13-1 16,0 8-1-16,0 10-2 0,4 11-2 15,6 10-10-15,9 6-11 0,7 1-7 16,9 2-30-16,11 1-19 0,11 3-8 16,7 1-52-16,10-4-67 0</inkml:trace>
  <inkml:trace contextRef="#ctx0" brushRef="#br0" timeOffset="15670.08">8862 7401 514 0,'0'0'78'0,"-4"-53"-22"0,2 34 18 0,-1 4 5 0,-1 1-33 0,4 3-13 16,0 3-6-16,-2-1-4 0,2 5-1 16,0 0-4-16,0 3-2 0,0 1-3 15,0 0-5-15,0 2-4 0,0 10-4 16,0 4-4-16,2 11 4 0,2 6 1 15,1 4 2-15,-1 4-2 16,0-1 1-16,2 2 0 0,-2-3 0 0,2 1-1 16,-1-4 0-16,-1-2-1 0,0-1-9 15,-4-5-16-15,0 0-18 0,0-1-9 16,-6-4-31-16,-1 0-54 0,-3-4-61 0,0-2-201 16</inkml:trace>
  <inkml:trace contextRef="#ctx0" brushRef="#br0" timeOffset="20260.99">10360 4923 137 0,'0'0'61'0,"0"0"-33"0,0 0 14 15,0 0 4-15,-60-12-17 0,46 9 3 16,2 0 9-16,1-2 5 0,3 1-10 15,4 0-4-15,0 0 5 0,2 4-1 16,0-6-4-16,0 0-11 0,2-2 1 0,-3 0-2 16,1 1 0-16,2-2-3 0,0 1 3 15,5 1-5-15,1-4-2 0,6 3-4 16,-2 1-3-16,9 1-2 16,2 1-2-16,4 3 1 0,1 2-1 15,-1 1 0-15,2 7 0 0,0 2-1 0,-2 1 1 16,-5 7-2-16,-3 0 2 0,-3 3-2 0,-5 5 1 15,-7-4-1-15,-2 2 0 16,-13 0 0-16,-1-1 2 0,-9 1-1 16,-2-4 0-16,3 0-1 0,-5-3-1 15,6-6 0-15,5 0-2 0,3-4 2 16,7-3 1-16,2 0 0 0,2-3 0 0,0-1 1 16,2 0-1-16,0 0 1 0,0 0 0 15,0-5 9-15,2 2 11 16,0-1-1-16,4 0-9 0,0 0-5 0,9 0-3 15,3 1-2-15,3 2 1 0,6 1 0 16,6 4 2 0,0 5-2-16,0 7 2 0,0 0-1 15,-4 3-1-15,-8 2-2 0,-5 2-3 16,-5 0 3-16,-5 3 0 0,-6-3 0 0,-2-1 2 0,-13-1 0 16,-5-1 1-16,-7-1 1 0,-6-1-1 15,-9-2 0-15,3-3-1 0,0-4 0 0,-1 0-2 16,7-4 0-16,0 0-1 15,0-2 0-15,8-1-9 0,5-1-3 0,5-1-8 16,1 0-10-16,6 0-13 0,-1 0-29 16,7 0-8-16,2 0-25 0,0 1-22 15,0 3-68-15</inkml:trace>
  <inkml:trace contextRef="#ctx0" brushRef="#br0" timeOffset="21104.1">9294 8006 255 0,'0'0'37'0,"0"0"-8"0,0 0 16 15,0 0 22-15,0 0-14 0,0 0-6 16,0 0 6-16,-31-27-2 15,31 27-10-15,0 0-2 0,0 0-2 0,0 0-6 16,0 0-3-16,0 0-10 0,4 0-3 16,0 0-6-16,2 6-2 0,3 2 2 15,5 3 2-15,-2 1 0 16,5 3-2-16,-1 1 0 0,5 2-3 0,0 2 1 16,2 3-3-16,-1 1-1 0,1 5 2 15,4-1-3-15,0 5 1 0,2 3 0 16,0 2 0-1,4 4-1-15,0-2 1 0,6 1-2 16,0 0 3-16,3 1-4 0,1 1 2 16,-4-4-1-16,1 2 0 0,-7-4 0 15,2-2 0-15,-6-3 1 0,-2-7 1 16,-3-1-1-16,-5-8 1 0,0-4-1 16,-9-2-1-16,-2-3 1 0,1-1-1 15,-1 0-1-15,-2-3 1 0,-2 2-1 16,2 1 1-16,-2 0-1 0,3 2 0 15,-1 0 0-15,-2 2 0 0,0 1 1 16,6 3-1-16,-1 2 1 0,3 1-1 0,-4 3 0 16,5-2-1-16,1 1 1 0,-3-3 0 15,3-1 0-15,-6 1 0 0,3-3-3 16,-3-2-2-16,0-2-3 0,-2-3-4 16,-1-2-2-16,-3-2-2 0,0-2 0 15,-2 1 0-15,0-1 0 0,0 1-2 16,0-1 4-16,0 0 2 0,0-6-3 15,0-3-15-15,-4-1-28 0,-1 0-18 16,-3 2-57-16,-4 5-80 0</inkml:trace>
  <inkml:trace contextRef="#ctx0" brushRef="#br0" timeOffset="21933.95">10935 9270 379 0,'0'0'34'0,"0"0"-4"0,0 0 20 0,0 0 18 16,0 0-16-16,0 0-18 0,-62-43-6 15,46 39-3-15,-9 1 4 0,-6 4-8 16,0 0-2-16,-7 5-4 16,3 5-2-16,-4 3 3 0,-6 4-4 0,-1 1-6 15,-1 6 0-15,-5 6-2 0,8 4 0 16,-7 6-4-16,7 4-2 0,3 4 2 16,4 2 0-16,2 2-2 15,4 1 2-15,2 3 0 0,4 5 0 0,2 1 1 16,11 1-1-16,4 1 2 0,8-4 1 15,8-1 0-15,10 1 0 0,9-2-1 16,8-2 1-16,11-1-2 0,4-6 0 16,7-3 0-16,7-7 0 0,5-5-1 0,3-8 0 15,9-8 1-15,3-7-1 0,1-11 0 16,6-7-5-16,-2-14 5 0,2-8 0 16,-12-9 0-16,1-7 2 0,-5-2-1 15,-5-4 2-15,-4-3 0 16,-4-2-1-16,-8-5 0 0,-3-5-2 0,-3-1-3 15,-11-4 3-15,-6-1 1 0,-14 0 1 16,-7-2 5-16,-10 3 0 0,-14 0 2 16,-19 4 7-16,-15 6-4 15,-18 2-9-15,-19 11-2 0,-16 9-1 0,-15 14-2 0,-8 15-15 16,-8 10-9 0,8 6-14-16,6 11 5 0,19 2-6 15,18 4-23-15,15 3-3 0,6 6-52 0,2 3-40 0,13 0-119 16</inkml:trace>
  <inkml:trace contextRef="#ctx0" brushRef="#br0" timeOffset="22454.12">10968 9711 472 0,'0'0'50'0,"0"0"22"0,0 0-11 15,15-58 7-15,-9 51-17 0,-4 3-17 32,-2-1-5-32,0 4-5 0,0 1-8 0,0 0-7 0,0 1-3 0,0 4-3 15,-2 2-3-15,-4 4-1 16,-5 5-2-16,-3 4 3 0,-7 2 0 16,-6 3 0-16,-4 4-6 0,-2-4-11 0,-4 2-1 15,4-7 9-15,0-3 3 0,8-4 3 16,4-5-3-16,5-1 3 15,5-5 1-15,7-2-1 0,2 0 3 0,0-4 2 16,2-2-1 0,0-4 0-16,0-2 2 0,0-2 6 15,4-7 0-15,7 0 3 0,3-2-1 16,-1 2-3-16,7 5-2 0,1 0-2 0,6 7 0 0,4 5-1 16,2 4 0-16,0 3-1 0,-4 5-1 0,-2 6 1 31,-13 4-1-31,-10 5 0 0,-4 4-1 15,-6 7 0-15,-8 4-1 0,-13 6-5 16,-4-5-15-16,2-1 3 0,6-7 12 16,7-6 6-16,3-7 0 0,9-6 1 15,4-4-2-15,0-5 1 0,2-1-2 16,8-2 2-16,5-2-1 0,10-9 1 16,2-4 1-16,6-7 2 0,4-4 0 0,-2-3-3 15,-2-1 0-15,0-1-2 16,-8-3-21-16,-13-5-37 0,-1-4-51 0,-11 0-91 15</inkml:trace>
  <inkml:trace contextRef="#ctx0" brushRef="#br0" timeOffset="22911.57">9933 9142 323 0,'0'0'79'16,"0"0"-12"-16,0 0 8 0,0 0-9 15,0 0-18-15,0 0-3 0,0 0 4 0,0 0-11 16,-25-13-10-16,25 13-9 0,2 0-5 16,4 2-6-16,8 1-1 15,1 4 3-15,6 0 5 0,3 1-5 0,5 1-1 16,2 2 0-16,2 1-2 16,3 3-1-16,-1 1-1 0,6 1-1 15,-6 1 0-15,4 0-2 0,-1 0 2 16,-1-1 0-16,2-4 0 0,-4-2-3 0,-6-6 2 15,-2-2-1-15,-6-3 0 0,-9 0 2 16,1-5 2-16,-5-3 2 16,-2-3 4-16,0-4-3 0,-4-2-5 0,0-3-3 15,-2-4-1-15,-4-1-1 0,-2-3-15 16,-2-1-15-16,-7 3-11 0,5 1-9 16,4 6-25-16,4 4-45 0,-4 4-46 15,3 1-102-15</inkml:trace>
  <inkml:trace contextRef="#ctx0" brushRef="#br0" timeOffset="24002.12">9246 6518 244 0,'0'0'71'15,"0"0"-36"-15,0 0 17 0,0 0-2 16,0 0-7-16,0 0-3 15,0 0-3-15,-45-25-6 0,39 23-3 16,-1-3-2-16,-1 1 5 0,2-1 7 16,0 0-7-16,2 1-1 0,-1 3 0 15,3-1-6-15,2 1-4 0,0-2-5 0,0 0-5 16,0-2-3-16,0 1-1 0,0-2 1 16,2 3 0-16,3 0 1 0,-8 1-2 15,3 0 2-15,0 2 1 16,0 0-3-16,0 2-3 0,3 2-2 0,-3 3-1 15,0 4-1-15,0 4 0 0,0 8 1 16,0 2 1 0,-7 2 3-16,1 4-2 0,0 0 0 0,-2 1-1 0,-1 0 1 15,3-3 0-15,0-2-1 0,4-5-1 0,2-3 0 16,0-1-1-16,0-5 1 0,2-1-1 16,2-3 1-16,4 0-1 0,3 0 1 15,3-3 1-15,5 1-1 0,6-2 4 16,8-5 0-16,10-2 0 0,7-8-1 15,6-3 1-15,1 0-2 0,1-1-2 16,2 3-12-16,2 0-29 16,0-3-21-16,2-7-114 0,-8-5-345 0</inkml:trace>
  <inkml:trace contextRef="#ctx0" brushRef="#br0" timeOffset="29169.07">8376 8054 326 0,'0'0'74'0,"0"0"-11"0,0 0 15 15,0 0 0-15,0 0-26 0,0 0-6 16,0 0-2-16,0-5-7 0,0 5-8 0,0 0-10 16,0 2-3-16,-2-2-4 0,0 3-2 15,0 3-3-15,-4 4-4 0,-1 3 1 16,-1 5 2-16,-8 5 4 0,-1 5 0 15,-8 6 1-15,-6 4 3 0,-10 8-4 16,-13 6 0-16,-6 4 2 16,-8 8-1-16,-6 2-4 0,-7 9-1 0,-2 6-2 15,-8 5-2-15,2 8-2 0,-4 1-3 16,2 3-6 0,5 0 9-16,-1-2 2 0,2-4 0 0,4-5 0 0,7-3 3 15,-2-5 0-15,9-4-5 0,1-4 1 0,0-5-2 16,14-7 1-16,5-10-6 0,8-7 4 15,10-11 2-15,12-10 1 0,3-6-1 16,10-7 0-16,1-6 0 0,1 0-15 16,2-2-5-16,0 0 2 15,0 0 1-15,0-3-4 0,2-5-9 0,5-6-12 0,-7-1-28 16,8-4-39-16,-8-4-88 16,0 1-253-16</inkml:trace>
  <inkml:trace contextRef="#ctx0" brushRef="#br0" timeOffset="29549.33">6621 9550 510 0,'0'0'78'0,"0"0"-26"0,0 0 2 15,0 0 18-15,0 0-30 0,0-56-16 16,-4 49 0-16,2 2-4 15,2 2-6-15,0 2-4 0,0-1-3 0,0 2-1 16,0 0-2-16,0 0-3 0,0 0-3 0,-2 5-1 16,0 8-2-16,-2 3 0 0,-1 9 1 15,3 2 2-15,0 0 0 0,2 3 0 16,-2 2-1-16,2 0 1 0,0 4 1 31,0 1-1-31,2-2 0 0,-2-1 0 0,2-8 1 16,0-2-1-16,3-6 0 0,-3-4 0 15,4-2 0-15,-6-3 0 0,8-1 0 16,-2-2 0-16,-2-1 0 0,5-1 0 0,5-2 0 0,5-2 0 16,8-2 1-16,8-9 0 15,8-1 1-15,9-6-2 0,4 0 1 16,-1 0 2-16,3 1-3 16,-4 5 0-16,-8 2-20 0,-11 4-34 15,-10 5-49-15,-21 1-94 0,-4-2-310 16</inkml:trace>
  <inkml:trace contextRef="#ctx0" brushRef="#br0" timeOffset="30131.62">6245 10178 323 0,'0'0'52'0,"0"0"6"16,0 0 19-16,0 0 0 0,4-52-19 15,-4 47-8-15,0 2 10 0,-2 2-10 0,0 1-13 16,0 0-8-16,-4 7-8 15,-3 4-9-15,-9 9-3 0,-9 13-3 16,2 8 1-16,-14 9 1 0,4 7-1 16,-9 6-1-16,-3 7 0 0,-7 8-2 15,-6 10-4-15,-6 5-2 0,0 9-6 0,-7 7 8 16,-1 6 0-16,-3 3 1 0,7-2 1 16,2 1 1-16,4-3 1 0,4-5-4 15,8-2-6-15,-2-9-2 0,11-8 3 16,2-9-1-16,-1-7 1 0,7-10-4 15,10-9-5-15,1-9-6 0,3-7-4 16,6-10-6-16,7-6-20 0,2-7-10 16,6-9-20-16,0-7-34 0,2-10-59 15,6-8-87-15</inkml:trace>
  <inkml:trace contextRef="#ctx0" brushRef="#br0" timeOffset="30682.15">6311 10472 76 0,'0'0'360'0,"4"-54"-356"16,-4 32 7-16,2 2 52 0,-2 4 2 0,0 5-16 15,0 4-3-15,0 4 2 0,0 3-8 16,0 0-9-16,0 0-3 0,6 0-12 15,-2 5-11-15,9 9-4 0,5 3-1 16,7 8 4-16,15 5 5 0,1 8-1 16,8 5 0-16,9 4-4 0,6 7 3 15,9 6-1-15,1 7-2 0,9 8-1 16,0 5-2-16,3 5 3 0,-1 3-4 16,-4 2-3-16,4 0 3 0,-5-2 1 15,3-3 0-15,-5-3-1 0,-5-3 0 0,-7-4 0 16,-6-8 2-16,-15-1-1 15,-7-6 2-15,-14-7-2 0,-7-3 0 0,-9-5 0 16,-6-3-1-16,-2-2 1 0,-10-7-1 16,-11-1 2-16,-10-4 3 0,-8-3 3 15,-19-2 1-15,-6-3-5 0,-13-3-3 16,-9-3-1-16,-9-2 0 16,-7-2 0-16,3 0 1 0,-2-1 1 0,-3-2 1 0,-1 0-1 15,-5 1 2-15,-5 2-3 16,-3 2-1-16,-2 4-8 0,6 1 6 0,3 4 2 15,7-2 2-15,11 0 1 16,11-1-1-16,9-2-2 0,9-3 0 0,12-1-9 16,9-2 8-16,6-1-4 0,6-3-3 15,6 1-2-15,6-3-4 0,7 0-3 16,6 1-23 0,0-2-9-16,6 3-19 0,0-1 0 0,6 1-21 0,2-1-19 15,4-2-14-15,5-3-49 0</inkml:trace>
  <inkml:trace contextRef="#ctx0" brushRef="#br0" timeOffset="31661.38">5765 11342 99 0,'0'0'39'0,"0"0"-11"0,0 0 5 16,0 0 9-16,0 0-8 0,0 0 5 15,0 0-1-15,-23-55 12 0,21 48 0 0,0 0 3 16,0 3 0-16,0-2-3 0,0 2-7 15,2 1-4-15,0 1 8 16,-2 1-3-16,2 1-7 0,0-2-11 16,0 2-7-16,0 0-5 0,0 0-6 0,0 0-6 15,2 5 0-15,4 5-2 0,1 6 0 16,3 5 2-16,4 8 1 0,-3 2 1 16,-5 7-1-16,6 0 1 0,-6 1-1 15,-1 1-1-15,-3-1 0 0,2 2-2 16,-4-4 0-16,2-4 2 0,-2-4-1 15,0-6-1-15,0-4 0 0,2-5 1 0,-2-6-1 16,0 2 0-16,0-4 1 0,2 0-1 16,-2-2 0-16,6-1 0 15,-2 0 0-15,3-2 0 0,-1-1 0 0,4 0 1 16,9-5 0-16,3-4 5 16,1-4 1-16,6-3 8 0,4-3-4 0,2 0-3 15,3 1 2-15,-3-1-3 0,6 2-3 16,-4 2-1-16,-6 1 0 0,-2 3 1 15,-6 3-3-15,-4 1 0 0,-11 6 0 16,-2 1 0-16,-4 0-2 0,-2 0 1 16,0 2 0-16,0 3-5 0,0 1-9 15,0 0-6-15,-4 1-5 0,0 1 0 0,-2-1-16 16,1-1-20-16,1-2-31 0,0 0-7 16,-2 0-48-16,6-1-100 0</inkml:trace>
  <inkml:trace contextRef="#ctx0" brushRef="#br0" timeOffset="31920.1">6549 11185 726 0,'0'0'30'16,"0"0"42"-16,0 0-31 0,0 0 10 15,0 0-14-15,0 0-16 0,0 0 0 16,0 0-8-16,10-7-6 0,-10 22-3 15,0 8-4-15,0 5 0 0,0 6 0 16,0 6 0-16,0 0 0 0,-2 5 0 16,-6 6 0-16,8 1 0 0,-7 5 0 15,5-3 0-15,-2 0 0 0,4-7-11 16,0-4-50-16,0-7-12 0,0-10-50 16,0-4-92-16,0-8-241 0</inkml:trace>
  <inkml:trace contextRef="#ctx0" brushRef="#br0" timeOffset="32722.1">10844 10540 422 0,'0'0'81'0,"0"0"-17"16,0 0 3-16,0 0-2 0,0 0-4 16,0 0-15-16,0 0-5 0,0 0-6 0,4-18-8 15,-4 18-8-15,0 0-5 0,0 7-5 16,-2 10-6-16,-6 11 0 16,-2 8 3-16,-7 8 5 0,1 2-2 0,-5 1-2 15,-2 5-3-15,-4 1 0 0,-6 3-2 16,-8 4 0-16,-3 1-1 0,1 2 1 15,4-1 0-15,-3-1 1 0,7-4-2 16,6-3-1-16,4-2-1 0,1-5-1 16,9-3-4-16,-1-4 4 0,5-6-2 15,-1-5-5-15,0-3-2 0,7-5-1 0,-1 1-1 16,0-7-3-16,0 0-3 0,0-4-4 16,1-4-4-16,-1 2 0 0,2-4-16 15,-6-1-14-15,2 0 5 0,1-1 5 16,-5-1-16-16,4-2-37 0,-3 0-35 15,5-1-68-15</inkml:trace>
  <inkml:trace contextRef="#ctx0" brushRef="#br0" timeOffset="33092.5">9897 11676 467 0,'0'0'113'0,"0"-72"-62"16,0 51 4-16,0 1 7 0,0 5-12 15,0 4-19-15,0 2-6 0,0 4 0 16,0 3-3-16,0 2-5 0,0 0-8 16,0 3-9-16,0 8 0 0,0 5-3 31,0 9 1-31,2 7 2 0,-2 4 0 0,3 4 2 0,-3-1-2 0,0-1 1 15,0-1 0-15,2-6-1 0,2-3 1 16,0-7 0-16,2-2-1 0,4-1-1 16,3-4 1-16,1 0 0 0,3-4 0 0,10 0-1 15,4-7 1-15,4-3 0 0,8-3 0 16,5-10 0-16,-1-3 1 16,5-3-1-16,-4-3 2 0,-7 5-1 0,-10 6-1 15,-6 5 0-15,-15 4-8 0,-2 1-21 16,-6 1-18-16,-2 3-42 0,-4 3-40 15,-4 2-107-15</inkml:trace>
  <inkml:trace contextRef="#ctx0" brushRef="#br0" timeOffset="33550.24">9740 12398 427 0,'0'0'33'0,"-16"-67"17"0,10 44 1 0,1 8 2 16,1 3-16-16,2 5-6 0,-2 2 0 15,2 1-1-15,-2 3-7 0,4-1-2 16,-4 1-1-16,4 1-5 16,0 0-4-16,0 4-7 0,-2 3 1 0,0 2-1 15,0 3 5-15,-3 0 3 0,1 5 4 16,0 1-4-16,-2 2-3 0,-2 5-2 16,-1 5 0-16,1 5-1 15,-8 7-1-15,-3 9-1 0,-8 7-2 0,-2 7 3 16,-6 9 1-16,-4 4-1 0,-7 6-2 15,-1 4 1-15,-3 4 0 0,-6 2-2 16,0 3 2-16,-3 5-4 0,-1 1-2 0,-4 2 1 16,2-6 2-16,-1-6 0 0,4-10-1 15,9-11-4-15,11-13-1 0,12-18-1 16,12-15 2-16,11-14-5 0,8-12-15 16,11-3-35-16,3-16-28 0,11-16 0 15,0-15-1-15,2-6-90 0</inkml:trace>
  <inkml:trace contextRef="#ctx0" brushRef="#br0" timeOffset="34055.87">10154 12394 636 0,'0'0'8'0,"0"0"-6"0,0 0 1 0,0 0 18 16,0 0 13-16,0 0 13 15,0 0 0-15,0 0-10 0,14-22-20 0,-12 31-11 16,2 6-6-16,5 4 1 16,3 2 5-16,0 4 3 0,9 1 0 0,-4 1-1 15,7 5-4-15,3 3-2 0,4 6 1 16,11 6-3-16,1 5 2 0,11 5 1 16,0-1 1-16,6 3-2 0,6 0 0 15,0 0-2-15,2-1-5 0,2-2 5 16,3 1 0-16,-7-3 0 0,-12-3 0 15,-3-1 0-15,-11-5 0 0,-7-5 1 16,-11-4 1-16,-5-2-2 0,-9-1 1 16,0-4 0-16,-8-1 0 0,-8-2 1 15,-4-4-1-15,-5 5 0 0,-8-3 1 0,-8-1 0 16,-4 1 0-16,-10-2-1 0,-5 0 1 16,-12-3-1-16,-4 1 1 0,-15 1-2 15,-2 1 1-15,-8 1 0 16,-8 2 2-16,-5 0-2 0,-7 2-1 0,-1 2 0 15,-2-1-9-15,9 2 4 0,8 0 1 16,16-3 2-16,17-4 0 0,14-3 0 16,13-5 2-16,14-2-6 0,6 0-11 15,5-2-21-15,6-2-21 0,-1 0-5 0,7 0 3 16,2-3 21-16,2-6-47 16,7 0-6-16,-1 0-54 0</inkml:trace>
  <inkml:trace contextRef="#ctx0" brushRef="#br0" timeOffset="34496.6">9734 13267 516 0,'0'0'51'0,"0"0"9"16,-19-57-17-16,15 48 22 0,2 1-8 0,2 3-21 15,-2 3-6-15,0 2-7 0,2 0-4 16,0 0-4-16,0 0-6 0,0 2-7 16,0 7-2-16,2 8-4 0,0 8 3 15,2 6 1-15,1 5 1 0,-3 4-1 16,0 4 2-16,-2 2-1 0,-2-2-1 0,-3 2 1 15,-1-1 0-15,2-5 0 16,0-4 0-16,2-7 0 0,2-6-1 16,0-7 0-16,0-3-1 0,6-5 1 0,-2-1-1 15,7-4-1-15,1 1 2 0,0-4-2 16,7 0 2-16,2 0 0 0,6-4 0 16,1-4 0-16,4-5 1 0,3-4 0 15,0-2 3 1,0-3 1-16,0 2-2 0,-2 3-2 0,-6 1 1 0,-2 7-2 15,-15 1 1-15,-4 6-1 0,-2 2-12 16,-4 0-17-16,0 6-25 0,-8 2-58 16,-2 1-31-1,-3-1-150-15</inkml:trace>
  <inkml:trace contextRef="#ctx0" brushRef="#br0" timeOffset="34999.94">10367 13312 586 0,'0'0'14'0,"0"0"18"0,10-53-4 0,-6 45 38 0,-2 2-12 0,0 3-22 16,-2 1-8-16,2 2 3 0,-2 0-6 0,0 0-8 15,0 3-3-15,-2 1-3 0,0 1-6 16,-4 4-1-16,-2 3 0 0,-1 4 2 15,-9 4 0-15,-3 1-2 0,0 0-7 16,-5-1-10-16,1-3-7 16,4-4 1-16,0-3 5 0,9-5 7 0,0-3 4 15,3-2 5-15,5-6 2 0,-2-2 1 0,4-2-1 16,-4-4 0-16,2-4 2 16,2-4 5-16,2-3 7 0,4-1 1 15,6 2 0-15,0 3-4 0,9 7-5 16,0 4-1-16,3 5 2 0,5 5-1 15,-2 2-2-15,4 8-1 0,-6 4 1 0,1 6-2 16,-7 3-2-16,-3 5 1 0,-7 6-1 16,-5 2 1-16,-2 1-1 0,-2 1-1 15,-7-3-5-15,-5-4-3 0,6-7 6 16,-1-5 3-16,1-6 0 0,4-5 1 16,4-3-1-16,0-3-1 0,6-2-1 15,9 0-2 1,1-5 1-16,3-7 3 0,10-3 0 0,-2-6 1 0,6-2 3 15,2-4-4-15,4-4 0 0,7-7-6 16,5-4-32-16,1-11-28 0,2-9-55 16,-3 0-161-16</inkml:trace>
  <inkml:trace contextRef="#ctx0" brushRef="#br0" timeOffset="35519.08">11280 10477 194 0,'0'0'255'0,"0"0"-212"15,0 0-7-15,0 0 32 0,0 0-8 16,0 0-22-16,0 0-2 0,0 0-4 15,-4 59-9-15,14-40-4 0,-1 1-10 16,9 6 7-16,5 2 3 0,2 3-1 0,8 5-4 16,6 4-3-16,5 2 5 0,5 1-5 15,13 2-5-15,4 1 2 0,5 2 0 16,5 4-2-16,7 5 1 0,-5 3-1 16,7 1-1-16,-6 4-1 0,8 0 1 15,-13 0 1-15,-2-3 0 0,-6 1-5 16,-6-2-1-16,-2-2 0 0,-16-4-5 15,-5-5 4-15,-8-5 2 0,0-5 1 16,-13-5-1-16,1-7-1 0,-13-6 1 16,-4-8-2-16,0-1-8 0,-2-7-20 0,-13-1-7 15,-1-5-22-15,-11 0-44 0,-2-3-47 16,0-5-115-16</inkml:trace>
  <inkml:trace contextRef="#ctx0" brushRef="#br0" timeOffset="35891.75">12035 11866 602 0,'0'0'34'0,"0"0"5"0,49-49 27 0,-26 40-7 15,4 5-26-15,2 4-6 0,2 1-2 16,2 8-6-16,0 6-7 0,0 3-1 15,0 7-5-15,0 3 0 0,2 2-3 16,3 3-3-16,1 0 0 0,4 5 0 16,-3 4 0-16,7-1 1 0,1 0-1 15,-7-10 1-15,11-8 0 0,-11-8-1 16,9-8 1-16,-3-8-1 16,-1-6 1-16,5-8 2 0,-9-7 2 0,-1-3 0 15,-8-3 1-15,-8-4 1 0,-2-1 1 0,-15-4-3 16,-2-3 0-16,-6-7-4 0,0-2 0 15,-10 4-1-15,-1 7 0 0,-5 12-13 16,4 11-6-16,-7 8-8 0,4 5-1 16,-3 2-22-16,3 7-8 0,-5 8-47 15,-1 8-68-15,2-2-153 0</inkml:trace>
  <inkml:trace contextRef="#ctx0" brushRef="#br0" timeOffset="36638.39">12731 12521 583 0,'0'0'65'16,"0"0"-15"-16,23-58-4 0,-19 46 12 0,0 7-10 16,-2 2-14-16,-2 3-7 0,0 0 1 15,0 0-7-15,0 5-8 0,-4 1-6 16,-2 7-4-16,-2 11-2 0,-13 13 1 15,-2 10 0-15,1 10 0 0,-9 11-1 16,-2 10 0-16,2 3-1 0,-2 4 2 0,4-4-1 16,-2-1 2-16,6-2-2 0,2-4-1 15,-2-5-1 1,11-6-5-16,-1-13 1 0,9-11 2 0,2-13-6 0,4-14-7 16,0-6-6-16,0-6-8 0,2-3-15 15,2-12 8-15,13-9 12 0,-1-9 5 16,9-8-12-16,-2-9-32 0,4-10 7 15,4-6 22-15,4-9-4 0,0-5 12 16,2-4 12-16,-2 1 10 16,-2 0 4-16,-4 5 2 0,-2 2 11 0,-2 6 20 15,-8 12 35-15,-1 15-37 0,-8 18 8 0,1 10 16 16,-3 10-10-16,-2 4-6 0,0 1-9 16,2 0-14-16,9 1-7 0,1 7-1 15,13 5 4-15,-2 2 3 0,4 5-3 16,8 5 0-16,1 3 1 0,15 4-2 15,1 2-1-15,10 2 1 0,9 3-1 16,3-1-2-16,9 2-4 0,-4 1-3 16,4 4-1-16,-9 5 0 0,-3 4 1 15,-1 4 2 1,-8 0 1-16,-6-1-2 0,-2-2 1 0,0-7-2 0,-10-4 0 16,-5-5 0-16,-6-7 0 0,-10-5-2 0,-4-8-3 15,-5-6 2-15,-11-4-2 16,-1-4-1-16,-4-2 0 0,-2-3 2 0,0 0 1 15,0 0 3-15,-4-4 0 0,-3-5 2 16,-9-3-1-16,-1-1-1 0,-12 0-1 16,-4-1 0-16,-8 1-7 0,-15-1-4 15,-8 3-2-15,-10 2-3 16,-5 4-4-16,-8 4 4 0,-10 2 8 0,4 4 7 16,0 7 2-16,8 0 0 0,3 4 2 15,9 1-1-15,7 1 1 0,6 4-1 16,4-3-1-16,1 3-2 0,3 1-14 15,2 1-12-15,3 1-14 0,1-3 7 0,7 1 2 16,2-1-10-16,-2-1 0 0,3 0-56 16,10-3-39-16,-1-3-56 0</inkml:trace>
  <inkml:trace contextRef="#ctx0" brushRef="#br0" timeOffset="37315.01">12847 13027 502 0,'0'0'10'0,"0"0"33"16,17-53 15-16,-15 47 4 0,2 0 2 0,-4 3-13 15,0 2-9-15,0 0-5 0,0 1-6 16,0 0-12-16,0 7-6 0,0 4-8 16,0 5-4-16,0 9-1 0,2 6 2 15,2 0 0-15,-4 1 1 0,2 0-2 16,-2-1 0 0,0 1-1-16,0-4 0 0,0-2 0 0,0-4-1 0,2-7-3 15,0-4-2 1,-2-6 0-16,4-2 3 0,-2-2 0 15,-2-1 1-15,0 0-3 0,0-2 5 16,0-5-1-16,0-5 1 0,0-2 1 16,-4-5 0-16,2-2 0 0,-2-1 0 15,4-3-1-15,0-4 1 0,0-1-1 16,0-7 0-16,0 0 0 0,2-1 1 16,0-1 1-16,2 4-2 0,5 2-2 15,1 4 2-15,0 6 3 0,3 0-3 16,3 5 0-16,-1 2 0 0,5 7 0 0,-1 7-1 15,-2 2 1-15,3 5 0 0,-5 7 0 16,3 4 0-16,-5 7 0 0,-1 4 0 16,-4 2 0-16,-3 5 0 0,-5 1 0 15,0 1 0-15,-13-2 0 0,1-2-4 16,3-4-3-16,-5-6-1 0,4-1-2 16,1-5 3-16,-3-3 3 0,0-2 4 15,7-3 0-15,-3-3 0 0,-2-4 0 16,6-1 2-16,-2 0 0 0,6-3 2 15,0 0 1-15,-3 0 4 0,3-1-2 16,0 4 0-16,0-1-3 0,3 0-3 16,9-1 1-16,4-1 2 0,1 2 2 0,6 0-1 15,4 1 0-15,-1 0-1 0,-3 2-2 16,2 5 2-16,2 2-4 0,-9 2 0 16,-1 1-2-16,0-1 2 0,-1 0-5 15,-3-3-17-15,1-2-13 0,-8 0-36 16,2-3-50-16,-1 1-26 0,-5-3-104 15</inkml:trace>
  <inkml:trace contextRef="#ctx0" brushRef="#br0" timeOffset="37786.18">13428 12990 581 0,'0'0'51'0,"0"0"8"15,0 0-24-15,0 0 15 16,0 0-10-16,0 0-17 0,0 0-2 0,23-45 1 15,-19 45 0-15,-2 0-8 16,0 3-3-16,-2 0 0 0,0 2-3 0,0 0-3 16,0 3-1-16,-4 0-4 0,-4 2 2 15,1 0 0-15,-9 3-2 0,3-4-4 16,-7 3-5-16,3-3-3 0,-8-1-5 16,9 0-4-16,-5-4 1 0,13-3 9 15,-4-1 7-15,7 0 4 0,-1-2 0 16,4-3 0-16,2-1 0 0,-2-1 0 0,0-2 0 15,2-1 4-15,0-3 4 16,0-3 1-16,4 2 3 0,0 0-3 16,7 5-3-16,3 1 0 0,-1 3-2 15,7 3 0-15,-1 1 2 0,1 2 0 0,5 7-1 16,-12 2-1-16,1 6-1 0,-6-1-2 16,-8 7-1-16,0 4 1 0,-8 5 1 15,-8 5-1-15,3 1-1 0,-10 3-8 16,13-1-1-16,-4-3 5 0,5-7 4 15,7-7 0-15,2-7 0 0,9-2-1 16,-1-5-2-16,4-1 1 0,1-5 1 16,5-2 1-16,1-5-2 0,2-9 2 0,10-6-4 15,-3-13-9-15,1-9-22 16,-4-10-57-16,-2-12-96 0,-2-3-320 0</inkml:trace>
  <inkml:trace contextRef="#ctx0" brushRef="#br0" timeOffset="38620.31">11365 5334 319 0,'0'0'124'0,"0"0"-54"16,0 0-18-16,0 0 6 0,0 0-8 15,0 0-17-15,0 0-13 16,0 0-2-16,0 0 1 0,-21-20-2 0,23 31-8 0,7 3-4 16,1 2 1-16,9 6 2 0,-3 0 1 15,9 2 2-15,4-3 1 0,4 2-3 16,0 5-3-16,0 1-1 0,6 7-1 16,3-1 2-1,1 4 0-15,5 2-2 0,3 2 2 0,3 3-1 16,6-1-2-16,2 3-1 0,2 1-1 0,2-3 2 15,3 1-2-15,-3-4 0 16,-4-2 0-16,-4 1 2 0,-5-4-1 0,-5-1 0 16,-5-5-2-16,-10-2-5 0,-10-4 5 15,-6-4 0-15,-7-3 2 0,-6-4-1 16,-2-1 0-16,-2-4-1 0,-6-4-5 16,-4-2-8-16,3-3-2 0,-3 0-1 0,0-1 3 15,1-9 7-15,7 2 3 0,0-5-3 16,0 1-1-16,0-5-9 0,-4-2-15 15,6 0-14-15,0-4-7 0,-4 1-21 16,-6 0-55-16,1 6-51 0</inkml:trace>
  <inkml:trace contextRef="#ctx0" brushRef="#br0" timeOffset="38982.39">12233 6256 451 0,'0'0'122'0,"0"0"-68"15,0 0-10-15,0 0 28 0,0 0-22 16,0 0-18-16,0 0-9 0,0 0-3 16,39-9-8-16,-24 16-1 0,4 5-4 15,1 4 2-15,5 3-3 0,4 2-1 16,-6 1-5-16,2 4 2 0,1-1-2 16,5 3 1-16,2 4 0 0,1 5-1 15,3-1 0-15,4 0 0 0,5-4 2 16,-5-6-1-16,-2-5 0 0,3-10 0 15,-3-5-1-15,-6-6 1 16,-4-6 0-16,-2-6 4 0,-5-5 5 0,3-2 3 0,-10-2 0 16,1-2 2-16,-5-3 1 15,1-6-3-15,0-4-4 0,-3-4-9 16,-5-2 0-16,2 1 0 0,0 5 0 0,-2 6 0 16,-2 11 0-16,-2 5 0 0,0 10 0 15,0 4 0-15,-2 0 0 16,-2 5 0-16,0 0 0 0,-2 5-5 0,0 3-22 15,-1 4-9 1,-3 7-4-16,0 1-31 0,2 4-27 0,-3-1-30 0,-3-2-142 0</inkml:trace>
  <inkml:trace contextRef="#ctx0" brushRef="#br0" timeOffset="39371.58">12959 7288 470 0,'0'0'31'0,"20"-74"11"16,-17 49 22-16,1 4 7 16,-2 3 0-16,-2 5-16 0,0 0-7 15,-4 3-6-15,2 1-12 0,-3 2-8 16,1 1 0-16,0 2-2 0,-6 0-6 0,4 1-3 0,1 0-1 0,1 3-10 15,0 0 0-15,-6 4 0 0,0 9 0 32,1 6 0-32,-11 13 0 0,5 11 0 15,-12 4 0-15,7 9 0 0,-3 6 0 16,-4 9 0-16,-4 11 0 0,0 8 0 16,-4 7 0-16,2 3 0 0,-2 1 0 15,1-2 0-15,1-4 0 0,4-8 0 16,5-7-11-16,1-7 6 0,4-8-5 15,5-12-15-15,-1-11 6 0,9-12-6 0,4-10-12 16,0-10-16-16,2-9-32 16,0-4-31-16,4-12-68 0,2-6-111 0</inkml:trace>
  <inkml:trace contextRef="#ctx0" brushRef="#br0" timeOffset="39882.21">12893 7165 555 0,'0'0'63'0,"0"0"-59"0,2-57 1 0,-2 52 32 15,0 3 8-15,2 0-16 16,-2 1-4-16,0 1 4 0,0 0-5 0,2 1-12 16,6 3-9-16,0 4-1 15,5 2 2-15,7 3 2 0,9 2-1 0,2 4 0 16,5 3 0-16,1 3-1 0,12 4-1 15,7 5 0-15,10 0 1 0,11 6 1 16,10 1 2-16,8 2-2 0,10 2-3 16,5 1 1-16,1 1 0 0,-3 1-2 15,-1-1 3-15,-5 0-2 0,-9-3-1 0,-5 1 0 16,-13-1-1-16,-5-4-8 0,-6-2 7 16,-6 0 1-16,-12-3 0 0,-5-3 3 15,-12-7-2-15,-10-3-1 0,-7-5 2 16,-6-5-1-16,-6 1 1 0,-12-4 2 15,-5-1 8-15,-12-1 6 0,-16-1-3 16,-7-1-6-16,-14-3-4 0,-11-2-1 16,-7 0 1-16,-5 0-2 0,-12-4 1 15,-9 2-1-15,-6 2-1 0,-8 1-2 16,-12 6-7-16,-9 3 5 0,4 6-1 0,-3 2 0 16,7 4 3-16,13-1 1 0,6 3-1 15,17 1-8-15,14 0 7 0,15-1 1 16,14-4 2-16,15-2-2 0,12-1-3 15,14-5-11-15,1-1-2 0,12-2-2 16,4-1-8-16,6 2-12 0,8-3-9 16,1 2-6-16,9-3 9 0,5-4-6 15,2-2-28-15,-2-2-47 16,-6-6-91-16</inkml:trace>
  <inkml:trace contextRef="#ctx0" brushRef="#br0" timeOffset="40245.91">12965 7856 421 0,'0'0'66'16,"0"0"-5"-16,0 0 11 0,0 0-20 15,0 0-10-15,0 0-2 0,0 0 4 16,0 0-6-16,-2-23-9 0,2 23-10 16,0 2-7-16,0 5-5 0,6 8-7 15,0 5 1-15,-2 6 0 16,-1 4 2-16,1 5 2 0,0 1-3 0,2-1 0 16,2 0-1-16,-2-2-1 15,-1-2 1-15,1-2-1 0,0-10 0 0,-2-1-4 16,4-7-14-16,-6-2-5 0,1-4-5 15,-1-4-26-15,-2-1 22 0,2-4-17 16,-2-8-9-16,0-4-8 0,0-5-8 16,0-4-17-16,-4 4-71 0</inkml:trace>
  <inkml:trace contextRef="#ctx0" brushRef="#br0" timeOffset="40623.58">12959 7912 344 0,'0'0'69'0,"-13"-69"-2"15,11 52 21-15,2 1-18 0,0 2-31 16,0 1-5-16,4-2-1 0,5 1-1 15,3 0-4-15,-2-1-4 16,1 4-6-16,5 1 1 0,-1 3-3 0,3 4-1 0,-1-1-5 31,6 4-1-31,-1 0-4 0,1 5-1 0,0 4 0 0,4 0 0 0,-11 5-3 16,3 3-1-16,-13 0 0 0,0 5-1 16,-6 3 0-16,-4 3 1 0,-6 0-2 15,-15 0 1 1,-2 0-3-16,-2-2-6 0,-2-4-4 0,-2-2 5 0,10-4 2 15,-1-1 0-15,11-6 5 0,-1 0 2 0,8-4 1 16,3-4 0-16,1 0 0 16,2-1 2-16,0 0-1 0,-2-1 4 15,2-1 2-15,0 1-2 0,2-1-1 16,3 0-2-16,7 0-2 0,4-1 1 0,1 3 2 16,6-2-1-1,8 1 2-15,0 1-1 0,2 0 0 0,0 0-1 0,2 4-2 16,-4-1 1-16,-2 5-1 0,-2 0-1 15,-9-2-13-15,3 0-11 0,-11-3-34 16,3-2-54-16,-1-1 1 0,-8-6-76 16,-4-2-190-16</inkml:trace>
  <inkml:trace contextRef="#ctx0" brushRef="#br0" timeOffset="41123.18">13517 7619 643 0,'0'0'28'16,"0"0"15"-16,0 0 28 0,0 0-26 16,0 0-31-16,0 0-7 0,0 0 0 15,0 0-2-15,0 0 2 0,-41-32-1 16,41 32 4-16,0 0-5 0,0 0 1 0,0 0 0 16,2 0-4-16,2 0-2 15,6-1 0-15,7 0 1 0,-3 1 2 16,7-1 0-16,8 1 0 0,-4 0 0 15,-3 5-1-15,1 2-1 16,-2-1 2-16,-9 1-3 0,-2 2 0 0,-5 1 1 0,-5 3-1 16,-3 0 0-16,-9 5 0 0,0 0 0 31,-9 0-1-31,0 2-7 0,5-3 0 16,-5-4 0-16,9 1 3 0,-3-3 4 15,5-3 0-15,6-1 0 0,2-1 0 16,0-2 1-16,2-4 0 0,0 3-2 15,0-3 2-15,0 0 0 0,2 3 2 16,0-2 3-16,4 2 2 0,4-1 0 16,7 0 1-16,-3 1 1 0,5 0 2 0,8 4 0 15,-7 1 0-15,5 3-5 0,2 2 7 16,2 2-2-16,-8 0-6 0,-5 1 1 16,-3-2-1-16,-1 1-2 0,-8-4-2 15,-4 1 1-15,0 1 0 0,-4-3-1 16,-10 5 1-16,-1-1 0 0,-10 0-1 15,3 0-1-15,-5-3-7 0,2-1-12 16,-6-1-20-16,0-3-15 0,-2-1-43 16,6-2-73-16,4-3-136 0</inkml:trace>
  <inkml:trace contextRef="#ctx0" brushRef="#br0" timeOffset="43489.84">23991 3523 287 0,'0'0'49'0,"0"0"-13"16,0 0 2-16,0 0 8 15,0 0 0 1,0 0-17-16,0 0-5 0,6-11 2 16,-2 16 2-16,-2 1-9 0,3-1-2 15,1 3-1-15,-2-1-2 0,-2 0-4 16,-2 3-2-16,0 1-1 0,0-2 1 15,0 4-1-15,-6-1 0 0,-7 0 1 16,-1 3-1-16,-5 2-3 0,-1-2 0 16,-7-1-2-16,-2-1-1 0,-4-3 1 0,0-2-1 15,0-1-1-15,2-3 1 16,2-4-1-16,6 0 0 0,4-2 0 0,5-4 0 16,3-3 1-16,7 0 2 0,4-1 1 15,0-5 2-15,0-1 1 0,9 0 0 16,5-4 3-16,-2 1-3 0,13-1-1 15,-4 4-3-15,4 4-1 0,2 2-2 16,2 3 1-16,2 5 0 0,0 1 0 16,4 2 0-16,0 7 2 0,0 4 0 15,0 8-1-15,-4 2 1 0,2 8-1 16,-8 0-2-16,-11 4 0 0,-7 8 0 0,-7-1 0 16,-11 3 2-16,-9-2 0 0,-3-3-2 15,-8-4-4-15,0-7-8 0,-2-4 1 16,0-4 1-16,2-4-1 0,0-3 0 15,0-5 5-15,6-1 4 0,4-3 1 16,-1-1 1-16,7-3 0 0,3 0 0 16,5-3 1-16,5 1 2 0,2-3 12 15,0 2 3-15,0-3-1 0,2 0-1 16,11 0-4-16,3-1-5 0,7 2-4 0,4 1-2 16,6 4 1-16,4-1 0 0,5 1-1 15,-3 0 0-15,-2 2 1 16,-2 4-1-16,-4-1 0 0,0-1-1 15,-4-2-23-15,-8-1-38 0,1-1-15 0,-5-2-25 16,-3-10-22-16,-8 1-29 0</inkml:trace>
  <inkml:trace contextRef="#ctx0" brushRef="#br0" timeOffset="43905.41">23751 3260 569 0,'-25'-69'21'0,"7"46"-1"0,5 8 21 0,5 6 10 16,-4 6-2-16,1 3-25 0,3 1-15 16,-6 11-8-16,-3 9-1 0,-8 9 0 15,1 6 0-15,-1 7 0 0,-4 7 4 16,0 1 0-16,2 3 2 0,6 2-2 16,5 2-2-16,1 4-1 15,5 1-1-15,8 2 1 0,2-1 1 16,12-1-2-16,5-3 0 0,8 1 0 0,4-2 0 15,-5-2 0-15,9-1-2 0,3-8 2 16,3-8-3-16,2-5 3 0,3-8-2 0,9-9 2 16,-3-7 2-16,8-10 2 15,4-5 1-15,-2-12 7 0,-2-2 9 0,-5-9 2 16,7-2-3-16,-2-2-2 0,-2-2-6 16,4-2 4-16,0-2-3 0,2-3-2 15,-12-3-4-15,-3-3 0 0,-18-4 0 16,-14-3 1-16,-11-6-2 0,-13-1-1 0,-20-3-4 15,-14 1-1-15,-23 8-3 16,-19 7-3-16,-12 11-10 0,-8 11-9 16,-5 11-9-16,-6 11-10 0,11 8-15 15,12 11-34-15,14 5-27 0,15 4-49 0,15 0-87 16</inkml:trace>
  <inkml:trace contextRef="#ctx0" brushRef="#br0" timeOffset="44388.31">23509 4548 463 0,'0'0'74'0,"9"-71"-22"15,-7 47-4-15,-2 2 25 0,0 3-6 16,-7 2-23-16,5 6-9 0,-2 0-5 16,-2 4-9-16,4 3-3 0,0 2 1 0,2 2-3 15,0 0-4-15,-2 0-7 0,2 3-2 16,-6 8-3-16,-5 4 0 0,-3 8-1 15,4 3 1-15,-9 5 1 0,4 2 0 16,-7 1 1-16,-1 3-2 0,-6 2 2 16,-4 5-1-16,-10 7 3 15,-1 4-3-15,-12 7 0 0,-4 2 3 0,-2 6-2 16,-4 2-2-16,2-2-2 0,6-2-4 16,7-10 3-16,9-6 2 0,5-6 1 15,4-9 1-15,6-5-1 0,15-9 3 16,-1-8-3-16,7-3 0 0,2-5-10 15,2-4-7-15,2-2-4 0,0-1 0 16,0 0-3-16,0-1-10 0,0-6-10 0,-2-5-28 16,4-5-38-16,0 0-74 0,0 4-119 15</inkml:trace>
  <inkml:trace contextRef="#ctx0" brushRef="#br0" timeOffset="44751.31">22565 5295 552 0,'0'0'47'0,"14"-57"-3"0,-1 40 10 0,-7 3 18 16,0 3-16-16,-2 3-28 0,2-1-1 16,-2 5-3-16,-2 3-10 15,5 0-8-15,-7 1-2 0,4 1-2 0,0 4-1 16,-4 7-1-16,4 3 3 0,-2 4-1 15,-2 2-1-15,-4 6 3 0,-4 3-2 16,-5 0 0-16,-1 4-1 0,4-2 0 16,-7-2 1-16,7 0-2 0,6-5 0 15,1 0-1-15,6-2 1 0,-3 1-2 0,6-2-1 32,2-5 0-32,11-2 2 0,-3-4 0 15,9-4-1-15,2-1 2 0,6-6 0 16,4-2 0-16,2-7 0 0,7-3 1 15,-3-4 0-15,-3 2-1 0,-5-1 0 16,-4 2 0-16,-9 1-16 0,-9 6-28 16,-5 3-31-16,-8 3-45 0,-4 3-57 15,-8 1-224-15</inkml:trace>
  <inkml:trace contextRef="#ctx0" brushRef="#br0" timeOffset="45288.21">22329 5927 562 0,'0'0'13'0,"-19"-66"-9"15,13 47 18-15,-2 1 27 0,-13 2-10 16,9 1-12-16,-11 0 9 0,5 3-2 15,-1 2-7-15,-2 3-5 0,3 3-5 16,-7 4-5-16,2 2-6 0,-2 11 0 0,-2 4-6 16,-6 5 0-16,0 4-1 0,0 5 1 15,0 2-1-15,0 3 1 0,2 2 0 16,2 4 0-16,0 2-1 0,2 4 1 16,5 1 0-16,1 5 0 0,4-2 0 15,5 0 0-15,8 0 1 0,2 2-1 16,2 0 0-16,6 4 1 0,11-2-1 0,7 1 0 15,11-2 0-15,9-2 1 16,3-3-1-16,15-10 0 0,2-5-2 16,7-11 2-16,9-7 0 0,3-12 3 15,8-8-1-15,0-11-2 0,-2-8-2 16,2-7 1-16,-6-2 1 0,-5-6 2 16,-7-2 0-16,-7-1 1 0,-6-2 2 0,-13-3 0 15,-3-2 0-15,-18-2-1 0,-7-4-1 16,-11-3 3-16,-8-2 0 0,-10-3-1 15,-9-7-2-15,-12-3 1 0,-12-1-4 0,-5 6 1 16,-16 10-2-16,-12 12 1 16,-9 14-1-16,-6 11-3 0,4 13-9 0,3 9-5 15,13 10 1-15,9 9 0 0,13 5-22 16,5 9-32-16,7 6-14 0,2 1-42 16,0 0-64-16,6-7-154 0</inkml:trace>
  <inkml:trace contextRef="#ctx0" brushRef="#br0" timeOffset="45525.11">22341 6303 542 0,'0'0'175'15,"11"-55"-100"-15,-7 44-42 0,0 5 22 0,-4 4-9 16,0 2-23-16,0 0-7 15,0 5-3-15,2 4-9 0,-2 7-1 0,0 7-3 16,0 5 0-16,0 5 5 16,0 2-4-16,-2 0 0 0,-2 1-1 0,2 2 0 0,0 0-4 15,2 1-30-15,2-3-29 0,4-4-82 16,-4-5-32-16,2-12-40 16</inkml:trace>
  <inkml:trace contextRef="#ctx0" brushRef="#br0" timeOffset="46234.37">24609 4229 390 0,'0'0'57'0,"0"0"-1"15,0 0 10 1,0 0-10-16,0 0-15 0,-31-50-6 0,31 44 2 15,0 0-6-15,0 5-3 0,-2-2-6 0,2 3-8 0,0 0-3 16,0 0-5-16,2 0-5 0,4 5-1 16,-2 6 2-16,13 3-2 0,2 7 3 15,7 3 3-15,3 3-1 0,6 6 1 16,3 3 0-16,7 5-2 0,7-1 4 16,8 8-4-16,0 3 2 15,12 6 2-15,3 3-3 0,9 4 1 16,7 2-5-16,8 3 2 0,3 4 3 0,7 2-2 15,1-1-1-15,-7 1 1 0,3-4 0 16,-7-2 1-16,-4-5-5 0,-2-5-4 0,-14-7 4 16,-5-6 0-16,-16-7 0 0,-4-3 3 31,-15-10-3-31,-6-1 2 0,-6-6-2 16,-15-9 2-16,-4-3-2 0,-5-5-1 0,-3 0 1 0,-9-2 0 15,-3-1 1-15,-3-6-1 0,-12-4-12 0,-1-1-11 16,-8 0-18-1,3-2-8-15,0 5-30 0,2 2-13 0,2 4-39 0,9 3-98 16</inkml:trace>
  <inkml:trace contextRef="#ctx0" brushRef="#br0" timeOffset="46756.18">26542 5594 547 0,'0'0'15'0,"0"0"18"0,-4-52 6 15,0 46 27-15,-3 4-16 0,-3 0-19 0,0 2-6 16,-1 0-6-16,-9 6-11 0,-3 8-4 15,0 2 0-15,-4 9-1 0,-4 0 0 16,2 6-3-16,5 4 2 16,3 1-2-16,-2 2 1 0,5 3-1 0,1 5-1 15,7 5 0-15,1 3 0 0,9 3 1 16,2 2-1-16,15 2 1 0,10 3 0 16,6-1 0-16,6 1 0 0,7-2 0 15,10-5 0-15,6-7 1 0,2-9 0 16,6-7 0-16,0-8 1 0,9-8-1 15,3-10 0-15,1-8 0 0,2-5-1 0,2-12-4 16,-7-4 3-16,-1-4 2 0,-1-6 2 16,-9-3 12-16,-9-2 1 15,-13-5 0-15,-3-2-4 0,-13-5 0 0,-9-5-4 16,-5-7-3-16,-9-8-1 0,-8-6-1 16,-12-9-3-16,-9-3 3 0,-14 0-3 15,-15 3 0-15,-3 5-1 0,-14 8 0 16,-11 10-2-16,-3 14-6 0,-8 9 2 15,5 13 0-15,-1 12 0 0,8 8-3 0,3 4-6 16,8 13-15-16,8 9-13 0,2 7-18 16,11 6 3-16,1 6-14 0,11 1-49 15,8-4-67-15</inkml:trace>
  <inkml:trace contextRef="#ctx0" brushRef="#br0" timeOffset="47260.43">26604 5866 484 0,'0'0'63'0,"0"0"-15"0,0 0 1 15,0 0 7-15,0 0-20 0,-13-52-10 16,18 42 1-16,1-2-6 15,0-1-6-15,6-1-6 0,5 1 2 0,4 3-1 16,-3-2-2-16,9 5 0 0,0 2-2 16,2 5-1-16,-4 0 0 0,6 6-1 15,0 6-4-15,-2 4 1 0,0 3-1 16,-7 4 0-16,-11-1 0 0,-5 0 1 0,-6 3 0 16,-4-3 0-16,-7 2 0 0,-9-2-1 15,5-2-5-15,-10-3-2 0,5-3-1 16,1-5 0-16,-2-3 2 0,9-1 2 15,-2-2 4-15,5-3 0 0,5 1 0 16,-2-1 0-16,4 0 0 0,2 0 1 16,0 0 2-16,0 0 3 0,2 0-2 15,4 0-2-15,-2 1-1 0,13 3-1 16,-5-1 1 0,9 3 0-16,-5 0-1 0,9 2 3 0,0 3 1 0,-6 4 1 15,6 3-2-15,-9 3 1 16,1 0 0-16,-13 1 0 0,-2 0 4 15,-2-2-2-15,-4-1-3 0,-13-3 0 0,3-1 0 0,-1-2-1 16,-5-3-2-16,-3-1 0 16,2-2-2-16,-4-2-6 0,-6-4-11 15,2-1-13-15,-2 0-14 0,0-2-33 0,-4-3-32 16,8-1-110-16</inkml:trace>
  <inkml:trace contextRef="#ctx0" brushRef="#br0" timeOffset="48174">26306 5196 70 0,'0'0'172'0,"-60"0"-99"0,44-3 2 0,-3 1-2 0,13-4 6 0,0 0-2 16,6 1-15-16,-2 0-1 15,2 0-9-15,0 0-16 0,0-1-8 0,0-1-8 16,0 3-3-16,0 0-3 16,0 2 2-16,0 2-2 0,0 0-11 0,0 0-1 0,0 3-2 15,2 6-2-15,4 5 0 0,-2 8-1 16,4 1 3-16,3 6 0 0,-1 1 0 16,-6 0 0-16,4-1 0 15,-1-3 0 1,1 0 1-16,-4-3-1 0,-4 0 1 15,0 0-1-15,-6 0 1 0,-7 1 0 16,-1 1 0-16,-11 0 1 0,0-1-1 16,0-3 2-16,-3 0 0 0,-3-2-3 15,-3-5 0-15,3 4-5 0,0-4-8 16,0 0-4-16,7 2-14 0,3-3-15 0,0 1-38 16,1-2-30-16,7-1-68 0,5-1-167 15</inkml:trace>
  <inkml:trace contextRef="#ctx0" brushRef="#br0" timeOffset="49023.43">27424 6559 326 0,'0'0'65'0,"0"0"-26"0,0 0-4 16,0 0 25-16,0 0-6 0,0 0-13 15,-2-60-9-15,2 49 1 0,0 0-4 16,0 2-4-16,-2 3 2 0,-4 0-4 16,2 2-2-16,2-1-5 0,-2 4-4 15,4 0-4-15,0-1-1 0,0 2-4 16,0 0-1-16,2 7-2 0,10 5-3 16,1 1 3-16,-1 4 0 0,11 3 0 0,8 0 3 15,2 2-3-15,4 3 1 0,15 3 1 16,2 5 3-16,14 5 2 0,12 6 1 15,9 7-1-15,15 7-3 16,3 7 0-16,3 4 0 0,-1 5-1 16,1 4 0-16,-7-2 0 0,-8-2 3 0,-10-5 0 15,0-1-6-15,-13-4-3 16,-2 0 3-16,-3-2 3 0,-5-3 0 0,-5-4-3 16,-3-3 2-16,-4-4-1 0,-5-7 2 15,-1-7 0-15,-17-5-1 0,-3-10 0 0,-11-8-2 16,-9-6 1-16,-2-3 0 0,-2-2 0 15,-2-3 4-15,-6-5 2 0,-1-6-2 16,-1-6-5-16,-9-3 0 16,5-4-7-16,-9-3-16 0,7 0-11 0,-5 2-14 15,4 0-19-15,-3 3-10 0,3-2-23 16,1 5-101-16</inkml:trace>
  <inkml:trace contextRef="#ctx0" brushRef="#br0" timeOffset="49449.25">29144 7382 559 0,'0'0'35'0,"0"0"2"16,0 0 15-16,0 0 13 15,0 0-21-15,0 0-15 0,0 0-8 0,-60-49-3 16,52 47-1-16,-2 2-5 0,4 0-2 16,1 0-4-16,1 1 1 0,4 3-4 15,-2 5-3-15,2 2 1 0,0 3-1 0,2 4 0 16,7 4 0-16,7 7 0 0,3 2 1 16,10 1 0-16,2 4 0 15,4 0 0-15,0 2-1 0,-2 3-1 0,-2-2 1 16,-4 1 1-16,-4-5-1 0,-7-4 0 15,-10-2 1-15,3-4-1 0,-9-1 3 16,-7-3-3-16,-7 0 2 16,-7 0 0-16,-10-1 2 15,-10-1 1-15,-9 0-1 0,-5-4-3 16,-12 1 0-16,-1-4-1 0,-4-1-1 16,2 0-2-16,8 1-8 0,6-1-3 0,16 2-2 0,7-1-10 0,9 1-14 15,3-1-19-15,6 0-16 0,5-2-15 16,0-3-38-16,6-3-37 0</inkml:trace>
  <inkml:trace contextRef="#ctx0" brushRef="#br0" timeOffset="49824.97">29487 8000 580 0,'0'0'40'0,"0"0"10"0,0 0-11 16,0 0 36-16,0 0-14 16,0 0-19-16,0 0-12 0,0 0-5 0,7-44-7 15,-11 53-9-15,-5 8-7 0,1 5-2 16,-9 11 0-16,5 8 1 0,-9 7-1 15,5 11 0-15,-7 5 2 16,-2 9 2-16,-4 13-1 0,-4 9 1 0,-6 11 1 0,-6 9-5 16,-11 8-6-16,-4 5 6 15,4 6 1 1,-4-2 1-16,4-5 1 0,5-6-2 0,5-11-1 0,5-16-11 16,10-15-4-16,6-20 9 0,13-20-1 15,3-15-20-15,7-15-30 0,6-11-71 0,7-17-68 16,1-7-167-16</inkml:trace>
  <inkml:trace contextRef="#ctx0" brushRef="#br0" timeOffset="50351.41">29392 8177 538 0,'0'0'3'0,"0"0"10"16,0 0 15-16,0 0 18 0,0 0-14 16,0 0-8-16,0 0 1 0,0 0-5 15,0 0-13-15,-37-44-4 0,48 54-3 16,5 5 5-16,11 2 10 0,0 3 7 0,8 6 0 16,6 2-7-16,5 4-1 0,14 1-5 15,10 4-5-15,17 3-1 0,10 5 3 16,10 7 0-16,15 5-2 0,11 6-4 15,5 3 4-15,7 1-3 0,-2-1 4 16,-1-1-5-16,-7-4-7 0,-9-6 7 16,-17-5 2-16,-14-7 1 0,-18-2 0 15,-19-9 0-15,-17-4-3 0,-14-10 0 16,-17-8-2-16,-6-5 1 0,-8-3 1 16,-12-1 3-16,-13-1 26 0,-9 0-6 15,-15-2-9-15,-11 1-4 0,-7 2-5 0,-5 0-5 16,-9 7-2-16,0 2 2 0,-6 2 0 15,0 4 0-15,-4 1 0 0,-4 1 1 16,-4 1-1-16,-9 0-1 16,-8-1-2-16,-4-1-1 0,-12-1-2 0,-5 1-5 15,-5 1 8-15,-3-3-2 16,4 1 1-16,4-1 4 0,3 0 0 0,14 2-5 16,10 0-14-16,21-2 7 0,23-1 7 15,29-2 4-15,18-4 0 0,19-3-10 16,8 0-21-16,14-4-50 0,5-1-7 0,10-1 43 15,4-9 2-15,5-2-29 0,3-10-52 16,-3 1-86-16</inkml:trace>
  <inkml:trace contextRef="#ctx0" brushRef="#br0" timeOffset="51010.13">29188 8722 370 0,'0'0'257'0,"0"0"-238"0,0 0-8 16,0 0 22-16,0 0 18 0,0 0-27 15,0 0-5-15,0 0 4 0,60-19-2 16,-50 31-6-16,7 4-3 0,-5 6 0 16,-2 6 0-16,5 4-5 0,-11-2-2 15,2 1-4-15,-4 1 1 0,0-3 0 16,-2-1-1-16,0-1-1 0,0-5 1 15,4-3-1-15,-2-3-3 0,5-2-5 16,-1-3-3-16,-2-4-3 0,-2 1-7 16,0-5-1-16,0-2 2 15,-2-1-2-15,0-1 4 0,0-7 6 0,-2-2 3 16,-4-3-6-16,-4-2-12 0,-7-4-5 0,3-1 0 16,-5-1 9-16,-2-4 15 0,7 1 8 15,1-5 1-15,1-2 14 0,8-1 3 16,0-4 1-16,2-2 2 0,6-3 2 15,4-2 7-15,9 4-14 0,-5 5-10 16,9 8 7-16,-9 5 0 0,9 7-3 16,-7 3-1-16,9 2-3 0,-2 4 0 15,-1 3 0-15,7 1 4 16,2 1-3-16,0 7-1 0,-2 2-1 0,-4 4 1 0,-1 2-5 16,-5 5 0-16,-7 3 0 0,-8 2 0 15,-6 6 0-15,-12 0 3 0,-1 3-1 16,-8-2-1-1,-8-4-1-15,4 0-1 0,-4-3-1 0,2-5-2 0,0-1-6 16,11-4-2 0,-1-2 4-16,4-3 6 0,9-3 1 0,0 0-1 0,6-4 1 15,0-2 0-15,2-1 2 0,0 0-1 16,0 0 0-16,2-3 3 16,2-1 2-16,4-2 1 0,9-1-2 0,1 2 1 15,9-1-1-15,0 2 2 0,6 3 2 16,0 1 0-16,0 5 0 0,9 4-5 0,-7 4-1 15,4 2-3-15,-2 2-1 16,-4 0 1-16,-2 0-1 0,-6-2 0 0,2-2-16 16,-4 0-14-16,-7-6-33 0,5-1-48 15,-11-5-58-15,3-1-190 0</inkml:trace>
  <inkml:trace contextRef="#ctx0" brushRef="#br0" timeOffset="51483.91">30000 8749 486 0,'0'0'105'0,"-33"-52"-65"16,21 37-6-16,1 1 15 0,7 4-9 15,0-1-22 1,4 1-1-16,0 0 5 0,0 0-15 0,2 1 0 0,2 1 1 16,5 0-1-16,3 2-2 0,2-2 1 15,7 3-1-15,0 3-1 0,4 2 1 0,3 0 2 31,1 7 0-31,0 4-4 0,-4 6 1 0,4 2-3 0,-6 5 0 16,-11-2 0-16,1 3 1 0,-11 0-2 16,0 1 0-16,-10-2 2 0,-5-1-2 15,1-3 0-15,-5-3-8 16,5-5 1-16,-7-2 2 0,7-3 0 0,1-2-1 0,-1-1 4 16,4-3 1-16,4-1 0 0,-3 0 1 15,5 0 0-15,2 1 1 0,0-1-1 16,0 0 2-16,0 0 1 0,4 0 0 15,1 0-1-15,1 0 2 0,0 0-2 16,8 3-1-16,-3 1 2 16,1 4 1-16,5 1 1 0,-1 4 1 0,5 5 4 15,-4 1 1 1,-3 4 0-16,-4-2-3 0,-1 1 4 0,-7-4-4 16,-2-3-4-16,-11 0-1 15,1-2 0-15,-9-3 1 0,-3 2-1 0,-7-3 0 0,-6-4-2 0,-1 1-1 16,-3-5-1-16,-2-1-10 0,-1 0-13 15,3-5-14-15,-4-2-28 0,-5-3-51 16,1-1-59-16,1 3-212 0</inkml:trace>
  <inkml:trace contextRef="#ctx0" brushRef="#br0" timeOffset="53079.84">21976 6936 114 0,'0'0'193'0,"0"0"-160"16,0 0 14-16,0 0 14 15,0 0-9-15,0 0-12 0,0 0-7 0,0 0 4 16,-5-32-9-16,5 32-9 0,-2 0-5 15,2 0 0-15,-2 0 3 0,0 0 8 16,2 0 1 0,0 2 4-16,-2 1-3 0,-6 4-4 0,0 5-4 0,-3 4-4 15,-5 6-1-15,-5 5-1 0,-4 5-2 16,-8 6-1-16,-2 5-3 0,-10 5-4 16,-5 8 0-16,-8 3 2 0,-4 6 2 0,-4 4 2 15,-4 5-1-15,-1 1-4 0,-1 4-1 16,0 0 0-16,-5 0-3 0,-1 3-4 31,1 0 1-31,-6-2 1 0,7-5 2 16,-1-6 0-16,7-10 2 0,10-5 2 15,7-7-3-15,11-9 1 0,9-7 0 16,6-6 0-16,11-8-2 0,3-7 0 16,11-4 0-16,0-5 0 0,2-1-4 15,0 0-12-15,2 0-14 0,4-5-10 16,3-4-12-16,3-2-23 0,1-3-27 0,-3-6-58 15,-2 2-167-15</inkml:trace>
  <inkml:trace contextRef="#ctx0" brushRef="#br0" timeOffset="53473.96">20493 8185 513 0,'0'0'46'0,"0"0"6"0,13-59-11 16,-9 50 11-16,-2 2-5 0,2 1-17 0,-2 2-2 15,-2 1 1-15,2 0-6 0,-2 3-5 16,0 0-6-16,0 0-5 16,0 6-2-16,0 2-5 0,-2 9-2 0,0 5 2 15,-4 6 2-15,-2 5-1 0,-5-1-1 16,3 7 1-16,-7 4 0 0,3 3-1 15,-3-1 2-15,5-4-1 0,0-2 0 16,1-5-1-16,5-4-2 0,2-5-1 0,4-4 3 16,0-3-1-16,2-6 1 15,2-2 0-15,6-3 0 0,3 1 0 0,-1-2 0 16,13-4 0-16,4-3 1 0,12-8 1 16,9-7-2-16,10-3 1 0,4-4-1 15,2 0 1-15,-2 3-1 0,-6 5 1 16,-8 5-1-16,-13 7 0 0,-14 3-7 15,-9 2-30-15,-10 5-28 0,-6 4-56 16,-14 0-18-16,-3-1-149 0</inkml:trace>
  <inkml:trace contextRef="#ctx0" brushRef="#br0" timeOffset="54009.96">19975 8869 292 0,'0'0'28'0,"0"0"-3"0,0 0 14 16,0 0 13-16,0 0-7 0,0 0-1 15,0 0-1-15,0 0 1 0,29-43-4 16,-29 42-5-16,0 1 2 0,2-2 1 15,-2 1-2-15,0 1-6 0,0-1-8 16,0 1-3-16,0 0-2 0,0 2-5 0,-2 8-6 16,-7 7-2-16,1 11-2 0,-11 9-1 15,-7 9 4-15,-8 8-1 0,-5 6 1 16,-6 7-3-16,-3 4 2 0,1 2-2 16,1 9-1-16,1 3 2 0,1 4-2 15,5 2-1-15,0-3 0 0,1-5 0 16,5-5 0-16,7-8-1 0,1-8-4 15,2-11-7-15,6-9 0 16,5-11-1-16,4-9-8 0,6-7-16 16,2-6-21-16,2-4-20 0,8-6-2 15,5-12-22-15,-1-13-26 0,3-8-116 0</inkml:trace>
  <inkml:trace contextRef="#ctx0" brushRef="#br0" timeOffset="54539.64">19956 8968 404 0,'0'0'23'0,"0"0"6"0,0 0 7 15,31-54 24-15,-29 51-11 0,2 0-18 0,-2 3 0 16,0 0-3-16,5 0-2 0,1 9-3 16,4 1-1-1,5 3-2-15,3 3-1 0,5 1-6 0,2 3-5 0,8 2-2 16,2 4-1-1,5 2 2-15,12 4-1 0,3 4-1 0,10 3 2 0,7 3-3 16,11 1-2-16,6 3-1 0,8-2-1 16,0-4-2-16,2-3 2 0,-6-2 1 15,-6-5 0-15,-8 0 0 0,-5-5 1 16,-11-1-1-16,-8-2 0 0,-7-2 0 0,-9-2-1 16,-12-3-6-16,-6-4 6 15,-8-2 0-15,-9-5 0 0,-4-3 1 16,0-1 1-16,-2 1 2 0,0 2 9 15,-6-2 5-15,-5 2-1 0,-7 0-5 16,-7 1-5-16,-4-1-3 0,0 0 1 0,-8-2-1 16,0 1 1-16,-5-2 0 0,1 0-3 15,-11 0 0-15,-1 0-2 0,-12 4 0 16,-11 4-4-16,-9 5 2 0,-12 3 0 16,-15 11-2-16,-5 8-1 0,-5 5-2 15,0 4 3-15,2 5 2 0,10 0 0 16,5-1 1-16,10-3-12 0,6-4 8 15,8-5 0-15,9-2 1 16,12-5 0-16,10-6 0 0,17-4-1 0,10-8-6 16,13-6-1-16,8-3-3 0,2-2-5 15,12-5-31-15,9-7-42 0,8-7 46 0,6-6-3 16,2-3-40-16,3-2-44 0,-9 2-128 16</inkml:trace>
  <inkml:trace contextRef="#ctx0" brushRef="#br0" timeOffset="55299.92">19973 9441 114 0,'0'0'82'0,"0"0"-65"16,0 0 32-16,-65-17 8 0,51 14-13 16,6-1 6-16,-5-2-6 0,7 1-1 15,0 1 1-15,4-1-2 0,0 4-4 16,0-3-5-16,2 0-4 0,0 1 3 15,0 0-4-15,0 0-6 0,0 1-4 16,0-1 1-16,2 1-4 0,-2 1-2 0,0 1-4 16,2-2-3-16,-2 2-1 0,2 0-2 15,0 2 0-15,-2-1-2 0,4 2 2 16,-2 1-1-16,0 1 0 0,0 1 3 16,0 0 0-16,-2 6 0 0,4 4 1 15,-1 3 0-15,-3 3-1 0,0 4-2 16,0 5 2-16,0 0-3 0,0 2 1 15,2-1-2-15,0 2 0 0,2-1-1 16,-4-3 1-16,2-1-1 0,-2-1 1 16,0-6-1-16,2-2 0 0,0-5 0 0,-2-4 1 15,0-3 0-15,0-3-1 0,0-4 1 16,0-1-1-16,0 0 0 0,4 0-1 16,0 0 1-16,5-3 0 15,3-2 1-15,5-4 4 0,3-3 2 0,7 0-1 16,0-1 1-16,-2-1-2 0,4 2-1 15,-2 2 0-15,-3 0-1 0,-5 3-2 16,2 3 0-16,-3 1-1 0,-7 3 1 16,-3 0 0-16,-4 0-1 0,0 0 1 15,-2 0-1-15,0 3-2 0,0 0-6 16,0-2-6-16,0 3-2 0,1-1-4 16,-3 1-13-16,0 0-11 0,0 0-19 15,0-1-20-15,0-1-9 0,0-2-65 0,0-2-162 16</inkml:trace>
  <inkml:trace contextRef="#ctx0" brushRef="#br0" timeOffset="55638.94">20388 9453 613 0,'0'0'74'0,"0"0"-34"0,0 0 30 16,0 0-8-16,0 0-21 15,14-51-10-15,-14 49-4 0,3 2-2 0,-3 0-6 16,0 0-6-16,0 2-5 0,0-1-8 16,0 3 0-16,4 0 0 0,-2 4 0 15,2 2 0-15,0 4 0 16,0 4 0-16,2 3 0 0,-2 4 0 0,1 6 0 16,-3-2 0-16,4 4 0 0,-4-1 0 15,2-2 0-15,0 0 0 0,2-4 0 16,1 2 0-16,1-5 0 0,0-3 0 15,-2-3 0-15,1-4 0 0,-3-1 0 16,0-6-16-16,-4-2-18 0,2-1-11 16,-2-3-15-16,2 0-21 0,-2-5-39 0,0-5-52 15,0-2-215-15</inkml:trace>
  <inkml:trace contextRef="#ctx0" brushRef="#br0" timeOffset="96180.09">26604 6690 430 0,'0'0'58'15,"0"0"-40"-15,0 0 26 0,0 0 18 0,0 0-22 0,0 0-16 16,0 0 1-16,0 0 0 0,2-21-13 16,-4 28-4-16,2 5-2 0,-8 3 9 15,-7 8 7-15,5 5-4 16,-13 5-4-16,4 7-4 0,-5 7 2 0,-5 7-1 16,-2 3-4-16,0 4-2 0,-4 6 2 15,-1 1 1-15,-1 1 0 0,0 2 1 16,-2-4-3-16,-3-2-1 0,1-3 0 15,6-7-3-15,2-7-1 0,6-8-1 0,6-4 0 16,1-6 0-16,7-6 1 16,-3-4-1-16,7-7 0 0,3-3 0 15,-2-1 1-15,6-6-2 0,2-1 1 16,0-2-12-16,0 0 3 0,0-4 0 0,0-8-3 16,0-3-17-16,0-5-1 0,2-8-24 15,4-6-37-15,2-6-48 16,-6 2-106-16</inkml:trace>
  <inkml:trace contextRef="#ctx0" brushRef="#br0" timeOffset="96512.19">25955 7349 457 0,'0'0'83'0,"0"0"-29"16,0 0 6-16,0 0-8 0,0 0-22 15,0 0-15-15,0 0-2 0,0 0-3 16,0 0-2-16,20 36 2 0,-17-16-3 15,-1 5-1-15,-2 5-1 0,-5 6-2 16,-3 5 0-16,-10 4-1 0,5 1 0 16,-8-3-1-16,9-4-1 0,-2-6 0 0,1-4 1 15,9-4-1-15,0-7 0 16,6-2-1-16,-2-5 1 0,2-5 0 0,2 0 0 16,9-4 0-16,7-2 1 15,7-3 10-15,12-11 18 0,3-4-5 0,16-8-7 16,8-2-7-1,0-1-5-15,0 1-2 0,-8 8-3 0,-15 5 1 0,-10 10-1 16,-8 4 0-16,-12 1-15 16,-5 3-27-16,-6 3-21 0,2 5-49 0,-18 0-41 15,7-3-194-15</inkml:trace>
  <inkml:trace contextRef="#ctx0" brushRef="#br0" timeOffset="97016.62">25909 8135 352 0,'0'0'84'16,"0"0"-6"-16,0 0-7 0,0 0-4 16,0-54-5-16,0 47-1 0,0 1-10 15,0 0-9-15,0 4-8 16,0 1-9-16,0 1-1 0,0 0-5 0,0 0-8 15,0 3-6-15,0 7-5 0,-8 7 0 0,-9 11-3 16,1 9 3-16,-9 7 2 16,-4 7-1-16,-4 7-1 0,-4 9 1 15,-6 8 2-15,-9 9-1 0,4 11-2 0,-8 3-1 16,1 4 1-16,3-3 0 16,-4 0 0-16,7-5 2 0,1-6 0 0,5-4 1 15,-5-5-1-15,7-7 0 0,4-6-2 16,3-8-1-1,3-7-4-15,9-8-20 16,5-7-8-16,1-9-4 0,9-9-13 16,5-11-25-16,2-7-29 0,7-6-20 0,9-16-22 15,-1-15-41-15</inkml:trace>
  <inkml:trace contextRef="#ctx0" brushRef="#br0" timeOffset="97551.72">25798 8280 430 0,'0'0'79'0,"6"-60"-18"15,-2 44-4-15,-2 4 6 0,-2 6-8 16,0 3-17-16,0 3-7 0,0 0-6 0,0 0-6 15,0 0-8-15,0 0-8 0,4 6-3 16,4 3-3-16,7 3 3 0,-5 7 2 16,13 3 2-16,0 4 2 0,14 6 4 15,8 2 2-15,5 4-4 0,10 5-2 16,8 4-3-16,13 5-3 0,4 5 0 16,6 6 0-16,6 5 0 0,2 4 0 15,0 1 2-15,-2-2 3 0,-8-1-3 16,-10-1 1-16,-1-2-3 0,-5-4-5 0,-13-6 5 15,-5-5 0-15,-11-4 2 16,-9-8-1-16,-14-5-1 0,-13-7-2 0,-8-6 2 16,-6-4 0-16,-9-3 0 15,-10-1 2-15,-10-3 2 0,-8-1-1 0,-15-2 1 16,-10-5-2-16,-19 1 1 0,-6-2-1 16,-8 3-1-16,-9-1 1 15,1 0 1-15,-7 2-3 0,4 2-6 0,0 1 4 16,11 2 1-16,12-1 2 0,7 2 1 15,15 1-1-15,10 2 1 0,7-3-1 16,2 2-1-16,9-2-3 0,4 1-7 16,6 0-3-16,6-2 1 0,1 0-10 15,1 1-12-15,6 1-7 0,-3-5-20 16,5 1-2-16,-3 2-1 0,-1-4-18 0,5 1-16 16,-7-1-14-16,9-3-17 0,-2 2 20 15</inkml:trace>
  <inkml:trace contextRef="#ctx0" brushRef="#br0" timeOffset="98117.12">25843 8790 233 0,'0'0'68'0,"0"0"-9"16,0 0 0-16,0 0 9 0,0 0-5 15,-56-30-5-15,52 23-6 0,0 1-3 16,2 1 1-16,2 1-4 0,0 2-8 0,0 2-8 15,0 0-7-15,0 2-14 16,0 6-6-16,2 3-3 0,2 8 0 0,2 8 1 16,3 3 1-16,-5 7 5 15,-2 7 0-15,-2 2 0 0,2 5-4 16,-8-2 0-16,-3-1-1 0,1-2-1 16,4-6 0-16,2-5-1 0,-4-7 1 15,4-6-1-15,0-5 1 0,2-4-2 0,-2-5 1 16,-3-5-8-16,5-1-13 0,0-1 1 15,-2-1-6-15,0-6-1 0,-2-5-14 16,0-9-14-16,2-8-5 0,0-9-21 16,2-8-86-16,0 0-178 15</inkml:trace>
  <inkml:trace contextRef="#ctx0" brushRef="#br0" timeOffset="98621.25">25845 8760 288 0,'0'0'150'16,"0"0"-66"-16,0 0-25 0,0 0 5 0,0 0-5 16,19-55-4-16,-15 47-5 0,2-1-8 15,-4 1-11-15,2 0-5 0,-2 0-6 16,3 1-4-16,1 0-3 0,0 2-2 16,-2 0-3-16,2 2-4 0,0-1-1 15,9 2-2-15,-1 2 0 0,7 0-1 16,0 5 0-16,8 4 0 0,4 2-1 15,0 4 1-15,-2 3-1 0,-2 1 0 16,-2 2 1-16,-17 3 0 0,-4-2 0 0,-4 3 1 16,-10 0-1-16,-4-1-3 0,-11-1 2 15,-4-6-4-15,-4 1-1 0,-6-5-1 16,-2 2 1-16,-3-3-1 0,-1 0 0 16,1-3 3-1,13-2 4-15,9-4 0 0,-1 0-1 0,13-2-3 0,-2 1 4 16,3-2 0-16,5 0 1 0,0 0-1 15,2 0 5-15,0 0 6 16,0 0-3-16,0 0-3 0,6 0-3 0,3 2-1 0,1 4 2 16,-2 1 3-16,13 2 0 0,-5 4 1 15,7 1 0-15,8 3 0 16,0 2 0-16,4 2-5 0,1-1-2 0,-3 1 0 16,2-1 1-16,-4-3-1 15,-2-2 1-15,-11-3-1 0,-3-3 0 0,-11-5 0 16,-2-1 0-16,-2-2-14 0,0-1-17 15,-2 0-2-15,-4-1-3 0,-9-2-37 16,3-3-48-16,-1 1-47 0,-1 1-178 16</inkml:trace>
  <inkml:trace contextRef="#ctx0" brushRef="#br0" timeOffset="101180.87">26428 8781 346 0,'0'0'78'0,"0"0"-39"0,0 0-11 16,0 0 20-16,0 0-7 0,0 0-8 15,0 0-6-15,0 0-7 0,37-2-5 16,-33 4-3-16,-1 3-3 0,-3 2-1 15,2 4 1-15,-2-2 0 0,0 2 1 16,-2 0 4-16,-7 2 0 0,-3-1 0 0,-1-3-3 16,-5 2-1-16,1-2-5 0,-7-5-1 15,9 1-2-15,-6 0 0 16,9-3 0-16,-2-1-2 0,5-1 5 0,5-2 7 16,0-5-2-16,0-2-1 0,-6-1-2 15,5-2 1-15,1-1 1 16,2-4 0-16,0 1-3 0,2-3 0 0,0 2-1 15,0 2 0-15,6 2-1 0,3 2 2 16,3 2-2-16,-2 4-1 0,9 0-3 16,-3 5 1-16,11-1-1 0,-4 7 0 0,-2 6 0 15,1 2 1-15,-7 5-1 16,1 2 1-16,-9 2-1 0,-3 5 0 16,-4 2 1-16,-2 3-1 0,-9-1 2 0,-11 0-2 15,-1-4 0-15,-4-6 0 0,0-1 0 16,0-6 0-16,9-4 0 0,7-5 1 15,7-2-1-15,2-2 0 0,2-2 2 16,0 0 5-16,4 1-2 0,7 0-4 16,7 1 0-16,3-2 4 0,2 0 4 15,6-5 3-15,0 0-2 16,2-2-3-16,2 1-3 0,-9-1-2 16,-3 2-1-16,0-1-1 0,-9 3-1 0,3 1-42 0,-11-1-44 15,-4 2-107-15,-11-4-286 16</inkml:trace>
  <inkml:trace contextRef="#ctx0" brushRef="#br0" timeOffset="103491.93">22823 6871 53 0,'0'0'41'0,"0"0"-24"0,0 0 4 16,0 0 16-16,0 0-4 0,0 0-3 16,0 0 4-16,0 0-9 0,-23-15-7 15,21 12-1-15,-2 0-2 0,2-1 3 16,-4 1 2-16,2 0-1 0,0-1 4 15,-1 1 1-15,1-2-1 0,2 2 7 16,-2-1 2-16,2-2 1 0,-2 3 0 16,-2-3-1-16,4 3-3 0,-5 0-2 15,5 0 3-15,0 3-6 0,2 0-3 16,0 0-3-16,-2 0-5 0,2 0-6 16,0 4-2-16,-2-1-3 0,2 1 0 15,0 0 2-15,-2-1-2 0,0 4 2 16,2 0-1-16,0 1 3 0,-2 2 0 0,2 4 1 15,0 3 0-15,0 4-2 16,6 2 3-16,0 1-4 0,3 3 2 0,5 3 1 16,-4 2 1-16,11 4 0 0,-4 4-2 15,3-1 1-15,5 4-1 0,-4 1 0 16,2 0 2-16,3-2-3 0,-7-2 0 16,2-2-2-16,1-1 0 0,-7-3 1 15,6 1-2-15,-7 0 2 0,5 0-1 0,-7-3-2 16,3-1 2-16,-3-1-3 0,-4-1 0 15,0-3 0-15,5-3 0 16,-7-3 0-16,-2-5 0 0,2-1 0 0,1-4-3 16,-1 0 3-16,-4-3 0 0,0-1 1 15,-2-1 1-15,2-1-2 16,-2-3 1-16,0 1-1 0,0-1 0 0,0-1-3 16,0 0 0-16,0 0-2 0,0 0-2 0,0 0 0 15,0-1-2-15,0-2 1 0,0-1 0 16,-2-1-9-16,-2-3-10 15,-4 0 0-15,1 0-6 0,1 0-17 0,2 1-11 16,-2 1-9-16,-9 1-60 0,5 2-99 16</inkml:trace>
  <inkml:trace contextRef="#ctx0" brushRef="#br0" timeOffset="104580.85">22728 7634 33 0,'0'0'305'0,"0"0"-232"0,0 0-12 15,0 0 8-15,0 0-6 0,0 0-18 16,-14-30-8-16,14 28-2 0,0 2-5 16,0 0-11-16,0 0-5 0,0 0-3 15,4 0-1-15,4 0-3 0,-4 2 0 16,4 5 1-16,3 3 1 0,1 0 1 15,0 5 0 1,9 2-3-16,-2 3-1 0,1 4-1 0,7-2-1 0,2 5-1 0,-2 5-1 16,2 0 0-16,2 4-1 15,2 1 0 1,-4-3-1-16,4-3 1 0,-4-4 2 0,-2-6 0 0,-6-3-2 0,-3-5 1 16,-1-5-2-16,-5-5 0 0,-4-1 2 15,-1-2-1-15,-3 0 4 16,2 0 5-16,-2-6 6 15,2-6 5-15,1-6 2 16,9-7-6-16,-6-8-7 0,9-3-3 16,-2-3-2-16,5-3-3 0,-5 2-1 15,6 4 0-15,-5 5 0 0,-1 9-1 0,-3 8 0 16,-4 3 1-16,-7 7-1 0,1 1 0 16,-4 3-1-16,0 0 0 0,0 0 0 15,0 3-9-15,0 5-18 0,0 2-13 16,0 5 4-16,-4 3-22 0,-11 4-14 15,1 4-63-15,-5 1-67 0,0-2-220 16</inkml:trace>
  <inkml:trace contextRef="#ctx0" brushRef="#br0" timeOffset="105148.18">23158 8288 299 0,'0'0'88'0,"0"0"-42"0,0 0-8 15,0 0 21-15,0 0 9 0,0 0-19 16,0 0-3-16,6-54 12 0,-6 49-5 0,0 2-15 15,0 1-6-15,0 2-4 0,0 0-5 16,0 0-1-16,0 3-8 0,-2 2-6 16,-2 6-5-16,0 7 0 0,-13 7-1 15,5 8 2-15,-15 5 2 0,-2 6 1 16,-6 9-1-16,0 4-5 0,-7 11 1 16,-3 7-2-16,-3 11-2 15,-3 12 1-15,-1 3 0 0,2 1 1 0,3-6 0 16,3-6 1-16,1-4 1 0,6-6 1 0,0-4-3 15,6-12-3-15,8-11-3 0,6-13-4 16,7-14 3-16,8-11-2 16,2-7-8-16,0-6-12 0,8-2-8 15,1-12-9-15,7-10-17 16,1-13-22-16,5-15-50 0,-7-1-148 0</inkml:trace>
  <inkml:trace contextRef="#ctx0" brushRef="#br0" timeOffset="105745.64">23112 8258 370 0,'0'0'59'0,"0"0"0"15,0 0 16-15,0 0-3 0,0 0-22 16,0 0 6-16,0 0-4 0,0 0-14 16,-33-22-11-16,33 22-10 0,0-1-7 15,0 1-4-15,9 0-3 0,-3 4-3 0,4 7 1 16,11 3 3-16,-3 4 0 16,9 6-1-16,4 3 0 15,5 3-2-15,7 1 5 0,7 4-2 0,1 4 1 16,5 4-4-16,8 4 0 0,4-1-1 0,7 0 0 15,3 3 2-15,-7-3-1 16,1 2 1-16,-8-2 0 0,-6 1 0 16,-4-1 0-16,-5-3 1 0,-10-1-2 0,-1-6-1 15,-11-1-4-15,-5-3 4 0,-15-6 0 16,-5-2 1-16,-4-4 0 0,-5-3 2 16,-9-2 0-16,-3-4 1 15,-6-2-2-15,-2-2 1 0,-4-2 1 0,-4-1-3 16,-4-4 2-16,-2 0-2 0,-11 0 0 15,-2-4-1-15,-4 4-6 0,-8 0 6 0,-10 2 0 16,-7 9 0-16,-4 2 0 0,-6 4 0 16,-2 4 0-16,0 4 3 0,-2 0 0 15,4 0-1 1,10 0 0-16,5-2-2 0,12-1-6 16,16-3 3-16,2-2 2 0,11-2 1 0,10 0 0 15,7-1-1-15,1 0 1 0,9-2-3 0,6-1-7 16,-3-1-7-16,7 0 0 0,0-2-3 0,9 1-5 15,-1-3-5-15,6-1-8 16,5-3-10-16,4-1-15 0,-1-1-5 16,5-4-36-16,0-5-24 0,-2-3-79 15</inkml:trace>
  <inkml:trace contextRef="#ctx0" brushRef="#br0" timeOffset="106405.93">22902 8855 138 0,'0'0'35'0,"0"0"3"0,0 0 25 16,0 0 3-16,0 0-4 0,0 0-7 0,0 0-1 15,0-49-2-15,0 44-2 0,2 1-8 16,0 1-2-16,-2 1 1 0,0 0 0 16,0 1-3-16,0 1-8 0,0 0-7 15,4 3-6-15,0 3-5 16,6 4-3-16,-5 6 2 0,1 2-1 0,2 4 0 16,-2 0-2-16,0 3-4 0,-4 0 0 15,-2 3 0-15,0-2-3 0,0-1 1 16,0 2-1-16,3-4-1 0,-3-1 0 15,0-2 1-15,0-1-1 0,2-2 0 16,0-4 0-16,0-3 0 16,-2-3 0-16,2-4 0 0,0-1 0 15,-2-2 0-15,2 0 0 0,0 0 0 0,4 0 0 16,5 0 0-16,-1-4 1 0,6-3 1 16,5-2 1-16,6-2 4 0,0-5 1 0,4 1-3 15,-4-1 1-15,4 1-4 0,-4 4-2 16,-5 3-2-16,-5 3 1 15,-5 3 1-15,-6 2 0 16,-1 0 0-16,-3 0-1 0,0 1-10 0,-2 1-11 0,-2 2-4 31,-2 2-6-31,-1-2-15 0,-1 3-10 16,-4-1-32-16,0-1-10 0,3-2-58 0,-1 0-128 0</inkml:trace>
  <inkml:trace contextRef="#ctx0" brushRef="#br0" timeOffset="107037.19">23418 8741 551 0,'0'0'49'0,"0"0"8"0,0 0 5 15,48-51 5-15,-36 45-21 0,-1 1-12 16,-5 3-5-16,0 1-7 0,2 1-10 15,1 2 0-15,-5 2-4 0,-4 4-2 16,0 1-1-16,0 1 2 0,0 3-3 16,-9 1 0-16,-3 0-2 0,0 1 1 15,-5-4-3-15,1 3 3 0,-7-3-1 16,4-4-2-16,-3 0 2 0,-1-3-2 0,2-2-2 16,-2-2 0-16,1-1 1 15,9-4 1-15,-7-2 0 0,9-1 0 16,1-3 0-16,2 0-1 0,4-2 1 15,4-2 0-15,0 1 0 0,0 0 1 16,10 0 2-16,2 1 0 0,3 1 1 0,5 1 0 16,1 5-1-16,4 2-2 15,4 4 0-15,0 0 0 0,2 6 0 0,-4 4 0 16,-3 3 0-16,-5 1 1 0,2 6-2 16,-13 1 2-16,-4 6-1 0,-2 1-1 15,-2 3 1-15,-6 1 0 0,-2-2 0 16,-7-3-1-16,5-4-3 0,2-2-1 15,-5-4 3-15,7-3 0 0,0-1 0 16,6-4 1-16,-2-3 0 0,0 0 0 16,2-3 1-16,0-2 2 0,0-1 4 0,0 0 2 15,2 0-9-15,6 0 0 0,11-3 0 16,-3-2 0-16,13-6 0 0,6-1 0 16,2-5 0-16,5-1 0 0,5 0 0 15,5 1 0-15,2 3 0 0,2 2 0 16,-15 4 0-16,-10 3 0 0,-8 3 0 15,-17 0 0-15,-2 1 0 0,-4 1 0 16,0 0 0-16,0 0 0 0,-4 3 0 16,0 2 0-16,-11 4 0 0,3 2 0 15,-7 0 0-15,1 0 0 0,-5 3 0 16,2 1-23-16,3 0-60 0,3 1-50 0,1-3-101 16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4T05:09:54.337"/>
    </inkml:context>
    <inkml:brush xml:id="br0">
      <inkml:brushProperty name="width" value="0.05292" units="cm"/>
      <inkml:brushProperty name="height" value="0.05292" units="cm"/>
      <inkml:brushProperty name="color" value="#FF0000"/>
    </inkml:brush>
  </inkml:definitions>
  <inkml:trace contextRef="#ctx0" brushRef="#br0">8647 4571 184 0,'0'0'65'15,"0"0"-19"-15,0 0 5 0,0 0 9 16,-27-54-13-16,21 46 2 0,-1-1 0 16,-1 1-6-16,-2 1-6 0,4-1-10 0,-3 1-1 15,1 0-2-15,0 3 3 0,-2 0-11 16,-3-1-3-16,-1 3-3 0,-3 2-2 16,-1 0-4-16,-7 1-3 15,-2 6 1-15,-6 3-1 0,-2 1 1 0,-9 5-2 16,-1 1 1-16,-9 8 0 0,2 1 2 15,3 2 12-15,-1 3-7 0,0 4-3 16,-1 3-2 0,1 4-1-16,-4 4 0 0,5-1 0 0,-3 2-1 0,9 0 0 15,-1 0-1 1,13 0-3-16,7-5 0 0,9 1 2 0,7-2 0 16,8 0 0-1,8 0 0-15,9 0 0 0,5-4 1 0,5 2 0 16,6-1 0-16,7-1 0 0,3-2 1 15,5-2 0-15,5-2 1 0,7-1-2 16,6-1-1-16,3-4 1 0,3-2 0 16,4-4 0-16,1-8 1 0,-3-5 0 15,1-5-1-15,-1-2 2 0,-4-10 0 16,-8-3 0-16,-2-4 0 0,-8-4 0 16,-6 0 0-16,-5-3-2 0,-4-3-2 15,-2-3 2-15,-4-2 10 0,-2-6 2 16,0-3 2-16,-4-8-2 0,-4-2-2 15,-7-3 0-15,-4-6-2 0,-5 0 0 0,-5-3 0 16,-5 3 1-16,-9 5 2 16,-5 2-6-16,-10 7-2 0,-8 3 1 0,-4 5-4 15,-9 2 0-15,-4 3-2 16,-1 4 2-16,-7 7-1 0,2 2 1 0,2 6 0 16,-4 2-4-16,2 5 0 0,0 7-5 15,-6 1-5-15,0 5-3 0,-3 9-5 16,-1 3-9-16,2 7-3 0,8 3-13 15,4 7-34-15,4 5-10 0,11 3-50 16,8-1-72-16</inkml:trace>
  <inkml:trace contextRef="#ctx0" brushRef="#br0" timeOffset="3065.15">8370 5021 43 0,'0'0'32'16,"0"0"-20"-16,0 0-4 0,0 0 5 0,0 0-1 15,0 0-6-15,0-21-4 0,0 20-1 16,0-2 0-16,0 0 1 0,0 3-2 16,0-2 0-16,0 2 3 0,0-2 9 15,0 0 6-15,0 1 9 0,0-2-4 16,0 1 3-16,0 0 12 0,-2-2-8 16,2 2 2-16,0-1 7 0,0-1 2 15,0 2-7-15,-2-2-6 0,2 0 9 16,0-1-3-16,0-1-6 0,0-3-1 15,0 2-1-15,0 1-6 0,2 0 2 16,-2 0 2-16,2 3 1 0,-2-1-2 16,0 1-2-16,0 3 1 0,0-1-7 15,2-1 0-15,-2 0-4 0,0 2-2 0,0 0-4 16,0 0-2-16,0 0-2 0,2 0-1 16,0 3-1-16,0 5-2 0,0-1 1 15,2 4 1-15,-2 0 0 0,-2 4 1 16,2 1 2-16,0 3 1 0,1 2-1 15,-3 2 2-15,2 3 0 0,-2 1-3 16,0 4 1-16,4 0-1 0,-4 1-1 16,2-5 2-16,0 1-2 15,0-6 1-15,0-2 0 0,2-3-1 0,-2-4-1 16,0-3 1-16,0-1 1 0,-2-3 0 0,2-2-1 16,-2-1 0-1,0-2 2-15,0-1-2 0,0 0 2 0,0 0 1 16,0 0 1-16,0 0 9 0,0-3 2 0,0-6 4 15,-2 0 0-15,-4-8-6 16,2-3-7-16,-2-4-2 0,-2-4-1 0,1-6-1 16,1-3 0-16,0-2-1 0,2-1 1 0,0 1-1 15,2 3 0-15,0 7-1 16,2 4 2-16,0 7-2 0,0 6 0 16,0 7 1-16,0 3 0 0,0 2 0 15,0 0-1-15,2 0 0 0,-2 0-1 0,2 2-3 16,2 2 1-1,2 5-2-15,0 4 1 0,-2 4 3 0,3 3 1 0,-1 3-1 16,2 1 1 0,-2 3-1-16,2 1 1 0,-1 3-18 15,1-1-18-15,-4 2-21 0,-4 1-55 0,-4 1-35 0,-6-5-175 16</inkml:trace>
  <inkml:trace contextRef="#ctx0" brushRef="#br0" timeOffset="3778.46">8986 5468 330 0,'0'0'89'0,"0"0"-30"0,0 0 16 16,0 0-7-16,0 0-21 0,0 0-3 15,0 0-2-15,0-14-15 0,0 14-10 16,0 0-8-16,2 2-5 15,0-1-2-15,2 2 0 0,0 3 0 0,9 2 4 16,-3-1 1-16,4 6 1 0,1 0 2 0,6 5-2 16,1 2-3-16,1 1 3 15,8 2-4-15,-2 2-1 0,6 3 1 32,0 0-2-32,7-2 5 0,-1 3-3 0,4 2-1 0,1 2 0 15,3 3-2-15,-1-1 0 0,4 1 2 0,-5 0-2 0,5-4 1 16,-7-1-2-16,7-3 0 0,-4-1-2 15,3-1 2-15,-9-3 0 0,-5-2 2 16,-4-3 0 0,-4-1 0-16,-11-2-1 0,-3-4 1 0,-7-3 1 0,-4-1-3 15,0-3 2-15,-1 0-1 0,-3-2 0 16,0-1 0-16,4 1 1 16,-4-1-2-1,0 1 1-15,0-2-1 0,0 1 2 16,-4-1 1-16,-1 0 1 0,-1 0-1 15,0-2-1-15,0-3-2 0,2 1-5 0,-5-3-4 16,1 1-7-16,0 1-7 0,2 3-16 16,-3 1-16-16,5 1-33 0,0 0 0 15,0 0-49-15,-2 4-89 0</inkml:trace>
  <inkml:trace contextRef="#ctx0" brushRef="#br0" timeOffset="4281.06">10083 6046 324 0,'0'0'49'0,"0"0"3"0,0 0 7 15,-8-51 12-15,4 42-16 0,2-1-15 16,-2 1 0-16,2 1 5 0,0 0-10 15,-2 3-6-15,4 2-3 0,-3 2-7 16,3 1-3-16,-2 0-3 0,2 0-1 16,0 0-1-16,0 0-3 0,0 0-1 15,0 0-4-15,0 0-2 0,2 2-1 16,5 1-3-16,-3 5 2 0,2 3 1 16,6 1 0-16,1 2 2 0,-5 0-1 0,4 1-1 15,3 2 1-15,-1-1 0 0,3 1-1 16,-5 1 2-16,7-1-2 0,-7 2 1 15,3-1 0-15,-5-1-1 0,-4 0 0 16,3-3 1-16,-5-2 0 0,-2 0-1 16,-2 0 0-16,0-5 0 0,-2 2 2 15,-6 0 0-15,-3-1 1 0,-7 4 1 16,-5-2 2-16,-4 7-1 0,-8 0-2 16,-11 1-2-16,-1 2-1 0,-7-2 1 15,-2 2 0-15,7 0 0 0,-3-4 0 16,9 2 0-16,7-3 0 0,7-2-1 15,7-1 0-15,3-3-2 0,5 0-13 16,-1-3-6-16,9-2-7 0,2-1-11 0,2-2-18 16,2 1-37-16,2 0-22 0,6-2-60 15,0 3-75-15</inkml:trace>
  <inkml:trace contextRef="#ctx0" brushRef="#br0" timeOffset="4988.1">10712 6314 248 0,'0'0'47'0,"0"0"-6"0,0 0 9 16,0 0 5-16,0 0-10 0,0 0-1 0,0 0 1 15,-2-50-3-15,-2 48-9 0,-3 0-4 16,1 2-2-16,-2 0 0 0,-2 0-10 15,-5 1-2-15,1 4-4 16,-5 4-8-16,-2 2-1 0,1 3 0 0,-1 3 1 16,-2 4 3-16,1 2-5 0,1 1 1 15,0 3-2-15,3 4 0 0,-3 3-2 16,2 1 2-16,1 0 0 0,3 2 0 16,5 2 0-16,2 1 0 0,6 2 0 15,-3 1 0-15,8 1 0 0,-1-1-1 16,2-1 1-16,8-2 0 0,3-1 1 15,3-1-1-15,1 0 1 0,10-5 0 16,2 1 1-16,2-1-1 0,6-5 1 16,5 0-1-16,3-7-1 0,3-5-2 0,5-2 2 15,-1-6 1-15,4-5 0 16,-2-4 0-16,2-10 0 0,-9-3 1 0,3-8 1 16,-2-3 5-16,-1-5 6 0,-3-4-1 15,-3-4-2-15,1-5 0 0,-11-3 0 16,0-4 1-16,0-3 1 0,-8-6-3 15,2-4-1-15,-7-5 0 0,-9 1-7 16,-11 0 4-16,-11 3-2 0,-14 1-4 16,-16 5 2-16,-13 7-1 0,-16 7-1 15,-9 9-2-15,-9 13-9 0,1 7 0 0,0 11 3 16,8 5 4-16,9 7 1 16,14 7-6-16,-2 4-15 0,11 7-6 15,6 3-3-15,-3 5-17 0,11 3-15 0,0 3-4 16,4 0-37-16,6-3-64 15,7-6-153-15</inkml:trace>
  <inkml:trace contextRef="#ctx0" brushRef="#br0" timeOffset="5508.01">10615 6747 413 0,'0'0'100'0,"0"0"-44"0,0 0-3 16,0-59-2-16,0 51-3 0,0 1-10 16,2 0-4-16,0 1-7 0,2 0-10 15,-2-3-6-15,0 2-1 0,4-2-2 16,0 3-2 0,3 2-4-16,3-3-1 0,5 1 0 0,5-1-1 0,1 2 0 15,2 3 0-15,4 1 0 0,2 1 0 0,2 2 0 16,-2 3 0-16,-4 3 0 15,-2 2 0-15,-13 1 0 0,-2 2-1 16,-5 1 0-16,-5-1-1 0,-7 2 1 16,-5 2 1-16,-7 1-1 0,-3-1-2 15,-9-1-8-15,0 1 0 16,2-4-1-16,-4 2 1 0,12-7 6 0,4 1 5 0,5-1 1 16,2-4-1-16,3-1 0 0,7-3-1 15,0 0 1-15,0 0 0 0,0 0 4 16,7-2 3-16,3-1 0 0,4 1 5 15,1 0 4-15,6 1-4 0,8 1-3 0,2 0 1 16,6 4-2-16,-2 5 0 0,2 4-1 16,-4 1-5-16,-4 4 3 15,-2-1-3-15,-11 0-1 0,-1-1 2 16,-11-3-2-16,-2-1 0 0,-2-1 1 0,-6 1 0 16,-11 0 2-16,1 0-1 0,-11 1 1 15,-6-5-1-15,-4 3-2 0,4-5-1 16,-2 2-9-16,-5 1-17 15,7-3-26-15,6 0-30 0,-2 1-69 0,7 2-81 16</inkml:trace>
  <inkml:trace contextRef="#ctx0" brushRef="#br0" timeOffset="6246.53">10586 7470 271 0,'0'0'57'0,"0"0"17"0,0 0-5 16,0 0 7-16,0 0-21 0,0 0-13 15,6-53-6-15,-6 49 5 0,0 1-2 0,0 0-5 16,0 2-7-16,2 0-4 0,-2 1-4 16,0 0-5-16,0 0 0 0,0 0-5 15,0 2 0-15,-2 4 0 0,-4 3-3 16,-3 7 2-1,-3 6 3-15,-11 7 3 0,-4 2-3 0,-6 6 3 16,-6 3-2-16,-2 2-4 0,-7 3-2 0,-3 2-4 16,-7 4-1-16,-4 2 0 0,-5 5 1 15,-11 3-2-15,1 2 3 0,-9 3-1 16,-1 2 2 0,4-1-4-16,0 4 0 0,5-3 0 0,3-2 0 0,9-4 0 15,4-5 0 1,9-4 0-16,3-6 0 0,0-5 0 0,7-4 0 0,2-2 0 0,5-7 0 15,8-6 0-15,5-4 0 0,8-7 0 16,3-3 0-16,6-2 0 0,4-7 0 16,0 1 0-16,2-1 0 0,0 0 0 15,0 0 0-15,0-1 0 0,-2 0 0 16,-1-1 0 0,1-2 0-16,0-1 0 15,0 1-11-15,2-1-2 0,0 1-5 0,0-4-6 16,0 2-7-16,0 1 0 15,4-1-14-15,3 6-18 0,-3-1-26 16,2 1-3-16,2 1-45 0,-2 2-29 16</inkml:trace>
  <inkml:trace contextRef="#ctx0" brushRef="#br0" timeOffset="6736.05">8949 8577 229 0,'0'0'108'0,"0"0"-42"0,0 0-17 16,0 0 22-16,2-60-17 0,-2 53-19 15,0 1-3-15,0 0-4 0,-2 0-3 0,2 2-1 16,0 2-1-16,0 1 2 16,0-1-1-16,0 1-1 0,0 1-6 0,0 0-3 15,0 0-2-15,0 1-3 16,0 4-4-16,0 5-4 0,2 2 2 16,-2 0 2-16,2 4 0 0,0-1 1 15,-2 3-1-15,0 1-1 0,-4 6-1 0,-1-1-1 16,-5 4 1-16,-2 2-2 0,1-1 1 15,-5 1-2-15,1 2 1 0,3 0-1 16,0-1 0-16,3-5 2 0,3-4-2 16,4-3 0-16,2-4 0 0,2 1-1 15,4-4 0-15,9-1 0 0,3-1 1 16,7-2 0-16,8-4 1 16,9-4 0-16,5 0 1 0,7-6 1 0,2-6-1 0,2 4 0 15,-9 0-1-15,-3 5 0 0,-11 3-1 16,-10 0-19-16,-7 7-30 0,-9 2-43 15,-9 4-52-15,0-2-127 0</inkml:trace>
  <inkml:trace contextRef="#ctx0" brushRef="#br0" timeOffset="7524.09">8612 9350 255 0,'0'0'54'0,"0"0"-14"0,0 0 26 0,0 0-9 15,0 0-7-15,0 0-9 0,8-54 2 16,-8 47-4-16,0-1-3 0,-2-1 4 16,-2 2 1-16,-5 0-6 0,-3 1-7 15,2 1-8-15,-7 2-2 0,-1 3-6 16,-5 0-3-16,0 2-2 0,-2 6-5 15,-4 2 3-15,0 4-3 0,-2 4-2 0,0 6 2 16,0 5-2 0,-2 4-2-16,2 6 1 0,-2 1 1 0,4 5 0 15,-2 6 0-15,0-3 0 0,9 4 0 16,-3-1 0-16,4-2 0 0,7 0 0 16,3-5 0-16,5-2 0 0,6-2 0 0,0-3-1 15,8 1 1-15,7-3-1 0,3 1 1 16,5 2-1-16,4-1-1 0,6 3-1 15,4-4-1-15,0 1 0 0,9-5-2 16,-1-2 2-16,5-6 0 16,0-4 2-16,5-3-1 0,1-5 2 0,2-5-2 0,0-3-3 15,2-5 1-15,0-10 1 16,-2-6 1-16,0-8-3 0,0-6 4 16,4-4 0-16,0-6 1 15,0-2 1-15,-5-4 0 0,1-1 0 0,0-3 0 16,-6 0 1-16,-2 0 0 0,-7-5 2 0,-2 2-1 15,-8 1 2-15,-4-1 3 0,-8 4 2 16,-9-1 3 0,-7 2 3-16,-5 3-3 0,-9-1-1 0,-11-2 2 0,-14 1-2 15,-9 0-4-15,-9 4-4 0,-8 5-3 16,-12 6-3-16,-9 8 2 16,-3 5-2-16,-5 5 2 0,8 6-1 0,3 4 0 15,9 5 1-15,5 1-3 0,9 4-5 0,1 6-3 16,2 5-5-16,3 7-5 15,3 6-2-15,3 6-1 0,5 5-18 0,10 3-15 16,3 4-17-16,8-3-39 0,3 0-62 16,5-9-136-16</inkml:trace>
  <inkml:trace contextRef="#ctx0" brushRef="#br0" timeOffset="8073.92">8742 9632 111 0,'0'0'320'16,"0"0"-254"-16,0 0-11 0,14-55 8 15,-12 48-14-15,3 2-8 0,-1 2-3 16,-4 1-3 0,4 0-5-16,-2 1-8 0,0 0-5 0,-2 1-6 0,0 0-6 15,2 0-2-15,0 2-2 0,-2 2 1 16,0 4-2-16,0 3 1 0,-6 2 0 15,-4 1 0-15,-3 4 2 0,-5-2-3 0,-5 2-1 16,-2-2-8-16,0 0-4 16,-2-4 3-16,2-2 2 15,1-3 1-15,1-2 6 0,6-2 1 0,-1-3 0 16,10 0 0-16,-3-4 0 0,1-6 1 0,4-5 2 31,-1 0-3-31,3-6 3 0,2 3 4 16,2-4 2-16,6 3 5 0,5 1-12 0,5 2 5 0,3 2 0 0,8 0 0 15,4 0 1-15,6 5-2 0,2 0 2 16,-1 6-1 0,-1 3-2-16,-8 1-1 0,-5 10-3 15,-7 2-1-15,-9 11 0 0,-6 5 0 16,-2 8 0-16,-6 5 0 0,-10-1 0 0,-7 2-18 0,-4-2-5 0,-4-2 5 16,-2 0 11-16,2-8 6 0,6-5 1 31,6-6 0-31,5-5 1 0,8-5-1 15,4-3 5-15,2-2 3 0,0-1 0 16,0-3-2-16,6 2-1 0,4-3 1 16,7 0 4-16,1 0 2 0,9-4 1 15,2-3 3-15,6-5 2 0,5-1 0 0,1-2-9 16,4-2-9-16,3 1 0 0,0 0 0 16,-1 1-12-16,-6-1-52 15,-14-3-63-15,-8-2-222 0</inkml:trace>
  <inkml:trace contextRef="#ctx0" brushRef="#br0" timeOffset="11422.58">7857 5432 303 0,'0'0'83'15,"0"0"-36"-15,0 0 0 0,0 0 12 16,0 0-6-16,0 0-11 0,0 0-8 16,0 0-1-16,-2-3-2 0,-4 12-11 15,-2 3-7-15,-5 7-4 0,-1 6 1 16,-9 8 3-16,-6 7-4 0,-4 7-1 15,-4 12 3-15,-13 1 0 0,3 4-1 16,-5 5 2-16,-4 0-6 0,-4 1 0 16,-2-1-3-16,-2 0 1 0,0-3 1 0,4-5 0 15,2-5 0-15,0-4-2 16,0-4 1-16,7-3-1 0,-1-3-1 0,7-5 1 16,1-6-2-16,7-6-1 0,10-5-3 15,6-10 3-15,9-3 0 0,8-4-1 16,2-2 1-16,2 0-1 0,0-1-3 15,4-3 1-15,-2-4-4 0,12-2-5 16,1-3 4-16,4-1-11 0,-1-2-6 16,9 1-20-16,0-2-12 0,0 3-8 15,-2-2-25-15,-5 3-42 0,-3 2-50 16</inkml:trace>
  <inkml:trace contextRef="#ctx0" brushRef="#br0" timeOffset="11784.23">6877 6392 209 0,'0'0'288'15,"0"0"-245"-15,0 0 11 0,0 0 10 16,0 0-12-16,0 0-24 0,0 0 4 0,0 0 2 16,2-33-10-16,-2 33-11 0,0 0-5 15,0 5-4-15,-6 3-4 16,-2 9 0-16,-2 4 0 0,-7 6 0 0,3 4 0 15,-7 3 1-15,-2 4 0 0,0 0-1 16,-1-4 1-16,5-3-1 0,2-5 2 16,3-5-2-16,6-3 0 0,4-6 0 15,-1-2 0-15,3-2 0 0,0-1-2 16,2-1 1-16,0-2 1 0,0 0 0 16,0-3 0-16,0-1 0 0,0 1 0 15,7 2-2-15,3-2 1 0,8 1 1 16,-1-2 1-16,16 0 0 0,0-3 0 15,8 0 0-15,3 3 1 0,3-3-2 0,3 3 2 16,0 2-2-16,-1 5 0 16,-7 6-5-16,-3 2-17 0,-12 4-47 0,-11 1-45 15,-12 0-97-15</inkml:trace>
  <inkml:trace contextRef="#ctx0" brushRef="#br0" timeOffset="12334.17">6284 7001 249 0,'0'0'66'0,"0"0"3"0,17-53-10 0,-15 41 8 15,0 5-9-15,0 3-10 0,-2 1-6 16,0 3 4-16,0 0 2 0,0 0-8 16,0 0-7-16,0 0-8 0,0 0-4 15,-2 0-5-15,-2 3-3 0,-7 8-4 16,-3 9-5-16,-11 6 1 0,6 7-2 16,-12 6 0-16,-2 5-1 0,-6 6-1 15,-6 8 2-15,-1 6-1 0,-8 6-1 16,-1 8 2-16,-12 8-3 0,-1 5 0 15,-6 2-4-15,-3 2 3 0,-1 3 1 0,-3 0-10 16,5-4 0-16,3-9-3 0,7-9 9 16,10-11-1-1,13-14-8-15,8-8 3 0,12-12 5 16,11-8-8-16,1-7-25 0,11-6-13 0,4-5-4 0,15-5-5 16,-5-9 1-1,15-12-12-15,0-19-40 0,-4-5-112 0</inkml:trace>
  <inkml:trace contextRef="#ctx0" brushRef="#br0" timeOffset="12901.1">6673 6994 620 0,'0'0'4'15,"0"0"-1"-15,0 0 5 0,0 0 37 16,0 0 11-16,0 0-14 16,0 0-4-16,0 0-7 0,0-37-7 0,0 37-14 15,0 0-8-15,2 2-2 0,2 6 0 16,4 1-3-16,2 4 2 16,5 2 1-16,6 8 2 0,3 3-1 0,9 7-1 0,3 2 2 15,3 3-2-15,8 0 1 16,1 4 0-16,2 1 2 0,3 3-3 15,-5 2-5-15,6 1 5 0,-9 2 0 0,3 0 1 16,-11 1 0-16,0 0 0 0,-6 1-1 16,0 1 2-16,-8-6-2 15,-5 1-2-15,3-4 2 0,-11-4 1 0,-1-4 0 16,-7-9 1-16,-2-4-2 0,-8-3 2 16,-5-3 5-16,-10 0 8 0,-10-3-3 15,-10 1-2-15,-17-1-5 0,-12-2-1 0,-15-1-3 16,-12-1 2-16,-13 4-2 0,-16 1 2 15,-11 2 0-15,-8 7-3 16,-1 3-7-16,-3 6 4 0,12 2 3 16,9-1 3-16,12-2 1 0,11-2-4 0,8-1 0 31,12-4-8-31,0-3 8 0,12-4 0 0,9-4 3 0,6-3-1 0,15-2-1 16,4-4 0-16,7 0-1 0,12-2-5 15,5-1-3-15,7-1-3 0,4-1-4 16,6-1-6-1,0 0-7-15,0 0-12 0,2 0-29 0,6 0-9 0,4 2 7 16,9 0 5-16,4-2-28 0,4-6-53 16,-6-2-102-16</inkml:trace>
  <inkml:trace contextRef="#ctx0" brushRef="#br0" timeOffset="13325.21">6026 7661 327 0,'0'0'76'0,"0"0"11"16,0-55-10-16,0 46-6 0,-4 5-21 15,1 1 4-15,3 3-7 16,0 0-10-16,0 0-13 0,0 0-8 0,0 0-7 0,0 7-8 15,0 5-1-15,0 8 0 0,3 4 3 16,-3 2-1-16,0 3 0 0,0 1-2 16,0 2 1-16,0 2-1 0,-3-3 1 15,1-2-1-15,2-3 0 0,-4-1 2 16,2 0-2-16,0-7 1 16,0-1-1-16,2-4 1 0,-2-4-1 15,2 0 0 1,0-1 0-16,0-2 0 0,2-1-1 15,2-2 1-15,0-2 0 0,0-1-1 0,11 0 1 16,-3-1 1-16,9-8-1 16,0-4 3-16,8-2-1 0,4-4 2 0,2-1-1 15,4 0-2-15,-2 2 1 0,-4 3-2 16,-2 2 0-16,-6 3-1 0,2 1-18 16,-4 6-29-16,-9 1-50 0,1 1-44 15,-9-2-130-15</inkml:trace>
  <inkml:trace contextRef="#ctx0" brushRef="#br0" timeOffset="13545.29">6600 7563 686 0,'0'0'86'0,"0"0"-33"0,0 0 8 15,0 0-6-15,0 0-19 0,0 0-13 16,0 0-4-16,0 0-15 0,0 0-4 15,0-34 0-15,2 48 0 0,-2 8 0 16,5 7 0-16,-3 5 0 0,2 4 0 16,-2 3 0-16,8 3 0 0,-4 3 0 15,1-2 0-15,3 2-33 0,-2-5-44 0,0-4-53 16,-6-5-94-16</inkml:trace>
  <inkml:trace contextRef="#ctx0" brushRef="#br0" timeOffset="14382.34">11394 7090 254 0,'0'0'94'0,"0"0"-23"16,0 0 5-16,0 0-8 0,0 0-22 0,0 0-18 16,0 0-5-16,0 0-2 0,-23 23 0 0,25-14 1 15,4 3-1-15,7 0 1 0,-3 6 3 16,9 0-5-16,4 4-2 0,1 7 0 16,12 4-3-16,5 4-5 15,6 7 3-15,5 1 0 0,10 5-4 0,8 4-4 16,7 6-2-16,-3 2 2 0,11 6-1 15,-2 3 0-15,6 1-2 0,-9 5-1 16,5-5 0-16,-6-2 2 0,-3-3 1 16,-4-6-4-16,-5-4-5 15,-12-5 5-15,-3-3 5 0,-4-4 0 0,-9-5-2 16,-12-5 0-16,-9-8-1 0,-3-8-1 16,-9-5 0-16,-4-5-1 15,-2-5-3-15,-10-3-8 0,-3-1 2 16,-3-6-2-16,-5-5-11 0,-8-3-18 0,0-2-10 15,6 1-38-15,5 3 2 0,1-1-12 16,5 1-9-16,8 3-61 0</inkml:trace>
  <inkml:trace contextRef="#ctx0" brushRef="#br0" timeOffset="14791.08">12291 8420 543 0,'0'0'35'0,"0"0"-6"16,0 0 8-16,54-32 25 0,-40 27-16 15,7 3-22-15,-4-1 1 0,5 3 1 16,-3 0-9-16,-1 7-5 0,7 5-1 16,-2 2-2-16,2 6-2 0,4 2-1 15,2 3-1-15,2 5-2 0,0 2 0 16,0 4 0-16,0 2-3 0,2 0 0 15,0 0 0-15,3-6 1 0,-3-4-1 16,-2-9 0-16,-2-7 2 0,-2-7-2 0,-4-5 2 16,3-1 0-16,-7-8 8 15,0-5 1-15,-1-3 4 0,-5-6 2 0,4-2-1 16,-7-4-3-16,4-3-3 0,-3-4-2 16,-3-6-3-16,5 0-2 0,-7 2-1 0,-2 2 1 15,0 9-3-15,-4 9 0 16,0 9-3-16,-2 4 1 0,0 4 0 15,0 2-2-15,0 1-6 0,0 0-7 16,0 5-15-16,-2 5-10 0,-4 9-28 16,0 6-16-16,0 6-17 0,-9 3-32 15,-1-3-190 1</inkml:trace>
  <inkml:trace contextRef="#ctx0" brushRef="#br0" timeOffset="15201.01">13180 9015 337 0,'0'0'15'0,"0"0"12"0,0 0 27 31,-25-52 4-31,17 43-9 0,4 1-10 0,-9 2 1 0,3 2-3 0,4-2 3 16,0 2 3-16,-1-1 0 0,1 2-4 31,2 2-9-31,4-1-5 0,-2 2-5 0,0 2-4 0,-4 7-7 0,4 11-5 16,-9 11-3-16,-5 7 2 0,3 5 4 15,-11 5 0 1,-1 4-1-16,-4 6-3 0,-4 6-1 0,0 5-1 0,0 1 1 0,-7 7-2 31,1 3 2-31,2 0-2 0,0-3-4 16,2-7 3-16,6-8-7 0,2-12-4 15,6-8-8-15,7-10 1 0,1-13 6 16,7-5-17-16,4-6-9 0,0-6-21 16,2-2-6-16,6-2-6 0,6-13-39 15,3-8-38-15,6-8-22 0</inkml:trace>
  <inkml:trace contextRef="#ctx0" brushRef="#br0" timeOffset="15706.75">13155 8901 608 0,'0'0'6'0,"0"0"16"0,0 0 10 15,0 0 8-15,0 0-7 0,0 0-15 0,0 0-7 16,0 0-2-16,13-18-3 15,-1 25 1-15,13 4 2 0,-2 5 2 16,12 3 0-16,8 4 1 0,7 5-3 16,12 0 0-16,10 8 0 0,13 2-3 0,4 6-5 15,12 8 1-15,6 3 0 0,1 7 0 16,8 1 0-16,-5-2 2 0,3-5-1 16,2-7-3-16,-13-8-4 0,-2-6 0 15,-5-5 4-15,-8-5 1 0,-11-4 0 16,-9-4 1-16,-6-2 0 0,-12-5 0 15,-9 0-1-15,-20-2-1 0,-5-5-1 16,-12 1 0-16,-4-2 1 0,-4 0 12 0,-8-2 21 16,-5 0-10-16,-14 1-13 0,-8 4-6 15,-11 3-2-15,1-1 0 0,-13 5-2 16,-2 0-1-16,-2 1-6 16,-3 3 7-16,-9-2 0 0,-9 3 0 0,-16 3 0 15,-13 2-1-15,-4 3-4 0,-8 3 1 16,0 1 4-16,-5 6-1 0,1-1-3 0,12 3 3 15,9-2 1-15,11-4 1 16,22-4 2-16,12-6-1 0,6-6 0 16,8-1-2-16,11-3-4 0,8-3-15 15,8-5 5-15,12-1-1 0,5-1-7 16,0-1-6-16,6 0-6 0,2-1-30 16,2-5-12-16,6-2-25 15,0-5-46-15,-3 1-49 0</inkml:trace>
  <inkml:trace contextRef="#ctx0" brushRef="#br0" timeOffset="16367">13283 9440 108 0,'0'0'316'0,"0"0"-258"16,0 0 15-16,0 0 7 0,0 0-18 15,0 0-4-15,0 0-8 0,0 0-11 16,-8-43-9-16,6 43-10 0,2 2-11 16,0 6-9-16,0 6 0 0,0 9 0 0,2 4 1 15,-2 5 2-15,0 3-1 16,2 0 1-16,0 0-2 0,-2-1 0 15,2-3-1-15,0-1 0 0,0-4 0 16,-2-5 1-16,0-2-1 0,0-5 0 16,0-3 0-16,0-8 0 15,0 0-3-15,0-3 3 0,0 0-1 0,-2 0-1 0,-2-6 2 16,2-2 0-16,-4-2-1 0,-4-4-2 16,1-5 1-16,1-3-1 0,-2-5 2 15,-1-2 0-15,5-3 0 0,2-6 1 16,4 0-2-16,0-3 2 15,6 1-1-15,5 4 0 0,3 2 1 0,1 6-1 16,5 3 0-16,3 8-2 0,0 2 0 16,1 8 2-16,5 5 1 0,-4 2-1 15,-2 7 1-15,-4 7 1 0,3 5-1 16,-7 9 0-16,-5 2 2 0,-4 6-1 16,-6 3 0-16,-4 2-1 15,-8 1-1-15,1-8-2 0,-7-4-12 0,3-8 2 0,-5-3 5 16,5-5 4-16,-3-3 0 0,3-5 0 15,1-2 4-15,3-3 0 16,5-1 1-16,0 0 0 0,-2 0 1 0,6-2 0 16,0 0 0-16,2-2 5 0,0 1 0 15,4 1-5-15,6-1-1 0,0 0 1 16,5 3 0-16,8-1 5 0,3 2-2 16,1 5-1-16,2-1 0 0,0 3 2 15,2 1-4-15,0 1-1 0,2-1 0 16,-2 1-1-16,0 0-2 15,-2-1-32-15,0-1-29 0,-8-3-54 0,-9-2-22 0,-4-3-100 16</inkml:trace>
  <inkml:trace contextRef="#ctx0" brushRef="#br0" timeOffset="16839.99">13841 9464 449 0,'0'0'19'0,"0"0"33"15,0 0 5-15,0 0-11 16,0 0-16-16,0 0-7 0,-39-52 3 0,39 49 5 0,0 0-4 16,0-1-6-16,4-2-6 0,2 0-5 15,7-1 2-15,3 0 2 0,-1 2 2 16,4-1 1-16,5 4-3 0,-3 1-1 16,2 1-2-16,4 1-5 0,-7 4-2 15,-3 3-1-15,-9 6-3 0,0-1-1 16,-8 6 1-16,-4 5-1 0,-8 2-3 15,1-2-9-15,-11-4-10 0,9-3 0 16,-7-3 4-16,7-3 4 0,-3-1 4 16,7-4 2-1,1-2 8-15,2-1 1 0,2-3 2 0,2 0 0 0,2 0 2 0,0 0 10 16,0 0 3-16,0 0-1 0,2-1-4 16,2-3-1-1,2 2-2-15,5 1-1 0,-1-1-1 0,8 2 1 16,1 0 2-16,6 5 3 0,4 1 4 0,0 2 1 15,-9 3-5-15,3 2-3 0,-2 1 0 16,-13 2-5-16,2 2-3 0,1 5-2 16,-1-2 0-16,-10-1 1 0,0-3-1 15,0-2-3-15,-16-2 2 16,-5 0-1-16,-8-3-7 0,-4-1-3 0,-2-3-12 0,-5-4-15 31,-5 0-40-31,-3-2-83 0,-1 1-145 0</inkml:trace>
  <inkml:trace contextRef="#ctx0" brushRef="#br0" timeOffset="17752.16">8254 10479 228 0,'0'0'57'0,"0"0"-22"0,35-54 21 15,-20 38 9-15,-3 3-11 16,-4 2-10-16,1 2-2 0,-5 2 4 0,-4 2-2 16,0 3 3-16,0 1-2 0,0 1 0 15,-4 0-10-15,-5 0-15 0,3 1-5 16,-8 6-4-16,-3 9-3 0,-8 3-4 16,0 7 1-16,-3 8 3 0,-1 6 2 15,-7 5 1-15,1 5-2 0,-2 2-2 16,2 7-3-16,-2-1 5 0,2 3-5 15,-1 3 1-15,3 0-3 0,-2 3 0 16,-2-2 0-16,-4 1 1 0,-9 2-1 0,-4-1-1 16,-8 1-1-16,-4 1-4 15,-4-4 2-15,-5 1-3 0,-1-1 5 16,4-5 1-16,-1-4-1 0,7-8-2 0,8-5 1 16,9-8 1-16,14-10-1 0,10-6-3 15,6-10-2-15,11-2-4 0,4-5-6 16,2 1-5-16,2-3 1 0,-4 0-6 15,1-5-4-15,3-2-31 0,0-3-21 16,0-4 6-16,7-3-40 0,-7 2-67 16</inkml:trace>
  <inkml:trace contextRef="#ctx0" brushRef="#br0" timeOffset="18088.07">6906 11510 491 0,'0'0'29'15,"0"0"34"-15,-8-56 3 0,6 51-1 16,2 3-11-16,0 0-11 0,0 2-10 16,0 0-10-16,0 5-12 15,4 6-11-15,6 8 2 0,1 4-2 0,-1 5 7 16,5 2 1-16,-5 3 0 0,-2 1-5 16,-4 2 0-16,-2 1-3 0,-2 0 1 0,-2 0 0 15,-2 0 2-15,-4 0-2 16,-2-1 0-16,-3-5 0 0,3-3 0 15,2-4 0-15,5-9-1 0,3-4 0 0,0-4 0 16,11-2-3-16,1 0 1 0,5-4-1 16,3-1 0-16,11-5 2 0,5-4 1 15,9-5 0 1,3-1 0-16,5-2 0 0,-1 1 0 0,-2 2 0 0,-3 6 0 16,-6-1-1-16,-5 6-24 15,-7 3-14-15,-11 2-36 0,-12 8-41 0,-6 1-83 0,-8 0-194 16</inkml:trace>
  <inkml:trace contextRef="#ctx0" brushRef="#br0" timeOffset="18522.86">6389 12334 392 0,'0'0'28'0,"11"-61"-3"0,-9 43 10 16,2 0 3-16,0 7-13 15,-4 0 9-15,4 2 10 0,-4 2-1 0,2 0-3 16,5 4-2-16,-7 0-7 0,0 3-7 16,0 0 2-16,0 0 1 0,0 0 1 15,0 0-11-15,0 1-4 0,0 1-5 16,0 3-2-16,0 5-2 0,0 6 0 15,0 4 2-15,-7 8 3 0,1 4 0 16,-8 6 0-16,-9 8-6 0,-6 3 0 16,-4 7-2-16,-6 5 0 15,-5 4 2-15,-3 5-3 0,-1 2 2 0,-6 5-2 16,1 3-1-16,-3-1-6 0,-2 0-4 0,2-1-3 16,7-7 4-16,3-2-9 15,1-6-1-15,7-8 2 0,5-11-3 16,11-12 3-16,9-12 4 0,7-9-1 15,6-6-8-15,0-5-18 0,4-9-14 16,6-7 11-16,11-14 15 0,4-14-5 0,0-12-53 16,6-2-91-16</inkml:trace>
  <inkml:trace contextRef="#ctx0" brushRef="#br0" timeOffset="18989.8">6700 12231 222 0,'0'0'260'0,"0"0"-236"16,0 0 13-16,0 0 24 0,0 0-13 15,0 0-15-15,0 0 4 0,0 0-4 16,57 17-8-16,-44 0 0 0,5 4-4 16,1 1-4-16,6 5-2 15,6 3-4-15,0 1 0 0,4 3 0 0,4 4-5 16,5 5-4-16,7 3 0 0,-3 5-2 0,8 0 0 15,6-2 1-15,0 0 1 16,2-2-2-16,6-4 2 0,-2-4-2 0,3-2 1 16,-5-3 2-16,-6-2-1 15,-9-2 0-15,-9-5-1 0,-9-3-1 16,-15-2 0-16,-3-5 0 0,-11-3-1 0,-4-2 1 16,-12 4 0-16,-13 3 1 0,-12 1 2 15,-15 2 0-15,-12-1 0 0,-9 2-3 16,-11-2-6-1,-11 1 5-15,-13 0 1 0,-6 3 1 0,-10 0-1 0,-4 2 2 16,-6 3 0-16,0 1 1 0,-1 3 0 16,7 5-3-1,8 1-10-15,19-5 10 0,18-3 2 0,17-5 0 16,14-5 0-16,11-3-2 0,12-6-3 0,2-1-13 0,13-1-4 16,-3-1-7-16,9 0-23 15,6-1-12-15,2 1 3 0,2-2-11 0,6 1-33 16,7-4-13-16,-1-4-50 0</inkml:trace>
  <inkml:trace contextRef="#ctx0" brushRef="#br0" timeOffset="19404.59">6358 12893 524 0,'0'0'2'16,"0"0"0"-16,-2-63 2 0,-4 52 59 15,6 3-6-15,-2 1-7 0,2 1 7 16,0 4-12-16,0 0-15 0,0 2-6 16,0-1-11-16,0 1-3 0,0 0-2 15,2 5-3-15,6 6-3 0,-1 1 0 16,1 3 1-16,0 8 0 0,-6 4-1 15,7 6-2-15,-7 5 3 0,4 1-2 16,-4 1 2-16,0-4-2 0,2-2 1 16,2-3-1-16,-4-3-1 0,7-4 0 0,-1-4 0 15,-6-2-1-15,4-6 0 0,2 0 1 16,-6-5 0-16,5-4-1 0,-3 0 1 16,0-2 0-16,-2 0 0 0,4 1 0 15,2-2 0-15,3 0 1 0,1-2 0 16,5-5-1-16,-1-3 2 0,11-3-1 15,-2-1 0-15,2-1 0 0,4-1-1 0,-4 3 1 16,-2 2-1-16,-5 1-7 16,-5 4-32-16,-5 2-20 0,-2-1-58 15,-8 1-46-15,0-1-171 0</inkml:trace>
  <inkml:trace contextRef="#ctx0" brushRef="#br0" timeOffset="19859.99">6879 12835 642 0,'0'0'12'15,"0"0"6"-15,0 0 11 0,0 0 43 16,0 0-25-16,0 0-27 0,0 0-7 16,0 0-1-16,-18-21-2 0,12 25-7 15,-3-1-3-15,3 3-3 0,-2 0 2 0,-5 4-1 16,1 2 1-16,-2-3 0 15,1-2-7-15,-1 0 0 0,1-2 3 0,1-2-1 16,2 0-2-16,-7-2-2 0,9-1 0 16,2 0 6-16,1-6 3 0,1 0-1 15,2-4 2-15,0-1-1 0,2-4 1 16,0-1 0-16,4-2 3 0,5 0 4 16,1 1-1-16,4 0-3 0,5 3-2 15,4 0 2-15,-1 2 2 0,1 5 2 16,2 5-1-16,0 2 2 0,-7 7-2 15,1 5-1-15,-7 8-4 0,-7 5-1 16,-1 5 0-16,-11 10 0 0,-1 2 0 0,-8 1-10 16,-7-3-9-16,4-6 11 0,5-6 8 15,-5-6 2-15,13-4-2 0,4-3-2 16,0-4 1-16,2-2 0 16,2-2-2-16,2-1 2 0,0-3 1 0,11-2 1 15,-5-1 5-15,7-6 2 0,1-5 0 16,7-2-2-16,4-5-6 0,2-1 0 15,4-6 0-15,0-3-38 0,0-7-75 16,-2-2-101-16</inkml:trace>
  <inkml:trace contextRef="#ctx0" brushRef="#br0" timeOffset="20475.37">9011 10565 239 0,'0'0'91'0,"0"0"-32"15,0 0 8-15,-46-63 7 0,38 47-13 16,0 2-10-16,3 3-9 0,-1-1 3 0,0 6 8 15,4 2-23-15,2 2-8 0,-2 2-2 16,2 0-4-16,0 0-4 0,0 0-6 16,0 3-6-16,4 6 0 0,4 4-4 15,3 4 3-15,1 6 1 0,7 1 2 16,1 5 0-16,5 1 2 0,6 1 0 16,2 4 2-16,6 1 1 15,5 4-1-15,3 0 1 0,9 5-1 16,4 1 3-16,2 4 0 0,4 4-4 0,-4 3-1 15,5 6 1-15,-1 1-3 0,-4 2 1 16,-2-3-3-16,0 1-1 0,-7-2 0 0,-7 1-1 16,-3-2 0-16,-6 3 1 15,-8-6 1-15,-4-2 1 0,-4-6 0 0,-9-9-1 16,-4-4 0 0,-5-7 0-16,-3-8-4 0,0-5-18 0,-5-6-3 0,-3-1-15 15,-2-5-13-15,-9-1-25 0,-1-3-13 16,1-1-60-16,-6-2-152 0</inkml:trace>
  <inkml:trace contextRef="#ctx0" brushRef="#br0" timeOffset="20886.84">9554 11825 589 0,'0'0'42'0,"0"0"-12"0,0 0 11 16,0 0 13-16,0 0-23 0,56-40-5 0,-41 38 2 16,3 2-3-16,-1 4-8 0,5 6-6 15,5 5-2-15,-2 3-5 0,4 5-1 16,4 4-1-16,0 5-1 0,2 3 0 0,-2 3 0 16,3 3 0-16,1 1-1 15,-2-5 1-15,0-3 0 0,0-5-1 16,-2-7 2-16,-4-5-2 0,-2-7-1 0,-4-5 0 15,-7-3 1-15,3-2 0 0,-5-4 1 16,-5-8 1-16,1-7 1 0,2-9 1 16,-1-7 8-16,-1-9 0 0,5-6-6 0,-5-7-5 31,4-6-1-31,1-4 0 0,3-2 0 16,1 1 0-16,2 8 0 0,-3 9 0 0,-1 13 1 0,-3 13 0 0,-5 14-1 31,-5 6-3-31,-4 5-11 0,0 0-5 0,0 4-5 0,-9 7-28 0,3 6-41 15,-6 9-20 1,-9 5-46-16,3 0-90 0</inkml:trace>
  <inkml:trace contextRef="#ctx0" brushRef="#br0" timeOffset="21394.69">9846 12289 561 0,'0'0'31'16,"0"0"16"-16,0 0-18 0,0 0 19 0,0 0-5 15,0 0-16-15,0-52 0 16,0 52 0-16,0 0-3 0,0 0-8 0,0 0-9 16,0 0-2-16,0 2-3 0,0-1-2 15,0 5-2-15,0 1-4 0,2 2 6 16,0 4 0-16,2-1 1 0,0-1-1 16,2-1 1-16,-6 0 0 0,2-3 1 15,-2 1-2-15,0 0 0 0,2 1 1 16,-2 0 3-16,0 4 0 0,-2 7 1 15,-6 4 0-15,0 8 3 0,-5 5-1 0,-3 4-1 16,-3 1-2-16,1 5 0 16,-3 0-2-16,-2 3-2 0,-2 4 2 15,1 7-2-15,-7 8 1 0,-4 7-1 16,-5 3 1-16,-1-1 0 0,2-2-1 16,-1-5-2-16,7-1-8 0,2-4 0 0,6-3 2 15,5-9-1-15,5-9-3 0,7-8-3 16,4-12-4-16,4-9-2 0,0-6-8 15,8-7-22-15,0-3 7 0,13-15 12 16,-2-9 8-16,6-11-9 0,1-13-27 0,-1-10-44 16,-2 0-90-16</inkml:trace>
  <inkml:trace contextRef="#ctx0" brushRef="#br0" timeOffset="21946.4">10032 12318 616 0,'0'0'2'0,"0"0"-2"0,0 0 7 0,0 0 13 15,0 0 1-15,0 0 2 0,0 0 15 16,0 0 0-16,6-44-14 0,-6 44-11 16,0 1-2-16,0 4-5 15,4 3 0-15,2 1 2 0,3 5 2 0,3 3-2 16,2 2 1-16,7 5 0 15,-2-1-2-15,10 4-1 0,2 3 0 0,8 1 1 16,8 3-3-16,9 3 3 0,4 6 3 16,8 4-1-16,5 7-6 0,-1 0 0 15,0-1-2-15,1-4-1 0,-5-4-5 0,-6-3 5 16,-4-3-1-16,-6-4 2 0,-9-2 0 16,-4-1 0-16,-4-3-1 0,-6 1 1 15,-2-1 0-15,-8-2-1 0,-1-1 0 16,-3-2 0-16,-1-4 0 15,-7-2 2-15,3-3-2 0,-4-1 1 0,-4-4 0 16,-2-1 1-16,0-2-2 0,-2 2 2 16,-8-1 1-16,-5 0 3 0,-12-1-3 15,-6-2 3-15,-12-1-5 0,-13 1 0 16,-8-3 0-16,-23 3-1 16,-6-1 0-16,-13 3-1 0,-11 3 1 0,-1 4 1 15,-13 5 0-15,1 6-1 16,0 3-4-16,-1 2-9 0,14 1 10 0,17-2 3 0,24-1 2 15,16-6-1-15,14-2 2 16,11-3-3-16,6-1-8 0,10-2-16 0,1 0 8 16,3-2-1-16,7-1 0 15,4-6-5-15,6 0-6 0,0-3-12 0,2 1-22 16,6-2 9-16,4-1-1 0,3 0-21 16,3-10-19-16,-5-2-59 0</inkml:trace>
  <inkml:trace contextRef="#ctx0" brushRef="#br0" timeOffset="22733.29">9897 12725 374 0,'0'0'40'16,"0"0"14"-16,0 0-3 0,0 0 16 15,0 0-10-15,0 0-7 0,0 0 5 16,0 0-9-16,-10-12-13 0,10 12-10 15,0 6-6-15,0 8-9 0,4 6-3 16,2 5 4-16,1 4-2 0,-1 0-3 16,2 6 1-16,-4 2-3 0,4 1-1 15,-5 3 0-15,1-1 0 0,-2-1 0 16,-2 0 1-16,0-3-2 16,0-7 0-16,0-6 0 15,-2-7-1-15,0-4 0 0,0-8 1 0,2-2-1 0,0-1-4 16,0-1-1-16,-3 0 2 0,-3-3 1 0,0-4-1 15,-4-1-3-15,1-5 3 0,1-2 2 16,-2-5 2-16,2-3 0 0,-3-4 0 16,1-6 0-16,4 0 0 15,2-4 0-15,4-1-1 0,0 3-2 16,2 0 2-16,4 2 0 0,0 3 1 0,4 2 0 16,3 4 2-16,-1 3-1 0,5 4 0 0,-1 9-1 15,1 2 0-15,-1 6 3 16,5 3 2-16,-2 7-1 0,-1 6 0 15,1 1-1-15,-5 6-1 0,1 0-1 0,-7 4 1 32,-4 2-2-32,-4 0 1 0,0-1 0 15,-4-1 0-15,-4-2 0 0,-5 2 1 16,-1-4-2-16,-3-1 0 0,3-3-2 16,-5-1 0-16,3-3-2 0,-3-4 3 15,5-2 1-15,-1 1-1 0,3-5 1 0,4-1 0 16,3-3 0-16,-1 1 1 0,2-2 0 15,4 0 2-15,0 0 0 0,0 0 2 16,0-2-2-16,4 1-1 0,4-5 0 16,1 1-1-16,7 1 0 0,5-1 3 15,6 3 4-15,0-1-2 0,4 2-1 16,-4-1-1-16,-3 2 0 0,-1 4-4 16,-4 4 1-16,-5 2-1 0,-1 0-1 0,-1 2-1 15,-8 0-10-15,0 1-9 16,0-1-20-16,-2-1-29 0,3-2-32 15,-1-4-16-15,0-4-56 0,2-1-221 0</inkml:trace>
  <inkml:trace contextRef="#ctx0" brushRef="#br0" timeOffset="23252.6">10451 12789 614 0,'0'0'62'15,"0"0"-19"-15,0 0-16 0,0 0 22 16,0 0-14-16,0 0-18 0,0 0-3 16,-31-16 0-16,23 16-4 0,-2 5-10 15,1 5-2-15,-9 0 1 0,3 1 1 0,-5 5 0 16,7-4 1-16,-5 2-1 0,3-4 0 16,1-3 0-16,3-1 0 0,5-2 0 15,2-2-1-15,-4-2-1 16,4 0 2-16,0-1 0 0,-3-4 0 0,7-2 0 15,-4 1-1-15,2-5 2 0,2-1-1 16,0-5 3-16,0 0 2 0,0-3 1 16,4 3 2-16,-2 1 0 0,3 4 2 15,1 5-9-15,2 3-1 0,2 1 0 16,1 3 0-16,1 0-1 0,3 6 1 16,1 5 0-16,-4 2-1 0,-1 4 2 15,-3 3-1-15,-4 5 0 0,-4 3 0 0,0 4 0 16,0-1 0-16,-8 1-2 0,2-6-1 15,2-2 3-15,2-8 0 0,-1-1 0 16,1-3 0-16,2-1 0 0,0 1 0 16,0-3 1-16,0-2 1 0,0 0 4 15,0-4 1-15,0 0 2 0,2-3-1 16,3 0 2-16,-5 0 0 0,6 0 1 16,0 0 1-16,6-2-1 0,-1-5 0 15,11 2-1-15,-3-5-10 0,4-3 0 0,6 2 0 16,0-5 0-16,2 1 0 0,-4-2 0 15,4-1-32-15,-11-4-51 0,-5-5-106 16,-7-4-461-16</inkml:trace>
  <inkml:trace contextRef="#ctx0" brushRef="#br0" timeOffset="25803.49">23706 3959 320 0,'0'0'45'0,"0"0"-11"16,0 0-4-16,0 0 20 0,0 0-1 15,0 0-18-15,0 0-15 0,45-38-2 0,-41 44-5 16,0 1-3-16,-4 2 2 0,7 3 1 15,-5-1 2-15,2 3-4 0,0-2-1 16,-4 2 0-16,-2 0-1 0,-6 1 6 16,-1 0-6-16,-7-2 11 0,-3 2 0 15,-10-2-8-15,0-1-2 0,-8-1-1 16,0-3-2-16,-2-3 0 0,-5-2-2 16,7-3 1-16,8-1 1 0,8-6-1 15,1-2 7-15,9 2 5 0,1-4-7 16,0-2-1-16,6-3-1 0,2-3 0 15,0-3 1-15,2 0 0 0,4-1-2 16,6 3-1-16,4 0-1 0,3 5-1 16,6 1-1-16,6 1 0 0,2 5-2 0,6 1 1 15,0 2 1-15,4 4-1 0,1 1 1 16,-1 9 0-16,-6 0-1 16,-4 8 0-16,-10 3 1 0,-5 5-1 0,-7 9 0 15,-7 0 1-15,-4 8 1 0,-9 3 0 16,-13-3 0-16,1-1-1 0,-2-9 1 15,-4-1-2-15,-2-3 1 0,2-6-2 16,-2 0-10-16,2-7 2 0,0-3 3 16,2 1 1-16,5-5 4 0,-1-4 2 15,8-1 1-15,-3-3 0 0,8 0-1 16,5-1 2-16,-3-2 1 0,8-1-1 16,0-1 3-16,2 1 1 0,6-2 0 0,-1 1-1 15,3 1-4-15,9 1-1 16,3 2-1-16,9-2 1 0,5 3 1 0,5 0-1 15,0 2 0-15,-2 2 1 0,1-1-1 16,-3 0 2-16,2 3-2 0,-6-3 1 16,-4-3-1-16,-2 0-21 0,-4-1-32 15,0-7-10-15,-13-4-42 0,0-7-70 16,-6-1-136-16</inkml:trace>
  <inkml:trace contextRef="#ctx0" brushRef="#br0" timeOffset="26212.36">23520 3728 421 0,'-52'-66'41'16,"19"44"-14"-16,4 5 23 0,4 5 8 15,0 6-23 1,-1 6-18-16,-1 1-10 0,4 10 3 0,0 3-5 0,-6 8-1 16,-2 9-3-16,4 3 3 0,0 3 1 15,7 2 4-15,-5 4-2 0,-2 3 2 16,13 1-7-16,-7 0 1 0,13 0-1 15,4 0-2-15,2 1-1 0,4 0-1 16,4-1 1-16,8 0 1 0,5-3 1 16,6-1 1-16,-3-4-2 0,9-2 1 15,7-2 0-15,7-6-1 0,1-3 0 16,7-8 1-16,1-6-1 0,2-6 2 16,0-6-1-16,-3-2 1 0,-1-10 5 0,6-8 24 15,-6-4 3-15,1-5-7 0,-1-2-5 16,-2-1-1-16,-1-3-5 0,-3 0 0 15,-7-5-3-15,-6-2-5 0,-4-5 2 16,-4-2 3-16,-13-2-3 0,-3 0-5 16,-12-1 0-16,-9 0-2 0,-17 1 1 15,-10 2-1-15,-21 9-3 0,-10 9-2 16,-21 13-8-16,-9 12-23 0,-3 6-14 0,-2 15-23 16,10 4-37-16,12 5-48 15,25-3-158-15</inkml:trace>
  <inkml:trace contextRef="#ctx0" brushRef="#br0" timeOffset="26777.92">23100 4620 132 0,'0'0'246'0,"0"0"-187"15,0 0 15-15,0 0 0 0,25-50-13 16,-25 44-14-16,0 6-4 16,0 0-1-16,2 0-6 0,-2 0-14 0,0 0-7 15,0 0-4-15,0 0-2 0,0 4-2 0,0 4-1 16,-4 7 1-16,-7 3 0 16,-1 3 3-16,4 4-2 0,-11 3-3 0,-4 6-4 15,-3 8 1-15,-16 5 0 0,-3 2-1 16,-3 3 1-16,-8 0 0 0,-4 0-1 15,-4 2-1-15,0 0 0 0,-4 2 2 16,-2 3 1-16,-7 0-2 0,-5 3 0 16,5-6 2-16,5-5 0 0,6-4-1 15,10-5 1-15,10-5-3 0,3-5-6 32,12-6 5-32,8-6 1 0,7-8 1 0,7-2-1 0,5-7 0 0,4-2-1 15,0-1 1-15,0 0-3 16,0 0-1-1,2-3-1-15,2-1-1 0,5-6-5 0,5-4-2 16,-1-2-7-16,7-6-12 0,-7 1-17 16,-3 1-32-16,-2 1-15 0,-10 2-46 15,-4 5-70-15</inkml:trace>
  <inkml:trace contextRef="#ctx0" brushRef="#br0" timeOffset="27155.33">21878 5385 429 0,'0'0'47'0,"9"-58"5"0,-3 38 19 15,0 4-5-15,-4 4-14 0,0 4-8 16,0 3 4-16,0-1-20 0,0 5-12 16,0 1-9-16,1 2-6 0,1 5-1 15,8 1-2-15,-4 5 2 0,-1 5-1 16,1 4 1-16,-2 1 2 0,2 4-1 15,-4 0 0-15,-4 3-1 0,0 3 2 16,-6 1-1-16,0-1 0 0,-2 1 1 16,-1-3-2-16,5 0 1 0,-2 0 0 15,-2-5 0-15,4 1-1 0,2-4 1 16,2-5-1-16,6-1-1 0,4-3 0 16,-2-2 0-16,9 2 0 0,4-7 0 0,6-3 1 15,4-4 0-15,4-1 1 16,4-9 1-16,11-7-2 0,-3-2 4 0,9-2-2 15,-4 2-2-15,-3 4-1 0,-5 4-2 16,-11 4 1-16,-4 6-12 0,-7 1-22 16,-11 1-31-16,-7 6-26 0,-6 2-91 15,-9 1-193-15</inkml:trace>
  <inkml:trace contextRef="#ctx0" brushRef="#br0" timeOffset="27862.62">21752 6145 274 0,'0'0'38'16,"0"0"18"-16,0 0-7 0,2-56 15 15,-4 45-6-15,-2 0-14 0,-2 1 1 16,-4-2-8-16,-3 1-4 0,1 2-1 15,-5 1-9-15,1 2 1 0,-5 3-4 16,0 1-4-16,-3 2-4 0,-3 2-2 16,-2 8-6-16,-2 3-3 0,0 6 1 15,-2 5-1-15,2 5-1 0,0 4 0 16,4 6-1-16,-2 3 1 0,2 1 0 0,0 1 0 16,2 0 0-16,1 3 0 0,-1 3-2 15,-2 2 2-15,0 4 0 0,4-2-1 16,5-2 1-16,7-3 0 15,7-1 0-15,6-3-1 0,0 0-1 16,9-3 0-16,7-6 1 0,5-4 0 16,8 0 0-16,6-2 1 0,7-2 2 0,3-6-2 15,13-4 1-15,4-11-1 0,4-5 0 16,3-7-5-16,-1-13 5 0,0-7 1 16,1-6 0-16,-5-6 1 0,-4-2 1 15,0-6-1-15,-4-1 0 0,-5-2 1 16,-5-2-1-16,-1-2 0 0,-3-2 1 0,-5 0 1 15,-6-3 0-15,-8 0-3 0,-8 2 7 16,-7 1 5-16,-10-1-5 16,-2 2 4-16,-17-4-3 0,-10 0-1 0,-6 0-1 15,-10 4-1-15,-7 9-2 0,-8 11-1 16,-8 13-3-16,-5 13-2 0,1 7-6 16,-2 14 2-16,10 7-5 0,6 7-4 15,10 7-5-15,11 3-8 0,12 4-8 16,7 2-43-16,5 4-24 0,-1-1-66 15,5-8-136-15</inkml:trace>
  <inkml:trace contextRef="#ctx0" brushRef="#br0" timeOffset="28108.38">21825 6384 416 0,'0'0'197'0,"0"-57"-136"16,0 43-11-16,0 7 23 0,0 5-16 16,0 2-24-16,0 0-11 0,0 0-7 15,0 2-7-15,0 6-7 0,0 5-1 16,0 6 0-16,2 6 0 0,-2 2 2 0,0 4-1 16,0-2 0-16,0 2 0 15,0 1-1-15,0 1 0 0,0-2-18 16,4-2-40-16,-2-3-49 0,2-5-48 0,-2-4-128 15</inkml:trace>
  <inkml:trace contextRef="#ctx0" brushRef="#br0" timeOffset="28789.42">23970 4403 364 0,'0'0'55'0,"0"0"-11"0,0 0 25 15,0 0 7-15,0 0-24 0,0 0-24 16,0 0-3-16,0 0-2 0,-8 0-8 16,16 4-7-16,7 2-2 0,-3 4 7 0,11 3 1 15,4 5-3-15,2 7-1 16,8 0 0-16,2 5 0 0,5 3-4 0,9 2-4 16,1 5 2-16,4 1 2 15,8 4-2-15,4 5-1 0,5 1 2 16,5 5 1-16,3 1 3 0,2 1-4 15,2 0-4-15,-9-1 1 16,3-2 3-16,-7-3-5 0,-5-3-2 0,-7 0 2 0,-7-4 0 16,-1-4 3-16,-15-3-1 0,1-5 0 15,-13-6 2-15,-3-5-3 0,-13-6 0 16,1-4 0-16,-6-6 0 0,-4-3 0 16,-2-3 1-16,0 0 0 0,-2 0 3 15,-8-3 1-15,0-1-1 16,1-2-5-16,-1 0-4 0,-4 0-6 0,7 0 0 15,5 1-4-15,-4 0-6 0,2 1-6 16,0 1-6-16,2-1-12 0,0 4-13 16,0 0-8-16,-5 0-35 0,3 3-86 0</inkml:trace>
  <inkml:trace contextRef="#ctx0" brushRef="#br0" timeOffset="29340.53">25545 5188 259 0,'0'0'44'0,"0"0"29"0,0 0 0 0,-10-51 13 15,8 42-9-15,-2 2-17 0,4 1-3 16,0 1-10-16,0 1-7 0,0 1-12 15,0 2-7 1,0 1-7-16,4 0-8 0,2 4-6 0,0 5 0 0,5 7-2 16,9 3 2-16,-3 4 1 0,8 5 0 15,2 2 0-15,6 2 0 0,-2 0-1 16,0-2 2-16,-2 2 0 0,0-3-2 16,-5 2 1-16,-1-5-1 0,0-2 1 15,-11-6-1-15,1-4 0 0,-5-6-1 16,-6-3 1-16,0-2 0 0,-2 0 0 15,-4-1 2-15,-10 4 4 0,-3-1 8 0,-14 0 0 16,-10 2-7-16,-9-1-4 0,-4-2-3 16,1 0-2-16,-9-1 0 15,4 3 2-15,4-5 0 0,0 1-1 0,3 2-8 32,7-1-16-32,9 3-10 0,8 0-3 15,11 5-17-15,1 3-25 0,5 1-21 16,8 3-68-16,-2-3-123 0</inkml:trace>
  <inkml:trace contextRef="#ctx0" brushRef="#br0" timeOffset="29936.83">26137 5816 459 0,'0'0'10'0,"-27"-60"19"16,21 45 21-16,-9 2 6 0,1 2-17 15,1 0-8-15,-5 1 3 0,7 3 0 0,-9 4-4 16,5-1-4-16,-1 4-7 0,5 0-6 15,-3 5-5-15,1 8-3 0,3 4-5 16,-11 7 0-16,7 5 0 0,-9 4 0 16,-4 4 0-16,5 2 0 0,1 3 0 15,-4 3 0-15,4 3-1 0,5 4-2 16,-1-1 2-16,5 1 1 0,10-1 0 16,2 1 0-16,10-1-1 0,9 2 1 15,4 0 0-15,3-2 0 0,10-3 1 16,7-4 1-16,0-5-1 0,13-5-1 15,4-8-1-15,2-7 0 0,4-8 0 0,9-7 1 16,-3-4 3-16,-2-11 4 16,7-7 3-16,-1-2-3 0,-1-7 4 0,-7-1-1 15,-6-1 0-15,-10-5-1 16,-3-1-1-16,-9-4 0 0,-5-4-1 0,-6-5 6 16,0-6 1-16,-15-3-2 0,-2-3-6 15,-14-2-4-15,-8-2 3 0,-11-5 0 16,-12-3 0-16,-14 3-4 0,-9 5 1 15,-16 9-1-15,-7 11 0 0,-10 9-1 16,0 9-5-16,0 12-12 0,3 8-2 16,11 5 8-16,9 1-1 0,12 7-11 15,5 4-13-15,11 8-6 0,3 3-19 16,8 4-25-16,1 2-14 0,7 0-72 16,-2-2-147-16</inkml:trace>
  <inkml:trace contextRef="#ctx0" brushRef="#br0" timeOffset="30502.6">26157 6011 384 0,'0'0'36'0,"0"0"10"0,0 0 14 0,0 0-6 16,-49-54-16-16,45 43-1 15,2-1-1-15,2-2-4 0,0 0-9 0,4 2-8 16,-2-1-5-16,8 1 1 16,9 2 1-16,-3 1 0 0,7 3-8 15,4 0 2-15,-2 5 3 0,-1 1 0 0,3 2-3 16,6 6-1-16,-2 4-2 0,0 2-1 16,0 4 0-16,-8-2 0 0,-8 6 0 15,-5-1 0-15,-8 1-2 0,2 2 2 16,-16-4 0-16,1-1 0 0,-9-4 2 15,3-3-2-15,-8-3 0 0,3 0-1 16,-1-1-1-16,-2-1 0 0,0-2-4 0,7 4 0 16,-1-4 3-16,11 1 1 15,-3-5-1-15,5 2 2 0,4-3-1 16,2 0 0-16,0 0 1 0,0 0-1 16,0 0 0-16,2 0 0 0,11-2 1 15,-3 2 2-15,11 0 0 0,-3 0 3 16,11 0 2-16,2 2 4 0,2 2 2 0,-2 3 1 15,-2 3-4-15,-2 2-5 0,-8 2-1 16,-1 1 7-16,-9 2-4 0,-9-1-5 16,0 0 1-16,-2 1-1 0,-9-3 0 15,-9 1 0-15,-3-2 2 0,-4 0-3 16,-2-4 0-16,0-2 1 0,-2-3-1 0,-2-2-1 16,-4-1-1-16,-3-1 2 15,7 0-1-15,7-4-2 0,-5-3-13 0,4-1-12 16,-2 1-11-16,10 0-14 15,7 2-12-15,8 4-21 0,-5 1-3 0,1 4-84 16</inkml:trace>
  <inkml:trace contextRef="#ctx0" brushRef="#br0" timeOffset="32153.4">21033 7227 351 0,'0'0'47'16,"0"0"-3"-16,0 0 14 0,21-52-11 15,-17 42-6-15,0 2-14 0,0 1-2 16,0 2 0-16,0 0-1 0,0 3 2 16,-2 0 1-16,-2 0 2 0,0 1-1 15,0 1-4-15,0-1-3 0,0 1 2 16,0 0-6-16,0 0-5 0,0 2-4 16,0 1-3-16,-2 5-1 0,-6 7-3 15,-2 5 1-15,-3 5 0 0,-3 2 4 16,-3 5 2-16,-6 4 0 0,-1 6-3 15,-7 4 3-15,-9 5 1 0,1 2-3 0,-9 7-1 16,-4 7-2-16,-5 6 0 0,-6 6-3 16,1 4 1-1,-2 0-1-15,2-1 1 0,0-3-1 0,2-4 2 0,2-5-2 16,6-6-6-16,1-6 6 0,7-7 1 16,3-4 0-16,8-8 0 0,4-8 0 15,12-8-1-15,9-8-1 0,3-9 1 31,7-3 0-31,0-3-7 0,0 0-13 0,0-8-3 0,11-6 0 0,1-6 2 16,7-10-14 0,-5-3-44-16,-1-5-62 0,-7 2-117 15</inkml:trace>
  <inkml:trace contextRef="#ctx0" brushRef="#br0" timeOffset="32518.3">19966 8130 511 0,'0'0'56'0,"0"0"-6"0,0 0 3 15,0 0 4-15,0 0-23 0,0 0-18 16,0 0 3-16,0 0-1 0,42-34-6 16,-36 39-5-16,2 7 1 0,-6 0-1 15,2 4-1-15,0 7 1 0,-4 2-2 16,3 6 0-16,-10 5 0 0,-3 5 0 15,-4 2-1-15,1-1 0 0,3 1-2 16,-1-3 0-16,3 1-2 0,4-5 0 16,2-6 0-16,2-5-2 0,4-7 2 15,6-2 0-15,3-4-2 0,-1-6 2 16,7-3 0-16,2-3 0 0,5-5 0 0,14-9 2 16,7-6-2-16,5-4 1 0,8-4 1 15,0 3-1-15,-4 2 1 0,-9 6-1 16,-3 3 1-16,-9 4-2 0,-6 3-4 15,-9 5-17-15,-3 2-15 0,-11 2-24 16,-6 7-31-16,-2 0-24 0,-12 4-43 16,1-3-122-16</inkml:trace>
  <inkml:trace contextRef="#ctx0" brushRef="#br0" timeOffset="32927.51">19863 8823 491 0,'0'0'73'0,"0"0"-28"16,0 0-13-16,-12-52 27 0,9 51 5 15,3 1-17-15,0 0-19 0,0 0-9 16,0 1-6-16,0 4-9 0,0 7-3 16,3 4 0-16,-3 6 3 0,-3 9 4 0,-7 5 2 15,-4 9 1-15,-11 6 0 0,-6 7-2 16,-8 11-1-16,-7 5-4 0,-10 9-2 16,-6 6 2-16,-2 5-1 0,-2 6-1 15,2-2-2-15,4-5 0 0,8-7-7 16,3-9 4-16,3-7 3 0,9-11-2 15,4-11 0-15,6-10-2 0,9-10-6 16,9-9-4-16,3-10-5 0,6-4-9 16,0-5-20-16,6-2-26 0,7-11 0 0,3-11 19 15,11-12 0-15,0-11-43 0,-4-3-93 16</inkml:trace>
  <inkml:trace contextRef="#ctx0" brushRef="#br0" timeOffset="33366.44">19973 8908 621 0,'0'0'10'0,"0"0"4"16,0 0-2-16,0 0 25 0,0 0 9 0,0 0-21 16,0 0-7-16,0 0-3 0,22 0-8 15,-9 25 4-15,1 4 4 0,1 2-2 16,5 5-3-16,-3 2-3 0,3 3-2 15,1 1 1-15,4 3-2 0,2 6-1 16,4 3-1-16,4 4 1 0,6 3 0 16,5-1-1-16,-1 1-2 0,5-1 2 15,-3-2-2-15,5-4 0 0,-6-1 0 16,-3-7-2-16,-8-7 0 0,-8-4 2 16,-8-5 0-16,-9-5 0 0,-6-1 2 0,-4-3 0 15,-10-2-2-15,-9 0 3 16,-10-2 1-16,-8 2 1 0,-13-7 5 15,-5 2 1-15,-14 0-5 0,-5-4 0 0,-13 5-4 16,-8-5-2-16,-10 3-5 0,-7 1 4 16,-10 1 1-16,-2 1 0 15,6-1 2-15,0 2 1 0,11 1-2 16,12 0-1-16,16-2-7 0,17-1 4 0,25-4 3 16,12-3-1-16,13-4-5 0,4-2-5 0,8-1-5 15,0 0-12 1,0 2-6-16,6-1-3 0,4 2-9 0,5-2-14 15,3-2-2-15,3-4-41 0,-5-7-81 0</inkml:trace>
  <inkml:trace contextRef="#ctx0" brushRef="#br0" timeOffset="33806.08">19603 9519 451 0,'0'0'24'0,"0"0"37"0,0 0 14 16,0 0-13-16,-5-53-15 15,5 49-15-15,0 3-1 0,0-1-4 0,0 2-7 16,0 0-7-16,0 0-5 0,0 1-1 16,0 2-2-16,0 2-3 0,0 2 0 15,2 7 0-15,3 3 3 0,-5 3 1 16,0 7-2-16,0 2-2 0,2 6 1 15,-2 0-3-15,-2-1 2 0,0-1-2 16,2-1 0-16,0-1 0 16,-3-5 0-16,3-2 1 0,-2-3-1 0,2-7 1 15,0-3-1-15,0-4 0 0,0-1 0 16,0-3 0-16,0-2 0 0,0-1 0 16,0 0 0-16,5-1 0 0,3-4 0 15,4-1 0-15,5-3 0 0,3-1 0 16,5-1 0-16,0 0 1 15,8 0-1-15,-4 2 1 0,0 1 0 0,-2 0-1 0,0 2 1 16,-7 2-1-16,-1 1 0 0,0 2 0 16,-7 0 0-16,-4 1-31 0,-2 0-54 15,-3 3-47-15,-3 2-66 0,0-4-189 16</inkml:trace>
  <inkml:trace contextRef="#ctx0" brushRef="#br0" timeOffset="34041.75">20055 9428 748 0,'0'0'46'15,"0"0"-2"-15,0 0 19 16,0 0-19-16,0 0-16 16,0 0-7-16,0 0 1 0,0 0-15 0,-14-11-7 0,14 18 0 15,4 6 0-15,0 9 0 0,-2 4 0 16,2 5 0-16,0 4 0 0,0 2 0 15,3 1 0-15,3 3 0 0,-2 4 0 16,-2 2 0-16,5 0 0 0,-3-3-4 31,0-6-27-31,-6-5-29 0,-2-8-41 0,0-7-69 0,-4-7-202 0</inkml:trace>
  <inkml:trace contextRef="#ctx0" brushRef="#br0" timeOffset="35469.71">26769 6497 477 0,'0'0'55'0,"0"0"-11"16,0 0 2-16,0 0 7 0,0 0-10 15,0 0-16-15,0 0-8 0,0 0-7 16,-10-23-2-16,12 21-1 0,2 2 0 15,0 0-3-15,7 3 1 0,5 4 1 16,-4 4-2-16,13 1 0 0,0 5 1 0,0 1 1 16,6 6-2-16,6 5-3 15,9 3-1-15,1 6 2 0,9 5 1 16,10 5-1-16,0 4 4 0,0 1-3 0,7 3-2 16,3 1 1-16,5 3 0 15,-7 0 0-15,7-4-1 0,-5 0 2 0,-3-4-2 16,-5-5-2-16,-2-1 1 0,-6-7 4 15,-6-5-1-15,-9-5-2 0,-12-5 0 16,-8-4 0-16,-10-7-2 0,-1-3 0 16,-10-4 0-16,-2-3-1 0,0 0 0 15,-2-3 1-15,0 0 0 0,-2 0 2 0,-4 0 0 16,-8-2 0-16,3-4-3 16,-11-2-12-16,7-2-15 0,-6 1-18 0,7 2-21 15,-3 2-33-15,9 2-14 16,-2 3-48-16,-1-1-79 0</inkml:trace>
  <inkml:trace contextRef="#ctx0" brushRef="#br0" timeOffset="35847.24">28032 7292 476 0,'0'0'99'16,"0"-53"-60"-16,0 41-3 0,0 5 28 15,0-1 0-15,-2 3-28 0,-2 2-12 16,4 1-3-16,0 2-5 16,0 0-4-16,0 0-6 0,0 0-6 0,0 6-1 15,0 3 0-15,6 5-2 0,5 5 1 16,5 3 2-16,1 3-1 0,5 2 1 16,7 1 0-16,2 3 1 0,9 3 0 15,-3 3-1-15,6 2 0 0,-4-2 1 0,-5-2-1 16,-8-7 3-16,-9-5-3 0,-7-6-3 15,-1-3 3-15,-7-2 0 16,-2 0 0-16,-4-1 0 0,-11 2 1 0,-2 2 1 16,-7-1 0-16,-14 0-1 15,-5 1 1-15,-7 0-1 0,-5 0-1 0,-1-1 0 16,-2-1 0-16,2-1 0 0,9 1 0 16,1 1-6-16,7-2-23 0,6 1-13 15,6 1-36-15,4 2-16 16,0 1-54-16,5-4-51 0</inkml:trace>
  <inkml:trace contextRef="#ctx0" brushRef="#br0" timeOffset="36304.11">28396 7904 505 0,'0'0'28'0,"0"0"28"15,0 0-22-15,0 0 16 0,0 0 3 16,0 0-12-16,0 0-4 16,0 0-8-16,0-42-8 0,0 50-9 0,0 12-7 15,-2 8-4-15,-2 10 1 0,0 6 1 16,-5 4 3-16,-3 5-1 0,4 9 0 16,-11 6-3-16,1 9 1 0,-11 9 0 15,0 5-1-15,-9-1-1 0,5 3-1 16,-2-5-1-16,0-4 0 0,4-7 1 15,0-11 0-15,4-9 0 0,2-13-5 16,11-9-6-16,-3-13-3 0,7-9 0 0,10-6-5 16,0-7-15-16,0-3-20 0,4-12-1 15,11-11 2-15,-1-10-20 0,11-12-25 16,-6-11-41 0,3 2-121-16</inkml:trace>
  <inkml:trace contextRef="#ctx0" brushRef="#br0" timeOffset="36778.33">28363 8123 522 0,'0'-57'25'16,"2"45"22"-16,-2 6-10 16,2-2 9-16,0 4-11 0,0 1-1 15,0 3 3-15,2 0-4 0,-2 0-15 0,5 0-9 16,-3 0-4-16,8 7 0 16,7 3 1-16,-3 1 2 0,9 6 3 0,8 2 2 15,0 4-5-15,7 4-1 0,7 4 0 16,-1 2-2-16,7 9-5 0,1 2-2 15,6 6 2-15,6 2 1 0,2 3 0 16,9 1 0-16,1-5-1 0,-1-4 1 16,6-6-1-16,-3-4 2 0,-5-5 0 15,-3-7-1 1,-6-3 2-16,-8-5-3 0,-6-3-3 0,-11-3 2 0,-8-4-1 0,-14-1 1 16,-13-2 1-1,-6-2 1-15,0 0 1 0,-10-2 3 16,-9 0-1-16,-10 0-2 0,-6 0-2 0,-4 0 1 0,-13 1 0 15,4 5-1-15,-3-1 0 16,3 3 0-16,-1 2 0 16,3 3 0-16,5-1-2 0,-1 4-3 0,1-2 3 0,4 0-1 15,-4 1-3-15,-1 1 1 0,-7-2 2 16,1 1 0-16,-8 0 0 0,-6 1 1 0,-2 1-2 16,-4 3-3-16,-7 3-8 15,1-1-4-15,-7 4-6 0,5 2-6 16,-9 0-9-16,7-2 10 0,5 2-3 15,5-1 0-15,8-4 1 0,17-1 7 0,8-5 6 16,12-2-21-16,8-6-34 0,11-4-6 16,4-4-16-16,9-1-41 0,1-2-25 31</inkml:trace>
  <inkml:trace contextRef="#ctx0" brushRef="#br0" timeOffset="37611.68">28377 8483 315 0,'0'0'28'0,"0"0"41"15,0 0-16-15,0 0 18 16,0 0-6-16,0 0-20 0,11-38-4 0,-11 38-1 15,0 0-8-15,0 2-7 0,0 4-4 16,2 2-8-16,0 4 0 0,2 4 2 16,-4 3-1-16,4 5-4 0,0 1-1 15,-2 4-2-15,-2-1-2 0,7 1-3 16,-7 2 0-16,2-2 0 0,0 0-1 16,0-1-1-16,0-6 1 0,0-1-1 15,-2-6 0-15,2-4-2 0,0-1-10 16,0-1-12-16,-2-3-14 0,0-3-30 15,0-3 3-15,0 0-21 0,0 0-40 0,-4-7-31 16</inkml:trace>
  <inkml:trace contextRef="#ctx0" brushRef="#br0" timeOffset="38149.35">28379 8515 436 0,'0'0'24'0,"0"0"14"15,17-54 12-15,-7 44 17 0,3 0-27 16,-3 1-5-16,9 0 3 0,-5 0-4 0,5 1-2 16,-5 5-9-16,5 1-8 15,-5 2-2-15,3 3-4 0,-5 3-2 16,1 4-3-16,-1 2-4 0,-6 4 0 16,-6 0 0-16,2 6 1 15,-4 3 1-15,-6 3-2 0,-11 1-6 0,5-2-8 16,-5-4-4-16,3-1-2 0,-3-7 3 15,5-2-1-15,-1-4 4 0,7-3 7 0,6-3 7 16,-4-3 1-16,4 0 0 0,0 0 0 16,-3 0 2-16,3 0 6 0,0-2 4 0,2-2 1 15,0-1-5-15,0 0-2 0,2-1-3 16,5-1 0-16,1 1 1 16,-2 1-3-16,4 2 2 0,5 3 0 15,-3 0 0-15,9 4 3 0,-7 3-2 0,9 1 2 16,-4 1-2-16,1 4 0 0,1 0-2 15,-6 2-3-15,3-3 4 0,-5 0-2 16,-3-1 0-16,2 2 0 0,-6 0-1 16,1-4 0-1,-5 0 1-15,2 0-1 0,-4-2 0 16,0 1-1-16,0-1 2 0,2 0 0 0,-6-1-2 0,0 0-2 16,-3 0-1-16,3-1-2 15,-8 0-3-15,4-1-1 0,1-1-1 16,1-2 2-16,0-1 1 0,-2 0 0 0,4 0-4 15,0-2-5-15,1-4-6 0,-1 3-9 16,4-2-13-16,-2 2 3 0,0-3-14 16,2-1-35-16,-2 0-30 0,0 0-92 0</inkml:trace>
  <inkml:trace contextRef="#ctx0" brushRef="#br0" timeOffset="38794.15">28721 8549 349 0,'0'0'57'16,"0"0"-20"-16,0 0 3 0,0 0 8 0,0 0-17 0,0 0 3 15,0 0-3-15,0 0-6 0,-52-26-3 0,52 21 0 16,0-2 2-16,-2 1-6 0,2-2-1 16,4-1 1-16,2 2 1 15,2-2-5-15,-1 2-1 0,1 2 0 16,6-1-3-16,1 3 1 0,3 2-1 16,-1 0-1-16,6 1-1 0,-1 2-2 0,-3 4-1 15,4 2-3-15,-9 3-1 0,5 1 1 16,-9 0-1-16,3 1 2 0,-7 2-3 15,-2 2 2-15,-4-1-1 0,-2-2 1 16,-2 3 0-16,-9-5-2 0,5 1-2 16,-4-2-2-16,-5-2 0 0,7 0-1 0,-7-2-2 31,3 1 2-31,3-2-1 0,-1-2 3 0,2-1 3 0,6-2-1 0,-3-1 1 16,1 0 0-16,4 0 0 15,0 0 1 1,2 0-1-16,0-1 1 0,0-1 2 0,0 2 2 0,2-1-2 0,6 1-1 15,1 0-1-15,1 0 4 0,4 0 2 16,1 0 2 0,1 0 0-16,1 3 4 0,4 3 0 0,-5 2 0 0,5 1-5 15,-7 1 2-15,7 1-1 16,-9 0 0 0,5 3-3-16,-9-1 0 0,-2-1-1 15,1-1-3-15,-7 1 3 0,-2 0-1 16,-5-2 0-16,-5 5-4 0,-9-3 0 15,-4 3 0-15,3-1 0 0,-3-3 0 0,0-2 0 16,7-1-5-16,-1-3-7 0,2-1-7 16,3-2-7-16,4-2-7 0,-5 0-1 15,9 0-17-15,-2 0-26 0,4 0-19 16,-5 0-50-16,1 3-141 0</inkml:trace>
  <inkml:trace contextRef="#ctx0" brushRef="#br0" timeOffset="50853.6">25942 6866 215 0,'0'0'53'0,"0"0"-18"16,0 0 0-16,0 0 15 0,40-59-9 0,-34 50-13 0,2-2 6 16,-2-2 1-16,-2 3-6 0,-1-2-5 15,-1 2-4-15,0-2 1 16,0 2 1-16,0 3-1 0,0-3 3 0,-2 4 0 16,2 1-4-16,0 3 1 0,0 1-3 15,2-3-4-15,-4 1 0 16,2 1-2-16,2-3 3 0,-2-1-4 0,3 0 0 15,-5 0 3-15,4 1 1 0,-2 0 1 16,-2 4-7-16,0 1 0 0,0 0 2 16,0 0-1-16,0 3-4 0,-2 2-6 15,-2 5-2-15,2 8-2 0,-9 9 2 16,-3 6 2-16,1 10 1 0,-9 6 1 16,-1 6 0-16,2 6-1 0,-6 2 1 15,-2 2 1-15,0 2 1 0,3 0-2 0,1-1-2 16,0-3 1-16,-4-1-1 0,4-4 0 15,5-2 1-15,-3-3 1 0,-2-5-2 16,8-3 0-16,-5-2-2 0,7-7 1 16,-3-3 1-16,9-7 0 0,-1-4 1 15,2-6-2-15,4-5 1 16,2-4-3-16,-1-4-14 0,3 0-3 0,0-3 0 16,0-1-4-16,0-8 1 0,0-8-12 15,0-4-32-15,0-8-5 0,0-3-21 0,0 4-53 16,0 3-74-16</inkml:trace>
  <inkml:trace contextRef="#ctx0" brushRef="#br0" timeOffset="51262.68">25467 7571 165 0,'0'0'142'15,"0"0"-90"-15,0 0 3 0,0 0 22 16,4-50-7-16,-4 43-21 0,-2-2-6 15,0 5-5 1,2 0 2-16,-4 2-10 0,4 2-2 0,-2-2-4 0,2 2-4 16,-2 0-9-16,0 4-10 0,2 4-1 15,0 7 0-15,-2 4 0 0,-1 9 2 0,1 2 3 16,0 6 2-16,0 5-3 16,2-1-2-16,0 3 0 0,0-2-1 0,-2 0 0 15,0 0-1-15,-2-3 2 16,4-1-2-1,0-4 1-15,0-2 0 0,2-7-1 16,2-4 3-16,-2-4 1 0,4-6-4 16,5-2 4-16,5-4 0 0,-1-4 7 0,8 0 3 15,10-11 1-15,6-7 0 16,10-3 3-16,-3-6-4 0,6-2-7 0,-7 0-2 16,1 0-2-16,-7 6-2 15,-8 2 2-15,-8 5-3 0,-5 6 0 16,-12 5-4-16,-1 4 4 0,-5 1 0 0,0 0-14 15,0 0-4-15,-3 1-10 0,-1 4-17 16,2 0-24-16,-14 5-60 0,-1 1-35 16,-10-1-169-16</inkml:trace>
  <inkml:trace contextRef="#ctx0" brushRef="#br0" timeOffset="51733.62">25353 8349 177 0,'0'0'190'0,"6"-57"-147"15,-1 41 28-15,-3 3 7 0,2 0-9 16,-2 6-17-16,-2 2 5 0,0 2-5 16,0 2-12-16,0 1-8 0,-6 2-11 15,-1 8-12-15,1 9-9 0,0 6 1 16,-8 5 6-16,1 3 5 0,5 2 4 15,-9 3-6-15,3 1-3 0,-3 4-4 16,-1 4-1-16,-7 4-1 0,-2 5-1 16,-4 4 0-16,-4 3 2 0,0 0-2 15,0 0 1-15,2-5 0 0,-3-2 0 16,5-3 1-16,0 0-2 0,5-9 0 16,5-5 0-16,-2-6-2 0,15-9-2 15,0-2-6-15,-1-9-5 0,7-4-5 0,2-3-11 16,0-5-9-16,0-1-17 0,6-8-15 15,7-7 4-15,-7-9-26 0,6-9-69 16</inkml:trace>
  <inkml:trace contextRef="#ctx0" brushRef="#br0" timeOffset="52287.15">25237 8403 85 0,'0'0'375'0,"0"0"-342"0,0 0 7 16,17-56 22-16,-13 50-3 0,-2 2-15 0,-2-2 9 16,0 3-7-16,0 2-17 0,0 1-10 15,2-1-6-15,0 0-5 0,5 1-5 16,1 3-2-16,2 7-1 0,13 5 0 16,4 1 1-16,6 5 5 0,8 6-3 15,7 2 0-15,8 6-1 0,6 3 0 16,4 7-1-16,2 4 0 0,6 2 1 15,7 4-2-15,0 0 1 0,12 0 0 16,2-2-1-16,2-6-4 0,0-5 4 16,-8-5 0-16,-4-3 0 0,-17-7 2 15,-6-2-1-15,-25-4 0 0,-6-5 2 0,-21-6-3 16,-5-2 1-16,-8-6-1 0,-9 1 0 16,-11-3 4-16,-4 0-1 15,-8 0 1-15,-8 0-1 0,-1 0 0 0,-9 0 0 16,5-3-1-16,-8 1 3 0,9 0-2 15,-7 2-2-15,4-1 1 0,1-2 0 16,3 0-1-16,-3-1-1 0,5 0 1 16,-7 1 0-16,5-1-1 0,-12 3 1 15,-4 0-1-15,-2 1 1 0,-6 2-1 16,-2 5-5-16,-1 4-3 0,-3 2 4 16,3-1 3-16,3 5 1 0,2-1 0 15,4 0 0-15,2 3 2 0,4-3-2 0,4 1-2 16,0 2-6-16,9 1-5 0,0-2-2 15,5-2-6-15,11-3-2 0,11-3-7 16,3-1-7-16,7-2-6 0,6-2-4 16,0 3 3-16,2-1-29 0,0-1-10 15,0 3 0-15,2-6-14 16,-2 0-31-16</inkml:trace>
  <inkml:trace contextRef="#ctx0" brushRef="#br0" timeOffset="53343">25246 8687 201 0,'0'0'193'0,"0"0"-127"0,0 0-6 15,0 0-2-15,0 0-4 0,0 0-16 16,0 0 0-16,-9-28-2 0,9 27-8 16,0 1-5-16,0 3-12 0,3 4-5 0,1 8 0 15,0 3 2-15,0 7 2 0,-2 3 0 16,4 5-3-16,-2 2-4 0,3 0 0 15,-1-3-1-15,-2 1-2 0,-2-2 0 16,6-2 1-16,-2-1-1 0,1-4 0 16,-3-3 0-1,2-4 1-15,-6-2-1 0,0-6 0 0,0-2-1 16,0-4-6-16,0-2-9 0,0-1-1 0,0 0 1 16,0-3 5-16,-2-2 3 0,-4-6-8 15,-5-5 1-15,1 0 2 0,2-5-1 16,-9-5 2-16,3-4 5 0,-5-5 6 0,5-1 0 15,-7-6 2 1,9 2-1-16,-1-1 1 0,3 6 2 0,4 5 6 0,4 6 3 31,2 5 4-31,0 4-3 0,0 2-1 0,4 4-2 0,4 2-3 0,4 2-4 16,-3 2-2-16,7 0 2 0,7 2 0 16,4 1 5-1,4 4 0-15,-2 5 0 0,0 3 1 16,-4 5 0-16,-3-2-4 0,1 2 0 0,-13 2 0 0,1 1-1 15,-5 4-3-15,-6 0 0 0,-6 2 0 16,-7-2 0-16,1 1 0 16,-11-1 1-16,-2-4-2 0,0-2 2 15,3-2-1-15,-5-4-1 0,6-3-4 0,7-2 4 0,-3-2 0 16,9-1 0-16,2-1 1 0,4-2 0 16,2-1 0-1,0 0 0-15,0 0 1 0,0-1-2 0,0 0 3 0,0 0 2 16,0 1-2-16,4 0-3 0,4-1 1 15,9 1 0-15,-5 0-1 0,13 3 3 16,0 2 0-16,-3 3 1 0,5-2 0 16,0 3-2-16,2 0-1 0,-10-2-1 15,-1 1 1-15,-5-1 0 0,1 2-1 16,-8-3 0 0,-2 1-21-16,-1 0-26 0,-1-2-36 15,-2-1-1-15,0-2-30 0,-2-2-61 16,-3 0-140-16</inkml:trace>
  <inkml:trace contextRef="#ctx0" brushRef="#br0" timeOffset="53906.24">25595 8811 378 0,'0'0'112'0,"0"0"-45"15,0 0-42-15,0 0 28 0,0 0 1 16,0 0-7-16,0 0-9 0,31-22-5 16,-25 18-9-16,0 1-8 0,-3 2 0 15,-1 1-4-15,-2 0-5 0,0 0-2 16,0 0 0-16,0 1-2 0,-2 0-3 16,-1 1 2-16,-1 2-1 0,-4-1 1 15,-2 2-2-15,4-4 1 0,-11 0-1 16,3 0 2-16,-3-1-2 0,3 0 0 15,5-2-3-15,-5-4-1 0,6 0 3 0,3-1-1 16,3-3 2-16,-2 1 0 0,4-2 0 16,0-2 0-16,0-2-1 0,0-1 1 15,4 2 0-15,-2 0 2 0,7 4-2 16,-1 2 1-16,4 3 2 16,-5 2-2-16,7 1 0 0,3 2-1 0,3 2 1 15,-3 6-1-15,5 4 2 0,-5 4 0 16,2 4-1-16,-13 4 0 0,-2 1-1 15,-4 7 1-15,-2 3-2 0,-6-1 1 16,-11 1-1-16,5-8 1 0,-5-3-5 16,9-6-4-16,-3-4 5 0,5-5 4 15,2-3 3-15,4 0-3 0,0-5 0 16,2-1 1-16,0 0 3 0,0 0 8 0,0 0 1 16,4 0-2-16,2-1-6 15,10 1-3-15,1 0 3 0,6 0 8 0,8-3 4 16,0 0-6-16,0 3-2 0,0-1-3 15,-2 0-3-15,-9 1-1 0,1 0-1 16,-13 0-1-16,-1 0 0 0,-5 2-13 16,-2 2-52-16,-15 1-31 0,-6-5-100 15,-3 0-314-15</inkml:trace>
  <inkml:trace contextRef="#ctx0" brushRef="#br0" timeOffset="55199.07">21969 6956 181 0,'0'0'45'15,"0"0"0"-15,0 0 8 0,0 0 5 16,0 0-6-16,0 0-3 0,0 0-1 0,0 0-4 16,-4-25-3-1,2 25-2-15,2-3 0 0,0 2 3 0,0-1-5 16,-4 2-4-16,4 0-11 0,0 0-6 0,0 0-7 16,0 0-4-16,0 3-5 15,4 3 0-15,0 3 0 0,5 4 1 0,3 4 1 16,4 5-1-16,1 4 6 15,4 4 4-15,8 3-4 0,0 3-1 0,4 4 1 16,4 0 1-16,-2 6-1 0,2 0-2 16,-2 2-3-16,7 0 0 0,1 0 0 15,-2 1-2 1,1-2 0-16,5 1 1 0,-7-1 0 16,-1-2-1-16,-2-3 0 0,0 0 0 0,-4-5 0 0,-4-3 0 15,0-4 2-15,-4-5-2 0,-13-4 1 0,7-2 0 31,-13-6-1-31,-2-5 1 0,1-2 0 0,-5-3-1 0,0-2 2 0,0-1-1 16,0 0 1-16,-3 0 0 0,-1-4 2 16,-2 1-4-16,-4-5-4 15,-5 0-7-15,5 0-2 0,-7 1-6 0,7-2-11 16,4 0-5-16,-4 2-17 16,1-1-13-16,5-1-5 0,0 1-35 15,-2 0-70-15,-2-1-175 0</inkml:trace>
  <inkml:trace contextRef="#ctx0" brushRef="#br0" timeOffset="55608.86">22625 7610 548 0,'0'0'81'0,"0"0"-35"16,0 0 19-16,0 0-12 0,0 0-28 15,0 0-9-15,0 0 3 0,0 0-5 16,12-8-6-16,-6 13-2 0,5 5 0 16,1 4-1-16,0 5 3 15,5 5-2-15,-3 4-1 0,7 2-2 0,-2 2-2 16,-1 3 1-16,1 1-2 0,-3-4 1 16,5 1-1-16,-11-3 1 0,7-3-1 15,-3-2 0-15,-5-5 1 0,-3-6-1 16,-2-2 1-16,-4-5-1 0,0-1 0 15,0-4 1-15,-10 0 1 0,-3 1 8 16,-12-2 9-16,-6 4-8 0,-8-3-7 0,-12 2-3 16,-5 4 0-16,-17-1-1 15,-5 1 0-15,-1 1 1 0,3-1 0 0,10-4 1 16,12-1-1-16,13 0 1 0,12 0-2 16,4-2-2-16,6 4-8 0,7-1-10 15,4 1-5-15,5 3-11 0,-1 2-23 16,4 2-39-16,0 2-2 0,9 2-36 15,-3-1-25-15</inkml:trace>
  <inkml:trace contextRef="#ctx0" brushRef="#br0" timeOffset="56693.9">22800 8282 28 0,'0'0'46'16,"0"0"3"-16,0 0 2 0,0 0 9 0,0 0-2 16,0 0-14-16,2-19 4 0,-2 16-2 15,0-1 6-15,0 0-3 0,0-2-2 16,0 2-7-16,0-2-3 0,-2 2-2 15,2-1 4-15,0 0-6 16,0 3-2-16,0 0-6 0,0 1-5 0,0 1-5 16,0 0-5-16,0 7-6 0,-2 8-2 15,0 5-2-15,0 9 6 0,-2 5 2 16,-8 5 0 0,1 6 2-16,-5 2-1 0,-3 8-3 0,-6 10 0 0,1 5-3 15,-7 1-2-15,-3 1 4 16,1 0-5-16,-2-1 2 0,-2-4-1 15,-2-5 1-15,4-5-1 0,-1-5 1 0,5-6-1 0,5-11 0 16,7-7-1-16,-2-9 2 0,13-6-2 16,0-6-1-16,6-3-12 0,0-4-6 15,2-4-8-15,0-8-6 0,2-6-24 16,6-11-45-16,0-5-28 0,-2 0-111 16</inkml:trace>
  <inkml:trace contextRef="#ctx0" brushRef="#br0" timeOffset="57233.33">22813 8307 463 0,'0'0'68'0,"0"0"-5"0,0 0-4 15,25-50-2-15,-23 47-15 0,4 0-4 16,-2 2-8-16,2 1-8 0,-2 0-9 15,5 5-4-15,5 3-4 0,3 4 2 16,5 6 0-16,-1 4 2 0,8 5-4 16,8 3 2-16,9 4 0 15,-1 4 0-15,13 3 1 0,6 5-2 0,4 0-4 0,5 3-2 16,5 3-5-16,3-2 3 0,-5-3 2 16,-1 0 1-16,-7-3 0 0,-6-2 0 15,-8-5 1-15,-9-2-1 16,-8-4 2-16,-10-5-3 0,-4-3 2 0,-15-5-2 15,-4-5 1-15,-4-4-1 0,-6-2 2 16,-2 0-1-16,-15-4 5 0,2-2 7 16,-12-1-4-1,-2 0-5-15,-6-3-3 0,0-1-1 16,3 1 0-16,-5 1 1 0,4-3-1 16,-1 3 0-16,1 2 1 0,-8 0-1 15,-3 5 0-15,-6 4 1 0,-4 6-1 16,-2 3 0-16,-2 2 0 0,0 3 2 0,-2 2-1 15,0 0 0-15,2 3-1 16,-2-3-1-16,-1 0-3 0,-1 1 1 16,-2-1 2-16,-9 1-3 0,3-2-4 15,3-1 4-15,5-3-1 0,8 0 3 16,9-2-3-16,5-3-5 0,7 0-1 16,8-5-1-16,2-1-4 0,10-3-1 15,5-3-4-15,6-3-7 0,6 3 1 0,2-3-7 16,0 0-11-16,0 0-10 0,6 0-3 15,4 0-10-15,2-6-35 0,1-1-89 16</inkml:trace>
  <inkml:trace contextRef="#ctx0" brushRef="#br0" timeOffset="58302.6">22683 8718 322 0,'0'0'86'0,"0"0"-25"0,0 0 10 15,0 0-9-15,0 0-16 0,0 0-3 16,10-18-2-16,-8 18-12 16,2 0-10-16,2 5-6 0,0 2 3 0,3 2 0 0,-1 2 1 15,-2 0-4-15,-2 2 0 0,3 0-1 16,-1 4-1-16,0 1-5 0,-2 4 0 16,-4 2-1-16,2 1-1 0,-2 1-1 15,0 0-2-15,0 0 1 16,0-4-1-16,-2-1 0 0,0-2 0 0,-4-4-1 15,4-1 0-15,0-3 0 0,0-2 1 16,0-1-1-16,2-2 0 0,-3-5 0 0,3 1 0 16,0-2 2-16,0 1-2 15,0-1 0-15,0 0 0 0,3 0 1 0,3-1 0 16,4 1-1-16,0-5 5 0,11 1 0 16,-2-1-2-16,3 0-1 15,5 1 3-15,2-2-3 0,-4 3 1 0,-2 1-2 16,0 2 1-16,-9-3-2 0,0 3 0 15,-7 0 0-15,-3 0 1 0,-4 0-1 16,0 2 0-16,0-1-2 0,0-1-7 16,0 0-16-16,-4 0-12 0,0 0-18 15,-7 0-33-15,1 0-6 0,0 0-35 16,-5 0-77-16</inkml:trace>
  <inkml:trace contextRef="#ctx0" brushRef="#br0" timeOffset="58946.62">23125 8677 248 0,'0'0'214'15,"0"0"-140"-15,0 0-15 0,0 0 10 0,0 0-7 16,0 0-22-16,0 0-4 15,0 0-5-15,39-2-8 0,-39 6-6 0,0 1-1 16,0 1-5 0,2 0-1-16,-4-1-2 0,-2 4-2 0,-6-2-1 0,-7 4-1 15,5-1-1-15,-11 1-1 16,-2-1-1-16,2-2-1 0,-1 0 0 0,-5-4-1 16,2 0-2-16,4-4-5 0,7 0 1 15,1-2 2-15,3-3 3 0,5-2 2 16,3-2 0-16,2-1-1 15,0 1 1-15,2-4 0 0,0-4 0 0,2 2 0 16,2-1 1-16,5 3 0 0,1 3 1 16,5 0 2-16,-1 5-2 0,7 1 0 15,3 3 0-15,-1 1 1 0,2 6-1 16,4 3 2-16,-2 4 1 0,-4 3 1 16,-3 3-3-16,3 1 1 0,-11 4-4 15,-3 2 2-15,-5 2-2 0,-4 3-1 0,-4 0 1 16,-7-2 1-16,3-1 1 0,-4-6-2 15,-1-4 1-15,7-6 0 0,-2 0-1 16,-3-4-1-16,3-3 1 0,4 0-1 16,-2-2 1-16,4-1 1 0,0-1 0 15,2-1 0-15,0 0 0 0,0 0 6 16,2 0 6 0,4-1-2-16,2-3 0 0,11-2 4 0,-1-1-10 0,7-4-5 15,6 3 0-15,-2-2 0 16,2 0 0-16,-2 2 0 0,-6 1 0 0,0 2 0 15,-3 1 0-15,-9 2 0 0,-5 2 0 16,-2 0 0-16,-4 0 0 0,0 1 0 0,0 4 0 16,0 0 0-16,-4 2 0 0,0 3 0 15,2-2 0-15,-3-1 0 0,3 1 0 16,-2-1-31-16,-2 1-20 0,0 0-8 16,-2-2-46-16,1 2-51 0,-3-3-171 15</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4T05:11:43.335"/>
    </inkml:context>
    <inkml:brush xml:id="br0">
      <inkml:brushProperty name="width" value="0.05292" units="cm"/>
      <inkml:brushProperty name="height" value="0.05292" units="cm"/>
      <inkml:brushProperty name="color" value="#FF0000"/>
    </inkml:brush>
  </inkml:definitions>
  <inkml:trace contextRef="#ctx0" brushRef="#br0">7402 4485 29 0,'0'0'320'0,"0"0"-287"0,0 0-3 16,0 0 15-16,0 0 24 0,15-54 18 15,-15 48-63-15,0 1-4 0,-2 0 5 0,-2 1 3 16,-7-1-6-16,-3 2-8 0,-5 3-6 16,1 0-3-16,-5 6-4 0,2 1 2 31,7 1 2-31,-3 2 0 0,7 1-4 0,0 3-1 0,1-1-1 0,7 0 0 15,0 0 0-15,2-1 1 0,0 3-1 16,2-4 0-16,9 0 1 0,-1 2 0 0,2 0 0 16,7 2 0-16,-3 0 2 15,9 0 0-15,0 4 1 0,8-3 1 16,-2 5-2-16,2 0 0 16,-2 2 0-1,-2 1 1-15,2 3 0 0,-8-1-2 0,-2 1 0 16,-5 0 0-16,-8 1 2 15,-4-4-3-15,-4 0 1 0,0-1 1 0,-8-4-2 16,-2-2 1-16,0-2 0 0,-7-2 0 16,-2-1 0-16,-3-3 1 0,-5-2-1 15,0-1-1-15,-4 0-1 0,0-3-3 16,4-3-2-16,2 0 4 0,7-2 1 16,5-2 1-16,5 1 1 0,6-7-1 15,-4-3 2-15,6-5-1 0,0-2 3 0,2-5 3 16,4-5-2-16,6-3 3 15,5-1 0-15,-1-3-3 0,5 4 1 16,2 2-5-16,-5 3 2 0,7 1 0 16,-8 1 4-16,1 2 0 0,-3 1 3 0,-1 2-2 15,-7-3 6-15,-1 5-5 0,-4-1-1 16,-2 6 1-16,-6 0 0 0,-5-1-4 16,-9 3-5-16,1 2 0 0,-12 3-3 15,-2 4 0-15,-4 3-3 0,-3 4-8 16,1 6-8-16,4 2-9 0,4 1 4 15,4 3-6-15,11 2-11 0,-1 5-9 16,5 4-11-16,1-1-35 0,3 0-40 16,6-5-75-16</inkml:trace>
  <inkml:trace contextRef="#ctx0" brushRef="#br0" timeOffset="565.79">7493 4237 407 0,'0'0'45'16,"0"0"-9"-16,-60-56 26 0,42 50-2 16,-1-1-29-16,1 5-12 0,-3 2-1 15,-2 0-3-15,0 2-5 0,3 5 0 16,-7 5-6-16,0 4 0 0,0 4 1 15,2 5 0-15,-2 3-1 0,-2 4-2 0,-2 5 1 16,3 2 1-16,1 2-1 0,4 0 0 16,0-1 0-16,0-1-1 0,5 1 2 15,1 1-4-15,3 4 1 0,-1 2 0 16,5 4-1-16,4 1 0 0,0 1 0 16,6-2 0-16,0 1 0 0,4-1 1 15,4-2-1-15,4-1 0 0,7 0 0 16,4-3 0-16,-3 0 0 0,9-6-1 15,4-2 1-15,3-5 0 0,3-4 1 16,11-4 0-16,-3-5-1 0,3-5 1 0,1-5 1 16,1-6-1-16,2-3 1 0,-7-6 0 15,1-9 3-15,-1-5 11 0,-3-8 2 16,1-3 2-16,1-5 3 16,-5-3-3-16,0-1-2 0,-1-6-2 0,-7-5 1 15,-6-5-3-15,-3-10-1 0,-5-4-1 16,-13-8-2-16,-6-2 4 0,-8-2-3 15,-13 4-10-15,-10 5 1 0,-12 6-2 16,-13 8 2-16,-10 12-2 0,-8 15 0 16,-9 16-9-16,-4 14 0 0,0 8-22 15,7 12-1-15,11 5-2 0,12 4-18 0,13 4-22 16,13 2-8-16,8 2-18 0,11-2-93 16</inkml:trace>
  <inkml:trace contextRef="#ctx0" brushRef="#br0" timeOffset="2576.58">7779 5387 72 0,'0'0'44'0,"0"0"-21"0,0 0 6 16,0 0-3-16,0 0-8 0,0 0 10 15,0 0 0-15,0 0 1 0,-7-17-4 16,5 15 2-16,0 0 6 16,0-1-4-16,2 1 5 0,-2-1-2 0,0 0 5 15,0 2-10-15,2 0 0 0,-2-1-1 16,2 2-5-16,0-1-4 0,0 0-5 15,0 0-1-15,0-1-1 0,0 2-5 16,0 0-3-16,0 2 0 0,0-2-1 16,0 0 1-16,0 0-2 0,0 0 0 15,0 1 1 1,0 1-1-16,0 1 0 0,2 2 1 0,4-2 2 0,0 3 2 16,1 0 6-16,3 3-3 0,-2 1 1 0,3-3 0 15,3 2 0-15,-4-1-1 0,7 2 0 16,-3 0 0-16,5 0 1 0,2 2-1 15,-1 1 0-15,5 1 2 0,0 4-4 16,4 1-2-16,0 1 0 16,0 3-3-16,2-1 2 0,0 0-1 0,-2 1-1 15,-2-1 1-15,-1 1-1 0,-5-3-1 16,0-3 1-16,-5-1 1 0,1-1-2 16,-5-3 1-16,-4-2 0 0,1-1-1 15,-1 1 1-15,-4-3 0 0,0-1-1 0,0-2 2 16,-2-1-2-16,3 1 0 0,-3-2 1 15,-2 2 0-15,2-2-1 32,0 0 0-32,-2-1 1 0,0-1-1 0,0 0 2 15,0 0-2-15,0-3-12 0,0-2-4 16,0-5-27-16,0 0-18 0,-4-5 2 16,2 2-50-16,-3 1-81 0</inkml:trace>
  <inkml:trace contextRef="#ctx0" brushRef="#br0" timeOffset="2938.65">8306 5563 470 0,'0'0'49'0,"0"0"4"0,0 0 22 15,0 0-9-15,0 0-28 0,0 0-8 16,0 0-1-16,0 0-13 0,-2-38-8 15,2 38-6-15,0 0-2 0,0 6-2 16,4 3-1-16,0 3-1 0,4 3 4 16,0 3 0-16,1 1 0 0,3 4 1 15,-2-1 1-15,3 2-1 0,-1-2 1 16,-1 1-2-16,-3-4 0 0,0-1 1 16,0-3-1-16,-3-3 1 0,-3-2-1 15,-2 0 0-15,0-4 0 0,-2 3 1 0,-9 2-1 16,-5-2 5-16,-3 4-3 15,-4 0 0-15,-6 3-1 0,-2 1 0 0,-4 1-1 16,-4 2-1-16,0 1 1 0,-1 0-2 16,1-1-17-16,4-2-8 0,4 2-3 15,4-5-6-15,6-1-7 0,3 0-4 16,3-3-20-16,9-3-43 0,0 2-57 16</inkml:trace>
  <inkml:trace contextRef="#ctx0" brushRef="#br0" timeOffset="3584.99">8535 5989 364 0,'0'0'25'16,"0"0"1"-16,0 0 26 0,0 0 19 15,0 0-26-15,0 0-6 0,0 0-3 16,0 0-1-16,-2-44-8 0,-4 44-5 15,6 0-8-15,-6 4-8 0,-1 3-3 16,-5 5-3-16,-4 8-1 0,1 3 0 16,-1 5 1-16,1 1 0 0,-1 3 1 15,3 4-1-15,-3 0 0 0,5 2-1 16,-3 0 1-16,6-1 1 0,-1 0-1 16,3 1 0-16,4 0 1 0,2 2-1 15,6-1 0-15,2-1 0 0,7-1 0 16,-1-2 0-16,7-1 0 0,2-5 0 0,6-1 0 15,4-7 1-15,6 0 0 0,4-3 0 16,3-6 0-16,8-1-1 0,-1-5 2 16,3-5-1-16,0-2-1 0,4-6 0 15,-4-8-3-15,2-4 3 0,-2-4 0 16,-9-2 7-16,-1-4 3 0,-5 0 2 16,-8-1 1-16,-4-1 3 0,-8 0 2 0,-1-4 0 15,-5-3 1-15,-1-3-2 16,-6-3-5-16,-5-5-6 0,-6-6 6 0,-13-5 7 15,-3-1-2-15,-8-2-14 16,-4 8-1-16,-6 7 1 0,2 7-2 0,-8 7 0 16,-1 5 0-1,-3 6-1-15,-7 7-1 0,-2 8-3 0,-6 8 1 0,0 6-2 16,0 7-14-16,2 11-4 16,6 5-10-16,3 9-15 0,3 6-19 15,3 7-13-15,3 4-23 0,1 1-71 16,8-9-148-16</inkml:trace>
  <inkml:trace contextRef="#ctx0" brushRef="#br0" timeOffset="4165.89">8816 6279 381 0,'0'0'18'0,"0"0"29"0,9-54-1 0,-7 36 18 16,-2 3-19-16,0 0-7 16,-2-1-2-16,-3 2 0 0,1 3-6 0,-4-1-6 15,0 4-3-15,-1-1-3 16,1 2-7-16,0 2-5 0,-2 1 0 0,-1 3-5 16,3 1-1-16,-4 0-2 0,-1 9-1 15,1 4-3-15,-5 7 3 0,7 4 0 16,-5 2 1-16,5 5 0 0,2-1 0 15,2 0-10-15,6-7-8 0,0-2 12 16,0-4 7-16,8-3 1 0,-2-1 0 16,4-4 0-16,5-4 0 0,-3-1 0 0,7-4 1 15,-3 0-1-15,5-9 1 16,2-1 2-16,-2-3-3 0,1-3 2 16,-3-2 6-16,-5 1 6 0,-1 0 2 15,-3 2 0-15,-8-1 0 0,2 3-3 0,0 0 1 16,-4 5-1-16,2 3-3 0,1 0-7 15,-3 4 1-15,2 1-3 16,0 0-1-16,4 1-3 0,2 5 1 0,2 3-1 16,3 6 0-16,-1 1 3 0,3 3 1 15,-1 4 1 1,3 1-2-16,-5 2 0 0,1-2 0 0,-7-2 0 0,0-2 1 16,-2 0-1-16,-4-2 2 0,-2-1 2 15,-8 2-2-15,-1-2 1 0,-9 2 2 0,-5 0-2 16,-6 0 1-16,-4 0-3 15,-11 1 2-15,-1-1-2 0,3-4-1 16,5-1-25-16,18-6-14 0,7-5-4 16,4 2-8-16,1-4-15 0,5 0-8 15,-2 1-37-15,4-2-22 16,0 0-5-16</inkml:trace>
  <inkml:trace contextRef="#ctx0" brushRef="#br0" timeOffset="4825.67">9188 6706 196 0,'0'0'63'0,"0"0"0"0,0 0-3 16,0 0 8-16,0 0-4 0,0 0-16 15,-41-47 0-15,39 42-5 0,-4 3-1 16,6 0 7-16,0 1-3 0,0 1-13 16,0 0-19-16,4 0-12 0,2 5-2 15,6 1 2-15,7 5 0 0,6 0 8 16,0 2 3-16,4 3-1 0,4-1-3 0,0 4-3 15,2-1-2-15,4 1 0 0,-2 5 2 16,5 1 0-16,-1 3-2 0,0 1-2 16,1 2 0-16,1 0 1 0,-1 1-3 15,1-1 0-15,-2-2-2 16,-4-5 1-16,-3 2 1 0,-10-7-1 0,1 0 1 31,-6-1 0-31,-1-4 1 0,-5-1-1 0,-3-2 1 0,0-2 1 0,-5-2-2 16,1-2 0-16,-4-2 0 0,0-1 0 15,0-2 0-15,-2 2 2 0,2-2-2 16,-2 1 1-16,0-1 1 0,0 0 0 16,0 0-1-16,0 0 1 0,0-4-2 15,-4-3-2-15,0-1-14 16,2-3-5-16,-4 1-16 0,-1 2-17 0,-1 0-39 0,0 0-23 16,-3 2-87-16</inkml:trace>
  <inkml:trace contextRef="#ctx0" brushRef="#br0" timeOffset="5235.05">9945 6928 528 0,'0'0'27'15,"0"0"12"-15,0 0 1 0,0 0 20 16,0 0-4-16,0 0-14 0,0 0-14 15,-48-44-9 1,40 46-5-16,2 4-3 16,2 2-7-16,2 1-4 0,2 6 0 15,0 0 0-15,6 2 0 0,2 4 1 16,7-1 1-16,-1 4 0 0,5-1 0 16,-1 1-2-16,9 1 3 0,2 2 0 15,4-1 0-15,-2 0 2 0,-2 1-2 16,-2-4-2-16,-6-2 0 0,-11-5 0 15,-4-3 1-15,-4-4-1 0,-2 0 1 16,0 0 1-16,-8 0 1 0,-4 3 2 0,-9-1-1 16,-6 4-1-16,-8-1-1 0,-11 1-2 15,-5 3 0-15,-3 2 0 0,0 5-1 16,-4-5 1-16,9 0 0 0,7-3 0 16,5-1 0-16,6-4-1 0,0-1-1 15,6 1-1-15,3-2-15 0,-1-1-4 16,8 1-9-16,1-3-11 0,8 0-23 15,4-1-9-15,2-1-15 0,0-1-57 16,0 0-10-16</inkml:trace>
  <inkml:trace contextRef="#ctx0" brushRef="#br0" timeOffset="5911.55">10261 7465 358 0,'0'0'38'0,"0"0"5"16,0 0 21-16,-12-55-5 0,8 45-15 15,0 1-7-15,-1 0-2 0,-1 3 1 16,2 1-5-16,-4 1-4 0,0 1-4 16,1 3-4-16,-7 0-6 0,-1 4-9 15,-3 9-3-15,-1 5-1 0,-8 4 0 16,5 5 0-16,-1 2 0 0,2 2 0 16,7 0-1-16,-5 1 1 0,7 2 0 15,-3 2 0-15,3 2 0 0,-3 0 0 16,7-2 0-16,2-1-1 0,4 0 1 0,2 2 0 15,6 2-1-15,4 2 1 0,5 1 0 16,8 0-1-16,-1-5 0 0,11-3 1 16,5 0 0-16,3-2 2 15,0-4-1-15,9-3-1 0,-1-4 1 0,3-6 0 16,2-3 0-16,2-9 0 0,-5-3 0 16,1 0 0-16,0-9 0 15,-5-4 0-15,5-8-1 0,-5-4-3 0,3-5 3 16,-4-5 1-16,-3-2-1 0,-2-7 1 15,1-4 2-15,-5-2 3 0,-12-3 1 16,-1 1-2-16,-5 0 0 0,-11 4 2 16,-6 1 0-16,-6 0 0 15,-8 2 3-15,-13 3 9 0,-8 1-13 0,-6 3-1 0,-13 4-5 16,2 3 0-16,-5 7 0 0,-5 6 0 16,4 3 0-16,0 6 0 0,-2 4 0 15,2 4 0-15,3 1 0 0,-7 6-2 16,2 1-1-16,0 7-14 0,4 0-3 15,0 4-7-15,7 7 1 0,-1 3-18 16,7 5-18-16,6 2-4 0,8-1-18 16,13-2-16-16,3-4-29 0,7-4-63 15</inkml:trace>
  <inkml:trace contextRef="#ctx0" brushRef="#br0" timeOffset="6272.19">10402 7714 439 0,'0'0'31'16,"0"0"27"-16,0 0 2 0,0 0 5 0,0 0-14 15,0 0-1-15,0 0 2 16,0 0-9-16,0-49-9 0,0 49-11 16,0 0-7-16,0 0-3 0,0 0-3 15,0 2-9-15,0 3-1 0,0 6 0 0,0 3 0 16,0 3 2-16,0 7-2 0,0 1 1 16,-2 0-1-16,-2 2 0 15,1 0 1-15,3-2-1 0,0-3 0 0,0-1 0 16,0-1-1-16,0-3 1 0,0 3-25 15,3-6 13-15,3 0-23 0,-4-2-10 16,6-4-17-16,0-1-19 0,1-3-7 16,-3-2-60-16,-2-1-115 15</inkml:trace>
  <inkml:trace contextRef="#ctx0" brushRef="#br0" timeOffset="6775.92">10774 7634 382 0,'0'0'65'16,"0"0"-15"-16,0 0-2 0,0 0 15 0,0 0-10 15,0 0-11-15,0 0 6 16,0 0-7-16,0 0-12 0,-33-35-11 15,29 35-8-15,-1 1-3 0,-1 2-4 16,-2 4-3-16,0 4 0 0,-3 0-1 0,3 4 1 16,-6 4 0-16,3-1 0 0,3 5-2 15,0-3 2-15,0 0 0 0,3 2 0 16,3-3-1-16,0 3 0 0,2-6 1 16,2 3 0-16,2-2 0 0,1 0-1 15,3 1 0-15,-2-2 0 0,2-4 0 16,-1 1 0-16,3-5-1 0,4-2 2 15,-1-3-1-15,3-3 1 16,3-1 0-16,2-7 1 0,3 0 1 0,-7-2 1 0,4-3 6 16,-5 3 4-16,1-3 5 15,-5-3 2-15,-4 2 4 0,1-3-7 16,-7-1-1-16,-2-3-3 0,0 0-2 0,-15-4-7 16,3 0 0-16,-7 0-2 15,-1 2 1-15,-7 5-3 0,0 5 0 0,2 6-1 16,4 5-1-16,-6 2-1 0,11 2-1 0,-1 5-14 15,-1 3-17-15,3 2-9 16,1 7-19-16,1 0-61 0,1 3-50 0,-5-3-241 16</inkml:trace>
  <inkml:trace contextRef="#ctx0" brushRef="#br0" timeOffset="47428.98">13120 5445 6 0,'0'0'130'0,"-56"1"-104"0,31 1 24 0,1 0 24 15,3 2-7-15,4 1-9 0,-1-2-11 16,5 1-5-16,3 1-10 0,-2-2-2 16,3 1-7-16,5-1-5 0,2 0-3 15,0-1-4-15,-2 0-2 0,4 2-4 16,0 0-2-16,0 2-2 0,6 1 1 15,0-1 0-15,9 1 3 0,8-2 8 16,10-1 15-16,12-3 4 0,13-2-6 16,14-3-6-16,13-2-3 0,10-1-5 0,13-1-3 15,14 0-4-15,6-2-4 16,10 1 0-16,3-1 1 0,12 0 4 0,2 1 1 16,6-2 1-1,2-3-8-15,3 0 0 0,-3 1 0 0,-4 1 1 16,-18 4 4-16,-13 4-1 0,-12 1-4 15,-27 3-6-15,-21 0 6 0,-21 6 0 0,-24 0 0 16,-10 4-11-16,-18 1-15 0,-17 2-6 16,-9 2 17-16,-11 3-9 0,-11 1-28 15,-7 0-4-15,-9 2-32 0,-5-6-41 0,4-3-67 16</inkml:trace>
  <inkml:trace contextRef="#ctx0" brushRef="#br0" timeOffset="47743.56">13321 5948 366 0,'0'0'25'0,"0"0"-24"16,0 0 37-16,0 0 45 0,0 0-11 15,0 0-30-15,57-25-11 0,-34 20-2 16,4 1-3-16,10 3-8 0,5-2-5 0,5 2-1 15,9-2 1-15,10 1 0 16,4 2-3-16,9-1-1 0,4 1-3 0,12-1-3 16,6 0 1-16,6 1-2 0,13 3 2 15,6 2-3-15,7-1-1 16,1 3-6-16,0-1 6 0,-1 0 1 0,-11 0 2 16,-4-5 0-16,-17 3-3 0,-10-4-2 15,-19-1-2-15,-18 0-16 0,-15-6-25 0,-18-2-15 16,-9 0 1-16,-12-3-25 0,-18-3-35 15,-3-3-95-15</inkml:trace>
  <inkml:trace contextRef="#ctx0" brushRef="#br0" timeOffset="48105.28">15164 5227 412 0,'0'0'48'16,"0"0"-19"-16,-20-53 43 0,18 47-15 0,-2 3-14 16,1 1-8-16,3 2 1 15,0-1-9-15,0 1-15 0,0 2-12 16,11 4 0-16,7 8-3 0,5 3 3 0,8 4 0 16,2 4 1-16,9 4 2 0,1 1 0 15,9 3 0-15,-1 2-1 0,7 2-1 16,0 0 1-16,-10 0-1 15,-7-2 0-15,-8-3 1 16,-14 0-2-16,-11-5 2 0,-8 3-1 0,-8-1-1 0,-11-1 3 16,-4 2-2-1,-8-3 1-15,-6-1 2 0,-4 0-4 16,-3-2 1-16,1 2 0 0,-7-2 0 0,1 1-1 0,-11-2 0 31,0 1-13-31,-8-4-40 0,-5-1-27 0,-14-4-44 0,-10-5-129 0</inkml:trace>
  <inkml:trace contextRef="#ctx0" brushRef="#br0" timeOffset="48847.88">13389 4699 221 0,'0'0'206'0,"0"0"-176"0,0 0 28 15,0 0 5-15,0 0-28 0,0 0-19 16,0 0-8-16,0 0 0 16,39 6-1-16,-33 14 1 0,-4 5-3 0,2 6 0 15,-4 1 3-15,5 4-1 0,-5 3-3 16,0 1 0-16,0-1-3 0,4-1-1 16,0-2 0-16,2-3 0 0,0-4 0 15,2-3 1-15,-3-2-1 16,1-7 1-16,-2-5-1 0,0-2 1 0,-2-4-1 15,-2-3 0-15,0-1 1 0,0-2 0 16,0 0 1-16,0-3 3 0,-4-6 7 16,-4-6 25-16,-1-5-10 0,-5-4-12 15,0-5-5-15,1-2 3 0,-3-8-5 16,5-4-1-16,1-2-4 0,4-3 0 0,6 1-1 16,0 4-1-16,10 3 0 15,2 7-1-15,1 5-2 0,8 6-1 0,-7 5 2 16,5 2 0-16,10 6 0 0,-5 2 0 15,1 6 0-15,4 2-1 0,2 6 0 16,2 6 1-16,-2 4-1 0,2 2 2 16,-4 5-1-16,-4 2 1 0,-11 5 0 15,-5 2 0-15,-7-1 1 0,-4 2-1 16,-13-2 0-16,-5 0 0 0,-9-1 0 0,-6-5 0 16,-5-2 1-16,-1-8-1 0,4-3 3 15,0-2-2-15,-1-4-1 16,9-2 2-16,5-3-2 0,7-2 2 0,7 0-2 15,6 0 2-15,1 0 0 0,3-1-1 16,0-2 1-16,0-1-1 0,7-2 1 16,9 1 0-16,1-2-1 0,10 2 0 15,6 4-1-15,6 1 0 16,13 0 1-16,-3 4-1 0,9 7 0 0,2 5 0 16,-12 0 0-16,3 2 1 0,-11 3-1 15,-7-2 0-15,0 1-16 0,-6-2-26 0,-11-2-31 16,1-1-14-16,-11-5-53 0,-6-4-67 15</inkml:trace>
  <inkml:trace contextRef="#ctx0" brushRef="#br0" timeOffset="49462.49">14207 4734 505 0,'0'0'36'0,"7"-56"10"15,-3 46 21-15,-2 3-5 16,-2 4-24-16,0 3-10 0,0 0 7 0,0 0-14 16,0 2-13-16,0 4-8 0,2 6-1 15,-2 5-2-15,4 5 3 0,-4 7 2 16,6 3-1-16,-4 0 1 0,2 4-1 16,0 4 1-16,1 2-2 0,1 0 0 15,0-1 0-15,2-7 0 0,-2-4 0 16,1-6 0-16,-1-3 0 0,0-7 1 15,0-5-1-15,-4-5 1 0,-2-1-2 0,0-2-2 16,0-1-3-16,0-1 6 0,-4-6 2 16,-4-2 1-16,0-6-2 0,-1-4-1 15,-3-2 1-15,-2-6-1 0,3-4 1 16,-5-7-1-16,5-3 0 0,3-5 1 16,2 0-1-1,6 5 0-15,0 3 1 0,6 6-1 0,0 6 0 0,0 5-3 16,5 3 3-16,1 6 0 0,-6 2 0 15,9 1 0-15,1 2 0 0,5 4-1 16,0 2 1-16,6 1-1 0,4 8 0 16,-5 1 0-16,1 4 1 0,-4 3-1 0,2 1 0 15,-6 0 1 1,-7 2 1-16,-10-1-1 0,-2 3 0 0,-2 1 0 0,-15 2 1 16,-3-2 0-16,-7 0 0 0,-6-1 1 15,0-4-1-15,0-2 1 16,2-3-1-16,6-1 0 0,8-2 0 15,-1-3 0-15,9 1-1 0,3-2-1 0,4 2 1 16,0-2-1-16,2 1 0 16,0-1 0-16,2 1 1 0,6 1 6 0,3 1-2 15,11 0 3-15,5 1 1 0,11 1 3 16,-1 1-4-16,14 1-4 0,-1 1-3 0,10 4 1 16,-6 2-1-16,-1 4 0 15,3 4-40-15,-10-1-70 0,-3-8-134 0</inkml:trace>
  <inkml:trace contextRef="#ctx0" brushRef="#br0" timeOffset="51571.66">20357 3550 242 0,'0'0'50'0,"0"0"-6"0,0 0 8 15,0 0 0-15,0 0 0 0,-4-50-9 16,4 45-7-16,-2-3-7 0,-2 0-5 15,-3 0-8-15,-1-1 2 0,0-2-5 16,0-2-3-16,-7-1-1 0,1 3-1 0,-5-1 0 16,-2 2-3-16,-3 3-4 0,-1 1 0 15,-2 4-1-15,4 2-1 16,-2 0 1-16,7 2-1 0,1 5 1 16,1 3-1-16,1 2 0 0,-1 4-3 15,3 5 3-15,3 2 0 0,4 3 0 0,2 1-1 16,0-1-1-16,4 1 2 15,0-1 1-15,4-2 0 0,4-2-1 0,0-3 1 16,3 1 0-16,1-3 0 0,2-2 0 16,3-3 1-16,2-5-1 15,3-3 1-15,3-4 1 0,-2-4 2 16,0-8 7-16,1-4 6 0,-5 0-1 0,0-5-4 0,-11 1-4 16,2-3 7-1,-6-1 4-15,-2 1-7 0,0-6-5 0,-2 2-2 16,0 3-1-16,-2 1-1 0,0 2 2 0,0 4-1 15,0 6 4-15,2 4-6 0,0 3 1 16,0 3 1-16,0 1 0 16,0 0-4-16,0 13-4 15,2 4-3-15,-2 10 4 0,2 5 3 0,2 3 0 0,5-1 0 16,-5-2 0-16,4-2 0 0,2 3 0 0,-1-1 1 16,-3-1-1-16,2 0 0 0,-2-3 0 15,1-2 1-15,-3-6-1 0,-4-4 0 16,0-3 1-16,2-3-1 15,-6 0 1-15,-3-3-1 0,-1 1 2 16,-4 2 2-16,-9-3-2 0,0 2 2 0,-3-5-2 16,-7-3-1-16,2-1-1 0,-6 2 0 15,-1-6-9-15,-1-3-23 0,0-4-26 16,2-2-12-16,2-2-16 0,2-2-53 16,6-2-63-16</inkml:trace>
  <inkml:trace contextRef="#ctx0" brushRef="#br0" timeOffset="51990.67">19985 3388 448 0,'0'0'35'16,"4"-60"17"-16,-2 45 19 16,-2 5-6-16,0 6-6 0,-2 0-21 15,0 1-2-15,0 3-10 0,-2 0-12 0,-2 0-5 16,-5 5-6-16,-1 8-3 0,-11 8-3 15,0 7 2-15,1 5 1 0,-1 1 0 0,4 1-1 16,5 3 1-16,-1 3 0 16,-1 2 0-16,8 1 0 0,5 0 1 15,3 0-1-15,3 1-1 0,7-1 0 16,6 1 0-16,5 1 2 0,2-2-1 0,6-6 0 16,0-5 0-1,6-4 0-15,2-4-2 0,-2-4 2 0,9-5 0 0,-1-5 0 16,5-7 0-16,1-4 1 0,1-4 0 15,-1-12 3-15,-1-3 1 0,-1-5 4 16,-3-1 3-16,-7-4 2 0,-2-7 1 16,-6-3-3-1,-4-4 0-15,-6-6-2 0,-3-4-2 0,-6-5-6 0,-10-1 0 0,-4-4 3 16,-14 3-4 0,-11 8-1-16,-13 6 3 0,-11 14-3 0,-16 8-2 15,-9 12-14-15,-7 12-18 0,0 4-26 0,5 11-28 16,14 6-10-16,14 5 6 0,4 5-58 15,15-3-126-15</inkml:trace>
  <inkml:trace contextRef="#ctx0" brushRef="#br0" timeOffset="52455.74">19834 4238 358 0,'0'0'42'0,"0"-53"11"0,2 36 16 0,-2 6-1 16,0 1-14-16,-2 1-9 0,-2 3 10 15,2-2-7-15,2 4-10 0,-2 1-6 16,0 2-6-16,2 1-6 16,0-3-4-16,0 3-9 0,0 0-5 0,0 4-2 15,0 9-4-15,0 3 1 0,-7 7 3 16,-3 7 0-16,-2 3 0 0,-7 3 1 16,-4 6-1-16,-10 4 1 0,-10 7-1 15,-7 1 2-15,-6 2 0 0,-3-1 1 16,5-3 0-16,-4 0-3 0,8-3-3 15,1-4 3-15,7-3 0 0,-5-1 0 0,3-4 0 16,5-2 0-16,4-4-1 0,4-7-1 16,4-3 2-16,13-4 0 0,3-7 0 15,9-4-7-15,2-3-19 0,0-3 7 16,0 0-5-16,2-6-5 0,7-6 8 16,1-5 9-16,4-5-13 0,5-3-18 15,-5-2-46-15,-1 3-44 0,-7 4-57 16</inkml:trace>
  <inkml:trace contextRef="#ctx0" brushRef="#br0" timeOffset="52802.5">19001 4715 532 0,'0'0'48'0,"0"0"-10"15,12-51 11-15,-3 44 18 0,-7 5-24 16,2 0-16-16,0 1-5 0,2 1-1 15,0 0-7-15,3 3-7 0,-1 4-3 16,-2 2 0-16,2 7-2 0,-3 3 1 16,-5 5-1-16,2 3 0 0,-2 0 0 0,0 3 0 15,-2 2 0-15,-5 2 0 16,3 3-2-16,2-2 0 0,2-2 0 16,2-6 0-16,4-2-1 0,7-3 1 0,-1-4 0 15,7 0 0-15,1-6 0 0,7-3 0 16,8-5 0-16,5-5 0 0,5-11 0 15,3-4 2-15,8-6 0 0,-5 1 0 16,-1 0 1-16,-11 1-2 0,-6 8 1 16,-10 3-1-16,-13 6-1 0,-6 2-6 15,-4 1-29-15,-2 5-22 16,-4 4-48-16,-8 6-6 0,-3-1-137 0</inkml:trace>
  <inkml:trace contextRef="#ctx0" brushRef="#br0" timeOffset="53418.57">18755 5377 460 0,'0'0'35'16,"0"0"17"-16,0 0 2 0,-21-57 6 16,17 48 5-16,-2 3-15 0,-4 0-13 15,1 3-11-15,-3 3-11 0,-5 2-9 16,-3 10-5-16,-5 2-1 0,-4 10 0 15,-2 5 0-15,-2 6-2 0,0 6-1 16,-2 9 3-16,-5 6 0 0,-3 5 0 0,4 3 0 16,-1-2 2-16,9-1-2 15,7-2 0-15,9-4 0 0,7-2-2 0,0-6 1 16,8-2 0-16,12-6 0 16,5 0 0-16,9-5 1 0,8-2 0 15,5-2 0-15,10-5 1 0,3-5-1 0,8-7 1 16,0-5 0-16,4-8 2 0,2 0-2 15,5-10 1-15,1-7-2 0,4-8-2 16,1-7 2-16,-5-8 2 0,3-2 2 16,-7-2-2-1,-4-2 1-15,-10 0 0 0,-5-4-1 0,-5-2 3 16,-13-3 6-16,-7 2 2 0,-9-4 0 16,-13 1-2-16,-4-2-2 0,-15-2-2 0,-5-3-4 0,-11 4 1 15,-11 4-1-15,-3 9-3 0,-7 7-1 16,-8 10 1-1,4 11 0-15,-8 10 0 0,2 8-1 0,0 4-3 0,2 7-3 16,10 5-5-16,4 5-5 16,7 4-8-16,6 5-3 15,0 7-20-15,4 5-27 0,4 4-19 0,-2 2-34 0,6-10-93 16</inkml:trace>
  <inkml:trace contextRef="#ctx0" brushRef="#br0" timeOffset="53923.44">18850 5659 523 0,'0'0'45'0,"4"-65"-9"15,-4 50 18 1,-6 5 2-16,-6 5-10 0,-3 1-12 0,-3 1-19 0,-3 3-8 16,-2 3-2-16,0 6-4 0,3 1 0 0,7 4-1 15,5 2 0-15,-4-1-1 0,8 3 0 31,-1 0 0-31,3-3 1 0,4 2-1 0,3-3-2 0,1-2 2 0,8 0-2 32,3 1 2-32,3-3 1 0,9 1 0 15,2-3 0-15,7 3 1 0,3-1 2 16,4 3 1-16,1 2-3 0,-7-2 4 16,-6 3-1-16,-8-2 0 0,-13 1 2 15,-7 1-2-15,-3 2-1 0,-2 1-1 0,-7 1 0 16,-5 1 2-16,-9 0 0 0,-1-4-4 15,-1 0-8-15,-4-6-1 0,0-2 1 16,4-1 2-16,1-3 1 0,1-5 3 16,6 0 2-16,1-5 0 0,4-3 1 15,6-5 0-15,-5-4 2 0,1-5 0 16,4-10 3-16,2-3 3 0,2-9 2 16,0-4 1-16,10-2-2 0,3-2 1 0,1 4 1 15,5 6-1-15,-5 10-3 16,-2 8-4-16,-5 5 4 0,-3 3 1 15,-4 4-5-15,0-1 4 0,0 7-5 16,-4 2 0-16,-3 2-3 0,-5 2 0 0,-2 0-3 16,-5 0-17-16,-2 7-12 0,-10 4-24 15,-4 2-34-15,-2 2-41 0,10-4-98 16</inkml:trace>
  <inkml:trace contextRef="#ctx0" brushRef="#br0" timeOffset="54553.5">20458 4218 333 0,'0'0'47'0,"0"0"19"16,0 0 2-16,0 0-9 0,0 0-11 0,0 0-4 15,4-25 5-15,-2 23-4 0,1-1-11 16,1 3-16-16,2 0-8 15,2 4-5-15,7 5-2 0,5 4 2 0,3 4 2 16,6 3 2-16,4 3 0 0,0 2-2 16,6 1-3-16,3 4 0 0,-1 3-1 15,3 1 0-15,1 4 0 0,-2 2-2 16,3 2 4-16,-5 2-3 0,-2 1-1 16,-1-2 0-16,-1-2 0 0,-2-1 0 15,-2-4 0-15,-2 0 0 0,-4-3 0 16,2 1 0-16,-8-5-1 0,-3-1-1 15,-3-6 1-15,-5-6 0 0,-8-6-1 16,0-4 1-16,0-3 0 0,-2-3-4 0,0 0-9 16,-4 0 0-16,-4-6 2 0,-5-1-13 15,-1-5-34-15,-5-1-10 0,5-2-24 16,4-1-34-16,1 0-27 16,3 1-59-16</inkml:trace>
  <inkml:trace contextRef="#ctx0" brushRef="#br0" timeOffset="54978.18">20996 4860 545 0,'0'0'59'16,"0"0"-25"-16,0 0 36 0,0 0-5 15,0 0-22-15,0 0-21 0,0 0 0 16,0 0-8-16,0 0-10 0,22-3-3 15,-7 16-1-15,-1 3 3 0,3 2 1 16,2 4-1-16,3 1 0 0,1 2 1 16,2-1-2-16,4 1-1 15,0-2 1-15,-2 0-1 0,4-2 1 0,-7-2-1 16,1-4 0-16,0-3 1 0,-11-3-1 0,3-3-1 16,-7-4 0-1,3 1 1-15,-3-2 0 0,-4-1 4 0,3-3 4 0,3-2 4 16,0-7 2-16,3-3 0 0,1-7-2 15,1-1-2-15,-1-6-2 0,-3-4-1 16,-3 1-2-16,1-2 2 0,-7 5-8 16,-2 8 0-16,0 6 0 15,-2 5 0-15,0 6 0 0,0 2 0 0,-2 2 0 0,0 0 0 16,0 0 0-16,-5 4-4 16,1 7-21-16,-6 4-15 0,1 4-1 0,1 3-14 15,-8 6-33-15,3 4-15 16,-6-1-52-16,1-2-152 0</inkml:trace>
  <inkml:trace contextRef="#ctx0" brushRef="#br0" timeOffset="55548.25">21331 5248 559 0,'0'0'19'0,"0"0"22"0,0 0-3 16,0 0 18-16,-33-51 1 0,20 47-23 15,5 2-8-15,-9 2-8 0,3 0-7 16,-1 3-6-16,-1 5-4 0,3 4-1 16,-7 5 0-16,-1 3-1 15,3 4 1-15,-5 5 0 0,4 2-1 0,-4 7 0 16,-1 3 2-16,-3 6-1 0,-2 5 0 15,2 4 1-15,0 1-1 0,2-7 1 16,9-3-1-16,10-7 0 0,6 0 0 0,0-1 0 31,8 0 0-31,4 3-3 0,9 1 2 16,4-1 1-16,6-3-1 0,2-5 1 16,8-2 0-16,5-6 0 0,1-4 1 0,5-4 0 0,-1-4 0 0,7-4 2 15,2-4 0 1,4-6 1-16,5-3 0 0,1-8-4 15,-2-3 6-15,-2-4 0 0,-6-4 0 0,-4-3 1 0,-6-1 0 16,-9-3 3-16,-4-2 1 16,-10-4 2-16,-2-1-1 0,-2-5 2 15,-7-2-2-15,-3-1-1 0,-7-2-2 16,-6 1-1-16,-2 0-1 0,-13-2 0 0,-5-1-7 16,-12-4 0-16,-7-2 0 0,-12-1 0 15,3 3 0 1,-10 5 0-16,2 5-3 0,3 5 3 15,-3 5 0-15,2 6-5 0,-6 5-4 16,0 9-5-16,-4 7-3 0,-4 5-5 16,0 10-2-16,4 8 3 0,-1 8-4 15,8 7-13-15,3 7-11 0,6 9-33 16,5 2-28-16,4 1-87 0,10-11-198 0</inkml:trace>
  <inkml:trace contextRef="#ctx0" brushRef="#br0" timeOffset="55848.56">21227 5621 429 0,'0'0'26'15,"0"0"45"-15,13-51-5 0,-11 41 5 0,0 7-8 16,0 0-10-16,-2 3-1 0,0 0-8 15,0 0-13-15,0 0-7 0,0 0-7 16,0 0-7-16,2 3-6 0,-2 3-3 16,2 6 0-16,0 4 2 0,-2 3-1 15,0 7 1-15,0 1-1 0,-2 5 0 16,0 5-2-16,0 2 1 0,-2 0-1 16,4-3-2-16,0-3-18 0,4-2-16 15,2-9-3-15,4-1-10 0,1-7-22 16,-3-3 14-16,0-6-37 0,5-5-54 0,-5-4 0 15,-2-7-128-15</inkml:trace>
  <inkml:trace contextRef="#ctx0" brushRef="#br0" timeOffset="56225.24">21535 5610 462 0,'0'0'43'0,"0"0"28"15,0 0 1-15,0 0 2 0,0 0-6 16,0 0-20-16,0 0-9 0,0 0-17 0,0 0-10 15,-27-35-5-15,15 37-5 0,0 6-1 16,1 4 0-16,-3 4-1 0,1 5 0 16,3 2 0-16,0 4-1 0,1 3 1 15,5-1 0-15,4 0 0 0,-2-1 0 16,2-6 0-16,6 0-3 0,7-6 3 16,3 0-2-16,5-5 1 15,-2-2 0-15,5-2 1 0,3-6 0 0,-2-1 0 16,2-9 3-16,-4-5 8 0,4-3 10 15,-9-1 2-15,-1-3-2 0,-7 0-5 16,0-4-2-16,-3-1-14 0,-5-3 0 0,-2-3 0 16,-11 0 0-16,-3-1 0 0,-7 3 0 15,-8 5 0-15,-4 7 0 0,-4 7 0 16,-4 7 0-16,1 4 0 16,7 11-32-16,6 7-20 0,11 7 0 0,-3 5-32 15,5 3-74-15,-3-4-171 0</inkml:trace>
  <inkml:trace contextRef="#ctx0" brushRef="#br0" timeOffset="132012.06">18280 6389 86 0,'0'0'13'0,"0"0"10"16,0 0 4-16,0 0-1 0,0 0-6 0,0 0-9 0,0 0-2 15,0 0 7-15,0 0 10 0,0-15 5 16,0 15 2-16,0-1 12 0,0 0 6 15,0 1 1-15,-3 0-2 0,1-2-28 16,2-1 50-16,0 0-33 0,0 0-5 16,-2 0 6-16,2-1-7 0,0 1-5 15,0-1-3-15,0 2-5 0,0 1-3 16,0 0-5-16,0 1-1 0,-2 0-2 0,2 0-1 16,0 0-1-16,-2 3-3 0,2 4-4 15,-6 6 0-15,-6 4-2 0,-3 8 2 16,-6 6 2-1,1 2-1-15,-5 4 2 0,-6 4-2 0,-4 4 2 16,-7 3-3-16,-1 2 3 16,-2-1-1-16,1 1-2 0,-1-3-2 0,5-2 2 0,5-4 1 15,2-2 1-15,-2-2-2 0,4-3 0 16,-2-4 0-16,8-5-1 16,5-4-1-16,1-4 1 0,4-5-2 15,3-1-20-15,2-3-2 0,-1-2-2 0,3-3-9 0,2 0-15 16,0-3-9-1,2-3-11-15,-1-3-10 0,-1-6-5 0,2-2-2 0,0-4-43 16,2 0-59-16</inkml:trace>
  <inkml:trace contextRef="#ctx0" brushRef="#br0" timeOffset="132297.81">17475 6896 284 0,'0'0'74'0,"0"0"-5"16,0 0 9-16,-26-59-12 0,23 53-8 31,1 2-9-31,2 1 1 0,0 3-11 15,0 0-7-15,0 0-12 0,0 1-10 0,0 5-7 16,2 3-3-16,-2 5 0 0,3 6 1 16,-1 2 2-16,0 1 2 0,-2 3-1 15,0 2 1-15,0 3-1 0,-7 3 0 16,1-1-3-16,-2 3 0 0,-2-1 1 16,1 0-1-16,-3-6 0 0,4-3-1 15,6-3 0-15,2-6 0 0,0-1 0 16,10-1-2-16,0-2 2 0,3-3 0 15,9-4 0-15,3-4 0 0,8-2 1 16,9-9 0-16,1-6 2 0,13-5 1 16,-4-3-1-16,-3 2 0 0,-7 2-1 15,-5 5-2-15,-8 5 0 0,-13 7-19 0,-7 2-20 16,-3 3-43-16,-6 5-34 0,-6 3-78 16,-1-4-201-16</inkml:trace>
  <inkml:trace contextRef="#ctx0" brushRef="#br0" timeOffset="132849.37">17130 7556 536 0,'0'0'42'0,"-14"-56"2"16,12 44 15-16,-2 3 1 16,-3 4-8-16,1 1-15 0,0 1-3 0,-2 0-10 15,-5 3-7-15,-5 3-8 16,-7 4-5-16,-6 9-3 0,-2 4-1 0,-2 5 1 16,2 4 0-16,2 2 0 0,6 2-1 15,-2 5 0-15,0 0-2 0,2 3 2 16,5 0-2-16,-1 5-3 0,-2 0 4 15,9 1 1-15,-1 0 0 0,5-3 0 16,6-1 0-16,4-1 0 16,0-2 0-16,10-3-2 0,9-1 2 0,1-5-1 15,9-2 1-15,8-7 1 0,9 0-1 16,2-5 1-16,9-3-1 0,7-6 0 16,5-8-2-16,1-4-2 0,-2-9 3 15,-2-7 1-15,-2-7 0 0,-2-4 1 16,-4-5 1-16,-8-1 2 0,0-4 1 15,-13 0 0-15,-8-5-1 0,-9 0 1 0,-5-1-1 16,-9-4-1-16,-6-4 0 0,-10-1 1 16,-13-4-2-16,-6-1 0 0,-10 4-2 15,-7 6 0-15,-10 9 0 0,-8 8-2 16,-4 11-7-16,-8 6-4 16,-1 10-3-16,3 7-4 0,8 6-8 0,6 6-7 15,12 8-16-15,9 3-9 16,10 5-13-16,4 1-49 0,4 1-83 0</inkml:trace>
  <inkml:trace contextRef="#ctx0" brushRef="#br0" timeOffset="133400.34">17116 7864 509 0,'0'0'38'0,"29"-60"10"0,-21 46 11 15,-4 7-4-15,-2 5-2 16,0 2-17-16,-2 0-3 0,0 0-8 16,0 0-8-16,-2 1-8 0,2 0-3 15,-2 2-2-15,0 2-1 0,-4 5-1 0,-5 3 1 16,-5 2 0-16,-5 2-1 16,-6 1-2-16,-6 1 2 0,-2-2-2 0,-2-2-5 15,0-5-2-15,4 1-1 0,6-4 0 16,6-3 1-1,3-4 6-15,9 0 0 0,1-5 2 0,0-2-2 0,-3-4-1 16,7-5 0-16,0-4 2 0,4-4 3 16,2-4 5-16,4 2 2 0,11 2 1 15,-3 6-8-15,11 2 0 0,6 2 1 0,2 2-2 16,7 2-2 0,1 5 1-16,4 4 0 0,-3-2 0 0,-7 3 2 15,-6 8 5-15,-8 4-5 0,-11 7-1 0,-6 5-1 16,-4 10 0-16,-2 5 0 0,-17 1 1 15,3-2-2-15,-7-7-4 0,0-3-2 16,-4-5 1-16,3-5 4 0,-1-4 1 16,17-2 1-16,3-5-1 0,3-2 0 15,2-2 0 1,0 0 2-16,0 1 1 0,2 0 2 0,5-1 0 0,1-1 0 16,4 2 3-16,1-1 5 0,7-3-1 15,1 0-5-15,10-2 5 0,0-3-4 16,4-3-2-16,-2 0 0 0,7 0-3 15,3 0-2-15,-6 1 0 0,0 0-1 0,-8-1-15 16,-4 4-41 0,-6 0-41-16,-15-2-107 0,-4-1-373 0</inkml:trace>
  <inkml:trace contextRef="#ctx0" brushRef="#br0" timeOffset="143749.51">12184 18532 216 0,'0'0'25'0,"0"0"21"0,0 0-5 0,0 0 15 0,0 0-2 0,-11 2-6 31,11-2-6-31,-2 0-6 0,0 0-5 16,-2 0-9-16,2 0-3 0,0 0-3 16,2 0-2-16,-2 0-2 0,2 0 3 15,0 0 0-15,0 0 0 0,-2 0-3 0,2 2-4 16,-2 2-2-16,2 3-3 0,0 4-1 16,-4 4-1-16,4 3 1 0,-5 0 1 15,-1 2-1-15,4 3 0 0,-4 5-1 16,0 7-1-16,0 5-1 0,1-1 1 15,-5-1-1-15,4-1-3 0,0-5-86 16,2-9-51-16,-3-19-155 0</inkml:trace>
  <inkml:trace contextRef="#ctx0" brushRef="#br0" timeOffset="148087.91">16564 8441 112 0,'0'0'27'0,"0"0"-1"0,0 0 2 15,0 0-1-15,0 0-5 0,0 0-4 16,0 0 0-16,0 0 4 0,52-18-3 15,-48 16-1-15,0 1 8 0,-2-2 7 16,2 0 0-16,0 0-9 0,2-1 5 16,-2 1 1-16,1 0-6 0,-1 1-1 15,-2 0-1-15,2-2-1 0,-2 0-2 0,4 1-2 16,0 0-1-16,1 1 1 0,-1-1 0 16,-6 0 0-16,2 3-2 0,-2-1 1 15,0 1-3-15,0 0-1 16,0 0 0-16,0 0 4 0,0 0-1 0,0 2-4 15,0 4-1-15,-2 3-3 0,-4 6 5 16,-7 2 4-16,1 6-3 0,-7 5 0 16,-1 4-3-16,-7 7 0 0,0 1-5 15,-6 5 0-15,0 4-2 0,-3 3 0 16,-3 1 0-16,0-1-1 0,-7 1 2 0,1 1-2 16,-3-1 1-16,-1-2-1 0,-1-2 0 15,-1-2 1-15,3-4-2 16,0-3 1-16,9-5 0 0,-4-3-1 0,3-3 1 15,5-4-2-15,2-4-1 0,6-2 0 16,7-5 0-16,1-2 1 0,9-4 0 16,4-5-1-16,4-3 1 0,2 0 1 15,0 0 1-15,0 0-2 0,0-2-3 16,0-6 2-16,6-3-11 0,0-4-8 16,6-1-9-16,-3 2-25 0,-5 0-42 15,-2 4-35-15,-4 1-89 0</inkml:trace>
  <inkml:trace contextRef="#ctx0" brushRef="#br0" timeOffset="148468.37">15875 9100 386 0,'0'0'43'15,"0"0"31"-15,0 0 6 0,0 0-27 16,0 0-14-16,0 0 2 0,0 0 2 0,0 0-9 15,-10-48-7-15,10 48-14 16,-2 3-9-16,2 6-3 16,-2 3 0-16,0 4 0 0,-2 3 2 15,-4 4 0-15,-3 3 0 0,1 2-1 0,-3 3 1 16,-5 1-2-16,3 0 0 0,-3 0 1 0,3 0-2 16,-1-3 0-16,8-3 0 0,-5-4 1 15,5-2-1-15,4-6-1 0,2-3 1 16,2-1-2-1,0-3 2-15,4 0 0 0,4 1-1 16,7-2 0-16,-1-1 1 0,13-4 1 0,8-1 0 0,13-4 1 0,-1-7 2 16,11-2 0-1,-4-3 0-15,-3 3-1 16,-7 4-3-16,-9 4-5 0,-8 4 5 16,-4 1-1-16,-13 2-1 0,0 4-24 15,-6 1-36-15,-4 3-39 0,-6 0-43 16,-6-1-148-16</inkml:trace>
  <inkml:trace contextRef="#ctx0" brushRef="#br0" timeOffset="149148.25">15324 9715 100 0,'0'0'51'0,"0"0"32"0,0 0 2 16,0 0-12-16,0 0-6 0,0 0-8 15,-54-51-4-15,50 44-6 0,0 0-8 16,-3 2 0-16,-1 2 1 0,0 0-10 16,2 0-6-16,-5 3-9 0,-5 0-5 15,3 3-2-15,-9 8-4 0,3 1-3 16,-6 6-2-16,-2 4-1 0,-2 4 1 16,3 4-1-16,-3 2 1 0,2 3-1 15,0 3 0-15,-2 3-1 0,0 4-2 0,6-4 3 16,9 1-1-16,-3-3 1 0,11-5 0 15,4 0 0-15,2-2 0 0,2-2 0 16,8 0 0-16,5 0 0 0,3 2 1 16,1-1-1-16,10 0 0 0,0 3 0 15,2-2 0-15,6-2-1 0,0 0 1 16,9-6-1-16,3-3 1 0,5-7-2 16,0-4 1-16,6-7 0 0,0-3 1 15,-2 0 0-15,-3-11 1 0,3-3 1 16,-4-7-1-16,-6-7 1 0,3-4 2 0,-7-4 4 15,-7-5 2-15,-2 1 0 0,-6-3 1 16,-6-1 1-16,-11-3 2 16,-6-2 1-16,-4 1-8 0,-2-2-1 0,-10 1-3 15,-11 0-1-15,1-1-1 16,-11 0 2-16,-6 2-1 0,-5 2-2 16,-1 8 0-16,-1 5 0 0,-7 8 0 15,1 6 0-15,-8 8-1 0,-2 7 0 16,0 4 1-16,0 6-2 0,-2 7 1 0,4 5-1 15,1 5-8-15,11 4-1 0,5 5-2 16,-1 3-9-16,7 5-20 0,2 5-16 0,4 1-39 16,2 0-15-16,3-2-45 0,-1-7-110 15</inkml:trace>
  <inkml:trace contextRef="#ctx0" brushRef="#br0" timeOffset="149588.7">15231 10011 288 0,'0'0'87'0,"0"0"-25"15,0 0 19-15,2-61 4 0,-2 49-20 0,0 3-7 0,-2-1-4 16,2 3-3-16,-5 2-12 0,5 2-8 15,0 3-7-15,-2-3 1 0,2 3-5 16,0 0-5-16,0 0-2 16,0 0-5-16,0 0-2 0,0 0-3 0,0 2-3 15,0-2 0-15,0 4 0 16,0 2-1-16,0 6 0 0,4 3 1 0,-1 3 0 16,1 3 1-16,2 4-1 0,-2 0 1 15,4 2 0-15,-2 0 0 0,-1-2 0 16,-1 0-1-16,4-1 1 0,0 1 0 15,1-1-1-15,-3-4 3 0,-2-3-3 16,2-3 0-16,-4-2 0 0,4-2 0 16,-6 0 0-1,2-4 0-15,-2-4 0 0,0 1 0 0,0-1-14 16,0 0-7-16,0 1-12 0,-2-3-6 0,-2 1-17 16,-4-1-31-16,2-1-36 0,-3-7-75 0,-5-3-234 15</inkml:trace>
  <inkml:trace contextRef="#ctx0" brushRef="#br0" timeOffset="160354.03">23826 4930 351 0,'0'0'45'0,"0"0"-1"16,-62 1 11-16,53 0 8 15,5 0-10-15,-2 0-14 0,6 0-11 0,0 0-15 16,6 4-13-16,2-1 0 0,7 3 0 15,6-1 7 1,10 0 7-16,4-3 11 0,12-3 6 0,3 0-2 0,12 0-10 16,0-4-4-16,8 0-5 0,3-2-1 15,7 3-9-15,1 1 0 0,-3 2 0 16,3 3 0-16,-11 7 0 0,-10 3 3 16,-14 3-3-16,-9 3-11 0,-10 1-30 15,-17 3-30-15,-10 2-32 0,-10-2-8 16,-15-3-49-16,-4-2-176 0</inkml:trace>
  <inkml:trace contextRef="#ctx0" brushRef="#br0" timeOffset="160574.53">23931 5392 440 0,'0'0'47'0,"0"0"-19"31,0 0-6-31,0 0 0 0,0 0-2 0,0 0-5 0,0 0 10 0,0 0 9 16,66 51 7-16,-24-45-7 0,9-2-2 15,11-3-6-15,4 1-9 0,9-2-7 16,12-6-1-16,-1 0-1 0,7-4-2 16,7 0-2-16,5-3-2 0,1 1 1 0,3 1 0 15,-6-2 1-15,1 3-4 16,-1-2-33-16,-4-1-51 0,-4-3 3 0,-6-2-3 16,-16-3-63-16,-9 0-93 0</inkml:trace>
  <inkml:trace contextRef="#ctx0" brushRef="#br0" timeOffset="160999.07">25049 4728 438 0,'0'0'84'0,"0"0"-25"0,7-51-1 15,-5 42 13-15,2 4-8 0,-2 1-27 16,0 1-15-16,6 2-6 0,-2 1-8 16,5 1-6-1,11 7-1-15,3 5 0 0,10 3 1 0,3 6-1 16,3 5 1-16,4 4 0 0,5 6 1 0,-4 2-2 15,5 4 0-15,-5 1 0 0,3-3 0 16,-5-2 1-16,-3-6 0 0,-10-4 0 16,-6-4 0-1,-11-3 0-15,-5-2 0 0,-9 0 0 0,-13 1 0 0,-3 0 2 0,-15 3 2 16,-17-2 1-16,-8 3-3 16,-14 0 0-1,-17 0-2-15,-8-2 1 0,-2-1 0 16,0-2-2-16,4-1-6 0,10-3-18 15,7-2-16-15,3-3-32 0,13-1-34 0,2-3-87 16,9-4-210-16</inkml:trace>
  <inkml:trace contextRef="#ctx0" brushRef="#br0" timeOffset="161471.47">23881 4203 89 0,'0'0'261'0,"0"0"-214"16,0 0 4-16,0 0 16 0,0 0-8 15,0 0-19-15,0 0-9 0,0 0 2 16,-14-40 1-16,14 40-5 0,0 0-8 16,0 0-8-16,0 0-7 0,2 0-6 15,0 11-1-15,2 3-1 0,2 4 2 16,-1 7 2-16,-3 4 1 0,0 6-1 16,-2 3 2-16,0 1 0 0,-2 2-1 15,0 0 0-15,-3 0-1 0,-3-1-1 0,4-2 0 16,-2 2 0-16,2-3 0 0,4-4-1 15,-2-5 0-15,2-7 1 0,2-3-1 16,2-4 0-16,6-1 0 0,5-4 1 16,-5-2 3-16,13-2 3 0,-1-5 2 15,9-3 4-15,0-6 1 0,5-4-2 16,-1 0-6-16,-2-1-4 0,-4-1-2 16,-4 2-3-16,-3-2-16 0,-11 1-25 15,1-4-37-15,-6-4-25 0,-4 1-112 0</inkml:trace>
  <inkml:trace contextRef="#ctx0" brushRef="#br0" timeOffset="161770.7">24270 4198 559 0,'0'0'76'16,"0"0"-16"-16,0 0 27 0,0 0-31 15,0 0-29-15,0 0-9 0,0 0 0 16,0 0-5-16,0 0-6 0,31-45-4 15,-21 52-3-15,-1 3 1 0,-3 8-1 16,0 8 0-16,-4 8 1 0,-2 7 0 16,-10 4 1-16,-1 2 0 15,-7 0-1-15,3-1 1 0,-5-6 0 0,9-4-2 0,-5-4 1 16,8-7 1-16,3-4-2 0,3-6 0 16,2-6-1-16,2 1 0 0,3-4 0 15,7 0 0-15,2 0 0 0,5-4 1 16,6-2 0-16,8-5 1 0,6-4 2 15,7-3-1-15,-3-1 0 0,3 5-2 16,-1-1 1-16,-8 1-1 0,-2 6-15 0,1 1-25 16,-8 1-33-16,-7 0-69 0,-6 0-112 15</inkml:trace>
  <inkml:trace contextRef="#ctx0" brushRef="#br0" timeOffset="163217.34">28812 3299 1 0,'0'0'174'0,"0"0"-138"0,0 0-12 16,57-50 32-16,-38 39-12 0,-5 3-7 16,3-1-3-16,-9 1-7 0,1 1 5 15,1 1 1-15,-4 1 5 0,-6 0-5 16,4 1-8-16,-2-1-1 0,0 1-2 15,-2-3-4-15,0 2 6 0,-2-1 2 16,0-1-3-16,-2 1-2 0,0-2-5 0,-4-2-2 16,-5 1-2-16,5-3-4 15,-9 2-3-15,5-1-3 0,-2 1 0 16,-3 3-2-16,3 0 0 0,-5 2-1 0,7 2 1 16,-5 1-2-16,7 2 2 0,1 5-4 15,-5 7 0-15,4 4 2 0,-1 6-1 31,-3 3 1-31,6-1 1 0,-1 3 1 0,1 0 0 0,4 0-2 0,2-1 2 16,2-4-1-16,0-5-1 0,4-3 0 16,4-5 1-1,3 0 0-15,-3-2 1 0,8-4 0 0,3-1 1 0,4-2 4 16,8-4 3-16,-4-1 4 0,2-2 0 16,-7 0-5-16,1-1-1 15,-6 2 0-15,-3 2 2 0,-4-1-2 0,-3 3 0 0,3 0-2 16,-2 2-2-16,0 0-2 15,-1 2 0-15,5 5 0 0,-6 1 1 0,5 4-1 16,3 5 0-16,-4 4 0 16,1 3 1-16,3 2-1 0,-3 5 1 0,-3 4-1 15,2 0 1-15,-4 2 1 0,-4-1-1 16,-2-5-1-16,0-6 2 0,0-6-2 16,0-4 2-1,-6-5-1-15,-2-1 1 0,2-2-1 0,2-4 2 0,-3 0 0 16,-5 0 1-16,-5-2-1 0,1-1 2 15,-5-3-2 1,-4-4-1-16,7-1-1 0,-5-6 0 0,-2 0 0 0,7 0-1 0,-5-1 0 31,2 1-2-31,9 0-8 0,-5 3-7 16,7 3-5-16,2 2-12 0,-1 2-25 16,-1 0-20-16,6-2 13 0,0 1-77 15,0 0-32-15</inkml:trace>
  <inkml:trace contextRef="#ctx0" brushRef="#br0" timeOffset="163705.29">28729 2963 468 0,'0'0'47'0,"0"0"16"0,0 0-2 16,0 0-12-16,-13-53-15 0,9 50-9 15,-4 2-1-15,-2 1-5 0,-1 0-7 16,-11 0-7-16,-3 7-2 0,-6 4-1 16,2 5-1-16,-8 6 0 0,2 1 2 15,-1 6 0-15,5 3-3 0,0 6 0 16,9 3-1-16,-1 4-1 0,6 5 1 16,3-1 0-16,8 1 1 0,6-1 0 15,0 2-1-15,6 0 1 0,2-1 1 0,11 0-1 16,-5-3 0-16,11 0 1 0,2 1-1 15,4-3 1-15,2-4-1 0,2 0 2 16,4-5-1-16,3-1 1 0,7-6-2 16,-3-4-2-16,8-4 2 0,-11-6 0 15,7-6 0-15,-7-10 1 16,0-2 3-16,5-12 8 0,-3-6 9 0,3-7 0 16,-3-4-6-16,1-4-1 0,1-5-3 15,-5-4 0-15,-1-7 1 0,3-5 3 16,-9-7-3-16,-8-4-2 0,-5-5-1 15,-11-1-1-15,-7 5 2 0,-10 2-2 0,-15 11-5 16,-14 6-1-16,-15 5-2 16,-12 10 0-16,-8 7-9 0,-5 11 4 0,-7 7-13 15,5 6-7-15,5 4 2 0,10 4-5 16,16 5-6-16,9 4-2 0,6 7-6 16,0 7-39-16,0 7-24 0,-4 9-38 15,2-2-65-15</inkml:trace>
  <inkml:trace contextRef="#ctx0" brushRef="#br0" timeOffset="164319.12">28638 4235 219 0,'0'0'40'0,"0"0"0"0,16-55 5 15,-16 41 26-15,7-3-9 0,-5 2 7 16,2 0-8-16,0 3-12 0,2 2-1 0,-4 3 4 15,0 2-8-15,0 2-9 0,-2 3-5 16,0 0-3-16,0 0-9 0,0 0-6 16,0 3-5-16,0 3-5 0,-2 6-1 15,-8 4-1-15,0 9 0 0,-3 8 3 16,-10 7 0-16,-3 7-1 0,-7 5 1 16,-5 4 0-16,-1 2 2 0,-4 0 1 15,-3-2-4-15,3-1-2 0,3-2 1 0,3-3 0 16,4-6 0-16,8-6-1 15,1-6 1-15,7-7 0 0,1-3-1 16,9-9-1-16,1-4 1 0,2-5 0 16,2-1 0-16,-2-3-9 0,4 0-4 0,0-6 1 15,-2-5 0-15,0-7-11 0,0-5-33 16,-3-9 2-16,-1-5-47 16,0-3-42-16,0 5-115 0</inkml:trace>
  <inkml:trace contextRef="#ctx0" brushRef="#br0" timeOffset="164618.09">27966 4528 1 0,'0'0'433'16,"0"0"-377"-16,0 0 13 0,0 0-5 15,0 0-13-15,0 0-20 0,0 0-8 0,0 0 0 16,0 0-4-16,6-11-3 0,3 17 0 16,-1 2 0-16,0 2-2 0,2 4-1 15,5-1-3-15,-5 5-2 0,5 7-1 16,-3 4-3-16,-2 5 0 0,9-2-1 15,-9 2-1-15,9-1-1 0,-5 1 0 16,7-5 0-16,-4-2-1 0,5-4 0 16,7-5 0-16,4-5 0 0,3-1 3 15,3-6 1-15,4-5-1 16,5-1 1-16,-5-10 2 0,1-5 0 16,-1-1 0-16,-6-2-2 0,-6 4-4 15,-12-2 0-15,-3 7-1 0,-7 3 1 0,-7 5-1 0,0 1-12 16,-2 0-16-16,0 4-23 0,-4 6-38 15,-3 2-21-15,-15 6-49 0,1-2-197 16</inkml:trace>
  <inkml:trace contextRef="#ctx0" brushRef="#br0" timeOffset="165436.87">28049 5292 103 0,'0'0'119'16,"0"0"-62"-16,0 0-8 0,-11-51 13 15,9 42 0-15,-2 0-5 0,4-1-4 16,0 1-2 0,-2-1-13-16,0 4-1 0,0 2 6 0,0-1-8 0,-2 2-2 0,-7-1-7 15,5 1-5-15,-4 0-1 0,-7 1-7 16,1 2-4-16,-9 0-5 15,-2 5-1-15,-6 7-2 0,-2 3-1 0,-4 7 1 16,1 4 1-16,1 5-1 16,-4 3 0-16,0 2-1 0,1 3 1 15,3 1 0-15,2 1-1 0,2 3-1 16,2-1-3-16,4 2 4 0,8 0 0 0,1-3 0 16,12-1-1-16,1-1 1 0,1-2 0 15,4-2 0-15,4 1-2 0,5 0 1 16,7 2 1-16,3 1-1 0,10-2 1 0,4 2 0 15,2-4 1-15,4 1-1 0,9-6 1 16,-3-5 0-16,13-8-1 0,4-8 0 16,2-9-2-16,2-2 2 0,1-9 0 15,-3-9 0-15,2-6 2 0,-6-9 0 16,-2-4-1-16,2-1 1 0,-17-3 0 16,0 2-1-16,-14-5 1 15,-4-2 2-15,-2-5 5 0,-15-6 0 0,-4-1-2 16,-8-7-3-1,-8-2-2-15,-15 0-2 0,-10 2-2 16,-13 6 0-16,-2 13 1 0,-12 12-2 0,-6 14 1 0,-9 9-4 0,7 12-3 31,0 7-4-31,2 10-4 0,8 7-9 16,6 5-9-16,12 2-19 16,11 5-19-16,0 2-16 0,2 0-54 0,2-3-74 15</inkml:trace>
  <inkml:trace contextRef="#ctx0" brushRef="#br0" timeOffset="165985.87">27763 5642 321 0,'0'0'108'0,"40"-61"-80"16,-15 39 12-16,-9 5 32 0,1 2-16 0,-5 6-11 15,0 1 2-15,-3 4-3 0,-5 4-11 16,2 0-13-16,0 1-7 0,5 5-2 15,-5 3-3-15,-2 3-3 0,-2 1-2 16,4 1 1-16,-6 1-3 0,0 0 0 16,-6 3 1-16,0-4 0 0,-7 1 0 15,-5 0 1-15,-3-2-1 0,3-1 2 16,-11-1-3-16,0-5 1 0,-2-2-2 16,4-3 0-16,-2-1-2 0,6-1 2 15,0-6 0-15,9-1 2 0,-3-3-1 0,11-2 0 16,-4-4-1-16,4-5 1 15,4 1 1-15,2-2 1 0,6 3 2 0,2 4-1 16,0 1-1-16,13 2-1 0,-2 2-1 16,7 1 1-16,7 5-1 0,5 5 0 15,3 3-1-15,2 5 1 0,-5 3-1 16,-7 4 1-16,-13 4 1 0,1 7-1 16,-17 4-1-16,0 5 1 0,-8 4 1 15,-11-2 0-15,3-2 0 0,-9-5-2 16,2-2-1-16,-1-6-4 0,1-1 4 15,9-6 1-15,3-5 0 0,5-2 0 16,0-3 0-16,4-1-2 0,4 0-1 16,7-1-1-16,3-3 4 0,11 0 0 0,4-8 4 15,4-1 3-15,0-2 0 16,0 0-4-16,0 0-1 0,0 1-1 16,-4 3 0-16,-2 1 0 0,-6 2-1 0,-1 3 0 15,-9 1-1-15,3 2-24 0,-6 4-29 16,-6 1-24-16,-2 2-30 0,-4 0-65 15,-10 3-190-15</inkml:trace>
  <inkml:trace contextRef="#ctx0" brushRef="#br0" timeOffset="167403.29">27453 6118 271 0,'0'0'109'16,"0"0"-33"-16,0 0-8 0,0 0 6 16,0 0-18-16,5-31-12 0,-5 29-2 15,0 2-4-15,0 0-3 0,0 0-8 16,0 0-7-16,0 0-4 0,0 0-6 16,0 2-5-16,-11 4-2 0,1 6-1 15,-5 4 0-15,-9 8 1 0,-3 2 1 16,-6 3 1-16,0 3 0 0,-7 2 0 0,1 2-1 15,-15 3-4-15,3 6 2 0,-13 4 1 16,-9 0-1 0,1 4 0-16,4-4 0 0,1 0 1 0,10-2 0 0,7-6-1 15,9-5-2 1,8-8-2-16,8-5-3 0,8-6 4 0,5-4 0 0,8-1 1 16,0-9-1-16,1 0 1 0,3-2 0 15,0-1 0-15,0 0-1 16,0 0-3-16,0 0-5 0,0-2-3 15,0-5-4-15,3 0-3 0,-3-6 0 16,2 1-17-16,-2 2-30 0,0 1-20 16,0 0-29-16,0 5-62 0,-7 0-123 15</inkml:trace>
  <inkml:trace contextRef="#ctx0" brushRef="#br0" timeOffset="167971.28">26517 6581 235 0,'0'0'68'0,"0"0"-36"0,0 0 9 15,0 0 12-15,17-59-16 0,-13 50-5 16,-2 0 2-16,2 2-1 0,2 3-4 15,-2-1-6-15,0 1-2 0,0 0-2 16,-1 2 2-16,-1 1 3 0,0-1 2 16,0 1-2-16,-2-1-3 15,0 1 0 1,0-2-4-16,2 3-3 0,-2 0-6 16,0 0-1-16,0 0-1 0,0 0-3 0,0 0-1 15,0 2 0-15,0-1-2 0,0-1 1 16,0 4-1-16,0 2-1 0,0 3 1 15,-2 4 1-15,0 5 1 0,-5 2 0 16,-3 5 0-16,0 3 1 0,2 4-1 16,-9 1 0-16,5 1-1 0,3 0-1 15,-5-2 0-15,6-1 0 0,1 0 0 16,3-3 0-16,0-3 0 0,0-3 0 16,2-5 1-16,2-1-1 0,0-2 0 0,0-3 0 15,2-2 0-15,6 0 0 0,1 1 0 16,3-1 0-16,9 1 0 0,8-2 2 15,4-4-1-15,4-3 2 0,8-1 1 16,7-7 2-16,4-3 1 0,-5-2 0 16,9 1-1-16,-6-4-6 0,-8 6-2 15,-7 4 2-15,-4 3 0 0,-10 2 1 16,-9 0 0-16,1 5-1 0,-13-1 0 16,-2 1-1-16,0 4-15 0,-2-2-17 15,-4 2-19-15,-4 2-31 0,-9 0-13 16,5-2-50-16,-7-1-79 0</inkml:trace>
  <inkml:trace contextRef="#ctx0" brushRef="#br0" timeOffset="169954.92">26407 7047 209 0,'0'0'66'15,"0"0"-22"1,0 0 2-16,0 0 13 0,0 0-16 0,0 0 0 16,0 0-2-16,9-48-1 15,-9 44-12-15,-4 1-5 0,-1 0-5 0,1-1 2 0,-6 4-1 16,-7-1-2-16,5 1-5 0,-11 1-2 15,1 6-3-15,1 1 0 0,-4 3 0 16,-2 6-2-16,2 1-3 0,3 4 0 16,-3 5 1-16,-2 4-3 15,4 3 1-15,3 2 0 0,-7 2-1 0,4 2 0 16,9-1 1-16,-7 2-1 0,8-2 0 16,-3 0 0-16,6-1 0 0,5 1 1 15,-1-2-1-15,6 1 0 0,0 2 0 0,4 0 0 16,5 2-3-16,7-3 3 0,1-2-2 15,12-6 1-15,6-2 0 0,0-6 0 16,12-3 1 0,-1-5 0-16,1-5 0 15,5-5 0-15,-4-6 1 0,3-9-1 0,-3-8 1 16,4-8 0-16,-7-4 4 16,5-5 12-16,-9-6 2 0,0 1-1 15,-3 0-4-15,-9-3 1 0,-7 2 0 16,1-3 0-16,-13 1-5 0,-1-2 0 0,-3-3-2 15,-8-2-4-15,-7-2 0 16,-5 0-2-16,-13 3 1 0,-6 6-1 16,-8 6 0-16,-13 9-2 0,-2 6-2 0,-2 9-5 15,-2 10-11-15,0 5-5 16,9 9-10-16,5 7-6 0,11 1-11 0,2 8-1 16,10 3-3-16,11 4-16 0,-3 1-57 15,5-2-98-15</inkml:trace>
  <inkml:trace contextRef="#ctx0" brushRef="#br0" timeOffset="170205.56">26474 7480 207 0,'0'0'288'0,"20"-67"-213"15,-11 48-7-15,-7 7 0 0,0 4 6 16,0 3-25-16,-2 1-6 0,0 3-9 0,0 1-8 15,0 0-7-15,0 1-6 16,-2 3-8-16,2 3-5 0,-2 9-3 0,-5 10 1 16,-5 10 2-16,2 5 0 15,1 3 1-15,-5 3-1 0,2 0 0 16,7-2-12-16,1-2-27 0,2-8-23 16,2-5-33-16,8-5-17 0,-1-6-84 0,1-7-240 15</inkml:trace>
  <inkml:trace contextRef="#ctx0" brushRef="#br0" timeOffset="170861.37">28196 6072 438 0,'0'0'54'0,"0"0"-6"0,0 0 28 0,0 0-15 16,0 0-18-16,0 0-8 0,0 0-9 15,0 0-5-15,33-13-5 0,-23 28-4 16,6 4 4-16,-5 4 0 0,9 7 0 15,-7 3-2-15,10 7-4 0,-7 4-2 16,7 3-1-16,2 3-3 0,-5-1-3 16,5 0-1-16,2-1 2 0,2-1-2 15,-2 0 1-15,-2-3 0 0,-1-3 0 16,5-1-1-16,-2-4-2 0,-8-4-4 16,2-4 4-16,-5-6-5 15,-4-3-12-15,-3-7-14 0,-1-5-10 0,0-2-21 16,-4-4-18-16,1-1-9 0,-5 0-34 15,0 0-54-15</inkml:trace>
  <inkml:trace contextRef="#ctx0" brushRef="#br0" timeOffset="171261.25">28402 6720 497 0,'0'0'75'0,"0"0"-15"0,0 0-6 0,0 0 23 0,54-53-34 15,-48 51-20-15,2 1-2 0,3 1-3 16,-3 3-7-16,0 6-7 0,9 1 1 16,-5 5-2-16,1 3-1 0,3 3-1 0,1 3-1 15,-1 5 0-15,5 0-1 16,-2 5 1-16,3-2 0 0,-3 1 0 15,2-4 1-15,3-4-1 0,-5-7 0 16,4-7 0-16,2-5 0 0,-7-3 0 16,3-3 1-16,2-3 1 0,-9-4 0 0,-2-4-1 15,5-2 2 1,-9-1 0-16,0-4 1 0,3-2 2 0,-5-7 0 0,2 1-2 16,-4-6-2-16,5 1 0 0,-5 5-2 15,0 2 1-15,0 12-1 0,-4 3 1 16,0 5-1-16,0 2-1 0,-6-2-1 15,-4 3-14-15,-1 1-11 0,-5 2-42 16,-9 10-74-16,-6 6-73 0</inkml:trace>
  <inkml:trace contextRef="#ctx0" brushRef="#br0" timeOffset="171971.2">28760 7247 169 0,'0'0'12'15,"0"0"-11"-15,0 0-1 0,0 0 0 0,0 0 0 16,0 0 0-16,0 0 1 0,0 0 8 16,6-17 5-16,-6 14 17 0,0 0 14 15,0-3-5-15,2-4 12 0,-2-2 3 16,0 2-8-16,0-2 7 0,-4-2-7 16,2 0-2-16,-2 1-6 0,0 2-2 15,-3 0 6-15,-5 2-4 0,2 2-3 0,-1 1-12 31,-5 1-5-31,3 0-7 0,-5 4-1 0,1 1-5 0,-5 6-3 0,3 8-3 32,-6 2-2-32,-4 9 1 0,2 4 1 15,-6 2 0-15,6 4 0 0,3 1 0 16,-1 0-3-16,2 3 2 0,4-1 0 16,3 1 1-16,8-1-1 0,3-3 0 15,3 2 1-15,4-1 0 0,5-2 0 0,3 1 0 16,11 2-2-16,4-1 1 15,1 1 1-15,10 4 0 0,5 2 1 16,0-1-1-16,7 0 0 0,3-5 0 0,-3-8-4 16,4-6 4-16,-7-5-1 0,5-7 1 15,-3-7 0-15,9-4 0 0,-6-4 1 16,3-8-1-16,1-6 2 0,-4-4 0 16,-1-6-1-16,-3-4 1 0,-5-6 4 15,-4-5 3-15,1-1 2 0,-11-3-3 16,-3-3 0-16,-3-5-2 0,-7-3 3 15,-1-4 3-15,-3-2-4 0,-10-1-4 16,-4-1-3-16,-17 2 0 0,-10 3 2 16,-10 8-1-16,-11 9-2 0,-6 8 0 0,-6 10-7 15,-6 8 2-15,-2 4-4 0,-1 8-4 16,-1 6-5-16,4 0 0 0,-3 11-7 16,1 6-10-16,6 5-13 0,6 4-12 15,4 5 8-15,0 0-16 0,11 1-60 16,3-3-83-16</inkml:trace>
  <inkml:trace contextRef="#ctx0" brushRef="#br0" timeOffset="172570.05">28921 7357 436 0,'0'0'69'0,"0"0"-16"16,-2-54 13-16,2 41 3 0,-4 2-2 15,-2 3-14-15,-5-1-14 16,3 3-12-16,-4 4-10 0,-5 1-8 16,3 1-7-16,-9 0-2 0,-2 1 0 0,2 6 0 15,-1 4-1-15,-1 3-1 0,2 6 1 16,6 0-1-16,5 1 1 0,0-1 0 15,10-2 0-15,2-2 0 0,0-2-2 16,0 1 1-16,10-3 1 16,4-2-1-16,-1 1 1 0,10-1 1 0,-1 0-1 15,9 0 1-15,4 1 0 0,5 2 1 16,-3-2 2-16,4 3-3 0,-1-1 6 16,-7-1 0-16,-6 1-2 0,-7 1-1 0,-9-3 0 15,-5 5-2-15,-2-3 0 16,-4 2-1-16,0 0 1 0,-8-2-1 15,-1 0 0-15,-11 0-3 16,3-3-10-16,-6-2-8 0,1-3 4 0,-1 0 6 0,-4-4 2 16,0-1-1-16,-2 0 3 0,9 0 5 15,1-6 2-15,2-2 2 0,5-3 6 16,4-3 4-16,4-4-3 0,-1 0-1 16,3-1 2-16,4-1 3 0,7-1-2 15,-1-1 0-15,11-1-2 0,-1-2 1 0,9-2 0 16,0-2 1-16,6 0 2 15,-6 0-1-15,-6 4 3 0,-3 1 5 16,-12 3-4-16,-4 2-16 0,-2-5 0 0,-4 2 0 16,-6 0 0-1,-9 3 0-15,1 4 0 0,-5 4 0 0,-2 2 0 0,-6 4 0 16,-4 5-26-16,-4 5-31 16,-5 11-27-16,-7 3-78 0,11 0-96 0</inkml:trace>
  <inkml:trace contextRef="#ctx0" brushRef="#br0" timeOffset="174311.68">29306 3771 240 0,'0'0'63'0,"0"0"-8"0,0 0 10 0,0 0 1 15,0 0-14-15,0 0-10 0,0 0-1 16,0 0-5-16,-23-41-6 0,23 40-3 16,0 1-3-1,0-1-6-15,0 0-5 0,0 1-6 0,0 0-4 0,2 5-3 16,6 2-4-16,13 7 4 0,6 5 0 15,10 5 3-15,6 4 5 16,15 2 4-16,8 5 7 0,5 3-1 0,5 2-9 16,7 4-1-16,-7 1-3 0,-1 6-4 15,3 1 2-15,1-1 5 0,3 2 3 16,5-2-3-16,4 1-1 0,4-4-1 16,0-2 1-16,-2-2-7 0,-4-2 2 0,-4 0-2 15,-10-2 4-15,-5-3-1 0,-12-3 1 16,-11-3-3-16,-10-5 0 0,-12-4 0 15,-10-4 0-15,-11-4-1 0,-4-1 0 0,-2-4-2 16,-7 0 0-16,-3-4-7 31,0-3-5-31,-9-2-7 0,0-5-11 0,1-4-20 0,-3-4-39 0,4 1-24 16,3-2-68-16,5 1-92 0</inkml:trace>
  <inkml:trace contextRef="#ctx0" brushRef="#br0" timeOffset="174718.56">30883 4480 533 0,'0'0'83'15,"0"0"-42"-15,0 0 14 0,-2-54 11 16,2 50-22-16,0 3-22 0,0 0-3 0,0 0-4 15,0 1-8-15,0 1-7 0,4 7 0 16,8 7-3-16,-1 5 2 0,7 3 1 16,1 1 3-16,4 8 1 15,1-1 0-15,1 3-1 0,6 2 0 0,0 2 0 32,-2 0 0-32,2 2-1 0,-2-3 1 0,0-2 0 15,-4-5 0-15,-5-3-3 0,-3-5 2 0,-7-5-1 0,1-5-1 16,-5-3 1-1,-4-6 0-15,-2 0 1 16,0-3 6-16,0 0 10 0,-8 0 7 16,-7-3-2-16,-14-2-5 0,-8-2-14 15,-6 1-4-15,-7 2-5 0,5 0 3 0,-5 4-1 16,7 1-10-16,-7 3-6 0,11 5-7 16,1 1-2-16,7 3-6 0,5-1-16 15,9 1-19-15,7 1-24 0,3-1-32 16,7 2-71-16,0-1-158 0</inkml:trace>
  <inkml:trace contextRef="#ctx0" brushRef="#br0" timeOffset="175270.66">31356 5092 439 0,'0'0'45'16,"4"-53"11"-16,-2 37-2 0,0 0 12 15,-2 5 0-15,0-1-12 0,0 4-9 16,-4 0-10-16,-2 4-7 0,0 0-7 16,-2 1-6-16,-1 2-6 0,-3 1-4 15,-5 0-3-15,3 8-2 0,-5 1-2 16,-1 8 2-16,3 2-1 0,-6 2-2 0,7 6 1 15,-5 1 2-15,7 2 0 0,-1 3-1 16,5 1 1-16,6 0 0 0,2-1 0 16,2 0 0-16,2 2 0 0,6 1 0 15,4 2 0-15,7-1 1 16,2 1-1-16,-1-2 0 0,5-2 1 0,6-2-1 16,0-2 2-16,4-4-2 0,9-2 0 15,1-2-1-15,3-3-1 0,1-2 2 16,-1-3-1-16,4-4 0 0,-5-4 1 0,1-4 0 15,-1-3 2-15,-5-2-1 0,-1-7 4 16,-2-8 7-16,-4-3 6 0,3-5-2 16,1-5-5-16,4-2-3 0,5-5-4 15,-7-5-2-15,-6-3 0 0,-6-7 0 16,-8-8 0-16,-9-4-1 0,-10-4 1 16,-6 1-1-16,-12-1-1 0,-9 6 0 15,-12 7-2-15,-5 6-1 0,-5 11-3 16,-7 6-7-16,-2 8-3 0,-2 10-6 15,-12 10-5-15,-8 9-24 0,-13 14-53 16,2 10-30-16,4 7-12 0,13 1-12 16,20-1-155-16</inkml:trace>
  <inkml:trace contextRef="#ctx0" brushRef="#br0" timeOffset="175569.03">31592 5186 535 0,'0'0'24'0,"0"0"36"0,20-58-11 16,-15 49 29-16,-3 5-15 0,-2 3-27 16,0 0-5-16,0 1-3 0,0 0-10 15,0 0-7-15,0 3-4 0,0 6-7 16,0 2-3-16,-2 6 2 0,-3 4 1 15,3 4 1-15,0 1 0 0,0 6 0 16,0 3-1-16,0 2 1 0,2 2-1 16,0-3 0-16,0-3-15 0,2-3-18 15,4-7 10-15,1-3-23 0,1-9-27 16,0-5 9-16,2-4 1 16,5-2-29-16,-3-3-22 0,3-5-104 0</inkml:trace>
  <inkml:trace contextRef="#ctx0" brushRef="#br0" timeOffset="175930.6">31939 5136 220 0,'0'0'325'15,"4"-61"-262"-15,0 52-24 0,-2 4 22 16,-2 0 21-16,0 4-38 0,0 0-20 16,0 1-10-16,0 0-3 0,0 3-3 15,-2 5-8-15,-4 4 0 0,0 6 0 16,-2 3 3-16,-3 2-1 0,1 4 1 15,0 4-1-15,-1 1-1 0,3 5-1 16,-2-1 1-16,4 2-1 0,3-3 1 0,1-1-1 16,4-6 0-16,1-4-1 15,7-7 1-15,4-2 0 0,-1-8 0 0,3-1 0 16,3-5 1 0,4-1 2-16,1-3 5 0,3-7 11 0,0-3 2 0,-2-2 0 15,0-1 0-15,-7-3-3 0,-1-1-10 16,-7-6-8-16,-1-1 0 15,-7-7 0-15,-2-4 0 0,-15-3 0 16,-6-2 0-16,-10 1 0 0,-8 7 0 0,-6 7 0 16,-5 8 0-16,5 12 0 0,-5 9-8 15,5 3-22-15,1 12-14 0,1 11-22 16,3 7-60-16,3 3-47 0,6-6-149 0</inkml:trace>
  <inkml:trace contextRef="#ctx0" brushRef="#br0" timeOffset="192595.31">13850 18217 267 0,'0'0'10'0,"0"0"-3"16,0 0-3-16,35-54 3 0,-21 33 24 16,-5 5 0-1,-5 3-13-15,0 4-2 0,-4 3 0 0,0 4 11 0,-2 2 22 16,-4 0-4-16,1 0-19 0,-3 0-6 31,0 0 2-31,4 0-4 0,2 0-1 0,2 0-4 0,0 0 3 0,0 1-4 16,0-1-2-16,0 0 1 0,0 0 1 15,0 0 2-15,0 0 1 0,0 0-1 16,0 0 1 0,0 0 1-16,0 2 0 15,-2 2-2-15,-2 5-2 0,4 6-4 0,-5 8-3 16,1 4 0-16,-4 4 3 0,2 1 4 15,2 2-1-15,-3-2 0 0,7 0-1 16,-2-4 0-16,0-4 0 0,0 1-3 16,0 0-1-16,2 2-5 0,0 5 2 15,0-1-3-15,0-6 0 0,0-4 2 16,0-7-2-16,0-5 0 0,2 4 0 16,-2-1-1-16,2 1-1 0,-2-1-18 0,0-3-22 15,0-3-31-15,-12-15-50 0,-5-11-134 16</inkml:trace>
  <inkml:trace contextRef="#ctx0" brushRef="#br0" timeOffset="198200.33">28561 8029 89 0,'0'0'28'16,"0"0"-7"-16,0 0 7 0,0 0-10 15,0 0-4-15,0 0 1 0,0 0 3 0,0 0-5 16,0 0-2-16,11-34 8 0,-11 34 7 16,0-1-2-16,0-1 2 0,0 1-3 15,4-1-6 1,-4 1-8-16,0-1-3 0,2-1-1 0,0 1-1 15,-2-1 2-15,2 2 8 0,0-2 10 0,0-1 6 16,0 0 2-16,-2-2 4 0,4 1 2 16,-2 0-5-16,-2 1-3 0,0 1-1 15,0-1 6-15,0 2 0 0,0 1-15 16,0 0-4-16,0 1-4 0,0 0-2 16,0 0-2-16,0 0-4 15,0 0-1-15,0 0-1 0,0 1 0 0,0 1-2 0,0 3 0 16,0 4 0-16,-6 4 0 0,4 2 1 15,-8 4 2-15,-5 4 0 0,5 1 1 16,-13 5 1-16,5 4-1 0,-5 4-1 16,-8 4-1-16,-2 0 0 0,0 4 0 15,-6 3 0-15,-1 0-1 0,-3 2 1 16,6-5 0 0,-3 0 2-16,7-6-2 0,2-3-2 0,2-2 2 15,5-6-2-15,5-5 1 16,-2 0-1-16,11-7 1 0,-5-1-1 0,5-5 0 0,8-3 1 15,-2-1 0-15,4-4-1 0,-2 0 0 16,2-1 0-16,0-1 1 16,0 0-1-16,0 0 0 0,0 0-5 0,-2 0-6 15,2 0-3-15,-2 0-1 0,0-1-15 0,-2 1-17 16,-1 0-9-16,3 0 4 0,0 0-17 16,0 0-28-16,-2 0-23 0,4 1-66 15</inkml:trace>
  <inkml:trace contextRef="#ctx0" brushRef="#br0" timeOffset="198594.93">27885 8573 355 0,'0'0'64'0,"0"0"10"15,0 0 9-15,0 0-24 0,0 0-18 16,0 0 0-1,0 0 3-15,0 0-4 16,-10-38-13-16,8 38-6 0,2 0-10 0,0 0-4 16,0 3-5-16,-2 2-2 15,-2 8-1-15,4 2 1 0,-6 4 0 16,2 6 0-16,-3 0 0 0,-3 3 2 16,0 3-2-16,-1 1 1 0,-3 0 0 15,4-3 0-15,-1 1 0 0,-1-1-1 0,6-4 0 16,1-2 0-16,5-5 0 0,0-2 0 15,0-3-1-15,0-2 1 0,7-3 0 16,1-2-2-16,8-2 1 0,-1-2 1 16,10-2 0-16,10-3 0 0,6-7 8 15,9-5 1-15,-3 1-2 0,7-3-3 16,-10 3-3-16,1 2 0 0,-6 5-1 16,-8 1 0-16,-8 3-2 0,-6 3-21 15,-7 1-16-15,-4 5-35 0,-6 3-31 0,-2-3-28 16,-6 2-96-16</inkml:trace>
  <inkml:trace contextRef="#ctx0" brushRef="#br0" timeOffset="199316.74">27555 9172 408 0,'0'0'54'16,"0"0"-4"-16,0 0 8 0,0 0 8 16,-19-54-23-16,15 49-4 0,-2 0-6 15,-7 0-5-15,1 1-4 16,-2 1-7-16,-5 3-6 0,-4 1-6 0,5 8-1 15,-11 7-3-15,0 4 0 0,0 8-1 16,2 3 0-16,2 4 0 0,0 5 0 16,-2 1 0-16,7 0 1 0,3 2-1 15,-1-2 0-15,3 0 0 0,5 2-1 16,-3-2 1-16,9 3-1 16,2-1 0-16,4 0 1 0,0 0-1 0,11-3 0 15,-1-3 1-15,13-4-1 0,-4-2 0 16,5-2 1-16,5-4 0 0,3 1 0 0,3-6 1 15,0-6-1-15,4-3 0 0,-1-7 0 16,-1-4 1-16,0-5-1 0,5-8 1 16,1-5 1-16,-4-7 0 0,-1-5 3 15,7-4 5-15,-5-6-4 0,1-4 1 16,-4-2 2-16,-2-3 2 0,-8-1-5 16,-6-2-1-16,0 2 0 0,-13-1-1 15,-6-1-1-15,-4 4 0 0,-8 1 4 16,-6 5-2-16,-7 3-2 0,-12 3-3 15,-4 3 1-15,-9 5-1 0,-3 4 0 16,-7 6-2-16,4 6-2 0,-6 4-2 16,6 4 1-16,9 4-2 0,8 0-9 15,4 7-9-15,6 7-3 0,2 7-18 0,-1 7-39 16,-3 5-26-16,-2 1-70 16,8-5-112-16</inkml:trace>
  <inkml:trace contextRef="#ctx0" brushRef="#br0" timeOffset="199929.31">27435 9462 208 0,'0'0'64'16,"0"0"-15"-16,0 0 3 0,0 0 7 15,0 0-4-15,0 0-7 0,0 0-3 0,-23-21-6 16,23 20-9 0,0 0-6-16,0 1-4 0,0 0-3 0,0 0-3 0,0 0-2 15,0 0-3-15,8 0-3 0,3 0-1 16,-1-1 4-16,13-2 9 0,2-4 7 16,4 1-3-16,-1-2-4 0,6-1-4 15,-1 1-5-15,-2-1-3 0,-2 0-3 16,-3 2-3-16,-1 3 0 0,-14 0 0 15,-1 0-1-15,-2 0 1 0,-6 3-3 16,-2 0-21-16,0 1-12 0,-2 0-17 16,-6 0-5-16,-2 0-15 15,1 1-52-15,-11 2-42 0,7-2-130 0</inkml:trace>
  <inkml:trace contextRef="#ctx0" brushRef="#br0" timeOffset="200415.95">27530 9362 359 0,'0'0'130'0,"0"0"-89"0,0 0 9 16,0 0 15-16,0 0-11 0,0 0-19 16,0 0-5-16,0 0-9 0,0 0-11 15,-25-6-7-15,29 18-1 0,-2 2 2 16,0 4 0-16,-2 1-2 0,0 3-2 16,5 0 1-16,-5-1 0 0,0 1-1 15,-5-2 0-15,5-1 1 0,-4-4-1 16,4 1 0-16,-2-5-1 0,0 2-4 15,0-2-5-15,0-2-2 0,2-3-7 16,0-3 16-16,0-1 2 0,0-2 0 0,0 0 1 16,-2 0 0-16,2-4 2 0,0-5 4 15,0-4 2-15,0-3 8 0,2 1-6 16,0 1 1-16,4 2 1 0,-2 2 4 16,5 1-3-16,-1 2-3 0,2 0-1 15,7 3-3-15,-3 1-2 16,11 2 0-16,-2 1 3 0,0 3-1 0,3 5 3 15,3 3-2-15,2 2-2 0,-6 5 2 0,-6-2-1 16,1 5-3 0,-9-1 0-16,3 2 0 0,-8-4 0 0,-3-3-2 15,-3 2 2-15,-3-2-2 0,-5 2 2 16,-8-1 0-16,-7-1 1 0,-4 0-1 16,-10 0 0-16,-2 0-1 0,-5-2 1 0,3-2-1 15,4-4-2-15,-1-2 0 16,14-5-5-16,-1 0 3 0,2 0-1 15,9-2-1-15,-7-1-2 0,11-1 1 0,-1-2-1 16,3 1-4-16,2 1-4 0,4 1-8 16,2 1-23-16,-2 2-32 0,0 0-41 15,-3 0-97-15</inkml:trace>
  <inkml:trace contextRef="#ctx0" brushRef="#br0" timeOffset="205581.81">28005 10034 29 0,'0'0'0'0,"0"0"-7"16,0 0-14-16,0 0 21 0,0 0 23 0,0 0-8 15,0 0 60-15,21-10 17 0,-21 10-12 16,-2-1-31-16,-4 1 4 0,4 0-10 16,-5 0 2-16,5 0-1 0,0 0-1 15,0 0 1-15,2 0-7 0,0-2-2 16,0 0 3-16,0 1 5 0,0 0 0 16,0 1-9-16,-2 0-6 0,2 0-4 15,-2 0-7-15,2 0-4 0,0 0-1 16,0 0-4-16,0 0-2 0,0 0-2 15,0 0-1-15,0 0 2 0,0 0-3 0,0 0 2 16,0 0 2-16,0 0 2 0,0 0 1 16,0 1-2-16,0-1-3 0,-2 0-1 15,2 0-1-15,0 0-1 0,0 0 0 16,0 0-1-16,0 0 0 0,0 0-1 16,0 0 1-16,0 0-1 0,0 2-26 15,-4 3-26-15,-2 3-32 0,-15-4-80 0,-2-1-181 16</inkml:trace>
  <inkml:trace contextRef="#ctx0" brushRef="#br0" timeOffset="210124.86">29624 7832 407 0,'0'0'125'15,"0"0"-50"-15,0 0-22 0,0 0 26 0,0 0-12 0,0 0-23 16,0 0-6-16,6 1-5 16,-6-1 6-16,4 0-9 0,-4 0-11 15,0 0-5-15,0 0-14 0,0-1 0 0,0 0 0 16,0 1 0-16,0-1 0 0,0 1 0 15,0 0 0-15,0 0 0 0,0 1 0 16,-4-1 0-16,4 1 0 0,0-1 0 16,0 0 0-16,0 0 0 0,0 0 0 31,0 0 0-31,0 0 0 0,0 0 0 0,0 0 0 0,0 0 0 0,0 1 0 16,0-1 0-16,0 0 0 0,0 0 0 31,0 0 0-31,0 0 0 0,0 0 0 0,0 0 0 15,0 0 0-15,0 0 0 16,0 0 0-16,0 0 0 0,0 0 0 16,0 0 0-16,0 0 0 0,0 0 0 0,0 0 0 15,0 0 0-15,0 0 0 0,0 0 0 16,0-1 0-16,0 1 0 0,0 0 0 16,0 0 0-16,0 0 0 0,0 0 0 15,0 0 0-15,0 0 0 0,0 0 0 16,0 0 0-16,0 0 0 0,0 0-29 15,0 0-21-15,0 0-1 0,-2 3-28 16,0 0-39-16,-6 1-1 0,-7-1-48 16</inkml:trace>
  <inkml:trace contextRef="#ctx0" brushRef="#br0" timeOffset="211839.26">27503 5153 226 0,'0'0'162'15,"0"0"-99"-15,0 0-7 0,0 0 14 16,0 0-5-16,0 0-18 0,0 0-4 16,0 0 0-16,0-13 3 15,0 13-3-15,0 0-3 16,0 0-10-16,0 0-1 0,0 1-1 0,0 0-8 0,0-1-8 15,0 1-12-15,0-1 0 0,0 0 0 16,0 0 0-16,0 0 0 0,0 0 0 16,0 0 0-16,0 0 0 15,0 0 0-15,0 0 0 0,0 0 0 0,0 0 0 16,0 0 0-16,0 0 0 16,0 0 0-16,0-1 0 0,0 1 0 0,0 0 0 0,0 0 0 15,0 0 0-15,0 0 0 0,0 0 0 16,0 0 0-16,0 0 0 15,0 0 0-15,0 0 0 0,0 0 0 0,0 0 0 16,0-1 0-16,0 1 0 0,0 0 0 16,0 0 0-16,0 0 0 0,0 0 0 15,0 0 0-15,0 0 0 16,0 0 0-16,6 3-9 0,9 0-64 0,1 2-20 16,7-1-46-16,-6-4-69 0</inkml:trace>
  <inkml:trace contextRef="#ctx0" brushRef="#br0" timeOffset="213459.33">28661 2585 368 0,'0'0'149'0,"0"0"-109"0,0 0 6 16,0 0 0-16,0 0 1 0,0 0 1 0,0 0-7 15,0 0-5-15,0 0-2 16,8-15-3-16,-8 15-7 0,0 0-3 16,2 0-4-16,-2 0-6 0,0 0-4 15,0 3-3-15,4 1-2 16,-4-1 6-16,2-2 6 0,-2 2-3 0,0-3-1 0,0 0-2 16,0 0-8-16,0 1 0 0,0 1 0 15,0-2 0-15,0 0 0 0,0 0 0 16,0 0 0-16,0 0 0 0,0 0 0 15,0 0 0-15,0 0 0 0,0 0 0 16,0 0 0-16,0 0 0 0,0 0 0 16,0 0 0-16,0 0 0 0,2 2 0 15,0 0 0-15,2 1 0 0,-2 1 0 16,5 0 0-16,-1 3 0 0,8 0 0 16,-3 3 0-16,5 1-43 0,1-1-15 15,3-1-20-15,-3-6-65 0,-9-5-68 16</inkml:trace>
  <inkml:trace contextRef="#ctx0" brushRef="#br0" timeOffset="-196010.47">28165 2844 62 0,'0'0'0'16,"0"0"-24"-16,0 0 17 0,0 0 6 0,0 0 1 16,0 0 1-16,0 0 3 0,0 0 16 15,0 11 14-15,0-13-5 16,4-2-15-16,2 1-4 0,2-1-10 0,-2 0 0 15,-4-1-4-15,3 0-2 0,-5 1-15 16,0 0-36-16</inkml:trace>
  <inkml:trace contextRef="#ctx0" brushRef="#br0" timeOffset="-193900.01">28165 2844 118 0,'14'-31'42'16,"-14"31"-3"-16,0 0 20 0,0 0-1 0,0-1-3 16,0 1-9-16,0-1-14 15,0-1-10-15,2 0-3 0,-2 2 1 0,0-1-11 16,0 1-2-16,0 0 14 0,0 0-12 15,0 3-4-15,0-2-4 0,0 1 2 16,0 3 0-16,0 2-2 0,-2 2 4 16,-2 2-2-16,0 2-1 0,-2 4 0 15,6 0 3-15,-7 1-4 0,5 1 0 16,-2-3 1-16,2 0 0 0,-2 2 0 16,-2 1 0-16,2 0 3 0,-3 0 2 15,1 3 4-15,-4-1 2 0,0 3-5 16,1-3-5-16,1 0 1 0,-7 0 2 15,3 1 1-15,-4 1-4 0,3 1-2 16,-1 2 2-16,-7 0-3 0,2 0 2 16,3 1 0-16,-1 2-2 0,1-1 1 0,-1 4 0 15,5-4-1-15,2 1 0 0,-7-2 0 16,7 0 0-16,-7 4 1 0,1-2-1 16,3-1 1-16,-3 2-1 15,3-3 1-15,-3-2-1 0,7 1 0 0,-3-4 0 16,-2 3 1-16,3-1-1 0,-3 0 0 15,-1-2 1-15,5 0 1 0,-7-1 27 0,7 1-18 16,-9 1-5-16,7-2-5 16,-4 0-1-16,1 3 0 15,3-2 0-15,-5 0-1 0,3 5 1 0,-7-2 0 16,2 0 0-16,3 0 1 0,-7 2-1 16,4-1 2-16,-3 1-2 0,-1 2 0 0,4-2 1 15,-3 0 0-15,1 0 0 16,2 2-1-16,-5 0 1 0,5-1-1 0,-2 1 0 15,1-2 2-15,5-4-2 0,-1 4 1 16,1 0-1-16,-5 0 1 0,3 2-1 16,-2-3 0-16,7-2 2 0,-5-2-2 15,5-1 0-15,0 3 1 0,-7-2-1 16,5 4 1-16,-5-1-1 16,2 2 1-16,-1-1-1 0,3-2 0 0,-1 0 0 15,5 1 0-15,-1-4 0 0,2 2 1 16,6-1 1-16,-3 2 1 0,-3 1 1 0,4 2-2 15,0 0 0-15,2-1 1 0,-3 0-1 16,-3 4 0-16,0-3-1 0,3 1-1 16,1-3 2-16,-4-3-1 0,0 0 0 15,3-1 0-15,3-1 0 0,-8 2-1 0,4-2 0 16,1 2 0-16,5-4 0 16,-2-3 0-16,2-1 0 0,0-2 0 15,0-2 0-15,0-2 1 0,-2-1-2 16,4-1 2-16,0 2-1 0,-2 0 0 0,2-3 0 15,0 0 0-15,0 0 0 0,0-2 0 16,0-1 0-16,0-1 0 16,0 0 1-16,2 0 0 0,-2-1 1 0,4 1 0 15,-4 1-1-15,2 2-1 0,0 1 1 16,0-2-1-16,0 1 0 0,0-1 0 16,-2 2 1-16,2-1-1 0,-2 0 0 15,0 1 0-15,0 1 1 0,2 3 0 16,0 2-1-16,0 0 1 0,3 1-1 15,-1 2 0-15,4 1 1 0,-2 5 2 16,-2-2 2-16,3 1-4 0,-1-3 2 16,-2-6 1-16,2 0-2 0,0-1 0 0,-2-1 1 15,-2 2 6-15,3-1 0 0,3 1-4 16,4 0 0-16,-3 1 0 0,3 0-2 16,5 2 1-16,-9-3 0 0,10 2 3 15,-5 0-3 1,3 0 0-16,-3 1-2 0,1 4 1 0,5-2-1 0,-9 2-1 0,9-1 0 15,-9 0 0-15,7 0 0 16,-7 0-1-16,-2 0 0 0,7 1 2 0,-5 2-1 16,-2 3-1-16,7-1 1 15,-5 0 0-15,0 0-1 0,7 1-1 0,-5 0 1 16,9 2 2-16,-2 1 0 16,3 2 1-16,5-1 0 0,-6-1-2 0,4 1 3 15,0-1 0-15,-1 3-2 0,-5-1 4 16,4 0 2-16,-7-3-6 0,1-2-1 15,-3-1-1-15,-1-2 1 16,-5 0-1-16,0 0 0 0,3 0 0 0,-3 1 0 0,-4-2 1 16,0-3-1-16,2-1-1 15,0-2 1-15,3 0 0 0,-1 1-1 16,-4-3 1-16,6 4 0 0,5 0 1 16,-7 1 1-16,9 0 2 0,-5 3-1 0,-2-4-1 15,5 0 2-15,-5-2-2 0,-1 0-1 16,1-2 0-16,-2 0-1 0,-4 2 0 15,2-2 0-15,1 5 0 0,3-1 0 16,-4 1 1-16,-2 4-1 16,3-3 0-16,1 0 0 0,2 1 0 0,-2 0 0 0,5 2 0 15,8 4 0-15,3 2 0 0,-1-1 1 16,0-3-1-16,-13-7 1 16,-4-7-1-16,-4-3 1 15,0 0 0-15,1 0-1 0,-1 1 1 0,0 0 0 0,0 1-1 16,-2 2 0-1,6 0 0-15,-6 4 0 0,6-2 0 0,-2 0 1 0,7 2-1 16,-5-3 0-16,0 1 1 0,0 1 0 16,5 0 0-16,-3 2-1 0,0-4 1 15,-2 2-1-15,5-1 0 16,-5 1 0-16,-2 3 0 0,2-1 0 0,2 1 1 31,1 1-1-31,-3-1 0 0,-2 0 0 0,2-1 1 16,2 0-1-16,-1 0 0 15,-1-2 0-15,0 1 0 0,-6-1 0 0,6 2 0 16,-2-1 0-16,3-2 0 0,-1 1 0 16,0 0 0-16,-2-1 0 0,0 0-1 15,-2-1 1-15,0-1 0 0,3 0 0 16,-1 1 0-16,2-2 0 0,-2-1 0 16,-2-1 0-16,2-2 0 0,0 1 0 15,-2 1 1-15,3-1-1 0,-1 1 0 16,4 2 0-16,-2 2 0 0,0 2 0 15,5 1 0-15,1 1 0 0,1 3 0 16,5 4 1-16,7 6-1 0,6 4 0 0,0-2 0 16,-2 0 0-16,-4-11 0 15,-13-3 1-15,9-2-1 0,-7 1 0 0,3-3 2 16,-7-1-1-16,0-2 0 0,1 0 0 16,-5 1-1-16,4 2 1 0,3 1-1 15,-3-2 1-15,-6-1-1 0,-2-4 0 16,2 0 0-16,-2-1 0 0,1 0 0 15,-1 0 0-15,2 0 1 0,0 1-1 16,-2 0-1-16,2-1 1 0,-2 2 1 16,-2-4-1-16,4 1 0 0,-2 1 0 15,5 1 1-15,1 1-1 0,-2-1 0 16,0 2 0-16,5 0 1 0,1 0-1 0,-2 0 0 16,1-2-1-16,3 0 0 15,-6 1 1-15,1-1 0 0,3 1 0 0,-4-1 0 16,-2 3 0-16,3-1 0 0,1 0 1 15,-4-1-1-15,0-1 0 0,1 2 0 16,1-2 0-16,2-1 0 0,-1 1 0 16,-3 1 0-16,2 1 0 0,2 0 1 15,-1 0-1-15,1 2 0 0,7 0 0 0,-3 2 0 16,11 2 0-16,2 1-1 16,2 0 1-16,-3 0 1 0,1-2-1 0,0-1 0 15,2-3 0-15,2 2 1 16,-2 0-1-16,0-2 0 0,-2 0 0 0,0-1 0 15,0 0 1-15,0 0-1 0,-5-1 0 16,-1 2 0-16,0 0 1 0,-5-1-1 16,5-1 0-16,0-3 1 0,-1-1-2 15,1-1 2-15,-3 0-1 0,3 0 2 16,0-5-2-16,-5 0-2 0,-1 1-1 16,-3-1-3-16,-4 2-1 0,-1-1-6 15,1 0-3-15,-2-2-7 0,-2-4-4 16,0-5-17-16,-4-9-58 0,-6-9-56 15,-17-2-309-15</inkml:trace>
  <inkml:trace contextRef="#ctx0" brushRef="#br0" timeOffset="-191010.44">28305 2783 107 0,'0'0'31'0,"0"0"-24"16,0 0-1-16,0 0 12 0,0 0 5 0,0 0-17 15,0 0-2-15,0 0 28 0,-50-34 2 16,50 33-4-16,0 1 2 0,0 0 3 16,0 0-19-16,0-2-16 0,3 2-1 15,1 0 1-15,2 0 22 0,8 2 9 16,-3-2 3-16,3 0 2 0,3-6-1 0,-3 2-3 15,5-2-8-15,-3-2-9 0,5 1-5 16,2 0-1-16,-3 1 4 16,5-2-1-16,6-1-5 0,4-1-2 0,7-1 2 15,7-3 3-15,-1 2-3 16,6 1-7-16,-5-1 2 0,1 1 1 16,-3 2 3-16,-3 1-1 0,-5 4 0 0,-6 3-1 15,-6 1-1 1,-6 0 1-16,1 0-1 0,-1 0-1 0,-4 0 2 0,3 4-2 15,-3 0 0-15,3 0 0 0,-3-1 2 16,2 1-1-16,1 2 1 0,-3-2-1 16,3 2 0-16,-3 0 3 0,4 0-2 15,-5 0 6-15,5-1-1 0,2 1-2 16,-5-1-3 0,1-1-2-16,-5-1-1 0,1 3 0 0,-5-1 0 0,3 2-1 15,-1-3 0-15,-2 2 0 16,-1-2 1-16,3 1-1 0,-2 0 0 0,-1 1 0 0,-3-1 2 15,4 2-1-15,-2 0 2 0,-1 3-2 16,-1 1 1-16,6 1 0 16,-2 2 2-16,1 0 0 0,5 1 3 0,-7 2-5 15,1-3 1 1,2 2-1-16,-3 1 2 0,-1 1-2 0,4 0 0 0,-1-1 0 16,-3 0 2-16,4-1-1 0,1 0 1 0,-5-1 1 15,2 0-1-15,1-1 0 0,-7-2-2 16,4 1 0-16,-2 1-2 15,3 0 1-15,-5 0 0 0,2 0-1 0,-6 1 1 16,6-1 1 0,-4 0-2-16,0-1 1 15,2-1-1-15,0-1 1 0,-1 1-1 0,-1-1 1 0,0-1-1 16,-2 1 1-16,0 0 0 0,0 2-1 0,0-2 2 16,0 1-2-1,-2-1 2-15,0 3-2 0,-1-3 0 0,3 1 1 0,-4-4-1 0,2 3 0 16,0-1 1-16,0 1 0 15,0-1 0 1,-2-1-1-16,2 2 3 0,-6 1-3 0,-3 1 0 16,5 0 2-16,-2 2-1 15,-3 0 0-15,-1-2-1 0,6-1 0 16,2-1 1-16,-2-1 0 0,-1 3-1 16,-1-1 0-16,4 2 0 0,-4 0 0 15,1-1 1-15,1 0-1 0,-4 3 0 0,2 2 0 16,-1 0 0-16,-3 2 1 0,6 0 0 15,-3-3-1-15,5 2 0 0,-4 0 0 16,0 0 0-16,2-1 1 0,-1-1-1 16,1 1 0-16,-4 0 0 0,4-2 0 15,2 2 0-15,-3-1 1 0,1 2-1 16,2 2 0-16,-6-3 0 0,6 3 0 16,-5-2 0-16,3-2 0 0,0 0 0 15,-4-3 0-15,1 1 1 0,1 2-1 16,-4 1 1-16,1-1 0 0,3-1-1 15,0 1 0-15,-5-1 0 0,3 2-1 0,-7-1-1 16,7-1 2-16,0 0 0 0,-5 1 1 16,3-2-1-16,2 0 0 0,-5 2 0 15,5-2 1-15,-5-1-1 0,7-1 1 16,0-4-1-16,-3 2 0 0,1-1 1 16,2-2 0-16,2-2-1 0,-3 1 0 15,-3-1 2-15,4 5-2 0,-3-2 1 16,-3 1 1-16,4 0-1 0,-3 1-1 15,1 2 1-15,1 0 0 0,-7 3-1 16,5 3 0-16,-9 2 0 0,3 0-1 0,-6-1 1 16,3 0 0-16,3-2 1 15,-6 1-1-15,2 0 1 0,5-1 0 0,-7 0-1 16,2-1 0-16,5 0 1 0,-1-2-1 16,2-3 0-16,3 0 0 0,4-1 1 15,-1 2-2-15,-1-2 1 0,4 0 0 16,4 2 0-16,-3-4 0 0,1 1-1 15,2-2 1-15,2-1 0 0,0 3 0 16,0-4-1-16,0 2 1 0,-2-1 0 16,4 2 0-16,-2 0-1 0,-3-2 2 0,1 1-1 15,2-1 0-15,-2-1 0 0,2-1 0 16,0-1 0-16,2 0 0 0,0 1 0 16,0 0 0-16,0 1 0 0,0-2 0 15,-2 2 0-15,2-2 0 0,-2 2 0 16,0 0 0-16,2 3 0 0,-2-1 0 15,-3 3 0-15,5-1 0 0,-4 3 0 16,0 0 0-16,2 4 0 0,-4-1 0 16,2-2 0-16,-2 3 0 15,4-1 0-15,-3 0 1 0,5-1-1 16,-6 0-1-16,2 1 1 0,-2 0 1 0,2 0-1 0,-2 0 0 16,6 0 0-16,-7 1 0 0,5-1 0 15,-6 2 0-15,0-1 0 16,-1-1 0-16,3-1 1 0,4-2-1 15,-4-4 0-15,2 1 1 0,-2-1-1 0,2 1 0 0,-1 1-1 16,3-4 2-16,-2-3-1 0,4 0 0 16,-2 0 0-16,0-1 0 15,2-2 0-15,-2 2 1 16,2-3 0-16,0 2 0 0,-2-1-1 0,2 0 2 0,0 2-2 16,0 1 1-16,0-1-1 0,-2 3 0 15,2-1 0-15,0 1 1 0,0 4-1 16,0 1-1-16,0 5 1 0,0 4 1 15,0 2-1-15,4 3 0 0,2-2 0 16,0 1 2-16,5-4 1 0,3 0-1 16,-6 4-1-1,13-2 2-15,-8 2 2 0,9 2-2 0,-9-2 0 0,7 3 4 16,-3-2-3-16,2 2-4 0,-9 1 1 16,6 1 0-16,-3 0 0 0,-3 0-1 15,7 0 0-15,-7 2 1 16,4-3 0-16,1 3 0 0,-3-3 0 0,5 1 0 15,-5-1 1 1,7-1-2-16,-7-1 4 0,5 0-2 0,-3-2-2 0,7 0 3 16,-5-1-2-16,5 1 1 0,0-3-1 0,-5 0 0 15,3 1 0-15,-2-1-1 16,-1 0 0-16,-1 0 0 0,1-1 1 16,-4 0-1-16,3-1 1 0,4 1-1 0,-9 0 1 15,11 0-1-15,-11 1 0 16,6-5 1-16,-3-2-1 0,-1 2 0 0,3-3 0 15,-5 0 0-15,2-2 0 0,1 0 0 0,-5 0 0 16,0-3 0-16,3 2 0 0,-5 0 0 31,4-1 0-31,1 2 0 0,-1-2 0 0,-4 1 0 0,0 1 0 0,5-1 0 16,-5-2 2-16,0-1-2 0,-4 1 0 16,4 1 0-1,-2 3-2-15,5 1 4 0,-1-3-2 0,-4 2 0 0,4 1 0 0,-1 0 0 31,3-1 0-31,-4 1 0 0,-2 0 0 16,2 3 0-16,1 1 0 16,3 3 1-16,-4 4 0 0,0 0-1 0,3 1 1 15,1-3 0-15,0 3-1 0,-1 0 0 16,3 0 0-16,-2-1 0 0,-3-2 1 16,-1 1 0-16,4-1 0 0,-2 0-1 15,-4 1 1-15,5-2 0 0,-1 1 1 16,2 2-1-16,-3 0 2 0,1-1-1 15,-4 1-1-15,4-6 1 0,-4 1-2 16,1-5 1-16,-5 1 0 0,0 1 0 0,0 2 1 16,0-1 0-16,-3-1 1 15,3 1 0-15,0-3-3 0,0 1 0 0,0 0 0 16,0 1 0-16,0 2 0 0,3 0 0 16,1-1 0-16,-4 2 0 0,4-4 0 15,-2 2 0-15,2 1 0 0,-2 0 0 16,0-2 0-16,-2-1 0 0,4-3 0 15,-4-1 0-15,0-1 0 0,-8 2 0 16,2 2 0-16,-2 0 0 0,-9 5 0 0,5-2 0 16,-5 1 0-16,5-4 0 0,3-3 0 15,-5-1 0-15,6-1 0 0,-1 3 0 16,-1 2 0-16,-2 1 0 16,1 1 0-16,-5 1 0 0,3 1 0 0,1-1 0 15,-3 0-10-15,1-4-18 0,-5 1-17 16,-5-6-25-16,-9-8-87 0,-9-6-177 15</inkml:trace>
  <inkml:trace contextRef="#ctx0" brushRef="#br0" timeOffset="-183428.04">28396 10892 312 0,'0'0'68'0,"0"0"-9"0,0 0-1 0,0 0-1 16,0 0-12-16,0 0-8 0,0 0-8 16,-12-54-11-16,-1 49-4 0,5 1-1 15,-2 2-4-15,1 0 1 0,-1 2 2 16,6 0-5-16,0 0 1 0,2 1-1 16,2 2-4-16,-2 0-2 0,0 2-1 15,2 1 0-15,0 1-1 0,4 2 1 16,2 3 0-16,0-1 0 0,11 4 1 15,-3 3 1-15,9-1 4 0,0 2 3 16,3 3 5-16,8-1-1 0,-1 3-2 0,0-2-4 16,0 3-1-16,-2 2-1 0,-6-2-3 15,1 4-2-15,-11 0-1 16,-1 0 1-16,-10 0 1 0,-4-1-1 0,0-4 0 16,-6-1 2-16,-8-2-1 0,1-2 0 15,-5-1-1-15,1-2-1 0,-8-5-4 16,7-3-2-16,-3-4 7 0,-4-4-5 15,7 0-3-15,-5-3-3 0,0-4 7 16,11-2 3-16,-5-3 1 0,9-2 0 16,2-4 1-16,2-4 4 0,0-2 4 15,2-4 1-15,2-3 1 0,4 2-3 16,2-3-3-16,4 2 0 0,7 2-2 16,-5 4 0-16,7 2-2 0,-7 2-1 15,1 4 1-15,1 4 0 0,-8-1 3 0,-2 6 1 16,-2 2 6-16,-2-3-1 15,0 0 0-15,-6-4-3 0,-4-2-3 16,-11 0-1-16,3-1-3 0,-5 3-1 0,-8 1-1 16,4 6 1-16,-6 2-8 0,0 3-4 15,6 4-6-15,4 3-4 0,1 3-5 16,1 3-12-16,8 4-11 0,3 4-11 16,-2 2-16-16,1 5-61 0,3-3-65 15</inkml:trace>
  <inkml:trace contextRef="#ctx0" brushRef="#br0" timeOffset="-182939.86">28427 10989 382 0,'0'0'67'0,"12"-78"-29"0,-3 47 10 16,-7 3 11-16,-4 0-12 0,-9 1-12 15,1 4-5-15,-11 5-5 0,1 2 0 16,-9 4-9-16,-4 2-8 0,-7 3-5 15,-3 4 0-15,-2 3 3 0,-1 3-6 16,-1 5 1-16,7 5 3 0,3 0 2 16,8 6-1-16,4-1-3 0,9 5-1 15,-7 3 0-15,13 6-1 0,-7 5 0 16,7 4 0-16,4 4 0 0,-1 4 0 0,7-2 0 16,0 4 0-16,11-3 1 0,1 3-1 15,9 2 0-15,-7 0 0 0,9 2-2 16,0-3 1-16,-1-1 1 0,7-3 0 15,4-3-1-15,3-4 1 16,5-6 0-16,0-6 1 0,1-7-1 0,5-6 0 16,-1-8 1-16,3-7 0 0,5-4-1 15,2-10 2-15,-4-8 3 0,3-7 2 16,1-4 5-16,-2-4 2 0,0-3-6 0,1-6-6 16,-7-4 5-16,-7-3 0 15,1-5 0-15,-13-3 1 0,-5-2-1 16,-5-2-2-16,-13 1-2 0,-6 4 3 15,-4 5-3-15,-17 8-2 16,-10 6-1-16,-6 9 0 0,-10 7 0 0,-11 7-1 0,-8 7-12 16,-1 6-12-16,3 4-6 0,4 6 1 15,11 5-6 1,-3 8-11-16,11 3-12 0,-7 7-32 0,3 7-69 0,3 0-121 16</inkml:trace>
  <inkml:trace contextRef="#ctx0" brushRef="#br0" timeOffset="-182419.47">27947 11656 376 0,'0'0'84'0,"0"0"-11"16,0 0-3-16,0 0 1 0,0 0-11 15,0 0-9-15,0 0-13 16,0 0-8-16,-18-41-6 0,18 41-10 0,0 0-5 16,0-1-3-16,-2 1-2 15,2 0-1-15,0 5-1 0,0 2 0 0,0 2 3 0,0 3 1 16,-6 4 5-16,-5 3 2 0,-1 3-1 16,-5 2-5-16,-3 2-2 0,-9 6-1 15,-2 0-2-15,-4 4 0 16,1-1 0-16,1 0 0 0,2-1 0 0,2-2-2 15,7-3 0 1,-1-3 0-16,-2-2-3 0,11-2-7 0,-5-5-2 0,11-1-8 31,-7-4-3-31,7-2 1 0,2-2-6 0,2-5-14 0,-4-3-23 0,-1 0-20 0,1-3-6 32,2-4-60-32,0-1-95 0</inkml:trace>
  <inkml:trace contextRef="#ctx0" brushRef="#br0" timeOffset="-181727.75">27205 12212 319 0,'0'0'85'0,"0"0"-23"15,-6-54 5-15,6 42-8 0,0 5-20 16,0 1-19-16,0-2-5 0,0 6-5 16,0 0-2-16,-2 2-5 0,2 0-3 0,0 0 1 15,0 1-1-15,-2 1 0 0,2-2 1 16,-2 1 0-16,2-1 0 0,-2 0 1 16,2 0-2-16,-2 0 1 0,2 0 2 15,0 0 10-15,-2 0 7 0,2 0 6 16,0 0 0-16,0 0-2 15,-4 0-8-15,4 0 0 0,-2 1 0 0,0-1-1 16,-3 0-3-16,1 0-2 0,0 0-3 16,-6 6-2-16,-7-1-3 0,7 4-2 0,-9 2 1 15,5-2-1-15,-5 2 0 16,5 1 1-16,-5-2-1 0,7 5 0 16,-9-3 0-16,7 5-1 0,-5 1 1 0,5 5 0 15,-9 2 0-15,10-1 0 0,-3 2 0 16,6-1 0-16,-1 0 0 0,3 2 0 15,4 1-1-15,0 1 0 0,4 2 1 16,0-1 0-16,0 2-1 0,6-2 0 0,6 0 1 16,-3-4 0-16,3 0 0 0,7-2-1 15,-1-2 1-15,5-2-1 16,4 0 0-16,4-1 0 0,2 1 1 16,2-2 0-16,2-1 0 0,5-2 0 15,5-4 0-15,-4-2 0 0,-1-4 0 0,1-3 0 16,-1-2 0-16,-3-4 1 0,-4-5-1 15,-2-3 0-15,4-6 1 0,-4-4 1 16,0-5-1-16,0-2 4 16,-4-4 2-16,0-4 0 0,-4-1 2 0,-12-5-3 15,1-1-1-15,-10-3-1 0,-4-2 1 0,-12 0 1 16,-1-1-3-16,-11 2 0 16,-1 8-1-16,-4 7 0 0,-8 2-1 15,-9 8 1-15,1 0-2 0,-13 8-5 16,-4 5 2-16,2 5-10 0,-4 5-5 0,6 3-3 15,2 9-10-15,2 4-20 0,11 4-28 16,6 8-17-16,2 3-47 0,6-3-89 16</inkml:trace>
  <inkml:trace contextRef="#ctx0" brushRef="#br0" timeOffset="-181177.14">27269 12461 417 0,'0'0'61'16,"0"0"7"-16,0 0-14 0,0 0-1 0,0 0-13 16,0 0-3-16,0 0-4 0,0 0-4 15,11-32-7-15,-9 32-7 0,-2 0-7 16,6 0-2-16,-6 3-3 0,2 0-2 15,0 3 2-15,-2 1-1 0,0 2 1 16,-6 1 1-16,-4 0-1 0,-1 2-1 16,-1-2-2-16,-9-1 0 0,-4 2 0 15,1 0-3-15,-1-1-8 0,-2-1 0 16,-2-4 0-16,6-2-1 0,7-1 6 16,-1-2 1-16,9-3 2 0,4-5 3 15,2-1 0-15,2-5 0 0,0-1 0 0,2-1 5 16,4 2 3-16,4 2 2 15,7 1-2-15,-3 1-4 0,9 3-1 0,4 2-2 16,4 2 1-16,2 3 0 0,2 0 1 16,0 9 0-16,-4 5-1 0,-8 5 1 15,-11 1 0-15,-1 7-2 0,-7 4 2 16,-4-1 0-16,-4-1-1 0,-4-1-2 16,-5-2-1-16,-5-1-4 15,5-4 1-15,-5-3 0 0,11-3 2 0,-1-3 1 16,0-4 1-16,4-4 0 0,2-1 0 0,2-2-1 15,0-1 1-15,0 0 0 0,6 0 0 16,6-4 1-16,1-2-1 0,9-5 3 16,1 0-2-1,0-4 2-15,4-1-3 0,2-2 0 0,4-1 0 0,-4-4 0 16,-5-1-35-16,-5-4-64 0,-2-5-64 16,-9-1-268-16</inkml:trace>
  <inkml:trace contextRef="#ctx0" brushRef="#br0" timeOffset="-180783.04">27435 11737 105 0,'0'0'200'15,"0"0"-127"-15,0 0 5 0,0 0-5 16,0 0-5-16,0 0-16 0,0 0-7 0,0 0-6 16,-8-12-9-16,8 12-1 0,0 0-5 15,4 0-2-15,-4 0-2 0,4 0-5 16,-2 1-3-16,4 5-4 0,2 1-1 16,-1 4 0-16,-1 5-1 15,-4 3 2-15,0 4-2 0,0 3-2 0,-2 2-1 16,0 0-2-16,0 3 1 0,-2 1 0 15,0-4-1-15,0 1-1 0,2-4 0 0,0-6 0 16,0-1 1-16,4-5-1 16,-2-5-1-16,6 0 0 15,3-2 0-15,-3 0 0 0,-2-2 1 0,11-1-1 16,-7-2 1-16,4-2 0 0,5 1 0 16,-5-2-1-16,7-3-6 15,6 0-29-15,-2-3-29 0,-2-2-80 0,-1 0-124 0</inkml:trace>
  <inkml:trace contextRef="#ctx0" brushRef="#br0" timeOffset="-180231.64">28801 11467 389 0,'0'0'77'0,"0"0"-19"0,0 0 5 0,0 0-4 16,0 0-23-16,0 0-5 0,0 0-3 15,0 0 1-15,15-12-7 0,-11 14-3 31,6 2-3-31,7 6-2 0,-3 3 1 0,11 4 0 0,2 1-2 0,6 5 0 16,4 4-1-16,7 1-1 0,3 5-5 16,5 3 0-16,4-1-1 0,1 8-2 15,-1-1-2-15,6 3 2 16,-2-3-1-16,-2 0 0 0,-10-2-1 0,-1-5 1 16,-5-4-2-16,-7-4-1 15,-4 0-1-15,-11-3 1 0,-5-6 1 0,-7-2-2 16,-4-3 1-1,-4-5-9-15,-2-1-19 0,0-4-4 16,-6-3-22-16,2 0-35 0,-7-6-19 16,3-2-60-16,0-2-81 0</inkml:trace>
  <inkml:trace contextRef="#ctx0" brushRef="#br0" timeOffset="-179773.96">29698 11799 355 0,'0'0'18'0,"0"0"30"0,0 0 17 15,-62-45 18-15,50 42-13 0,2 2-16 16,5 0 1-16,1 0-7 0,2 1-8 16,0-1-9-16,2 1-7 0,0 0-12 15,0 0-5-15,0 1-3 0,4 5-3 16,3 2 0-16,1 3 2 0,2 1 2 16,7 1 2-16,-7 3 1 0,11 0-1 15,-7 4-1-15,7 2-1 0,-1 4-4 16,1 2 1-16,-2 1-1 0,-5-3 0 15,1-3 0-15,-5-4 0 0,-4-1-1 0,-4-4 1 16,-2-1 1-16,0-3-1 16,-4 1 0-16,-6 1 2 0,-7-2-1 0,-1 5-1 15,-7-4 0-15,-4 3-1 0,-2-1-1 16,-2-1-7-16,2-1-2 0,0 1 1 16,8-1-6-16,-4 1-3 0,0 0-10 15,0 3-19-15,-1-2-23 0,-1 4-22 16,2 0-15-16,0-2-75 0</inkml:trace>
  <inkml:trace contextRef="#ctx0" brushRef="#br0" timeOffset="-179103.61">30019 12407 449 0,'0'0'54'15,"0"0"-4"-15,12-52-8 0,-12 41 14 16,0 1 4-16,-2 1-16 0,-4-3-7 15,2 0-13-15,-5 4-4 0,3-1-8 16,-6 3-2-16,4-1-2 0,-3 4 0 16,-3 0-5-16,-1 2-2 0,1 1 0 15,-7 1 0-15,0 5-1 0,1 6-1 16,-3 4 1-16,-2 4-1 0,5 1 1 16,-1 3-1-16,6 0-2 0,3-4-2 15,6 1 2-15,4-5-1 0,2-1-2 16,0-5 1-16,2-2 1 15,6-3 3-15,5-2-1 0,-1-1 0 0,2-1 2 16,5-1 0-16,2-4 0 0,-1-5 0 0,3-5 1 16,-2 0 0-16,-3-5 0 0,3-3 2 15,-4 3-2-15,-3-3 1 0,-4 0 0 16,-1 6 4-16,-5-1 5 0,2 5 1 16,-4 4 0-16,0 2 1 0,0 5 0 15,0 0-2-15,-2 1-4 0,2 0-5 16,0 0-2-16,-2 5-1 0,7 4 0 0,-1 6 1 15,4 4 0-15,0 4 0 0,1 4 0 16,3 1 0-16,-5 1 1 0,3 2 0 16,-2 1 1-16,1 2 3 0,-7-3 3 15,2 1-1-15,-6-1-4 0,0-3-1 16,0-2 0-16,-6-6 0 0,-3-1-1 16,-7-3 1-16,4-1-2 0,-9-4 0 15,2-3-8-15,-6-1-4 0,3-2-4 16,-3-4-5-16,2-1-7 0,-2 0-13 15,7-3-4-15,-3-3-25 0,0-4-17 16,3-3-35-16,-3-1-45 0</inkml:trace>
  <inkml:trace contextRef="#ctx0" brushRef="#br0" timeOffset="-178559.22">30046 12189 493 0,'0'0'23'0,"0"0"22"0,0 0-4 16,-29-52 5-16,20 48-9 0,3 0-4 15,-6 2-8-15,4 0-4 0,-5 2-3 16,-1 0-3-1,-3 0-5-15,-1 0 0 0,-1 3 0 0,0 2-1 0,1 1-4 16,-1 3-1-16,-4 3-2 0,3 3-1 16,-3 3 0-16,-6 5 0 0,2 4-1 15,2 2 0-15,1 5 1 0,-1 0 1 16,2 1-1-16,4 3 0 0,1 0-1 0,5 1 1 16,-1 0 1-1,6 2-2-15,1 4-2 0,7 0 2 0,0 1 0 0,0-1 0 16,9-2 0-16,3-2 0 0,0-2 0 15,5-5-1-15,4-2 1 0,4-6 0 16,1-2 0-16,-1-7 0 0,6-3-1 16,2-9-1-1,7-5 2-15,1-3 0 0,-2-13 1 0,9-7 0 0,1-6 4 16,-1-5-1-16,4-3 3 0,-7-2 1 0,-2-3 1 31,-3 0 2-31,-5-3 1 16,-4-3 4-16,-6-5-1 0,-5-3-5 15,-3-6-2-15,-9-3 8 0,-10 1-10 0,-4 5-2 16,-13 6-3-16,-8 8 0 0,-8 4 0 16,-12 8-1-16,-9 8-1 0,-4 8 0 15,4 12-5-15,0 5-8 0,3 10-5 16,7 13-19-16,-6 7-34 0,3 6-84 16,-1-4-113-16</inkml:trace>
  <inkml:trace contextRef="#ctx0" brushRef="#br0" timeOffset="-174632.06">30352 12748 56 0,'0'0'282'16,"0"0"-191"-16,0 0-27 0,0 0-1 0,0 0-2 15,0 0-15-15,0 0-9 0,14-22-4 16,-14 21-3-16,2 1-6 0,-2 0-2 16,2 0-6-16,0 0-7 15,0 3-3-15,7 1-2 0,1 6-1 0,6 1 2 16,5 1 2-16,2 3 1 0,10 3 0 16,2 4 1-16,11 1 1 0,1 4-2 15,9 3 2-15,4 3-3 0,4 2-4 16,6 7 0-16,0 3-1 0,-1 4 0 15,-5 1-2-15,-4 1 2 0,-11 2 0 16,-5-2 0-16,-7 2-1 0,-6-2 0 0,-4-4 1 16,-4-3-1-16,-3-7-1 15,-3-7 1-15,-3-6 0 0,-6-7-2 16,-1-3 1-16,-5-7 0 0,0-1 0 16,-2-5-1-16,0-1 1 0,0 0-3 0,0 0-7 15,-2-3 0-15,-4-4-3 0,-3-4-17 16,-1 1-19-16,2 1-25 0,-1-1-12 15,-1 0-24-15,2-2-43 0,-3 1-94 16</inkml:trace>
  <inkml:trace contextRef="#ctx0" brushRef="#br0" timeOffset="-174270.87">31335 13272 470 0,'0'0'60'15,"0"0"13"-15,0 0-13 0,0 0 3 16,0 0 1-16,0 0-22 16,0 0-16-16,0 0-14 0,-33-39-5 0,33 39-3 15,0 1 0-15,2 7-3 0,3 2 0 16,1 2 0-16,8 7 2 0,-3-2 4 16,7 2 1-16,3 1 0 0,8-1-3 0,2 4 1 15,6 0 0-15,0 3-2 16,3 0-1-16,-1 3-1 0,-6-2 0 0,-6-2 0 15,-9-3-2-15,-5-1 2 16,-5-1-1-16,-6-2 1 0,-4-2-1 0,-10 3 3 16,-7 0 0-16,-12 2-1 0,-8 1 1 15,-13-1-1-15,-6-1-2 0,-2-1 1 16,2-3 0-16,0 0-2 0,11-1-3 16,4-2-15-16,5-1-10 0,11-5-5 15,11 2-14-15,-1 0-25 0,9-1-36 16,0 4-50-16,0-3-103 0</inkml:trace>
  <inkml:trace contextRef="#ctx0" brushRef="#br0" timeOffset="-173655.93">31834 13817 218 0,'0'0'198'0,"0"0"-123"15,0 0-13-15,-19-51 1 0,11 44-10 16,0 0-12-16,1 2-7 0,-3 2-6 15,0 0-2-15,-1 3-4 0,3-2-4 16,-2 2-4-16,-5 1-2 16,3 9-5-16,-7 8-4 15,1 2-3-15,-3 6 1 0,-2 3 0 0,7 1 0 0,-3 4 0 0,3 2-1 16,1 3-2-16,5 3 2 16,-3 0-1-16,5 3 1 0,4-4 0 15,6 2 0-15,0-1-1 16,13-3 1-16,1-3 0 0,7-2-1 0,4-3 1 15,4-4-2-15,2-5 2 0,2-3 0 0,6-2-1 16,-1-5 1-16,3-2 0 16,2-8 1-16,-1-2-1 0,-1-4 6 0,3-6 3 15,-5-1 1-15,0-4 0 16,-5 1-1-16,-3-2 1 0,-4-6 1 0,-7-4 1 16,-7-9-1-16,-3-5-3 0,-6-8-4 0,-6-11-2 31,0-8 1-31,-6-5-2 0,-4-1-1 0,2 3 0 0,-1 4-1 0,1 10 1 15,2 10-2-15,-7 9 1 0,3 11-1 16,-11 3 2-16,-5 6 0 0,-14 5-1 31,-7 6-5-31,-15 6-5 0,-11 11-3 0,-5 8 2 0,-3 6-3 0,3 4-8 16,11 5-18 0,8 1-29-16,7-1-50 0,13-4-58 15,8-8-169-15</inkml:trace>
  <inkml:trace contextRef="#ctx0" brushRef="#br0" timeOffset="-173309.15">31782 13786 504 0,'0'0'108'0,"0"0"-41"0,0 0-2 16,19-52-1-16,-17 50-19 0,0 1-7 16,-2 0-11-16,0 1-5 0,2 0-7 15,-2 2-6-15,0 4-6 0,0 5 0 16,2 5-1-16,0 5-1 0,-2 2 0 15,4 4 1-15,-2 1-1 0,0 2-1 16,-2 3 1-16,2 1-1 0,-2 2-1 0,2-1 0 16,-2 1 0-16,0-2-12 15,0-4 3-15,-2-5-10 0,2-7-18 0,0-6-21 16,0-2-50-16,0-6-30 0,0-1-110 16</inkml:trace>
  <inkml:trace contextRef="#ctx0" brushRef="#br0" timeOffset="-172930.04">32092 13861 548 0,'0'0'67'16,"0"0"-12"-16,0 0-6 0,0 0 6 0,0 0-13 16,0 0-12-16,0 0-5 0,0 0-7 15,0 0-4-15,8-47-1 0,-8 47-2 16,0 0-2-16,0 0-2 0,-2 2 1 15,0 3-2-15,-2 3-3 16,-6 7-2-16,-3 2-1 0,1 5 1 0,-5 3-1 16,3 0 0-16,-3 4-1 0,3 0 1 15,6 2-2-15,1-4 2 0,3-5 0 16,2-3 0-16,2-3 0 0,8-1-1 16,3-3-2-16,3-2 2 0,5-3 1 15,6-6 0-15,4-1 0 0,0 0 1 16,4-7 2-16,-4-3 2 0,-5-2 1 15,1-3 1-15,-10 1 1 0,-5-5-1 0,-6-2 2 16,-4-5-1-16,-4-5-2 0,-13-4-3 16,-5-1-1-16,-7 7-2 0,-6 5-3 15,0 9-10-15,-3 6 0 16,-1 7-3-16,2 2-10 0,-2 5-16 16,-5 5-11-16,3 5-40 0,2-1-47 0,8 0-136 15</inkml:trace>
  <inkml:trace contextRef="#ctx0" brushRef="#br0" timeOffset="-168794.49">27042 12834 103 0,'0'0'55'0,"0"0"-13"0,0 0 9 16,0 0 11-16,0 0-16 0,0 0 2 16,0 0 0-16,0-12 2 0,0 9-1 15,0-1-1-15,2 2-8 16,-2 1-2-16,0 1 1 0,0 0-3 0,0 0-5 0,0 0-6 16,0 0-6-16,0 0 0 0,2 1-2 15,-4-1-1-15,-2 1-4 0,2 3-3 16,-2 2-2-16,-4 4-3 0,-5 6-2 15,1 6 0-15,-9 5 1 16,5 3 0-16,-11 3 2 0,4-1-2 0,0 4 3 31,-4 3-3-31,-2 1-2 0,-4 4 1 16,0-1-2-16,-2 3 3 0,0 1-3 16,0-2-2-16,-2-2 1 0,4-2 0 15,-1-4 0-15,5 0 1 0,3-6 0 16,-1-2 0-16,8-4 1 0,-2-1 0 15,11-4 0-15,-4-8-1 0,7-2 0 0,5-4 0 16,2-4 0-16,-2-1 0 0,2-1 0 16,0 0 0-16,0-1-1 0,0-2-7 15,0 0-4-15,0-2-3 0,0 1-3 16,-2-2-10-16,0 2-20 0,0 0-31 16,0 0-12-16,-4 0-45 0,0 1-118 15</inkml:trace>
  <inkml:trace contextRef="#ctx0" brushRef="#br0" timeOffset="-168369.98">26327 13430 384 0,'0'0'134'0,"0"0"-53"15,0 0-22-15,-15-56 6 0,13 53-4 16,0 0-19-16,2 3-10 0,0 0-9 15,-2 0-6-15,2 0-6 0,0 0-5 16,0 0-3-16,0 1 0 0,0 1-3 16,0 3 0-16,-4 3 0 0,-2 4 0 15,-2 6 0-15,-3 1 0 0,3 6 1 16,-9 2-1-16,5 2 0 0,4 1 2 16,-5-2-2-16,5-1 0 0,4-1 0 0,0-1 0 15,0 0 0-15,0-4 0 0,-1 1 0 16,3-4 0-16,0-1 0 15,0-4 0-15,2-2 0 0,0-1 0 0,0-3 0 16,0-1 0-16,4-1-2 0,9-2 2 16,-3 0-1-16,13-1 0 15,4-2 1-15,8 0 0 0,8-8 2 0,5-3 2 16,6-3 0-16,10-2-1 0,-4 1-2 16,-7 3 1-16,-1 1-1 0,-7 7 1 15,-7 3-2-15,-11 1 0 0,-5 0-11 16,-11 5-10-16,-7 2-20 0,-4 1-30 15,-4 2-26-15,-7 5-6 0,-9 1-60 0,1 0-104 16</inkml:trace>
  <inkml:trace contextRef="#ctx0" brushRef="#br0" timeOffset="-167786.36">26372 13957 437 0,'0'0'89'0,"0"0"-33"15,0 0-14-15,-16-60 9 0,8 48 0 16,1 2-8-16,1 0-6 0,-2 2-10 16,-7 2-5-16,9 1-3 0,-4 2-6 15,-5 2-5-15,5 1-1 0,-9 0-3 0,3 4 0 16,-9 4-3-16,0 3 1 0,0 4-2 15,-3 6 2-15,-3 4-2 0,-3 4 1 16,1 2-1-16,0 4-1 0,0 5 1 16,2-4 0-16,2 0 0 0,7-4 0 15,7-2 0-15,-1 1 1 0,7-3-2 0,5 1 0 16,4-3 0-16,0 1 0 16,4-1-2-16,9 2 3 0,3-3 0 0,1 3-1 15,5-1 1-15,5-3-3 16,4 0 3-16,0-4-1 0,5-2 0 15,-1 1 1-15,2-4-1 0,4-4 0 0,7-2 0 16,-5-4 1-16,9-3-1 0,-9-3 0 16,1-5 0-16,-1-4-1 15,-4-3 2-15,-1-2 0 0,-7-2 1 0,-7 1-1 16,-7-1 0-16,-1-1 0 0,-7-2 2 16,-5-3 1-16,-2-5 5 0,-4-7 4 15,2-5 0-15,-10-6-5 0,-9-2-4 0,4-2-1 16,-7-1-1-16,-3 4 5 15,6 3-3-15,-1 9-1 0,-1 10 0 0,4 6 2 16,-12 6 0-16,5 2-1 0,-3 4-3 16,-2 4 0-16,-2 3-1 0,-11 7 0 15,1 10-10-15,2 4-9 0,-13 6-4 16,5 1-9-16,-5 3-16 0,4 1-19 16,-1-1-12-16,3 1-1 0,9-7-46 15,0-5-54-15</inkml:trace>
  <inkml:trace contextRef="#ctx0" brushRef="#br0" timeOffset="-167313.95">26195 14139 181 0,'0'0'359'16,"0"0"-260"-16,0 0-30 0,0 0 6 0,0 0-14 0,0 0-17 15,0 0-13-15,0 0-2 0,-11-50-5 16,11 50-6-16,-2 0-4 0,0 0-4 16,2 1-1-16,0 2-9 0,0 1 0 15,-2 5 0-15,0 4 0 0,2 3 0 16,-2 1 0-16,0 3 0 15,0 2 0-15,0 2 0 0,-2 1 0 0,-3-2 0 16,5 3 0-16,-2 0 0 0,0 0 0 16,2 0 0-16,0-3 0 15,0 0 0-15,2-2 0 0,0-3 0 0,0-2 0 0,0-1 0 16,0-3 0-16,0-3 0 16,0-4 0-16,0 1 0 0,0-4 0 15,0 0 0-15,2 1 0 0,-2-3 0 0,0 0 0 16,0 0 0-16,0 0 0 0,0 0 0 15,0-2 0-15,0 1 0 16,0-2 0-16,0 2 0 0,0-1 0 0,-2 0 0 16,2 3 0-16,0-1 0 0,0-2-6 15,0 2-13-15,0 0-10 0,0 0-18 16,0 0-14-16,0 3-46 0,2 3-33 16,0 2-83-16</inkml:trace>
  <inkml:trace contextRef="#ctx0" brushRef="#br0" timeOffset="-141205.12">27668 12841 136 0,'0'0'45'16,"0"0"1"-16,0 0 2 0,0 0 1 15,0 0 0-15,0 0-2 0,0 0-2 16,0 0-3-16,0 0-7 0,9-38 0 16,-9 35-6-16,0 0-6 0,0-1 1 0,0 1-3 15,0 1-2-15,0-1-6 16,0 1-1-16,0 1-2 0,2 1 3 0,-2-2 1 15,0 1-1-15,0 1 1 0,0 0-2 16,0 0-2-16,0 0-2 16,0 0-1-16,0 0-1 0,4 3-4 0,0 3 0 15,0 6 0-15,0 1 2 0,2 4 6 16,9 7 3-16,-3 0-3 0,-1 5-1 16,9 4 1-16,-5 2-2 0,6 5 1 15,3 3 0-15,1 5 0 16,2 3-3-16,2 4-2 0,0 3 1 15,2 0 0-15,0 2-2 0,-2-4 2 0,0 1 2 16,-2-4-2-16,0-6-1 0,1-1 0 16,-1-3 0-16,-2-4-2 0,-4-3 2 15,-1-7-2-15,3-4 0 0,-10-4-1 0,-3-4 0 16,4-3 0-16,-7-3-1 0,-1-3 1 16,-2 0-1-16,2-2 0 0,0-1 0 15,-4 0 0 1,0-1 0-16,1-1 0 0,-3-3 0 0,0 0 0 0,0 0 0 15,0 0 0-15,0-1-1 0,0-2-7 16,0-1-13-16,0-1-5 0,-3-2-12 16,-1-1-20-16,-2-1-40 0,-2 0-28 0,2 1-75 15,-3 1-177 1</inkml:trace>
  <inkml:trace contextRef="#ctx0" brushRef="#br0" timeOffset="-140747.05">28156 13730 430 0,'0'0'47'0,"0"0"4"0,0 0-8 16,0 0 13-16,0 0-6 0,0 0-6 0,0 0-6 15,0 0-5-15,-25-50-7 0,25 50-4 16,0-1-4-16,0 1-6 0,0 0-3 16,0 0-3-16,0 0-2 0,0 0-1 15,0 0-2-15,0 3-1 0,3 1 1 16,3 1-1-16,4 1 0 0,-2 3 0 15,3 0 1-15,1 2 0 0,-2 3 1 16,3-1-1 0,3 2-1-16,-3 1 2 0,5 2-1 0,-3 2-1 0,5 0 2 15,-5-2-1-15,4 1 0 0,-7-1 0 16,7 1 0 0,-7 0-1-16,7 0 0 0,-5 0 0 15,3-3 0-15,-1-5 0 0,-1 0 0 0,-3-5 0 0,-2-3 0 16,5-4 5-16,-7 1 4 0,0-3 0 15,5-2 0-15,-3-2 0 0,-2-6 1 0,3-1-3 16,1-2 0-16,-4-5-3 0,3-2-2 16,3 1 1-16,-4 2-2 0,1 2-1 15,1 5-4-15,-8 5 4 0,-2 2-1 16,0 3 1-16,-2 3 1 0,0-1 0 16,0 1-1-16,0 0 0 0,0 1-8 15,0 1-6 1,-4 2-6-16,2 3-8 0,-4 3-9 15,-2 2-20-15,-3 5-21 0,5 2-7 16,-2 2-31-16,-6 0-51 0,3-3-170 16</inkml:trace>
  <inkml:trace contextRef="#ctx0" brushRef="#br0" timeOffset="-139914.48">28198 13927 207 0,'0'0'22'0,"0"0"17"0,0 0-10 15,0 0 10-15,0 0 4 0,0 0-8 16,0 0-7-16,-11-12 1 0,11 12 4 16,-2 0 4-16,2 0 3 0,0 0-4 15,0-1-7-15,-2 0-2 0,2 1 4 16,0 0 8-16,0 0-7 0,0 0-6 0,0 0-8 15,-2 0-4-15,2 0-2 0,0 0-3 16,-2 0-4-16,2 1-3 16,0 2-1-16,0 2-1 0,0 5-1 0,2-1 1 15,0 4 0-15,2 1 0 0,-2-2 0 16,0 1 0-16,5 1 0 0,1-3 0 16,4 0-1-16,-6-4 1 0,5 0 2 15,3 1 0-15,-5-1 3 0,3 0-1 16,2-1 2-16,-3-3-1 0,-3 0 0 15,4 0-2-15,-3-1 0 0,-3-1 2 16,4 0-3-16,1-1 2 0,-5 0 2 16,0-2 1-16,4-4 1 0,5-2 3 0,-7-1 0 15,9-7-1 1,-3-4-1-16,3-4-2 0,-1-2 0 0,3-2-3 16,-3 0 0-16,1 0-3 0,-7 3 1 15,3 3-2-15,-1 6 0 0,-4 1 0 0,-6 4 1 16,2 2-1-16,-4 1 0 0,5 2 0 15,-3 1 0-15,-2 4 0 0,0-1 0 16,0 2 0-16,0 0 0 0,0 0-2 16,0 0 0-16,0 4 0 0,2 2-5 15,-2 4-4-15,2-2-2 0,2 3-6 16,-4-1-2-16,2-1-2 0,-2 1-9 0,0 1-11 16,-2 1-17-16,-6 1-21 15,1-1-18-15,1 1-61 0,-2-1-126 16</inkml:trace>
  <inkml:trace contextRef="#ctx0" brushRef="#br0" timeOffset="-139204.45">28516 14250 245 0,'0'0'64'16,"0"0"-23"-16,0 0 21 0,0 0 8 15,0 0-7-15,-19-56-9 0,17 46-10 0,-4 1-6 16,2-1 0-16,-4 3-1 0,-1 1 2 15,3 2-23-15,-2 3-2 0,-2 1-3 16,-5 0-3-16,5 3-4 0,-7 4-1 16,5 5-1-16,-9 3-1 0,3 4-1 15,-9 7 0 1,0-1 0-16,0 7 0 0,4 2 0 0,-2 1 0 0,1 6 0 16,1 0 0-16,4-1 0 0,-3 2 0 15,9-1 1-15,-5-1 0 0,7-3-1 16,1 2 0-16,-1-3 2 0,5 2-2 15,6 2 0-15,0 0-2 0,0-1 2 16,15 2-1-16,-3-3 0 0,5 1-1 16,5-3 1-16,7-4 0 0,2-1-1 0,5-2 1 15,1 0 1-15,6-7-1 16,5-2 0-16,-7-5 1 16,11-3 0-16,-5-6 0 0,1-5 1 0,-3-1-1 15,-5-8 1-15,3-5-1 16,0-5 0-16,-3-6-4 0,-5-4 4 0,4-1 1 0,-6-3 1 15,2-3 3-15,-4-4 3 16,-6-5 2-16,2-6 0 0,-8-5-2 16,1-3-3-16,-3-1-2 0,-1-2 0 0,-3 4-2 0,1 0 6 15,-8 2-1-15,1 7-3 16,-7 3 2-16,-2 2 4 0,-11 4 4 0,-10 0 2 16,-3 2-6-16,-12 2-3 15,-3 3-4-15,-13 6 1 16,-4 5-3-16,-4 9-1 0,-4 5-2 0,2 7-3 0,-4 5-2 15,4 6-9-15,4 9-9 0,-2 5 1 16,8 5-12-16,9 5-4 0,1 1-51 16,1 0-18-16,4 1-72 0,10-7-174 15</inkml:trace>
  <inkml:trace contextRef="#ctx0" brushRef="#br0" timeOffset="-138557.78">28528 14540 25 0,'0'0'14'15,"0"0"9"-15,0 0-3 0,0 0-11 16,0 0-5-16,0 0-2 0,0 0-2 16,-16-3-2-16,14 3 2 0,-2-1 4 15,2 1 3-15,-1-1 0 0,1 0-2 16,-2 0-1-1,4 0-2-15,0 0-2 0,0-2-1 0,0 0-2 0,-2 0-6 0,2 0-9 16,-4 2-1-16,4-1 17 0,-2-1 2 16,0 0 4-16,-2 0 4 15,0-1 0-15,-5-1 24 0,3 0 7 0,4 0-4 16,-2-1 28-16,-2 0-14 0,0 3-2 16,-1 0-8-16,3 3-6 0,0-1 4 15,4 1-1 1,0 0 3-16,0 0-3 15,0 0-3-15,0 0-5 0,0-1-5 16,0 1 1-16,0-2-3 0,0 2 1 16,-2 0-1-16,2 0-4 0,0 0-1 15,0 0-2-15,2 0-4 0,6 0 0 16,7 0 3-16,-3 0 1 0,11-4 1 0,0 0-1 16,-1-1-3-16,9 1 0 0,0 2-3 15,3-2-2-15,-1 1-5 0,-7 0-1 16,3 0 0-16,-10 1 0 15,0-3 1-15,-7 1-1 0,-2 3 1 0,-5-1 0 16,-3 2-1-16,-2 0-1 0,0 0-5 16,0 0-1-16,0 0-6 0,-2 0-5 15,-3 1-8-15,-5 0-15 0,4 0-27 16,-4-1-4-16,-7 0-30 0,5 1-51 0,1-1-85 16</inkml:trace>
  <inkml:trace contextRef="#ctx0" brushRef="#br0" timeOffset="-137924.68">28532 14430 231 0,'0'0'122'0,"0"0"-37"0,0 0-33 0,0 0 8 15,0 0-8-15,0 0-15 0,0 0-8 16,0 0-7-16,-6 3 1 0,2-3-1 15,4 0-1-15,-2 0-4 16,0 1-3-16,0 1-1 0,0 1-4 0,2 2-3 16,-2 4-3-16,0 4-3 0,2 2 0 15,-4 5 0-15,4 4 0 0,0 2 0 16,-5 2 1-16,3 0-1 0,-2-2 0 16,4-1 0-16,-2-3 1 0,0-5-1 15,0 0 0-15,2-5 1 0,0 1-1 16,0-7 0-16,0 0 0 0,0-1-1 15,0-3 1-15,0-1 0 0,0-1 0 16,0 0 0-16,0 0 2 0,0 0 5 0,0-4 6 16,0-4 7-16,0-2-7 0,0-2-3 15,4-2-1-15,-2-2-2 16,-2 3-2-16,6 1-2 0,-1 1-2 0,1 1-1 16,0 3 0-16,-2-1-1 0,2 3 1 15,1 1 0-15,5 1-1 0,-4 1 1 16,5 2-2-16,3 0 2 0,-3 0 0 15,9 3 0-15,-3 3-1 0,4-2-1 16,1 2 2-16,1 1 0 0,-4-1 0 0,2 3-1 16,-1 1 1-16,-7-1 0 0,1 1 1 15,-3 2 0-15,-5 1 3 16,-4 1 0-16,0-1 2 0,0 1 0 0,-4 0-3 16,0 3 1-16,-12 1-2 0,2-1 1 15,-11 4 1-15,-2 0-1 0,-4-1 0 16,-4 2-1-16,-2 0-1 0,-4 0 2 15,4-4-3-15,0-3 1 0,2-1 1 16,2-7-2-16,2-1 0 0,4 0-3 0,9-3 0 16,-3 1-3-16,7-2-5 15,4-1-2-15,4 2-1 0,-2-3-4 0,4 1-13 16,0-1-17 0,6 0-41-16,0 0-26 0,11-9-50 0,-7 0-87 15</inkml:trace>
  <inkml:trace contextRef="#ctx0" brushRef="#br0" timeOffset="-135649.22">29502 9047 415 0,'0'0'64'0,"0"0"-6"15,12-51-13-15,-5 37 7 0,-5 3 4 16,0 4-13-16,-2 1 1 0,2 2-8 16,-2 0-6-16,0 2-8 0,0 2-8 15,0 0 7-15,0 0-3 0,0 0-7 16,0 0-6-16,0 8-5 0,0 7 0 15,0 6 0-15,0 4 0 0,0 7 1 16,2 7 0-16,-2 8 0 0,-2 6 0 16,0 2-1-16,0 4 2 0,-7 0-1 0,5-2-1 15,-8 0 2-15,1-1-2 16,1-5-2-16,-2-2 2 0,1-8-1 0,5-7-4 16,-2-9-6-16,4-7-6 15,-2-7-4-15,4-7-18 0,2 0-19 0,0-4-41 16,0-3 8-16,-3-7-19 0,3-5-107 15</inkml:trace>
  <inkml:trace contextRef="#ctx0" brushRef="#br0" timeOffset="-135350.22">29740 9025 622 0,'0'0'17'16,"0"0"7"-16,0 0 27 0,0 0 21 15,0 0-32-15,0 0-4 0,0 0-6 16,0 0-8-16,0 0-7 16,-7-28-9-16,7 40-6 0,0 5 1 15,5 9-1-15,-1 4 5 0,-4 2 2 16,4 5-2-16,-4 2-1 0,0 6-1 0,0 1-2 16,0 0 0-16,0 5 0 0,0 1 1 15,0 0-2-15,-8 1-2 0,1-3 2 0,-3-3-1 16,2-3-10-16,-5-5-5 0,1-5-4 15,0-7-15-15,-7-4-15 0,5-5-35 16,-9-4-24-16,-2 1-44 0,2-7-112 16</inkml:trace>
  <inkml:trace contextRef="#ctx0" brushRef="#br0" timeOffset="-135051.83">29084 9687 31 0,'0'0'646'0,"0"0"-627"15,0 0 20-15,0 0-1 16,0 0-5-16,0 0-29 0,0 0-2 0,0 0 5 16,0 0 9-16,67-9 4 15,-43 20-4-15,-1 3-2 0,4 1-5 16,-4 0-2-16,1 3-1 0,-5 5-3 0,6-1 0 16,2 4-2-16,-7-1 1 15,5-3 0-15,-2-1-1 0,-4-5-1 0,3-4 1 16,5-7 0-16,0-5-1 0,8-4 1 15,4-11-1-15,1-4 0 0,1-5 4 16,5-4-1-16,-7 1 1 0,2-4-1 16,-6-1-2-16,-2 1 1 0,-2-2-1 15,-8 5-1-15,-10 6-1 0,-11 7-18 16,-2 5-13-16,-2 3-18 0,-7 6-25 16,-3 1-11-16,-5 11-126 0</inkml:trace>
  <inkml:trace contextRef="#ctx0" brushRef="#br0" timeOffset="-134406.89">30486 9588 305 0,'0'0'76'16,"0"0"-20"-16,0 0 8 0,-13-56 16 16,11 40-18-16,0 3-18 0,0-1 1 0,2 4-2 15,0 3-7-15,0 3-7 16,0 2-2-16,0 0-3 0,0 2-8 0,0 0-2 16,0 0-7-1,0 3-5-15,0 2-2 0,4 4-2 0,1 6 2 0,3 4 1 16,-4 7 3-16,2 3-2 15,-2 6 2-15,-2 6-1 0,-2 5-1 0,0 2 0 16,-4 1-2-16,0-3 2 0,-2-3-1 16,4-7 0-16,-2-2-1 0,2-3 2 15,2-4-2-15,0-4 1 0,0-8 0 16,0-2-1-16,0-5 1 0,4-4 1 16,0-1 1-16,6-1 0 0,1-2 1 15,9-2 1-15,3-5 2 0,6-4 5 0,6-6 2 16,0 2-6-16,2-2-3 0,1 1 0 15,-5 0-5-15,-6 4 0 0,-1 1 0 16,-7 4 0-16,-9 0 0 0,-3 3 0 16,-5 4 0-1,-2 0 0-15,0 0 0 0,0 0 0 0,0 1-5 0,-4 1-15 16,-1 0-5-16,-1 3-15 0,-8 1-14 16,1 3-39-16,-1-1-37 0,-5 0-55 15,7-2-192 1</inkml:trace>
  <inkml:trace contextRef="#ctx0" brushRef="#br0" timeOffset="-133651.65">31015 9575 651 0,'0'0'36'0,"0"0"-4"16,0 0 17-16,0 0 15 0,0 0-28 0,0 0-7 15,0 0-6-15,0 0-5 0,12-46-2 16,-9 46-5-16,-3 6-5 0,4 5-5 0,0 5 1 16,2 7 1-16,0 6 1 0,2 0 0 15,-3 4-2-15,-1 3 1 0,-2-4-3 16,0 3 0-16,0-3 1 0,0-1 0 16,0-2 0-1,2-1-1-15,-4-5 1 0,0-5 0 0,2-4-1 0,2-4 0 16,-2-4 0-16,-2-3 0 0,0-3 0 15,0 0 0-15,3 0 1 0,-3-1 1 16,0-6-1-16,-5-2 3 0,-1-8 0 16,-4-6-2-16,-5-5-2 0,-1-6 0 15,-1-3 0-15,-1-6 0 16,3-3-1-16,-1-7 1 0,5-1 0 0,-3 2 0 0,10 3-2 16,-2 10 2-16,6 5 0 15,-2 11 0-15,6 3-1 0,2 4 1 0,2-1-1 16,5 2 0-16,-1 1-1 0,7 0 2 15,3 1-1-15,5 0-2 16,12 4 3-16,3 5-2 0,-1 4 2 0,0 7 0 31,-5 7 0-31,-3 1 1 0,-13 6 1 16,-1 2-1-16,-9 4-1 0,-8 3-1 16,-2 3-1-16,-8 0 0 0,-8 1 2 15,-5 1 0-15,-8-2-1 0,-6-1 1 16,-4-4-2-16,5-3 2 0,8-4 1 15,3-4-1-15,4-5 1 0,7-4 0 16,4-1 0-16,-3 1 1 0,9-3 0 0,0-2 5 16,2-1 3-16,0-2-3 0,0 0-7 15,0 0 0-15,2 0 0 0,4 0 0 16,7 0 0-16,1 1 0 0,13-1 0 16,6 1 0-16,6 0 0 0,5 3 0 15,-1-1 0-15,1 1 0 0,-7 0 0 16,0-1 0-16,-4 0 0 0,-6 0 0 15,-2-1 0-15,-4 1 0 0,-7 2 0 0,3-1 0 16,-7 0 0-16,2-1 0 0,-1 1 0 16,-5 0 0-16,-4-1 0 0,-2 0 0 15,0-1 0-15,0 1 0 16,0 2 0-16,-2 1 0 0,-9 4 0 0,-1 0 0 16,-2 1 0-16,-7 1 0 0,2 0 0 15,-1 3-8-15,-3 1-53 0,4 3-40 16,-1 0-79-16,3-6-159 0</inkml:trace>
  <inkml:trace contextRef="#ctx0" brushRef="#br0" timeOffset="-129534.24">15193 18231 420 0,'0'0'5'0,"0"0"19"16,0 0 11-16,0 0-4 0,0 0 24 16,0 0-26-16,0 0 3 0,-20-50 1 15,18 48-4-15,2-1-5 0,0 2 2 16,-2 1 0-16,2 0-3 0,0 0-2 15,0 0-1-15,-3 0-1 0,3 0-4 16,0 3-4-16,0 1-3 0,0 3-3 0,5 5-3 16,1 10 1-16,4 4 0 0,-4 8 0 15,3 3 0-15,-3-1-1 0,-2-4 0 16,2 1-2-16,0-1 1 16,1 3 0-16,-1-1-1 0,2-5-6 0,0-10-18 15,-2-7-36-15,3 1-57 0,7-10-54 0,-3-7-187 16</inkml:trace>
  <inkml:trace contextRef="#ctx0" brushRef="#br0" timeOffset="-124030.73">28297 15179 195 0,'0'0'64'0,"0"0"7"0,0 0-13 16,0 0-1-16,0 0-9 0,0 0-1 0,0 0-6 16,6-11-8-16,-6 11-9 0,0 0-5 15,0 0-1-15,0-2-2 0,2 1 4 16,0-1-1-16,2 0-1 0,-2 0 1 15,0 0-3-15,3 1 0 16,-3-2-4-16,0 1-1 0,-2 2-2 0,4 0-2 16,-2 0 0-16,-2-1-1 15,0 0 1-15,0 1-3 0,0 0 3 0,0 0-1 16,0 0 2-16,0 0 0 0,0 1 1 16,0 1 1-16,0 0-1 0,-2 2-1 15,-2 3-1-15,2 2 0 0,-9 7-4 0,-3 4 2 16,-1 6 3-16,-5 4-2 0,-5 2 4 15,2 2-3-15,-4 3 0 16,-6 2-1-16,-2 2-3 0,-4 3 3 0,-5-2-5 16,1 0 3-16,6-1-2 0,-3-5 0 15,5 0 0-15,8-6-1 0,1-3 0 16,7-5-1-16,7-3 0 0,3-4-1 0,3-6 0 16,0-3 1-16,2-2-1 15,4-4 1-15,0 0 0 0,0 0-1 16,0 0 0-16,-2 3 1 0,2-3 0 15,0 0 0 1,0 0-1-16,0 0 0 0,0 0-2 0,0 0-3 0,0 0-3 0,0 0-4 16,0-2-6-16,0 1-5 0,0-1 1 15,2-2-3-15,0-1-8 0,2-1-11 16,0-2-11-16,0-1-1 0,2 0-3 16,-3-1-12-1,1-1-9-15,-2 3-3 0,2 0-6 0,-4 0-29 0</inkml:trace>
  <inkml:trace contextRef="#ctx0" brushRef="#br0" timeOffset="-123588.35">27691 15614 214 0,'0'0'70'0,"0"0"-2"16,0 0 7-16,0 0-7 0,0 0 1 15,0 0-15-15,0 0-12 0,-25-42-4 0,23 39 1 16,0 0-5-16,0 0-4 16,0-1-6-16,0 3-4 0,2 0-3 0,-2 1-2 15,2 0-3-15,0 0-3 16,0 1-4-16,-2 1 0 0,0 4-5 0,-2 5 0 16,-3 3 0-16,1 5 0 0,2 1 2 15,-4 2 1-15,-5 2 0 0,5 1-1 16,2-1-1-16,-2 3-1 0,-5-3 1 15,5 1 0-15,2-3-1 0,-2-4 0 16,-3 0 0-16,7-6 0 0,2 0 0 16,2-2 0-16,0-3-1 0,0 1 1 0,2-3-1 15,4-2 0-15,5 0 0 0,-1 0 0 16,2-2 0-16,9-1 1 16,8 0 1-16,2-4 0 0,4-4 0 0,6 1 0 15,3-2-1-15,6 4-1 0,-9-2 0 16,6 2 0-16,-9 3 1 0,-9 0-1 15,-11 1 1-15,3 2-4 0,-15 1-8 16,0 1-6-16,-6-1-12 0,0 3-16 16,-2-1-26-16,-6-1-3 0,-9 2-30 15,1-1-66-15,-7 0-133 0</inkml:trace>
  <inkml:trace contextRef="#ctx0" brushRef="#br0" timeOffset="-122894.9">27427 16003 341 0,'0'0'34'0,"0"0"18"0,0 0-7 0,-58-14 21 16,51 12-12-16,-3 0-13 16,0 0-8-16,4 0 1 0,1 0 6 15,-1-1-4-15,2 4-4 0,-2-2-9 0,2 0-5 16,2 1-1-16,0 0-3 0,-2 3-5 16,1 4-3-16,-1 2-3 0,-4 5-3 15,-8 7 0-15,5 4 0 0,-5 3 2 16,3 2-2-16,-7 0 1 0,7 2 0 15,-5-2 0-15,7 0-2 0,3 1 1 0,0 1 0 16,-3-2 0-16,5 2 1 16,2 0-1-16,4 3-1 0,0 2 1 0,0 5 0 15,0-1 0-15,4-1 0 0,4-8 0 16,5-4-1-16,-1-2 1 0,11-1 0 16,0 0-2-16,6-2 1 15,2-2-1-15,6-3 1 0,4-3-1 0,1-1 2 16,-1-4 0-16,9-3-1 0,-7-4 1 0,0-3 1 15,3-3 0-15,-7-7 0 0,-2-4-1 16,0 1 0-16,1-4 0 0,1-1-1 16,2 1 0-16,-3-2 1 0,-1-1 0 15,-2-5 1-15,-2-2 2 16,-2-2 0-16,-8-2 5 0,-11-1-1 0,0-3 2 16,-1-1 1-16,-7-3-2 15,-4-3-1-15,0 2 2 0,-6 1 5 0,-5 6-9 16,1 4-2-16,-9 1-2 0,3 3 2 15,-9 2-1-15,7 0-2 0,-7 4 2 16,-4 1 0-16,2 3-2 0,-6 5 0 16,0-1 0-16,0 4 0 0,-2 3-5 15,-3 4-1-15,1 2 1 0,-4 5-8 0,-5 4-4 16,5 3-2-16,0 3-7 0,-5 2-21 16,7 0-16-16,6-1-28 0,4 1 7 15,10-4-40-15,1 2-23 0,9-3-84 16</inkml:trace>
  <inkml:trace contextRef="#ctx0" brushRef="#br0" timeOffset="-122137.05">27464 16312 205 0,'0'0'160'0,"0"0"-96"0,0 0-6 15,0 0-4-15,0 0-1 0,0 0-22 16,0 0-6-16,0 0-2 0,-31-12-1 16,29 7 0-16,2 0-4 0,0-1 0 15,0-1 3-15,2 2-11 16,0-1 2-16,0 1-2 0,4-2-1 0,-2 0-1 16,7 1-1-1,-1-1-1-15,2 2-1 0,5-2 2 0,6-2-2 0,-3 2 1 16,3 1 1-16,6-1-1 0,-4 3-1 15,-3 2 0-15,1 2-2 0,-6 0-1 0,-1 4 0 16,-10 2 0-16,5 3-2 0,-5 1 1 31,-4 2 0-31,-2 0 1 0,2 5-1 16,-6-2 1-16,-8 4 1 0,1-1-1 0,1 1-2 0,-7 0 0 0,5-1-1 16,-5 0 0-1,5-4 0-15,-4-2-3 16,5-2 1-16,5-4 1 0,2-2 2 15,2-3 0-15,0 0 0 0,2-1 0 16,0 0 1-16,0 0-1 0,0 0 0 16,0 0-1-16,0 0 1 0,4 0 0 15,0-2-3-15,2-1 3 0,2 3 0 0,9-3 1 16,-7 3 1-16,9 0-1 0,-7 3 2 16,9 1 1-16,-4 5 0 0,7-1-3 15,-7 2 2-15,4 2-2 0,-5-1 1 16,-3 1 3-16,-7 1 1 0,4-2 1 15,-6 0 0-15,-4-4 0 0,0 3 1 16,-12 2 1-16,1 2-2 0,-13 2-3 16,-1 0-1-16,-6 0-1 0,4-3 0 15,-4 0-1-15,-2 0-1 0,-2-1-4 0,0-1-10 16,4-3-9-16,6-2 2 0,4-3 1 16,11-2-5-16,-1 1-8 0,5-2-1 15,4 0 2-15,2-5-20 0,13 0-20 16,-3-4-15-16,15-2-18 0,0-1-17 15,-5-1-92-15</inkml:trace>
  <inkml:trace contextRef="#ctx0" brushRef="#br0" timeOffset="-112995.47">16326 18542 48 0,'0'0'0'0</inkml:trace>
  <inkml:trace contextRef="#ctx0" brushRef="#br0" timeOffset="-112680.89">16357 18437 104 0,'0'0'61'16,"0"0"1"-16,0 0 16 0,0 0-17 16,0 0 3-16,0 0-18 0,0 0-15 15,0 0-9-15,0 0-5 16,0 0 1-16,10-25 1 0,-7 21 0 0,3-1 0 15,-2 1-1-15,0 0-3 0,-2 1-2 16,0 2 0-16,0 0 2 0,0-1 5 16,-2 2 2-16,0 0 0 0,0 0-1 15,0 0-1-15,0 0-2 0,0 0-2 16,0 0 0-16,0 2-1 0,0 2-5 16,0 4-2-16,0 3 0 0,-2 7 1 15,2 4 2-15,-2 8-1 0,2-1-1 0,-4-2-2 16,0-4-2-16,0-4-2 15,4 4-1-15,-6 3-2 0,3 4 0 16,-1 3 0-16,2-2-3 0,2-4 2 0,0-3-2 16,0-5 0-16,4-1-3 0,3-6-10 15,1-2-1-15,0-3-4 0,-2-4-11 16,3-2-14-16,5-1-26 16,-4-5-9-16,17-30-48 0,0-5-119 15</inkml:trace>
  <inkml:trace contextRef="#ctx0" brushRef="#br0" timeOffset="-112160.77">17895 18304 389 0,'0'0'127'0,"0"0"-123"0,0 0 6 0,0 0 13 16,0 0 22-16,0 0 3 0,0 0-6 16,0 0 19-16,-10-34-5 0,10 33-17 15,0 0-5-15,0 1-5 16,-2 0-7-16,2 0-1 0,0 0-6 0,-2 1-2 15,2 2-6-15,0 2-2 0,0 5-3 16,2 5 0-16,-2 4 1 0,2 6 2 16,0-2 0-16,-2 0-1 15,2 2-2-15,0 2 0 0,-2 6-1 0,0 0 0 16,0-3 1-16,0-7-1 0,-2-6-1 16,2 5-12-16,0 5-27 15,-2-1-10-15,2 2-55 0,-11-17-98 0,-3-16-339 0</inkml:trace>
  <inkml:trace contextRef="#ctx0" brushRef="#br0" timeOffset="-108155.28">29078 14912 421 0,'0'0'65'0,"0"0"-56"0,0 0-4 16,0 0 15-16,0 0 21 0,0 0-8 15,0 0-7-15,0 0-1 0,42-2-4 16,-36 2-4-16,-4 0-3 0,2 0 4 16,2 3-4-16,-2 0 0 0,0 1 0 15,1 2 3-15,-1-1-1 16,4 3-1-16,8 1-1 0,-1 3-5 0,8 4 2 0,6 1 4 15,6 3-2-15,0 3-1 0,8 2-3 16,7 4 1-16,-3 3-3 16,7 1 1-16,0 3 3 0,4 2-1 0,4 0-4 15,-2 0 0-15,-4-2-4 16,-5-1 7 0,-3-6-4-16,-7-1-1 0,-6-3 0 0,-8-4-2 0,-8-3 1 0,1-6 1 15,-9-3-2-15,-7-5-1 0,2-1 1 16,-6-3-2-16,0 0 2 0,0 0 2 15,0 0-1-15,0 0 3 0,0 0 1 16,0 0-2-16,0 0-1 0,-4 0-3 16,2 0 1-16,0-2 0 0,-4 0-2 15,-1-1-2 1,1 1-8-16,0-1-8 0,-2 2-12 0,0 1-9 0,1 0-10 16,-1 0-18-16,-2-1-39 0,1-1 1 15,1-1-55-15,0-2-93 0</inkml:trace>
  <inkml:trace contextRef="#ctx0" brushRef="#br0" timeOffset="-107651.24">30025 15174 19 0,'0'0'269'0,"0"0"-207"16,0 0 7-16,0 0 0 0,0 0 6 16,0 0-18-16,0 0-14 0,0 0-4 15,-25-15 0-15,25 15-4 0,-2-1-5 16,2 1-9-16,0 0-5 0,0 0 0 15,0 0-5-15,0 0 0 0,0 1-5 16,0 5-2-16,2 4-1 0,2 5-3 16,0 1 2-16,5 5 1 0,-1 2 2 15,6 2-2-15,1 4-1 0,3-1-2 16,1-3 2-16,6 2 0 0,0-3-2 16,-1 1 2-16,-3-3-1 0,2-3 0 0,-4-3-1 15,-7-6 2-15,-4-1-2 0,-4-3 1 16,-4-3 0-16,0 0 2 0,0-1 8 15,0 0 7-15,-8 2-4 0,-2 2-2 16,-13 3-4-16,-4 2-3 0,-8 3-3 16,-6 1-1-16,-5 1-1 0,-1 3-1 15,1 1 1-15,1-1 0 0,7 2 0 16,5-3 0-16,6-1-3 0,11-1-12 0,4-1-15 16,1-1-8-16,9-1-22 15,0-1-29-15,2 3-15 0,4-5-35 16,0-1-50-16,5-5-127 0</inkml:trace>
  <inkml:trace contextRef="#ctx0" brushRef="#br0" timeOffset="-107109.9">30180 15734 35 0,'0'0'449'0,"0"0"-398"0,0 0-15 15,0 0 9-15,0 0 14 0,0 0-7 16,0 0-10-16,0 0-7 0,-12-36-8 0,5 36-4 16,-3 0-7-16,0 4-6 0,-1 4-3 15,-3 5-6-15,-1 4 0 0,-1 6 1 16,1 5-2-16,-3 3 0 0,3 0 0 16,-1 2 0-16,3 0 0 0,-5 4 0 15,3 1 0-15,3 1 0 0,0-1 0 16,3-4 0-16,5-1 0 0,2-2 0 15,2 0 0-15,6-1 0 0,3-3-3 0,5 2 3 16,5 0-2-16,3-4 0 16,3 0 1-16,0-7-2 0,6-3 1 15,4-4 2-15,4-4 0 0,3-3-1 16,-3-4 1-16,4 0 0 0,3-1 1 0,-1-10-1 16,1 1 1-16,1-4 1 15,-5 0-2-15,-5 0-1 0,-2-3 1 0,-10-2 1 16,0-1 9-16,-9-3 1 0,1-6 3 15,-5-6 2-15,5-5-3 0,-7-3-1 16,2-5-2-16,-3-2-3 0,-1 0-1 16,-6 1 1-16,0 6 0 0,-4 5-3 15,-4 4-2-15,-9 5 5 0,-3 3-2 16,-11 3-1-16,-8-1-1 0,-11 6-2 16,-4 2-1-16,-10 7-3 0,-6 9-4 15,0 0 0-15,-4 13 4 0,-1 2-5 0,7 3-10 16,8 1-3-16,4 1-6 0,7 1-7 15,6-2-19-15,10-3-24 0,12-2-25 16,4-2-41-16,9-4-129 16</inkml:trace>
  <inkml:trace contextRef="#ctx0" brushRef="#br0" timeOffset="-106422.7">30372 15827 187 0,'0'0'15'0,"0"0"27"0,0 0 19 0,0 0-3 15,0 0-2-15,0 0-9 0,0 0-7 16,0 0-3-16,44-35 1 0,-42 35-3 16,-2 0-1-1,0 0-1-15,0-1 8 0,0 0 2 0,0 0-5 0,0-1-10 16,0 2-5-16,0-1-1 0,0 1-4 15,0 0-5-15,-2 0-2 0,2 0-3 16,-2 0-1-16,-1 0-3 0,1 0-1 16,-2 0 0-16,2 3-1 0,-4 1-2 15,-6 2 0-15,1 6 0 0,-1 1 0 16,-3 3 0-16,5 2-2 0,-9-1 1 16,7 1 1-16,2 1-2 0,-5 4 2 15,3 2-2-15,-3 0-1 0,7 3 2 0,0 0 0 16,2 0 1-16,2 2-2 15,4 0-2-15,0 0-1 0,6-2 1 0,2-3-2 16,4-4 3-16,7-5 1 0,-5-2 1 16,7-4-1-16,2-7 0 0,-2 0 0 15,5-4 2-15,1 0 0 0,-4-3 0 16,-2-4 0-16,-1-1 0 0,-5-2-1 16,-3 0 1-16,-4 2 6 0,-1-3 1 0,-5 2 0 15,0-2 4-15,-2-1 1 0,0-1 1 16,-4 2-2-16,-3 0-1 0,3 1-2 15,-4-1 2 1,-4 1-4-16,1 3-3 0,-5 0 0 0,-3 3 0 16,-8 4-2-16,3 3-1 0,-7 6-1 0,0 6-5 15,4 2-7 1,0 1-12-16,0 1-15 0,4 0-5 0,2-1-34 0,-1 0-48 16,-1-5-66-1,4-1-234-15</inkml:trace>
  <inkml:trace contextRef="#ctx0" brushRef="#br0" timeOffset="-97427.2">28216 16691 51 0,'0'0'15'16,"0"0"-12"-16,0 0-3 0,0 0 0 15,0 0-1-15,0 0 0 0,0 0 1 16,0 0 11-16,-2-16 10 0,0 16-4 16,-6 0-10-16,2 2-5 0,-1 2-2 15,-5 0-2-15,-2 1 1 0,3-1-5 16,-5 1 4-16,3 1 0 0,5 0 2 0,-2 0 1 16,1-1 2-16,3-3 0 0,4 1 0 15,-2-2-2-15,0-1-1 0,2 0-3 16,-2 0 2-16,2 0 1 15,-1 2 1-15,1 0 8 0,-2 0 7 0,-2 1 8 16,2 1-7-16,-4-1 10 0,-3 1 13 16,5-1-11-16,0 0 2 0,-2-3-1 15,-1 1 11-15,3 1-4 0,4 0-7 16,0-1 2-16,2 0 3 0,-2-1-2 16,2 0-7-16,0 0-7 0,0 0 2 15,0 0 3-15,0 0 1 0,-2 0-1 16,2 0 4-16,0 0-3 0,0 0-2 15,0 0 4-15,0 0-4 0,0 0-2 0,-2 0-6 16,0 0-2-16,2 0-1 0,-2 1-2 16,2 0 1-16,-2 0-3 15,0 2-1-15,2 0-1 0,-2 0-1 0,2 1-1 16,0 0 1-16,-5 2 0 0,5 0-2 16,0 2 1-16,0 2 1 0,0 1 0 15,5 3 0-15,1-1-1 0,0 3-2 16,0 5 1-16,11 1 2 0,-1 1-4 15,9 5 2-15,2 1 1 0,2-2 0 16,0 2-2-16,8 0-2 0,0 0 3 0,-2 2-3 16,3 1 3-16,-3 1-3 0,4-1 1 15,-6-1 2-15,0-2-2 16,-2-7 0-16,-4-1 0 0,-10-4 0 0,1-1-1 16,-8-5 0-16,3-1 2 15,-7-2-2-15,-2 1 0 0,0-3 0 0,-2-1 0 16,-2-1 2-16,0-1-2 0,0 0 0 15,2-1 0-15,1 0 0 0,-3 0 1 16,0-2-1-16,0 0-1 0,0 0-1 16,0 1-6-16,0 1-5 15,0 0-4-15,0-1-6 0,0 0-5 0,0 1-16 16,0 0-18-16,0 1-37 0,-3 0-10 0,1 0-63 16,0-1-171-16</inkml:trace>
  <inkml:trace contextRef="#ctx0" brushRef="#br0" timeOffset="-96844.13">28731 17304 381 0,'0'0'71'16,"0"0"-6"-16,0 0-24 0,0 0 5 0,0 0 1 0,0 0-12 15,0 0-2-15,0 0-2 0,-37-27 0 16,37 25-5-16,-2 1-7 0,-3 0-2 16,5 0-1-16,-2 1-1 0,-2 0-3 15,2 0-4-15,0 0 0 16,2-1-3-16,-2 1 0 0,2 0 0 15,0 0-1-15,0 0 1 0,0 0 0 0,0 0-1 0,0 2 0 16,0 0-2-16,-4 2 0 16,4 1-1-16,0 1-1 0,0 5 0 0,0 0 0 15,6 1 1-15,0 4 0 0,-2-2-1 16,3 3 0-16,7 0-1 16,-1 3 1-16,-5-3 1 0,10 0 0 0,-5 0-1 15,-3-3 0-15,7 2 0 0,-9-3 1 16,4 1-1-16,-1-3 2 0,-5 0 2 15,-2-3 0-15,-2 0 0 0,0-3 1 16,-2 0 1-16,0 0 4 0,-2 0 2 16,-2 1-2-1,-6 3-4-15,-11 1-3 0,0 0 3 16,-12 2-3-16,-10 3-3 0,-1 1 0 0,-13 3 0 0,5 0 0 0,-4 2 0 16,2-2 0-16,9-2 0 0,8-1 0 15,6 0-8 1,2-3 1-16,8 0-3 0,9-5-2 0,7-4-8 0,1-1-4 15,2-3 0 1,2 2-3-16,0-1-13 0,0 2-6 0,0 0-27 0,2 2-3 16,2 1-19-16,1-1-33 15,-1 1-92-15</inkml:trace>
  <inkml:trace contextRef="#ctx0" brushRef="#br0" timeOffset="-96211.25">29153 17611 442 0,'0'0'73'0,"0"0"-44"16,0 0 24-16,0 0 15 0,0 0 2 15,0 0-18-15,0 0-16 0,0 0-10 16,-5-27-7-16,1 26-4 0,0 1-4 16,-4 0-4-16,2 1-3 0,-3 5-3 15,1 3-1-15,-8 5 1 0,1 4-1 16,-5 5 1-16,1 2 1 0,-4 1-1 16,-2 0-1-16,3-2 2 0,1 0-2 15,0 0 0-15,5-1 0 0,-1-4-1 16,9 3-2-16,0-1 2 0,-3-2 0 0,7 3-1 15,4-2-3-15,0 1-1 0,4 0-1 16,5 0-2-16,1-2-2 0,0 2-8 16,7-3 19-16,-3 0-3 0,9-1-2 15,0 0 1-15,2-4 1 16,6 0-1-16,4-4 0 0,6-4 1 0,2-3 0 16,1-2 3-16,8-6 0 0,-7-4 0 15,5-1 1-15,-7-3-1 0,-2-1 2 0,-1 1 6 16,-1-3 3-16,-4-1 6 0,0-1-1 15,0-5 2-15,-2-1-3 0,3-4-1 16,-3-2 1-16,-2-1-1 0,0-1-1 16,-4 0-3-16,-7 3-4 0,-3 2 0 15,-9 2-1-15,-6 2 4 0,-2-2 0 16,-12 0-5-16,-7-1-1 0,-6 4 1 0,-4 2 0 16,-6 3-4-16,-6 6 0 15,-5 1 0-15,-7 5 0 0,-3 5 0 16,4 2 0-16,-2 2-3 0,3 5-7 15,3 2-7-15,5 2 6 0,3 4-5 16,9 1-13-16,5 5-4 0,1 3-11 0,6 4-17 16,3 1-38-16,5 0-7 0,-5 2-64 15,10-5-160-15</inkml:trace>
  <inkml:trace contextRef="#ctx0" brushRef="#br0" timeOffset="-95739.75">29452 17722 506 0,'0'0'5'16,"0"0"3"-16,0 0 9 0,25-59 20 0,-21 55 17 0,-4 1-9 15,0 2 7-15,0 1-4 0,0-1-8 16,0 1-7-16,0 0-7 0,0 0-5 15,0 0-8-15,0 0-3 0,0 0-4 16,0 0 0-16,0 2-2 0,0 3-2 16,-4 3-2-16,-4 7-3 0,-7 4 2 15,-1 5 1-15,-7 2 1 0,-2 1-1 16,5 0-1-16,-1-2 1 0,-4-2-4 16,9-2 1-16,-1-6 3 0,7 0 0 0,1-5 0 15,1-2-3-15,4-2 1 0,4-5 1 16,0 1-1-16,0-2 0 0,0 0 1 15,0 0 1-15,0 0-2 0,6-2 0 16,7-2 1-16,1-3 1 0,9-3 1 16,8-3 0-16,4-2-1 0,2 0 1 15,3 2-1-15,3-1 1 0,-2 1 0 16,-4 2 1-16,-5 2-2 0,-8 2-3 0,-5 4 2 16,-7 1 0-16,-5 1 0 15,-3-2-7-15,-2 2-8 0,-2 0-4 16,0-2-4-16,-2-4-8 0,0 0-30 15,-7 1-27-15,-3-2-51 0,4 1-88 16</inkml:trace>
  <inkml:trace contextRef="#ctx0" brushRef="#br0" timeOffset="-95471.93">29630 17643 505 0,'0'0'116'0,"0"0"-52"15,0 0 18-15,0 0-3 0,0 0-26 16,0 0-19-16,0 0-4 0,0 0-5 15,0 0-6-15,-16-14-6 0,16 16-10 16,0 0-3-16,0-1 0 0,0 3 0 0,0 3 0 16,0 4 0-16,0 3 0 15,-2 3 0-15,2 4 0 0,-3-2 0 0,3 5 0 16,0 1 0 0,0 1 0-16,0 0 0 0,-2 0 0 0,0-1 0 0,2-2 0 15,2-2 0-15,-2-1 0 0,0-3 0 16,0-3 0-16,2-1 0 0,3 0 0 15,-5-3 0-15,2-2-16 0,2-2-21 16,-2-2-16-16,0-2-24 0,2-2-50 16,-2-6-57-1,-2-5-267-15</inkml:trace>
  <inkml:trace contextRef="#ctx0" brushRef="#br0" timeOffset="-79281.21">26496 12246 199 0,'0'0'34'0,"0"0"-9"16,0 0 6-16,0 0 11 0,0 0 5 0,0 0 5 15,0 0-4-15,0 0-10 16,-10-24-7-16,8 24-5 0,0-1-5 15,2 1-5-15,0 0-4 0,0 0 0 16,0 0-5-16,0 0 2 0,-2 0-4 0,2 0 0 16,0 0-2-16,0 0-1 0,0 0 1 15,0 4-2-15,-2 3-1 0,0 2 1 16,0 5 2-16,0-3 0 0,-1 3-1 16,1 0-1-16,0 0-1 0,0 0 2 15,2-3-2-15,0 0 0 16,0 0 1-16,0 0-1 0,0-1 0 15,2 0 0-15,5 1 1 16,-5 1-1-16,2-2 1 0,4 1 1 0,0 0-2 0,-4 3 2 16,3 0 0-16,-5 0 2 0,0 6 0 15,0-3 3-15,2 3 1 0,-2 0-2 16,0-1-1-16,0-2-2 0,-2-1-1 0,4 0 0 16,0-1-1-16,1-1 0 0,-1-2-1 15,-2 3 1-15,4-3-1 16,6 0 0-16,-3-1 0 0,-5 1 0 0,4 0 1 15,4-2-1-15,-1-1 1 16,-3 1 1-16,2 0-2 0,3 0 3 0,-5-1-2 16,2 1 0-16,3 1 3 0,-5-1-1 0,2 1 0 15,5 0 0-15,-7 0 0 16,7 0-1-16,1-3 2 0,-3 3-4 0,5-2 2 16,1 1-1-16,-1 0 0 0,7-2 1 15,-4 2 2 1,-1-1 0-16,5 1 2 0,-4 2-2 15,0-1 1-15,1 1-3 0,-3 0 2 0,2-1 5 0,-7 1-5 16,7 1-1-16,-7-1 0 16,5 1-2-16,-7 3 2 0,9-1 0 0,-7 1 0 0,5 1-2 31,-7 1 0-31,7-2 1 0,-7 1-1 0,7-3 1 0,-7 0 0 0,7 3-1 16,-7 0 1-16,9 1-2 0,-8 1 0 15,9-1 2-15,-9 2 0 0,9 0 1 16,-9 1 0-16,3-2-2 0,-3-2 5 15,1 1-4-15,-1-1-1 0,-7 0 0 16,8 0 1-16,-3-2 0 16,-3 4-2-16,6-5 1 0,-1 3-1 15,-1-1 1-15,5-2 0 0,-7 3 0 0,9-6 0 16,-9 1 0-16,2 1-1 0,7 2 1 0,-7 2 0 16,9 1 0-16,-6 1 0 15,3 2 0-15,3 1 1 0,-5-3 5 0,-3-3-4 16,3-1-1-16,-5-1-2 0,3 1 2 31,-6 0-2-31,3-1 2 0,3 2-2 16,-6-1 1-16,-1 1 0 0,1-3 0 15,4 0-1-15,-5 2 1 0,3-3-1 16,2 1 0-16,-1 3 0 0,-3 0 0 16,8 2-1-16,-1 5 0 0,1-1 1 15,-1 1 1-15,3 1-1 0,-3-3 1 0,-3-5-1 16,5 1 1-16,-11-3-1 0,9 1 1 15,-3-2 0-15,-6-1-1 16,4 3 1-16,5-1 0 0,-9 2 0 0,2-2-1 16,-3-5 0-16,3-1 1 0,-2-2-1 15,-4-2 0-15,-2-1 1 0,0 0 1 16,0-1-2-16,0 0 1 0,0 2 0 16,0-3 0-16,0 1 1 0,0-1-1 15,-4 2 1-15,-4 0 0 0,-3 0 1 16,7 1-1-16,-2 0-2 0,0-3 0 15,0 2 1-15,-1 0-1 0,3 0 0 0,0 1-1 16,4-3 1-16,-4 2 0 16,0-1 0-16,0 2 0 0,-7 1 0 15,1 1 0-15,4 1 0 0,-7 2 1 0,-1 1-1 16,4 0 0-16,-7 0 1 0,5 2-1 16,1 1 1-16,-5 1-1 0,8-1-1 15,-3 1 1-15,-3 2 0 0,8 2 0 16,-5-4-1-16,-1 3 1 0,2-1 0 15,1 3 0-15,-5-2 0 0,3-2 1 16,3-6 1-16,-2-1 1 0,2 0-2 0,3 1-1 16,1-2 0-16,-2 1 0 0,2 2 0 15,-4-4 0-15,1 3 0 16,5 2 0-16,-4 3 0 0,-2 0 0 16,-4 2 1-16,3-2-1 0,1 0 5 0,-4 2 0 15,1 3-5-15,-1-1 0 0,-3-1 1 16,5 1-1-16,-2-2-3 0,-3 2 3 15,9 0 0-15,-6 1 0 0,-3 0-1 16,9-4 1-16,-6 0-1 0,-1-3 1 16,5-1 1-16,0 2-1 0,-5-1 0 0,1 7 0 15,-1-1 1-15,-3 1-1 0,1 0 0 16,-1-3 0-16,3 0 1 0,-3-2-1 16,1 1 0-16,-7 0 0 0,7 2 0 15,-5 1 1-15,-3-2-1 0,4 3 1 16,-6-1-1-16,5-2 0 0,3 0 1 15,-8 0-1-15,9-2 0 0,-5 0 0 16,5-3 0-16,-3 0 0 0,5 1 1 0,-5-2-1 16,4 3 0-1,-1-1 0-15,-5 2 0 0,5 4 0 0,-11-2 0 0,10 2 1 16,-5-2-1-16,-1 1 1 0,4 1-1 16,-1 0 0-16,5 2 0 0,-4-4 0 15,7 2 0-15,-4-2 1 0,5 0-1 16,-7-1-1-16,5 2 1 15,-7-1 0-15,5-1 1 16,-10 3-1-16,11 1 0 0,-9 3-2 0,0 4 1 0,7 3 0 16,-7 0 1-16,9 0 0 0,-3-1-1 15,9-1-1-15,-3 0 1 0,-1-2 0 16,4 5 0-16,6 2 1 0,-2-1 0 0,-3 1-1 16,-1-3 1-16,0-1 0 0,4 0 0 15,2-1 0-15,-5 1 1 0,1 0-1 16,-2 2 0-16,2 0 0 0,2 0 0 15,2 4 0-15,-1-2 0 0,1 0 0 16,-2-1 0-16,2-2 0 0,2 0 0 16,0-3-1-16,0 1 1 0,2 0 0 15,-2-4 0-15,0 2 0 16,2 1 1-16,2-1-1 0,-1 3 0 0,-3-2 0 16,4-1 0-16,0 0 0 15,2-2 0-15,0 1-1 0,0-2 1 0,-1-2-1 0,-3 3 1 16,2-1-1-16,2 1 2 0,-2-1-2 15,4-1 1 1,-1-3 0-16,-3 0 0 0,-2-3 0 0,2-2-1 16,0-1 2-16,0-1-2 0,2-2 1 15,-2 0 0-15,1-2-2 0,-1 1 1 0,0 1 1 16,4-1 0-16,5-2-1 16,-5 2-1-16,6-1 0 0,5-2 1 0,-7 0 0 15,9-2 0-15,-7-1-1 0,5 0 1 16,2 0 1-16,-7 1 0 0,7 0 0 15,-7 2 0-15,7 1 0 0,-7-3 0 0,5 0-1 16,-7-1-1-16,7 0 1 0,-4-1 1 16,3-1-1-16,-5 0 1 0,1 0 0 15,3 0-1-15,-1-1-2 0,1-3 2 16,3-2 0-16,-1 0 0 0,8 0 1 16,-4 1 0-16,-1 1 0 0,3 0 0 15,-2 1 0-15,-9 0 1 16,5 0-1-16,-9 2 0 0,-1-1 0 0,1 1 0 15,-4-2 0-15,-2 1 0 16,-4 0-1-16,0 2 1 0,0-1-1 0,0-1 0 16,0 1-1-16,0-1 0 0,0 0-2 0,-2 1-4 15,2-1-9 1,0 2-8-16,0 0-1 0,0 0-15 0,0 0-14 0,0 0 3 16,2 0 1-16,2 0-27 0,0-1-9 15,9-2-9-15,-3-1-16 0,-4-2-31 16</inkml:trace>
  <inkml:trace contextRef="#ctx0" brushRef="#br0" timeOffset="-76182.08">26790 11907 106 0,'0'0'27'0,"-15"-6"6"0,11 6 2 16,0 0 11-16,0 0-14 0,0 0-9 0,-4 0-5 15,3 0 0-15,1 0 0 16,0 0 2-16,4 0 4 0,-2-1 5 0,2 0-6 16,0-2-6-16,0 0-4 15,0-1-5-15,0 0-1 0,0 2 0 16,-2-2-1-16,2 3 0 0,0 0 0 16,-2 0 0-16,2 0 2 0,0-2-4 0,4-1-2 15,6-2-2-15,7-3 0 0,0 0 0 16,5 1 0-16,1 0 0 0,0 0 1 15,2 0 0-15,4 3 0 0,-5-2 0 16,-1 1 3-16,2 1-2 0,2-1 3 16,-5 0-1-16,-5 1 0 0,2 1 0 15,-7 3-1-15,-4 0-1 0,1 1 0 16,-3 0 1-16,-2 2-3 0,0 1 1 16,0 1 1-16,2-1 3 0,5-1 2 0,-1 1-4 15,-6 0 1-15,4-2-2 0,5 2 3 16,-5 2-3-16,-2-2 2 0,5 1 0 15,1 1 0-15,-8-1-2 0,7 0 1 16,1 2 1-16,-4 0 0 0,-2 0 1 16,7 0-2-16,1 1 1 0,-1 0-2 0,5 0 1 15,-5 1 0-15,9-2 0 0,-7 0-1 16,6 1 1-16,-5-3 1 16,5 1-2-16,1-3 1 0,-9 1 0 15,10 1 0-15,-9 0 0 0,5 2 2 0,-7-3 2 16,5 2-3-16,-5 1 1 0,-2-1 1 15,7 0-2-15,-9 0-2 0,9-2-2 16,-7 3 2-16,0-2-1 0,7 2 0 16,-7 2 0-16,3-1 1 0,3 1-2 15,-5-1 0-15,5 1 1 0,-6 1 1 0,3-1 0 16,1-1 5-16,-1-1 3 0,3-1-4 16,-5 2-2-16,7-2 0 0,-3 2 1 15,-3 0 0-15,5 0-1 0,-3 0 0 16,5-1-2-16,-7 0 0 0,7 2-1 15,-9 0 2-15,9 3-2 0,-7 0 4 16,7 2-2-16,-5-1 0 0,7 2 1 16,-7 4-1-16,9-4 0 0,-9 1-1 15,7 3 0-15,-6-4 1 0,3 1 1 0,-1-2-3 16,3 2 0 0,1-1 1-16,-6 0-2 0,7 1 0 15,-11-1 3-15,5-1-1 0,-6 2-1 0,-1 3 2 0,5-1 1 16,-3 4 3-16,-5-2-2 15,8 4-1-15,-1-3 0 0,-1 4-1 0,7-2-1 16,-5 3-2-16,7-2 3 0,-1 0-1 0,-1 0-2 16,6 2 1-16,-2-1-1 15,-5 1 2-15,9-3-1 0,-2 3-1 16,-4-1 1-16,3 2 0 0,1 0-1 16,-6-2 1-16,3 1-1 0,-1 1-3 15,-4 1 3-15,7 1 1 16,-9 1-1-16,4-1 1 0,-5-1 0 0,5-2 1 0,-9 1-2 15,9-1 0-15,-7 2 0 0,7 0 0 16,-7 1 1-16,5-1-1 0,-3-2 0 16,-2 0 0-16,5-1 0 0,-9-3 1 15,7 2 0-15,-5-3-1 0,-6-2 0 16,0-2 1-16,2-2-1 0,1-1 1 16,-5-1 1-1,-2-2-2-15,2-1 1 0,-2-1 0 0,2-1-1 0,0-2 0 0,-2-4 0 16,2 2 0-1,-2-1 1-15,0-1-1 0,0 0 0 16,0 0 1-16,0-1 0 0,2 1-1 0,-2-1 0 16,0 1 0-16,0-1 1 0,0 2-1 0,0 0 0 15,0 1 0-15,0 3 0 0,2-2 0 0,2 3 0 16,-2 3 0 0,-2-2 0-16,7 4 1 0,-5-3-1 0,4-2-1 0,-2 1 1 15,0 0 0-15,-2 1 0 16,2-2-1-16,0 0 1 0,-1-1 0 15,1-1 1 1,2 2-1-16,-2-1 0 0,0 2 0 16,0 1 1-16,2 2-1 0,1 3 1 15,1 0-1-15,-2 0 2 0,0 1-2 16,3-2 0-16,-3 1 0 0,4 2 2 16,-2 0-2-16,1 0 0 0,3 1 0 0,0-2 0 15,-3 1 1-15,3-2 0 16,-4 1-1-16,1-1 1 0,-3 1 0 15,0 1-1-15,2 4 1 0,-1-1 2 16,-3 4-2-16,2 2-1 0,2 0 0 16,5 4 1-16,-3-1-1 0,-2-3-1 0,9 0 1 15,-7-2 1-15,7-1-1 0,-5 0 0 16,0-1 1-16,5-1-1 0,-7-1 0 16,7-2 0-16,-3 0 0 0,1-3-1 15,-1-2 1-15,-1 2 0 0,1-3 0 16,-4-3 0-16,-1 2 0 0,-1-2 0 15,-2-1 1-15,-4 1-1 0,2-1 0 0,-2 2 1 16,0 1 1-16,5-1-1 16,1 0-1-16,-4 2-1 0,2 3 1 0,0-3-1 15,3 4 1-15,1 1-1 16,-2-3 1-16,-1 0 0 0,-3-5-1 0,0-2 1 16,-4-2 1-16,2 0 0 0,-2 1 0 15,0-1 0-15,-4 1 1 0,0 5 1 16,-3-2 0-16,-1 2-1 0,-4 1-1 15,3 1 0-15,1-1-1 0,-2 1 0 16,0 0 0-16,3 3 0 0,1-1 0 16,0 4 0-16,-2-1-2 0,4 1 0 15,-1 0 2-15,1 0 0 0,0 0 1 16,-2 2-1-16,0-3-1 0,-5 1 1 16,5-1 1-16,-2-1 0 0,-7-1-1 0,5 4 0 15,0 1 0-15,-5-2-1 0,3 3 1 16,2-2-1-16,-3 0 1 0,3 2 0 15,-1 0 0-15,-3 4 0 0,6 3 0 16,-1-2 0-16,-1 1 0 0,4-6 0 16,-2-1 0-16,6-4 0 0,-5 0 0 0,-1-3 1 15,2 3-1-15,2-2 0 16,-2 3 1-16,1-1-1 0,-7 1 0 16,4-1 1-16,0-1-1 0,1-1 1 0,-3-1-1 15,2-2 0-15,4-2 0 0,-1 2 0 16,-1 0 1-16,-4-5-1 0,4 5-1 15,0 0 1-15,-3 4 0 0,-3 3 1 16,-1 0-1-16,-1 2 0 0,-3 2 0 16,-1 4 0-16,-3 2 0 0,0-2 0 15,3 2 2-15,-3-1-2 0,3-5-1 16,-1 2 1-16,0-3 1 0,3 0 0 16,3-1-1-16,-3 0 0 0,1 0 0 15,1-2 0-15,6 2 0 0,-3-1-1 0,-1-1 1 16,4 5-1-16,2-2 1 15,-1 1-1-15,-1 0 0 0,2-2 1 0,4-1 0 16,-4-1 0-16,1-3 0 0,-1-1 1 16,-2-4-1-16,4-2 0 15,-2 1 0-15,-1-3 0 0,-1 3 2 16,-4-1-2-16,1 4 0 0,1 1 0 0,-4 0 1 16,5-1-1-16,-1 0 0 15,-2 2 0-15,1 0-1 0,5-1 1 0,-6-1 0 0,3 2 0 16,3-2 0-16,0 1 0 0,-4-2-1 15,-1 1 1-15,5 0 0 16,-6 1 0-16,-3 0 0 0,3 1-2 16,-5 2 3-16,3 0-2 0,-5 2 1 0,5 2 0 15,-7 2 0-15,9 1 0 0,-7 2 0 16,9-2 0-16,-1-1 0 0,-1-5 0 16,6 2 0-16,2-4 0 0,-3 1 0 15,3-1 0-15,-2-1 0 0,0-2 0 16,2 1 0-16,-2-5 0 0,4 0 2 15,-7-1-2-15,-1 2 1 0,4-2-1 0,-3 1 0 16,-1-1 0-16,-4 2 0 16,5 1 0-16,-1 2 1 0,-4 2-1 0,7 1-1 15,-3 1 1-15,-4 0 0 0,5-1 0 16,-1 1-1 0,-7-3 1-16,7 3 0 0,-8-3 0 0,3 0 0 15,-8 1 0-15,5-1 0 0,-5 0 0 0,-4-2 0 16,-2 0-1-16,0-2 1 0,-2-1-1 15,-2 0 0-15,0 3 1 0,-2 1 0 16,0 3 0-16,-2 1-1 0,1 1 1 0,3 0 1 16,-2 1 0-16,0-3-1 0,2 2-2 15,0-1-3-15,-2 0 4 0,2-1 1 16,0 0 0-16,2-2 0 0,-2 1 1 16,-1 1 0-16,3-1-1 0,0 2 0 15,-2 2 1-15,0-3-1 0,0 0 0 16,0-2 0-16,0-1 0 0,2-1-1 15,-2-5 0-15,2 2 0 0,2-5-1 16,6-1-1-16,1 0 2 0,3-1-3 16,5-1-1-1,5-3-1-15,-1-1-5 0,6-7-13 16,4-5-20-16,6-10-33 0,11-21-22 0,-1-4-95 0</inkml:trace>
  <inkml:trace contextRef="#ctx0" brushRef="#br0" timeOffset="-74115.53">22519 14048 479 0,'0'0'10'0,"0"0"6"0,0 0 24 15,0 0 14-15,0 0-22 0,0 0-18 16,0 0-7-16,0 0 6 0,-27 0 7 16,27 1-5-16,2 1-6 0,3 3-3 15,3 1 6-15,10 0 6 0,3 3 0 16,8-2-3-16,12 2 2 0,9-5-5 16,2-1-1-16,6 0-4 0,6-3-4 15,0 1-3-15,0 0 2 0,-4 0-1 16,-7 3-1-16,-9-1 0 0,-9 2-16 15,-14-2-13-15,-11-1-24 0,-12 3-15 16,-23-1-35-16,-10 3-27 0,-4-2-116 0</inkml:trace>
  <inkml:trace contextRef="#ctx0" brushRef="#br0" timeOffset="-73910.59">22492 14307 504 0,'0'0'33'15,"0"0"-14"-15,0 0-4 0,0 0 3 0,0 0 7 16,0 0-4-16,0 0 5 0,0 0 1 0,0 0-2 16,60 15 4-16,-41-15-4 0,6 0-7 15,-1 0-7-15,8-1-2 0,3-4-6 16,4 1-1-16,0 0-2 16,-2-2 0-16,3 2-1 0,-5-4-41 0,-4 0-32 15,-6-2-31-15,-13-5-77 0,-8-1-193 16</inkml:trace>
  <inkml:trace contextRef="#ctx0" brushRef="#br0" timeOffset="-73437.11">22583 13854 327 0,'0'0'150'16,"0"0"-147"0,0 0 17-16,0 0 30 0,0 0 1 0,0 0-23 0,0 0-7 0,0 0 5 15,0 0 11-15,-8-46-4 0,8 46-6 16,0 0-4-16,0 1-4 0,0-1-6 15,-2 4-2-15,-2 2-5 16,-4 3-2-16,-7 4 1 0,-6 8-1 0,-8 5 0 16,-6 5-2-16,-4 4 2 0,-4-2-2 15,1 2-2-15,1-2 1 0,-2-2 1 16,3-2-2 0,5-4 0-16,6-2-1 0,4-1-3 0,9-4 4 0,6 1-1 15,3-3 1-15,7 1 0 0,7 2-2 16,3 1 2-16,11 0 0 15,5 2 0-15,7-1 0 0,11-3 1 0,3-1 0 0,9 0 2 16,4 2-3-16,0 2 0 0,2 3-2 16,-2-3 0-16,-2 0-18 15,-2 0-18 1,-13-2-42-16,-6-4-25 0,-10-9-69 0,-14-6-151 0</inkml:trace>
  <inkml:trace contextRef="#ctx0" brushRef="#br0" timeOffset="-72624.45">23154 12934 397 0,'0'0'5'0,"0"0"27"15,0 0 23-15,0 0-1 0,0 0-9 16,0 0-11-16,0 0-4 0,0 0-5 16,14-18-9-16,-8 26-4 0,3 4 0 15,-1 7 4-15,-2 1-1 0,0 6 0 16,7 5 0-16,-5 3-4 0,-2 6-4 16,1 2-1-16,3 3-2 0,-2 3 0 0,-4 1-2 15,0 1-2-15,-4-2 1 0,0-5-1 16,0-5 1-16,0-6 0 0,0-10 0 15,-2-8 0-15,0-5 0 16,0-5 0-16,2-2 0 0,0 0 1 0,0-2 2 16,-2-5 3-16,-4-7 2 0,0-5 8 15,0-6-7-15,-1-6-4 0,1-5-4 16,-4-3 0-16,4-4-1 0,-5-4-1 16,7-4 1-16,-6 2-1 0,1 0 0 15,3-1 0-15,0 0-1 0,2 5 1 16,0 4 1-16,-4 6-1 0,5 6 0 15,3 6 0-15,0 7-2 0,7 1 1 16,1 5-2-16,2 0 0 0,11 1 0 0,2 5 1 16,10-1 2-16,10 3-1 0,3 1 1 15,7 6-5-15,-5 7 5 0,4 2-1 16,-11 3 0-16,-8 4 1 0,-4 2 1 16,-15 3-1-16,-7-2 0 0,-11 2 0 15,-13 3-1-15,-12 3 1 0,-10 0 2 16,-15-1 0-16,-2 3 0 0,0-1-1 0,-1-2 1 15,7-1-1-15,4-1 0 16,13-6 0-16,11-3 0 0,5-4-2 0,11-4-2 16,4-2 1-16,2-3 0 0,0-2 0 15,2-3 2-15,4 1-1 16,0 0 1-16,11 0-1 0,-5-1 1 0,11-2-1 16,0-1 1-16,2-1 0 0,8 0 0 15,-2 0-1-15,4-4-22 0,2-4-11 16,0-2-31-16,4-5-5 0,-3-2-15 15,-3-2-48-15,-4-1-107 0</inkml:trace>
  <inkml:trace contextRef="#ctx0" brushRef="#br0" timeOffset="-72303.34">23693 12977 614 0,'0'0'36'0,"-16"-51"-33"15,16 39 8-15,0 5 40 0,0 2 2 16,0 2-29-16,0 2-8 0,0 1 2 15,0 0 0-15,2 3-6 0,-2 4-8 16,6 5-4-16,-6 5 4 0,2 2 1 16,-2 2 2-16,2 4 0 0,-6 2-3 15,-4 3-2-15,2 4 0 0,-3 1-2 16,3 0 0-16,-6 1 0 0,1-5 0 16,5-2 1-16,2-4-1 0,2-7 0 0,2-2 0 15,0-6 1-15,2-1-1 0,4-3 0 16,3-2 0-16,3 0 1 0,-2-3 4 15,13 0 1-15,0-1 1 0,8-3 2 16,8-4-3-16,6-2-1 0,-3 0-3 16,5 0 0-16,1 2-1 0,-5 4-1 15,-1 0-2-15,-5 3-19 0,-14 0-28 16,-7 0-53-16,-16-8-102 16</inkml:trace>
  <inkml:trace contextRef="#ctx0" brushRef="#br0" timeOffset="-69781.89">17769 10839 24 0,'0'0'10'0,"0"0"-9"0,0 0-1 15,0 0-1-15,0 0-2 0,0 0-25 0</inkml:trace>
  <inkml:trace contextRef="#ctx0" brushRef="#br0" timeOffset="-69165.27">17769 10839 33 0,'50'20'39'0,"-44"-20"-4"0,4 0 1 16,-6 0-8-16,0-3 3 0,-2 0 14 15,1 0 2-15,-1-1 3 0,0 2 13 16,0-1-12-16,-2 1-6 0,2-3-7 16,0 1 0-1,4-1-3-15,-4-1-6 0,2 1-6 0,-2 0-3 0,2-3 3 16,-4 1 0-16,3 2 0 0,1-2-4 15,-2 3-1-15,0 1-3 0,-2 0-2 16,0 2-5-16,0 1-1 16,0-1 0-16,-2-1-1 0,-4 2-4 0,-1 0-2 0,-7 0-4 15,8 3 2-15,-3 3 0 16,1 3 0-16,-2 4 0 16,6 0 1-16,-3 1 0 0,3 2 1 0,4-1 0 15,0 2 0-15,2-4 0 0,7 1 2 16,3 3 2-1,3-3 1-15,7 4 1 0,3-2 1 16,4 0 2-16,8 3-1 0,0-1 1 16,1 1-2-16,-1 1-3 0,-2 2-1 15,-4 2 1-15,-4-3-3 0,-9 1 0 16,-1-1 0-16,-9 1 1 0,-4 3-2 0,-4-3 0 16,-2 1 0-16,-6 1-1 0,-2-3 1 15,-7 0 0-15,-3-3-6 0,-1-2 0 16,-6-4 4-16,0-2-6 0,-4-4 0 15,-2-5 0-15,0 0 0 0,2-3-4 16,0-4 4-16,14 0 6 0,-1-4 2 16,10 1 0-16,1-1 1 0,3-4-1 15,0-1 4-15,4-5 3 0,0-6 3 16,6-5 2-16,3-3-2 0,9-4-3 0,1 2-4 16,8 0 0-16,4 3-3 0,0 2 0 15,0 5 0-15,-5 6 1 16,-3 6-1-16,-8 3 1 0,-7 2 5 0,-6 2 7 15,-2 2 0-15,0-4-2 16,-6 1-5-16,-13-4-4 0,1 0-2 0,-9 3-3 16,-6-3-4-16,2 4-3 0,0 4-3 15,2 2 5-15,0 2-2 0,6 4-4 16,2 5-4-16,-1 4-7 0,-1 3-7 16,2 2-23-16,1 3-4 0,3-1-10 15,0 0-27-15,7-5-49 0,6-6-97 16</inkml:trace>
  <inkml:trace contextRef="#ctx0" brushRef="#br0" timeOffset="-68677.2">17928 10698 518 0,'0'0'95'0,"0"0"-31"16,-33-51 0-16,21 42-16 0,-3 3-19 15,-3 0-17-15,-1 5-4 0,-4 1-3 0,-6 1-3 16,-4 8-2-16,-2 6-1 0,-2 5 0 16,-4 5-1-16,-1 3 1 0,5 3 1 15,2 5 0-15,-2 1 2 16,4 5 0-16,4 4-1 0,0 1 1 16,6 3-1-16,0-2-1 15,0-1 1-15,11 0-1 0,-2 1 1 0,7 0-1 16,5 0 0-16,2 0 0 0,2-2-2 0,9 1 2 15,3 0 1-15,11-7-1 0,2-1-1 16,10-4 1-16,6-4 1 0,13-7 1 0,8-7 0 16,9-6-1-16,1-8 3 0,3-3-1 15,7-8 0-15,-5-9 0 0,2-3-3 16,-9-3 0-16,-6-4 0 16,-2-1 8-16,-8-3 5 0,-4-3 1 0,-5-6 1 15,-10-7 4-15,-8-7-4 0,-12-5-1 16,-9-5-2-16,-10-5-4 0,-14-3-3 15,-15 1-4-15,-11 4-1 0,-12 9-4 16,-8 8 2-16,-6 13-1 0,-2 9 0 16,2 8 1-16,-3 6 1 0,5 8-3 15,2 4-7-15,2 4-7 16,-2 14-4-16,0 5-5 0,2 10-11 0,2 8-17 0,8 9-38 16,-1 3-23-16,11-3-97 0</inkml:trace>
  <inkml:trace contextRef="#ctx0" brushRef="#br0" timeOffset="-67575.94">17440 11705 292 0,'0'0'80'31,"0"0"-6"-31,0 0 2 0,0 0-9 0,0 0-14 0,0 0-10 0,2-27 3 16,-2 27-5-16,0 0-3 15,0 0-13-15,0 0-1 0,0 0-4 0,0 0-2 16,0 0-4-16,0 0-3 16,0 0-2-16,0 1-2 0,-2 4 0 0,-6 4-4 15,-2 3 0-15,-7 8-1 0,-6 2 2 16,-1 4-1-16,-5 2 1 0,2 1-1 15,-6 2-1-15,0-1 0 0,-2 2 0 16,-5 0-2-16,5 0 1 0,4-1 0 16,0-2 0-16,8-4 0 0,-1 0 0 15,-1-4 0 1,8-2-1-16,1-1 0 0,-1-5-3 0,1 2 3 0,7-5 0 0,-3 1-2 31,2-1-1-31,1-5-1 0,7 1-1 0,-4-1 0 0,0-1 1 16,2-1-3-16,2-1-2 0,0-1 2 0,0-1-2 15,-1 0 1-15,3 0-5 0,-4 0-6 16,0 0-10-16,0 0-4 16,-4 0-21-1,-5 3-9-15,5 0-5 0,-4 0-23 16,-3 1-16-16,3 3-2 0,-7-2-22 0</inkml:trace>
  <inkml:trace contextRef="#ctx0" brushRef="#br0" timeOffset="-66977.08">16599 12148 260 0,'0'0'63'0,"0"0"5"0,8-50 3 15,-2 38-13-15,-3 1-1 0,1 1-9 16,-2 0-7-16,2 3 8 0,-4 1 2 0,2 1-18 15,-2 3-7-15,0 0-6 0,0 2-3 16,0 0-2-16,0 0-5 16,0 0-3-16,0 3-5 0,0 2-2 0,2 7-2 15,-2 0 1-15,0 8 1 0,0 5 0 16,0 4 3-16,0 2-3 0,-2 1 0 16,0-1 0-16,-2 0 0 15,2-4 0-15,2 1 0 0,-4 0 1 0,4 1-1 16,-3 0 0-16,3-2 0 0,0-4 0 15,3 0 0-15,1-4 1 0,0-2-1 16,2-2 0-16,4-3 0 0,5-3 1 16,3 0-1-16,3-6 1 0,12-4 0 15,0 0 0-15,17-8 2 0,-1-2 2 16,13-2 2-16,3-3 2 0,5-3-4 16,-2 0-5-16,-8 0 2 0,-6 1 1 0,-15 5 0 15,-12 3-2-15,-15 5-1 0,-6 2 2 16,-6 3-2-16,0 0 3 0,0 0 1 15,-2 0-3-15,-4 0-1 16,-6 0-12-16,-5 0-10 0,5 4-8 0,-7 1-24 16,1 2-23-16,-3 1-14 0,-2 0-40 15,5 1-99-15</inkml:trace>
  <inkml:trace contextRef="#ctx0" brushRef="#br0" timeOffset="-62102.79">16448 12641 108 0,'0'0'104'0,"0"0"-39"16,0 0-16-16,0 0 3 0,0 0-9 16,0 0-5-16,0 0 1 0,0 0-5 15,8-45 3-15,-8 42-5 0,0 0-1 16,0 0-6-16,-2-1 4 0,-2-1-2 15,0 0-2-15,-4 1-4 0,-1-3-2 16,1 2-3-16,-2-3-5 0,-7 1-2 16,3 2-5-16,-9 3 0 0,-2 2-3 0,-2 0 1 15,1 0-2-15,-7 7 0 0,-3 4 0 16,-1 4 1-16,-2 3 1 0,4 4-1 16,0 4 2-16,2 0-2 0,6 4 1 15,-2 3-2-15,8 5 2 0,-2 2-2 16,11 0 0-16,-1-2 0 0,5 0-1 15,8 0 1-15,0-2 0 0,0 0-1 16,6 0 1-16,7 1 0 0,-1 0 0 16,5 2-1-16,1 0 0 0,9 1 1 15,-2 0-1-15,4-2-2 0,4-2 3 0,6-2-2 16,3-4 2-16,5-5-1 16,7-6 0-16,4-3 1 0,0-7 0 0,-2-3 0 15,6-5 0-15,-2-5 1 0,-1-8 1 16,-3-8 0-16,2-3 0 0,-4-5 5 15,-9-4 5-15,3 0 3 0,-11 1-2 16,-6-2 0-16,-10 3-3 0,-5-6-2 16,-9-2 3-16,-5-2 1 0,-4-7-2 15,-7-3-4-15,-11-4-4 0,-5 0 0 16,-6 3-1-16,-2 5-1 0,-7 7-1 16,-1 8 1-16,-6 4 0 0,-1 4-4 15,3 5-2-15,-1 5 3 0,3 4-2 0,3 4-2 16,3 5-1-16,4 1-1 0,2 11-5 15,4 1-11-15,2 6-9 16,9 4-26-16,-3 4-31 0,9 2-38 0,-5-2-87 16</inkml:trace>
  <inkml:trace contextRef="#ctx0" brushRef="#br0" timeOffset="-61521.91">16229 13034 388 0,'0'0'57'0,"0"0"23"15,0 0-19-15,0 0-14 0,0 0-13 16,0 0-6-16,-19-52-1 0,19 49-6 15,0 0-5-15,7 0-7 0,-1 1-3 16,4-3 0-16,5 1 0 0,-1 0 1 0,7 0 0 16,-3 1 7-16,5-1-3 15,4 0-3-15,2 3-2 0,-4 0 1 0,4 1-3 16,-3 2-1-16,-3 3-2 16,-6 2 0-16,-5 0 2 0,-8 2-3 0,-4 2-2 15,-2 0 1-15,-12 4 1 0,1 0 3 16,-7 2-3-16,3 0-5 0,-6-2 0 15,7 0 0-15,-1-2 4 0,5-4 0 16,-3 0 2-16,5-2-1 0,4-2 0 16,-2-1 1-16,4-1 0 0,-1-1-1 15,3-2 1-15,2 2 2 0,0-2-2 16,0 1 2-16,0 1-2 0,2 0-1 16,7 2 1-16,-1 0-1 0,2 1 4 0,11 3 0 15,-5-2 3-15,9 4 3 0,4 1-4 16,0 3 0-16,-2 4 0 0,-4 0-3 15,0 0 0-15,-9 0 2 0,-2-5-3 16,-5-1 1-16,-7-2-1 0,-2 0-2 16,-9-1 3-16,-7 4 1 0,-9 4 0 15,-4 0-1-15,-7 2-3 0,-1-1-1 16,0-6-3-16,2-1-13 0,6-5-17 16,6-3-10-16,6-1-26 0,11-1 10 0,6-1 0 15,2 0-36-15,2 0-44 16,6-1-89-16</inkml:trace>
  <inkml:trace contextRef="#ctx0" brushRef="#br0" timeOffset="-61048.82">16758 13246 447 0,'0'0'66'0,"0"0"21"0,0 0-15 0,0 0 1 16,0 0-13-16,0 0-23 0,0 0-6 16,0 0-5-16,-33-47-10 0,33 47-4 15,0 0-7-15,0 0-2 0,4 4-2 16,2 1-1-16,9 2 0 15,-3 2 0-15,9 3 4 0,-2 3-1 0,5 2 3 16,3 4 0-16,4 2-1 0,2 2-2 16,5 3-1-16,-1 1 1 0,6-1 1 15,-2 4-1-15,-1-1 0 0,-3 0-2 16,0-2 1 0,-4 1-1-16,0-3 1 0,-8-2-1 0,-2-2 0 15,-11-5 1-15,-6 0 0 0,1-5-1 16,-7-3-1-16,0-3 1 0,0 0 0 0,-4-3 1 0,1-1-1 15,3-2 0-15,-4 1-1 0,2-2 0 16,0 1-2-16,-2 0-3 0,4-1-5 16,-4 0-1-16,2 0-3 0,2 0-3 15,-2 1 0-15,2-1-4 0,0 0-7 16,0 0-6-16,0 0-11 0,0 0-22 16,0 0 1-16,2-1-18 0,-2-3-40 15,-2-2-69-15</inkml:trace>
  <inkml:trace contextRef="#ctx0" brushRef="#br0" timeOffset="-60640.12">17184 13435 468 0,'0'0'41'15,"0"0"30"-15,0 0-17 0,0 0 0 0,0 0 5 16,0 0-16-16,0 0-13 15,0 0-5-15,0 0-7 0,-12-16-9 0,12 19-3 16,6 4-3-16,0 3 0 0,2 4 1 0,7 3 3 16,-1 0 0-16,1 3-1 0,3-1-4 15,5 4 0-15,0 0 0 0,-1 2-1 16,3-1 1-16,-2-2-2 0,-4 0 1 16,1-3 0-16,-5-2 0 15,-1 0-1-15,-6-5 4 0,-5-3 0 0,-1 0-1 16,-2 0-1-16,-2-1 0 0,-5 0 11 15,-7 1-4-15,-3 0-3 0,-5 1 2 16,-9 0-5-16,-2 1 0 0,-3-2-1 16,1 3-1-16,-4-1 0 0,2 0-1 15,0 0 0-15,6 1-1 0,4-2-1 16,4 1-8 0,8-3-11-16,7-2-4 0,-2-2-5 15,8 2-18-15,-2-2-21 0,2 0-24 0,0-1-20 0,-5 0-67 0,-1-2-199 16</inkml:trace>
  <inkml:trace contextRef="#ctx0" brushRef="#br0" timeOffset="-58690.83">17692 13696 30 0,'0'0'232'0,"0"0"-188"0,0 0-13 15,0 0-5-15,0 0-2 0,0 0 2 16,0 0-6-16,0 0 3 0,9-28 3 16,-7 25 1-16,0 0 2 0,0 0 2 15,-2-2-1-15,2 0 3 0,-2 0-5 16,0 0 3-16,0 2 2 0,0-1-9 16,-2 1-3-16,0 2 2 0,0-1-7 0,2 2-1 15,-4 0-2-15,4 1-2 16,-9 5-7-16,5 1-4 0,-4 7-1 0,-4 3 0 15,-5 6 1-15,5 2 0 16,-5 0 1-16,3 3 0 16,-3 0 0-16,3 2-1 0,-3 2 0 15,5 0 0-15,-1 1 0 0,5 1 0 0,4 0 1 0,2 1-2 16,2-1 0-16,4 0 0 0,8 0 1 16,1-2-1-1,5 1 0-15,3-4 1 0,4 0 0 0,6-5 0 0,2-4 0 16,2-5 0-16,4-6 0 0,-1-3 0 15,5-3 0-15,0-3 0 0,-1-5-4 16,3-6 4-16,1-4 0 0,-1-4 0 16,5-4 1-16,-9-2 1 0,0-3 0 15,-7-1 2-15,-3 0 3 0,-11-1 4 0,-5-1-1 16,-5-1 3-16,-4-7 2 0,-6-2-6 16,-2-4-2-16,-10-1-2 0,-5 1-3 15,-10-1-2-15,-4-1-1 0,-6 4 1 16,0 7 1-16,-2 9-1 0,-3 9-1 15,5 7 1-15,4 8-1 0,0 3 0 16,0 3 0-16,2 11-6 0,-2 7-7 0,6 6-13 16,0 3-8-16,-2 4-36 15,4 0-14-15,0 0-5 16,7 2-58-16,-3-6-75 0</inkml:trace>
  <inkml:trace contextRef="#ctx0" brushRef="#br0" timeOffset="-58407.38">17759 13920 422 0,'0'0'68'0,"0"0"15"16,0 0-28-16,0 0-7 0,0 0-12 15,0 0-10-15,0 0-7 0,0 0 0 16,-2-34-1-16,10 31-8 0,0 2 0 15,5-2 1-15,5-1-2 0,1 1 0 16,10-2-1 0,2 0-1-16,2 0-4 0,0 0-1 0,-4 3-1 0,0-2 0 15,-9 4 0-15,-7 0-1 0,-3 0-1 16,-6 2-19-16,-2-2-20 0,-2 3-21 0,0 0-2 16,-2-3 7-16,0 4-10 15,-6-1-31-15,2 1-16 0,-3 0-24 0,-1-1-11 16</inkml:trace>
  <inkml:trace contextRef="#ctx0" brushRef="#br0" timeOffset="-58012.14">17953 13882 161 0,'0'0'111'0,"0"0"-9"0,0 0-7 16,-50-3-20-16,36 0-15 0,4 0-6 15,3 2 0-15,-1 1-2 0,2-1-8 16,2 1-12-16,4 0-8 16,0 2-8-16,-2 2-5 0,2 2-8 0,-2 5-2 15,2 2-1-15,-2 1 2 0,-1 2 0 16,1 5 0-16,-2 0-1 0,0 4-1 15,-6-1 1-15,6-2-1 0,-5-3 1 16,3-3 0-16,4-5-1 0,0-5 0 16,2-3-2-16,0-1 2 0,0-2-1 0,0 0-1 31,0 0 2-31,0 0-1 0,0-1-1 0,4-2 2 16,-2-3 0-16,2-2 0 0,3-3 5 0,-3 1 2 0,6-4 1 15,0 0 0 1,1 2 0-16,7-1-3 15,-3 5-2-15,10-2-1 0,1 3-1 0,5 1 1 16,3-1 1-16,1 5-2 0,-2 0 0 16,-2 2 0-16,-6 3-1 15,-5 4 1-15,-3 3-1 0,-9 1-1 0,-2 0 1 16,-2 2 1-16,-4-2 0 16,-6 0 2-16,-4 1-2 0,-13 1 3 0,-4 2-4 15,-4-2-8-15,-10 0-4 0,2-1-5 16,-11-3-8-16,5-1-19 0,-11-3-31 15,8 1-46-15,-1-1-98 0</inkml:trace>
  <inkml:trace contextRef="#ctx0" brushRef="#br0" timeOffset="-57223.32">15847 13409 267 0,'0'0'68'16,"0"0"7"-16,0 0-2 0,0 0-5 15,0 0-16-15,0 0-12 0,0 0-7 0,18-38 3 16,-18 36-4-16,2 2-6 16,2 0-3-16,0 0-2 0,1 0-4 0,-1 0-2 15,-2 2 1-15,0 1 0 16,-2 0-1-16,0-2-2 0,0 2 2 16,0 5 0-16,-6 0 0 0,-7 9-1 15,3-2-1-15,-15 7-4 0,-2 5-1 16,-6 4-3-16,-8 6-1 0,0 3-1 0,-7 2-1 15,2 1 0-15,3-2 1 0,-7 2-1 16,9-1 0-16,0 0-1 0,-5 1 0 16,3 2 2-16,6-4-3 0,-1 0 0 15,1-3 0-15,6-5 0 0,4-7 0 0,1-3 0 16,13-5 0-16,1-6-3 16,6-5 3-16,3-4-3 0,3-3-4 0,0 0-2 15,0 0-1 1,0-3-1-16,0-6-4 0,7-1 2 0,1-2-1 0,-2 0-8 15,-2 3-15-15,0 0-12 0,1 3-20 16,1 1-9-16,2-2-10 0,-6 3-50 16,0-1-65-16</inkml:trace>
  <inkml:trace contextRef="#ctx0" brushRef="#br0" timeOffset="-56859.77">15123 13884 345 0,'0'0'91'0,"-14"-59"-11"0,12 41-2 15,-3 8-15 1,3 2-1-16,2 0-10 0,-2 2-6 0,2 2-11 16,0 2-4-16,0 2-8 0,0 0-7 0,0 0-4 15,0 0-3-15,0 4-6 16,0 7-3-16,0 2 0 0,0 6 0 0,0 2 1 16,0 3 0-16,0 0 0 0,-4-1 0 0,2 1 1 15,-4-1-1-15,0-1 0 0,-1-1-1 16,3-1 0-16,0-1 1 0,0 1-1 15,0-5 0-15,2-3-1 0,0-3 1 16,2 0-2 0,0-1 0-16,4-3 2 0,0-2-2 0,0 1 2 0,0-3-2 15,7 1 2-15,5-1 0 0,-1-1 0 16,7 0-1-16,5-1 1 0,6-5 0 16,2 2 0-1,3-2 0-15,-1 2 0 0,2 0 0 0,3 3 0 0,-9 0 0 0,-9 3 0 16,-1 5-7-16,-8 3-25 15,-3 0-16-15,-8 2-25 16,-4 3-29-16,-4 2-9 0,-10 1-82 0,1-2-158 16</inkml:trace>
  <inkml:trace contextRef="#ctx0" brushRef="#br0" timeOffset="-56215.95">14883 14376 412 0,'0'0'33'0,"0"0"22"0,0 0 2 16,0 0-8-16,0 0-6 0,0 0-5 15,-47-52 2-15,41 49-1 0,-1 2-5 16,-3-2-9-16,0 3-7 0,3 0-6 16,-11 0-1-16,3 6-3 0,-5 0-3 0,-1 2-3 15,-4 2 1-15,-2 2-1 0,0 4-2 16,1 1 1-16,-1 3-1 0,0 5 0 16,0 4 0-1,-4 5 0-15,6 1-1 0,2 3 1 0,3 1 0 0,-5 1 0 16,8-2 0-16,-3-1 0 0,9-2 1 15,-1-4-2-15,8-6 1 0,6 1-1 16,0-4 1 0,10-3-4-16,-1 4 2 15,9-3 1-15,-5 3 1 0,12-1-1 0,-7-3 1 0,7-1-2 0,4-1 1 16,4-4-1-16,5-1 0 0,1-3 1 16,0-1 1-16,9-4-1 0,0-4 1 15,5-1 0-15,-5-9 1 0,6-4 0 0,-11-5-1 16,3-3 2-16,-9-2 0 15,-2-2-2 1,-4-2-1-16,1-1 1 0,-6 1 0 16,-11 1 0-16,0 1 4 0,-9 0 3 15,0-3 3-15,-8-3 2 0,0-3-1 16,-2-4-3-16,-8-3-5 0,1-1-1 16,-9 0 1-16,1 2-2 0,-8 0 0 15,-3 2 2-15,-1 4-2 0,0 4 8 16,2 7-6-16,-6 7 0 0,-9 7-3 15,1 6 0-15,0 4-3 0,-11 6-4 0,9 14-7 16,-9 5-6-16,6 5-7 0,9 4-6 16,0 3-13-16,4 1-38 0,4 2-15 15,0-4-57-15,6-8-130 16</inkml:trace>
  <inkml:trace contextRef="#ctx0" brushRef="#br0" timeOffset="-55666.01">14869 14550 59 0,'0'0'444'0,"0"0"-365"15,0 0-1-15,0 0-11 0,0 0-16 16,0 0-15-16,0 0-8 0,0 0-4 16,12-49-6-16,-12 51-4 0,0 0-5 15,-2 1 2-15,0-1-1 0,-4 4-2 16,-2 0-3-16,-11 5-4 0,5 4 1 15,-11 2-2-15,0 2-1 0,0-2-5 16,0-1-6-16,-2 0 1 0,3-3-2 16,7-1-1-16,-4-4 4 0,9-4 7 15,0 0 3-15,3-4 0 0,5 0 1 16,0-1-1-16,0-2 2 0,0 1-2 0,-2-5 3 16,4 0 1-16,-1-2 1 0,1-3-1 15,2 2 3-15,5-2-2 16,5-1 1-16,0 5-3 0,3-2 0 0,5 3 1 15,3 0-1-15,0 1 1 0,5 4-1 16,1 1-1-16,-6 1 1 0,-4 3-2 16,-7 6 0-16,2 4 0 15,-6-1-1-15,-6 3 0 0,0 5 1 0,-4 1 0 16,-6 1 0-16,-2-3-1 0,5-1 0 16,-7 0-1-16,4-2 1 0,-1-1 0 15,-1-2 0-15,1-1 0 0,7-2 0 16,-2-1 0-16,0-3-1 0,6-3 1 15,-4-2 0-15,4 2 1 0,0-3-1 16,0 0 1-16,0 0 0 0,0 0 2 16,0 0-1-16,6-4 4 0,2 0 0 15,1-1 0-15,11-3 3 0,-1 1-5 0,8-5 2 16,4 2-5-16,4-3 0 0,2 0 0 16,6-1-1-16,-3 0-9 0,-1-3-48 15,-4-3-48-15,-8-4-150 0</inkml:trace>
  <inkml:trace contextRef="#ctx0" brushRef="#br0" timeOffset="-50390.53">18583 11430 169 0,'0'0'55'0,"0"0"6"0,0 0-9 16,0 0 1-16,0 0-9 0,0 0-2 15,0 0 1-15,0 0 9 16,-6-16-9-16,6 16-7 0,0 0-3 15,0-2 3-15,0 1-5 0,0 1-6 0,0 0-5 16,4 0-8-16,-2-1-7 0,11 1-2 16,-1 1 0-16,9 7-1 0,2 2 1 15,8 5 3-15,8 3 0 0,2 3 0 16,5 1-2-16,5 5 1 0,3 0 1 16,2 4 0-16,4-3 1 0,-2 2-3 15,-2 0 1-15,-1 2-2 0,1-3 2 16,-6-1 0-16,-1-3-3 0,-7-2 2 0,-1-1 0 15,-6-4-1-15,-8-2-2 16,-4-6 0-16,-7-2 0 0,-5-3 0 0,-7-1-2 16,-2-2 1-16,0-1 0 0,-2 0 0 15,0-1 1 1,0 0 1-16,0 0 1 0,-4-5-3 0,-4-2-4 0,-1-1-17 16,1-1-15-1,2 2-8-15,0 2-33 0,-1 1-6 0,3 0-26 0,-2 0-40 16,2-1-104-16</inkml:trace>
  <inkml:trace contextRef="#ctx0" brushRef="#br0" timeOffset="-50041.59">19491 11715 123 0,'0'0'421'0,"0"0"-369"15,-8-51 20-15,3 42 8 0,5 1-19 0,0 4-23 16,0 0-10-16,0-1-4 31,0 4-8-31,0-2-5 0,5 3-4 0,1 0-5 16,0 4-2-16,8 6 0 0,3 0 1 15,2 4 0-15,1 2 0 0,5 4 2 16,-4 1-3-16,6 1-2 0,-3 1 2 16,1 2 1-16,-2-2 0 0,-4 2-1 15,-1-3 1-15,-1 0-1 0,-7-4 0 16,-2-2 0-16,-8-5 1 0,0 0 0 15,-6-1 0-15,-8 3-1 0,-5-3 3 16,-10 5 1-16,-4 1-1 0,-6 0-1 0,-3 0-1 16,3-4-1-16,2 1-3 0,4-4-8 15,4 0 2-15,8-4-6 0,7-2-8 16,3 1-15-16,1 0-8 0,4 2-25 16,2 1-11-16,4 2-24 0,2 3-52 15,-2 0-95-15</inkml:trace>
  <inkml:trace contextRef="#ctx0" brushRef="#br0" timeOffset="-49551.58">20204 12085 542 0,'0'0'58'0,"-21"-71"-2"15,9 48 1-15,-3 3 2 0,-3 4-15 16,1 2-16-16,-1 3-9 0,-1 4-2 0,-4 5-4 16,3 2-3-16,-1 6-3 0,-6 8-3 15,0 8-4-15,-2 8 1 0,0 7-1 16,0 6 1-16,3 7-1 0,-1 1 1 16,6 4-1-16,7 3-1 0,-1-2-1 15,11 2 1-15,4-4 0 16,4-1-1-16,13-1 1 0,5-4 1 0,5-2-2 15,10-2 0-15,3-9 0 16,3-5 1-16,11-10 0 0,2-8 0 0,0-9 0 16,8-4 1-16,0-13-1 15,2-4 1-15,-2-9 1 0,-4-2 0 16,0-8 0-16,-6-3 1 0,1-2-2 0,-9-4-3 0,-5 1 3 16,-10-1 3-16,-8-3 4 0,-7-2 8 15,-13-6-2-15,-8-2-1 16,-15-4-5-16,-11-1-3 0,-9-1-2 0,-9-2 1 15,-7 1-3-15,-2 12-1 0,-6 10-2 16,-2 13-4-16,2 12-2 0,2 10 2 16,4 9-6-16,2 5 2 0,4 12-6 15,3 8-14-15,3 9-17 0,5 9-23 16,4 5-10-16,6 4-19 0,6-1-55 0,8-8-140 16</inkml:trace>
  <inkml:trace contextRef="#ctx0" brushRef="#br0" timeOffset="-49030.69">20345 12240 472 0,'0'0'83'0,"0"-60"-5"16,0 31-27-1,-7 4 13-15,-1 4-19 0,0 5-13 0,-5 3-9 0,-5 2-5 16,-3 4-6-16,-4 3-8 0,-4 4-3 15,-4 6-1 1,0 7-3-16,4 6 1 0,2 1 2 0,7 4-2 0,3 4-1 16,9-2 3-16,0 2-4 0,4-2-3 15,4-2-1-15,0-3 5 0,8-4 2 16,2-2 0-16,1-7-1 0,3-2 2 16,3-3 0-16,1-3 1 0,3 0 0 15,-1-6 0-15,3-4 2 0,0-3 3 16,0 0 2-16,-3-2 2 0,-5 5 1 15,-1-2-1-15,-3 5 2 16,-7 1 0-16,0 3-1 16,0 0-3-16,0 3-4 0,0 0-2 0,0 0-1 0,3 1-1 0,-3 4-1 15,0-1 1-15,4 2 0 0,-2 0 1 16,3 1-1 0,-3 3 1-16,0 0-1 0,2 0 1 15,-1 2-1-15,-3 2 1 0,0 2 0 0,-2-1 2 16,0 4-1-16,-2 4 2 0,0-2-1 15,-4 2-2-15,-2-5 2 0,-1-2-2 16,1-1 0-16,-4 1 1 0,0 0-2 0,-7-3 2 0,-2 0-1 16,-1-1 2-16,-3-4-3 0,0-1 1 15,5-2-1-15,1-1-5 0,1-2-10 16,3-2-6-16,-1 0-3 0,5-1-4 16,1 0-12-16,2 1-21 0,2 0-21 15,0 0-13-15,2 5-25 0,0 2-140 16</inkml:trace>
  <inkml:trace contextRef="#ctx0" brushRef="#br0" timeOffset="-48510.3">20520 12776 258 0,'0'0'58'0,"0"0"9"16,0 0-10-16,0 0 3 0,0 0-5 15,0 0-8-15,0 0-7 0,0 0 1 0,-4-39 6 16,4 39-5-16,0 0-2 16,0 0-12-16,0 0-6 0,2 6-9 15,7 4-7-15,3 2 4 0,2 2 0 16,5 5 5-16,2 0-4 0,3 2-1 15,5 3-3-15,2 3 2 0,2 1-3 16,3 4-2-16,1-1-1 0,2 0 0 0,0-1-3 16,3 4 2-16,-7-1-1 0,-4-1-1 15,-6-1-1-15,-3-5 0 0,-5-3 1 16,-5-4-1-16,-3-3-3 0,-3-3-7 16,-2-3-7-16,-2-2-1 0,0-4-5 15,-2-1-11-15,0 1-14 0,0-2-19 16,-2-2-5-16,-2 0-19 0,-2 0-60 15,2-3-99-15</inkml:trace>
  <inkml:trace contextRef="#ctx0" brushRef="#br0" timeOffset="-48130.63">21049 13005 543 0,'0'0'21'15,"0"0"58"-15,0 0-21 16,0 0 16-16,0 0-18 0,0 0-17 16,0 0-13-16,0 0-9 0,-2-28-6 0,2 33-7 15,2 3-1-15,3 7-2 0,5 4 0 16,2 5 3-16,3 3 4 0,3-1-2 16,1 5 3-16,0-2-5 0,1-1-2 15,-3 3 1-15,6-1-2 0,-11 0 0 16,5-1-1-16,-7-2 1 0,-4-5-1 15,-2-6 0-15,-2-2 1 0,-2-4 0 16,-6-1 0-16,-6 2 1 0,-9-1 1 16,-2 1-1-16,-8 0-2 15,-8-1 0-15,-2 1-2 0,-1-1-4 0,1 0 0 16,2-1 1-16,6-2-1 0,4-3-4 0,6 2-5 16,0-2 2-16,9 2-4 0,-5 1-13 15,9 2-13-15,-3 5-22 16,5 1-9-16,4 3-2 0,2 0-23 0,2 1-30 15,0-4-70-15</inkml:trace>
  <inkml:trace contextRef="#ctx0" brushRef="#br0" timeOffset="-47627.18">21362 13616 528 0,'0'0'14'0,"0"0"57"0,0 0-11 15,-27-55 16-15,18 49-12 16,1 2-24-16,0-1-10 0,0 3-10 0,-9 2-9 0,7 0-5 16,-5 8-2-16,1 5-4 0,-3 5 0 15,3 7 0-15,-3 4-3 0,5 5 3 16,0 2-1-16,1 3 1 15,3 3 1-15,4 1 0 0,0 3-1 0,4-1-1 16,0 0 1-16,2-3 0 0,2 0-2 16,8-3-3-16,3-1 0 15,3-1-1-15,3-2-6 0,6-6 10 0,4-6-4 16,4-3 4-16,2-6 0 0,9-4 1 16,3-7 1-16,3-5-2 15,2-9-1-15,-1-8 2 0,-3-5 1 0,-2-6 1 16,-5-3 1-16,-8 0 2 0,-4-2 5 15,-6 1 1-15,-11-4 1 16,-3-1 2-16,-5-4 4 0,-6-6-2 16,0-3-5-16,-10-5-5 0,-5-4-5 0,-5-2 1 0,-7-4-1 15,-6 6 1-15,-7 10 0 0,-1 12-1 16,0 18-1-16,1 7 1 0,-5 10-1 16,1 6-1-16,3 12-4 0,-2 9-5 15,1 9-4-15,3 7-5 0,4 5-13 16,0 3-19-16,4 3-30 0,4-2-15 15,4 0-38-15,5-7-96 0</inkml:trace>
  <inkml:trace contextRef="#ctx0" brushRef="#br0" timeOffset="-47359.54">21343 13788 518 0,'0'0'10'16,"0"0"65"-16,0 0-27 0,0 0 14 16,0 0-7-16,0 0-14 0,0 0-16 15,0 0-4-15,17-32-8 0,-13 42-1 16,0 4 0-16,0 2 0 0,0 3-4 0,-2 2 0 16,-2 0-4-16,0 2-2 15,0 1 0-15,-4 1-1 0,4 4-1 16,-2 3-1-16,0 4-8 0,0-3-11 0,4-3-8 15,-2-7-8-15,0-7-24 0,6-5-28 16,0-5-5-16,3-4-38 0,3-2-45 16</inkml:trace>
  <inkml:trace contextRef="#ctx0" brushRef="#br0" timeOffset="-46983.48">21533 13873 384 0,'0'0'72'16,"13"-75"-4"-16,-7 58-13 15,0 7-5-15,-2 1-10 16,0 4 6-16,-4 0 0 0,0 4-7 0,2-1-12 16,-2 2-9-16,0 0 0 0,0 0-2 0,0 6-4 15,-2 0-7-15,2 5-2 0,-6 5-2 16,2 4 0-16,-4 3 1 0,4 0 0 16,-3 2-1-16,3 3 0 0,-2-1-1 15,2 0 1 1,2-4-1-16,2-2 0 0,0-6-1 0,2-3-2 0,8-3 0 15,-6-3 1-15,5-3 1 0,1-3 0 16,4-1 1-16,-1-5 0 0,7-3 2 16,-3-1 2-16,-3-3 4 0,-1-3 5 15,-3-2-1-15,-2-1 9 0,-3-2-8 0,-7-1-3 16,2-2 0-16,-11-3-2 0,-5 0-7 31,-9 1 1-31,-4 4-2 0,-8 5-3 0,0 9-5 0,-1 8-23 0,1 1 2 16,4 10 4-16,2 4-17 0,4 7-34 15,6 3-36-15,1-1-34 0,3-4-112 16</inkml:trace>
  <inkml:trace contextRef="#ctx0" brushRef="#br0" timeOffset="-44177.36">18337 14302 253 0,'0'0'57'0,"0"0"-4"16,0 0 4-16,0 0-10 0,0 0-5 15,0 0 0-15,0 0-3 0,0 0-4 16,-2-7-7-16,2 7-1 0,0 0 7 16,0 0 0-16,0 0-6 0,-2 0-3 0,2 0-7 15,0 0-2-15,0 0-1 16,0 0-3-16,0 0-3 0,0 0-2 15,0 0-2-15,0 1-2 0,2 1-2 0,5 2 0 16,3 3-1-16,8 6 3 0,9 1 1 16,0 4 6-16,8 3 1 15,3 4-2-15,3 4-2 0,4 2-2 0,3 3 0 16,0-2 1-16,1 1-1 0,-5-3-5 16,-1 0 0-16,-4 0 1 0,-2-4-1 15,-6 1 1-15,-4-4 1 0,-4-2-2 16,0-3 0-16,-11-5 1 0,1-3 0 15,-7-4-1-15,-2-2 1 0,-2-1 1 0,-2-3-2 16,2 0 0-16,-2 0-7 16,0 0-5-16,0 0-2 0,-2 0-1 15,0-1-4-15,2 0-11 0,-2-1-5 16,2 1-19-16,0-1-25 0,2 2-7 0,2 0-62 16,2 0-74-1</inkml:trace>
  <inkml:trace contextRef="#ctx0" brushRef="#br0" timeOffset="-43652.19">19299 14655 207 0,'0'0'73'0,"0"0"-26"15,0 0 8-15,-67-46-4 0,47 38-9 0,3-1-4 0,-1 0-5 16,1 2-1-16,1 1-7 0,3 0 5 16,5 3 0-16,-2 0-3 0,8 1 0 0,-3 1 1 15,1 0 1-15,4 0-1 16,-2-1-3-16,0 1-2 0,2 1-1 16,0 0-2-16,-2 0-4 0,2 0 0 0,-2 1-5 31,-2 3-2-31,2 1-3 0,2 2-3 0,-2 2-3 0,2 3 0 0,0 7 0 15,0 0 0-15,6 3 1 0,0 0-1 16,2-1 0-16,5 2 1 0,-1-1-1 16,5-1 2-16,1 3-2 15,3-2 0-15,-2 1 0 0,-1-5 0 0,-5 1 1 0,-3-3-1 16,0-2 2-16,-4-1-2 0,-6-3 0 16,3 0 2-16,-3 1-2 15,-3 0 2-15,-5 2 0 0,-6-1 1 0,-7 2 0 16,-4 3 2-16,-8 0-4 0,-4 3-1 15,-8 0 0-15,3-1 1 16,1 0-1-16,4-3 0 0,4-4 1 0,6-5 0 16,8-1-1-16,5-2 0 0,5-1-3 15,5-2-6-15,0 1-3 0,4 1-5 16,4 3-12-16,4 1-6 0,7 4-29 16,4 3-9-16,-1 0 5 0,5 1-14 0,-2 3-29 15,-5-1-79 1</inkml:trace>
  <inkml:trace contextRef="#ctx0" brushRef="#br0" timeOffset="-43151.15">19561 15070 478 0,'0'0'11'0,"-21"-61"43"16,9 45 13-16,-4 5-7 0,1 2 11 0,-4 3-19 15,1 0-16-15,-3 4-7 0,5 2-9 16,-7 1-6-16,2 5-5 16,3 7-4-16,-3 5-1 0,0 5-2 15,-3 8-1-15,-1 4-1 0,0 5 0 0,6 2 0 16,-6 2 0-16,9 1-1 0,-1 2 1 16,7-1 0-16,-2 2 0 0,8-3 0 15,-1 0-1-15,5 0 1 0,5 0 0 16,7-3 0-16,2 1 0 0,9-4 0 15,4-3-1-15,2-1 0 0,8-7 1 16,2-5 0-16,1-4-2 0,3-7 2 0,1-5-1 16,1-6-1-1,0-2 2 1,3-12-1-16,0-5 1 0,-1-4-2 0,-3-4-4 16,1-3 6-16,-4-5-3 15,-1-2 3-15,-3-1 0 0,-6 1 1 0,-4 0 2 16,-9 1 7-16,-9-2 1 0,-1-3 4 15,-10-4 1-15,-6-3-3 0,-11-5-4 16,-10-1-4-16,-6-1-2 0,-13 0 0 16,-5 10 1-16,-12 6-2 0,-3 13-1 15,-2 15-1-15,2 11-6 0,4 11-2 16,8 7-1-16,17 3-2 0,8 3-4 16,12 3-4-16,9 1-12 0,8 0-37 15,2 2-43-15,0 0-3 0,2-2-49 16,0-7-107-16</inkml:trace>
  <inkml:trace contextRef="#ctx0" brushRef="#br0" timeOffset="-42744.12">19662 15260 501 0,'0'0'81'0,"0"0"-9"0,0 0 2 0,0 0-7 16,-12-53-22-16,6 47-13 15,2 3-6-15,-5 0-3 0,3 2-3 0,-4 1-7 16,-2 0-4-16,-1 10-5 16,-6 6-4-16,1 7-3 0,-3 4 1 15,1 1 2-15,3 6-1 0,5-3 1 0,-1 2-3 16,5 0 0-16,4-3 1 16,2 1-6-16,2-5 1 0,2-2 2 15,2-1 0-15,6-4-1 0,1 0 0 0,1-4 3 16,2-1 2-16,3-4 0 0,0-2 1 15,1-5 0-15,-1-1-1 0,1-2-2 16,3-5 1-16,-2-7 2 0,-1-1 0 16,-3-3 2-16,1-1 2 0,-8-1 7 15,1 0 1-15,-9 1 5 0,0 1 0 16,-6-1 0-16,-9-1 0 0,-4 0-5 16,-7 0-3-16,-5 1-9 0,-9 3 0 0,-3 6 0 15,-7 8 0-15,3 6 0 0,-3 13-16 16,9 8-15-16,6 3-8 0,8 1 3 15,8 0-24-15,5 2-48 0,3 1-54 16,3-3-176-16</inkml:trace>
  <inkml:trace contextRef="#ctx0" brushRef="#br0" timeOffset="-33925.66">14350 15107 107 0,'0'0'44'0,"0"0"0"16,0 0 8-16,0 0-5 0,0 0-13 16,0 0 5-16,0 0 0 0,0 0 1 15,21-24 5-15,-21 21 1 0,0 3-3 0,0 0-5 16,0-3-5-16,0 2-4 16,2-1 4-16,-2 0-2 0,0 2-3 0,0-1-3 15,0 1-5-15,0 0-4 16,0 0-3-16,0 0 0 0,0 0 1 0,0 0-3 15,0 0-3-15,-2 0 1 0,-3 5 0 16,-9 2-4-16,0 5-4 0,-5 4 1 16,-4 5-2-16,-4 6 1 15,-4 2 0-15,-2 5 0 0,-4-1 0 0,4 2-1 16,-4 4 2-16,0-3-2 0,-1 1 0 16,5 0 0-16,4-4-5 0,0-3 5 15,5-4-1-15,-1-3 1 0,8-4 0 0,-1-5 0 16,7-1 1-16,-1-4-1 0,4-1 1 15,-1 1-1-15,9-4-2 0,-4-2-1 16,2-1-2-16,0-1 1 0,2 0-4 16,0-1-1-16,0 0-4 0,-2 0-2 15,2 0-4-15,0 2-6 0,-2 0-14 16,2 1-5-16,-4 3-7 16,2-1 3-16,-2 0-14 0,2 0-19 15,-3-1-25-15,1-1-58 0</inkml:trace>
  <inkml:trace contextRef="#ctx0" brushRef="#br0" timeOffset="-33468.24">13775 15465 348 0,'0'0'72'0,"0"0"-5"15,0 0 0-15,0 0-10 0,0 0-8 16,0-52-7-16,0 47 0 0,0-1-3 0,-2 3-4 15,0 0-12-15,2 2-4 0,0 1-2 16,-2 0-1-16,0 0-4 0,2 0-3 16,-4 0-5-16,0 1-1 0,-2 4-2 15,-5 6-1-15,3 4-2 0,-11 6 2 16,5 3-1-16,-11 3 1 0,9 1 1 16,-3-2-1-16,0-1 1 0,7-1-1 15,-7-1 1 1,5 0-1-16,1-2 0 0,-1 0 0 0,8 1 0 0,0-2-2 15,-1-1 2-15,1-2-1 0,4-2 0 16,2-3 0-16,0-4 0 0,2 0-1 0,4 0 1 16,3 1-1-16,-3-1 2 15,6-4-1-15,3-1 0 0,1-1 0 0,5-2 1 16,4 0 0-16,4-4-1 0,4-4 1 16,8-4 1-16,5-3-1 0,11 0 0 15,-1-2 0-15,-2 1 1 0,2 3 0 16,-17 4 0-16,-6 5-1 0,-6 4-10 15,-17 2-14-15,3 5-15 0,-11 3-27 16,-2 4-31-16,-17 5-45 0,3 2-117 16</inkml:trace>
  <inkml:trace contextRef="#ctx0" brushRef="#br0" timeOffset="-32885.62">13558 15980 438 0,'0'0'42'0,"0"0"20"15,0 0-6 1,-31-57-3-16,21 47-5 0,0 1-5 15,-3 0-11-15,-3 1 0 0,5 4-12 16,-9 1-4-16,5 0-4 0,-6 3-1 16,3 1-2-16,-1 7-6 0,-3 5-2 15,3 4-1-15,-4 3-1 0,-2 7 0 16,3 5 1-16,3 3-2 0,0 1 2 0,5 4-1 16,-3-1 1-16,3 2 0 15,6-2-1-15,-1-6 0 0,7-3-2 16,2-5 2-16,13-2-1 0,-3 3 1 15,9 0 1-15,-5 3 0 0,11-1 0 0,-6 1-1 16,7-1 1-16,3 1-1 0,4-2 0 16,3-4 1-16,3-4-1 0,6-4 0 15,-3-11 0-15,11-1-1 0,-1-3-3 16,8-10 0-16,-4-2 2 0,-2-7 1 16,1-6-1-16,-9-1 1 0,-1-5 2 15,-7-1 1-15,-7-5 1 0,-9 0-1 16,1 0 3-16,0-1 5 0,-13 0 2 15,0 1-1-15,-1-5-1 0,-9 2 0 16,-2-1-1-16,-11 0-3 0,-1 0 1 16,-13-2-4-16,-4 0 0 0,-6 2-1 0,-13 7 0 15,-2 12-1-15,-5 11-3 0,5 11-2 16,-4 15-2-16,-2 7 4 0,7 9 0 16,-3 5-8-16,14 7-14 0,-3 3-2 15,14-2-26-15,4 2-27 0,3-4-13 16,9-6-76-16,1-10-181 0</inkml:trace>
  <inkml:trace contextRef="#ctx0" brushRef="#br0" timeOffset="-32539.39">13680 16085 373 0,'0'0'122'0,"0"0"-36"0,0 0-17 16,-8-56-3-16,4 49 1 0,0 2-19 15,-3 2-9-15,1-1-8 0,2 4-5 16,0 0-5-16,0 0-6 0,0 4-5 16,-5 0-3-16,3 4-5 0,0 3-2 0,2 4-1 15,0 5-1-15,0 0 1 0,0 3 1 16,4-1 0-16,-5-1 0 0,3 2 0 15,2-2 1-15,0 0 0 0,0-1-1 16,0-2 0-16,0 0 0 0,2 0 0 16,-2 1 0-16,5 0 0 0,-5-3 0 15,0 2 1-15,0-6-1 0,0 0 0 16,0-4-4-16,0-2-19 0,0-1-11 0,0-3-18 16,0 0-41-16,0-2-48 15,-5 0-134-15</inkml:trace>
  <inkml:trace contextRef="#ctx0" brushRef="#br0" timeOffset="-25258.97">17653 14472 88 0,'0'0'99'0,"0"0"-19"0,0 0-27 16,0 0-8-16,0 0 3 0,0 0-15 15,0 0-6-15,0 0 7 0,2-23-4 16,-2 19 0-16,2-1-3 0,5-1-7 16,-5 0 1-16,2-2-4 0,0 2-1 15,0 0-2-15,-2-2-1 0,0 2 2 0,2-2 1 16,-2 1 2-16,-2 2 0 16,2 0-3-16,-2 4 2 0,0-1 0 0,0 1 0 15,0 1 0-15,0-1-3 0,0 1 1 16,0 0-3-16,0-2-1 0,0 2-2 15,0 0 0-15,0 0 0 0,0 0 2 16,0 0-3-16,0 0 0 0,0 2-2 16,0 1-2-16,-2 5 0 0,-6 3-3 15,2 6 0-15,-9 3 0 0,1 4 2 0,-5 6 0 16,1 3 0-16,-7 4 1 0,-2-1-1 16,2 3 0-16,-2 1 2 15,1 0-3-15,-3-3 0 0,2-2 0 0,0 0-1 16,4-3 1-16,-2-3-1 15,0 1-1-15,3-4 0 0,-3 2 0 16,0-6 0-16,4-5 0 0,3-2 1 0,3-6 0 16,7-3-1-16,2-2-1 0,6-4-1 15,-2 0 0-15,2 0-2 0,0 0 1 16,-2 0 1-16,2 0-3 0,-2 0-1 16,0-2-5-16,0-3-7 0,0 0-5 15,2-2-6-15,0 1-17 0,0 1-12 0,0-2-26 16,-3 3-4-16,-3 0-45 15,2-2-51-15</inkml:trace>
  <inkml:trace contextRef="#ctx0" brushRef="#br0" timeOffset="-24897.44">17083 14875 202 0,'0'0'103'16,"0"0"-40"-16,0 0 12 0,0 0-5 15,-2-57-6-15,2 48-8 16,0 3-17-16,0 2 5 0,0 2 7 0,0 1-13 15,0 0-9-15,-2 1-4 0,2 0-5 16,0 0-6-16,0 0-5 0,0 0-2 16,0 0-3-16,0 1-2 0,0 5-2 0,2 6 0 15,0 0 1-15,0 5 2 0,2 3-2 16,-2 1 1-16,-2 0 0 16,0 2-2-16,0 1 0 0,0-1 0 0,-4-3 0 15,2 3 0-15,2-4 0 0,0-1 0 16,0-1 1-16,0-6-1 0,4-2 0 15,2-4 0-15,6 0-1 0,5-2 1 16,4-3 0-16,10 0 0 0,4-1 0 16,6-7 1-16,7 2 1 0,-1-4-1 15,1 0 1-15,-3-1-1 0,-5 2 1 16,-11 0-2-16,-5 2 0 0,-9 3 0 16,-9 1-1-16,-4 0-10 0,-2 3-4 15,0 0-5-15,-2 0-7 0,-6 0-9 0,-11 2-48 16,1-1-28-16,-11 1-77 0,-2-2-201 15</inkml:trace>
  <inkml:trace contextRef="#ctx0" brushRef="#br0" timeOffset="-23466.44">17112 15315 157 0,'0'0'52'0,"0"0"-1"0,0 0-3 0,0 0-12 15,0 0 4-15,24-53-5 0,-24 48-2 0,0 2 10 16,0-1 1-16,0 1 0 0,0-4-8 16,-2 1-6-16,-6 1-3 0,6-1-2 15,-4 2 0-15,0-2-4 0,-3 1-3 16,1 0-2-16,2 1-1 0,-4 1-2 15,1 1-2-15,-3 2-2 16,2 0 0-16,-7 0 0 16,3 0-4-16,-11 6-1 0,4 3-1 0,-4 5 0 0,-2 1-2 15,1 3 1-15,-5 4-1 0,4 2 1 16,2 4 0-16,0 1-2 0,-4 3-1 16,4 4-2-16,5 4 2 0,-5 2 1 15,2 4 0-15,2-1 1 0,-1 3 0 16,1-1 0-16,7-2 0 0,-1 1 1 15,7-4-2-15,4-1 1 0,2-3-1 0,2-2-1 16,4-4 0-16,4-3 1 0,6-1-1 16,1-3-1-16,10-1 0 0,6-3-2 15,0-2 1-15,4-4 1 0,6-5 1 16,5-4 1-16,-1-3-2 0,3-3 2 16,5-4 0-16,1-8 0 0,-2-4-3 15,6-2 2 1,-4-8 0-16,-3 1 1 0,-3-4 2 0,-5-1-1 0,-8 1 0 15,-8-4 5-15,-10 0 0 0,-1-2 4 16,-10-1 0-16,-4-2-2 0,-2-7 2 0,0 0-3 16,-6-4-3-1,-2 0-2-15,-4 2 4 0,-1 2-5 0,-1 6 1 0,-1 4-2 16,-5 5 3-16,1 6-2 31,-6 2 1-31,-4 7 0 0,-2 2-2 0,-10 3 0 16,-5 6-2-16,-5 4 1 0,-9 6-4 15,-2 6-7-15,-2 6-2 0,4 4-8 16,0 5 0-16,2 2-3 0,6 2-25 16,11 4-15-16,6 2-9 0,8-1-35 15,10-3-57-15,1-7-115 0</inkml:trace>
  <inkml:trace contextRef="#ctx0" brushRef="#br0" timeOffset="-22980.53">16994 15553 386 0,'0'0'41'0,"0"0"42"0,0 0-26 16,0 0-6-16,0 0-5 0,0 0-13 0,0 0-1 15,0 0 0-15,4-38-6 16,-4 38-3-16,0 0-6 0,0 0 0 0,0 0 2 16,0 0-4-16,-2 0-1 0,-2 3-4 15,2 1-4-15,-5 1-3 16,-3 6-2-16,-4 4-1 0,-1 5 0 0,-3 4 0 16,-3 1 1-16,-2 4 0 15,0-1-1-15,-3 0 1 0,7-2 0 0,-4-3-1 16,5 1 0-16,3-4-3 0,3-4 3 15,-1-3-1-15,7-4 1 0,4 1-2 16,0-4 2-16,0-4-1 0,2 0 1 16,0-2 0-16,4 0-2 0,2 0 2 15,9 0-1-15,-1 0 1 0,7-2 0 16,4-3 1-16,-1 0-1 0,8-1 1 16,-1-3 0-16,2-1 0 0,0-2-1 0,-4 1-1 15,0-1 1-15,-9 2-1 16,-5 1-1-16,-5 3-2 0,0 0-9 0,-6 0-7 15,-4 0-7-15,0 0-4 0,0-2-17 16,-6 0-21-16,0-1-4 0,0 2-42 16,4 2-42-16,-2-1-72 0</inkml:trace>
  <inkml:trace contextRef="#ctx0" brushRef="#br0" timeOffset="-22633.41">17079 15540 360 0,'0'0'86'16,"0"0"-1"-16,0 0-12 0,0 0-10 16,0 0-3-16,0 0-11 0,0 0-8 15,0 0-7-15,-17-35-5 0,17 35-6 16,0 0-6-16,0 0 1 0,0 0-1 16,0 0-3-16,0 0 0 0,0 1-3 15,0-1-1-15,2 5-3 0,2 0 0 0,-2 5-2 16,2 4-5-16,-2 4 0 15,1 3 0-15,1 4 0 0,-4 1 0 16,4 3 0-16,0-2 0 0,0 2 0 0,2-1 0 16,3-1 0-16,-3-1 0 0,2 0 0 15,-2-3 0-15,5 0 0 0,-5-4 0 16,-4-3 0-16,-2-4 0 0,0-1 0 16,0-3 0-16,-4-2 0 0,-3-1 0 15,-5 2 0-15,2-2-7 0,-3-1-26 16,-1-2-18-16,1-2-14 0,-3 0-46 15,4 0-47-15,1-7-153 0</inkml:trace>
  <inkml:trace contextRef="#ctx0" brushRef="#br0" timeOffset="-17637.33">19328 18333 91 0,'0'0'90'0,"0"0"-79"0,0 0 15 0,0 0 21 16,0 0 1-16,0 0-9 0,0 0 3 15,0 0-4-15,4-17 1 0,-4 16 2 16,0 0 2-16,0 1 1 0,0 0-4 16,0 0-1-16,0 0 6 0,-2 0-5 15,0 0-7 1,2 0-8-16,0 0-7 0,-2 0-2 0,2 1-5 0,-3 2-2 16,1 3-6-16,0 4-1 15,0 2-2 1,2 4 3-16,-4 6 0 0,0 4 2 15,0 7-1-15,0 0-2 0,0-3 0 16,-1-4 2-16,1-7-2 0,0 3 0 0,-2 4-1 16,2 2-1-16,-2 3 0 0,-1-3-1 15,3-4 1-15,0-3-1 0,-2-4-1 16,4-3-1-16,0-4-3 0,0-2-2 16,0-1-4-16,0-4-5 0,0-2-3 15,2-1-4-15,0 0-14 0,0-1-14 16,-3-5-12-16,1-2-31 0,0-22-47 15,-2-5-85-15</inkml:trace>
  <inkml:trace contextRef="#ctx0" brushRef="#br0" timeOffset="-17099.01">19361 18258 548 0,'0'0'6'0,"0"0"-1"15,0 0 21-15,-54-16 33 0,46 11-29 0,4 2-11 16,-1-1 7-16,3 3 5 16,0 1-9-16,2-2-8 0,-2 2 2 15,2 0 0-15,0-1 1 0,-4 1 2 16,2 0-2-16,2 0-4 0,-2 0-4 16,-2 0-1-16,0 0-3 0,2 0 0 15,-3 3-2-15,1 2-1 0,-2 3-1 0,-2 4 0 16,-3 2-1-16,1 4 0 0,0 2 0 15,-3 1 1-15,5 0-1 0,-2-3 0 16,6-3 0-16,-5 2 1 0,5 1-1 16,-2 1 1-16,0 0-1 0,0-3 0 15,4-4 1-15,0-3-2 0,-1-1 1 16,3-4 0-16,0-2-1 0,0-1 1 16,0-1 0-16,0 0-1 0,0 0 1 15,0 0 0-15,0 0 1 0,0-2 0 16,5-5 2-16,-1-3 0 0,8-5-1 15,3-8 0-15,7-4-1 0,1 1 0 0,2 2-1 16,-4 7 0-16,-7 6 1 0,1 4 0 16,-7 3 2-16,2 2 1 15,-4 1 0-15,3 0 0 0,-5-1 1 16,2-1 0-16,2 3 1 0,-2-1-1 0,3 1 2 16,-5 0 0-16,4 0 0 15,2 0-2-15,1 0-1 0,-1 1-2 0,7 4-1 16,-1 1-1-16,7 4 3 0,4 3-2 15,-5-1 0-15,-1-1 0 0,2 1-1 16,0 3 0-16,6-1-10 0,6 2-21 0,6-6-21 16,5-5-34-16,20-25-84 0,-2-16-244 15</inkml:trace>
  <inkml:trace contextRef="#ctx0" brushRef="#br0" timeOffset="-3674.4">20626 18435 165 0,'0'0'0'0,"0"0"0"0,0 0 0 15,-9-58 4-15,7 46 11 0,2 1 4 16,0 0 12-16,-2 2 1 0,2 2-13 16,-2 0-11-16,2 3-2 0,-2 1 1 0,0 1 6 15,2 1 8-15,-2-1 5 16,2 2-1-16,0-3 1 0,0 3-3 0,0 0 0 16,0 0-2-16,0 0 1 15,0 0 0-15,0 0 2 0,0 0 3 16,0 0 5-16,0 0-1 0,0 0-4 0,0 0-6 15,0 0 1-15,-2 0-6 0,2 0-3 16,0 3-2-16,0 2-4 0,2 5 1 16,2 3 1-16,-2 0 4 0,0 1-3 15,0 3 0-15,0 3-5 0,1 5 0 16,1 5-5-16,-4-2 2 0,4-3-1 16,-4-5 0-16,0-3 1 0,2 4-2 15,-2 4 0-15,0 2 0 16,0 3 0-16,2-2-5 0,-2-4-1 0,0-4 1 15,0-3-5-15,4-4-5 0,-4-4-2 16,2-3 0-16,-2-3-5 0,2-1-7 0,-2-2 11 16,0 0 2-16,0-5-12 0,0-1-21 15,0-4-14-15,-2-5-9 16,0 0-2-16,-2-6-11 0,-2-22-33 0,0 3-35 16</inkml:trace>
  <inkml:trace contextRef="#ctx0" brushRef="#br0" timeOffset="-3344.69">20630 18469 288 0,'0'0'118'15,"0"0"-35"-15,0 0-34 16,0 0-5-16,0 0 5 0,0 0-8 0,0 0 0 16,0 0 0-16,0 0-3 0,-6-15-14 15,6 15-7 1,-4-1-5-16,4 1-3 0,-3 0-3 0,-3 0 0 0,2 1-4 16,-4 2-2-16,0 3 0 0,-3 1-1 15,-3 3 0-15,1 5 1 0,-3 2-3 16,1 0-2-16,5-1 0 0,2-4-2 15,2-2 3-15,-3 2-2 0,3 0 0 16,-2 2 2-16,0 1 1 16,1-4 3-16,3-2-2 0,2-3 2 0,0-1-2 15,2-4 1-15,0 2 1 0,0-3 7 16,0 0 3-16,2-6 2 0,2-1-1 0,9-5-5 16,1-5-2-16,9-4-2 0,2-1-2 15,0 1 1-15,1 6-1 0,-5 3 0 16,0 5-1-16,-1 2 0 0,-5 3 0 15,-1 2-1-15,-1 0-3 0,-3 4-11 16,-2 3-9-16,1 3-20 0,-5 1-37 16,-4 5-31-16,-2-6-104 15</inkml:trace>
  <inkml:trace contextRef="#ctx0" brushRef="#br0" timeOffset="-1410.31">20022 15623 175 0,'0'0'52'0,"0"0"-4"16,0 0-9-16,0 0-8 0,0 0 14 16,0 0-10-16,-23-5-2 0,23 3-8 15,0 2 4-15,0 0-1 0,0-2 2 16,0 1-5-16,0 1 0 0,0-2-4 15,0 2 7-15,0 0 5 0,-2 0-16 16,2 0-2-16,-2 0 5 0,2 0 2 16,0 0-2-16,0 0-3 0,0 0-2 15,0 0-3-15,0 0 0 0,0 0-6 16,0 0-1-16,2 0-2 0,5 2-2 16,3 1 0-16,2 3 1 0,3 2 2 15,5 0 1-15,5 1 1 0,0 0 0 0,2 4-1 16,2-1-1-16,4 5 0 15,4 0-1-15,0 1 0 0,3 1-1 0,-1 0 1 16,0-1-1-16,0 2 0 0,-1 1 0 16,1 1-1-16,-4-4-1 0,0 0-1 15,-4 0 1-15,-4-4 0 16,0 0 3-16,-6-3-2 0,-3-3 0 0,-3 0 1 16,-9-3 1-16,4-2-1 0,-6-2-1 15,-2-1 1-15,0 0-1 0,-2 0 2 16,0 0-3-16,0 0 2 0,0 2-1 15,0-1 1-15,0-1 1 0,0 0-1 16,0 0 0-16,0 0 1 0,0 0-1 16,-2 0-1-16,2 0 0 0,-2-1-1 0,2 1-9 15,-2 0-7-15,2 0-5 16,0 0-3-16,-2 0-13 0,2-2-11 16,0 0-30-16,-2-4-3 0,0-2-55 0,-4-3-53 15</inkml:trace>
  <inkml:trace contextRef="#ctx0" brushRef="#br0" timeOffset="-844.42">20719 15745 173 0,'0'0'94'0,"0"0"-48"15,0 0-16-15,0 0 31 0,0 0 0 16,0 0-15-16,0 0-6 0,0 0-4 16,2 4-2-16,0-4-9 0,0 0-5 15,0 0-4-15,0 0-1 0,0 0 2 16,0-1-4-16,0 0 0 0,0 1-2 16,0-2-2-16,3 1 1 0,-3 0 4 15,2 0-1-15,0 1-3 0,2 0-1 0,0 0 0 16,0 0-1-16,3 0 1 15,-3 0-3-15,6 2-1 0,3 1 1 16,-3 2 0-16,5 1 0 0,-5 2-1 16,9 1 1-16,-5 2-1 0,1 3 1 0,-1-2-2 15,1 2-1-15,-5 0 0 16,1-3 0-16,-1 0 0 0,-4-3 0 0,1 2 0 16,-5-3 0-16,0-3 1 0,0 3-2 15,-4-2 0-15,0 2 0 0,0-1 1 16,-4 1 1-16,-2 0 3 0,-5 1 3 15,-5 1-5-15,-7 2 1 0,-8 1-4 16,-4 5 0-16,-8-3-1 0,-7 4-1 16,2-1 1-16,-3 1 0 0,1 0-1 15,5-1 1-15,3-1 0 0,7-1 0 16,6-4-1 0,7 2 0-16,1-1 0 0,4 1 0 0,5-1-2 0,0-1-4 0,3-1-7 15,3 0-3-15,4-3-1 0,2 0 1 16,0-2-5-16,0 1-11 0,4 0 1 15,2-3-13 1,3-1-5-16,1-1 3 0,0-1-1 0,7-1-15 0,-5-4-27 16,7-2-17-16,-7-4-67 0</inkml:trace>
  <inkml:trace contextRef="#ctx0" brushRef="#br0" timeOffset="-149.97">21252 16005 303 0,'0'0'27'0,"0"0"19"0,0 0-2 0,0 0 8 0,0 0 0 16,0 0-11-1,0 0-6-15,-54-30-4 0,46 27-7 0,2 3 0 0,2-3-1 16,-2 0 2-16,-1 3-4 0,-3 0-3 0,2 0 1 16,2 0-1-16,-3 3-4 0,-1 1-3 31,2 3-3-31,-1 6-3 0,-1 3-4 16,-2 4-1-16,3 2-1 0,-1-1 1 15,0 0 1-15,1 1-1 0,-1 3 0 16,0 0 0-16,-1-1 1 0,3 2-1 15,2 2 0-15,-2 0 0 0,1 3 0 16,3 1 0-16,0 0 0 0,4 0-1 16,0 2 1-16,0-1 0 0,6 0 0 0,5 2 0 15,3 0-1-15,-3-4-2 16,9-1 1-16,-1-6 1 0,1-4-4 0,3-2 0 16,2-3 0-16,2-2 2 0,8-1-1 15,4-1 2-15,3-2 1 0,1-5 1 16,3-2 1-16,-1-2-1 0,-4-3 0 15,1-3-2-15,-5-5-2 0,-2-1 4 16,4-6 0-16,-4-2 7 0,3-4 4 16,-3-1 1-16,-4 0 0 0,0-2 2 0,-2-5-3 15,0-2 0-15,0-3-2 16,-5-1-1-16,3-2-2 0,-4-3-2 0,-6 3 0 16,-5 0-1-16,-4 4 1 0,-6 6-1 15,-2 3 0-15,-4 3 1 0,-8 4 4 16,-5 0 4-16,-3 1-4 0,-3 2-3 15,-2 3-2-15,-10-1-1 0,0 3-1 16,-15 0 0-16,3 3 2 0,-7 4-2 16,-4 5 0-16,-2 0-1 0,2 1 0 15,0 9-1-15,7 1 1 0,1 1-5 16,7-2-8-16,-1 0-7 0,11-1-6 16,8-1-4-16,5 1-10 0,11-1 2 15,9 4-31-15,2 7-20 0,7-1-16 16,-5 4-19-16,0-4-53 0</inkml:trace>
  <inkml:trace contextRef="#ctx0" brushRef="#br0" timeOffset="811.27">21302 16223 285 0,'0'0'25'0,"0"0"25"15,0 0 14-15,0 0-5 16,0 0-2-16,0 0-17 0,0 0-10 0,-27 7-7 15,27-7-6-15,0 0-3 16,0 0-1-16,0 0 0 0,0 0 3 0,0 0-2 16,0 0-2-16,0 0-2 0,0 0 1 15,0 0-3-15,0 0 0 0,0 0-4 16,0 0-1-16,4-2-1 0,0-3-1 16,6 1 1-16,5-3 0 0,-3 0 4 15,7-2 3-15,-1 0 0 0,3 3-2 16,2-3-1-16,-4 1-4 0,1 2 1 15,-3-2 2-15,-1 3 3 0,-5 1-1 16,1 1 1-16,-4 2 0 0,-2 1-1 0,-1 0-1 16,1 0-1-16,0 0 0 15,0-1-2-15,0 1 1 0,-1 0-1 0,-3 0 0 16,2 0-1 0,2 0 0-16,-2 1 0 0,-2-1 0 15,2 2 0-15,-4 0-1 0,0-1 1 0,0-1 3 0,0 0 0 16,0 0 0-16,0 0 2 0,0 0 0 15,0 3-1-15,0-1 0 0,-4 3 0 16,2 1-4-16,-2 4 1 0,0 3-2 16,0-2 1-16,0 5-2 0,-3-1 0 0,3 5 0 15,-4 5 0-15,4-2 0 16,0-1 1-16,0 2-1 0,1-1 0 16,-1 2 0-16,0 3 0 0,2 2 0 0,-6 0 0 15,4-1 1-15,0-2-1 0,4-1-1 16,-2 0 1-16,2-1 1 0,2-3-1 15,-2-3-1-15,4-5 0 16,0-6-2-16,4 0 1 0,-6-6-9 0,0-1-1 16,0-1 1-1,0-1-1-15,0-6-3 0,-2-7-4 16,0-3-10-16,0-1-9 0,0-4-25 0,0 1-14 0,-4-1-6 16,0 0-17-16,2 0-6 15,-6 5 22-15,0 1 22 0,1 1 26 16,-1 1 29-16,0 1 7 0,0 0 1 0,1 2 16 0,3 2-17 15,0 4 19-15,0 5 28 16,-2 0 0-16,2 0 13 0,0 3-5 16,-1-1 4-16,3 0-2 0,-2-1-3 0,0 2-11 15,0 1 1-15,4 0 6 0,-4 2-4 16,4-3-9-16,0 1-7 0,0-1-4 16,0-1-6-16,0 0-3 0,0 0-7 15,4 1 2-15,0-1-3 0,2-1-1 16,5 0-1-16,5-1 0 0,3 0-1 0,8-4 1 15,6-7-3-15,8-7 0 0,4-1-1 16,-3-3-3-16,3-2 1 16,-3 1-1-1,-3 0 0-15,-6 1-19 0,-4 1-25 0,-8-3-23 0,-9-2-75 0,-8-2-109 16</inkml:trace>
  <inkml:trace contextRef="#ctx0" brushRef="#br0" timeOffset="40798.71">17459 10442 120 0,'0'0'38'15,"0"0"-4"-15,0 0 2 0,0 0 5 0,0 0-3 16,0 0-11-16,0 0 4 0,0 0 0 0,-4-30-6 16,4 28-1-16,0 0-2 15,0 1 3-15,0-2 2 0,0 1-3 16,0 1-2-16,0 1-2 0,0 0-4 16,0 0-1-16,0 0-2 0,0 0 0 0,0 0-1 15,0 1 1-15,0-1-2 0,0 0-1 16,-2 1-5-16,0 0-2 0,0 2-1 15,-5 1 0-15,-1 2 1 0,-4 2 2 16,3 1-3-16,-3 0 0 0,0 4-1 16,-1-1 0-16,-5 1 1 0,3 0-1 15,-6 0 2-15,3 5 0 16,-3 0 0-16,-2 1 2 0,5 0-1 0,-7 0-1 0,2 1 1 16,5 0-1-16,-5 0-1 15,-2 0 0-15,4 1 0 0,-3 0 0 0,-3 0 1 31,0 0 0-31,4-3 1 0,-4 2-1 0,0 2 1 0,1-3-1 0,-3 1-1 16,4 2 0-16,-2-2-2 0,0 1 1 16,0-1 0-16,-4-2 1 15,2 4-2-15,4-1-3 0,-3 2 3 0,-1-2 3 16,2 0 1-16,-2 1 0 0,2-1-1 16,2 1 0-16,-2 2-1 0,0-2 0 15,-4 1 0-15,2 1-2 0,3 1 1 16,1 0 0-16,-4 1 0 0,0 1-1 0,0-3 1 15,-2 2-1-15,2-1 2 0,2 0 0 16,-2 0 2-16,0-1-2 0,0 2 0 16,0 2 1-16,-4 3-1 0,0 2-1 15,2-1 1-15,-2 4-2 0,0-3 1 16,2 1 0-16,0-3 0 0,0-2-1 16,8 0-2-16,5-3 2 0,-3-1 0 15,4 0 0-15,-3-1 0 0,3 1 0 16,-1 1 0-1,3-1 0-15,-3 0 1 0,-1 0-1 0,4-2 1 0,-3 1-1 0,3-2 2 16,1 3-1-16,-5-1 0 16,7 2 0-16,-5 2 1 0,7-3-2 15,-6 0 0-15,5-1 0 0,1-1 0 16,-5 1 0-16,7-2 2 0,0-1-2 0,-2 1 0 16,3-1 0-16,1 1 0 15,2 0 0-15,-2 0 0 0,-5 1 0 0,1 0 0 16,4 2 1-16,0 0 0 0,-7 2-1 15,3 2 0-15,4-3 0 0,-5 2 0 16,1-3 1-16,2 2-1 0,4 0 1 16,0-3-1-16,-1 1 1 0,3-4 2 0,-4-1-3 15,4-3 2-15,2 0 1 32,-2-3-2-32,2 2 1 0,0-3 1 0,0 1 1 0,0-2-3 0,0 1 2 15,0-3 0-15,4 1 0 0,-2-2-1 16,2-3 1-16,-4 0-1 0,4 0 0 15,-1-2-1-15,-1-1 0 0,2 0 2 0,-4 0-1 16,0 0 1-16,2-2 0 0,0 1 0 16,0-2 0-1,0 0 0-15,0 0-3 0,0 0 3 0,0 0-1 0,-2 0 0 16,2 0 0-16,-2 0 0 0,0 0-2 16,0 1 1-16,0 0 2 0,0-1-2 15,0 0-1 1,0 0 1-16,0 0 0 0,0 0-1 0,0 0 0 0,0 0 0 15,0 0 0-15,0 0 1 0,0 0-1 16,0 0-1 0,0 1 1-16,4 0-1 0,-4 1-6 15,9 1-16-15,-3-3-20 0,0 0-38 16,-4-12-56-16,-4-12-205 0</inkml:trace>
  <inkml:trace contextRef="#ctx0" brushRef="#br0" timeOffset="44723.75">15528 12953 79 0,'0'0'37'0,"0"0"-9"15,0 0 1-15,0 0 1 0,0 0-11 0,0 0-4 16,0 0-8-16,0 0-5 0,0 0 0 15,-45 59-2-15,32-49 1 0,5 0-1 16,-4 1 3-16,1-1 2 0,5-2 5 16,2 0 9-16,0-2 0 0,0-2-1 15,0-2 2-15,4-1 0 16,-5 0 0-16,3-1-1 0,0 2 3 0,2 2 5 16,-2-2 1-16,2 1-3 0,-2 0-1 0,2 0-5 15,0 1-1-15,0 0-1 16,0 2-2-16,0-1 2 0,0 2 0 15,0 0 0-15,0 0 3 0,0 1-4 16,0 4 2-16,4 0-2 0,0 0-4 0,7 2-1 16,-5 0-2-16,4 2 2 15,7 2 0-15,-7 0-2 0,9 0 2 0,-5 2-2 16,7 2-2-16,-7 1-3 0,7 2 0 16,-6 0-2-16,5 1 1 0,-5 1 1 15,7 0-1-15,-7-2 1 0,6 0 0 16,-3 2-1-16,-1-4-1 0,5 2 0 15,-3-1-1-15,4-1 1 0,2 0 0 16,-5-1 1-16,5-1 0 0,2-5 1 0,-2-1-1 16,-3 1 0-16,-1-2-1 0,4 0-1 15,-8 0 2 1,5 3-3-16,-7 0 0 0,5 3 0 16,-1-1 0-16,0 2 0 0,-1-1 1 0,1 2-1 0,4-1 2 15,3 1-1-15,1-1-1 0,2 1 0 16,2-2 0-16,2 2 0 0,7-1 2 0,-1 3 1 15,-2 0 0-15,0-1 0 16,3 1-2-16,1-3 2 0,-2 3 0 0,0-2-3 16,-1 0 3-16,1 1-2 15,-2 0 1-15,7 1-1 0,-3 1 0 0,-2-2 1 16,3 1 0-16,3-2 0 0,0-1-2 16,-1-2-1-16,5-2 1 0,-3 1-1 15,4-2 1-15,-3 0 0 0,5 0 0 16,-5-1 1-16,5-1 0 0,-2-1 0 15,-1-1 2-15,-1-3-2 0,-1-2 1 16,-1 0-1-16,-3 1 1 0,3-1-1 0,-7 1 1 16,-2 0-2-16,-4 1 1 15,0 1 1-15,-4-1-2 0,-4 0-1 16,-2 0-4-16,0-2 5 0,-9 2 0 0,3-3 0 16,-5 2 1-16,2-1-1 0,-7-1 1 15,1 2-1 1,-4-4 0-16,4 1 1 0,-6 0 1 15,2-2-2-15,1 1 3 0,-5-3-3 0,2-1 3 0,0 2-1 16,0-2 0-16,0 2 1 0,2 0-2 16,-2 0 1-16,0 2-2 0,0-2 1 15,2 0-1-15,-2-1 0 0,-2-1 2 0,5 1-1 16,-5-1 3-16,2 0-3 16,-2 0-1-16,2 0 2 0,-2 0-2 15,2 0 1-15,0 1 0 0,2 1 1 0,2-1-2 16,2 0 0-16,1-1 1 0,-1 0-1 15,0 1 1-15,7-1-1 0,-5 0 1 16,7 0-1-16,-5 1 0 0,0 1 2 16,-3-2-2-16,-1 0 0 0,-4 1 0 15,-2-1 1-15,2 0 0 0,-2 0 0 16,2 0-1 0,-4 0 1-16,3 0 0 0,3 0-1 0,-4 0 0 0,2 0 0 15,0 0 0-15,-2 0 0 0,2 0-1 16,0 0 1-16,1 0 1 0,-3 0-1 15,4 0 0-15,-6 0 1 0,2 0-1 16,-2 0 2-16,0 0-1 0,0 0 0 0,0 0-1 16,0 1 2-1,0-1-1-15,0 2-1 0,0-2 0 0,0 0 0 0,0 0 0 32,2 0-1-32,-2 0 1 0,4 0-1 15,-2 0 1-15,0 0 0 0,2 0 0 16,-2 0 0-16,0 0-1 0,1 0 1 15,-1 0 0-15,-2 0 0 0,0 0 0 16,0 0 1-16,0 0 0 0,0 0-1 0,0-2 0 0,2 1-1 0,0 1 2 0,2-1-2 16,0-1 2-16,-2-1-1 31,2-1 0-31,-4 0 0 0,2-1 0 16,-2 2 0-16,2 0 0 0,-2 0 1 15,0 2-1-15,2-1 0 0,-2 1 0 16,0 0 1-16,0 0 0 0,2-1-2 0,1-2 2 15,-1-1-2-15,0 1 1 0,0-3 0 16,4 2 0-16,2-5-1 0,-2-1 1 16,5-2 0-16,1-2-1 0,1-1 1 15,-1-1 0-15,2-3 0 0,1 4 0 16,1-4 0-16,-3 2-1 0,1 2 2 16,-1-1-1-16,-1 4 1 0,5-3-1 15,-3 2 0-15,1-2-1 0,1 0 1 16,1-2 1-16,-1-1-1 0,5-1 0 0,-3-1 0 15,3-4 0-15,6 2 1 0,-4-2-1 16,0 1 0-16,1-1 1 0,3-2-1 16,0-2-2-16,-2 1 1 0,-2 0 1 15,1 1-1-15,-5-2 1 0,0 1 0 16,-5 3 0-16,1-1 0 0,-7 5 1 16,2 0-1-16,0 0 1 0,-5 5-1 0,-1 1 0 15,0 2 1-15,0 3-1 16,0-2 0-16,-2 2 0 0,0 0 0 15,2 0 0-15,-2 3-1 0,1 2 1 16,-3 2 0-16,2-1 0 0,-2 1 0 16,0 1 2-16,0 1-1 0,0-1-1 0,0 2 1 15,0 0-1-15,0 0 1 0,0-3-1 16,0 3 0-16,0 0 1 0,0 0-1 16,0 0 0-16,0 0 0 0,-2 0 0 15,2 0 0-15,-3 0 1 0,3-3-1 16,-2 0 1-16,-4 0-1 0,6 0 0 15,-4 0 0-15,-2 1 0 0,2-3 0 16,-2 1 0-16,-1-1 1 0,-1 1-1 16,0-2-1-16,2-1 1 0,-5-1 2 0,1 0-2 15,0-3-1-15,-1 1 1 16,1-2 1-16,-2 2-1 0,1 1 0 0,-1-4 0 16,-3-1 1-16,-1-1-1 0,1-1 0 15,-3 0 1-15,1-2-1 0,-1 1 0 16,1 0 1-16,-6 1-1 0,9-1 1 0,-5-1-1 15,3 1 1-15,-3 2-1 16,0-2-2-16,3-1 0 0,-3 0 2 16,1-1 0-16,-3 1 0 0,0-2 0 15,-1 1 1-15,-1 2-1 0,-2 0 0 16,2 3 0-16,-1-1 1 0,-1 0-1 16,2 2 0-16,0 0 1 0,1 1-1 0,5 0 0 15,-4-1 1-15,7 2-1 0,-3-4 0 16,3-1 0-16,-3 2 0 0,5-1 1 15,-5 2-1-15,3-2 1 0,-5 2-1 16,5-2 0-16,-5 0 1 0,3 1-1 16,-5-1 0-16,-4 2 0 15,7 0 0-15,-5 1 0 0,2 0 2 0,1 1-2 16,-1 0 0-16,4 3 0 0,-3-2 0 16,1 1 0-16,0 0-2 0,5 0 2 0,-5 2 0 15,5-3 0-15,-5 0 0 16,3 3 0-16,-3-3 0 0,5 4 0 0,-5-1 0 15,0 1-1-15,5 1 0 16,-7-1 1-16,3 0-1 0,-1 1 0 0,-2-1 0 16,3 0 1-16,-3-1 0 0,7 1 0 15,-7-1 0-15,9 2 0 0,-3 2 0 16,1-1 0-16,3-1 0 0,-3 1 1 0,6 0-1 16,-1-1 0-16,-1-1 0 15,0 1 0-15,3 1 0 0,3-1 1 16,0 2-1-16,-2 0 0 0,0 0 0 15,4 2 0-15,-2-1 0 0,4 0 0 0,-2 2 0 16,-3-1 0 0,5 1 0-16,0-3 0 0,0 2 1 0,0 1-1 0,0 0-1 15,0 0 1-15,0 0-1 0,0 0 0 16,0 0 1-16,0 0-1 0,0 0-2 16,0 0 2-16,0 0 0 0,5-2-1 0,-3-1 1 15,4-1 1-15,0 0 0 16,2 0 0-16,-2-1 0 0,1-1 0 15,5 0 0-15,0-2 0 0,-1-3 0 0,7 0 0 16,-5-5 0-16,8 0 0 16,1-1 0-16,1 1 0 0,0 0 1 0,-1-3-1 15,1 2 0-15,2 0 0 0,2-1 0 16,-2 0 0-16,-3 0 1 0,3 1-1 16,0 0 1-16,-4-3-1 0,4 1-1 15,1 0-2-15,-5 1 2 0,2 4 1 0,0-4-1 16,-3 2 1-16,1 0 0 15,-3 1 0-15,-1-1 1 0,2 0-1 0,-5-2 1 16,1 3 0 0,-3-2 0-16,2 2 1 0,-1 1 0 0,-3 0-2 0,1 2 1 15,-1-2-1-15,0-1 1 0,-2 1 2 16,5-3-2 0,-5 0-1-16,2-2 0 0,5 0 0 0,-5 0 2 0,1-1-2 15,3 0-1-15,-4 0 0 0,-1 1 1 16,5 1 0-16,-8 0 0 0,5 0 1 15,1-1-1-15,-4-1 0 16,3 1 0-16,3-2 0 0,-6 1 0 16,3 3 0-16,5-2 0 0,-3 3 1 15,-1-3-1-15,0 0 0 0,1 0 0 0,6-1 0 16,-7 1 0-16,2-1 1 0,-1 0-1 0,-1 2 0 16,3-2 0-16,-7 2 2 15,0 2-2-15,0 2 0 0,-1 1 0 0,-3-1 0 16,0 2 2-16,2-2-2 0,-2 1 0 15,5-3 1 1,-1-1-1-16,-4 0 0 0,6 1 0 16,3-3 0-16,-3 3 0 0,2-4 0 0,5 3 0 0,-3-1 0 0,5 1 0 31,-5-2 0-31,1 1 0 0,-1 2 0 0,1-2 1 0,-5 0-1 0,3 1-1 16,-3 0 1-16,-2-2 0 0,-2 2 1 15,3-3-1-15,-5 1 0 0,6-1 0 16,-2-1-1-1,3-3 1-15,-1 0-1 16,3 1 1-16,-1-1-1 0,2-1 1 16,-3 2 0-16,-1 1 1 0,0 1-1 15,-1 3 1-15,-3-1-1 0,0 0 3 16,0 0-2-16,0 1 1 0,-3-2 0 16,-1 0 1-16,0-1 1 0,-2 0-1 0,0 1 0 15,0-3-1-15,-4-1 1 0,-3 1 1 16,-1 1-4-16,0-2 0 15,0 0 0-15,-3 2 0 0,-1-2 0 0,-1 2 0 16,-1-1 0-16,-1 3 0 0,3 0 0 16,-4 2 0-16,3 2 0 0,-5-4 0 15,1 4 0-15,-4-1 0 0,1-1 0 16,-1 1 0-16,-4 2 0 0,-2-3 0 16,0 3 0-16,3-3 0 0,-5 0 0 15,0 1 0-15,-2 2 0 0,-2 1 0 0,4 0 0 16,-2 1 0-16,0 2 0 15,0 2 0-15,-2 0 0 0,-7 2 0 16,3 3 0-16,-6 1 0 0,-3 3 0 0,-8 2 0 16,-8 6 0-16,-4 8 0 0,-4 5 0 15,-4 3 0-15,3 4 0 0,3 5 0 16,6 2 0-16,0 4 0 0,10 1-3 16,1 2-8-16,7 4-3 0,7-1-2 15,2 0-4-15,8-2-9 0,9-1-10 16,11-6-33-16,7-14-76 0,0-18-144 15</inkml:trace>
  <inkml:trace contextRef="#ctx0" brushRef="#br0" timeOffset="54272.5">8035 10023 100 0,'0'0'41'0,"0"0"-14"0,0 0 4 0,0 0-12 16,0 0-8-16,0 0 8 0,0 0 14 15,-4-2-2-15,2 3-3 0,0-1 13 16,-3 0-2-16,3 0 0 0,-4 0-5 15,4 0 2-15,-4-1-2 0,6 0-2 16,0 0-5-16,0-1-1 0,0 2-6 16,6-2-9-16,0 2-3 0,5 0-1 0,5-3 7 15,7-1 5-15,6-3 4 16,4 0-4-16,4-1-1 0,0 0-5 0,5 1-5 16,-3 0-2-16,-6 3-4 15,-2 1-1-15,-6 0 2 0,-6 1-3 16,-5 0 1-16,-6 1-1 0,-6 1 0 15,0-1-2-15,-2 1-22 0,-8 0-16 0,0-1-13 16,-9-2-15-16,-7 0-22 0,3 0-124 16</inkml:trace>
  <inkml:trace contextRef="#ctx0" brushRef="#br0" timeOffset="54713.57">8122 9922 334 0,'0'0'145'0,"0"0"-71"15,0 0-18-15,0 0 0 0,0 0-7 0,0 0-18 16,0 0-11-16,0 0-5 0,0 0-3 16,-6 7-10-16,6 7-1 0,-3 4-1 15,-1 7 3-15,0 1 0 0,-4 4-1 16,2 2-1-16,2-5 2 16,-3 0-2-16,3-5-1 0,0-1 1 0,2-3 0 15,0-4-1-15,-2-5 0 0,4-3 1 16,-2-1-1-16,0 0 0 0,0-4 1 15,2-1-1-15,0 0 0 0,-2 0 0 16,2 0 2-16,0 0 0 0,0 0 3 0,0-6-1 16,0-2-3-16,0-3 3 15,2-1 0-15,4-1-1 0,2 3 0 16,7-1-1-16,-5 4-2 0,2 5 0 16,1 2-1-16,3 0 1 0,1 2-1 0,3 5 1 15,1 4 0-15,0 3 0 16,-5 4 1-16,3 3 0 0,-9 2-1 0,1 2 0 15,-7 0 1-15,-2 0-1 0,-2-1 0 16,-11-1 0-16,-1-3-1 0,-4 0 1 16,-3-4 0-16,-6 0 1 0,-2-5 0 15,-4 1-1-15,-2-5-4 0,-4 0-9 16,-2-2-15-16,-1 0-25 0,-3-1-10 16,4-1-5-16,4-2-28 0,4-1-48 0,10-1-61 15</inkml:trace>
  <inkml:trace contextRef="#ctx0" brushRef="#br0" timeOffset="55217.49">8043 9915 416 0,'0'0'59'0,"0"0"-20"15,4-62 11-15,-4 47 1 0,-8 2-21 16,0-3-9-16,-1 4 3 0,-3 3 0 15,-4 2-4-15,-5 3-7 0,0 2-5 0,-2 2-3 16,-3 1 1-16,-3 7-1 16,2 5-1-16,0 4-1 0,-4 5-3 15,0 5-2-15,2 3 1 0,2 5 1 0,0 1 0 16,4 2 0-16,1 4 1 0,5-1 0 16,3-1-1-16,5-1 1 0,3-2 0 15,4 2-1-15,2 0 2 0,2 1-1 16,7-1 1-16,3 3-1 0,4 0 0 15,1-2 2-15,4 0-3 0,1-3 1 16,5-4 1-16,2-1-2 0,6-5 0 0,1-6 2 16,5-2 0-16,4-5-1 0,7-2 1 15,4-7-2-15,4-4 0 0,2-1 0 16,4-6 0-16,2-4 0 0,-2-7 1 16,-2-3 0-16,-8-2 0 0,-2-3 1 15,-9-3 1-15,-3-5 9 16,-7-4 5-16,-4-6 1 0,-2-7 0 0,-8-3-6 15,-5-5-4-15,-8-3-1 0,-8-2-1 0,-2-1-3 16,-12 2-2-16,-13 8-1 16,-8 5-1-16,-13 10-1 0,-10 5-1 15,-10 10-4-15,-10 9-11 0,1 9-9 0,-4 6-5 16,7 6-8-16,8 11-8 16,12 8-12-16,9 6 0 0,3 5-40 0,7 7-60 15,2 0-131-15</inkml:trace>
  <inkml:trace contextRef="#ctx0" brushRef="#br0" timeOffset="55626.33">7593 10717 359 0,'0'0'68'16,"6"-55"-8"-16,-6 38-3 15,2 4 5-15,-2 4-16 0,0-1-8 16,-2 4 6-16,-2 0-3 0,2 4-7 15,-3 2-13-15,-1 0-1 0,0 5-5 0,-4 8-10 16,-3 5-4-16,-5 10 1 0,-1 4 4 16,-6 3 6-16,0 5-3 0,1 1 0 15,-7 1-3-15,6-3-2 0,-6 0-1 16,2 0-1-16,-2-2-2 0,0-1 1 16,0-4 0-16,0-2 0 0,-2-1-1 15,0-3-9 1,0-1-9-16,0-3-7 0,2-2-12 15,-3 0-24-15,6-1-16 0,-6 0-2 0,1-1-45 0,2-1-79 16</inkml:trace>
  <inkml:trace contextRef="#ctx0" brushRef="#br0" timeOffset="56129.05">6840 11222 105 0,'0'0'128'16,"0"0"-81"-16,0 0 3 15,-16-55 23-15,11 48-21 0,-1 2 0 16,4 1-8-16,-2-1-5 0,2 2-6 0,-2-1-2 16,2 2 3-16,2-1 6 0,-2 1-3 15,2 0-2-15,0 2-10 0,0-1-9 16,0 1-5-16,0 0-5 0,-2 0-2 16,2 2-3-16,0 1-1 0,0 2 0 15,0 3 0-15,-5 3 0 0,1 3 2 16,-2 4-1-16,-4 1 2 0,2 4-1 15,-7-1-2-15,3 2 3 0,-1-2-3 16,1 1 0-16,2-1 0 0,1-2 0 0,-1 0 0 16,4-3 0-16,2-1 0 15,2-2 0-15,2 0 0 0,0 1 0 16,4-2 0-16,2-2 0 0,2-1 0 0,5-4 0 16,1 0 1-16,5-4 1 15,5-2 0-15,9 0 0 0,7-7 1 0,1-1 0 16,7 0-1-16,-3-2 0 0,-4 4-2 15,-7 0-22-15,-6 2-32 0,-9 2-47 16,-9 2-42-16,-10 0-129 0</inkml:trace>
  <inkml:trace contextRef="#ctx0" brushRef="#br0" timeOffset="56757.78">6385 11814 265 0,'0'0'173'15,"11"-52"-166"-15,-9 34-7 0,0 2 17 16,-2 2 32-16,-4 1-9 0,-3 2 0 0,-1 0-3 15,0 2-11-15,2 0-3 16,-5 1 2-16,-1 2 4 0,4 2-1 0,-3 3-1 16,1-1-7-16,-2 2-4 0,3 0-4 15,-3 2-5-15,0 4-2 0,-5 3-3 16,3 2 0-16,-5 5 0 0,2 3-2 16,-7 3 1-16,-3 5 0 0,4 3 0 15,-6 6 0-15,0 0 1 0,0 1-2 16,4 1 1-16,3-1-1 0,1 0 1 15,2-3-1-15,7 2 0 0,6 1-2 16,0 0 2-16,4 2 0 0,2 0 0 16,6-2 0-16,0-1 0 0,6-4-3 15,9 0 2-15,6-1 1 0,2-3 1 16,4-3 0-16,8-4-1 0,1-5-2 0,7-5 1 16,1-5 1-16,6-3 0 0,-5-4 0 15,5-9 1-15,-4-5 0 0,-3-5 0 16,-3-5 1-16,-1-3 0 0,-10 0-1 15,-4 0 2-15,-4-1-2 0,-12 0 2 16,-7-6 2-16,-2-4 11 0,-6-5 0 16,-8-7-6-16,0-3-5 0,-9-2-3 15,-6 1-2-15,-1 3-2 0,-3 6 2 0,2 7 0 16,-2 12-1-16,-2 6 0 16,4 8 1-16,-2 2-1 0,1 6-2 15,-3 6-6-15,-2 2-7 0,0 8-12 0,2 5-3 16,-2 5-13-16,4 5-11 0,0 4-8 15,4 6-11-15,-2 0-49 0,3 1-38 16</inkml:trace>
  <inkml:trace contextRef="#ctx0" brushRef="#br0" timeOffset="57275.17">6232 12187 337 0,'0'0'95'0,"0"0"-18"16,0 0-21-16,0 0 2 0,0-51-21 16,0 42 0-16,0 0 2 0,5-1-7 15,-1 3-5-15,0-2-6 0,2 2-7 16,8 1-3-16,-5 0-2 0,7 3-3 16,1 1-2-16,8 0 1 0,-1 1-3 15,3 1 1-15,4 4 0 0,-2 0-2 16,-4 3 0-16,-4 2-1 0,-9 2 0 15,-6 1 0-15,-4-1-1 16,-2 2-1-16,-4 0-11 0,-4 0-9 0,-7 1-5 16,1-4 4-16,-5 1 5 0,3-1 2 15,-7-2 7-15,7-2 3 0,-1-2 1 0,5 0 5 16,-1-2 0-16,9-1 0 0,0-1 0 16,2 0 2-16,2 0 0 0,0 0 2 15,0-2 6 1,0 0 3-16,0 0-2 0,6 1-5 0,2 1-6 0,5 0 3 15,1 0 5-15,7 4 0 0,2 3 0 16,-1 3-1-16,-1 1 0 0,0 0 0 16,-5 2-1-16,-7-3-2 0,1 0 0 15,-4 0 2-15,-6 0-2 0,0 1-1 16,-6 1 0-16,-4-1-2 0,-7 3 1 16,-6-1 0-16,-4 1 0 0,-8-5-2 15,0 3-2-15,-4-3-6 0,0 0-2 0,-1 0-6 16,7-3-5-16,8-2-19 0,3-3 6 15,7-1-10-15,1 0-1 0,5-5-25 16,3-4-26-16,2-3-6 0,4-9 18 16,0-1-113-16</inkml:trace>
  <inkml:trace contextRef="#ctx0" brushRef="#br0" timeOffset="58281.71">8510 10653 130 0,'0'0'132'0,"0"0"-74"16,0 0 12-16,0 0-5 0,0 0-4 0,0 0-13 15,-18-23-3-15,18 22-8 0,0 0-4 16,0-1-1-16,0 2-6 0,0 0-1 16,0 0-3-16,0 0-5 0,0 0-6 15,2 6-4-15,6 1-3 16,4 4 4-16,1 4 3 0,10 5 2 0,1 0 0 15,7 8 1-15,7 1-3 0,3 3-1 16,4 6-2-16,5 2-1 0,0 3-1 16,3 1-1-16,-3 1-5 0,0-2-4 15,-1-3 4-15,1-2 0 0,-3-1 1 16,1-6 1-16,-9-3-1 0,0-5 0 0,-5-3 0 31,-10-3-1-31,-1-5 0 0,-13-5 0 0,-1-3-1 0,-7-3-1 0,-2-1-9 16,0 0-4-16,-4 0 2 15,-3-5-2-15,-1-4-18 0,-8-6-16 0,-1-2-29 16,-1-2-18-16,3-2-59 0,1 0-31 16,5 4-90-16</inkml:trace>
  <inkml:trace contextRef="#ctx0" brushRef="#br0" timeOffset="58627.39">9345 11036 439 0,'0'0'107'0,"0"0"-28"0,0 0-8 0,0 0 12 0,0 0-29 16,0 0-15-16,0 0-11 0,0 0-4 0,0 0-9 31,9-22-7-31,-9 22-4 0,0 3-4 16,0 4-1-16,0 2 0 0,2 3 0 15,2 3 2-15,-2 2 0 0,2 1-1 16,0 2 2-16,5 2-1 0,-5 3 0 15,2 0 0-15,0 2-1 0,0 1 0 16,-4-1 2-16,-2 2-2 0,0-6-4 0,-8 0 4 16,-4-5-2-16,-3-1 2 0,-8 0 0 15,1-2 0-15,-7 2 1 16,-4-5 0-16,-5 1 1 0,-5-1-2 0,0-3-2 16,-7-1 1-16,0-1-5 15,1-4-8-15,3 1-3 0,9-1-1 16,6 1-10-16,8 0-3 0,13 1 0 15,2 1-20-15,4 2-22 0,4 1-14 0,0 2-32 16,0 0-12-16,0-2-48 0</inkml:trace>
  <inkml:trace contextRef="#ctx0" brushRef="#br0" timeOffset="59195.01">9366 11554 470 0,'0'0'102'0,"0"0"-39"0,0 0-19 15,0 0 23-15,0 0-18 0,0 0-17 16,0 0-4-16,0 0-2 0,-12-49-9 15,6 49-6-15,-5 2-9 0,-5 6-2 0,-5 7-3 16,0 5 3-16,-4 5-2 16,5 3 2-16,-1 3 0 0,0 2 0 15,5 3 0-15,-1 0 0 0,5 3 0 0,4 0 0 16,4 1 1-16,-1 1-1 0,5 0 1 16,0-1-1-16,9 0-1 15,1-2 0-15,9-2 0 0,-1-5-2 0,5-1 1 16,6-2 1-16,2-3-1 0,4-2-1 15,4-7 3-15,3-4-1 0,5-6 1 16,-1-6 0-16,-1 0 1 0,3-11-1 16,-5-3 1-16,3-5 0 0,-5-4 2 15,0-2-2-15,-6-5-1 0,-1-5 0 16,-1-5 4-16,-2-8 2 0,0-5-4 16,-7-5-1-16,-5-4-1 0,-4-1 3 0,-13-6 0 15,-2 1-2-15,-17 2 1 0,-8 4 2 16,-4 6-3-16,-10 8 0 0,-6 4 1 15,-1 9-2-15,-1 6 0 0,1 10-1 16,1 8 1-16,1 10-1 0,1 4-3 0,-5 10-16 16,5 8 0-16,1 6-12 15,5 3-7-15,4 4-19 0,6-1-20 16,5-2-16-16,7-1-66 0,5-6-105 0</inkml:trace>
  <inkml:trace contextRef="#ctx0" brushRef="#br0" timeOffset="59746.05">9484 11616 462 0,'0'0'56'16,"0"0"17"-16,0 0-18 0,0 0 2 15,0 0-14-15,0 0-17 0,0 0-4 16,0 0-2-16,4-42-9 0,-12 42-7 0,-3 0-4 15,1 4-4-15,-4 3 4 16,3 1-4-16,-1 0 3 0,2 3 1 0,1 0-2 16,5 0 2-16,-2 2 0 15,6-1 0-15,0 0 0 0,2-3-1 0,4 0 1 16,3 0 1-16,-1 1 0 0,6 3 1 0,1-2 2 16,7 2-2-16,-1 2 3 0,4 3-2 15,0-1 0-15,0 2 3 16,-5-2 1-16,1-1 3 0,-7-1 0 0,-3 0-4 15,-7-3-2-15,0 0-2 16,-4-1-2-16,0-1 1 0,-4 0-1 16,-4-1 0-16,-1-1-2 0,-3 0-4 0,-5-2-3 15,-1-1-4-15,-3-1 3 0,2-1 0 16,-1 0 3-16,3-3-2 0,1 0 1 16,-1-3 1-16,3 0 7 0,3-3-1 15,-1-1 1-15,4-1-1 0,4-2 1 16,-1-3 1-16,5-3 0 15,0-3 2-15,3-3 6 0,5-3-3 0,6-4 1 0,1-2 3 16,7-2-1-16,1 1 2 16,0 1 4-16,-2 2-3 0,-9 6 2 0,-4 3 4 15,-6 5-7-15,-2 2-5 0,-6-1-1 16,-4 0-2-16,-9 0-3 0,-1 1-2 16,-5 2-7-16,-6 2-8 15,-4 3-6-15,-1 3-23 0,-3 2-12 0,-2 2-40 16,4 10-9-16,1 2-64 0,10 3-147 15</inkml:trace>
  <inkml:trace contextRef="#ctx0" brushRef="#br0" timeOffset="60754.25">9953 12014 251 0,'0'0'56'0,"0"0"13"16,0 0 4-16,0 0 0 0,0 0-13 16,0 0-13-16,-31-8-9 0,31 8-2 15,0 0 0-15,0-1-8 0,0-1-9 16,0 2-6-16,0 0-6 0,2 2-2 16,7 4 0-16,-1 4 4 0,8 3 7 15,1 1 1-15,6 5-4 0,3-1 0 16,1 2-3-16,8 5-4 0,3-1-2 15,1 5 1-15,2 5-2 0,3 3-2 16,5 5-1-16,-3-2 2 0,-1-1-2 0,-1 0 1 16,-7-3 0-16,-4-4 0 0,-4-3-1 15,-6-4 1-15,-5 0-1 0,3-5 0 16,-9-4-1-16,-1-5-2 16,-1-4 2-16,-8-1 0 0,0-1-6 0,0-3-3 15,-2-2-7-15,0 0-3 0,0-2 2 16,-2-6-1-16,-2-3-14 0,-2 0-24 0,0-1-9 15,-3 0-8-15,5-2-38 16,-2-3-27-16,-2 2-103 0</inkml:trace>
  <inkml:trace contextRef="#ctx0" brushRef="#br0" timeOffset="61100.58">10526 12237 522 0,'0'0'59'15,"0"0"5"-15,0 0 4 0,0 0 5 16,0 0-29-16,0 0-15 0,0 0-11 0,0 0-2 16,0 0-7-16,-29-22-7 15,33 33-2-15,6 3 2 0,5 4 0 0,-1 6 3 16,7 0 0-16,0 2 2 16,3 6-3-16,3 1-4 0,2 0 2 15,-6 1-2-15,0-3 0 0,-5 1 0 0,-7 0 1 16,1-4 0-16,-4-1-1 0,-6-4 1 15,-2 2 0-15,-8-3 0 0,0-1 0 16,-9-1 0-16,-3 0 1 0,-5-2-2 16,-6-2 2-16,-2 0-1 15,-7-3-1-15,-3 2-1 0,4-2-2 0,-5-1-3 16,3-1-3-16,6 0-6 0,4-1-1 16,6-4-9-16,6 0-6 0,1 0-4 15,5 1-26-15,7 2-14 0,4-1-15 16,-4 3-57-16,4-3-71 0</inkml:trace>
  <inkml:trace contextRef="#ctx0" brushRef="#br0" timeOffset="61667.43">10970 12741 412 0,'0'0'39'0,"0"0"17"16,0 0 9-16,-14-57-9 0,8 48-10 16,-1 2-1-16,1 2-2 0,0 2-7 15,0 2-11-15,-7 1-8 0,-1 1-7 16,-1 8-4-16,-3 6-6 0,-1 6-1 15,-1 6 1-15,1 6 0 0,2 3 0 16,-1 5 3-16,3 3-3 0,-1 0 0 16,7-1 1-16,1 2 0 15,0-2 0-15,4-1-1 0,4 3 0 0,2-5 0 16,10 2-2-16,-1-3 1 0,3-2 1 16,9 0 0-16,2-5-2 0,6-2 1 0,4-4 1 15,-2-4 0-15,10-4 1 0,5-6-1 16,-7-5 0-16,9-6 2 0,-3-4-2 15,3-9 2-15,2-5-1 0,5-6 1 16,-5-3 0-16,2-5 0 0,-2-5 0 16,-3 0-1-16,1-6 3 0,-3-2-2 0,-5-6 2 15,-5-3 3-15,-8-2 3 16,-6-5-2-16,-11 2 1 0,-10-3-1 0,-4 2-6 16,-17-2 8-16,-10 2-1 15,-16 6-6-15,-7 6-2 0,-10 6-1 16,-6 7 0-16,-2 9-1 15,4 7 1-15,-5 9-2 0,9 5-8 0,0 7 1 16,4 9-2-16,5 9-5 0,1 6-6 0,0 5-14 16,5 6-21-16,8-1-15 15,-5 3-14-15,11-2-53 0,6-7-94 0</inkml:trace>
  <inkml:trace contextRef="#ctx0" brushRef="#br0" timeOffset="62329.13">11299 12857 209 0,'0'0'141'0,"0"0"-83"16,0 0-18-16,2-54 17 0,-2 42 2 15,-2 0-14 1,-2-3-15-16,0 1-5 0,-1-1 4 0,-5 1-1 16,2 0-7-16,0 0-6 15,1 1-4-15,-5 2 1 0,4 2 7 0,2 3-15 0,-3 1 0 16,-1 3-2-16,0 2 1 0,1 0-3 16,-1 4 0-16,-2 5-3 0,1 2 1 15,-7 5-1-15,5 0 2 0,1 6 0 16,-1 1-2-16,3-2 3 0,2 1 0 15,4-2 0-15,2-2 0 0,2 0 0 16,0-4 0-16,6-3-1 0,2-3 1 16,0 1 0-1,7-3 0-15,-5-3 0 0,5 2 1 0,1-5-1 0,-3 0 2 0,1 0 0 16,1-3 2 0,-1-5 2-16,0-1 1 0,1-3 2 0,-1-1 1 0,-5-2 0 15,5 1 0-15,-1-1-4 16,-7-1-1-16,4 5 0 15,2 0 0-15,-7 3 0 0,1 3 2 0,-6 2-1 0,4 1-1 16,-2 1 0-16,0 0-1 0,0 1-1 16,2 1-2-16,0 8-1 0,5 1 1 15,-3 7 0-15,4 3 2 0,5 1 1 0,-7 3 0 16,0 0 1-16,7-1 1 16,-7 1-1-16,-4-2 1 15,2 2 0-15,-4-1-3 0,-2 0-1 0,-4 0 2 16,-2-5-1-16,-8-2 0 0,-5 2-1 15,-4-4 0-15,-4-1 1 0,-4-1-3 0,-6-3 1 16,0 0-1-16,-2-5 0 0,1 0-6 31,5-4-7-31,4 0-4 0,9-1-3 0,3-2-3 0,9 0-4 0,0 0-13 16,4-1-17-16,1 2-8 0,3-1-51 16,5 1-59-16</inkml:trace>
  <inkml:trace contextRef="#ctx0" brushRef="#br0" timeOffset="68793.13">11535 13189 274 0,'0'0'78'16,"0"0"-18"-16,0 0-5 0,0 0 8 15,0 0-7-15,0 0-11 0,-3-19-8 0,3 19-3 16,0 0-3-16,0 0-11 0,0-3-4 15,0 3-3-15,0 0-2 0,0 0-4 16,0 0 1-16,0 0-3 0,0 0 0 16,0 1 2-16,0-1-2 0,0 2-1 15,3 0-1-15,3 4 0 0,4 2 1 16,-2 2 0-16,7 5 4 0,3 0 0 0,-1 1 2 16,4 3-2-1,3-1 1-15,-1 3-2 0,6 0-1 0,-2 1-1 16,2 0 1-16,2 1 0 0,0 0-2 0,4 1 0 15,0-1 0-15,-6 1 0 16,4-2 0-16,-4-3-1 0,-6-2-1 0,-4 0 0 16,1-4 0-16,-5-3-2 0,-3-1 0 15,-2-1 1-15,-5-3 1 0,1 1-2 16,-2-3 0-16,-4 0 1 0,2-2 0 0,-2-1-1 16,0 0 0-16,0 0 2 15,0 0-2-15,0 0 3 0,0 0-2 0,0 0 0 16,0 0-1-16,-2-1-2 15,-2-1-3-15,-2-1-7 0,3-1-6 0,-3 0-4 16,-4-2-10-16,2 0-11 16,1 0-19-16,1 2-24 0,-6-1 0 0,6-1-43 15,-1 2-30 1,5-1-110-16</inkml:trace>
  <inkml:trace contextRef="#ctx0" brushRef="#br0" timeOffset="69268.27">12078 13357 244 0,'0'0'59'0,"0"0"-10"0,0 0 3 15,0 0-5-15,0 0 2 16,-18-51-8-16,13 46-2 0,1 1-2 0,-8-1-6 16,4 2-4-16,-1-2 0 0,5-1 2 15,0 4 0-15,-2-1-2 0,4 3-3 16,0-1-4-16,2 1-3 0,0 0-3 15,0 0-1-15,0 0-7 0,0 0-1 16,0 1-3-16,0 3-2 0,8 1 0 16,-2 2 0-16,5 3 0 0,5 2 1 0,-3 2 2 15,7 1 2-15,-3-1 1 16,5 3 3-16,-5-3-2 0,4 1-1 0,3-2-1 16,-5 0-1-16,4 2 2 15,-5 1-1-15,1 2 0 16,-5-4-2-16,1 1 1 0,-3-1 2 0,-5-2-2 0,1 0 0 15,-6-2-1 1,0-2 0-16,-2 0 1 0,0 0 2 0,-2-1-1 16,-8 1 3-16,-5 2-2 0,-6 0 2 0,-3 1 1 15,-18 0-9-15,-1 3 0 16,-1-3 0-16,-3 0 0 0,6-1 0 0,3-2 0 0,7 1 0 16,9-3 0-16,5 1 0 15,1-4 0-15,5 1 0 0,3 2 0 16,4 3-9-16,-7 0-14 0,5 3-13 0,2 5-8 15,0 2-15-15,2 2-25 0,0 5-28 16,-8 1-56-16,1-3-143 0</inkml:trace>
  <inkml:trace contextRef="#ctx0" brushRef="#br0" timeOffset="71914.03">12541 13706 17 0,'0'0'3'0,"0"0"2"16,0 0 4-16,0 0-2 0,0 0-7 15,0 0 0-15,0 0-6 0,0 0 0 0,-29 1 5 16,25-1 1-16,0 0 3 0,0 0 2 16,2 0 0-16,-2 0 10 0,2 0 7 15,0 0-3-15,-3 0-4 16,5-3 3-16,0 2 8 0,0 0-1 0,-2-2 1 16,2 2-4-1,0 0 0-15,0 0 0 0,0 1-3 0,0-2-1 0,0-1 3 16,2 1 4-16,-2-3 7 0,2-3 4 15,1-2-1 1,1 1 7-16,-2-1-11 0,0-3-1 0,2 4-6 16,-2-1-2-16,-2 2-1 0,0 1 0 0,4 1 1 0,-4 1-1 15,0 0 1-15,0 1-1 16,0 1-2-16,-4 1-2 0,2-1-2 0,0-1 1 16,-2 0-4-16,-2 2-1 15,1 0-2 1,1 2-2-16,0-1 1 0,-4 0 0 15,2 1-5-15,-3 0 1 0,5 0-2 16,-2 3 0-16,-2 3-2 0,0 4 0 16,-1 6 0-16,-1 2 1 0,-5 4-1 15,5 2 0-15,-4 0 1 0,1 0-1 0,5 0 1 16,-2 1-1-16,-1 0 0 0,3 0 0 16,0 1 0-16,-3 1 0 0,3 1 0 15,4 0 0-15,2 2-1 0,2 2 1 16,0-1-1-16,0 0 1 0,4 0-1 15,4 0 0-15,3-2 0 0,-3-2 1 16,2 1-1-16,7-3 1 0,-5-1 0 0,7 1-1 16,-3-5-1-16,7 0 1 15,-2-3 1-15,4-4-1 0,4-1 0 16,-1-5 1-16,6-2 0 0,-1-3-1 0,2-2 1 16,2-1 0-16,-2-6 0 0,0-5 0 15,2-3 0-15,3-4 2 16,-1-1-1-16,-4-5 1 0,0 1 0 0,-4 0 2 15,-2-2 1-15,-4 2 3 0,-4 0 0 16,1-3 5-16,-11 1 1 0,5-4 2 16,-7-2-2-16,-7 1-1 0,-2-4-2 15,0 1-3-15,-2-3 0 16,-15 1-6-16,1-1 2 0,-9-1-4 0,-6 1 1 16,-4 1 0-16,-3 4-1 0,-3 7-2 15,-7 3 2-15,3 5-2 0,-3 6 0 0,1 2-3 16,8 4-1-16,-7 3-2 0,5 2-1 15,4 10-7-15,-1 3-2 16,7 9-2-16,2 2 0 0,7 2-9 0,1 4-15 16,0 1-33-16,7 2-9 0,-7 2-38 15,5-2-73-15</inkml:trace>
  <inkml:trace contextRef="#ctx0" brushRef="#br0" timeOffset="78557.39">12490 13939 103 0,'0'0'74'16,"0"0"-7"-16,0 0-4 0,0 0-14 0,0 0 5 16,0 0-11-16,0 0-3 0,4-32-3 15,-4 29-3-15,0-3-2 0,2 3-5 16,-2-2-4-16,0 0-1 16,0 2 3-16,0-3 3 0,0 2-4 0,0-1-4 15,0 1-3-15,0 2 2 16,0-2-6-16,0 1-2 0,0 0-5 0,0 0 3 15,0 1 1-15,0 0-2 0,0 1-1 16,0 0-2-16,0 0 0 0,0 1-2 16,0 0 0-16,0 1-3 0,0 4 0 15,2-1-2-15,-2 4 0 0,2 1 2 16,0 5 0-16,-2 0 1 0,0 3 0 0,0 3 0 16,0 2-1-16,0 2 2 0,0 2-1 15,-2-2-1-15,0 1 0 0,2-1 0 16,0-2 0-16,-2-3 0 0,2 0 0 15,0-4 0-15,0 0-1 16,2-6 1-16,-2 1-9 0,0-3-9 0,2 1-6 16,-2-1-11-16,2-3-17 0,0 0-4 15,2-3-1 1,-2-1-21-16,-2 0-26 0,0 0-33 0,0-1-120 0</inkml:trace>
  <inkml:trace contextRef="#ctx0" brushRef="#br0" timeOffset="79061.59">12713 13854 190 0,'0'0'170'0,"0"0"-98"15,0 0-12-15,0 0 3 0,0 0-15 16,0 0-19-16,0 0-9 0,0 0 5 15,-2-8 0-15,0 8-6 0,2 0-6 16,-2 0 0-16,-3 0-1 0,5 0-4 0,-2 5-1 16,-2-1-5-16,2 3-1 15,0 1-1-15,-2 1 0 0,2-1 0 0,0 1 0 16,2 2-1-16,0 1 0 16,0 1 1-16,0 2 0 0,0-1 1 0,4 1-2 15,2-1 1-15,-2 4-1 16,0-3 1-16,7 2 0 0,-7-4 0 0,4-1-1 15,-2 0 0-15,7-3 1 0,-7-2-1 16,4-3-1-16,1 0 2 0,-3-2 1 16,-4-2-1-16,6 0 0 0,-3-4 1 15,1-1-1-15,-2-4 3 0,0-1 3 16,3-3 9-16,-1-1 6 0,-4-1-1 0,0-4 0 16,-4-2 0-16,0 0-3 0,2-4-3 15,-2 0 0-15,0-2-2 16,-2 3-5-16,-6 1 2 0,0 3-4 15,-5 8 2-15,9 2-5 0,-10 2-1 0,1 4-1 16,7 1 0-16,-9 3-1 0,3 7-8 16,2 7-11-16,-7 6-10 0,5 3-18 15,-3 5-19 1,1 3-43-16,-3 1-49 0,1-5-150 16</inkml:trace>
  <inkml:trace contextRef="#ctx0" brushRef="#br0" timeOffset="89197.9">5951 12602 245 0,'0'0'65'0,"0"0"-9"0,0 0 5 15,0 0-6-15,0 0-5 0,0 0-7 16,0 0-5-16,0 0-7 0,0 0 1 16,0 4 7-16,0 1-8 0,-4 0-2 15,2 2-4-15,-2 3-5 0,-2 3-1 16,-9 3-3-16,5 6-3 0,-7 6-1 16,-3 8-4-16,-5 6-1 0,-2 2-1 15,0 5 0-15,-2 0-2 0,0-2-1 16,2-2-1-16,1-5-1 0,5-3-1 15,0-3 1-15,1-4-1 0,7-4 0 0,-6-6 0 16,11-3 0-16,0-8 0 0,2-2-2 16,-5-3-6-16,7-3-7 0,-4-1-9 15,-4 1-7-15,-5-8-25 16,1 0-39-16,-5-4-17 0,-2-1-56 0,7 2-117 16</inkml:trace>
  <inkml:trace contextRef="#ctx0" brushRef="#br0" timeOffset="89527.29">5443 13041 312 0,'0'0'105'0,"0"0"-18"0,0 0-17 15,0 0-8-15,0 0-10 0,0 0-5 16,0 0-10-16,0 0-5 0,0 0-11 16,6-3-5-16,-6 15-3 0,0 2-1 15,0 2-2-15,0 4-3 0,0 3-2 16,-2 2-2-16,-2 3-2 15,0 1-1-15,-1-1 1 0,5 1-1 0,-2-2 0 16,2-2 0-16,0-5 0 0,2-4 0 16,7-1 0-16,-1-3-1 0,6-1 1 15,1-5 0-15,6-2 1 0,1-2-1 16,7-2 1-16,4-6 1 0,3-7 0 0,-1-4 0 16,4-1 0-16,-2-2 1 15,-4 2 0-15,-10 1-1 0,2 5 0 16,-17 6-1-16,0 3-1 0,-6 2 0 0,-2 1 0 15,-2 0-9-15,-10 4-17 16,-9 4-22-16,-12 5-70 16,-12 7-58-16,-1-3-165 0</inkml:trace>
  <inkml:trace contextRef="#ctx0" brushRef="#br0" timeOffset="90016.23">5211 13636 208 0,'0'0'306'16,"0"-59"-256"-16,-2 45-7 0,0 2-2 0,-4 1 17 16,-2 5-9-16,-1 1-17 0,1 2-9 15,-8 2-10-15,3 1-5 0,-8 1-5 16,3 7-2-16,-5 3 1 0,-4 3-2 0,5 4 1 15,-5 7-1-15,0 5-1 0,0 3-2 16,8 0 2-16,-1 1 0 16,5 0 1-16,1 1 0 0,3 4-1 15,3 0 1-15,2 0 0 0,4 1 0 0,2 0 0 16,10 1 0 0,0-2 0-16,1 2 0 0,7-1-2 15,-1-1 2-15,10-7-1 0,2-1 0 0,6-7-1 0,2-5 0 16,2-9 1-16,9-6 1 0,-1-4-1 15,9-7-3 1,-2-6 4-16,2-8 0 0,4-5 0 0,-2-5 1 16,-7-4 2-16,1-3 3 0,-11 1 1 0,-8-2 2 0,-6 1 3 15,-12-6 5-15,-3-1 2 0,-12-1-5 16,-8-5-5-16,-11 1-7 16,-10 0 0-16,-8 5 0 0,-15 8-2 0,-5 8 0 31,-20 7-6-31,-1 13-5 0,-13 6-9 0,6 6-5 0,0 9 0 0,7 7-3 15,9 9-25-15,11 1-11 0,7 6-18 16,12 1-69-16,8-6-152 0</inkml:trace>
  <inkml:trace contextRef="#ctx0" brushRef="#br0" timeOffset="90550.06">5160 13865 480 0,'0'0'91'0,"0"0"-24"0,31-58-18 16,-23 49 11-16,-4 5-17 15,-2 1-13-15,0 2-7 16,-2 1-7 0,0 0-7-16,2 4-3 0,-2 2-2 15,0 3-2-15,0 4-1 0,0 3 2 16,-6 0-2-16,-4 1 1 0,-1 1 0 0,-3 2-2 15,-9 0-4-15,-4 0-10 0,-2-4-4 16,-4-1-1-16,2-2-2 0,6-4 3 16,3-2 3-16,3-5 5 0,9-2-1 15,6 0 6-15,-3-2 5 0,3-3 2 16,-2-2-2-16,4 0 3 0,0-1 6 16,2-5 5-16,0-1 4 0,0-6-2 15,14-3-1-15,-3-1-4 0,7-1-6 16,3 6-4-16,2 5-1 0,-7 7 0 15,11 6-1-15,-2 1 1 0,-2 3 1 16,-5 7 3-16,5 2-4 0,-11 4 0 0,1 3 1 16,-7 3 0-16,-4 4 0 0,-2-1 2 15,-8 3-3-15,-5 1-9 0,3-1 0 16,-9-2 9-16,11-5 0 0,2-2 0 16,2-6 0-16,2 1-1 0,2-3 0 15,0-5-1-15,2-1 2 0,2-2 0 16,2-3 0-16,2 0 3 0,11-3 5 15,-2-5 1-15,9-3-4 0,8-2-1 16,-1-1-3-16,2 1-1 0,-6 4 0 16,-9 6 0-16,-7 3-17 0,-7 1-32 0,-6 5-50 15,-2 3-21-15,-6 3-139 16</inkml:trace>
  <inkml:trace contextRef="#ctx0" brushRef="#br0" timeOffset="90946.69">4938 14332 312 0,'0'0'76'15,"0"0"-13"-15,0 0 2 0,0 0 5 16,0 0-20-16,0 0-10 0,0 0 3 16,0 0-1-16,13-45-2 0,-13 45-5 15,0 0-4-15,0 2-7 0,0-1-8 16,0 2-4-16,0 1-4 0,0 1 0 16,-2 7 3-16,0-1 0 0,-5 6-1 15,-5 5-1-15,0 5-3 0,-11 8-3 0,-2 3-1 16,-6 4-1-16,-2 2 1 0,-8 6-2 15,3 2 0-15,-1 1 0 16,2 1 0-16,-4-3 0 0,-3-4 0 0,7-1-3 16,2-6-7-16,6-4-6 0,4-2-5 15,4-8-4-15,3-4-9 0,10-8-19 16,1-6-20-16,3-1-14 0,0-5-24 16,2 0-72-16,-6-2-148 0</inkml:trace>
  <inkml:trace contextRef="#ctx0" brushRef="#br0" timeOffset="91498.3">4258 14858 425 0,'0'0'93'0,"0"0"-11"16,0 0-24-16,-2-58 16 0,0 48-19 0,2 4-17 15,0 3-14-15,0 2-5 0,0 1-4 16,0 0-4-16,0 1-4 0,0 2-6 16,0 4-1-16,0 5-3 0,4 3 3 15,-2 2 0-15,0 1 1 0,3 4 0 16,-3 0 0-16,4 4 0 0,-4-1-1 15,2 0 0-15,0 1 1 16,0-4-1-16,2-2 0 0,7 0 0 0,-1-3 0 16,-1-2-1-16,5-4 0 0,-3-3 1 0,7-2-1 15,-5-4 1-15,10-1 0 16,-3-1 0-16,-1-6 0 0,6-4 0 16,2-1 1-16,0-3-1 0,-2 0 1 15,-5-2-1-15,5 0 0 0,-6 5-2 16,-9 2-21-16,-8 5-19 0,-4 4-32 0,-2 0-35 15,-10 5-29-15,-11 0-170 0</inkml:trace>
  <inkml:trace contextRef="#ctx0" brushRef="#br0" timeOffset="92081.93">4089 15273 491 0,'0'0'37'16,"0"0"2"-16,-13-51-8 0,5 42 17 0,2 3-10 0,-2 1-4 16,-1-1-7-16,-5 4-6 15,4 2-4-15,-5 0-11 0,3 5 4 16,-1 5-7-16,-3 1 0 0,3 5-3 15,-5 1 1-15,5 5-2 0,-5 1 1 16,5 4 0-16,-3 3-1 0,3 4 1 16,1 7-1-16,-2-3 1 0,3 3 0 15,1 1 0 1,-3 2 1-16,7 1-2 0,4-1 1 0,0-3 0 0,6-2-1 0,5-1-1 16,9 0 2-16,-1-1-1 0,10 1 0 15,4-3 1-15,2-5-1 0,4-5 1 16,2-4-2-16,7-6 2 0,-3-5 0 15,5-5 1 1,-1-5-1-16,7-4 0 0,-5-7 0 0,9-7-2 0,-4-7 2 16,-2-3 0-16,-5-1 2 15,-10 0 0-15,-6 1 4 0,-12 3 4 16,-4 0 1-16,-7-1 2 16,-6-5 7-16,-2-4-3 0,-10-3-1 15,-5-3-8-15,-1-3-4 0,-9-6 0 16,-2-3-1-16,-4-4 0 0,-2 0 10 15,2 5-9-15,-2 3-3 0,4 11 1 16,2 13 0-16,-4 6-1 0,0 10-1 0,-2 5-1 16,2 4 1-16,-4 7-4 15,2 8-9-15,0 8-5 0,-3 8-10 0,-1 7-11 16,2 5-24-16,8 1-36 16,-2 2-24-16,6-9-80 0</inkml:trace>
  <inkml:trace contextRef="#ctx0" brushRef="#br0" timeOffset="92398.13">4134 15450 567 0,'0'0'79'16,"0"0"-9"-16,0 0-8 0,0 0 0 15,0 0-22-15,0 0-14 0,0 0-5 16,0 0-6-16,-4-45-3 0,4 47-5 16,0 2-2-16,0-1-4 0,0 4 0 15,0 2-1-15,4 3 3 0,-2 2-1 16,5 1 0-16,-5 4 0 0,-2 14-1 16,0 7 0-16,-2-1 2 15,-5 2-1-15,5-11-1 0,2-5 0 0,0 2-1 16,0-2 0-16,0-4 0 15,4-2-1-15,3-1 0 0,-1-4 1 0,-4-2-12 16,0-6-8-16,-2-2-5 0,0-3-19 16,0-1-29-16,-2 0-48 0,-6-2-55 15</inkml:trace>
  <inkml:trace contextRef="#ctx0" brushRef="#br0" timeOffset="105492.68">6602 12556 76 0,'0'0'19'15,"0"0"-2"-15,0 0 10 0,0 0 8 16,0 0-6-16,0 0 5 0,0 0 3 0,0 0-5 16,0-8-2-16,0 8 5 15,0 0-2-15,0-2 2 0,0 1 2 16,0-2-7-16,0 1-4 0,0 1 1 16,0-2-3-16,0 2-1 0,0-1-4 15,0-1-1-15,0 2-3 0,0-1 3 16,0 0-3-16,0 1-3 0,0-2 0 0,0 0-1 15,0 0-5-15,0 0 1 0,-2 2 0 16,2-2 0-16,0 0 1 0,-2 2 0 16,0-1 0-16,0 2 0 0,0-3 1 15,2 2 0-15,-2-1 0 0,2 1-1 16,0 0 1-16,0 1-1 0,0-1-1 16,0 1-1-16,0-1 0 0,0 1-3 15,0 0 1-15,0 0-1 0,0 0-2 16,0 1-1-16,0 1 1 0,2 0 0 0,2 0 3 15,0 1 1-15,-2-1 1 16,5 1 2-16,-1 0 0 0,0 1-2 0,-2 2 1 16,6 0-1-16,-1 1 1 0,3 0-2 15,-2 2-1-15,5 3 0 0,1 1 2 16,-1 0-1-16,4 5 0 0,-3-2 1 16,5 6-2-16,1 1 0 0,-1 2 1 15,4 3-1-15,4 0 1 0,0 1-2 16,0 0 1-16,2-2-1 0,-4 2 1 15,4-3-1-15,-2 1-3 0,-3-1 3 16,-1-4-1-16,-6 3 0 0,2-2 0 16,-7-4 0-16,3-1 0 0,-9-4-1 0,4 0 0 15,-3-3 1-15,-5-3-1 0,4 1-1 16,-4-2 1-16,-2 0 3 0,4-1-4 16,-2-3 0-16,-4 0 0 0,5 0 0 15,-5-2 0-15,2-1 0 0,-2 0 0 16,0 0 0-16,0 0 0 0,0 0 0 15,0 0 0-15,0 0 0 0,0 0 0 16,0 0 0-16,0 0 0 0,0 0 0 16,0 1 0-16,0 0 0 0,0-1 0 15,0 0 0-15,0 0 0 0,0 0 0 16,0 0 0-16,-2 0 0 0,2 0-7 0,-2 1-5 16,-1 0-2-16,3 0-5 0,-4 0-6 15,-2-1-4-15,0 0-5 0,0 0-17 16,0-3-27-16,-7-1-21 0,3 0-39 15,-1-1-145-15</inkml:trace>
  <inkml:trace contextRef="#ctx0" brushRef="#br0" timeOffset="107830.31">7045 13072 50 0,'0'0'47'16,"0"0"-41"-16,0 0-4 15,0 0-2-15,0 0 1 0,51-31-1 0,-42 27 0 16,-3 0 4-16,-6 0 27 0,6 1 18 0,-4 1 3 16,0 0 7-16,-2 1-10 0,2-1 4 15,0-1-11-15,-2 1 5 16,0-2 5-16,0 0-6 0,0-1-9 0,2 2-8 16,-2 1 1-16,0-1 0 0,2 0-2 15,-2 2-6-15,0-1-2 0,0 2-2 16,0 0-5-16,3 0-2 0,-3 0-2 0,2 0 0 15,0 0 0-15,0-3-2 0,-2 3 0 16,4 0-1-16,-2-1-1 0,4 1-1 16,2 1 0-16,-1 2-1 0,3 3-1 15,2 2 1-15,1 2-1 0,5 0-1 16,-3 3 0-16,6 1 1 0,-5 3 0 16,7 1-1-1,-5 2 0-15,3 2 1 0,-2 0 2 0,-3-3-1 0,1 1 1 0,-5-2 1 16,1 0 0-16,-3-4 0 0,-4-1-1 31,-4-1-1-31,0-3 1 0,0-1-1 0,0-2 0 16,-2-1-1-16,0-2 2 0,0-1 1 0,0 0 1 15,-2-1 1-15,-4-1 2 0,-8 0 3 0,-3 0-2 16,-10-7-1-16,-8 1-6 0,-4-2-2 16,-5 1 3-16,-1 2-4 15,4-1 0-15,1 2 0 0,11 1 0 16,2 2 0-16,11-1 0 0,-1 1 0 0,5 0 0 15,2 1 0-15,-1 1-5 16,3-1 0-16,0 3-3 0,-3 2-2 0,5 1-3 16,0 2-3-16,0 3-3 0,4-1-2 15,-4 4-8 1,4 0-8-16,2 1-6 16,0 2-15-16,6 1-20 0,-2 2-9 15,2-1-34-15,-4-4-43 0</inkml:trace>
  <inkml:trace contextRef="#ctx0" brushRef="#br0" timeOffset="108476.57">7243 13437 268 0,'0'0'46'0,"0"0"16"16,0 0-8-16,0 0 4 0,0 0-4 15,0 0-10-15,0 0-7 0,0 0 0 16,6-46-1-16,-12 39 2 0,0 1-9 16,2 1-5-16,-4 0-1 0,-7 2-6 0,3-1-4 15,-3 2-5-15,-3 1-1 16,-3 1-2-16,4 0 0 0,-3 4-2 15,1 6 1-15,-6 6-1 0,5 2-3 16,-5 7 1-16,0 2 0 0,0 4-1 0,3 2 0 16,-1 2 1-16,2 2-1 0,5-1 0 15,-1 4 0-15,5 4-1 0,-5-2-1 16,9 5 2-16,4-2 0 0,0 2 0 16,4-2 0-16,2-1 0 0,6 2 0 15,4-4 0-15,9 1-2 0,2-3 1 16,6-1 1-16,0-3-1 0,8-2 1 0,0-4-1 15,4-2-1-15,1-6 1 16,3-4 0-16,-1-4 1 0,-1-7 0 0,-4-4 1 16,5-3-1-16,-5-2 0 15,-4-8 1-15,-2-3 1 0,0-2 2 16,0-2 3-16,-4-1-2 0,-4-3 0 0,-4-3-3 16,1-3 1-16,-5-4 0 15,-3-5 3-15,-3-1 1 0,-3-7 2 0,-2 0 1 16,-6-3-1-16,0-1-1 0,-10-3-2 15,0 4-2-15,-7-2 1 0,-2 6-3 16,-3 4-1-16,-3 6 0 0,-2 5 0 0,-4 5 1 16,0 6-1-16,-4 3-1 15,2 8 0-15,-2 5 0 0,-5 1-1 16,3 10-2-16,-2 7-12 0,0 3-11 0,1 3-3 16,3 3-3-16,4 2-15 0,4-2-31 15,7 1-10-15,5-2-29 0,-3-5-68 16</inkml:trace>
  <inkml:trace contextRef="#ctx0" brushRef="#br0" timeOffset="109373.79">7227 13788 316 0,'0'0'72'0,"0"0"6"0,0 0-12 0,0 0 5 16,0 0-18-16,0 0-14 15,0 0-4-15,8-31-4 0,-8 31 0 16,0-2-8-16,0 2-3 0,0 0-4 0,0 0-1 16,0 1-4-16,-2 1-3 15,0 1-2-15,0 2-4 0,0 2 0 16,-7 3 1-16,-1 1-1 0,-2 3 0 0,-7 4-1 15,3 4 2-15,-7 3-3 16,2 0 1-16,-4 2 1 0,3-1-1 0,-3 0-1 16,10 1 1-16,-3-3-1 0,9-4-1 15,1-2 0-15,2-5 1 0,2-1-1 16,0-3 0-16,2-2 1 0,2-2-1 16,0-2 0-16,0-2 1 0,0-1 0 15,0 2 0-15,0-2 0 0,6 0 1 16,0 0 0-16,2 0 2 0,5-2 1 15,5 1 0-15,3-2 0 0,2-2-1 0,6 1-1 16,0-1-1-16,2 0 0 0,4 1-1 16,2-2 0-16,-2 3 0 0,-4-2 0 15,-2 1 0-15,-4 4 0 0,-7-2-1 16,-5 2-2-16,-7 0-3 0,-4 0-3 16,-2-1 1-1,0 1-1-15,0 0-3 0,0-3-2 0,0 2-6 0,0-2-7 16,-6-2-31-16,-4 2-30 0,-3-3-32 15,3 2-107-15</inkml:trace>
  <inkml:trace contextRef="#ctx0" brushRef="#br0" timeOffset="109815.87">7227 13854 397 0,'0'0'103'16,"0"0"-18"-16,0 0-15 0,0 0 1 0,0 0-19 31,0 0-12-31,0 0-9 0,0 0-1 0,-4-40-9 0,4 40-2 0,0 0-1 16,0 0-3-16,0 1-6 0,0 0-1 16,0 1-3-16,0 1-2 0,0-2 1 15,0 6 0 1,4 3 1-16,-2 2 3 0,4 5 0 0,0 0 0 0,-2 0-2 15,7 3-3-15,-5 1-3 16,2 0 0-16,-2 4 0 0,5 0 0 0,-3 0 0 16,-2 0 0-1,-2 1 0-15,0-2 0 0,3-2 0 16,-5 0 0-16,-2-3 0 16,2-1 0-16,-2-3 0 0,0-2 0 0,0-3 0 15,0-2 0-15,2-1 0 0,-2-1 0 16,0-1 0-16,0 0 0 0,0-4 0 15,0 1 0-15,0-2 0 0,0 0 0 16,-2 0 0-16,2 0 0 0,0 0 0 16,0 0 0-16,0 0 0 0,0 0-17 15,0 0-10-15,0 0-10 0,0 2-10 16,0-2-25-16,-4 0-54 0,-7-5-83 16</inkml:trace>
  <inkml:trace contextRef="#ctx0" brushRef="#br0" timeOffset="113056.49">9449 12298 201 0,'0'0'140'0,"0"0"-60"0,0 0-30 16,0 0 9-16,0 0-9 0,0 0-16 15,0 0-9-15,0 0-4 0,4-9 2 0,-4 9-1 16,0 4-3-16,0-1-4 16,0 2 0-16,0 1 2 0,0 3 7 15,0 0-6-15,0-2-3 0,-2 7-2 16,0-2 1-16,-2 5 0 0,-7 5-1 15,-1 2-1-15,0 6-1 0,-7 2 0 16,-2 2-2-16,-4 3 0 0,1 0-2 0,-1 2 0 16,-2-1-1-16,0-3-1 0,-2 3-3 15,4 0 0-15,1-3-1 0,3-3 1 16,0-7-1-16,5-3 0 0,-1-4 0 16,7-2 0-16,-1-3-1 0,1-5 1 15,4 0-1-15,2-3 0 0,4-4 0 0,0 2 0 16,0-3-1-16,0 0 1 0,0 0-1 15,0 0-4-15,0 0-4 16,0 0-1-16,0-3-4 0,0 2-3 16,2-2-5-16,0 2-15 0,2-1 4 0,0 2-18 15,0 0-15-15,5 0-1 16,-1 1-24-16,-4 2-24 0,2 2-52 16</inkml:trace>
  <inkml:trace contextRef="#ctx0" brushRef="#br0" timeOffset="113785.43">8839 12884 99 0,'0'0'234'15,"0"0"-185"1,0 0 1-16,0 0 11 0,0 0 11 0,0 0-24 0,4-52-16 0,-2 52 2 16,0-2 4-16,0 1-3 0,-2 1-9 15,2 0-6-15,0 0-6 16,3 0-4-16,3 5-1 0,-2 4-1 0,2 1-1 15,1 4 0-15,-1-1-1 16,0 4-3-16,-2 1 0 0,1 0-1 16,-1-2 0-16,2 0-1 0,2-2-1 0,1 0 0 15,1-2 1-15,3 1 0 16,-1-3 0-16,3 1 0 0,3 0 0 0,-1-5 3 16,2-2-1-16,1-2 0 15,1-2 1-15,2-3-1 0,-2-5-1 0,-1 1-1 16,1-2 1-16,-4 0-2 0,-5 4 1 15,-4-2-1 1,-1 2-7-16,-7 2-7 0,2 1-5 16,-4 0-6-16,0 1-14 0,-4 1-27 15,-2 0-16-15,-5 0-54 0,7 4-86 16</inkml:trace>
  <inkml:trace contextRef="#ctx0" brushRef="#br0" timeOffset="114398.55">9120 13233 422 0,'0'0'55'16,"0"0"8"-16,0 0 1 0,-35-57-13 15,29 52-13-15,-5 1-5 0,-1 1-7 16,0 2-4-16,-5 1-7 0,1 2-7 16,-7 5-2-16,2 0-2 0,-4 2 0 0,1 6 2 15,1 4-1-15,0 2-2 0,0 2 0 16,1 3-1-16,3 3-1 0,-4-1 2 16,5 1-2-16,1 0 2 0,1 0-1 15,-1 1-2-15,3-2 1 0,1 1-1 16,3 0 0-16,2-1 0 0,1 0 0 15,5-2 0-15,0 2-2 0,2 0 2 16,6 3 0-16,5 0-1 0,3-4 1 16,3-1 0-16,8 0 0 0,-1-3-1 15,9-1 0-15,5-8-3 0,3-2 3 16,4-6 0-16,3-3 1 0,0-3 0 0,-5-6 0 16,0-5 0-16,1-4 0 0,-5-6 1 15,-6 2 0-15,0-6 5 0,-4-1 7 16,-4-3 1-16,-6-5 1 15,-1-4-2-15,-5-3-1 0,-1-3-1 0,-6-4-1 16,-4 1-4-16,-2-3-2 16,0 2 0-16,-4 0-2 0,-6 2 0 0,-1 5 4 15,-1 6 4-15,-2 6-6 0,-1 6-2 16,-10 7 1-16,3 2 0 0,-12 7-3 16,-3 4 0-16,-6 3-2 0,-9 4 0 15,-2 12-1-15,-1 7-7 0,-5 7-9 0,2 4-5 16,2 2-7-16,0 4-18 0,9-1-24 15,1 4-23-15,11-5 6 0,8 2-24 16,4-4-32-16,9-8-113 0</inkml:trace>
  <inkml:trace contextRef="#ctx0" brushRef="#br0" timeOffset="114869.63">9019 13487 389 0,'0'0'59'16,"0"0"2"-16,0 0 0 0,4-55 2 16,-4 45-13-16,0 4 2 0,0 1-9 15,-2-1-6-15,-2 3-9 0,0-1-7 16,-3 3-4-16,-3-2-5 0,-2 3-4 15,-3 0-4-15,-1 0 1 0,-1 0-3 16,-1 7 0-16,1 5-1 0,0 5-1 16,1 3-1-16,1 2 1 0,3 1-1 0,0 3 1 15,1-1 0-15,7-2 0 0,0-1-1 16,4-1 0-16,0-3 1 0,4 1-1 16,2-3-1-16,5 0 1 15,1-1 1-15,3-3-2 0,3-1 0 0,3-2 1 16,2-1 1-16,3-3-2 0,1-5 1 15,2 0 0-15,0 0 1 16,-2-8 1-16,0-2 0 0,0-4-1 0,-4 1 0 16,-11 0 2-16,0 0 2 0,-7 2 4 15,-5-3 3-15,0-1 8 0,-11-1-3 16,-3-1-8-16,-9 0-4 0,-4 2-2 0,-8 2-2 16,-2 6 0-16,2 2-1 0,-5 5-5 15,5 0-1-15,8 4-4 16,5 4-6-16,9 2-5 0,5 7-18 0,4 1-29 15,4 3-51-15,0 3-31 16,0-4-131-16</inkml:trace>
  <inkml:trace contextRef="#ctx0" brushRef="#br0" timeOffset="115749.43">9254 13968 246 0,'0'0'84'16,"0"0"1"-16,0 0-13 0,0 0 5 15,0 0-20-15,0 0-13 0,0 0 0 0,-12-50-1 16,8 41-11-16,-4 1-6 16,1 2-9-16,1 0-5 0,0 3-4 0,0 0 1 15,2 2-2-15,0-1 0 0,2 1 1 16,-1 1-2-16,3-2 1 16,0 1-1-16,0 1 1 15,0 0 0-15,0 0 0 0,0 0 0 0,0 0-1 0,0 0-3 16,0 0-1-16,3 3-1 0,3 1-1 15,2 2 1-15,2 3 0 0,5 0 2 16,3 4 2-16,5 2 0 0,2 5 3 16,4 1 0-16,-2 0-3 0,4 1 0 15,-2 3 0-15,2 2-2 0,2-2-3 16,2 2 4-16,-2 1-2 0,4 3 1 0,-6 1 0 16,2-1-2-16,-4 1-1 0,-2-4 0 15,-2 0-1-15,-9-4 0 16,1-4 1-16,-5 0 1 0,1-2-1 0,-1-2 1 15,-4-3-1-15,3 1 0 0,-1-2 1 16,0 1-1-16,-3-1 0 16,3-3 0-16,0-1 0 0,-3-1 0 0,-5-3 0 0,0-1 1 15,-2-2-1-15,0-1-4 16,0 1-5-16,0-1-4 0,0 0-3 16,0 0-5-16,-4 0-2 0,-3-2-1 15,-1-2-23-15,-2 1-13 0,4-1-26 16,-3-1-8-16,1 0-45 0,6-3-31 15,-2-1-99-15</inkml:trace>
  <inkml:trace contextRef="#ctx0" brushRef="#br0" timeOffset="116221.34">9786 14220 190 0,'0'0'296'0,"0"0"-214"32,0 0-22-32,0 0-10 0,0 0-6 0,0 0-5 0,0 0-2 15,0 0-2-15,-15-11-7 0,15 11-8 0,0 0-4 16,0 0-2-16,0 0-1 16,0 0-5-16,0 1-1 15,0 0-3-15,0 2-2 0,4 2-2 0,1 1-1 0,7 4 1 16,2 3 2-16,1 3 0 15,6 4 0-15,1 1 2 0,-1 3-1 16,4 2 0-16,6 1 0 0,-2 2-1 0,6-3 5 16,-2-3 1-16,0-4-2 0,-6-5-2 15,-9-3-2-15,-3 1-1 16,-5 0 1-16,-6-1 0 0,-2-3 0 0,1 1-1 0,-3-2 1 16,-5 2 1-16,-3 1 0 0,-6-2 1 31,-7 3-1-31,-10 2 1 0,-2-1 0 0,-8 2-4 0,-3 1 0 0,-1-1 0 15,3 0 0-15,1-1 0 0,8-1 0 16,4-1 0-16,0 2 0 0,4 0 0 31,3 1-6-31,-1 2-4 0,2 2 0 16,0 3-4-16,7 0-2 0,0-2-9 16,1 2-4-16,7 1-2 0,0-4-16 15,6 0-16-15,0-3-20 0,0-1-9 0,4-1-75 16,-2-4-152-16</inkml:trace>
  <inkml:trace contextRef="#ctx0" brushRef="#br0" timeOffset="116866.7">10123 14907 287 0,'0'0'20'16,"0"0"10"-16,-19-54 22 0,19 44 4 0,-6 1 1 16,4 1-11-16,0 2 0 0,-2 2-3 15,2 3-4-15,-1 1-1 0,1 0-5 16,0 0-3-16,-2 0-6 0,-2 4-9 16,2 5-8-16,-2 2-5 0,-7 7 0 15,3 6-2-15,-5 5 0 16,5 4 1-16,2 3-1 0,2 1 0 0,-3 6 0 15,3 3-1-15,-2 2 0 0,4-4 1 0,2-1 0 16,2-4 0-16,4-3-1 16,10 0 1-16,3-4 0 0,8-2 0 15,2-5-2-15,4-5 0 0,10-6 1 16,-6-6 1-16,11-5 0 0,3-3 1 0,-1-8-1 16,5-5 2-16,-5-6 0 0,6-5 0 15,-7-3 6-15,3-2 5 0,-13 1 1 16,-6 1-3-16,-6 1-4 0,-11-1 7 15,-3-5 2-15,-9-3 2 0,-2-2 3 16,-4-5-7-16,-7 0-5 0,-7-3-4 16,-3-4-2-16,-4 1 0 0,-2-2 5 15,5 7-5-15,-3 6-3 0,0 10 1 16,0 8-1-16,0 2 0 0,-6 3 0 16,4 4-2-16,-6 4-1 0,0 6-5 15,2 3-2-15,-2 8-5 0,6 9-10 0,-6 5-3 16,9 4-14-16,-3 5-17 15,-2 1-53-15,2-3-25 0,0-7-108 0</inkml:trace>
  <inkml:trace contextRef="#ctx0" brushRef="#br0" timeOffset="117355.13">10123 14948 482 0,'0'0'64'0,"0"0"10"0,0 0-25 15,0 0 5-15,0 0-12 16,0 0-8-16,0 0-10 0,0 0-6 0,14-37-6 16,-14 37-7-16,0 0-3 0,0 0 0 15,0 0-2-15,4 2-2 0,2-1 0 16,3 1 0-16,5-2 2 0,5-1 2 15,8-2-2-15,4-3 0 0,6 3 4 16,0-3 2-16,0 0-1 0,-4 3 5 16,-10-1 0-16,-4 2-2 15,-9 1-3-15,-6 0 1 0,-2-1-2 0,0 0 1 0,-2 1 2 16,0 1 1-16,0 1-2 0,0 7-2 16,-4 2 0-16,-2 2 0 15,0 2-1-15,0 2 0 0,-5 2 2 0,3-2 1 16,0 6-1-16,2 1-1 0,-3 0-1 15,7 1-2-15,-2 1 1 0,0 3-1 16,2 4-1-16,0 2 1 0,-2 0-1 16,4-2 0-16,-7-4 0 0,5-1 2 15,-4-2-2-15,2 0 0 0,-2-2-2 16,2-5-7-16,0-3-4 0,4-6-8 16,0-4-6-16,0-2-5 0,0-2-22 15,0-1-21-15,0 0-13 0,4-6-20 16,0-2-31-16,-4 1-82 0</inkml:trace>
  <inkml:trace contextRef="#ctx0" brushRef="#br0" timeOffset="117528.55">10249 15247 466 0,'0'0'109'0,"0"0"-38"0,0 0-4 16,0 0-9-16,0 0-14 0,0 0-10 15,0 0-6-15,0 0-6 0,-2-31-2 0,10 30-6 16,4-1-3-16,3 1-2 0,6 0-3 15,5-1-2-15,5 0-2 16,2-3 1-16,3-6-3 0,3-7-16 16,2-10-36-16,3-8-70 0,-13-3-121 0</inkml:trace>
  <inkml:trace contextRef="#ctx0" brushRef="#br0" timeOffset="132683.06">22627 18241 536 0,'0'0'18'0,"0"0"-9"0,0 0 1 0,-27 4 0 16,25-5 6-16,2 0 2 0,0 1-2 15,0-1 6-15,0 0-1 0,0 1-9 16,0 0-6-16,0 0-1 0,0 0-2 16,0 1 3-16,0 5 8 0,0 2 4 15,4 5 3-15,-4 4-4 0,0 5-2 16,0-1-3-16,0 0 0 0,0 2-4 16,0 1-4-16,-2 9 0 0,-4 0-1 15,4-4-1-15,-3-1 0 0,3-6 0 16,0 8-2-16,-2 2 0 0,0 5 0 15,4 2-1-15,-2-3-1 0,2-4 1 16,0-6-6-16,0-6-10 0,0-5-5 16,0-4-1-16,2-4-2 0,-2-4-1 0,0-3 1 15,0 0-11-15,0-6-18 0,-2-5-43 16,0-5-17-16,-4-36-21 0,2-3-23 16</inkml:trace>
  <inkml:trace contextRef="#ctx0" brushRef="#br0" timeOffset="133052.68">22571 18285 173 0,'0'0'216'0,"0"0"-154"16,-10-54-11-16,7 47-11 0,-5 5 7 16,4 0-3-16,-2 2-4 0,2 0 6 15,4 0-5-15,-2 0-14 0,0 0-8 16,2 0-8-16,-2 0-5 16,-1 6-3-16,3 2-2 0,-8 6 0 0,-2 6 0 15,2 4 0-15,-7-1 1 16,3-2-2-16,-1 2 2 0,-1-1 0 0,-1 5-1 15,-3 2-1 1,1-3 1-16,3-1-1 0,1-4 0 0,5-7 0 0,0-2 0 16,6-6 0-16,0-5 0 0,2 1-1 15,0-2 1-15,0 0 1 0,0-3 1 0,0-4 6 16,2-8 4-16,6-6-3 0,0-14-5 16,5-12-3-16,5-1-1 0,-1 1 0 15,-1 12 0-15,-9 16 1 0,-3 9-1 16,-2 7 6-16,-2 3 2 0,2 0 1 15,0 0-7-15,2 5-2 0,2 7-4 16,3 7 1-16,3 4 3 0,2 1-1 16,-1-1-4-1,7 4-26-15,-1-1-28 0,8 3-54 16,18 1-55-16,-3-17-207 0</inkml:trace>
  <inkml:trace contextRef="#ctx0" brushRef="#br0" timeOffset="137911">12986 14222 16 0,'0'0'0'0</inkml:trace>
  <inkml:trace contextRef="#ctx0" brushRef="#br0" timeOffset="138432.26">12959 14300 73 0,'0'0'26'16,"0"0"-2"-16,0 0 4 0,0 0-4 0,0 0-6 16,0 0-4-16,0 0 0 0,0 0-3 15,0 0-1-15,-11-9 10 0,9 8 9 16,2 0-3-16,-2 1 6 0,2-2 10 16,-2 0-3-16,2 1 1 0,-2 0-1 15,2 1-4-15,0 0-6 0,0 0-5 16,0 0-1-16,0-1-2 15,-2 1-2-15,2 0 1 0,0 0 6 0,0 0-2 16,0 0-1-16,0 0-3 0,0 0 0 16,0 0-3-16,0 0-2 0,0-2-6 0,0 2 2 15,0 0-4-15,0 0-1 16,0 0-4-16,0 0 0 0,4 2-2 16,0 2 0-16,3 3 0 0,3 2 1 0,6 1 1 15,-3 3 2-15,8-1 0 16,-5 0 1-16,3 4-2 0,1 1 0 0,-1 2-1 15,6 3 1-15,-7-2-1 0,5 3 3 16,0-1-2-16,-3 2-1 0,1-1 0 16,0-2 0-16,-5-1 0 0,1-3-2 15,-9-2 0-15,5-3 0 0,-5-3 1 16,-2-1-1-16,-2-2 0 0,-2-2 1 16,-2-2-1-16,0-1 0 0,0 0 1 15,0 0 0-15,2-1-1 0,-2 0 0 0,0 0 1 16,0 0 0-16,2 0 0 15,-2 0 0-15,0 0 0 0,0 0 0 16,0-1 0-16,0 0 1 0,0-2-2 0,0 1-1 16,0 1-10-16,0 0-6 15,0 1-12-15,0 0-8 0,0 0-19 16,0 2-24-16,-4 1-7 0,4 0-66 0,-4 0-90 16</inkml:trace>
  <inkml:trace contextRef="#ctx0" brushRef="#br0" timeOffset="139000.44">13252 14473 303 0,'0'0'19'16,"0"0"40"-16,0 0 7 0,0 0 1 0,0 0-6 0,0 0-18 16,0 0-11-16,0 0-2 0,-33-41-1 15,33 41-8-15,0 0-4 16,0 0-3-16,0 1-2 0,0 0 1 0,-2-1-3 15,2 0-2-15,0 0-2 0,0 0-2 16,0 3 0-16,4 0-2 0,0 1 0 16,7 3-1-16,-3 0 1 0,2 4 0 15,7-3 1-15,-7 2 0 0,9 0 0 16,-3-1-1-16,5 4 1 0,-9-3-2 0,9 0 1 16,-11 1-1-16,3 1 0 15,-1-4 1-15,-6 1 0 0,-6-2-1 0,5 0 2 16,-3-2-1-16,-2-1 0 15,0 3 2-15,-7 0 2 0,1 3 1 0,-14 0 2 16,1 3-2-16,-4-1-3 16,-8 2-2-16,0-2-1 0,2 2 1 0,5-4-1 15,5 0-1-15,-4-4 0 16,13 0 0-16,-5-2-2 0,5 0-2 0,2 3-3 16,-1 0-9-16,-1 4-7 0,2 3-7 0,4-1-20 15,2 6-14-15,0 0 4 0,2 2-8 16,0 2-14-16,0-4-16 0,0 1-46 15,0-4-108-15</inkml:trace>
  <inkml:trace contextRef="#ctx0" brushRef="#br0" timeOffset="139645.34">13176 14897 308 0,'0'0'41'0,"0"0"6"15,0 0 0-15,-70-24 0 16,47 23 2-1,4-1-10-15,1 1-10 0,-1 1-4 0,2 3-4 16,-1 3-3-16,5 1-2 0,-1-1-1 16,2 3-2-16,3 0-5 0,1 2-5 15,-2 2-1-15,-1-1-1 16,7 5-1-16,-8 3 0 0,4-1 0 0,-1 4-1 16,7-1 1-16,-2 1 0 0,-2 1 0 15,2 1 0-15,2 0 0 0,2 0-1 16,0-2 1-16,0 4 0 0,8-4-1 15,-2 3 1-15,0-5 0 0,7 1 0 16,3 0-2-16,-3 0 1 0,7-3 1 16,-3-4 0-16,2-1-1 0,7-2 1 0,-5-4 0 15,4-3 0-15,2-3 0 0,4-4 1 16,0 0-1-16,2-9 0 0,-2-4 0 16,2-5 1-16,2-5 1 0,2-6-2 15,-4-6 0-15,2-2 5 0,1 0 11 16,-5-1 1-16,0 5-2 0,-5-1 0 15,-5 0-2-15,-2 4 0 0,-5 1-2 16,-1 2 1-16,-7 2-1 0,-6 4-1 16,4 1 1-16,-4 1 2 0,0 4-3 15,-4 1 0-15,-2 0 0 0,-7 4 0 16,-1-4-3-16,-7 4-1 0,-2 1-4 16,-6 1 0-16,-4 3 0 0,-6 5-2 0,-6 2 0 15,1 2-1-15,-5 7-5 0,1 2-5 16,3 6-6-16,-5 3-2 15,11 7-12-15,4-1-8 0,4 5-24 16,8 5-10-16,6-2-33 0,3 0-63 0,3-5-127 16</inkml:trace>
  <inkml:trace contextRef="#ctx0" brushRef="#br0" timeOffset="139991.66">13046 15087 291 0,'0'0'101'0,"0"0"-31"0,0 0-3 16,0 0-1-16,0 0-12 0,0 0-9 15,0 0-5-15,0 0-8 0,-29-32-2 16,27 32-9-16,2 0-8 0,0 0-5 15,0 2-4-15,0 2-4 0,4 3 0 16,-2 4 0-16,2 3 1 0,-2 2 0 0,0 3 0 16,0 0 0-16,2 0 0 0,-4 1 0 15,2-2 0-15,-2-2-1 16,2 0 0-16,-2-1 1 0,0 0-1 16,0-6 0-16,0 2-1 0,0-2-10 0,0-2-6 15,0-2-10-15,0-3-23 0,0-1-10 16,0-1-8-16,0 0-33 0,0-3-39 15,0-3-100-15</inkml:trace>
  <inkml:trace contextRef="#ctx0" brushRef="#br0" timeOffset="140433.29">13329 14976 171 0,'0'0'249'15,"0"0"-187"-15,0 0-9 16,0 0 8-16,0 0-11 0,0 0-5 0,0 0-8 16,0 0-4-16,0 0 0 0,-21-45-5 15,17 43-7-15,0 0-1 0,4-2-3 16,-4 3-1-16,2-1-4 0,-2 2 1 16,1 0-3-16,3 0-2 0,-2 0-2 15,0 0-1-15,0 2-1 0,0 1-1 0,2-2-1 16,-2 1 0-16,0 1-1 15,-2-1 0-15,0 3 0 0,4 0 0 0,-6 0 0 16,4 4 1-16,-1-2-1 0,-1 2 0 16,2 3 1-16,0 0 0 0,0 0 0 15,2 2-1-15,-2 0 1 0,2 3 1 16,0-2 0-16,0 4-1 0,0-1-1 16,0 1 1-16,0 0-2 15,0-2 0-15,0 0 0 0,2-1 0 0,-2-1 0 0,0-2 0 16,0-7 0-16,2 3 0 0,0-5 0 15,-2 0 1-15,0 1-1 16,0-5 0-16,0 2 0 0,0-2-3 0,0 0-13 16,0 0-1-16,-4 0-8 0,4 0-7 15,-4 0-17-15,2-1-31 16,0 0-33-16,2-2-57 0,-2-1-162 0</inkml:trace>
  <inkml:trace contextRef="#ctx0" brushRef="#br0" timeOffset="153978.65">11537 12395 389 0,'0'0'14'0,"0"0"-2"16,0 0 9-16,0 0 18 0,0 0-7 0,0 0-6 15,0 0 2-15,0 0 0 16,2-23-8-16,-2 23-5 0,0 0-2 15,0 0-5-15,0 0 0 0,-2 0 3 16,2 0-1-16,0 0 0 0,0 0-3 0,0 0-2 16,0 6-3-16,-2-2-1 0,2 0-1 15,0 0 0-15,0 1 0 0,0 0 0 16,0-1 0-16,0 1 1 0,0 1-1 16,0-2 0-16,0 0 0 0,0-1 1 15,0 1-1-15,2-1 1 0,0-1 0 16,-2-2 0-16,2 0 1 0,-2 0 4 15,2 0 2-15,-2 0 2 0,0 0 14 16,0 0 0-16,0 0-5 0,0 0-2 16,0 0-4-16,0 0 1 0,-2-3-5 0,-2 1-4 15,-1 1-2-15,-1 1-3 0,4 0 0 16,-2 0 0-16,2 0 0 0,0 6-10 16,-2 6-16-16,4 2-24 15,4 7-16-15,6-1 3 0,5-2-37 0,3-8-64 16</inkml:trace>
  <inkml:trace contextRef="#ctx0" brushRef="#br0" timeOffset="162644.15">3405 11514 1 0,'0'0'431'0,"0"0"-394"0,0 0-18 16,0 0 15-16,0 0-5 0,0 0-12 0,0 0-5 16,0 0 4-16,26 16 5 0,-3-21 1 15,6 1-1-15,8-2 1 16,5-2-2-16,11-2 0 0,5-2 2 0,10-4-7 16,11 0-2-16,0 0-4 0,7 2-5 15,-3 2 0-15,8 3-3 0,-4 3 2 16,-7-1-2-16,-1 4-1 0,-13 2-1 15,-12 1-2-15,-17 0-5 0,-14 5-38 16,-17 1-14-16,-10 3-20 0,-19 4-36 16,-14 2 4-16,-4-1-96 0</inkml:trace>
  <inkml:trace contextRef="#ctx0" brushRef="#br0" timeOffset="162895.77">3564 11758 293 0,'0'0'247'0,"0"0"-242"15,-58 42 5-15,58-41 26 0,0-1-7 16,0 0-22-16,0 0-5 0,0 0 20 16,0 0 9-16,0 0-7 0,0 0-8 15,4 0-6-15,2 2-1 0,2-1-1 16,-1 0 9-16,13-1 0 0,-1 0 1 16,12 0-4-16,8 0-4 0,11 0-7 15,8-6 0-15,6 0 1 0,8-1-3 16,3-4 2-16,1 1-3 0,7-3 3 15,-11 0-3-15,-2 0-25 0,-8-1-37 0,-10 0-37 16,-17-2-50-16,-14 2-144 0</inkml:trace>
  <inkml:trace contextRef="#ctx0" brushRef="#br0" timeOffset="163320.7">3580 11265 624 0,'0'0'8'0,"0"0"-2"0,0 0 25 15,0 0 26-15,0 0-27 0,0 0-16 16,0 0 0-16,0 0 3 0,0 0-6 15,-41-6-6-15,29 12-2 0,-9 7-2 16,-4 3-1-16,-6 5 0 0,-2 5 0 0,-2 1 1 16,4 1-1-16,0 0 0 15,4 0 0-15,0 0 1 0,11-3-1 0,-3-1 0 16,7-2-1-16,1-1 0 16,7-1 0-16,2-5-1 0,2 3 2 0,6-3 0 15,9 3-1-15,-5 3 1 0,9-2 1 16,-1 5-1-16,7 1 1 0,2 1 0 15,-4 4-1-15,6 1-1 0,4 3 1 16,0 1 0-16,0 2 0 0,4-4 1 16,-4-2-1-16,0-4 0 0,-4-7 1 15,-2-5-1-15,2-6-6 0,-2-6-30 16,-7-3-24-16,1-14-18 16,-13-9-58-16,-6-5-160 0</inkml:trace>
  <inkml:trace contextRef="#ctx0" brushRef="#br0" timeOffset="164139.65">3487 10433 360 0,'0'0'82'0,"0"0"-14"0,0 0-20 15,0 0 5-15,0 0-25 0,0 0-19 16,0 0-5-16,0 0 2 0,11 20 6 15,-5 1-1-15,0 2-1 0,-2 8-3 16,0 3 0-16,-2 5 2 0,-2 3-2 16,2 0-5-16,-2-4 2 0,2 0-3 15,1-3 0-15,-1-2 0 0,0-3 0 0,2-7-1 16,-2-4 2-16,0-6-1 16,2-3 0-16,-4-5 0 0,0-3 0 0,0-2 0 15,0 0 2-15,0 0 19 16,-4-2 12-16,0-5-3 0,-2-3-14 0,-3-3-12 15,-5-8-2-15,4-2 0 0,1-7 0 16,-1-5-1-16,0-4 1 0,5-5-2 16,3-3-1-16,2 0 0 0,0 2 1 15,0 2-1-15,0 1 0 0,0 5 0 16,2 3 0-16,0 7 1 16,-2 6-1-16,0 4 0 0,5 6 0 15,-3 3 1-15,0 1-1 0,-2 1 0 16,8 2-1-16,-2 3 1 0,0 1-1 0,5 0-1 0,5 0 0 15,1 3 1-15,8 5 0 16,2 1 0-16,-7 3 1 16,5 1 0-16,-2 2 0 0,-9 1-1 0,-1 5 1 15,-7 2 0-15,-6 3 0 0,-4 3 0 0,-15 3 0 16,0 1 0-16,-7 0 1 0,-7 1 0 16,-3 2 0-16,-1-6 0 0,2 1 1 15,6-5-1-15,6-2 0 0,5-5-1 0,5-6 0 16,11-5 0-16,0-5 0 15,2-2 0-15,0-1-1 0,0 0 1 0,2 0-1 16,2 0 1-16,11 0 0 16,-1 0 0-16,7 0 2 0,2-1 0 0,6 1 0 15,4 0 0-15,2 2-1 0,0 3 1 16,-2-1-2 0,-4 2 0-16,-2 0 0 0,-2 1 1 0,-9 0-1 0,5 2 0 15,-11 1 1-15,3-4-1 0,-3 0 0 16,-6-2 0-16,-2-1-3 0,-2-2-24 0,0-1-23 15,0 0-29-15,0-7-6 0,4-7-46 16,1-2-105-16</inkml:trace>
  <inkml:trace contextRef="#ctx0" brushRef="#br0" timeOffset="164765.75">4029 10380 601 0,'0'0'28'0,"0"0"-3"15,0 0 18-15,0 0 14 0,0 0-27 0,0 0-8 16,0 0 0-16,-13-22-4 0,11 25-12 16,2 3-6-16,0 5-1 15,0 5 0-15,0 7 1 0,2 2 0 0,0 4 1 16,-2 4-1-16,3 1 2 0,-3 2-2 16,2-2 1-16,0 2 0 0,0-3 0 15,0-5-1-15,-2-1 2 0,2-10-2 0,0-4 0 31,-2-3 0-31,2-4 0 16,-2-2 0-16,0-3 1 0,0 0 0 0,0-1 0 16,0 0 2-16,-4-2 2 0,-2-4 1 15,-3-5-4-15,-7-2 4 0,6-4 0 16,-7-6-2-16,3 0-3 0,-5-8-1 16,7 1 0-16,-3-3 1 0,1-2-1 15,5 0 0-15,1-1 0 0,4 2 1 16,0 5-1-16,4 5 0 0,0 5 0 15,4 0 0-15,2 2 0 0,0 3-1 16,5-2 1-16,1 6-2 0,5 0 1 0,5 1 0 16,-5 6-1-16,6-1 1 15,1 2 0-15,-5 2-1 0,2 0 1 16,-5 4 1-16,-1 1-1 0,-7 3 1 0,-2 2 0 16,-6 1 0-16,0 5-1 0,-4 0 1 15,-4 3 1-15,-5 2 0 0,-5-2 0 16,-1 1 0-16,5-2 0 0,1-2 0 15,-1 2 2-15,8-4 0 0,1 3 1 16,1-2-3-16,0 0 2 0,2-1-1 16,2-3 4-16,0-2-1 0,0 0 1 15,0-2-2-15,6 1-1 0,-2-2 0 16,3 2 3-16,-1-2 0 0,6 1 3 16,1-1-1-16,1-3 1 0,5-2 1 0,1-1-1 15,3-1-3-15,4 1 0 0,6-6-1 16,0 1-3-16,6 0-1 0,5 3 1 15,-1 2-2-15,1 0-3 0,7 0-20 16,-7 4-35-16,-5-4-50 0,-8-5-160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4T04:13:54.988"/>
    </inkml:context>
    <inkml:brush xml:id="br0">
      <inkml:brushProperty name="width" value="0.05292" units="cm"/>
      <inkml:brushProperty name="height" value="0.05292" units="cm"/>
      <inkml:brushProperty name="color" value="#FF0000"/>
    </inkml:brush>
  </inkml:definitions>
  <inkml:trace contextRef="#ctx0" brushRef="#br0">13817 5518 216 0,'0'0'63'16,"0"0"21"-16,0-50-31 0,0 30-16 15,0 2 12 1,0 1 11-16,0 0-28 0,-2 5 2 0,-3 1 2 0,3 1-1 16,2-2-8-16,-4 3-4 0,4 0-3 15,-2 1-2-15,0 3-1 0,-2-1-5 16,0 3-3-16,0 3-4 0,-3-1 0 0,1 1-5 15,-6 8-1-15,-9 9-1 0,-8 10 0 16,-4 6 1-16,-2 5 0 0,0 4 1 16,4 2 0-16,4 0 0 0,8-1 0 15,1-1 0-15,12-3 0 0,4-1 1 16,2 1-1-16,6-6-1 0,8 1 1 16,3-2-1-16,12-4-1 15,-4-3 2-15,3-5 0 0,6-3-2 0,3-4 2 16,-2-5 2-16,4-6-2 0,-2-5 0 15,1-10 1-15,3-9 1 0,4-7 1 16,-3-6 0-16,-3-5 1 0,-2 1 3 16,-8-4-1-16,-2 0 1 0,-17-3 0 15,1-4-3-15,-9-3-1 0,-4-1-2 16,-13-2 1-16,-8 4-2 0,-1 5 0 0,-14 9-1 16,-9 7-2-16,6 10 0 0,-9 7-2 15,7 9-11-15,5 5 3 0,5 8-3 16,0 9-9-16,8 8-9 0,9 7-9 15,-1 8-1-15,9 3-1 0,4 3 13 16,4-3-26-16,8-4-34 0,9-6-9 16,-1-5-16-1,5-4-109-15</inkml:trace>
  <inkml:trace contextRef="#ctx0" brushRef="#br0" timeOffset="330.84">14437 5269 352 0,'0'0'14'0,"10"-56"8"0,-6 44 46 15,2 0-15-15,-6 4-18 0,3-1-1 16,-1-1 9-16,-4 2-8 0,2 1-2 16,-3 0-3-1,-5 1-2-15,2 0-6 0,0 3-5 0,0 1 0 0,-5 2-4 16,1 0-4-1,4 6-8-15,-5 8-1 0,-1 4-3 0,2 6 1 0,-3 7 1 0,1 4 1 16,4 6 0 0,-5 5 0-1,-1 4 0-15,3 3 0 0,3 2 1 0,-2 0 0 16,4-3-1-16,8-4 0 0,-2-3 1 16,14-4-1-16,-2-4 0 0,9-8-10 15,0-3-18-15,6-3-13 0,0-5-3 0,2-4 5 16,-1-6-3-16,-3-8-26 15,0-2-28-15,2-10-39 0,-13-7-74 16</inkml:trace>
  <inkml:trace contextRef="#ctx0" brushRef="#br0" timeOffset="930.83">14730 5186 466 0,'0'0'18'0,"0"0"20"16,0 0 39-16,0 0-29 0,0 0-18 15,0 0-7-15,0 0 1 0,0 0-11 16,0-42-12-16,2 47-1 0,3 5-2 16,-1 3 2-16,2 7 0 0,2 7 2 0,0 4 1 15,-3 7 2-15,-5 5 1 0,2 4-3 16,-2 3 1-16,0 0-3 0,0-2 1 16,0-5-1-16,0-4-1 0,4-4 1 15,2-5 1-15,2-5-2 0,-2-3 1 16,1-7-1-16,-5-4 1 0,4-3-1 15,2-3 0-15,0-2-1 0,1-3 1 16,1-2 1-16,9-6-1 0,-3-9 2 0,7-1 0 16,2-6 0-16,-5-2-2 0,1-3 1 15,0-4-1-15,-7-3 1 16,3-1 0-16,-5 5-1 0,-4 3 0 16,-3 4 2-16,-1 9-2 0,-4 5 2 0,0 5-1 15,-2 3 2-15,-3 0 2 0,-1 3 0 16,-4 0 0-16,-7 1-5 15,3 8 0-15,-7 2-3 0,9 7 2 0,-7 1 0 16,9 3-1-16,-3 4 1 0,3 1 1 16,4 2 0-16,4-1 0 0,0-3 0 15,2 1 0-15,2-4 0 0,8 0 0 16,7 0 0-16,-3-4 0 0,9-1 0 16,2-1 0-16,-3-7 0 0,5-2 1 15,2-7-1-15,0-2 2 0,2-9 0 16,0-2 0-16,-6-5-1 0,-4-3 1 0,-1-3 0 15,-7-4 5-15,-1-3 1 16,-4-4-2-16,-5-6-2 0,-3-1-2 0,-7 1 1 16,-9 3-2-16,3 9 0 0,-11 6-1 15,1 7 0-15,6 3-2 0,-3 6 0 0,5 4-1 16,-1 3-15 0,5 9-13-16,1 8-14 0,-4 8-23 0,3 6-14 15,1 2-32-15,0-6-70 0</inkml:trace>
  <inkml:trace contextRef="#ctx0" brushRef="#br0" timeOffset="1356.39">15429 5560 427 0,'0'0'74'16,"0"0"2"-16,0 0 7 0,41-54-17 0,-34 48-15 16,1 2-12-16,-2 0-9 0,0 2-10 15,0-1-12-15,-1 3-3 16,3 0-3-16,-4 3-2 0,-2 6 0 15,-2 1-1-15,-2 3-1 0,-8 4 0 0,-1 1 2 16,-1-2 1-16,-9 0 0 0,-2-4-1 16,3-3-3-16,-7-3-10 0,-2-3 4 15,-2-3-1-15,0 0-4 16,2 0 7-16,4-6-1 0,7-1 8 0,7-2 1 16,1-4 1-16,4-3 0 0,6 0-2 15,0-2 3-15,0-5 5 0,12 0 0 0,1-2 2 16,1 4-2-1,5 3-3-15,5 7-2 0,-5 5-2 0,6 2 0 16,6 4-1-16,-2 1 0 0,2 7 1 0,0 4 1 16,-2 5 0-16,-2 4 0 15,-3 4-1-15,-1 9 0 0,-13 2 0 0,-1 5-1 16,-3 3 0 0,-6 0 1-16,0 1 1 0,-8-2-1 0,-1-1 0 15,5-2-1-15,-6-2-3 0,-5-3-10 0,5-1-13 16,-6-5-8-16,1-3-29 0,-3-3-12 15,3-7-10-15,-4-3-29 0,5-6-40 16,4-4-97-16</inkml:trace>
  <inkml:trace contextRef="#ctx0" brushRef="#br0" timeOffset="1845.13">15729 5433 322 0,'0'0'245'0,"0"0"-236"0,0 0 2 16,25-53 25-16,-15 44-6 0,6-2-1 16,-1-1 0-16,-3 5 5 15,3 1-8-15,-7 3-2 0,2 1-8 0,3 2-1 16,-5 0-6-16,2 4-3 0,3 4 0 0,-5-1-4 16,2 3 0-16,1 4-2 15,-3 2-1-15,-4 4 0 0,0 3 0 0,-2 1 1 16,-2 1 0-16,0 0 1 15,-4-2 0-15,2-3 0 0,-2-2 1 0,0 0-2 16,0-5 0-16,-5 0 0 0,5-3 1 16,2-3-1-16,-2-1 0 0,4-4 1 15,-2-2-1-15,2 0 3 0,-4 0-2 16,2-2 3-16,-2-6-1 0,-3-2-1 16,3-3-1-16,2-5 0 0,0-1 0 15,2-8-1-15,0-3 0 16,6-4 0-16,9 0 0 15,-3-1 0-15,7 6 0 0,-7 6 0 0,7 7 0 0,-7 5 0 16,-1 5 0-16,3 6-1 0,-1 2 0 0,3 11 0 16,-1 3-1-16,1 6 0 0,1 4 0 15,-3 4 1-15,-2 3 1 0,-5-2 0 16,3 0 1-16,2-5-1 16,-5-2 1-16,1-5 0 0,2-2-1 15,-2-5 0-15,-1-1 0 16,-1-6-20-16,0-2-20 0,2-3-19 0,1-3 11 15,-1-9-13-15,6-9-4 0,1-7-18 0,3-6-68 0,-1-1-122 16</inkml:trace>
  <inkml:trace contextRef="#ctx0" brushRef="#br0" timeOffset="2018.14">16510 5016 530 0,'0'0'65'15,"10"-53"8"-15,-8 53 20 0,9 1-48 16,10 6-32-16,1 5 0 0,3 5 16 15,2 4 1-15,-2 4-7 0,-11 6-17 16,1 5 3-16,-9 5-3 0,-2 7-4 16,-4 1-1-16,-2 4 1 0,-8 1-1 0,-9-1-1 15,0-2 0-15,-7-2-40 16,-10-1-48-16,-3-8-71 0,2-10-131 16</inkml:trace>
  <inkml:trace contextRef="#ctx0" brushRef="#br0" timeOffset="2877.37">12260 7914 415 0,'0'0'77'0,"0"0"-18"0,0 0 10 15,-33-58-2-15,23 51-18 0,-7 3-17 16,3-2-1-16,-1 5-5 0,-1 2-1 15,7-1-7-15,-5 7-8 0,4 1-4 16,-1 9-6-16,-5 8 0 0,5 8-1 16,-5 8 1-16,3 0 0 0,7 2 0 15,-6 6 0-15,6-4 1 0,4 2-1 16,2-3 0-16,0-1 0 16,4-1 1-16,4-3-1 0,4-2 1 0,3-8-1 15,1-1 1-15,3-6-1 0,0-4 0 16,5-4-1-16,-3-4 1 0,4-5 0 15,4-5-1-15,2-9 1 0,-2-6 2 0,2-5 2 16,-4-5-3-16,-3-3 2 0,-1-6-1 16,-6-4-1-16,-5-3 0 0,-8-7 6 15,0-6-3-15,-4-6-1 0,-6-5-1 16,-8 0-1-16,-3 4 1 0,-8 8-1 0,-1 14 0 16,-5 13-1-16,-1 12 0 0,6 7-3 15,1 6 0-15,4 5 0 16,3 15 0-16,-5 11-2 0,4 12 0 15,1 8-9-15,-1 6-12 0,5 2 0 0,7 2-17 16,-1-2-35-16,8-6-17 0,0-5-53 16,10-7-40-1,-5-10-75-15</inkml:trace>
  <inkml:trace contextRef="#ctx0" brushRef="#br0" timeOffset="3184.91">12771 8079 396 0,'18'-68'45'0,"-3"38"39"16,-5 7-11-16,-4 5-15 0,-4 6-1 16,-2 4-11-16,0-2-4 0,0 3-10 15,-4 0-4-15,0 1-5 0,-2 1-8 16,-2 0-7-16,1 3-2 0,-1 1 0 16,4 1-3-16,2 0-3 15,-4 3-1-15,-3 7 0 0,-3 9-3 0,2 7 1 0,-9 8 2 16,9 1 1-16,-3 6-1 0,5 2 1 15,4 4 0-15,2 4 0 16,2-1 0-16,4 0 1 0,8 0-1 0,1-1 0 16,1 1-1-1,7-7 1-15,2-2-13 0,-1-6-12 0,-1-5-10 0,8-8-11 16,-10-7-10-16,1-10-1 0,7-5-2 16,-8-8-24-16,-1-8-22 0,-1-2-59 15</inkml:trace>
  <inkml:trace contextRef="#ctx0" brushRef="#br0" timeOffset="3674.19">13046 8158 504 0,'0'0'25'0,"0"0"19"15,-17-52 10-15,17 46 6 0,0 3-19 16,0-1-22-16,0 0 5 0,0 0 9 16,0-2-9-16,2 0-6 15,2 1-3-15,2-1-2 0,1 2-2 0,1 2-5 16,6 2 0-16,-3 0-3 0,3 3 0 15,1 6-2-15,-5 5 0 0,0 7 0 16,-1 5-1-16,-7 5 0 0,0 4-1 16,-2 0 0-16,-2-3 1 0,0-1 0 15,2-4 1-15,0-5 0 0,0-3-1 0,2-5 0 32,0-5 0-32,0-1-1 0,0-5 1 0,-2-1-1 15,0-2 1-15,0 0-1 16,0 0-1-16,0-3 2 0,0-2 0 0,4-6 1 0,-2-2 0 0,0-6-1 15,2-3 0 1,0-2 1-16,3-5-1 0,-1-3 1 0,-2-1 0 16,4-1 0-16,5 7 0 0,-3 7 1 15,-2 6 2-15,1 7-3 0,3 2-1 16,-6 5 0-16,2 0 0 0,5 5-1 16,-3 5 0-16,0 2 0 15,3 6 0-15,-3 2 0 0,-4 2 1 16,3 2 0-16,-1 0 0 0,0-1 0 15,-4 0 1-15,5-4-1 0,-1-2 0 16,2-5 0-16,-4-1 0 0,-1-3 0 16,3-2-13-16,0-3-6 0,-4-2-4 15,2-1-2-15,-4-4-19 0,5-8 26 16,3-5-10-16,2-11-32 0,1-4-15 16,7-7-18-16,-1-6-6 0,0 0-167 15</inkml:trace>
  <inkml:trace contextRef="#ctx0" brushRef="#br0" timeOffset="3847.66">13639 7761 466 0,'4'-50'74'16,"-4"46"3"-16,0 0-1 0,6 1 9 0,-2 3-45 16,3 3-22-16,7 6 22 0,0 7-13 15,7 3 1-15,8 7 2 0,-8 2-10 16,1 2-1-16,5 2-6 0,-6 0-3 16,-4 5-10-16,-1 3 0 0,-3 2 0 15,-13 5 0-15,0 3 0 0,-21 6 0 16,-4 4 0-16,-14 3 0 0,-9 0-15 0,-12 3-27 15,-22 17-13-15,-7-2-3 16,-6-1-81-16,2-7 15 0,24-27-165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4T04:15:22.937"/>
    </inkml:context>
    <inkml:brush xml:id="br0">
      <inkml:brushProperty name="width" value="0.05292" units="cm"/>
      <inkml:brushProperty name="height" value="0.05292" units="cm"/>
      <inkml:brushProperty name="color" value="#FF0000"/>
    </inkml:brush>
  </inkml:definitions>
  <inkml:trace contextRef="#ctx0" brushRef="#br0">14954 8552 162 0,'0'0'123'0,"0"0"-82"0,0 0 13 16,18-62 11-16,-12 44-10 0,3-1 14 16,-3-1-43-16,0 3-1 0,-4-1 3 15,-2 3-3-15,0 2-1 0,0 1-1 16,0 3-4-16,-2 1-3 0,-2 1-1 16,-2 1-4-16,-7 2 0 0,3 4-8 15,-15 0-3-15,0 1-2 0,-4 9 1 16,-4 5-4-16,0 4 4 0,6-1-1 0,3 1 2 15,9-2-1-15,3-1 1 0,6 3-1 16,6-2 1-16,0 1-1 0,2 0 0 16,2-2-1-16,4-1 1 0,4-3 1 15,-1-1-1-15,7 1 1 0,-1-2 0 16,8-1 0-16,2-2 0 16,4 1 1-16,0-1 0 0,0 0 3 15,-7 1 1-15,-1-1 1 0,-4 2-2 0,-9 4-2 16,-6-1 1-16,-2 1-1 0,-2 3 1 15,-4 3-1-15,-8 1-1 0,-7-1 2 16,-4 1-2-16,-6-1 1 0,0-1-1 0,-8-1 0 16,2-4 1-1,2-1-2-15,6-5-6 0,7-3-6 16,1-2 3-16,11-2 1 0,4-2-5 0,4-2-8 16,0-2-1-16,0 0-7 0,2-6-4 15,6-2-7-15,6-4-12 0,1-3-19 16,10-3-20-16,-3 0-28 0,1 1-32 15</inkml:trace>
  <inkml:trace contextRef="#ctx0" brushRef="#br0" timeOffset="1041.58">15144 8546 348 0,'0'0'100'16,"0"0"-15"-16,0 0-6 0,0 0-25 0,0 0-16 16,0 0-2-16,0 0-12 0,0 0-11 15,0-20-9-15,2 26-4 0,0 1-1 16,4 5 0-16,-2 4 1 0,2-1 0 15,-4 5 0-15,1-2 2 16,1 1-2-16,0-1 1 0,4-4-1 0,0 0 1 16,-1-4-1-16,3-4 0 0,6-3 0 15,1-3 0-15,8-4 0 0,2-5 0 16,-1-5 1-16,-3-2 1 0,0 0 1 16,0-1-3-16,-13 2 3 0,-2-3-2 0,-4 1 2 15,1-3 1-15,-5 1 0 0,-5-1-2 16,-1 4 1-16,-4 3 7 0,0 1-1 15,-5 4-6 1,3 3-1-16,-5 4-2 0,5 1-1 0,-5 7-2 0,3 5 0 16,-1 8-1-16,-1 3 1 15,5 5 1-15,-5 1 0 0,8-1 2 0,1 0-2 16,7-2-1-16,0 0-2 0,0-3 4 16,5 0-1-16,5-3 0 15,6-1 0-15,1-3 2 0,8-2-1 0,6-4 1 0,2 0-1 16,4-4 1-16,6-2 1 0,3-4-1 15,-5-7 0-15,3-7 1 0,1-4 2 16,-6-3-1-16,-3-2 0 0,-5-2 0 16,-9 0 1-16,-5-4-1 0,-7-2 2 31,3 0-1-31,-9-3 0 0,-2 1 0 0,-2 1-3 16,-2 1 1-16,-4 6 0 0,-3 3-1 15,1 5 1-15,2 5-1 0,0 1 0 0,1 5-1 0,1-1 0 0,0 4 0 16,2 2-1-16,0 1 2 0,2 0-3 15,0 0-4-15,0 0-1 0,0 0 2 16,0 0 3-16,0 0 1 0,0 0 2 16,0 0 0-1,2 0 0-15,4 0 0 0,7 0-2 0,-3 0 2 16,13 0 0-16,0 1 0 0,1 3 1 16,5 2 0-16,4 2 1 0,-4 1 1 0,2 0 1 15,-2 1-2-15,-8 1 0 0,-7 1 0 16,-1 0-2-1,-3 0-2-15,-8 1 1 0,-2-1 1 16,0 1 0-16,-2 1 1 0,-8 0-1 16,2-2 1-16,-1 3 1 0,-5 3 0 15,-1 0-2-15,3 2 1 0,-5-1 0 16,7-2-1-16,-2-2 0 0,3-4-1 16,3-2 1-16,4-1 0 0,-2-2 0 15,2-2 1-15,-2-2-1 0,2 0 0 16,-2 2 0-16,1 0 0 0,3 3 0 15,0-1-1-15,0 3 1 0,3-3-1 0,5 1-1 16,-2-2 2-16,-2-1 0 0,4-1 0 16,3-1 1-16,-3-2 0 0,-2 2 0 15,0-1 0-15,7 1 0 0,-5 1 0 16,2 0-1-16,1 0-1 0,1-1-1 16,-1 0 2-16,-1 0 1 0,2-2-1 15,-6 0 0-15,-1 0 1 0,-1 0 0 16,-2 0 1-16,0 0-1 0,0 0 1 0,-2 0 0 15,4-1 0-15,-4 0 1 0,0 1-1 16,0-1-2-16,0 1 1 16,2-3-1-16,0 1 0 0,0 1 0 0,0 0 0 15,2 1-1-15,-4 0 1 16,3-2 0-16,-3 1 0 0,2-1 0 0,-2 2 0 16,2-2 1-16,-2 1 0 0,0 0-1 15,0-1-2-15,-2 1-6 0,0 1-1 16,2-1-2-16,-3 1-2 0,-1-1-6 15,0-1-3-15,0 1-9 0,-4 0-4 16,2-1-2-16,1-2-17 0,-3 0-30 16,-2 1-42-16,4 0-62 0</inkml:trace>
  <inkml:trace contextRef="#ctx0" brushRef="#br0" timeOffset="1860.73">15642 8533 194 0,'0'0'51'0,"0"0"-17"16,0 0 10-16,0 0 4 0,0 0-12 16,-6-27-3-16,4 23-5 0,-3 1-1 15,5-1 0-15,-2 0-2 0,2 2 2 16,0-2-1-16,-2 1-4 0,0 3-2 15,2-3-6-15,0 2 2 0,-2 1-3 16,0 0 0-16,2 1-1 0,-4-1-4 16,0 3-5-16,0-3-3 0,-5 3-1 15,1 4-1-15,-6 1 2 0,1 3-1 16,-1 4 0-16,-3 1 1 0,7 3-1 0,-4-1-1 16,5 3-1-1,5-1 2-15,2-2-2 0,0-2-2 0,2-2 0 16,4-2 2-16,-2-2 1 0,2-3 0 0,5-1 1 15,1 1 0-15,-2-2 1 0,3-2-1 16,3-2 1-16,-4-1 1 0,3-4 3 16,-1-2 4-16,-4 0 4 15,-1-3-2-15,-1 1 1 0,0-2 0 0,-2 0-2 16,-2-1 2 0,0-1-3-16,-2-2-2 0,0 2 1 0,0-3 1 0,0 5-3 15,4 1 0-15,-4 4-1 16,0 2-1-16,0 0-1 0,2 3-1 15,-2 0-1-15,0 0-1 0,3 8-3 0,1 1-5 0,2 6 5 16,0 5 3-16,-2 2 1 16,0 4 0-16,-4-1 0 0,2 0 1 0,1-1-1 15,-3-6-4-15,0 1-22 0,2-4-4 16,0-3-2-16,2-2 1 0,0-2-13 0,4-3-26 16,-2 0-38-1,1-3-35-15</inkml:trace>
  <inkml:trace contextRef="#ctx0" brushRef="#br0" timeOffset="2287.66">16649 8494 335 0,'0'0'43'0,"0"0"13"0,0 0 10 16,-17-59-13-1,13 46-11-15,2 0-5 0,0 2-2 0,0 1 0 0,0 0-2 16,-2 4-7-16,-5 1-2 0,1 0-5 16,2 0-8-16,-2 2-5 0,-9 2-6 15,3 1-2-15,-11 4 0 16,0 5 0-16,-2 3 0 0,-2 4 2 0,-2 0 0 15,2 2 0-15,2-1 0 0,11 1 0 16,-1 1-1-16,11-1 1 0,0 1-4 16,4 2 2-16,2-1 1 0,0 2 0 0,4-3-1 15,2 1 2-15,0-1 0 16,11-3-1-16,-3 2 0 0,7-4 1 0,2-1 0 31,4 2 0-31,6-3 0 0,0-3 0 16,4-4-3-16,-2-5-20 0,-4 0-9 15,-2-5-6-15,0-4-12 0,-6-6-24 16,-5-1-37-16,1-2-35 0,-11 2-84 16</inkml:trace>
  <inkml:trace contextRef="#ctx0" brushRef="#br0" timeOffset="2699.3">16777 8448 303 0,'2'-60'35'0,"0"26"32"16,0 4 12-16,-2 7-5 0,2 2-14 15,-2 3-18-15,2 2-2 0,-2 6-8 16,4 5-5-16,-4 2-8 0,2 3 2 15,-2 0-6-15,2 4-10 0,2 4-5 16,3 5-2-16,3 5 2 0,-6 4 0 16,2 6 3-16,1 5 0 0,1 3-1 15,-4 0-1-15,-2 2 0 0,2-3 1 0,-4-3-1 16,2-3-1-16,-2-4-1 0,0 0 1 16,0-4 0-16,0-1 0 0,2-3-1 15,0-3-1-15,-2-3-3 0,0-4-1 16,0-4 2-16,2 0 3 0,-2-3 0 0,0 0 1 15,0 0 0-15,0-5 2 16,-2-1 5-16,-2-5-2 0,-2-2-3 16,2-5-2-16,-4-2-2 0,6-2 2 15,-1-2 0-15,3 2 2 0,-2 2 1 16,9 3 0-16,1 4 1 0,-2 2-3 0,0 5 0 16,3 4-1-16,5 2-2 0,-2 4 2 15,5 3-2-15,0 3 0 0,3 6 2 16,-5 0 0-16,5 3-1 0,-7 3 1 15,3 2 0-15,-7 2 0 0,-5-1 0 16,-2 1 0-16,0-4 1 0,-2-3-1 16,0-1-13-16,0-4-7 0,-2-2-25 15,0-5 7-15,2 0-5 0,0-5-35 16,4-2-48-16,0-2-47 0</inkml:trace>
  <inkml:trace contextRef="#ctx0" brushRef="#br0" timeOffset="3044.88">17767 8146 366 0,'0'0'58'15,"0"0"8"-15,0 0 16 0,12-52-22 16,-12 47-13-16,-2 1-3 0,-6-2-8 0,-4 2-16 15,-1 3-7-15,-1 1-5 0,-5 1 0 16,-6 3-3-16,5 6 1 0,1 2 1 16,2 5-3-16,-1 4-3 0,3 7-1 15,-3 3 0-15,5 6 0 0,1 0 0 16,4 2 1-16,4-3-1 0,2 1 0 16,2 1 1-16,6 0 0 0,0 2-1 15,8 5 0-15,-1 0-1 0,7 3 1 16,1-3 0-16,4 0 0 0,4-1 0 15,4-2-16-15,0-2-9 0,4-5-22 16,-4-6-20-16,0-5-21 0,-4-8-56 0,-6-7-91 16</inkml:trace>
  <inkml:trace contextRef="#ctx0" brushRef="#br0" timeOffset="3865.53">18331 8463 108 0,'0'0'181'0,"0"0"-146"0,0 0 20 16,0 0 13-16,-56 40-11 0,44-27-5 15,0 1-12-15,1-4-8 0,5-1-8 16,2 0-7-16,-4-4-7 15,6-1-7-15,0-1 0 0,2-3 0 0,-3 0 8 16,-3 0 20-16,2-6 8 0,-4-3-9 16,-5-6-20-16,1 0-6 0,0-4-1 15,1-1-2-15,1-1-1 0,2-2 0 16,-1-1 0-16,7 3 0 0,2 0-1 16,0 5-1-16,0 0 1 0,7 2-1 15,-1 4-1-15,2 0 0 0,2 4-2 16,7 1 3-16,-1 3-1 0,7 2 3 15,4 3 0-15,-2 5 0 0,0 4 0 0,-3 2-2 16,-1 2 2-16,-6 0-1 16,-5 4 1-16,-2 1 0 0,-6 4-2 0,-4 3 2 15,-8-3 0-15,-3 3 2 0,-3-2-2 16,1-1 0 0,3 0 0-16,2-1 0 0,1-1 0 0,9-3 0 0,0-1 0 15,0-1 0-15,5-3-2 16,1-2-1-16,4-3-5 0,-2-5-3 0,5-4-3 15,5-1-9-15,1-5-12 16,6-5-3-16,2-6 0 0,4-1-12 0,4-4-18 0,0-2 0 16,4-4-9-16,-2-4-3 15,-4-1 6-15,1-2 44 0,-3 3 30 16,-9 1 28-16,-3 2 22 0,-9 4 4 0,-4 6 37 16,-3 2 8-16,-3 1-9 0,0 3-20 15,-5 2-13-15,1 3-5 0,-2-1-9 16,-2 6-15-16,4 0-9 0,-7 2-7 15,5 3-8-15,-6 6-4 0,-1 6-1 16,3 5 1-16,-5 3-1 0,3 5 0 0,2 1-1 16,-3-2 0-16,5 1 2 0,4-3-1 31,0-4 1-31,0-3-1 0,4-3 0 0,0-2 1 0,8-1-2 0,-2-1 0 16,11-1 1-1,-1-1 0-15,3-3 0 0,2-3 1 16,1-3 0-16,5-8 0 0,-6-5 0 0,2-1 1 15,-1-4 1-15,-9 1-2 0,1-2 3 0,-6-3-2 16,-3-2 2-16,-3-2 1 16,-2-2-2-16,0 0-1 0,-5 2 1 15,-5 2-1-15,-2 7-1 0,1 5-3 0,1 5-4 0,-2 1 0 16,1 6-7-16,1 4-9 16,-2 8-28-16,1 10-6 0,1 2-7 15,0 5-19 1,5-1-34-16,5-7-63 0</inkml:trace>
  <inkml:trace contextRef="#ctx0" brushRef="#br0" timeOffset="4260.42">19212 8331 581 0,'0'0'56'15,"0"0"0"-15,0 0 26 0,0 0-29 16,0 0-27-16,0 0-11 0,0 0-6 15,-21-31-8-15,9 31-1 0,1 2-2 16,-3 6-1-16,-5 6 0 0,-1 1 3 16,3 0-1-16,-1 3 1 0,3 0 0 15,3 1 0-15,3 1-2 0,1-2 2 0,6-1-4 16,2 2-1-16,0 1 0 16,2 1 4-16,6 0-2 0,3 1-7 15,1-4 7-15,7-3 0 0,-1-1-2 0,7-8 2 16,-2-4 3-16,-2-3 0 0,3-2 1 15,-1-6 2-15,-2-4 0 0,-5 0 2 16,-5 0 6-16,-1-2 0 0,-8-2 2 16,2-6 1-16,-4-3-3 0,-6-5-6 15,-4-3-3-15,-1-1-1 0,-9 2 0 16,1 5-1-16,-2 10-5 0,1 4 2 16,-1 8-3-16,-2 5-9 0,3 1-12 15,5 4-5-15,-3 5-17 0,3 8-12 16,-1 1-10-16,3 1-34 0,7-1-54 0,0-4-147 15</inkml:trace>
  <inkml:trace contextRef="#ctx0" brushRef="#br0" timeOffset="4512.01">19576 8096 478 0,'0'0'91'0,"0"0"-12"15,0 0-10-15,0 0-14 16,0 0-25-16,0 0-18 0,0 0-1 0,0 0-5 16,-11-40-6-16,11 50-2 0,4 3-2 15,1 8 4-15,-1 6 0 0,-4 6 2 16,4 5-1-16,-4 6 0 16,2 1 1-16,-2 1 0 0,4-4-2 0,2-3 0 15,0-6-10-15,5-4-16 0,-1 0-24 16,-4-7-14-16,5-1-4 0,-5-6-38 15,0-4-48-15,-4-3-107 0</inkml:trace>
  <inkml:trace contextRef="#ctx0" brushRef="#br0" timeOffset="4685.08">19483 8481 510 0,'0'0'67'15,"0"0"5"-15,0 0 1 0,0 0-23 16,0 0-30-16,0 0-15 0,0 0 0 0,55-55-1 15,-24 47-3-15,3 1 1 0,1 4-1 16,0 1-1-16,-2 0-1 0,4-2-38 16,4 1-43-16,-1-1-33 15,-7-1-107-15</inkml:trace>
  <inkml:trace contextRef="#ctx0" brushRef="#br0" timeOffset="4929.1">20456 8556 265 0,'0'0'100'0,"0"0"17"0,0 0-14 16,0 0-24-16,0 0-16 0,0 0-22 16,0 0-4-16,0 0-8 0,0 0-7 15,23-26-3-15,-21 26-7 0,-2 3-6 16,0 3-6-16,0 5-4 0,0 4 0 15,-4 5 2-15,-6 0 2 0,-3 0 1 0,-1 1-1 16,-5-1-17-16,3-1-25 0,-3-1-45 16,0-7-28-16,-1-3-67 0,3-2-186 15</inkml:trace>
  <inkml:trace contextRef="#ctx0" brushRef="#br0" timeOffset="5314.94">20851 8228 543 0,'0'0'32'0,"0"0"-1"16,0 0 15-16,0 0-2 0,0 0-12 0,0 0-5 16,52-48 4-16,-44 51-11 0,2 4-11 15,1 7 1-15,3 3 0 16,-6 5-3-16,7 6-2 0,-5 0-2 0,-4 2-2 15,3 6 2-15,-3-2-2 0,0 2 0 16,-2-6 1 0,2-2-2-16,-1-5-2 0,1-6 1 0,2-4-3 0,-2-5 3 15,0-5-1-15,-1-2 2 0,-1-1 0 16,4-6 3-16,0-3 2 0,0-4 0 0,3-2 6 16,-3-6 5-16,0-5 0 0,-1-3-4 15,-3-4-3-15,2-2-3 0,-2-3-2 16,2-2-4-16,-4 4-3 15,2 5 3-15,-1 11 0 16,-3 9-1-16,0 6 0 0,0 5-7 0,0 0-8 16,2 2-15-16,-2 6-18 0,2 6-48 15,2 3 8-15,2 3-11 0,0 1-49 0,2-1-139 16</inkml:trace>
  <inkml:trace contextRef="#ctx0" brushRef="#br0" timeOffset="6009.31">21583 8353 268 0,'0'0'291'16,"0"0"-253"-16,12-65 2 0,-8 47 27 15,-4 2-7-15,0 2-27 0,0 3-15 16,0 3-1-16,-4 2-5 16,0 4-2-16,0 0 0 0,-2 1-3 0,-3 1-7 15,-7 7-1-15,-3 5-4 0,-8 5 1 16,1 4 4-16,3 2 0 0,2 0 0 15,7-1 0-15,1-1-7 0,7-3-1 0,2-2 0 16,2-2 4-16,2-1 2 16,0-1 0-16,0-3-1 0,0-1 1 15,2-1-1-15,2 0 0 0,2-2 2 0,5 1-1 16,5-1 2-16,-1-5 0 16,5 0 0-16,1-3 0 0,2-5 2 15,4-1 0-15,-7-6-1 0,-1 3 1 0,-3-1 0 16,-5 0-1-16,-1 3 2 0,-4-1-1 31,-2 4 0-31,-4 4 0 0,0 3-2 0,0 0 1 16,0 0-1-16,0 3-3 0,-4 7-4 15,-2 3-2-15,0 5 8 0,4 1 1 16,2 0 1-16,0 0-1 0,2-6 0 16,4-1-1-16,4-3 1 0,1-3 0 15,3-2 0-15,5-3 1 0,4-1 2 16,-3-1 2-16,7-5 0 0,4-2 1 15,2-3-1-15,0 0 1 0,0-5 1 16,-2 0 0-16,-6-5 0 0,-8-4 6 16,-1-2 1-16,-8-3-1 0,1-8-2 15,-1-3-5-15,-2-5-3 0,-6-2-1 0,0-1 0 16,0 0-1-16,-6 6 2 0,-2 8-1 16,-1 10-1-16,5 11 1 0,0 6 4 15,2 4-3-15,-4 4-3 0,0 3 0 16,-5 13-7-16,-5 9 0 0,-1 9 6 15,1 2 1-15,3 2 0 0,9 0 1 16,0 0-1-16,4 1 0 0,4-1 0 0,2-2 1 16,7-1-1-16,3-4 1 15,1-1-1-15,-1-1 0 0,5-5 1 0,-6-2-1 16,3-4-1-16,-10-6 0 16,-1-3-10-16,-1-4-8 0,-2-4-8 15,-4-1-7-15,2-2-8 0,0-5-20 0,2-5-17 16,-4-2-43-16,0-3-103 0</inkml:trace>
  <inkml:trace contextRef="#ctx0" brushRef="#br0" timeOffset="6248.08">22430 7980 448 0,'0'0'104'0,"0"0"-29"16,0 0 1-16,0 0-11 16,0 0-22-16,0 0-17 0,50-22-2 0,-44 32-5 15,2 4-10-15,-3 6-2 0,1 3-2 16,-2 6 0-16,-4 5 1 0,2 4-3 16,-4 0-1-16,-6 6 1 0,-7 4-3 15,-1-5 0-15,-3-3-22 0,0-7-43 16,-1-6-39-16,3-6-11 0,-3-8-109 15</inkml:trace>
  <inkml:trace contextRef="#ctx0" brushRef="#br0" timeOffset="34016.03">11231 14365 351 0,'0'0'49'0,"0"0"17"15,0 0-20-15,0 0 6 0,0 0-2 16,0 0-7-16,0 0-7 0,0 0-2 0,2-14-7 15,-2 14-3-15,0 0-3 16,0 0-8-16,0 0-4 0,0 7-3 16,4 8-6-16,-2 7 2 0,2 6-2 15,-4 9 2-15,0 3 1 0,2 2 0 16,-4 4-2-16,-6 0 0 16,2 3 0-16,-3-7-1 0,-1-5 0 0,2-9 0 0,2-6-14 15,6-8-16-15,0-5-16 0,0-5-7 16,0-4-8-16,8-3-20 0,0-10-18 15,2-8 0-15,-3-2-31 0</inkml:trace>
  <inkml:trace contextRef="#ctx0" brushRef="#br0" timeOffset="34185.44">11167 14154 522 0,'0'0'87'0,"0"0"-22"0,0 0-7 16,0 0-25-16,0 0-33 0,0 0 0 15,0 0 0-15,0 0 2 0,29 4-1 16,-15 7 0 0,3 5-1-16,-1 2-21 0,3 2-36 0,-3 2-13 15,1-2-56-15,-7-3-123 0</inkml:trace>
  <inkml:trace contextRef="#ctx0" brushRef="#br0" timeOffset="34553.15">11758 14255 462 0,'0'0'125'0,"0"0"-51"0,0 0-24 16,0 0-8-16,0 0-9 0,0 0-14 15,0 0-11-15,0 0-6 0,0 0 3 16,27 67 2-16,-23-32 0 0,-2 4-2 16,-2 6-2-16,0 5-1 0,0 2 0 15,0-2-1 1,4-5-1-16,-2-6 1 0,2-2-1 0,-2-9 0 15,2-4-1-15,-2-4-1 0,7-6-3 0,-7-5-3 16,-2-4 4-16,2-5 4 0,0 0 0 16,-2 0 0-16,0-8 0 0,0-5 4 15,0-9 2-15,0-7 3 0,-4-6-1 16,2-8-3-16,-9-7-4 16,3-5 0-16,0-7-1 0,2-4 0 0,-5-3 1 0,9 3-1 15,2 7 0 1,0 13 0-16,9 10-1 0,-3 16 1 0,-2 7 0 0,2 7-2 15,0 4 0-15,0 1-1 16,7 1-11-16,-1 3-15 0,5 3-17 0,-3 3-26 31,7 1-9-31,-13 3-50 0,0-2-90 16</inkml:trace>
  <inkml:trace contextRef="#ctx0" brushRef="#br0" timeOffset="34741.96">11685 14466 532 0,'0'0'86'0,"0"0"-30"16,0 0-28-16,0 0-9 0,0 0 4 15,0 0-2-15,58-17-9 0,-29 5-5 0,2 2 1 16,6-1-6-16,5 1 0 16,-3-1-2-16,2 0 0 0,5 1-2 15,1-2-68-15,1 0-27 0,2-2-60 0,-9-1-124 16</inkml:trace>
  <inkml:trace contextRef="#ctx0" brushRef="#br0" timeOffset="35010.39">12965 14100 538 0,'0'0'64'0,"0"0"-12"0,0 0 9 16,0 0-2-16,-37-51-10 0,26 48-18 0,5-2-10 15,-2 7-3-15,-9-2-4 0,9 5-7 16,-10 5-6-16,3 6 0 0,-8 9 0 16,5 5-1-16,-3 7-1 0,0 6 0 15,7 7 1-15,-5 6 0 0,7 2-2 16,8 2 1-16,0-2 0 0,4 1-1 16,0-2-11-16,8-7 2 0,13-5 5 15,1-8-8-15,7-6-15 0,6-5-9 16,7-8-20-16,3-6-9 0,1-9 1 15,3-5-41-15,-3-11-47 0,-3-5-57 16</inkml:trace>
  <inkml:trace contextRef="#ctx0" brushRef="#br0" timeOffset="35373.51">13242 14371 528 0,'0'0'48'0,"-39"-56"34"0,24 45-40 15,7 4 2-15,6 2-8 0,0 2-11 16,2 0-10-16,0 1-4 0,0 1-6 15,4-2-3-15,0 0-1 0,8 2 0 16,3-2 0-16,4 3 1 0,3 0-1 16,3 4 1-16,4 6 0 0,-2 2-2 0,-6 1 0 15,3 5 0-15,-9 0 0 0,1 3 0 16,-7 0-1-16,-3 1 0 16,-4 2 0-16,-2-3 0 0,0 1-2 0,-6 0-4 15,-3-1-2-15,5 0-5 0,-4-4 3 16,2-5-5-16,2-5 7 0,0-2 7 15,4-1 2-15,0-4 1 0,0 0 1 16,0-1 2-16,0-6 6 0,0 0 5 16,0-8-1-16,4-10-4 0,6-8-3 0,2-12-1 15,3-6-6-15,8-3 1 16,6 2-1-16,0 12-1 0,0 9 0 16,-1 12-8-16,-5 6-27 0,0 6-9 15,4 4-5-15,-11 3 0 16,-1 3 7-16,-11 10-76 0,-2 4-55 0</inkml:trace>
  <inkml:trace contextRef="#ctx0" brushRef="#br0" timeOffset="35752.6">13968 14320 419 0,'0'0'52'0,"0"0"51"16,0 0-14-16,2-54-15 0,-2 42-16 15,-7 5-23-15,1 1-11 0,2 1 1 16,2 4-6-16,-2-1-9 0,2 2-2 15,-2 0-6-15,4 6-2 0,-2 9-8 0,-3 7 3 16,-1 4 4-16,-4 4 1 0,4 0-1 16,2 3 0-16,-3 0-5 0,1 0-1 15,2-3 4-15,2-2 2 0,2-2 0 16,0-1-4-16,10-2-6 0,-1-3-10 16,3-4 17-16,9-6 1 0,-1-3-1 15,3-6 3-15,4-1 1 0,2-14 2 16,4-2-2-16,-6-6 2 0,-9-3 1 0,3-2 1 15,-11-5 4-15,-3-4 2 16,-7-3 1-16,0-7-5 0,-7 3-4 16,-3 4-1-16,-2 8 0 15,-1 11 0-15,3 6 0 0,0 6 0 0,-7 7-1 16,9 1 0-16,-7 9-3 0,1 7-9 0,6 7-15 16,-7 7-8-16,5 1-14 0,6 2-4 15,2-5-16-15,2 0-45 0,2-5-55 16,2-7-72-16</inkml:trace>
  <inkml:trace contextRef="#ctx0" brushRef="#br0" timeOffset="36095.87">14526 14321 176 0,'0'0'212'0,"12"-60"-93"16,-8 42-32-16,-2 1-15 0,0 5 5 0,-2 0-20 15,2 5-22 1,-2 0-8-16,0 4-2 0,0 1-5 0,-4 1-8 0,0 1-4 15,0 1-2-15,-4 7-6 0,-9 6-3 16,5 4-3-16,-5 6 3 0,5 1 0 16,-1 3-2-16,5 2-5 0,4-1-5 15,2 2-2-15,2-7 1 0,10-4 5 16,5 0 1-16,-3-2 3 0,11-4 3 16,-2 0-2-16,-1-5-1 0,7-4 6 15,-2-6 0-15,-6 0 1 0,3-6 1 16,-7-4 1-16,1-4-1 0,-12-4 7 0,1-4 8 15,-5-6 2-15,0-4-5 0,-9-5-5 16,-11-6-3-16,-1-1-4 0,-4 4 0 16,-4 3 0-16,4 10 0 15,5 12-1-15,-1 7-2 16,13 7-1-16,-5 2-10 0,3 4-7 0,4 11-13 0,2 8-36 16,-2 5-8-16,3-1-8 0,-1 1-29 15,4-6-74-15</inkml:trace>
  <inkml:trace contextRef="#ctx0" brushRef="#br0" timeOffset="36331.81">14987 13966 710 0,'0'0'85'0,"0"0"-24"0,0 0-18 0,0 0-23 16,0 0-20-16,0 0-1 0,0 0 0 15,-19 77 1-15,23-41 0 0,4 4 0 16,-1 7 1-16,-7 7-1 0,4 8 0 16,-4-2-1-16,0 0-11 15,0-11-20-15,2-3-7 0,0-10-25 16,2-7-23-16,-2-9-31 0,0-7-95 0</inkml:trace>
  <inkml:trace contextRef="#ctx0" brushRef="#br0" timeOffset="36520.64">14877 14322 565 0,'0'0'47'0,"0"0"35"0,0 0-23 15,0 0-13-15,0 0-24 0,0 0-22 16,0 0-3-16,0 0 1 0,0 0 2 16,19-29 0-16,10 26 1 0,6-1-1 15,4-5 2-15,2-5-2 0,13-4-9 0,-4-5-92 16,3-4-57-16,-9 1-236 0</inkml:trace>
  <inkml:trace contextRef="#ctx0" brushRef="#br0" timeOffset="36836">15952 14027 381 0,'0'0'75'16,"-77"-21"25"-16,44 15-36 0,11 3-24 15,-1 1 2-15,13 1-6 0,3-1-9 16,3 0-2-16,4 1-12 0,0-1-12 15,6 1-1-15,3 1-5 0,3 0 2 16,11 0 3-16,10-3 1 0,6 0 2 16,3 2-1-16,9-3 1 0,-1 1-1 0,2 1-2 15,-9 0-13-15,-2 2-82 0,-16 0-10 16,-8 3-74-16,-15 2-132 0</inkml:trace>
  <inkml:trace contextRef="#ctx0" brushRef="#br0" timeOffset="36977.48">15834 14247 607 0,'0'0'50'0,"0"0"-12"16,0 0-7-16,0 0-25 0,0 0-6 15,0 0 0-15,0 0 4 0,0 0-2 16,72 16 3-16,-36-29-2 0,5 0 1 16,-4-1-2-16,0 1-2 0,3-2-70 0,-3 1-34 15,-2-2-84-15,-4-2-196 0</inkml:trace>
  <inkml:trace contextRef="#ctx0" brushRef="#br0" timeOffset="37198.03">16661 13935 607 0,'0'0'53'0,"-58"0"6"15,44 0-15-15,7-1 1 0,5 1-26 16,2-1-12-16,0 1-3 0,0 0-4 0,0 0-2 15,7 0-3-15,5 0 2 0,9 0 3 16,6 0 2-16,6 0 1 16,2-4-1-16,4-2 0 0,0 0 1 0,-6 3-3 15,0 0 0-15,-6 3-50 0,-4-1-44 16,-8 4-23-16,-11 2-76 0,-4-2-158 16</inkml:trace>
  <inkml:trace contextRef="#ctx0" brushRef="#br0" timeOffset="37371.18">16667 14158 592 0,'0'0'86'0,"0"0"-15"0,0 0-34 16,0 0-4-16,0 0-25 0,0 0-6 15,-16 51 0-15,24-50 1 0,15 0 1 16,4-2 0-16,10-3 1 16,4-4-1-16,7-2 0 0,1-2-1 0,1-2-3 15,-1-4-39-15,-3-1-72 0,1-5-68 16,-11 2-226-16</inkml:trace>
  <inkml:trace contextRef="#ctx0" brushRef="#br0" timeOffset="37924.78">17498 13670 739 0,'0'0'13'0,"0"0"35"15,0 0-16-15,0 0-13 0,0 0-7 16,0 0-5-16,0 0-4 0,0 0 1 15,0 0 8-15,2 60 2 0,2-30-5 16,-4 6-1-16,0 2-4 0,-2 5-3 16,-8 5 1-16,2-2-1 0,-3 3-1 15,-5-5-2-15,5-7-6 16,-1-5-8-16,2-8 5 0,8-8-4 0,2-4-3 16,0-6-6-16,0-2 1 0,4-2-1 0,6-2 1 15,0-3-4-15,-1-10 16 0,3-2 11 16,1-8 0-16,-7-5 3 0,0-5 0 15,2-5-1-15,-2-3 1 0,-1-4 3 16,-3-2 5-16,-2 0 2 0,0-1 5 16,0 7 16-16,2 9-26 0,-2 12 5 15,-2 12 5 1,2 5 2-16,0 3-5 0,2 0-11 16,0 3-4-16,2 11-5 0,6 7-1 0,-1 9 4 15,-1 5 2-15,2 4 1 0,5 5 0 16,-5 0 0-16,4 0 1 0,3-4-2 15,-1-4-1-15,1-4 1 0,4-7 0 16,-1-4 0-16,3-5 0 0,2-3 0 16,-2-4 1-16,4-8 1 0,-3-2-2 0,3-8 3 0,-6-8 0 15,2-4 3-15,-3-7 1 16,-3-6 2-16,-3-4 0 0,-3-9-1 0,-3-3-5 16,-4-5 0-16,2-5-1 15,-6 3 0-15,0 4-2 0,0 12-2 16,-6 15 2-16,2 12 0 0,-2 7 0 0,2 2-1 0,1 3-9 15,3 2-6-15,0 1-7 0,0 13-31 16,0 2-32-16,5 4-3 0,1 1-34 16,-2-5-92-16</inkml:trace>
  <inkml:trace contextRef="#ctx0" brushRef="#br0" timeOffset="38288.11">18184 13741 445 0,'0'0'228'0,"0"0"-149"0,0 0-39 0,31-60 10 16,-20 48-17 0,-3 5-17-16,-4 4-13 0,-2 3 0 0,-2 0 0 0,0 6 3 15,0-2-1 1,0 7-4-16,-2 7-1 0,-4 7 2 0,-8 7-2 0,3 1 2 16,-1 1 0-1,-1 1 0-15,5-2-1 0,4-2-1 0,4-5-1 0,0-3-2 0,6-1 0 16,5-5 1-16,5 1 1 15,-1-5 0-15,7-3-2 0,3-1 3 16,-2-7 1-16,6-2 0 16,-4-4 0-16,6-7 2 0,-2-3-2 0,-3-6 3 15,-3-2 2 1,2-3-1-16,-4-5 3 0,-11-1-3 16,0-8-2-16,-10-4-2 0,0-4 1 15,-6-6-2-15,-4 3-6 0,-7 4-14 16,5 9 6-16,4 8 1 0,1 8-2 15,1 9-2-15,6 8 3 0,0 4 1 16,0 6-16-16,10 7-51 0,1 6-26 16,1 3-26-16,5-3-85 0</inkml:trace>
  <inkml:trace contextRef="#ctx0" brushRef="#br0" timeOffset="38658.3">18904 13521 540 0,'0'0'63'0,"0"0"1"16,0 0 4-16,0 0-18 0,0 0-12 16,0 0-13-16,0 0-9 0,0 0-9 15,-2-10-7-15,-2 31 0 0,-7 4 2 0,-1 4 1 16,-1 5-1-16,-3 3 0 0,1 4-1 15,-1 0 0-15,4-1 1 0,3 0-1 16,3-7 0-16,6-1-1 0,0-6 0 16,4-3 0-16,4-4-1 0,3-6 0 15,3-2 0-15,-1-4 1 0,-1-4 0 16,7-2 1-16,-1-2 1 0,-1-9 0 16,6-5 1-16,-3-4-1 0,3-4 1 15,2-3-2-15,0 2 1 0,-1-1-2 16,1 3 0-16,-2 4-1 0,-7 5-13 0,-1 2-15 15,-7 4-3-15,-4 3-14 0,-2 0-18 16,0-1-26-16,-2-1-40 0,0-1-92 16</inkml:trace>
  <inkml:trace contextRef="#ctx0" brushRef="#br0" timeOffset="38982.78">19392 13464 33 0,'0'0'557'0,"16"-61"-511"16,-8 45 8-16,-1 5 13 0,-3 6-11 15,-4 2-22-15,2 1-11 0,-2 2-6 16,0 0-5-16,0 2-4 0,0 5-2 16,0 4-6-16,0 7 1 0,0 4 2 15,-6 5 1-15,-5 6 1 0,3 4-3 16,-4 3 0-16,-5 2 1 0,3 0-3 15,-3 0 1-15,5-3-1 0,6-4 0 16,1-4 2-16,5-6-2 0,7 1-1 16,3-5 0-16,6-2 1 15,3-3 0-15,4-3 0 0,4-5 0 16,0-6 1-16,-1-2 0 0,3-8 0 0,-2-4-1 16,0-5-4-16,-4-5-19 15,-7-1-23-15,-3-3-37 0,-3 1-51 0,-6 5-79 16</inkml:trace>
  <inkml:trace contextRef="#ctx0" brushRef="#br0" timeOffset="39297.33">20159 13267 610 0,'0'0'53'16,"0"0"-22"-16,0 0-22 0,0 0 20 0,0 0 5 15,0 0-8-15,0 0-3 16,55 5 1-16,-40 6 1 0,6 4-3 16,-3 5-2-16,3 8-2 0,-1 1-3 15,1 8-1-15,-2 4-6 0,-5 4-3 16,-3 5 0-16,-9 2-4 0,-4 1-1 0,-15 0 0 15,-6 0 0-15,-8-4-6 16,-6-3-17-16,-6-2-14 0,-11-5-16 0,-8-3-37 16,-4-6-42-16,0-8-101 15</inkml:trace>
  <inkml:trace contextRef="#ctx0" brushRef="#br0" timeOffset="39990.58">13974 15645 305 0,'0'0'47'0,"0"0"5"16,0 0 6-16,0 0 4 0,0 0 4 15,0 0-17-15,0 0-13 0,0 0-1 16,-33-2 2-16,33-9-7 0,-7-2-6 16,1-8-9-16,-2 0-9 0,2-2-3 0,0-5-2 15,6-1-1-15,0-6 0 0,-2 0 0 16,4-3 0-16,2 0-1 0,6 0 1 15,5 1 0 1,-3 4 0-16,9 2 0 0,-3 2 0 0,1 5 0 0,6 6-2 16,-5 7 1-16,1 6 0 15,0 4 0-15,-3 2-1 0,5 8 0 0,-4 7 1 16,1 3 0-16,-1 6 1 16,-7 3-2-16,-8 4-2 0,-4 3 4 0,-2 3-3 15,-10 3-5-15,-9 2 0 0,-1 1 5 16,-3-2 3-16,0-5 4 0,0-3-4 15,11-5 0-15,-1-4-3 0,7-3-1 16,4-5 3-16,0-2-1 0,4-1 0 0,0-2 1 31,0-4 0-31,6-1-3 0,2-2 0 16,11-3-1-16,-3-1 3 0,9-1 2 0,4-2 0 16,2-5 0-16,4-4-6 15,2-3-30-15,1-4-22 0,7-4-25 16,0-4-57-16,-7 1-96 0</inkml:trace>
  <inkml:trace contextRef="#ctx0" brushRef="#br0" timeOffset="40385.61">14571 15304 579 0,'0'0'56'0,"0"0"8"0,0 0-3 16,0 0-22-16,0 0-29 0,0 0-8 15,0 0 2-15,10 66 6 0,5-41 1 16,-3-1-6-16,11 0-2 0,-6-2-1 15,7-3 0-15,5-4 0 0,-2-2-1 16,-4-5-1-16,2-5 1 0,0-3 0 16,-1-2 0-16,-5-6-1 0,4-4-2 0,-3-5-2 15,-5-4 0-15,-3-4-2 0,3-2 2 16,-11-4 0-16,-2-2 4 0,-2-1 0 16,0-3 1-16,-6 1 0 0,-3 2-1 15,-3 3 1-15,4 11 1 0,-9 5 3 16,3 8 3-16,-5 3 8 0,3 3-4 15,-3 1-6-15,5 10-6 0,-5 7 0 16,5 10-4-16,1 7 1 0,1 8 2 0,3 2 1 16,5 2-1-16,4-2 0 15,0-3 1-15,4-3 0 0,5-4-1 0,7-4 1 16,1-2-1-16,8-3 1 16,-5-6-2-16,5-4 1 0,0-6-2 0,6-6-8 15,-4-4-2-15,0-10-1 0,-1-7-7 16,5-8-13-16,3-5-18 0,1-7-19 15,2-10-26-15,0-2-44 0,-8 2-68 16</inkml:trace>
  <inkml:trace contextRef="#ctx0" brushRef="#br0" timeOffset="40574.11">15313 14998 408 0,'-2'-59'117'0,"-6"47"-15"16,4 5-27-16,-2 6 1 0,1 1-19 16,1 0-17-16,4 0-13 15,0 3-9-15,0 10-11 0,4 9-7 0,3 10 1 16,1 6-1-16,10 6 5 0,-1 3-1 15,8 4 0-15,0 5-2 0,-3-2-1 16,3 2 0-16,2-2-1 0,-10-5 0 16,1-3 0-16,-5-5-27 0,-1-11-11 15,-6-7-27-15,-6-7-31 0,0-8-8 16,-4-6-59-16,-8-2-96 0</inkml:trace>
  <inkml:trace contextRef="#ctx0" brushRef="#br0" timeOffset="40745.75">15321 15380 424 0,'0'0'66'0,"0"0"21"16,-47-60-22-16,43 53-3 0,4 1-5 16,0 1-26-16,0 3-19 0,4-3-4 15,6 0 1-15,5 1-1 0,3 0-3 16,5 1-2-16,8 2-1 0,2-4-1 16,6 2-1-16,3-5 1 0,-3-1-1 15,0-3-16-15,1-3-67 0,-1-3-46 0,-8-2-124 16</inkml:trace>
  <inkml:trace contextRef="#ctx0" brushRef="#br0" timeOffset="41080.56">15836 15182 682 0,'0'0'48'16,"0"0"-2"-16,0 0-7 0,0 0-37 15,0 0-1-15,0 0-1 0,23 62 1 16,-15-38 9-16,9 6 8 0,-5 4-9 0,1 2-4 15,3 0-3-15,-1-3-1 0,3-4 0 16,-3-2-1-16,3-8 0 0,-3-6 0 16,3-4-1-16,-3-6-3 15,3-3 2-15,-3 0 2 0,3-8 0 0,-3-5 0 16,4-3 0-16,-9-2 0 0,0-5 1 16,-2-3 0-1,-8-5 1-15,3-5 0 0,-3-5 0 0,0-4-1 16,-5 1-1-16,-1 1 2 15,-4 2-2-15,6 8 2 0,-2 12 0 0,1 9-1 0,3 8 0 16,0 2-1-16,-2 2 0 0,4 6-1 0,-4 12-6 16,4 9-17-16,0 7-5 15,8 3-1-15,1-2-15 0,5 0-17 0,9-7-19 16,6-6-50-16,2-8-48 16,0-8-53-16</inkml:trace>
  <inkml:trace contextRef="#ctx0" brushRef="#br0" timeOffset="41443.28">16429 15235 471 0,'0'0'90'0,"-47"6"-18"0,28-9-14 0,11-2-1 16,2-5-23-16,0 0-15 0,2-1-8 16,1-1-6-16,3-2 3 0,0 1 2 15,3 1-1-15,5 1-4 0,-2 1-1 16,2 1-1-16,1 3-1 0,5 0-1 15,0 0-1-15,5 4 0 16,0 2 1-16,5 3-1 0,1 5 0 16,-2 2 1-16,0 0 0 0,0 3 0 0,-3 1-1 15,-7-1-1-15,-3 3 1 0,-6 2-1 16,-4 2-1-16,-2 4-18 0,-4-2-6 0,-5 4 5 16,-3-4 16-16,4 2 5 15,1-3 0-15,-3-3 2 0,4 1-2 0,6-7 0 31,-3-1-3-31,3-4-4 0,2-3-1 16,0-3 0-16,0 1 4 0,5-2-6 0,1-1-6 16,10-7 4-16,-3-7-1 15,9-4-23-15,3-3-24 0,0-5-45 0,8-7-49 16,-2 3-83-16</inkml:trace>
  <inkml:trace contextRef="#ctx0" brushRef="#br0" timeOffset="41871.71">16946 15018 194 0,'0'0'348'0,"0"0"-270"0,0 0-14 16,-62-11 11-16,58 9-23 0,2 1-19 15,2-1-14-15,0 1-11 0,0 0 0 16,0-1 2-16,0 1-4 0,0 1-3 16,0 0-2-16,0 4-1 0,6 3-1 15,0 5 1-15,3 5 0 0,5 4 1 16,-3 4 0-16,3 1-1 0,-2 2 1 15,-3 3-1-15,3 2 0 0,0-1 1 16,-3 0-1-16,1-3-1 0,-2-3-3 0,-4-8-6 16,-1-5 7-16,-1-2-4 0,-2-7 4 15,0-1 3-15,0-3 0 0,0 0 1 16,0-2 4-16,-2-2 1 0,-3 0-4 16,-1-4 1-16,2-2-3 0,0 1 0 15,4-4 0-15,0-4 1 0,0-3 1 0,6-5 0 16,0-3 0-16,3-4-2 15,1 3 0-15,6 4 0 0,-7 9 0 16,-3 10 0-16,-2 3-1 0,0 3 1 16,-2 0 0-16,2 4 0 0,-2 5-2 15,1 6 1-15,-3 5 0 0,2 8 1 0,0 3 0 16,-2-2-13-16,0 1-9 0,0-2-6 16,0-1-18-16,0-4-16 0,4-2 3 15,2-2-13-15,4-8-64 0,3-4 1 16,-3-6-152-16</inkml:trace>
  <inkml:trace contextRef="#ctx0" brushRef="#br0" timeOffset="42578.05">18215 14935 147 0,'0'0'194'0,"0"0"-156"16,0 0 2-16,0 0 17 0,0 0-4 15,0 0-19-15,0 0 5 0,-10-51 9 16,10 46 0-16,0-2 7 0,-2 3-12 16,2-1-13-16,0 2-6 0,0 2-6 0,0 0 0 15,0 1-8-15,0 0-5 0,0 0-3 16,0 8 0-16,2 4-2 0,2 10 2 15,-2 6-2-15,0 4 2 0,-2 5 1 16,0 2-2-16,-4 0-1 0,0 2 1 16,-2-1-1-16,2-2-1 15,2-6 0-15,2-4-3 0,0-6-10 16,0-6 8-16,0-7-4 0,0-3-2 0,0-3 8 16,0-2 3-16,0-1 1 0,0-1 0 0,0-5 1 15,0-6 2-15,-6-5-3 16,1-1 0-16,-1-3 0 0,0-2 0 15,-2-3 0-15,-3-4 1 0,-1-2-1 0,4-2 1 16,-7-2-1-16,5 0 1 0,2 2 0 16,-1 6 0-16,5 7 1 0,4 8 3 15,0 5-2-15,0 7-2 0,0 1-1 16,0 0-2-16,0 3 1 0,4 3-2 16,9 4 0-16,1 7 1 0,5-1 2 0,-3 6 0 15,9 1-1-15,4 4 2 16,2 3-1-16,0-1 1 15,2 2 0-15,2 0-1 0,-2 1 1 0,1-1-1 16,-1-3 1-16,-4-2-1 0,-1-4 1 0,-5-5-1 16,-4-5 1-16,-5-5 0 0,-10-3-1 15,3-2 1-15,-7-1 5 0,0-1 3 16,0-1 5-16,2-7 4 16,-2-5-1-16,0-8-6 0,-2-2-5 15,2-5-3-15,2-3-2 16,2-2-1-16,0-7 0 0,4-1 0 0,-2-6 0 0,7 2 0 15,-7 4 0-15,2 8 0 0,-4 14 0 16,-4 11-6-16,0 5-2 0,-2 3 1 0,0 0-5 16,-4 2-10-16,0 9-16 15,-7 6-24-15,1 4-30 0,2 2 13 16,-5 1-32-16,5-5-74 0</inkml:trace>
  <inkml:trace contextRef="#ctx0" brushRef="#br0" timeOffset="42970.97">18871 14996 476 0,'0'0'83'0,"-23"-55"-13"0,17 33-10 0,0 3 5 16,4 1-23-16,2 5-19 0,0 2-10 0,0 3-4 16,0 6 2-16,0 2-2 0,0 0-3 15,0 5 1-15,2 3-5 0,2 4-1 16,0 6 1-16,0 8 0 0,2 2 2 15,-4 0-1-15,2 4 0 0,1 0-3 16,-5 1 1-16,2 1-1 16,2-4 0-16,4-1 0 0,0-5 0 0,3-6 0 15,-3-4 0-15,8-7 0 16,-3-1 0-16,1-4 1 0,7-2 0 0,2-2 0 16,-3-5 1-16,7-5 1 0,-2-4 1 15,-4-5 4-15,-5-4 1 0,3-6 0 16,-9-3 0-1,1-7-3-15,-5-6-2 0,0 0-3 0,-6 2 1 0,0 4-2 0,-6 10 0 16,0 9 0-16,-1 8-4 0,1 7-2 16,4 5-2-1,-2 0-4-15,2 2-4 0,0 0-11 0,-4 9-14 0,4 2-43 16,-5 3-10-16,5 1-9 0,0-6-76 16</inkml:trace>
  <inkml:trace contextRef="#ctx0" brushRef="#br0" timeOffset="43317.68">19379 14787 583 0,'0'0'83'0,"0"0"-29"15,0 0 11-15,0 0-15 16,0 0-14-16,0 0-8 0,0 0-12 0,0 0-3 16,19-50-3-16,-19 50-4 0,0 0-2 15,0 3 0-15,2 2-4 0,2 5 0 16,-2 4 0-16,0 6 1 0,0 3 3 15,0 5-3-15,-2 1 1 0,0 6-2 16,0 0-1-16,7 1 1 0,-5-3 1 16,2 0-1-1,0-1 0-15,0-2 0 0,2 0 0 0,0-4 0 0,3-3 1 16,-3-3-1-16,0-4 0 0,2-5-1 16,1-4 1-1,1-5 0-15,2 0 1 0,5-2-1 0,4-6 1 0,1-1 0 0,5-4 0 16,2 2-1-1,-6-3-3-15,4-3-12 0,-5-2-5 0,1 0-8 16,-2-4-11-16,-3 1-9 0,-3-2-21 0,-3 3-8 16,-3-3-3-16,-3 1-12 0,-2-1-56 15,-4 2-150-15</inkml:trace>
  <inkml:trace contextRef="#ctx0" brushRef="#br0" timeOffset="43617.42">19855 14723 701 0,'0'0'58'0,"0"0"-3"0,0 0-32 16,0 0 10-16,0 0-10 0,0 0-11 16,0 0-5-16,0 0-2 0,0 0 0 15,45 3-1-15,-41 13-2 0,0 3 1 16,-4 6 0-16,0 3 0 0,-8 3-1 15,-2 5 0-15,-1-1-2 0,-1 0 0 16,2-3 0-16,6-1 2 0,2-3-2 0,2-5 0 16,2-2-1-16,6-3 1 15,6-4-1-15,3 0 1 0,6-6 0 0,4-3 1 16,6-2 0-16,6-3 1 16,2-5 0-16,1-7 0 0,1-4 0 0,-6 0-2 15,-4-5-3-15,-6-2-36 0,-8-3-39 16,-11-6-110-16,-8 0-160 0</inkml:trace>
  <inkml:trace contextRef="#ctx0" brushRef="#br0" timeOffset="45004.99">23375 7802 285 0,'0'0'78'15,"0"0"-27"-15,0 0 3 0,0 0-6 16,0 0-18-16,0 0-7 0,0 0-3 0,0 0 3 16,-2-7 0-16,2 7-4 0,0 0-1 15,0 0-6-15,0 0-1 0,-2 0-2 16,0 0-1 0,2 1-4-16,-4 2-3 0,2 2-1 0,-3 5-1 0,3 4 0 15,-8 3 0-15,0 5 1 0,-1 4 0 16,-1-1 0-16,0 2 1 0,3-3-1 15,-1-2 0-15,4-6 0 0,0-1 0 16,1-2 0 0,3-1 0-16,-2-1 0 0,2-2 0 15,-2-1 0-15,0-2 1 0,0-2-1 0,0 1 1 0,0-2-1 16,-3 1 1-16,3 0 1 0,-2-2-2 16,-2 1 0-16,-1-2 0 15,5 2-1-15,-2 0 0 0,2-2-1 0,-6 2 1 0,1-1-1 16,-1 0 1-1,-4 3-6-15,-1-2-3 0,-4 1-3 0,3 1-1 0,-7 0 1 16,7 2 2-16,-9-2 2 16,6 0-9-16,5 0-8 0,-1 0 7 15,3-4 9-15,6 2 5 0,0-2 0 16,3-1 3-16,1 0 2 0,2 0 0 0,-4 0 0 16,4-1 0-16,0 1 1 0,0 0-1 15,0 0 1-15,0-1 0 0,0-2 8 0,0-2 4 16,4 1 1-1,1-1-1-15,-3 1 4 0,4-1 1 0,0 0-2 0,4 2-3 16,-1 2-3-16,1 1 0 0,4-2 0 16,1 8 4-16,1 3-3 0,3 4 4 15,4 2-4-15,-7 3-2 0,7 3-1 16,-4 3-1-16,-3 1-3 0,1 0-1 16,-1 0-1-1,-3-2-2-15,1-2 1 16,-6-4-2-16,3-3 0 0,1-5-37 0,-4-1-30 15,3-3-40-15,1-3-109 0</inkml:trace>
  <inkml:trace contextRef="#ctx0" brushRef="#br0" timeOffset="50241.66">17471 9571 417 0,'0'0'78'15,"0"0"-30"-15,15-58-10 0,-11 48 13 16,4 2-11-16,-4 2-8 0,-2 1-1 0,0 2 0 15,-2 3-7-15,0 0-14 16,0 0-6-16,0 8-1 0,0 4-3 16,0 9 0-16,0 8 1 0,-2 2 0 15,-4 4 3-15,-2 3-3 0,4 0 1 16,-2 1 0-16,1-6 0 0,1-4-2 16,0-1-1-16,2-5-18 0,-2-7-24 15,2-6-21-15,2-3-13 0,-2-6-42 16,0-4-57-16</inkml:trace>
  <inkml:trace contextRef="#ctx0" brushRef="#br0" timeOffset="50399.75">17506 9286 483 0,'0'0'93'0,"0"0"-54"15,0 0-10-15,3-53 8 0,-1 53-22 16,0 0-15-16,6 5 0 0,2 4-3 15,3 4-5-15,-3 3-32 0,2 3-35 0,-1 3-56 16,-7-2-112-16</inkml:trace>
  <inkml:trace contextRef="#ctx0" brushRef="#br0" timeOffset="50745.55">17967 9491 533 0,'0'0'71'0,"0"0"-32"16,0 0-6-16,52-27 13 0,-37 27-17 0,-7 4-20 16,2 9-5-16,0 5 1 0,-1 9-1 15,-3 8 2-15,-2 7-1 0,-4 4 0 16,0 2-4-16,-8 2-1 0,-3-3-1 16,1-13-20-16,6-6 3 0,0-11 17 15,4-8 1-15,0-6 1 0,0-3-1 16,0 0 0-16,0-2 0 0,0-5 4 15,0-4 10-15,0-4 7 0,0-4-5 16,0-5-7-16,-2-4 0 0,-2-2 3 16,2-8-1-16,0-8-3 0,-3-2-3 15,5-9-3-15,0 0 0 0,0 1-1 16,9 2-1-16,-1 10 1 0,0 10-1 0,0 11 0 16,-1 13-3-16,-3 6 2 0,0 3-2 15,2-1-8-15,0 2-3 0,7 8-47 16,-5 2-5-16,0 9-17 0,-4 3-49 15,-4-2-58-15</inkml:trace>
  <inkml:trace contextRef="#ctx0" brushRef="#br0" timeOffset="50949.92">17841 9636 524 0,'0'0'61'0,"0"0"-22"0,0 0-10 0,0 0 3 16,0 0-2-16,0 0-12 0,0 0 4 15,56-18-1-15,-33 10-3 16,10-4-7-16,8 1-4 0,1 0-5 0,1 0-1 16,0 2 1-16,3 3-2 15,-9 1-10-15,0 2-46 0,5 1-26 0,-5 0-63 16,0-1-111-16</inkml:trace>
  <inkml:trace contextRef="#ctx0" brushRef="#br0" timeOffset="51341.57">19053 9314 74 0,'0'0'164'0,"0"0"-127"0,0 0 10 16,0 0 12-16,-11-54-4 0,11 46-7 16,0 4 0-16,0 0 2 0,2 2-3 15,-2 1-5-15,0 0-2 0,0 1 1 16,0-1-1-16,0 1-12 0,-2 0-6 0,2 0-6 16,-2 0-4-16,0 1-6 15,0 4-6-15,-2 8 0 0,-4 5-2 0,-7 10 2 16,1 7 0-16,-5 2 1 15,5 4 0-15,-1-2-1 0,9 5 0 0,2 0-1 16,4-2 0-16,2 2 0 16,8-4-4-16,5 0-5 0,1-3-4 0,7-2-5 15,4-6 8-15,2-4-10 0,2-5-20 16,-6-5-18-16,8-5-12 0,-4-5-37 16,-7-5-60-16</inkml:trace>
  <inkml:trace contextRef="#ctx0" brushRef="#br0" timeOffset="51734.28">19206 9476 213 0,'0'0'313'0,"-7"-52"-292"16,7 35 21-16,2 4 15 0,5 3-18 16,-3 2-7-16,4 0-5 0,-2 4 2 15,-2 2-8-15,5 2-9 0,3 0-7 16,3 5-2-16,-1 3-1 0,7 8 0 15,1 0 1-15,-1 6 1 16,-2 5-4-16,1 1 1 0,-5 6 0 0,-1-1 0 16,-3-1-1-16,-7-1 0 0,-2-6-3 0,0-3-10 15,-2-6 0-15,0-6 6 16,0 0 1-16,0-4 4 0,0 0-2 16,-2-3 4-16,0-3 0 0,-2 0 5 15,-3 0 2-15,1-5-4 0,-2-3 0 0,0-4-1 16,-1 1 1-16,1-4 1 0,2-4 4 15,0-2 2-15,2-5-4 0,0-2 1 16,4-4-2-16,0-2 0 0,2 1-2 16,4 4-2-16,2 8 0 0,2 4-1 15,1 7-1-15,-5 4 0 16,6 1-1-16,5 5-1 0,4 0-18 0,1-1-25 16,5 8-9-16,2-1-24 0,0-1-37 15,0 2-67 1</inkml:trace>
  <inkml:trace contextRef="#ctx0" brushRef="#br0" timeOffset="52269.98">19859 9392 152 0,'0'0'198'0,"0"0"-143"16,0 0-13-16,0 0 20 0,0 0-9 15,-2-52-12-15,4 44-9 0,-2 5-6 16,2-2 0-16,-2 2-4 0,2 1-4 16,-2 1-3-16,0 1-1 0,0-1-1 15,0 1-2-15,0 0-2 0,-4 0 0 16,2 1-4-16,-7 6-5 0,-1 3-3 15,-2 4 2-15,-1 2 1 0,-3 3 1 16,5 2-1-16,-1-1 0 0,2 4 0 16,4-4-1-16,3 2 1 15,1-1-1-15,2 0 0 0,0-1 0 0,5-1 0 16,-1-2 0-16,4 2-1 0,2-2 2 0,3-2-3 16,1-1-1-16,3-4 3 0,1-1 0 15,7-3 0-15,0-3 0 0,2-3 1 16,0-1 0-16,-3-6 1 0,-1-3 1 15,-2-3-1-15,-7-2 0 0,-1-2 3 16,-5-2 0-16,-4-3 2 0,-4-5 2 16,-2-2-1-1,-8-4-3-15,-3 1-2 0,-1-3 0 0,-5 5 0 16,5 6-2-16,-5 5 1 0,7 6-1 0,-5 3-1 16,5 4-7-16,-3 5-9 0,3 1-10 0,2 7-11 15,-5 7-15-15,5 4-2 0,-3 4-24 16,3-2-19-16,2 2-32 0,2-7-99 15</inkml:trace>
  <inkml:trace contextRef="#ctx0" brushRef="#br0" timeOffset="52742.73">20324 9378 375 0,'0'0'54'0,"0"0"8"15,0 0 14-15,0 0-7 0,-2-51-20 16,2 44-8-16,-4 2 0 0,-2-2-12 16,-1 1-9-16,-1-1-8 0,0 1-4 15,2 3-3-15,-3 0-3 0,1 3-1 16,0 0-1-16,2 0-1 0,-5 5-2 15,-1 2 1-15,2 4-1 0,-7 3 3 16,5 4-1-16,-1 3 1 0,-1-1 1 0,5 4-1 16,3 1 0-16,2 1-2 0,0-1 1 15,4-1 0-15,0-1 1 0,10-1-1 16,-4 0 0-16,5-1 1 0,3-1 0 16,-1-2-1-16,1-2 1 0,1 0 0 15,1-5 0-15,1-3 0 0,-1-1-1 16,3-5 1-16,2-2 0 0,-5 0 2 15,3-5-1-15,-5-4 0 0,3-1 2 0,-7-3 3 16,0-3 1-16,-3 0 4 16,-3-3 2-16,-2-2-5 0,-2-8-3 15,-4-1-2-15,-9-3-2 0,3-1 2 0,-7 5-3 16,3 1 0-16,-3 7-4 0,1 7-7 16,1 2-12-16,-1 8-5 0,1 1-18 15,-1 3-28-15,-1 6-4 0,-1 4-38 16,-1 5-58-16,3-2-119 0</inkml:trace>
  <inkml:trace contextRef="#ctx0" brushRef="#br0" timeOffset="53105.15">20568 9239 333 0,'0'0'59'0,"0"0"-6"15,0-60 21-15,0 52 3 0,0 1-22 16,2 0-15-16,-2 3-5 0,2 0-1 16,-2 4-5-16,0 0-7 0,2 0-8 15,-2 1-8-15,2 5-4 0,4 5-2 16,-2 4 0-16,3 6 1 0,1 2 1 15,-2 5 1-15,0 1-1 0,1 3 0 0,-3 4 1 16,4 3-3-16,-2 0 1 0,0 0 0 16,1-3-1-16,-3-4 0 0,2-4 0 15,0-1 0-15,2-4-1 0,1-2-8 16,-5-3-9-16,4-1-10 0,2-3-13 16,-1-5-11-16,-1-2-5 0,-2-4-24 15,0-3-32-15,-4-2-49 0</inkml:trace>
  <inkml:trace contextRef="#ctx0" brushRef="#br0" timeOffset="53293.68">20524 9503 532 0,'0'0'41'0,"0"0"-7"16,0 0-13-16,0 0 2 0,0 0-4 15,0 0-6-15,0 0 5 0,0 0 2 16,0 0-7-16,67-34-4 0,-43 34-2 15,1-1-4-15,0 1-2 0,4-2-1 16,-2-1-7-16,0-2-42 0,-9 0-48 16,-1-1-84-16</inkml:trace>
  <inkml:trace contextRef="#ctx0" brushRef="#br0" timeOffset="54789.66">21116 9447 44 0,'0'0'32'0,"0"0"-14"0,0 0-1 0,0 0 8 16,0 0 4-16,0 0-10 0,-19-3-3 0,13 3-1 16,2 0 4-16,0 0 2 0,-1 0-4 15,1 0-1-15,2 0 1 0,0 2-1 16,0-1 3-16,0 1 4 0,0-1-3 16,0-1-4-16,0 0 2 0,0 0 5 0,-2 0 2 15,4 0 0 1,-2 0 3-16,2 0-2 0,-3 0-5 0,3 1-4 0,0 1-5 15,0-2-6-15,0 0-2 0,0 0 1 16,0 0-3-16,0 0 1 0,0 0 0 16,0 0 3-16,0 0 0 0,3 0 2 15,-1 0 1-15,-2 0 1 0,4 1 2 16,0 1-2-16,2-2 3 0,2 0-1 16,3 0 0-1,5 1 0-15,1-2 0 0,6 1 5 0,1 0 0 0,5 0 2 16,0 0-5-16,2-2-3 0,2 1-2 15,-6-3 0-15,2 2-3 0,-6 1-1 0,-11-1 0 16,1 1-3-16,-5-1-2 16,-4 2 1-16,-2 0 0 0,0 0 0 0,-2 0 1 15,0 0-2 1,0 0 1-16,0 0 0 0,0 0 0 0,0 0 2 16,0 0-2-16,0 0 0 0,-2 0-1 0,-2 0-1 15,2 0-5-15,-6 0-5 0,-1 0-3 16,3 0-3-16,-2 0-8 0,-2 0-11 15,1 0-5-15,3 0-7 16,2-1-1-16,0 0-32 0,-2 0-42 0,4 0-75 16</inkml:trace>
  <inkml:trace contextRef="#ctx0" brushRef="#br0" timeOffset="55842.49">21269 9300 100 0,'0'0'51'16,"0"0"-13"-16,0 0-1 0,0 0 1 16,0 0-4-16,0 0-9 0,0 0-2 0,0 0 3 15,0-6-2-15,-5 6-10 16,5 0-1-16,-2-1 3 0,2 1 1 16,-2 0 2-16,0-1-2 0,0-1 3 0,0 1-4 15,0 1-1-15,2 0 0 0,0 0 3 16,0 0-4-16,0 0-2 0,0 0-1 15,0-1-1-15,0-1-1 0,0 2-4 16,0 0-2-16,0 0 0 0,0 0-1 16,0 0 1-16,0 0 0 0,0 0-1 15,0 0 0-15,0 0 1 0,0 0 2 0,0 0-2 16,0 0 1-16,0-1 0 16,0 1 0-16,-2 0-1 0,2 0 0 15,0 0 1-15,0 0-2 0,0 0 1 0,0 0-2 16,0 0 1-16,0 0-1 0,0 0 0 15,0 0-1-15,0 0 1 0,0-2-1 16,0 2 2-16,0 0-1 0,0 0 0 16,0 0-1-16,0 0 0 0,0 0 1 15,0 0-1-15,0 0 0 0,0 0-1 16,0 0 1-16,0 0-1 0,0 0-1 16,2 0 1-16,-2 0 0 0,0 0 1 15,4 3 1-15,-4-3-1 0,2 0 1 0,0 2 1 16,0-2-1-16,0 1 0 15,3 0 0-15,-1 1 0 0,0 1 1 0,0 0-1 16,6 2 0-16,1 0 1 16,-1-1 0-16,2-1 3 0,1 0 0 0,-1 1 0 15,7 0 2-15,-7-2-2 0,3 1 0 16,-1 1-2-16,-1 0-1 0,1 1-2 16,-4-2 1-16,1 0 1 0,-5 0-1 15,2-1-1-15,-4 0 1 0,-2-2-1 16,0 1 3-16,1-1-3 0,-3 0 0 15,0 1 1-15,0-1 0 0,0 0 0 16,2 1 1-16,-2-1 0 0,0 0 1 16,0 0 5-16,0 0 2 0,0 0-1 15,0 0-2-15,0 0-1 0,0 0 1 0,0 0-3 16,0 0-1-16,0 0-1 0,0 1-2 16,0 2 0-16,-2 1 0 15,-1 4 0-15,-1 3 1 0,-4 2 0 16,-2 5 0-16,-1-2 0 0,3 4 0 0,-4-2-1 15,-1 2 1-15,3 0 0 0,-5 0-1 0,3-2 1 16,-2-2 0-16,-1-1-1 16,7 1 0-16,-5-3-4 15,5 0-24-15,2-3-2 0,-2-1 0 0,2-1-25 16,-1-2-7-16,-1-1-44 0,4-2-48 0,-4 0-81 16</inkml:trace>
  <inkml:trace contextRef="#ctx0" brushRef="#br0" timeOffset="56616.28">21688 9254 62 0,'0'0'179'16,"0"0"-112"-16,0 0-34 0,0 0 14 15,0 0 7-15,0 0-8 0,11-21 1 16,-11 19-9-16,0 0-9 0,0-1-4 16,0 1-5-16,0 2-4 0,0-1-8 15,0 1-4-15,0 0-2 0,0 0 0 16,0 0-1-16,0 1-1 0,0-1 0 0,0 0 0 15,0 0 0-15,0 0-2 16,0 0 2-16,0 0 0 0,0 0-1 0,0 0 1 16,0 1 1-1,0 0 1-15,0 0 1 0,0 1 2 0,2-1 0 16,2 1-1-16,-2 1-1 0,0 1 1 0,2 5 0 16,-2 1 1-16,4 3 1 0,1 2 1 15,-3 1-2-15,2 2 0 0,-2 1-2 16,0 0 2-16,2 3-3 0,-2 3 1 15,5 3-2-15,-5 3 0 0,4 0 0 16,0 0-1-16,5 0 0 0,-3-2 1 16,0-1 0-1,3-6-1-15,-3-2 1 0,-2-6-1 0,3-4 1 16,-5-5-1-16,0-3 0 0,-4 0 1 0,2-2 1 0,-2-3 8 16,5-6 16-16,3-1 5 0,-6-7-4 15,2 0-14 1,-2-4-5-16,5-1-2 15,-3-5-1-15,0-3-1 0,2-3 0 0,-3-4-2 16,1-2 0-16,2-3-1 0,-2 2-1 0,0 0 1 0,1 5-1 0,-3 8 0 16,0 7-3-1,-4 7 3-15,0 5-2 0,0 3-3 16,0 5-5-16,0 0-7 0,0 3-13 16,-2 10-21-16,-2 8-33 15,-3 9 18-15,1-1-20 0,-2 1-43 16,2-6-113-16</inkml:trace>
  <inkml:trace contextRef="#ctx0" brushRef="#br0" timeOffset="57324.71">22468 9367 514 0,'0'0'23'0,"0"0"23"16,-15-50-8-16,11 37 4 0,-2 2-7 0,2 3-14 15,2-1-8-15,-5 2-2 16,-1 1-3-16,0 1-2 0,-3 3 0 16,1 2-3-16,-8 0-2 0,3 5-1 15,-8 4 0-15,1 7-2 0,3 0 2 0,-6 5 1 16,7-1 0-16,3 2 0 0,1 2-1 16,-1-4-1-16,7 1-1 0,2-1 0 15,-5-2 1-15,7-2 0 0,2-1 0 16,2 0 0-16,0-3-3 0,6-2 0 15,5 1 1-15,-5-4-1 0,4-1 2 16,9-3 1-16,-7-3 1 0,9 0 0 16,0-7 0-16,1-3 2 0,9-1 2 15,-4-7 5-15,-2 1 0 0,-4 0-2 16,1-1 1-16,-7 2 2 0,-3-5-2 16,-6 1-2-16,-1-1 0 0,-3 5-2 15,0 3 0-15,-2 4-3 0,0 6 1 0,0 1 0 16,-2 2-2-16,0 3-2 15,-5 9-3-15,-1 6-2 0,0 6 6 0,0-1 1 16,3 0-1-16,3-3 0 0,2-2 1 16,5-3-2-16,1-5 1 0,2 1 0 15,2-4 0-15,1-3 1 0,3-1 0 16,3-3 0-16,1-3 4 0,3-7 5 16,6-3 2-16,0-2-1 0,-3-4 2 15,1-2-1-15,-2-1-3 0,2-5-1 16,-13-2 1-16,3-4 0 0,-5-3 0 15,-6-4 0-15,-4-6-4 0,0-1-3 0,0-2 0 16,-6 3 2-16,2 9-2 0,-6 8-1 16,-1 9 1-16,5 8 0 0,0 4 0 15,-2 6 1-15,5 2-2 0,-3 9 0 16,0 8-5-16,-2 10-1 16,-5 9 6-16,1 5 0 0,4 4 0 0,-3-1 1 15,9-2-1-15,2-2 1 0,6 2-1 16,3-4 1-16,1 1-1 0,5-5 0 15,-1 0 0-15,3-3-3 0,-1-6 3 16,-1-2-2-16,-1-5-6 0,-4-4-7 16,3-2-10-16,-5-5-12 0,-4-1-24 15,0-3-25-15,0-3-19 0,-4 0-52 0,3-7-133 16</inkml:trace>
  <inkml:trace contextRef="#ctx0" brushRef="#br0" timeOffset="57622.51">23499 9100 74 0,'0'0'0'0,"0"0"-14"0,0 0-16 16,0 0 7-16</inkml:trace>
  <inkml:trace contextRef="#ctx0" brushRef="#br0" timeOffset="58460.67">23499 9100 3 0,'-68'-6'39'0,"66"6"-6"0,0 0 12 16,0 0 10-16,0-1-5 15,2-1-8-15,-3-1-4 0,3 1-5 0,-2-2 10 16,2 3-4-16,0-2 0 0,-4 0-6 16,4 3 7-16,0 0-7 0,0 0-3 15,0 0-8-15,0 0 0 0,0 0-4 16,0 0 0-16,0 0-4 0,-2 0-3 15,2-3-3-15,0 3-1 0,0 0-1 16,0-1-1-16,0 1-2 0,0 0-1 16,0 0 0-16,0 0-1 0,0 0 0 15,-2-2 0-15,2 1 1 0,-2 0 0 0,2 1 1 16,-2-2-2-16,2 2 1 16,0 0 0-16,0 0-1 0,0 0-1 0,-2 0-1 15,2 0 0-15,0 0 1 16,0 0 0-16,0 0 0 0,0 0-1 0,0 0 1 15,0 0 0-15,0-1 0 16,0 1 0-16,0 0 1 0,0 0-1 0,0 0 0 16,0 0 0-16,0 0 1 0,0 0-1 15,0 0 0-15,0 0 0 0,0 0 0 0,0 0 0 16,0 0 0-16,0-1 0 16,0 1-1-16,0 0 1 0,0 0-1 0,0 0 0 15,0 0 1 1,0 0-1-16,0 0 1 0,0 0 0 15,0 0 0-15,0 0 0 0,0 0 0 0,0 0 0 0,0 0-1 16,0 0 1 0,0 0 1-16,0 0-1 0,0 0 0 0,0 0 0 0,0 0-1 15,0 0 1-15,2 0 0 0,0 0 0 16,0 0-2-16,6 5 1 0,-3 1 1 16,3 1 1-16,4 4-1 0,5-2 1 15,-3 2 1-15,5-1 2 0,-1 1-1 0,1 0 2 16,6 2 0-16,0-1 3 0,4 1 2 15,0 1 0-15,4 0-4 0,-4 1 0 16,2-4-2-16,-3 0 1 0,-1-3-1 16,-6 0 1-16,-2-4-2 0,-5 0 2 15,-1-1 1 1,-9-1-3-16,-2 0 2 0,0-2-3 16,0 1 0-16,-2-1 2 0,0 0 0 0,0 0 1 0,0 0 5 0,0-1 1 15,0-3 1-15,-2-1-4 0,0 0-1 16,-2-1-3-16,2 1-2 0,-7 2 1 15,1-3 0-15,0 3 0 16,1 1 0-16,-9-1-1 16,4 3 1-16,-3-3-1 0,-4 5-2 15,1 2 0-15,-5 4 0 16,-2 8 0-16,-2-1 0 0,5 4-1 16,1 3 1-16,-2 1-1 0,9-1 1 15,-5 1 0-15,7 1 0 0,-5 0-2 16,7 0 1-16,2-1 0 0,-5-2 1 0,7-3-1 15,2-1 1-15,2-4-5 0,0 0-3 16,2-1-1-16,0-3-2 0,0 0-7 16,-2-2-4-16,2-2-4 0,-2 0-12 15,2-2-2-15,0 0-16 0,-4-3-2 16,-1 0-5-16,-1 0-12 0,0-5-24 16,0-2-65-16,4-2-67 0</inkml:trace>
  <inkml:trace contextRef="#ctx0" brushRef="#br0" timeOffset="59152.78">24295 9087 209 0,'0'0'50'16,"0"0"-17"-16,0 0 12 0,0 0 23 16,0 0-17-16,0 0-1 0,-13-32-1 0,11 26-4 15,0 0-6-15,2 0-5 16,0 3 1-16,-4 0-1 0,4 2-8 0,0 1-11 15,4 0-6-15,0 0-5 0,-1 5-3 16,3 4-1-16,2 7 0 0,6 5 3 16,-5 5 0-16,5 2 1 0,3 6-1 15,-5 1 0-15,5 2 0 0,-9 0-1 16,4-2-1-16,3-2 1 16,-5-1-1-16,3-5-1 0,-1-2-1 15,-6-5 1-15,5-2 0 0,-1-5 0 0,-6-4 0 16,0-3 0-16,-4-2 0 0,4-3 0 15,-2 1 1-15,-2-2 0 0,4 0-1 0,-1-6 2 16,1-2 5-16,4-5 13 16,-2-6 0-16,-4-3-8 0,4-6-3 0,1-5-1 15,-1-6-1-15,0-6 0 0,0-3-3 16,-4-2-3-16,4-1-1 0,5 0-1 16,1 8 0-16,-8 10 1 0,-2 13 0 15,0 11 0-15,-2 7-1 0,0 2-6 16,0 2-6-16,0 3-16 0,0 4-16 15,0 4-26-15,3 6-5 0,5 2-4 16,2 3-40-16,-2 0-46 0</inkml:trace>
  <inkml:trace contextRef="#ctx0" brushRef="#br0" timeOffset="59863.71">25142 9179 519 0,'0'0'55'0,"7"-51"-10"0,-5 33-10 16,-2 2 20-16,0 3-11 0,-2 1-18 16,0 1-11-16,-5 2-5 0,-3 0-5 15,0 4-2-15,3 0-2 0,-9 5-1 16,-1 3-4-16,-5 5 1 0,-1 5 0 0,2 5 3 16,-8 1 2-16,7 3-2 0,3 1 0 15,-2-1 0-15,11 2-1 0,-7-3-2 16,9 1-2-16,2-3-4 0,4 1 2 15,0-3-1-15,2 1 2 0,0-2 3 16,4 0 0-16,-2-4 2 0,4-1-4 16,7-2 3-1,1-4 0-15,5-4 1 0,1-1 1 0,5 0 0 0,6-5 2 16,0-4 1-16,0-3 2 16,-6-3 0-16,-4 1-1 0,-1-5 2 0,-11 1 2 0,-3-3 0 15,2 1 0-15,-6 1-3 16,-4 3-1-16,2 6-2 0,-2 4 0 15,-4 4 0-15,2 2-2 0,0 0-1 16,-1 6-2-16,-7 6-1 0,2 4-1 0,3 3 5 16,1 2 1-16,0-2-1 0,6 0 0 15,0-2-2-15,8-1 2 0,-1-1-1 16,3-3 0-16,4-2-1 0,-3-4 2 16,9-1 1-16,-5-5 1 0,10 0 6 15,-7-5 3-15,3-5 2 0,6-1 0 16,-7-2 3-16,1-4-2 0,4 0-3 0,-11-6-1 15,5-5 0-15,-9-2 1 0,3-7-4 16,-1-3-2-16,-6-4-3 0,1-4-1 16,-3-1-1-16,-2-2 1 0,-2 5 0 15,0 4 0 1,0 12 0-16,-2 10-1 0,-7 9 1 16,3 6 0-16,4 4-1 0,-4 1 0 0,-2 5-3 0,-5 9-4 15,3 11 2-15,-11 7 5 0,9 5-1 16,-7 3 1-16,11-1 0 15,4 3 0-15,2-2 1 0,2 0-2 0,4-2 1 0,2-5 0 16,6 1 1 0,5-4-1-16,-2-3 0 0,3 0 0 0,-3-3 1 15,1-3-1-15,-3-2 0 0,1-5-2 16,-6-3 2-16,3-4-4 0,-1-3-7 0,-6-1-8 0,-2-3-13 16,0 0-14-16,-2-3-26 15,0-4 0-15,-4-1-47 0,0-4-102 16</inkml:trace>
  <inkml:trace contextRef="#ctx0" brushRef="#br0" timeOffset="60319.25">25779 8871 186 0,'0'0'59'0,"0"0"2"0,0 0 6 0,0 0 13 16,0 0-11-16,0 0-13 0,0 0-7 15,-35-51-5-15,33 41 0 16,2 0 0-16,0-2-8 0,2 3-5 0,2-1-7 16,2 3-2-16,5 1-3 0,-5 3-6 15,0 1-4-15,-2 2-3 0,6 0-3 32,5 7 0-32,-1 5-1 0,9 6 0 0,0 8 1 0,0 5 2 0,3 7-2 15,1 6 1 1,-2 1-2-16,-12 2-1 15,-5 1 0-15,-6-2 1 0,-4-3-1 16,-8-3 0-16,-3-1 1 0,-10-3 1 0,-4 1-3 16,1-5-19-16,-3-3-23 0,4-1-14 15,-4-4-38-15,0-5-40 0,2-6-143 16</inkml:trace>
  <inkml:trace contextRef="#ctx0" brushRef="#br0" timeOffset="63248.49">20704 10304 188 0,'0'0'119'16,"0"0"-81"-16,0 0 7 0,0 0-2 15,13-57 0-15,-11 47-1 0,-2 2-2 16,0-3-4-16,0 3-5 0,0 2-4 0,-4-1-1 16,-3 4-3-16,1-1-2 15,-2 1-7-15,0 2-6 0,-1 0-5 16,-3 1-3-16,2 1-1 0,-1 5-1 0,1 5-1 15,0 1 2-15,6 2 0 0,-1 2 0 16,3-1 0-16,2 3-1 0,0-2 2 16,4 1-2-16,3 2 2 0,5-1 0 15,3 4 1-15,1-2 1 0,5 2 1 16,1 1 0-16,5-1 0 0,0 2 0 16,2-3 0-16,0 2 1 0,0-4 0 15,-2 0-2-15,-8-2 0 16,-3-6 0-16,-10-1 0 0,-2-1-1 0,-2-2 1 15,-2 2 0-15,-6 1 1 0,-8 1 1 0,-9 4 1 16,-8 1 1-16,-8 1-3 0,-11-1-2 16,1 0-1-16,-9 0-5 0,6-2-8 15,2-2-4-15,11-2-1 0,10-3 3 16,8-3-5-16,11-4-9 0,8 0-10 16,2 0-18-16,0-6-14 15,2-3-10-15,11-6-7 0,7-3 28 0,5-4-18 16,2 0-91-16</inkml:trace>
  <inkml:trace contextRef="#ctx0" brushRef="#br0" timeOffset="65171.2">21293 10374 365 0,'0'0'112'0,"0"0"-51"16,0 0-5-16,0 0-9 0,0 0-20 15,0 0-12-15,0 0-2 0,0 0 2 16,-47 5-7-16,45 2-4 0,-4 1-3 16,4 4-1-16,-5 0 0 0,5 2 0 0,0 0 2 15,2-2-2-15,0-1-2 16,4-1 2-16,3 0-1 0,3-3 1 0,0-3-1 16,3-1 0-16,3-2 1 15,5-1 2-15,2-5 1 0,-3-1 1 0,3 0-1 16,-4-1-1-16,-1-2 0 0,-5 0-2 15,-1 0 0-15,-8-1 4 0,-2-2 6 16,0-4 4-16,-2-2-1 0,-4-1 1 16,-4-4-5-16,-5 3-3 0,1-3 0 15,-5 4 0-15,1 5-2 0,-7 1 1 16,5 5-2-16,-7 4 0 0,0 4-2 16,4 0-1-16,-1 7-2 0,1 8 0 15,6 4 1-15,-1 2-2 16,6 5 1-16,-3-4 0 0,3 1 2 0,4 2-1 15,2 0 1-15,-1-4 0 0,3 0 0 16,2 0-2-16,4 1 0 0,5-1-3 0,3 0 5 16,5-3-1-16,1 0-4 0,5-3-4 15,6-4-6-15,4-2-1 0,2-4-3 16,0-3 0 0,2-2-21-16,1-6 18 0,3-4 6 0,-4-4-8 0,3-1 9 15,-5-4 10 1,2-4 4-16,-4 0 1 0,-4-4 1 0,-6 0-1 0,-7-2 4 0,1-1 8 15,-7 0 5-15,-2 2 10 16,-6 0 2-16,-2 6-5 0,0 4 5 16,-2 4-3-16,-2 4-3 15,-2 1-6-15,-2 3-10 0,-3 3-6 0,1 2-1 16,0 1-1-16,-3 4 1 0,-1 8 0 0,-1 4-1 16,-1 5 1-16,3 3-1 0,1-2 0 15,2 2 1-15,3 1-1 0,3-2 0 16,-2 0 0-16,8-2-1 0,-2-2 1 15,4-2 0-15,5-3-2 0,-1-1 0 16,8-1 0-16,-5-2 2 16,5-3 0-16,1-3 0 0,1-2 1 0,-1-2 0 15,-3-1 0 1,3-5 1-16,-5-3 0 0,5-3 0 0,-9 2 2 16,0-5-1-16,-1 2 0 0,-3-2-1 15,-4-2 1-15,0 1 1 0,0-3-1 0,0 4 0 0,-4 4-2 16,2 4 0-1,2 5 2-15,-2-1-2 0,2 3 0 0,0 6-1 0,0 7-10 16,2 7 4 0,-2 2 6-16,2 3 0 0,4-1 0 0,2 0 0 0,-2-1-1 0,11-3 0 15,-5-2 2-15,5-4-1 16,-1-3 0-16,7-2 1 0,-4-5-1 16,3-3 1-16,1-1 1 0,-4-4 0 15,1-3 0 1,-3-3 1-16,0-2 0 0,-7-1 1 0,0-4 0 0,-2 0 1 15,-8-4 0-15,0-4-2 0,0-1 0 16,-6-5 0-16,-2-2-2 0,-2-4 1 0,3-1-1 31,-1 0 0-31,6 4-1 0,2 5-8 0,0 9 3 0,-2 3 1 0,4 7 2 32,4 4 0-32,-4 3 2 0,3 3-2 0,1 0 0 0,6 4 0 0,3 3 0 15,-1 4 1 1,7 5 2-16,-1 3-1 0,1 3 1 0,6 2 0 0,-4 1 0 15,-7 2 0-15,3-2-2 0,-11 3 1 16,-2 0-2-16,-2-5 0 0,-4 2 3 0,2-1 0 16,-10-3 0-1,2 0-1-15,-2-5-3 16,-3 3-8-16,5-4-3 0,0-1-2 16,6 1-3-16,0-3 1 0,0-2 12 15,0-4 5-15,0-2 1 0,4-2 1 16,2-2 0-16,7-2 0 0,-5-4 2 15,4-2 0-15,5-2 1 0,2-1 0 0,1-2-1 16,3 0 0-16,-2-2-2 16,3-1 2-16,-1-2-2 0,-2 1 0 15,-5 1 1-15,-1-5-1 0,-3 3 2 16,-6-4-1-16,-1-1 2 0,-3-2-1 0,0 2 1 16,-2 2 0-16,0 3 6 0,0 3-2 15,0 4 10-15,0 0 0 0,-2 4 0 16,0 1-2-16,-3-1 2 0,3 1-3 15,0 1-2-15,-4 1 1 0,2 1 0 16,-2-2-1-16,2-1-4 0,0 0 1 16,-1-1-1-16,1 2-2 0,2-2-2 15,-2 2 0-15,2 2 0 0,2 0-1 16,0 3-1-16,0 0-1 0,-2 0 0 16,2 0-1-16,0 3-3 0,-2 5-2 0,2 3 3 15,-2 7 2-15,-4 4 0 0,1 3 0 16,3 3-1-16,-4-1 1 0,6 1 0 15,-2 1-1-15,2-2 1 0,-4 1-1 16,4-3 1-16,4-2-1 0,0 0-1 16,2-7 1-16,3 1-2 0,5-4 0 15,-1-4-1-15,3-2 1 0,1-2 0 0,3-4 0 16,-3-1 1-16,1-4-1 16,1-5-3-16,0-4-2 0,-3-1 0 15,1-2-1-15,-3-3 0 0,1-1 1 0,-7-2 2 16,-4 0 0-16,0-4 5 0,-2-4 1 15,-2-2 0-15,0-4 0 0,0-2 0 16,0-1 1-16,0-5-1 0,0 1 1 16,-2 4 1-16,2 3 4 0,0 9 5 15,0 6 4-15,-2 8-10 0,2 4 5 16,0 4 4-16,0 3-3 0,0 2-4 16,0 0-2-16,0 1-5 0,0 6-1 15,0 5-3-15,0 9 4 0,-2 5 0 0,2 6 0 16,0 3 1-16,2 5 0 0,-2 2 0 15,6 1 0-15,-1-1-1 0,1-2 0 16,-2-1-2-16,2-1 2 0,-2-4-1 16,2-2 1-16,-1-7 0 0,3-2 0 15,-6-6-1-15,0-3 0 0,0-6-4 16,-2-3 2-16,0-3-1 0,2-1 1 16,-2-1 3-16,0-3 1 15,2-5 0-15,-2-2 1 0,2-2-1 0,0-2 0 0,2-6 1 16,1-1-2-16,1-5 1 15,2-3 0-15,-2-1 1 0,0-3 1 0,5 4 0 16,-1 4 0-16,-4 10 0 0,-2 6-1 16,3 4-2-16,-1 5 0 0,4 0-1 15,-4 7-1-15,3 6 0 0,5 2 1 16,-6 7-1-16,1-3 1 0,1 6 1 16,-2-1 0-16,-4 1 0 0,-2 1 1 15,0-1-1-15,-2-2 1 0,0-1-1 16,-2-3-1-16,0-2 1 0,0-2-9 0,-2-2-13 15,0-1-16-15,2-3-24 0,0 1-21 16,-2-5-10-16,0-1-63 0,2-3-248 16</inkml:trace>
  <inkml:trace contextRef="#ctx0" brushRef="#br0" timeOffset="65518.48">23530 10132 438 0,'0'0'67'0,"0"0"-18"0,0 0 11 16,-6-25-4-16,2 25-12 0,-5 0-15 15,-1 0-8-15,0 0-1 0,-3 2-1 16,1 1-4-16,2 0-4 0,-3 3-3 15,1 2-3-15,4 3-3 0,-5 4 0 16,3 2-2-16,-1 5-1 0,-1 5 1 16,-2 3 1-16,5 2-1 0,-5 3 0 15,8 1 0-15,2-1 0 0,4 1-2 0,0 1 1 16,8 2-3-16,6 0-5 0,-3 1-13 16,5-6 7-16,3-4 1 0,8-6-24 15,4-5-6 1,2-5-2-16,6-7-16 0,0-4-32 15,13-4 9-15,-9-1-27 0,1-4-44 16</inkml:trace>
  <inkml:trace contextRef="#ctx0" brushRef="#br0" timeOffset="65905.36">23995 10442 375 0,'0'0'101'0,"-37"-62"-33"16,16 44-15-16,3 1 0 15,-9 2-8-15,6 0 0 16,7 3-11-16,-1 2-13 0,3 0-8 0,3 3-4 0,3 0-3 15,-4 1-2-15,4 1-2 0,2 0 2 16,-1-1-1-16,3 1-1 0,-2 0-1 16,2-1 1-16,-2-1-1 0,4-1-1 15,0-1-1-15,4-1 1 0,2 1-1 16,-1-4 1-16,7 2 0 0,4 2-1 16,-1 1 0-16,6 4 0 0,6 1 0 15,-5 2 0-15,7 1 1 0,-2 1 0 16,2 9-1-16,-4 2 1 0,-7 7 0 0,-1 3 0 15,-11 4 0 1,0 3-1-16,-6 3 0 0,-2 0-1 16,-4 0 1-16,-6-3-1 0,-3 0 2 15,5-4 0-15,-5 0 1 16,3-2-1-16,8-5-1 0,0 0 0 16,-2-5-9-16,6 0 1 0,4-2-2 15,-2-3-6-15,2-2 1 0,4-3 3 16,5-3-2-16,1 0-2 0,0-2-3 15,5-5-7-15,2 0-9 0,-1-3-35 0,5-5-43 16,4-1-55-16</inkml:trace>
  <inkml:trace contextRef="#ctx0" brushRef="#br0" timeOffset="66244.67">24510 10212 343 0,'0'0'144'15,"0"0"-57"-15,0 0-24 0,0 0 6 16,0 0-4-16,-39-53-25 0,24 53-17 15,5-2-8-15,-9 2-6 0,9 0-5 16,-9 6-4-16,5 3 0 0,-5 2-2 16,5 5 1-16,-7 3 0 0,9 1 1 0,-7 5 0 15,7 2 0-15,3 1-2 0,-3 2 1 16,6-2-1-16,4-1-1 0,4-1-2 16,2-1-5-16,10-1 0 0,-1-2-15 15,9-4 18-15,-1-3 6 0,6-4-2 16,0-2 1-16,2-9 2 0,0 0 3 15,-4-6-1-15,-3-4-1 0,3-3 1 16,-8-2 0-16,-1-1 1 0,-12-3 2 16,0-5 2-16,-4-3 0 0,0-4-1 0,-4-3-2 15,-2-1-2-15,-10-1-1 16,1 6 0-16,-6 8-1 0,5 8-1 0,-7 6-13 16,5 2-6-16,1 5-11 0,7 1-15 15,-9 4-12-15,9 8-23 0,-7 0-42 16,5 1-56-16</inkml:trace>
  <inkml:trace contextRef="#ctx0" brushRef="#br0" timeOffset="66660.36">24702 10313 423 0,'0'0'65'0,"0"0"-9"15,0 0-20-15,54-37 16 0,-48 35-12 16,-2-2 5-16,-4-1 8 0,2 0-6 15,-2-1-16-15,-4 3-5 0,-2-3-7 16,0 1-6-16,0 1-5 0,-11 2-4 16,5 2-4-16,-7 1-2 0,4 4 0 15,-5 5 2-15,7 0-2 0,-7 2 1 16,7 4-1-16,1 3 1 0,0 4 0 16,3 1 0-16,7 1-1 15,-2 0-3-15,4 1-1 0,2-4-2 0,6 1 2 16,5-2 1-16,5-5 1 0,1 0-4 15,2-5 1-15,6-4 6 0,4-6 1 16,-5-1 0-16,1-4 2 0,2-5 0 0,-4-1 0 16,0-4-1-16,-13 1 2 0,5-6 1 15,-11-2 5-15,-4-5 1 0,-2-5-5 0,-2-1-1 16,-6-6-2-16,-11-1-2 16,-2 2 0-16,-5 7-1 0,-5 9 0 15,-5 5-13-15,-3 5-3 0,4 7 1 16,4 4-7-16,4 3-17 0,0 9-8 0,5 2-2 15,7 5-25-15,-4-2-43 0,9 3-53 16</inkml:trace>
  <inkml:trace contextRef="#ctx0" brushRef="#br0" timeOffset="66973.81">25120 10052 515 0,'0'0'121'0,"0"0"-64"0,8-51-24 15,-4 42 14-15,2 0-2 16,0 4-20-16,-3 0-7 0,-1 3-10 0,-2 2-1 16,0 0-1-16,0 7-1 0,0 4-1 15,0 7-3-15,2 8 2 0,-2 6 1 16,0 6-2-16,2 3 0 0,-2 5 0 15,0 3 0-15,0 4 0 0,2 2-2 16,-2-3-1-16,4-2-4 0,4-6-7 16,7-5-4-16,-1-5-4 0,5-9-8 15,6-4-16 1,-5-7-12-16,1-5-4 0,-3-7-17 0,-3-2-61 0,-7-4-92 0</inkml:trace>
  <inkml:trace contextRef="#ctx0" brushRef="#br0" timeOffset="67129.5">25058 10389 358 0,'0'0'130'16,"0"0"-33"-16,0 0-35 15,0 0-7-15,0 0-7 0,0 0-32 0,0 0-13 0,0 0-2 16,0 0 0-16,-15-31-1 0,28 31 2 16,11 0 3-16,3 0 1 0,4-3-1 15,2-1-2-15,0-2-2 16,3 0-1-16,-1 0-12 0,4-3-78 0,2-2-43 15,1 0-128-15</inkml:trace>
  <inkml:trace contextRef="#ctx0" brushRef="#br0" timeOffset="67413.25">25858 10310 287 0,'0'0'253'0,"0"0"-215"0,0 0-31 15,0 0 8 1,0 0 4-16,-58 4-15 0,45-4-3 16,3 0 2-16,8 0-2 0,-2 0 6 0,2 0 3 0,0 0 0 15,2 0 2 1,0 0 4-16,0 0 3 16,0 0-4-16,6 0-8 0,2 0-5 15,11-4 1-15,-1 0 1 0,11-1-1 16,2 0-1-16,2 1-1 0,0-3-1 15,-2 3 1-15,-4-1-1 0,-10 2-2 16,-1-2-13-16,-9-1-43 0,-7 0-15 0,0-4-41 16,-2-3-55-16,-13 1-139 0</inkml:trace>
  <inkml:trace contextRef="#ctx0" brushRef="#br0" timeOffset="67681.81">25806 10103 434 0,'0'0'101'0,"0"0"-25"16,0 0-18-16,0 0 8 0,0 0-19 0,0 0-19 15,0 0-11-15,0 0-2 16,0 0-5-16,-25-24-4 0,31 29-5 16,5 4 0-16,1 4-1 0,5 2 0 0,1 3 2 15,9 1 0-15,0 1 3 0,-2-1-3 16,4 3 1-16,2-2-3 0,0-1 0 16,2 2 0-16,-2-2-1 0,-4-2 0 15,-13 3 2-15,1-7-1 0,-11 0 0 16,-2-2 0-16,-2 0 1 0,-8 0 2 15,-7 1 0-15,5 1-3 0,-9-1-1 0,5 0-5 16,-7-2-7-16,9 1-8 16,-5 0-8-16,3 0-19 0,5-3-15 15,-7-2-13-15,5-1-69 0,1-4-61 16</inkml:trace>
  <inkml:trace contextRef="#ctx0" brushRef="#br0" timeOffset="68009.35">26447 10032 438 0,'0'0'114'0,"0"0"-78"15,0 0-7-15,0 0 6 0,0 0 8 16,0 0-12-16,0 0-6 0,0 0-4 15,-9-21-8-15,9 21-5 0,0 6-8 16,0 5-1-16,0 1 1 0,3 6 5 16,1 4 0-16,0 2 0 0,2 5-1 15,4 5-1-15,-3 2 0 0,-1 5-3 0,0 0 2 16,2 4-2-16,-4 0-1 16,3 1 1-16,-5-3 0 0,4-7-1 15,0-2-7-15,8-8-24 0,-3-2-14 16,7-5-16-16,-1-8-32 0,8-4-62 15,-9-5-82-15</inkml:trace>
  <inkml:trace contextRef="#ctx0" brushRef="#br0" timeOffset="68753.86">26682 10261 519 0,'0'0'48'0,"0"0"-11"16,0 0-14-16,0 0 6 0,0 0-18 0,0 0-10 15,0 0 0-15,0 0 6 0,0 0 4 16,9-7 2-16,1 15 6 0,-2 1 3 16,9 1-7-16,-5 0-4 0,11-3-4 15,-7-1 0-15,9-2-2 0,0-1 1 16,-4-1-4-16,1-3-2 0,3 0 1 16,-10-3-1-16,3-1 1 15,-9-2 0-15,1-3 0 0,-2-1 1 16,-6-3 2-16,-2-5 0 0,-2-2-1 0,-8-2 0 15,2 1-1-15,-3 0-2 0,-5 4 1 16,5 4-1-16,-9 2 0 0,5 6 0 16,-7 4-3-16,3 3 0 0,-2 8 3 15,-6 8 0-15,11 6-2 0,-5 5 0 0,7 2-1 16,-1 2 1-16,9 1 0 0,4-1-1 16,2-2 0-16,0-2-2 0,8-3 1 15,7 0-1-15,-1-7 3 0,9-1-1 16,-2-4 3-16,3-1-3 0,5-6 0 15,-2-6 3-15,2-2-8 0,-2-8-8 16,4-2 3-16,-2-4 2 0,4-3-4 16,-2 0 5-16,0-5 4 0,0-3 3 0,-2-1-3 15,-6-2 3-15,-7-2 3 0,3-3 1 16,-7-2-1 0,-3 1 2-16,1 2 4 0,-6 8 13 15,-2 9 17-15,0 6-22 0,-4 7 7 0,2 3 2 0,0 1-8 16,2 5-13-1,-6 10-2-15,-2 10-9 0,-4 6 9 0,5 4 4 16,3 2-2-16,2 1 2 0,4-2-2 0,3 0-2 0,5-4 0 16,-6-3 1-1,5-1 1-15,1-3 1 0,-4-2-1 0,-6-6-1 16,5-2 0-16,-1-5 0 0,-2-6 0 16,0-1-1-16,-2-3 1 0,-2 0 0 0,0 0 1 15,0-5 4-15,0-3 0 16,-2-6 1-16,-6-1-2 0,-1-5-1 0,1-7-2 15,-10-2-1-15,7-5 1 0,-11-5 0 16,5-3 0-16,-6-4 1 0,7-4 0 16,-5-1-1-16,11-2-1 0,-5 4-1 15,11 6-1 1,2 8 0-16,2 11 0 0,0 8 0 16,-2 9 1-16,6 3-2 0,6 4-1 15,7 0-1-15,-5 10 1 0,9 9-9 0,-6 6-15 16,1 6-10-16,-8 3-43 0,-1-1-20 0,-7-4-86 0</inkml:trace>
  <inkml:trace contextRef="#ctx0" brushRef="#br0" timeOffset="68926.58">27061 10281 562 0,'0'0'52'15,"0"0"-21"-15,0 0-19 0,0 0 24 0,0 0 4 16,29-59-17-16,-17 49-11 0,9 2-7 15,-1 1-4-15,7 4-1 0,2 1 0 16,0 2-1-16,-8 1 0 16,2 3-5-16,1-1-79 0,-9-2-50 0,1-2-124 15</inkml:trace>
  <inkml:trace contextRef="#ctx0" brushRef="#br0" timeOffset="69337.13">27406 9943 341 0,'0'0'140'0,"0"0"-74"16,0 0-32-16,0 0-4 0,0 0 10 16,0 0 2-16,0 0-6 15,54-28-10-15,-46 28-7 0,8 6-1 0,-3 4-7 16,-5 7 1-16,7 5-4 0,-5 8-1 15,-4 5-3-15,4 4 0 0,1 4-2 16,-5 1-2-16,2 2 3 0,1 1-2 16,5-5-1-16,-8-2-18 0,11-6-21 15,-5-5-15-15,1-6-5 0,3-5 1 16,-8-7-29-16,-6-5-76 0,3-5-140 16</inkml:trace>
  <inkml:trace contextRef="#ctx0" brushRef="#br0" timeOffset="69478.23">27393 10301 564 0,'0'0'33'0,"0"0"-21"0,0 0-9 16,52-28-2-16,-21 25 2 0,11 0 0 16,-1 2 0-16,-4 1-1 0,0 0-1 15,-8 1-1-15,-4 1-36 0,-11-2-110 16,3 0-103-16</inkml:trace>
  <inkml:trace contextRef="#ctx0" brushRef="#br0" timeOffset="69713.73">28179 10383 649 0,'0'0'105'16,"0"0"-74"-16,0 0-5 0,0 0 15 15,0 0-14-15,0 0-14 0,0 0-7 16,0 0-1-16,0 0-2 0,0-3-1 16,-8 10-2-16,-1 5-4 0,-3 6 4 15,-7-1 0-15,7 3 0 0,-9-3-8 16,9-1-26-16,-7-3-34 0,7-4-57 16,-7-4-71-16,9-5-276 0</inkml:trace>
  <inkml:trace contextRef="#ctx0" brushRef="#br0" timeOffset="70106.37">28669 10006 650 0,'0'0'40'0,"0"0"-24"0,0 0-9 0,0 0 19 16,0 0 5-16,0 0-7 15,0 0-8-15,0 0-4 0,0 0-6 0,-2 2-3 16,4 12-2-16,4 6 1 0,0 3 1 16,-2 6-1-16,-2 5-1 15,3 3 1-15,-3-1-2 0,0-2 0 0,4-4 2 16,4-4-2-16,-3-5-2 0,-3-3 2 16,2-6 0-16,0-5 0 0,2-1 0 15,-4-4 1-15,1-1-1 0,-3-1 2 16,6 0 0-16,-4-6 3 0,8-4-1 15,-3-4 2-15,-1-4 7 0,4-5 0 16,-1-4-5-16,-3-5-1 0,0-4-2 16,3-3 0-16,-3-1-3 0,0-1-2 15,-4 3-1-15,5 7 0 0,-7 10 1 0,0 6-1 16,-2 9-13-16,0 3-10 0,0 3-11 16,4 0-12-16,0 6-48 0,0 2-33 15,2 3-55-15,0 0-156 0</inkml:trace>
  <inkml:trace contextRef="#ctx0" brushRef="#br0" timeOffset="70767.7">29415 10112 519 0,'0'0'130'0,"0"0"-79"0,-6-50-22 15,0 35 17-15,-3 3-2 0,5-1-28 0,-2 3-9 16,2 3-4-16,-6 0 0 0,-3 3 1 15,-1 0-4-15,-7 4-1 0,-4 3-2 16,0 6-1-16,-6 4 4 0,3 1-1 16,-1 2 1-16,4-1-2 0,10 1-5 15,-3-2-2-15,9 0 0 0,1 0-2 16,4-1 5-16,-2-2 1 0,4 0-2 16,2 0 3-16,0-1 1 0,8-1 1 15,2-1 0-15,1 0 2 0,9-4 0 16,1 1 0-16,8-1 1 0,6-4 0 15,6 1 1-15,-1-1 0 0,-5-2 0 0,-4-2-1 16,-10-3 0-16,-5 3 2 0,-8-1 0 16,-1 2 1-16,-5 1 0 15,-2 1 2-15,0 1 0 0,0 0-1 0,0 0-5 16,-2 3 0-16,0 5-9 16,-1 2 0-16,1 6 8 0,0-4 1 15,2 0 0-15,0-4 0 0,0 1 0 0,2-5 0 16,3-1 0-16,3-2 1 0,-2-1 1 0,4 0 3 15,3-3 6-15,3-5 1 16,-1-1 3-16,3 0-1 0,-1-5-1 16,-1-2-2-16,-1-5-1 0,-1-3-2 0,-3-4 3 15,-3-6-1-15,0-4-4 0,1-5-6 16,-7-3 2-16,-2-3-2 0,0-2 1 16,0-5 0-16,-9-1 1 15,-1 1-1-15,2 4 0 0,-1 9-1 0,-1 12 1 16,0 14-1-16,8 5 0 0,-2 11-1 15,-1 1-3-15,-1 11-3 0,-8 11-1 16,1 9 5-16,1 8 3 0,0 3 0 16,3 3-1-16,9 5 1 0,0-2 0 15,0 3 1-15,9-2 1 0,5-1 0 0,-4-3 0 16,7-5 0-16,1-3 1 0,1-4-3 16,-2-5 0-16,-1-6 0 15,-1-2 0-15,-1-6-2 0,1-4-1 0,-5-4-11 16,2-3-18-16,-1-3-14 0,-1-1-29 15,-4-8-23 1,5-6-63-16,-5-1-245 0</inkml:trace>
  <inkml:trace contextRef="#ctx0" brushRef="#br0" timeOffset="71569.31">30002 9608 219 0,'0'0'42'16,"0"0"-18"-16,0 0 4 0,0 0 22 16,0 0 0-16,0 0-1 0,8-13-2 15,-8 10-8-15,3 0 2 0,1 1-3 16,-2 1-7-16,0 1-6 0,-2 0-5 16,4 0-4-16,4 2-9 0,0 6-3 15,5 4 4-15,1 7 6 0,3 5 4 16,4 5-1-16,-3 1-3 0,3 6-3 15,-1 2-3-15,-3 3-2 0,-5 1-1 16,-3 1-3-16,-7 2-1 0,-4-3 0 0,-13 3-1 16,1-5-1-16,-7-3-11 0,2-2-35 15,-3-5-18-15,-3-2-20 0,0-6-84 16,4-6-84-16</inkml:trace>
  <inkml:trace contextRef="#ctx0" brushRef="#br0" timeOffset="71836.55">30525 10090 587 0,'0'0'31'0,"0"0"5"16,0 0-25-16,0 0 28 0,0 0 4 15,0 0-8-15,0 0-5 0,0 0-8 16,0 0-7-16,46 41-3 0,-46-29-3 16,-4-1-4-16,-9 3-4 0,5-1 0 15,-5 0 0-15,-3-1-1 0,-1-2-7 16,-1-2-34-16,1 0-28 0,1-4-23 16,3-1-30-16,-1-3-94 0</inkml:trace>
  <inkml:trace contextRef="#ctx0" brushRef="#br0" timeOffset="72025.28">30420 9846 603 0,'0'0'54'0,"0"0"-32"16,0 0-20-16,0 0-2 0,0 0 0 15,0 0 0-15,0 0 1 0,0 0 0 16,27 51-1-16,-21-36-2 0,10-1-47 15,-1-3-69-15,-5-6-104 0</inkml:trace>
  <inkml:trace contextRef="#ctx0" brushRef="#br0" timeOffset="113682.12">18393 10792 188 0,'0'0'73'0,"0"0"-56"16,0 0 7-16,0 0 23 0,0 0-6 15,0 0-10-15,0 0-11 0,0 0 1 16,0 0-1-16,-45-19 0 0,43 18-6 0,-2-1 0 16,4 1 3-16,-5 0 4 15,3 0-3-15,0 1-2 0,0 0-1 16,-2-2-3-16,-4 1-2 0,4-1-4 0,-7 1-2 15,3 0 0-15,-6-3-1 0,1 0-1 16,-5-3 0-16,1-3-2 0,-8-4 3 16,-2-8 3-16,-2-3 0 0,3-4-1 15,-1-5 36-15,2 1-34 0,6-4 0 16,7 1-1-16,6 3 6 0,4 4-1 16,2 5-7-16,2 3-3 0,4 3 0 0,2 2-1 15,2 0 1-15,3 4 0 0,-3 4-1 16,1 3 0-16,-3 5-1 15,-2 0 0-15,2 2 1 0,1 6 0 0,-3 5-3 16,-4 8 2-16,-2 4 0 16,-4 7-2-16,-9 6-3 0,1-1-8 0,-5 6-4 15,5-5 3-15,2-1 4 0,-1-3 6 16,7-6 2-16,2-3 2 0,2-4 1 16,0-4-1-16,2-3 1 0,2-3-2 15,7-1-1-15,-5-1 3 0,4-2 0 16,1 2 0-16,-1-2 1 0,4-4 1 0,1-3 3 15,1 0 4-15,5-2 0 0,2-5-3 16,-1-3-2-16,5-1-2 16,0-4-2-16,2-2-4 0,-2-3-25 15,0 0-26-15,0-3-54 0,-4-3-65 0</inkml:trace>
  <inkml:trace contextRef="#ctx0" brushRef="#br0" timeOffset="114092.07">18426 10462 541 0,'0'0'44'0,"0"0"-28"0,0 0-5 16,0 0 8-16,0 0 7 0,0 0-9 0,0 0 0 15,0 0 2-15,40 17-6 16,-34-10-5-16,2 1-5 0,2 1-1 0,1-1-1 16,1-1 0-16,5-3 0 15,-3 0 0-15,7-2 0 0,-3-2 0 0,5 0 0 16,-4-9 1-16,-3 1-1 0,1-4 0 15,-7-1 1-15,1-2-1 0,-7-1 0 16,-2 1 0-16,-2 0 0 0,-2-2 2 16,-9-1 0-16,3-4-2 0,-9 3 1 15,3 0 2-15,-3 7 0 0,1 4 0 0,-1 5 1 16,1 3-5-16,-1 5-1 0,3 10-1 16,1 9 1-16,-1 5-1 15,6 6 1-15,-1 4-1 16,1 0 1-16,8-1 0 0,0-2 1 15,0-2-1-15,8 0 0 0,1-6-1 0,3-1 1 0,5-3 0 16,-3-5-1-16,9-1-2 0,-5-7 1 16,9-4-8-16,-2-5-8 0,2-2-13 15,2-7-5-15,-6-8-6 0,4-4-18 16,-3-6-13-16,1-5-12 0,-2-2-36 16,-4 2-41-16</inkml:trace>
  <inkml:trace contextRef="#ctx0" brushRef="#br0" timeOffset="114274.4">18881 10346 244 0,'-4'-58'98'15,"-4"37"1"-15,4 7-9 0,-3 5-8 0,3 5-19 16,-2 3 0-16,6 1-19 0,-2 1-15 16,0 6-18-16,2 6-7 0,0 3-3 15,2 8 0-15,-2 2 4 0,2 2 2 16,4 4-4-16,0 3 1 0,-1 5-3 16,-1 2 0-16,0 1-1 0,2-4 1 15,-2-3-1-15,6-7-11 0,-1-2-13 16,1-6-19-16,-2-5-32 15,1-3-6-15,-3-5-25 0,-4-1-31 0,-2-5-95 16</inkml:trace>
  <inkml:trace contextRef="#ctx0" brushRef="#br0" timeOffset="114437.12">18782 10564 297 0,'0'0'231'0,"0"0"-165"0,0 0-16 15,0 0-12-15,0 0 2 0,0 0-15 16,2-54-13-16,12 46-2 0,3 2 2 15,4-4-1-15,1 2-6 0,1 1-4 16,4 0 0-16,-2-1-1 0,0-1-3 16,-3 2-43-16,-1 1-40 0,-2 0-50 15,-9 2-135-15</inkml:trace>
  <inkml:trace contextRef="#ctx0" brushRef="#br0" timeOffset="114751.06">19024 10454 511 0,'0'0'84'15,"0"0"-28"-15,0 0-16 0,0 0 12 16,0 0-23-16,0 0-19 0,0 0-2 16,0 0 4-16,0 0 2 0,12 50-4 15,-8-29-3-15,-2 4-3 0,0 0-2 16,0 1-1-16,7 1 0 0,-1-4-1 16,0-3 1-16,3-5-1 0,5 0 0 15,-1-5-4-15,1-4-4 0,-1-2 1 16,-1-4 2-16,-2-1 3 0,3-5 1 15,-5-7 1-15,1-2 0 0,-5-1 2 16,0-4-1-16,-4-5 2 0,-4-6 1 16,2-6 3-16,-4-4-3 0,0-1 3 0,-5 5-6 15,5 6 0-15,2 8 0 0,2 10-1 16,-2 5-1-16,2 4-5 16,0 4-8-16,0 0-14 0,6 4-19 0,5 6-16 15,1 5 1-15,-2 5-34 0,3 3-41 16,-7 1-138-16</inkml:trace>
  <inkml:trace contextRef="#ctx0" brushRef="#br0" timeOffset="115097.78">19334 10563 463 0,'0'0'68'0,"0"0"2"15,-4-66-20-15,4 49-1 0,0 1-1 16,0 2-14-16,0 4-10 0,2 0-5 15,0 2-5-15,0 3-1 0,2 0-5 16,2 5-4-16,5-1-3 0,-1 1-1 16,8 3 0-16,3 4 0 0,0 5 2 15,2 1-2-15,-3 3 0 0,-3 0 1 16,-9 0 0-16,0 0-1 0,-4-1 0 16,-4 2-1-16,0 0-2 0,-6 2-3 15,0 0 2 1,-2-2 1-16,-1-2 2 0,1 2 0 0,0-2 1 0,6-1-2 0,0 0 0 15,0-5 0-15,2 0-2 0,0-2-2 16,0-4 0-16,2 0 3 0,2-1-1 16,0-1 1-16,4-1-1 0,3-1 1 15,-1-6-2-15,2-3-8 0,3-4-21 16,-5-3-27-16,3-3-20 16,1-4-27-16,-2-5-57 0</inkml:trace>
  <inkml:trace contextRef="#ctx0" brushRef="#br0" timeOffset="115554.48">19596 10385 381 0,'0'0'48'0,"0"0"-2"16,0 0 16-16,0 0 4 0,0 0-18 16,0 0-6-16,0 0-5 0,0 0-2 15,0 0-6-15,-27-23-8 0,27 22-5 16,0 0-5-1,0 1-3-15,5-2-4 0,-1 1-2 0,8 2 0 0,-4 6-2 16,9 5 1-16,-5 0 1 16,3 5-1-16,-1 2 1 0,-5 2-2 0,-3 2 1 0,0-1 1 15,-2 0-2 1,-2-2 0-16,-2-3-3 16,0-2-2-16,0-2-1 0,0-3-1 15,-2-2 0-15,-2-3-2 0,4-2 0 16,0 0 3-16,0-3 4 0,0 0 2 15,0 0 0-15,0-3 1 0,0-2 2 0,-2-2 1 16,-2-3 2-16,2-6 1 16,-2-3 0-16,1-6-1 0,1-3 2 15,2-5 2-15,0-4-2 0,0-1 2 16,2 5-2-16,1 3-5 0,3 12 1 16,-2 7-1-16,-2 6-1 0,-2 5-1 15,6 0-1-15,0 5 0 0,3 8 0 0,3 3-1 16,0 8 1-16,-1 2 0 0,-1 7 1 15,2 1 0-15,-3 0 0 0,-1-1-1 16,-4-4 0-16,2-3-1 0,-4-5-12 16,-2-1-15-16,0-3-21 0,-10-2-43 15,-2-1-41-15,-1-3-151 0</inkml:trace>
  <inkml:trace contextRef="#ctx0" brushRef="#br0" timeOffset="117631.85">17912 11512 231 0,'0'0'109'16,"0"0"-69"-16,0 0-8 0,0 0-4 15,0 0 5-15,-56-37 13 0,54 32-1 16,0 2-6-16,0 0-8 0,-3 0-8 0,5 3-4 16,0-3-1-16,-2 2 0 15,2 1-4-15,0 0-9 0,0 5-5 0,2 7-3 16,3 3 2-16,-1 3 1 16,0 3 0-16,6-2 2 0,-2 2-1 0,1-2-1 15,1-1 1-15,0-2 0 16,1-1-1-16,3-4-1 0,-1-1 1 0,1-2 0 15,7-6-2-15,-3-2 1 0,1 0 0 16,0-8 1-16,-3-3 1 0,1-3 1 16,-5-2 0-16,-4 1 2 0,5-4 1 0,-11 1 2 15,0-2 7-15,-4 1-1 16,-2-2-1-16,-9 2-4 0,1-3 0 16,-7 6-1-16,3 0-1 15,-3 4-1-15,0 3-3 0,1 5 0 0,3 4-2 16,-1 7 1-16,1 10-2 0,-1 6 1 0,1 7-2 15,-3 4 1-15,7 2 0 0,5-1 1 16,0-3-1-16,6-1-1 0,0-1-2 16,4-3 1-16,4-5-1 0,1 1 0 15,3-2 0-15,9-1 0 0,-1-4 1 16,5-4-2-16,2-2 3 0,4-8-2 16,0-1 3-16,2-2 1 0,-4-8-1 0,0-4 1 15,0-5 1-15,2-2 1 16,-2-6-2-16,0-2 1 0,-4-2 0 0,4-3 1 15,-9-1-2-15,-5-4 3 0,-1-2 0 16,-10-1-2-16,-2-4 2 0,-2 1 7 16,-2 5-5-16,-2 4-1 0,-2 9-1 15,-2 3 4 1,2 7-2-16,1 2 2 0,1 5-2 0,2 5 0 0,-2 0 0 16,2 4 1-16,0 0 1 15,-2 8-7-15,2 9-1 0,0 7-2 0,-2 6 3 0,-1 5-1 16,5 3 1-16,0 2 0 15,0 0-1-15,3 4 1 0,1 1 0 16,-2-1 0-16,6-1 0 0,-2-2 1 16,0-2-1-16,1-6 0 0,3-5 1 15,2-5-2-15,1-5 1 0,1-5-2 0,-1-4 2 16,1-6-3-16,3-3 1 16,-3-7 0-16,7-9 2 0,-1-4 1 0,1-7 0 15,0-7 0-15,-3-3 0 0,1-5 0 16,-7-3 1-16,-1-1-2 0,-7 0 1 0,-2 2 0 31,-2 7 1-31,0 9-2 0,-4 9 1 0,0 7-1 0,2 6 2 16,-5 2 0-16,7 3 1 0,-4 1-1 0,0 3 0 15,-2 8-2-15,2 4-2 16,-4 9-1 0,1 3 1-16,3-1 1 0,4 0 0 0,0-1 0 0,0-2 1 0,2-1-1 15,2-3 1 1,5-1-1-16,-3-1 1 15,0 1 0-15,4-1 0 0,3 1 0 16,-3 0 0-16,0 0 0 0,1-2 1 16,-5-2-1-16,-4-1 0 0,0-2 1 15,-2 0 0-15,-2 2 1 0,-4-2-1 16,-7 0 0-16,-1 3 0 0,-5-2-1 0,-1 0-1 16,-3-1-7-16,2-3-7 0,3 0-4 15,1-3-10-15,5-5-14 0,4 0-1 16,1-4-3-16,1-5-7 0,6-4-24 15,0-6-46-15,6-6-45 0,5-3-45 16</inkml:trace>
  <inkml:trace contextRef="#ctx0" brushRef="#br0" timeOffset="118029.8">18701 11559 432 0,'0'0'86'0,"0"0"-14"15,0 0-24-15,0 0 7 0,0 0-18 0,0 0-14 16,0-10-6-16,0 10-2 0,0 6-5 15,0 4-6-15,0-2-2 16,0 4-1-16,2 3 2 0,-2-2-1 0,2 2-1 16,-2 0-1-16,0-1 1 0,5-1-1 15,-1-1 0-15,-2-2 0 0,8-4 1 16,-2 3-1-16,5-6-1 0,1-2 1 16,5-1 0-16,1-1-1 0,5-8 1 15,-6-1 0-15,-3-2 1 0,-5 0-1 16,-1-2 1-16,-8-1 0 0,2-1 1 0,-4-5 1 15,-6 1 0-15,0 0-2 16,-4-1 1-16,-5 5-1 0,3 2 1 0,-5 6-1 16,-4 4 0-16,-1 4 3 0,-5 8 1 15,6 5-3-15,-2 8-1 16,9 6-1-16,0 3 0 0,3 4-1 0,7 1 0 16,0 2 0-16,4 0 0 0,0-4 1 15,0-1-2-15,6-4-9 0,4-4 0 16,3-4 5-16,1-3-7 0,1-2-22 0,5-6-11 15,1-1-18-15,2-5-29 0,0-3-55 16,-3-1-122-16</inkml:trace>
  <inkml:trace contextRef="#ctx0" brushRef="#br0" timeOffset="118248.69">19431 11571 649 0,'0'0'49'0,"0"0"-10"0,0 0-24 0,0 0 0 16,0 0 1-16,0 0 2 16,0 0-1-16,0 0 0 0,0 0-5 0,33 37-3 15,-31-20-3-15,0 5-3 16,-2 2 0-16,0 2-2 0,0 0 1 0,-2-1-2 16,0-3-7-16,0-3-13 0,2-5-12 15,0-5-24-15,0-1-14 0,0-7-12 16,0-2-42-16,0-7-67 0</inkml:trace>
  <inkml:trace contextRef="#ctx0" brushRef="#br0" timeOffset="118406.33">19354 11345 628 0,'0'0'20'16,"0"0"18"-16,0 0-2 0,0 0-11 15,0 0-23-15,0 0-2 0,0 0 0 16,0 0 0-16,0 0 0 0,40 6 0 0,-28 10-17 31,3-1-43-31,-7-2-39 0,0 2-83 0,-6-4-190 0</inkml:trace>
  <inkml:trace contextRef="#ctx0" brushRef="#br0" timeOffset="118752.34">19747 11490 637 0,'0'0'33'0,"0"0"7"0,0 0-11 15,0 0-7-15,0 0-7 0,0 0 1 16,54 25-1-16,-46-6-1 0,0 7-4 16,-3 5-3-16,-1 6-4 15,-4 1 0-15,0 1-1 0,-2-1-1 0,0-7 0 16,2-6 0-16,0-7-2 0,0-5 1 16,2-4 0-16,0-3 0 0,-2-2-1 15,2-2 1-15,-2-1 0 0,0-1 0 16,0-3 1-16,-4-7 3 0,0-3-1 0,-7-8 1 15,-3-1 3-15,1-6 0 16,-5-6 0-16,-3-5-4 0,5-8 5 0,-1-4-2 16,5-4-3-16,3-1-3 0,3 8 1 15,4 8-1-15,2 8 0 16,2 7 0-16,6 5 0 0,3 4-2 0,5 3-1 16,-1 3 1-16,3 7-5 0,-1 3-27 15,1 3-20 1,-7 7-41-16,-1 5-39 0,-8-1-83 0</inkml:trace>
  <inkml:trace contextRef="#ctx0" brushRef="#br0" timeOffset="118909.81">19689 11537 579 0,'0'0'58'0,"0"0"-22"0,0 0-21 0,0 0 16 0,0 0-6 15,0 0-13-15,0 0-5 0,0 0 2 16,58-22-2-16,-37 16-3 0,2-1-4 15,6 2 0 1,-3 1 0-16,3 1-12 0,2-2-62 0,0 0-49 0,-4 0-110 0</inkml:trace>
  <inkml:trace contextRef="#ctx0" brushRef="#br0" timeOffset="119207.99">20779 11219 392 0,'0'0'38'0,"0"0"5"0,0 0 8 15,0 0 10-15,0 0-13 0,-58-29-13 16,45 29-9-16,-5 12-8 0,1 2-4 16,-3 5-4-16,1 4-1 0,2 1-3 0,1 5 2 15,1 1-3-15,7 4-2 0,0 2-2 16,4 2-1-16,2 2 0 0,2 0 0 15,0 0 0-15,4 2-1 0,6 0 0 16,-2 2-16-16,9-1-10 0,2-4 13 16,5-7 8-16,9-7-22 0,1-8-26 31,3-5-31-31,-2-9-47 0,-2-3-83 16</inkml:trace>
  <inkml:trace contextRef="#ctx0" brushRef="#br0" timeOffset="119570.7">21002 11445 541 0,'0'0'53'0,"-29"-53"6"16,19 43-6-1,3 3-5-15,5 3-6 0,-2-1-25 16,4 3-7-16,-2-2 2 0,2 2-1 16,0 1 1-16,0-2-6 0,0 0 0 15,0 3-2-15,4-1-4 0,9 1 0 16,3 0-1-16,5 4 0 0,6 6 1 15,4 8 0-15,0 2 0 0,-4 4 0 16,-2 2 1-16,-15 0-1 0,-2 1 0 16,-6 1 0-16,-2-4-7 0,-2-4-18 15,-4-3-2-15,0-4 5 0,4-2 10 0,-5-3 8 16,3-2 3-16,0-2 1 0,0-4 0 16,2 0 1-16,0-1 2 15,-2-6 15-15,0-2-1 0,2-7 0 0,0-3-4 16,-1-4-3-16,1-6-2 0,2-1 0 15,-2-5-2-15,2-3-1 0,9-1-2 16,-3 2-2-16,4 7 0 0,0 5 0 16,1 12-1-16,-1 4-2 0,5 5-6 15,-3 4-29-15,7 3-13 0,-3 4-50 0,7 2-21 16,-9-2-95-16</inkml:trace>
  <inkml:trace contextRef="#ctx0" brushRef="#br0" timeOffset="119901.37">21558 11341 652 0,'0'0'33'15,"0"0"8"-15,0 0-21 0,0 0 16 16,0 0-7-16,0 0-13 0,0 0-8 16,0 0-6-16,-50-1-1 0,32 18-1 15,-3 5-1-15,-2 4 0 0,-3 6 1 0,3 0-4 16,-2 1-1-16,4-1 0 0,7-3 1 15,3-2-2-15,5-5-5 0,4-2-4 16,4-2 4-16,2-5 9 16,7-1 0-16,-1-4 1 0,7-1-1 0,1-3 2 15,7-4 0-15,4 0 1 0,-2-8-1 16,2-6 3-16,0-3 10 0,-4-2 1 16,-3-1-4-16,-11 1-4 0,-7-4-1 15,-2 1 0-15,-2-3-1 0,-2-4-2 16,-7-1 0-16,-3 1-1 0,2 4-1 15,-1 6-9-15,5 6-18 0,-2 7-15 16,4 6-16-16,0 4-2 0,0 10-47 0,-1 0-104 16</inkml:trace>
  <inkml:trace contextRef="#ctx0" brushRef="#br0" timeOffset="120293.61">21841 11499 221 0,'0'0'338'0,"0"0"-261"16,23-71-25-16,-21 48 17 0,-2 7-10 0,-6-2-28 16,0 5-7-16,-3 5-11 0,5 1-10 15,0 5 1-15,0 0-3 0,-2 2 2 16,-3 4-3-16,1 4 0 16,-4 9-1-16,-1 2-1 15,1 5 2-15,-2 4-1 0,1 0-2 0,7 2-3 0,-2-2-2 16,8 0-4-16,0-4 4 0,0-1-1 15,10-2-2-15,-2-2 7 0,7-5 3 16,-1 2-1-16,5-7 2 0,-3-3 0 16,1-3 0-16,-1-3 0 0,3-2 0 15,-5-8 1-15,5-5 1 16,-4-4 5-16,3-4 6 0,-8-2-3 0,-1-2-3 0,-7-6-1 16,-2-4-3-16,-6-5-1 0,-5-2-1 15,-7 1-1-15,1 7 0 16,-1 7-1-16,3 9-11 0,1 9-8 0,1 7-11 15,-1 4-30-15,1 4-22 0,1 12-7 16,0 6-20-16,-1 4-28 16,5-5-96-16</inkml:trace>
  <inkml:trace contextRef="#ctx0" brushRef="#br0" timeOffset="120530.3">22116 11317 512 0,'0'0'56'16,"2"-53"5"-16,-2 40-5 0,0 6 6 16,0 4-6-16,0 2-21 0,0 1-15 0,0 0-11 15,0 4-5-15,2 8-4 0,-2 7 0 16,2 6 0-16,5 7 2 0,-5 1 0 16,-2 7-1-16,0 2 0 0,0 1-1 15,-7 3 1-15,7-3-1 0,0 0-1 16,0-4-18-16,9-8-2 0,-1-5-5 15,2-9-12-15,3-2-16 0,-3-10-12 16,0-3-29-16,-6-4-66 0,-4-10-151 16</inkml:trace>
  <inkml:trace contextRef="#ctx0" brushRef="#br0" timeOffset="120687.18">21984 11480 623 0,'0'0'18'0,"0"0"17"0,0 0-28 15,0 0 1-15,0 0 0 0,78-34-1 16,-42 24 4-16,3 1-2 0,0-2-5 16,0 2-2-16,-4 1-1 0,3 0-1 15,-3 2-35-15,-4-3-63 0,0-1-69 16,-6 1-215-16</inkml:trace>
  <inkml:trace contextRef="#ctx0" brushRef="#br0" timeOffset="120907.13">22583 11364 655 0,'0'0'21'0,"0"0"4"0,0 0-8 15,0 0 7-15,0 0-1 0,0 0-13 16,-49-16-2-16,49 16 2 0,0 0-6 16,0 0-1-16,0 0-2 0,0-1-1 15,0 1 0-15,8-1-2 0,8 1 1 16,1-3 0-16,10 0 1 0,8-2 0 15,2-2 0-15,3-2-4 16,-1-3-48-16,-2 1-33 0,-4-4-45 0,-10 2-108 16</inkml:trace>
  <inkml:trace contextRef="#ctx0" brushRef="#br0" timeOffset="121190.39">22794 11064 294 0,'0'0'355'0,"0"0"-287"0,0 0-13 16,0 0-1-16,0 0-19 0,0 0-25 15,0 0-7-15,0 0-3 0,0 0 1 16,-33-16-1-16,37 25 1 0,0-1 1 16,7 1 3-16,1 3 1 0,-2 2-1 15,7 1-1-15,-1 3 0 0,9 3-3 16,-4-1 0-16,4 2 0 16,4 1 1-16,0 0-2 0,-5 0 1 15,-9-4-1-15,-3 0 0 0,-1-4 0 0,-9-1 0 0,-2 1 0 16,0-1 1-16,-4 3-2 0,-7-1 0 15,-1 1-3-15,4-1-3 0,-5-1-6 16,3 1-7-16,2-1-11 0,1-1-8 16,-3-2-21-16,4-1-15 0,0 0-8 0,6-5-63 15,-2-1-107 1</inkml:trace>
  <inkml:trace contextRef="#ctx0" brushRef="#br0" timeOffset="121538.31">23352 11225 594 0,'0'0'64'16,"0"0"0"-1,0 0-38-15,0 0 6 0,0 0-11 0,0 0-17 16,0 0 3-16,0 0 6 0,50 17 0 0,-40-2-1 16,1 6-4-16,-7 1-1 15,-2 3-2-15,-2 3-2 0,0 1-1 0,0 0-1 16,0 2 0-16,-2-3 0 0,2-5-1 0,0-2 0 15,2-7-2 1,4-2 1-16,0-3 0 0,4-4-1 0,-3-2 0 0,-3-3 2 16,4-1-1-16,0-7 1 0,3-3 0 15,-5-5 2-15,0-7 0 0,2-2 3 16,5-5 6-16,-7-5 2 0,2-5-2 31,3-7-5-31,-1 1-1 0,-2 4 0 16,3 8-4-16,-1 10 1 0,-6 8-2 15,0 6-1-15,0 7-3 0,0-1-16 16,5 4-15-16,1 4-17 0,-2 6-26 16,7 5-20-16,-1-2-35 0,-6 0-126 0</inkml:trace>
  <inkml:trace contextRef="#ctx0" brushRef="#br0" timeOffset="122219.24">23960 11269 658 0,'0'0'41'0,"0"0"-5"0,0 0-8 16,-19-63 15-16,13 53-13 0,2 4-8 0,-2 2-12 15,2 1-8-15,-7 3 0 0,-1 3-2 16,0 7 0-16,-9 10-1 0,0 2-1 16,3 3 0-16,-3 3 2 0,4-1-1 15,3 1-2-15,4-4-6 0,1-3-3 16,5-1-2-16,2-5 1 0,2 1 6 15,0-3-8-15,4 0 8 0,0-2 3 0,9-3-2 16,3-3 2-16,1-7 3 16,6 2 1-16,6-6 1 0,0-6-1 15,-5-2 0-15,1-1 1 0,-2-4 0 0,-7 0 1 16,-1-3-1-16,-7-1 2 0,0 0-1 16,-1-3 2-16,1 3 2 0,-6 4 2 15,-2 8-1-15,0 7-3 0,0 1-1 16,0 3 1-16,0 10-4 0,0 8 0 15,-4 10-1-15,-4 3 0 0,1 6 0 16,1-1 1-16,4-1 0 0,2-3-1 16,2-7 1-16,6-4 0 0,3-2 0 15,-1-5 0-15,5 0 0 16,3-6 2-16,1-2-2 0,6-6 1 0,-1-1 2 16,7-9 7-16,2-5 4 0,1-4 0 0,-3-6-4 15,0-3-2-15,-9-2 0 16,-1-6-1-16,2-6 2 0,-13-2 0 15,7-7-3-15,-9-2-2 0,-4-5 1 0,0 2 5 16,-4 6-6-16,0 10-3 0,-2 12 0 16,-4 9 5-16,0 11-1 0,-5 8 9 15,-3 6-2-15,-3 17-8 0,-5 11-4 0,-7 10 0 16,0 6 1-16,6 1 0 0,8 2 0 16,1-3-2-16,6-3 1 15,6-3-2-15,2-4 2 0,0-4 0 0,6-1 0 16,4-5 0-16,-2-2 1 0,1-4-1 15,3-3 0-15,-2-3 0 0,-3-3 1 16,1-5-1 0,-6-2 1-16,2-4-1 0,-4-1 0 0,0-2-2 0,0-1-16 15,0 0-7-15,0 0-3 0,-6 0-4 16,0 0-16-16,0-3-24 0,1 0-11 16,-5-3 11-16,2-1-57 0,0 1-93 0</inkml:trace>
  <inkml:trace contextRef="#ctx0" brushRef="#br0" timeOffset="123134.15">25430 11171 343 0,'0'0'36'0,"0"0"14"16,0 0-4-1,0 0 3-15,0 0-10 0,0 0 4 0,20-40-3 0,-18 34 2 16,-2-2-4-16,0 5-7 0,0-1-6 16,0 2-2-16,0 2-5 0,0-2 0 15,3 2-4-15,-3-2-5 0,0 1-4 0,0 1-1 16,0-2-2-1,0 2-2-15,0 0 1 16,0 0-1-16,-3 4 1 0,-3 2 0 16,-4 6-1-16,-13 4 1 0,-4 2 0 15,-4 1 0-15,-6 2-1 0,-2 1 1 0,-9 3-2 16,5-3 1-16,4 0-1 16,6-3 1-16,6 0 0 0,10-4-1 15,1-2-1-15,11-5 2 0,3-3-1 0,2-3-1 16,0 1 0-16,2-3-1 15,3 1 2-15,3 1 0 0,4-1 0 0,-1 2 1 16,9-2 0-16,-3 1 1 0,8 2 0 16,1 1 2-16,5 2 1 0,0 2 1 15,5 2-1-15,3 4 0 0,-4 4-1 16,0 1 0-16,2 2-2 0,-4 2 0 16,-6 0-1-16,0 0 1 0,-12-3 0 15,3 2-1-15,-7-4 1 0,-1-2-1 16,0-3 0-16,-1-2-2 0,-7-2-19 0,2-2-34 15,2 0-37-15,-4-6-29 0,-2-2-82 16</inkml:trace>
  <inkml:trace contextRef="#ctx0" brushRef="#br0" timeOffset="123528.29">25988 11192 656 0,'0'0'46'0,"0"0"-21"0,0 0-6 0,0 0 14 16,0 0-17-16,0 0-3 0,0 0-3 15,0 0 1-15,-6 5-3 0,6 2 0 16,6 2-2-16,2 2 1 0,-2 6 0 16,1 1-2-16,-1 6 0 0,4 3-2 15,2 5-2-15,-5 4-1 0,-1 0 1 16,2-4 0-16,0-6-1 0,-3-2 1 15,-1-5-1-15,-4-7 0 0,0-4 1 16,2-4-1-16,0-4 0 0,0 0 0 16,-2 0 0-16,4-3 1 0,2-4 0 0,5-5 3 15,-5-6 4-15,4-7 8 0,5-4-5 16,-7-5-4-16,8-4 1 16,1-5-4-16,-9-3-3 0,9 0 0 0,-9 4 0 15,2 4 0-15,1 12-1 0,-5 11 0 16,-4 5-1-16,0 9-3 15,-2 1-9-15,0 1-13 0,2 7-14 0,-2 5-27 16,4 5-19-16,2 0-14 0,-2 1-76 0,-1-1-141 16</inkml:trace>
  <inkml:trace contextRef="#ctx0" brushRef="#br0" timeOffset="124221.22">26585 11246 591 0,'0'0'62'0,"0"0"-28"0,0 0 8 16,9-59 18-16,-9 50-23 0,0 2-10 16,-7 1-11-16,1 2-6 0,-4 1-3 15,1 3-2-15,-9 0-5 0,3 3 0 16,-7 5-2-16,1 8 1 0,0 2 0 16,-1 1-2-16,7 3 0 0,-1-2-2 0,7 2-3 15,1 0 0-15,0-4 3 0,4-1 2 16,2-2 0-16,2-2 1 0,0 1 0 15,0-5 0 1,2 2 1-16,2-2-4 0,6-2 3 0,-2 0 1 0,3-3-1 16,5-3 1-16,-1-2 1 15,7-3 1-15,-5-6-1 0,6-6 1 0,-1-1 0 16,-3-5 0-16,2-3 2 0,-11 1 0 16,5-3 0-16,-7-1 1 0,-8 3-2 0,2 0 0 15,-2 6 1-15,0 10 1 16,0 4-3-16,0 5-1 0,0 0 0 15,0 7 0-15,0 11-2 0,0 7-1 16,-2 10 2-16,2 4 0 0,0 1 1 0,0 0 0 16,0-3-1-16,6-3 1 0,4-6 0 15,7-4 0-15,-7-4 0 0,11-6 0 16,-7-3 1-16,7-4-1 0,-6-5 1 16,5-2 0-16,1-5 2 0,-5-7 5 15,9-5 1-15,-2-4 0 0,-4-4-1 16,7-5-2-16,-5-5-4 15,-6-1-1-15,-3-5 1 0,0-2 1 16,-5-2 0-16,-7-4 0 0,2 0 1 16,-2 0 4-16,-2 4-4 0,2 12-4 0,-2 8 1 0,-5 10 2 15,3 3 2-15,-2 7 0 16,2 3-1-16,0 2-3 0,-2 13-1 0,-3 6-2 16,-7 11-1-16,7 3 3 15,-1 1 0-15,-2 0 1 0,8-4-1 0,4 1 0 16,0 1 0-16,0-3-2 0,8 4 2 15,4-3-2-15,-4 1 2 0,5 1-1 16,6-6 1-16,-9 0 0 0,6-5 0 0,-7-1 0 16,1-4 0-16,2-4 0 15,-5 0 0-15,-3-4-7 0,-2-2-16 16,-2-1-9-16,2-1-13 0,-2-1-29 16,0 0-19-16,0-3-23 0,-2 0-61 0</inkml:trace>
  <inkml:trace contextRef="#ctx0" brushRef="#br0" timeOffset="124646.96">27319 11042 247 0,'0'0'58'0,"0"0"-27"15,0 0-10 1,0 0 5-16,0 0-1 0,-6-60-17 0,0 48-1 0,2 0 1 16,-1 0 9-16,3 2-7 0,-2 0 7 0,2 3 6 15,0 4 8-15,0 0 4 16,2 3 0-1,0 0-5-15,0 0-1 0,0 0 2 0,0 0 2 0,0 0-1 0,0 0-1 16,0 0-2-16,2 1-7 0,2 2-6 16,2 4 0-16,5 5 1 0,5 2 0 15,1 6-1-15,6 4-2 0,5 3 0 16,-7 3-5-16,4 2-3 0,0-1-1 16,-11 3-2-16,-3 4-2 15,-11 4 0 1,-13 2-1-16,-8 4-2 0,-12-2-14 15,-12-4-15-15,-3-1-15 0,-12-4-35 16,-6-5-69-16,4-8-122 0</inkml:trace>
  <inkml:trace contextRef="#ctx0" brushRef="#br0" timeOffset="125532.36">20378 12328 142 0,'0'0'65'0,"10"55"-23"0,-8-40 6 0,0-2-1 15,2-3-3-15,-4-5-7 0,2-1-4 16,-2-2-1-16,0-2-3 16,0 0-2-16,0 1-3 0,0 1-3 15,0-2 6-15,-4-2 4 0,-2-2 7 0,-6-3-7 16,-5-2-12-16,3-3-8 0,-5 0-4 15,2-2-3-15,-3-1 1 0,5-1 2 16,-1-3 1-16,1-1-2 0,3-1 1 16,2 1 0-16,-1-1 0 0,5 0 5 0,2 3-1 15,2 3 5-15,2 0-1 0,0 6-14 16,6 4-1-16,2 2 0 0,3 3-1 16,3-2 0-16,5 2 1 0,3 0-1 15,3 10 1-15,-2 3 0 0,4 2 0 16,-4 7 0-16,-3 0 0 0,-5 3 0 0,-5 2 0 15,-6 2 0-15,-2 0-3 16,-2-1-1-16,-4 1-3 0,-6-1 3 16,-3 0-5-16,-1 0 6 0,-3-2 0 0,3-5-5 15,4-3 4 1,-1-2 2-16,7-3 1 0,-2-2 1 0,4-6-1 0,0 1 1 16,2-5 0-16,0-1 0 15,0 0 0-15,4 0-1 0,6-4-1 0,7-1 1 16,3-7 1-16,5-2 1 15,4 0-1-15,0-3-8 0,2 1-37 16,0 0-30-16,-2-1-32 0,-6 1-62 0,-7 0-126 16</inkml:trace>
  <inkml:trace contextRef="#ctx0" brushRef="#br0" timeOffset="125945.93">20574 12382 552 0,'0'0'61'0,"0"0"-3"16,0 0-7-16,0 0-4 0,0 0-21 15,0 0-21-15,0 0-3 0,0 0 0 0,-10 6-2 16,16 4 1-16,2 2 2 0,0 3 0 16,3 3 0-16,3 0-2 0,-1 3 0 15,3-4-1-15,1-1 0 16,3-1 1-16,-1-4-1 16,4-3 0-16,4-4-1 0,-3-4 1 0,3 0 0 15,-2-10 0-15,6 0-1 0,0-3 0 0,2-2 1 16,-4 0 0-1,-8-1 0-15,-7-3 0 0,-8 1 0 16,-6-2 2-16,0-5-1 0,-4-3 1 0,-6 1 0 0,-2 1-1 16,-1 3 0-16,-1 6 9 15,-1 6 1-15,3 7-4 0,-5 4 1 0,3 3-2 0,-7 10-5 16,7 5-1-16,-5 7-2 16,5 4 1-16,1-1 1 0,5 3-1 15,4-4 0-15,2 1 1 0,2-1-1 0,2-4 1 16,8 1-2-16,5-4 2 0,-1-4-4 15,13-2 0-15,0-5-2 0,6 0-2 16,2-4-6-16,0-4-1 0,-2-1-15 31,0-4-18-31,-4-8-9 0,-2-2-23 16,-4-6-34-16,-2-3-8 0,-5 2-87 0</inkml:trace>
  <inkml:trace contextRef="#ctx0" brushRef="#br0" timeOffset="126149.14">21188 12288 410 0,'-14'-59'81'0,"-5"21"15"15,4 5-32-15,1 7 4 0,4 6-3 16,3 8-22-16,5 5-12 0,2 4-11 16,0 3-5-16,0 0-11 0,2 8-4 0,3 6-1 15,3 6 0-15,4 8 1 16,1 2 1-16,-1 4-1 0,-2 4 0 16,3 0 0-16,-5 3 1 0,4 0-1 0,-7-1-1 15,3-2-7-15,-2-7-11 0,4-5-13 16,1-4-9-16,-1-6-22 0,2-7-10 15,-1-4-13-15,-5-6-40 0,-4 1-45 16</inkml:trace>
  <inkml:trace contextRef="#ctx0" brushRef="#br0" timeOffset="126294.43">21054 12382 522 0,'0'0'64'15,"0"0"0"-15,0 0-36 0,0 0-1 0,22-57-15 16,3 48-10-16,10-1 0 0,7 1-1 15,3 1 3-15,3 2-4 0,-5 2 1 16,-6 3-1-16,3 1-12 0,-7 0-43 16,-6 2-34-16,-1 1-86 0,-13-1-186 15</inkml:trace>
  <inkml:trace contextRef="#ctx0" brushRef="#br0" timeOffset="126622.43">21411 12347 447 0,'0'0'161'15,"0"0"-109"-15,0 0-4 0,0 0 4 0,0 0-9 16,0 0-24-16,0 0-6 0,0 0-2 16,0 0 1-16,-47-36-10 0,47 44-2 15,4 1-1-15,0 7 0 0,2 4 1 16,0 3 1-16,7 3-1 0,-1 0-1 16,1 1 1-16,5 0 0 0,1-5 0 15,1-1 0-15,5-6 0 0,0-5 0 16,-2-7 0-16,2-3 0 0,-1-5 0 15,-5-6 0-15,0-2 0 0,-5-2 0 16,-2-2 1-16,-3-3 0 0,-5 2 0 0,0-4 0 16,-6-3 0-16,2-3 1 0,-4-3-1 15,-4 0-1-15,-1-3 1 0,1 6 0 16,2 8-1-16,2 3 0 0,2 9-4 16,2 3-10-16,0 4-13 0,0 2-16 15,0 7-20-15,4 7-31 0,0 0-34 16,-2 2-45-16,4 0-139 0</inkml:trace>
  <inkml:trace contextRef="#ctx0" brushRef="#br0" timeOffset="126969.95">21736 12433 513 0,'0'0'52'15,"0"0"0"-15,0 0-6 0,-15-64 1 16,13 39-14-16,2 0-4 0,0 2-12 15,0 4 0-15,2 4-3 0,5 3-3 16,-3 3-4-16,2 5-3 0,2-1 0 16,0 2-4-16,5 1 1 0,-1 2-1 15,7 4 0-15,-3 5-1 0,5 3 1 16,-4 1 0-16,-3 4 1 0,-6 2-1 16,-4 2-1-16,-4 3 1 0,0 2-5 0,-6 0-9 15,-2 4 2-15,-2-4 7 0,-1 0 1 16,7-1 3-16,0-3 1 0,2-1 0 15,2-4 0-15,0-2-1 0,4-4 0 16,2-3-2-16,0-4-1 0,5-4 0 16,1 0-6-16,1-7-2 0,5-3-10 15,-1-3-6 1,3-4-8-16,-1-3-15 0,-2 0-18 0,-1-1-38 0,-4-4-49 16,-3 1-144-16</inkml:trace>
  <inkml:trace contextRef="#ctx0" brushRef="#br0" timeOffset="127406.8">21969 12283 221 0,'0'0'193'0,"0"0"-121"16,0 0-4-16,-58-24 12 0,54 21-16 16,0-2-17-16,2 0-14 15,0 2-6-15,2-3-7 0,0 1-7 0,0-1-4 16,0-1-3-16,8 3-1 0,-1-4-4 16,11 4 0-16,-5-2 0 0,7 3-1 15,1 2 3-15,2 0-2 0,1 4 1 0,1 4 0 16,-4 3 0-16,-2 1-1 15,-5 2 0-15,-4 1-1 0,1 4 1 0,-7-1-1 16,-2 3 0-16,0 0 0 0,-2-1-2 16,0-1-5-16,0-1-5 0,0 0 0 15,0-1-1-15,2-2-3 0,-2-3 13 16,0 0 1 0,0-4 2-16,0-5 1 0,0 1-1 15,0-3 1-15,0 2 0 0,0-1 1 0,0-1 7 16,-2 0-1-16,2-2 3 0,0-4 1 0,0-4 1 0,0-6-3 15,0-3-2-15,4-6 1 16,4-7 0-16,3 0-1 16,1-1-1-16,9 2-2 0,-7 6-2 0,7 7-3 15,-3 5 0-15,-1 7 0 0,-3 4 0 16,3 2-2-16,0 0 0 0,-1 9 1 16,-1 4 0-16,1 7 0 0,-6 5-1 15,3 5 1-15,-5 5-1 0,-6 5-10 0,-2 0-14 16,0 2-28-16,0-3-32 0,0-5-15 31,0-6-39-31,-2-9-84 0</inkml:trace>
  <inkml:trace contextRef="#ctx0" brushRef="#br0" timeOffset="127933.1">23296 12104 398 0,'0'0'42'0,"-4"-58"30"0,2 41-8 0,0 5-1 16,-4 4-11-16,4 3-3 0,-2 1-16 15,2 2-11-15,-4 1-11 0,1 1-4 16,-3 0-3-16,-4 4-2 0,-1 6-2 15,3 5-1-15,-7 2 1 0,7 5 0 16,4 0 0-16,-4 1-1 0,3 0-1 16,3-5 0-16,4 0 0 0,2-4 1 15,4 1-1-15,7 1 2 0,-3-2 0 16,5 1 0-16,3 3 0 0,9-1 0 16,-4 3-2-16,2-2 2 0,0-1 1 15,-7-2 2-15,-3-1 2 0,-7-3-1 16,-4-1 2-16,-4 2-3 0,0 0 0 0,-8 0 1 15,-3 4-1-15,-9-3-3 16,5 2-6-16,-10-2-15 0,5-4-23 16,-1-3-18-16,-4-4-12 0,7-2-43 0,1 0-63 15,3-5-150-15</inkml:trace>
  <inkml:trace contextRef="#ctx0" brushRef="#br0" timeOffset="129641.4">23528 12140 522 0,'0'0'87'16,"0"0"-39"-16,0 0-3 0,0 0 0 15,0 0-20-15,0 0-10 0,0 0-3 16,0 0-4-16,0 0-2 0,0 26-3 16,0-12-1-16,-2 5 0 0,0-2-1 15,0 2 0-15,4-1-1 0,0-3 0 16,2 4 0-16,6-6 0 0,3 1 0 15,-5-5-2-15,7-3 0 0,1-3 2 16,3-3-1-16,3-1 0 0,5-8 1 0,2-3 0 16,0-5 1-16,-4 1-1 0,-4-2 0 15,1 2 2-15,-13-2-2 0,-3 0 1 16,-4-3 2-16,-4-3-1 16,-4 1 0-16,-3 0 0 15,-7 5-2-15,1 2 2 0,-5 6-1 0,3 5-1 16,-8 5-1-16,1 8 1 0,1 10-1 15,0 6 0-15,-2 6-2 0,7 5 2 16,-1 0 1-16,3 3-2 0,3-2 2 16,7-1 0-16,4-1-1 0,2-3 0 0,2 0-1 15,6-5-1-15,9-2 0 0,-1-3-3 16,9-4 4-16,6-6 1 0,2-5 1 16,0-6-1-16,4-1 1 0,7-9 1 15,1-5-1-15,-1-6 0 0,-1-2 0 0,3-5-11 16,-7-3-9-16,-6 0 1 0,-6-3 6 15,-11-1 9-15,1-1 4 0,-11-2 0 16,-4 1 0-16,-2 8 3 16,-2 4 6-16,-2 9 3 0,-4 6 7 0,-1 4 4 15,1 4-4-15,0 2-12 0,-9 5-5 0,5 9-2 16,-7 3-2-16,5 6 0 0,-5 1 2 16,5 1-1-16,-1 2 1 0,5 1-1 15,4 1 1 1,2-2 0-16,0-2 0 0,4 0 0 0,0-3 0 15,2-5 0-15,2-1 0 0,4-4 0 0,4-3 0 16,3-3 0-16,-1-3 0 16,7-3 0-16,4-2 0 0,-2-5 1 15,1-4-1-15,-1-1 1 0,-4-2 0 16,-3-1 0-16,-3-1 0 0,-5-4 0 0,2-2-1 16,-6 0 0-16,1-4 1 0,-1 1-1 15,0-1 0 1,2 5 1-16,0 7-1 0,-4 6 0 0,0 5 0 0,-2 3 0 0,0 1 0 15,0 9 0-15,0 5-3 0,4 7 2 16,-4 3 1-16,7 2-1 0,-1 0 1 16,4 0 0-1,-4-3 0-15,5 0 0 16,-1-3 0-16,2-4 0 0,-7-4 0 0,1-2 0 16,-2-4 0-16,-2-1 0 0,0-2 0 15,-2-3 0-15,2 0 1 0,-2-1-1 16,0 0 0-16,-2 0 1 0,-2-4 0 0,-2-4-1 0,0-1 0 0,1-5 0 15,1 0 0 1,0-5 0-16,2-1 0 16,2-5-1-16,2-6 1 0,8-4 0 15,-3-3 0-15,5-2-1 0,3 2 1 0,-1 4 0 16,5 7 0-16,-5 11 1 0,5 2-1 16,-5 10-1-16,7 2 1 15,-1 2 1-15,1 7-1 0,6 4 0 0,0 1 1 16,-8 5-1-16,3 0 1 15,1 3-1-15,-11-1 1 0,1 4-1 0,-3 4 0 16,-6 1 1-16,-4 4 0 0,0-3-1 16,-8-1 0-16,-2 0 0 0,-1-2 0 15,3-5 0-15,-4-2 0 0,3-3 0 16,3 0-1-16,4-4 0 0,-2-1-1 16,4 1 0-16,0-5 2 0,4-1-2 15,0-3 0-15,9-2 0 0,3-1 2 0,1 0 0 16,5-4-1-16,5-6 1 15,4-2 0-15,0-2 1 0,2-3-1 16,3-3 0-16,-1-2 0 0,0-3 2 0,-2-1-2 16,0-4 0-16,-2 1 0 0,-6-1 1 15,-9-1 0-15,1 2 0 0,-11-1 1 16,-6 6 0-16,-2 4 5 0,-6 2 9 16,-3 7-5-16,3 0-2 0,-2 4-1 15,-7 6-4-15,7 1-3 0,-9 6-1 16,3 8-2-16,-5 4 0 0,5 4 1 0,-5 1 1 15,4-1-1-15,3 1 1 0,6-1-1 16,-5-1 1-16,7-1 0 16,2 1 0-16,6 0 0 0,-2-2 0 0,8 1 0 15,7-3-1-15,-7 2 1 0,11-2 0 16,-3-1 1-16,7 2-1 16,-2-8 1-16,3-3-1 0,3-5 0 15,2-2 0-15,0-2 0 0,-2-11 1 0,0-3-1 16,2-3 0-16,0-6 1 0,0-1-1 15,0-2-1-15,0-3-2 0,-11-3 3 0,1-2 0 16,-7-4 1-16,3-2-1 16,-9-3 2-16,-2-4-1 0,2 1 1 0,-4 4-1 15,-2 6 1-15,0 7-2 16,0 9 2-16,-2 5 0 0,-2 7 3 0,2 6 0 16,0 3-1-16,-2 1-3 0,0 8-1 15,-11 7 0-15,3 9-2 0,1 3 2 16,-5 4 0-16,10 5 0 0,2 1 0 15,-1 3 1-15,3-3-1 0,4 1 0 16,-2-1-2-16,7 0 1 0,-3-2 0 16,4-5 0-16,6 0 1 15,-7-3 0-15,-3-8 0 0,4 2 0 16,-4-10 0-16,-2-2 0 0,0-2 1 16,-2-5-1-16,0-2 0 0,4 0 0 0,-4 0 1 0,0-5 0 15,0-5 2-15,0 0-2 16,3-3-1-16,-1 0 1 0,2-3-1 15,-2-4 1-15,8-4-1 0,5-1 0 16,-5 1 0-16,4 2 0 0,3 7 0 0,-5 5 0 16,3 4-2-16,-7 3 2 0,7 3-1 15,-1 6 0-15,-6 8 0 0,11 4 0 16,-11 2 1-16,0 4-1 0,-3 2 1 0,-3 1 0 16,-4 4 0-16,-7 0-15 0,1 1-16 15,-4-4-18-15,1-2-3 16,7-5 9-16,2-6-18 0,2-4-39 0,2-5-48 15,4-2-77-15</inkml:trace>
  <inkml:trace contextRef="#ctx0" brushRef="#br0" timeOffset="129924.8">25949 11963 681 0,'0'0'37'15,"0"0"-4"1,0 0-5-16,0 0 11 0,-3-36-18 0,3 36-4 0,-2 0 0 16,0 0-3-16,2 5-6 0,-8 4-3 15,-8 5-3 1,3 4-2-16,-12 6 2 0,9 5-2 0,-5 2-2 0,-4 6 2 16,9 2 0-16,-5 3 0 0,9 0-2 0,1 2 1 15,7-4 1-15,4 0-1 16,11-1-5-16,1-3-8 0,11-4 7 0,-1-3-4 15,5-5-9-15,6-5-6 0,5-2-13 16,-1-5-18-16,6-6-19 16,-1-3-29-16,-5-7-42 15,-4-8-120-15</inkml:trace>
  <inkml:trace contextRef="#ctx0" brushRef="#br0" timeOffset="130649.17">26273 12322 427 0,'0'0'247'0,"0"0"-194"0,0 0-26 16,-45-67 1-16,30 46-5 0,7-2-17 0,-9-3-2 0,3 1-1 15,-3 1-2-15,1 3-1 0,5 3 2 16,-5 3-2-16,10 3 1 0,-3 0 2 16,1 5-3-16,6 1 1 0,0 0 1 15,2 1 1 1,0 1-2-16,0 0-1 0,8 0-1 0,3 0 0 0,1 1-1 15,11 3 0-15,2 0 1 0,-1 5 1 16,9 3-3-16,1 4 3 0,-3 2 0 16,-7 2 0-16,3-1-1 0,-12 3 1 0,-1 2 1 15,-10 3-1-15,-4 2 0 0,0 4 0 32,-12 0 1-32,-5 0-1 0,5 0 0 0,-9-2 0 0,7-1 0 0,-5-4 0 15,7-1 0-15,-3 0 0 0,9-6 0 16,2-2-1-16,4-2 1 0,0-4-2 15,0 0-1-15,2-4 0 0,8-3 1 16,9 0 0-16,6-7 2 0,6-4 0 0,4-2-1 16,4-4-6-16,-2-2-14 15,-3-2-7 1,-1-1-6-16,-2-5-4 0,-7 0-5 0,-7-1-6 0,2 3 0 16,-11-4 31-16,-2 1 18 0,-6-3 2 0,4 2 15 31,-4 4 21-31,0 0 12 0,-2 7-15 15,0 3 5-15,-2 3 8 0,-2 4-4 16,-3 2-10-16,-5 4-5 0,8 2-8 16,-5 0-6-16,-5 8-9 0,10 7-6 15,-11 4-1-15,3 3 1 0,5 3 0 16,-7 3 0-16,6 1-1 0,3 0 1 16,-3-1 0-16,6 0 0 0,2-3 0 15,2-2 0-15,0-1-1 0,4-4 1 16,8-4-1-16,-1-1 0 0,11-3 0 0,-1-5-1 15,8-3 2-15,4-2 0 0,4-3 0 16,5-5 0-16,-1-5 1 0,-6 0-1 16,-2-3 1-16,-8 0 0 0,-6-3-1 15,-3-3 1-15,-10-3 1 0,-2-3-1 16,-6-1 0-16,0 1-1 0,-8 3 0 16,-11 4 0-16,7 5 0 0,-9 5-2 15,-2 6-3-15,3 5-4 0,-1 5-13 16,-4 7-10-16,0 4-5 0,9 4-16 15,-3-2-1-15,8 2-4 0,-1-5-35 16,8 1-70-16,4-6-169 0</inkml:trace>
  <inkml:trace contextRef="#ctx0" brushRef="#br0" timeOffset="131005.04">26990 12100 64 0,'0'0'446'0,"0"0"-346"16,0 0-43-16,21-52 9 0,-21 52-3 15,0-2-26-15,0 1 0 0,-6 1-12 16,0-2-10-16,-11 1-9 0,3 0-5 16,-7 2 0-16,2 4-1 0,-5 2 0 0,3 7-1 15,2 0 1-15,-6 4 0 16,9 3-1-16,-5 2 0 0,5 2 0 0,1 0-7 16,7 1-1-16,-2-2 0 0,6-3-2 15,4 0 1-15,0-3-1 0,10-1-2 16,0-3 12-16,11-2 0 0,-5-5 1 15,13-1 0-15,2-6 2 0,2-3 0 16,3-8-2-16,3-5 0 0,0 0 2 16,-6-1 1-16,-8 2 1 0,-6-1 2 15,-9-2 3-15,-6-1 0 0,-4-4-1 16,0-3-3-16,-4 1-4 0,-6 2 0 16,-7 2-1-16,7 2-1 15,-13 5-11-15,6 4-10 0,-5 4-10 0,-3 6-27 16,4 0-24-16,-4 4-7 0,-1 3-63 15,3-4-86-15</inkml:trace>
  <inkml:trace contextRef="#ctx0" brushRef="#br0" timeOffset="131262.31">27205 11921 449 0,'0'0'157'0,"0"0"-105"0,0 0-8 0,0 0 21 15,0 0 0-15,0 0-27 0,0 0-19 16,0 0-12-16,9-47-2 0,-9 49-5 16,0 7 0-16,0 4-1 15,2 7 1-15,2 5 0 0,-2 4 1 0,2 3-1 16,-2 2 1-16,2 3-1 0,0-1 1 16,3 0-1-16,3 0-1 0,-4-4 0 15,0-1-5-15,1-3-14 0,1-6-15 16,0-5-21-16,-4-5-27 0,-4-6-16 15,0-5-62-15,-4-1-97 0</inkml:trace>
  <inkml:trace contextRef="#ctx0" brushRef="#br0" timeOffset="131419.5">27143 12241 472 0,'0'0'135'0,"0"0"-64"15,0 0-20-15,0 0-2 0,0 0-20 16,-2-51-20-16,17 40-2 0,-1-3-3 15,7-1-2-15,4 2-2 0,8-1 0 16,6 3 0-16,2 0 0 0,1 1-26 16,7 2-41-16,-1 0-28 0,-3-2-63 15,-1 2-217-15</inkml:trace>
  <inkml:trace contextRef="#ctx0" brushRef="#br0" timeOffset="131671.18">27685 12153 635 0,'0'0'35'0,"0"0"-9"16,0 0-21-16,-56 7 14 15,46-9-8-15,-3-2-10 0,3 2 0 16,6 1-1-16,-2 1 4 0,4 0 7 16,2 0 8-16,0 0 1 0,0-2 0 15,4-1-10-15,8-2-6 0,13-3-4 16,8 1 0-16,8-1 0 0,11-2 1 0,-2 2-1 15,8-1-12-15,-11 0-27 16,3 0-28-16,-13-3-35 0,-4-1-60 0,-10 1-99 16</inkml:trace>
  <inkml:trace contextRef="#ctx0" brushRef="#br0" timeOffset="131927.18">27908 11879 539 0,'0'0'92'0,"0"0"-35"0,0 0 10 16,-51-30-5-16,44 28-28 0,5 2-13 0,2 0-5 15,0 0-5-15,0 0-8 0,0 0-1 16,0 0-2-16,4 3 1 0,5 4-1 16,-3 1 0-16,15 5 2 0,-5 3 0 15,9 2 0-15,4 3 1 16,-2 2-1-16,-3 1 0 0,-1 2-1 0,-2-2-1 16,-11 0 0-16,-8-3 1 0,-2-2-1 15,0 2 0-15,-6-1 0 0,2 2 0 16,-4-1-2-16,-7 3-5 0,9 0-8 15,-4-4-19-15,-1-1-20 0,5-5-7 16,0-3-26-16,2-5-11 0,2-6-45 16,0 0-108-16</inkml:trace>
  <inkml:trace contextRef="#ctx0" brushRef="#br0" timeOffset="132317.9">28330 11957 567 0,'0'0'49'16,"0"0"0"-16,0 0-5 0,0 0 0 0,0 0-28 15,0 0-3 1,-2-51-1-16,10 47-2 0,7 1-4 0,-3 1-1 0,2 2 1 16,3 2-2-16,4 8 2 0,-3 4 0 15,5 4 0-15,4 5 1 16,-6-1 1-16,3 2-1 0,3 3-4 0,-4 1-1 15,-2 1-1-15,1 1-1 0,-5-3 0 16,-1-4 0-16,-9-7-1 0,-5-2-3 16,-2-6-1-16,0-2-2 0,-2-1-1 15,-5-2 2-15,-3 1 3 0,-6-4-1 16,3 0 1-16,-5 0-1 0,5-8 4 16,-3 0 1-16,3-4 0 0,3-1 5 15,-3 2 8 1,9-3-1-16,-2-2-1 0,6-2-3 0,0-9-3 0,6-5-5 0,11-7 1 15,-1-6-1-15,9-3-1 0,0-1 0 16,2 9-1-16,2 9-5 0,-2 12-26 16,4 11-19-16,-2 8-34 0,4 0-12 15,-6 8-16 1,-5 2-46-16,-1-3-164 0</inkml:trace>
  <inkml:trace contextRef="#ctx0" brushRef="#br0" timeOffset="132538.47">28927 11940 542 0,'0'0'106'0,"0"0"-55"16,0 0 14-16,0 0 5 0,0 0-26 0,0 0-13 15,0 0-12-15,0 0-9 0,0 0-6 16,6-9-3-16,-3 15-1 0,3 4-1 16,-2 6 1-16,0 4 0 0,-2 2 1 15,2 2 0-15,0-2-1 0,-2 2 1 16,3-5-1-16,3-1-8 0,-2-5-7 15,-2-5-9-15,4-2 5 0,-1-6-22 16,7 0-19-16,-4-9-10 0,-1-9-24 16,3-4-84-16,-6-3-230 0</inkml:trace>
  <inkml:trace contextRef="#ctx0" brushRef="#br0" timeOffset="132664.25">28985 11650 622 0,'0'0'31'0,"0"0"-13"15,0 0-14-15,0 0-4 0,0 0-2 16,0 0 1-16,0 0-10 0,0 0-19 16,58 48-28-16,-48-28-27 0,1-1-21 15,3-3-69-15</inkml:trace>
  <inkml:trace contextRef="#ctx0" brushRef="#br0" timeOffset="133720.22">29370 11907 456 0,'0'0'84'0,"0"0"-25"0,0 0-8 16,53 26-5-16,-38-20-18 0,-5 1-2 16,-2-2-3-16,-5 0-6 0,-3 1-10 15,0-2-3-15,-3 2-2 0,-7 0 2 16,-11 0 0-16,1 1-1 0,-9 2-3 16,-6-3-4-16,-2-1-6 0,-3-1-3 15,5-1 1-15,6-1 6 0,8 0 4 0,1-2 2 16,12 1 0-16,1-2 0 15,3-5 0-15,2 1 1 0,2-2 1 0,0-1 4 16,0-3-3-16,6-3 4 0,1-2 2 16,-1 0-1-16,4-2-1 0,7 0 0 15,-5 1-1-15,9 0-1 0,3 9-2 16,-3 4-1-16,6 4-1 0,0 5-1 16,6 8-1-16,-4 5 1 0,2 7 2 15,-4 4-2-15,-7 4 1 0,1 7-1 16,-11 4 0-16,-5 3 1 0,-5 4-1 15,-2 2-16-15,-9-4-10 0,-5-5-32 16,1-9-12-16,3-9 23 0,-5-5 22 16,-3-10 17-16,3-5 8 0,-4-6 0 0,7-3 1 15,-7-6 2-15,7-4 3 16,-5 0-2-16,9-3-2 0,6-1 6 0,2-3 6 16,2 0-3-16,0-4-6 0,6-4 1 15,10-6 1-15,9-7-1 0,8-4-2 16,4-3-4-16,13-3 2 0,-4-3-2 15,7 2 1-15,-3-2-1 0,2 4 0 16,-7 3 0-16,-4 5-2 0,-8 3 2 16,-10 6 0-16,-2 5 6 0,-11 7 17 15,-4 6 1-15,-4 4 8 0,3 4 5 16,-5 3-10-16,0 2-11 0,0 2-6 0,0 0-2 16,-5 1-4-16,-1 8-4 0,-2 4-1 15,-2 5 1-15,-5 3-1 0,5 5 1 16,-3 2 0-16,3 5 0 0,2-2 0 15,4 3 1-15,0 3-1 16,6-1-1-16,-2 1 1 0,6 1 0 0,0 0 1 16,6 0-1-16,1-2 0 0,-3-3 0 15,3-6 0-15,-5-5-2 0,-4-7 0 16,2-5 0-16,-6-5-1 0,0-2 1 16,0-3 0-16,0 0 2 0,0-2 0 15,0-3 1-15,0-2 2 0,0-2-2 0,-4 0-1 16,2-4 1-16,0-3 0 0,0-2-1 15,2-1 0-15,-2-4 0 0,6 0 1 16,4-3-1-16,5-1 0 0,1 3 0 16,-6 4-2-16,5 7 2 0,-3 5-1 15,-4 5 0-15,3 3 1 0,1 0-1 16,0 4-1-16,3 8 0 0,3 1 1 16,-1 5 0-16,3 3 1 0,-3 2 0 15,5 2 1-15,3 0-1 16,-2 1 0-16,4-4 0 0,-3-4-1 0,-1-4 1 0,2-5 0 15,-1-5 1 1,-3-3 0-16,4-1-1 0,-9-7 2 0,5-3 2 0,-9-1 7 16,1-4 1-16,-1-2-2 0,-8-5-2 15,2-2-1-15,-2-5-3 16,-2-4-1-16,0-5-1 0,-4-4 1 0,0-4-3 16,0-2 4-16,2-3 4 0,0 9 1 15,0 8-8-15,2 12 2 0,0 10 0 16,-5 5 3-16,3 6-1 0,0 1-1 15,-8 12-4-15,0 9-4 0,-5 5 1 0,3 8 2 16,6 5 1-16,1 1 0 0,5 2 0 16,2-2 1-16,9 0-1 0,-1-2 0 15,5-4 0-15,-3-3 0 16,0-6-5-16,3-4-14 0,-7-5-13 0,-2-10-17 16,-6-2-31-16,0-4-31 0,0-3-54 0,-2-2-113 15</inkml:trace>
  <inkml:trace contextRef="#ctx0" brushRef="#br0" timeOffset="133877.1">30143 11865 620 0,'0'0'82'15,"0"0"-23"1,0 0-10-16,0 0-25 0,0 0-19 0,0 0-3 0,43-48-2 16,-16 48-1-16,6 0 1 0,2 2-2 15,0 4-39-15,1-1-44 0,-3-1-44 16,-9-2-87-16</inkml:trace>
  <inkml:trace contextRef="#ctx0" brushRef="#br0" timeOffset="134082.47">30695 11981 763 0,'0'0'59'0,"0"0"-56"0,0 0-3 16,0 0 0-16,20 54 2 0,-16-42 1 15,5 2-1 1,-7 3 0-16,2-1 0 0,-4 1-1 0,-4-2 0 0,-9-1-1 16,-1 1 0-16,-5-3-18 15,3 1-41-15,-5-6-17 0,3-1 15 0,1-3-70 16,9-3-84 0</inkml:trace>
  <inkml:trace contextRef="#ctx0" brushRef="#br0" timeOffset="134460.37">31030 11725 647 0,'0'0'50'16,"0"0"3"-16,0 0-18 0,0 0-7 0,0 0-20 16,0 0-6-16,0 0-2 0,0 0 2 31,0 0-2-31,18-5 3 0,-16 22 2 0,4 6 2 0,-1 2 0 0,-1 2-1 0,-2 6-1 15,0 2-4-15,0 0 1 0,2 2-2 16,2-5 2-16,0-2-1 16,1-6-1-16,-1-5-1 0,0-4 0 0,0-5 0 15,-2-3 1 1,3-4 0-16,-3-1 0 16,0-2 1-16,0-1 0 0,4-6 2 15,-2-3 2-15,5-3 4 0,-3-2 4 16,2-7 2-16,3-3-5 0,-5-3-2 15,4-5-3-15,1-4-2 0,-5-4-3 16,7-4-1-16,1 2 1 0,-3 6-1 16,-1 7-1-16,-2 11-6 0,-6 7-10 0,1 6-1 15,-1 3-7-15,0 3-11 0,4 5-33 16,2 6-28-16,3 3-14 0,-1-1-50 16,-1-2-144-16</inkml:trace>
  <inkml:trace contextRef="#ctx0" brushRef="#br0" timeOffset="135106.1">31674 11792 528 0,'0'0'104'0,"0"0"-45"0,0 0-1 16,21-63 10-16,-21 44-20 0,0 1-33 16,0 5-9-16,-2 1 1 0,-4 4-2 0,-2 2-2 15,-3 3-1-15,-1 3-2 0,-5 0 0 16,-1 11-2-16,-3 1 0 0,-2 1 1 15,3 5-1-15,-5 1-2 0,6 0-1 16,1 1 1-16,-3 1 1 0,7-1 1 16,1-3 1-16,5 0 1 0,4-2-2 15,2-1 0-15,2 0-4 0,2-1-3 16,6 0-2-16,2-1-5 0,1-4 11 16,5-1 4-16,1-4-3 0,5-3 4 15,1 0 0-15,2 0 0 0,4-6 0 0,-4-2 0 16,-3-2 0-16,1-1 2 0,-2-3 1 15,-5-2 4-15,1 2 0 16,-9 2 0-16,-2 4-3 0,-3 4-3 0,-1 2 0 16,-2 2 0-16,0 0-1 15,0 8-1-15,-5 5-1 0,-1 6 1 0,4 4 1 16,-2-2 0-16,2 2 0 0,2-4 0 16,0-4 0-16,2-2 0 0,4-4 1 15,3 1-1-15,3-5-2 0,2-1 2 16,7-3 0-16,0-3 0 0,1-6 2 15,3-5-1-15,-4-3 2 0,0-6 3 0,-7-5 6 16,-2-5 2-16,-3-2-6 0,-3-5-5 16,0-2 0-16,0-2 0 0,1-4-1 15,-1-1-2-15,-4-2 1 16,2 1 2-16,0 4 6 0,-2 9-6 0,-2 11 4 16,0 11 0-16,0 8 1 0,0 4-2 15,-2 2-5-15,-4 7-1 0,0 7-3 16,-9 8-1-16,1 7 3 0,1 5 0 15,3 0 0-15,2 4 1 0,4-1 0 16,4 2 0-16,2-1 0 0,4 1 1 16,6-2-1-16,1-1 0 0,3 0 0 15,5-4 0-15,-3-3 0 0,-1-4-8 16,-3-6-24-16,-3-6-14 0,-3-7-37 16,-4-5-35-16,-2-1-48 0,0-8-128 0</inkml:trace>
  <inkml:trace contextRef="#ctx0" brushRef="#br0" timeOffset="135372.4">32270 11382 471 0,'0'0'90'0,"0"0"-26"0,0 0-10 0,0 0 0 16,0 0-19-16,0 0 29 15,0 0-44-15,0 0-5 16,10-24-5-16,0 31-2 0,1 4 1 0,5 4 2 0,3 5-1 16,2 2-3-16,3 6-2 0,-3 1-1 15,-2 6-1-15,-5 0-2 0,-6 1-1 16,-8 0 0-16,-4-1-2 0,-12 1 0 16,-5-2-16-16,-4-2-16 0,-4-1-23 15,2-4-48-15,1-5 22 0,3-5-80 16,4-4-179-16</inkml:trace>
  <inkml:trace contextRef="#ctx0" brushRef="#br0" timeOffset="135577.18">32702 11793 694 0,'0'0'103'16,"0"0"-63"-16,0 0-14 0,0 0-5 15,0 0-14-15,0 0-6 0,0 0 0 16,0 0 3-16,41 42-2 0,-49-29 0 16,-2 1 0-16,-5-2 1 0,-3-1-3 0,-1-2-10 15,-2-3-16-15,1 1-28 16,1-4-26-16,-2-3-13 0,3 0-36 16,1-6-94-16</inkml:trace>
  <inkml:trace contextRef="#ctx0" brushRef="#br0" timeOffset="135742.26">32526 11622 642 0,'0'0'70'0,"0"0"-14"15,0 0-10-15,0 0-32 0,0 0-12 16,0 0-2-16,0 0-2 0,0 0-1 16,0 0-19-16,-8 25-51 15,-13-11-37-15,-6-6-97 0</inkml:trace>
  <inkml:trace contextRef="#ctx0" brushRef="#br0" timeOffset="137450.51">21537 13148 215 0,'0'0'133'0,"0"0"-54"15,0 0-30-15,0 0 3 0,0 0-11 0,0 0-10 16,0 0-10-16,0 0-5 0,0-3-3 0,0 3-3 31,0 0-3-31,0 3 0 0,2 2-2 0,-2 0-1 0,5 5-1 0,-3-2 1 16,4 2-1-16,2 0-2 0,2-1 1 15,1-1 0-15,1-1-1 0,5-3 0 16,-1-1 0-16,5-3 1 0,4-3 1 16,2-6 2-16,-3-1-3 0,1-3 0 15,0-1 1-15,-6-1-1 16,-3 3-2-16,-8-1 2 0,1 4 2 0,-7-2 1 16,-2-3 15-16,0 1-2 15,-11-3-4-15,-3-4-7 0,-7 2-3 0,-6 0-2 31,-2 7-2-31,-6 2 1 0,-4 7-1 16,0 4-1-16,-1 10 0 0,1 7 0 0,6 4 0 0,4 2 0 0,2 1-1 16,7 0 1-1,5 1-2-15,3-2 1 0,3 1 0 16,5-2 1-16,2-1 0 0,4 4-1 16,7-5 2-16,3 1-2 0,0 0 2 15,9-2 0-15,0-3-1 0,6-2 1 16,4-3 0-16,8-4 0 0,6-3 1 15,-1-3 0-15,10-4 1 0,-7-4 1 16,5-4 1-16,-5-5 2 0,5-4-1 0,-9-3 0 16,1-4 2-16,-3 0 0 15,-2-4-3-15,-5 2-2 0,-12 2 1 0,-1-3-2 16,-7 2 0-16,-3-3 1 0,-7-2 1 16,-4-1 0-16,0-2 6 0,-2-1 5 15,-2 0-5-15,-3 0-1 0,3 7-4 16,2 2 2-16,-4 8-4 0,4 5-1 15,0 4 2-15,0 4 1 0,2 1 1 0,0 4-1 16,0 0 0-16,-2 1-1 16,0 7-1-16,-2 3-2 0,2 9-1 15,-7 5 1-15,5 4 0 0,-2 8 1 0,2 2-1 16,0 4 0-16,2 4 1 16,0-1-1-16,2 3-2 0,0-2 2 0,0-4 0 15,2-1 0-15,4-7 0 16,6-5 0-16,3-2 0 0,-3-6 0 0,7-3 0 15,-5-10 1-15,9-5-1 0,-2-4 1 16,1-2-1-16,5-9 1 0,2-5 0 16,0-4-1-16,2-4-1 0,-2-2 1 15,-2-3-1-15,-2-3 1 0,-1-1 0 16,-5-2 0-16,-4-3 1 0,-5-3 0 16,0 1 0-16,-2-2 1 0,-8 4-2 0,0 3 1 15,0 3 0-15,-6 7 0 16,-2 1-1-16,0 9-1 0,2 1 1 15,1 6 0-15,-3 3 1 0,4 3-1 0,-2 2 0 16,2 1 0-16,0 7-1 0,-3 8-1 16,-1 2 0-16,0 4 1 15,6 4 1-15,2 3 0 0,0 2 1 0,4 0-2 16,4-1 0-16,2 0 0 0,1-1 0 16,7-3 1-16,-7-1 0 0,5-1 0 15,-1 0 0-15,1-1 1 0,1 0 0 16,-3-2 0-16,1-2 0 0,-7-2 0 0,2-3 0 15,-6-3 0-15,3 1 0 16,-7-3 0-16,0-1 1 0,0-2-2 0,-9 2 1 16,-1 2-1-16,0-2 0 15,-7 1-4-15,1-2-2 0,-1-3-6 0,5-3 3 16,3 0 2-16,1-1 4 0,4 0 0 16,2 0-2-16,2-1 0 0,0-3 3 15,0-3 0-15,0-3-1 0,6-4 0 16,2-1 2-16,1-5 1 0,7-5-1 15,5-2 1-15,6-1-1 0,6 0 1 16,4 3 0-16,7 1 0 0,3 3-2 16,-4 1 2-16,1 3 2 0,-1 1-2 15,-8 1 0-15,-4 3 2 0,-6-1-1 16,-2 1 1-16,-4 0 2 0,-7 1 4 16,-2 0 6-16,3 0-2 0,-9-1-2 0,0 2-1 15,-2 0 0-15,0 0-2 0,-2-4 0 16,0 3 0-16,-6 0 0 0,0 1-4 15,-7 3 1-15,1 2-2 0,2 2 0 16,-9 3-1-16,2 5-1 0,-3 9-1 16,1 8 0-16,3 9 0 0,-1 4-1 15,3 1 1-15,5 0 0 0,-3-1 0 16,6-1 1-16,2 0 0 0,4-4 0 16,0 1 0-16,2-3 1 0,4-2 0 15,4-1 1-15,1-6 0 0,-1 0 0 16,11-4 0-16,-3-3 0 0,5-3 1 0,8-7-1 15,2-2 1-15,6 0 2 0,-2-6-1 16,1-3-2-16,1-1 0 0,-8 0-1 16,-8 2-1-16,-5 0-2 15,-14-3-16-15,-4 0-17 0,-6-2-12 0,-12-3-30 16,-7-4-64-16,0 1-113 0</inkml:trace>
  <inkml:trace contextRef="#ctx0" brushRef="#br0" timeOffset="141134.19">23513 14153 152 0,'0'0'38'0,"0"0"20"0,0 0-5 15,0 0-3-15,0 0-2 0,0 0 6 16,0 0 0-16,0 0-6 0,9 5-1 16,-9-7-9-16,0 0-4 0,0-2-5 15,-2-1-3-15,-7-2-4 0,-1-2-7 16,4 1-5-16,-4-5-7 16,-9-2-1-16,4 2-1 0,-5-3-1 0,1-1 1 0,1-1-1 15,1-2 1-15,3 0 0 0,3-5 0 16,1 1-1-16,2-2 0 15,4 1 1-15,4 2-1 0,0-3-1 16,8 3-1-16,8 3 1 0,-1 0-2 0,8 6 1 16,-1 2 1-16,3 4 0 15,2 4 0 1,2 3 0-16,-2 1 1 0,-7 6-1 16,3 7 1-16,0 5 0 0,-9 1 0 0,3 6 0 15,-13 1 1-15,0 5-1 16,-6 0 1-16,-4 2-1 0,-13-1-1 0,5-1-6 15,-11-2 0-15,0-2 2 0,2-2 1 16,3-4 2-16,1-3 2 0,5 0 0 16,1-4 0-16,5-3-1 0,4-5 1 0,2 0-1 15,2-3 0-15,0 0-1 16,4-2-1-16,4-1 1 0,5 0 0 16,5-1 2-16,5-5 0 0,6-4 0 15,2-2 0-15,4-1 0 0,4-3 1 0,7 1-1 16,-3-1-12-16,-1-6-41 0,1-2-55 15,-6-4-83-15</inkml:trace>
  <inkml:trace contextRef="#ctx0" brushRef="#br0" timeOffset="141590.84">23983 13806 671 0,'0'0'4'0,"0"0"5"0,0 0-4 15,0 0-3-15,0 0 0 0,0 0-2 16,0 0 0-16,0 0 0 0,-19 45 0 0,19-30 1 16,-2 2 0-16,2 0-1 0,2 1 0 15,-2-4 1-15,4-1-1 0,2-3 0 16,5-4 1-16,-5-1-1 0,6-3 0 16,3 0 0-16,-7-2 0 0,9-4 1 15,-3-4 0-15,5-2-1 0,-3-4 1 16,9-1 0-16,-10-3 0 0,5 3-1 0,-9-1 0 15,-1 3 1-15,-2-2-1 16,-6 1 6-16,-4 0 13 0,-6-4-2 16,-2 0-7-16,-1 1-3 0,-12 2-3 0,9 2-2 15,-9 1 2-15,3 5 2 16,-1 7 1-16,-6 2-5 0,0 13-2 16,4 7-3-16,3 5 2 0,-3 5 0 0,11 2 1 15,-5 0 0-15,7 1 0 0,4 0 0 16,-3 1 0-16,5-4-1 0,6 1 1 15,-2-1 0-15,6-3-1 0,3-1 1 16,3-3 0-16,9-4 0 0,-1-4 0 16,5-4 0-16,4-6 0 0,0-7-1 15,2 0-2-15,-2-9-24 0,4-5-24 0,0-7-23 16,0-5-30-16,2-5-70 0,-4 3-160 16</inkml:trace>
  <inkml:trace contextRef="#ctx0" brushRef="#br0" timeOffset="141844.5">24340 13659 455 0,'0'0'37'15,"0"0"1"-15,0 0 1 0,0 0 8 0,0 0-11 16,0 0-3-16,0 0 8 0,0 0-6 16,0 0-2-16,-18-50-11 15,18 50-7-15,0 0-6 16,0 0-3-16,0 6-3 0,8 6-1 0,2 9-1 0,3 3 2 15,-1 4 2-15,3 6 0 0,-5 4 0 16,-2 4-2-16,5 4-1 0,-7 2 0 16,-4 5-1-16,0-2-1 0,2-1-13 15,-2-2-14-15,6-10-1 0,3-7-15 16,-3-9-11-16,2-6-15 0,3-4-17 16,-7-8-33-16,-4-4-28 0,-2-3-89 15</inkml:trace>
  <inkml:trace contextRef="#ctx0" brushRef="#br0" timeOffset="142016.06">24254 14051 522 0,'0'0'33'0,"0"0"34"0,-54-47-29 15,48 43 11-15,6-1-8 0,0-1-17 16,0 0-17-16,10 0-6 0,4 0-1 16,9-3-1-16,2 4 0 15,4 0 1-15,10-2-1 0,-2 2 1 0,7-2-1 16,-5-3-49-16,0 0-42 0,-1-2-60 0,-12 4-118 15</inkml:trace>
  <inkml:trace contextRef="#ctx0" brushRef="#br0" timeOffset="142331.81">24729 13854 219 0,'0'0'383'0,"0"0"-346"0,0 0 2 15,0 0 15-15,0 0 4 0,0 0-29 16,0 0-11-16,-48-19-9 0,48 28-5 15,0 5-4-15,0 10-1 0,0 3 1 16,0 6 1-16,5 4-1 0,-1-1 0 16,4 2 0-16,6-4 0 0,-1 0-1 15,8-8 1-15,-3-7 1 0,7-4-1 0,2-9 0 16,2-6 1 0,2-2-1-16,0-11 1 0,2-3 0 0,0-4-1 0,-8-2 2 15,-3 1 1 1,-1-3-1-16,-13-1 1 0,-3-2-1 0,-8-1 2 0,1-6 0 15,-2-2-3-15,-8-1 1 0,1 2-1 16,3 4 0-16,0 9-1 0,0 8-2 16,4 6 2-16,-1 5-3 0,5 2-5 15,0 1-11-15,0 4-18 0,7 8-37 16,3 7-13-16,-2 0-16 0,0 5-36 16,3-5-98-16</inkml:trace>
  <inkml:trace contextRef="#ctx0" brushRef="#br0" timeOffset="142694.37">25279 14024 486 0,'0'0'60'16,"0"0"-28"-16,0 0-3 0,-17-60 20 0,13 36-6 0,-2-3-9 16,2 0-2-16,4 0-12 0,-2 3-10 15,2 6 3-15,0 3-4 0,0 6 0 0,2 2 0 16,-2 2 2-16,2 2-3 0,2 0-4 15,2 0-3-15,5 3 0 0,-1 0-1 16,0 4 0 0,11 2-1-16,-9 2 1 0,7-1 0 0,-7 5 0 0,5 2 0 15,-9 6 0-15,-2 3 0 0,3 6 0 16,-9 3-1-16,2 6-5 16,-6 0 3-1,-5 0-1-15,3 0 1 0,-2-3 0 0,-5-4 1 16,5-4-7-16,6-4-3 15,2-5-6-15,0-5-8 0,0-5-7 16,10-3 8-16,5-5 4 0,-3 0 1 0,13-13 1 16,0-3-3-16,4-7-11 0,8-3-11 15,-2-3-28-15,-2-4-37 0,-6 2-83 16</inkml:trace>
  <inkml:trace contextRef="#ctx0" brushRef="#br0" timeOffset="143089.04">25622 13721 501 0,'0'0'70'0,"0"0"-16"0,0 0-10 16,0 0 13-16,0 0-23 0,0 0-18 16,0 0-13-16,0 0-3 0,0 0 0 0,-17-22 1 15,24 35 4-15,3 2 7 0,4 2-1 16,-3 2 0-16,1 1-1 0,3 3-2 16,-9 2-2-16,0-2-1 0,-4 2-1 15,0-2 0-15,-2-1-2 0,-4 0 0 16,0-4-2-16,0-2 0 0,2-2-2 15,0-2-4-15,0-2-1 0,2-3 0 16,0-1 1-16,0-3 1 0,0-3 3 16,2 0-1-16,2 0 0 0,-4-4 3 15,4-2 0-15,2-4 3 0,0-3 8 16,3-4 4-16,-3-4 5 0,-2-6-2 16,6-3-4-16,5-5-4 0,-7 0-2 0,4 2-1 15,5 9-6-15,-9 5-1 0,3 9 0 16,-1 5 1-16,-6 5-1 0,0 3 0 15,4 8 0-15,-1 7-1 0,1 7 1 16,-2 4 1-16,-4 3 0 0,-2 2-1 16,4 0 0-16,-2 1-7 0,2-4-9 15,3 0-5-15,1-5-8 0,0-5-1 16,-4-3-15-16,7-8-25 0,5-4-8 0,-5-6-45 16,5-1-64-16</inkml:trace>
  <inkml:trace contextRef="#ctx0" brushRef="#br0" timeOffset="143515.81">26643 13645 556 0,'0'0'38'16,"0"0"-14"-16,0 0 4 0,0 0 32 15,0 0-16-15,-25-54-19 0,23 49-7 16,-2-1 1-16,2 1 0 0,0 2-1 15,2 1-1-15,0-1-9 0,0 2-1 0,0 0-1 16,0 0-4 0,8-1-2-16,7 2 0 0,-1 0-1 0,11 6 1 0,8 8 0 15,0 1 1-15,0 6 1 0,0 2-2 16,-6 2 1-16,-8 0 0 16,-1 0-1-16,-11 0-1 0,-5 0 0 0,-2-3 1 15,-7 1 0-15,-1-4-2 0,-10-1-4 16,3 0 5-16,-6-2-2 0,5-4-5 15,-5 1 3-15,3-3 3 0,3-3 1 16,3-4 0-16,-1-1 1 0,5-1 0 0,6-1 1 16,-2 0 0-16,2-3 2 15,-2-2 5-15,0-5 0 16,4-4 0-16,0-4 1 0,0-7-3 0,12-7-2 0,-2-4-2 16,11-8-1-16,-2-1-2 15,3 3 1-15,7 7 0 0,-4 11-9 16,-2 7-5-16,2 10-11 0,-1 4-16 0,-3 3-20 15,2 1-14-15,4 4-14 0,-3 2-39 16,-5 2-47-16</inkml:trace>
  <inkml:trace contextRef="#ctx0" brushRef="#br0" timeOffset="143896.01">27191 13678 442 0,'0'0'109'0,"0"0"-58"15,0 0 8-15,0 0 14 0,0 0-14 16,0-64-19-16,-4 49-14 0,0 2-5 15,2 2-5-15,0 6-5 0,2 2-3 16,0 3-4-16,-3 0-2 0,3 2-2 0,0 9 0 16,-2 5-2-16,-2 7 0 0,0 6 2 15,0 5 0-15,-8 5 0 16,1-1-1-16,5 0 1 0,-2-2-1 0,8-3 1 16,0-4 0-16,6-8-2 15,4-2 0-15,9-4-4 16,-7-7-4-16,15-2 1 0,-6-6 8 0,2-3 1 0,3-9 0 15,3-4 0-15,-4-4 1 16,-6-2 0-16,1-3 0 0,-13 0 0 0,-5-7 1 16,-2-4-2-16,-6-2 0 15,-13-3 0-15,4 3 0 0,-7 1-2 0,7 8 2 16,-5 9 0-16,9 5 2 0,-5 10-2 16,5 3 0-16,-1 2-2 0,-7 9-7 15,9 5-18-15,-9 6-17 0,9 1-15 16,2 3 2-16,0 1-9 0,3-4-33 0,5-1-42 15,5-1-51-15,7-7 1 0</inkml:trace>
  <inkml:trace contextRef="#ctx0" brushRef="#br0" timeOffset="144258.46">27635 13657 180 0,'0'0'334'0,"0"0"-233"15,0 0-40-15,17-56 3 0,-17 45 4 16,0 3-23-16,-2 1-9 0,-6 0-11 15,-1 2-7-15,3-1-4 0,-2 3-7 16,-5 3-5 0,3 3 0-16,-2 4-2 0,-5 6-3 0,1 8-1 0,-5 5 1 15,2 2 1-15,5 4 1 0,1 2 0 16,-1 1 0-16,8-1 0 16,6-4 0-16,0-2-2 0,0-5 2 0,6-3-5 15,13-4 3-15,-7-7 2 0,11-2-1 16,-5-4 2-16,7-3-3 0,4-6 3 0,0-9 1 31,-2-3-1-31,-4-2 2 0,-3-1-1 16,-5-4 0-16,-5-2 1 0,-8-2-1 15,-2-6 0-15,-6-3-1 0,-11-1 1 16,5 3-1-16,-9 5-2 0,9 6-7 16,-9 8-1-16,11 5-1 0,-7 4-5 15,7 2-14-15,-2 5-13 0,-3 2-33 16,9 0-19-16,0 4-51 0,0-1-98 15</inkml:trace>
  <inkml:trace contextRef="#ctx0" brushRef="#br0" timeOffset="144478.81">28047 13331 673 0,'0'0'90'0,"0"0"-41"16,0 0-6-16,0 0-7 0,0 0-23 0,0 0-11 15,0 0-2-15,0 0 0 16,12 75 1-16,-12-38 0 0,0 4 1 16,-2 4-2-16,-6 1 0 0,-5 3-2 0,3 1-6 15,4-1-22-15,-7-3-25 0,7-9-14 16,4-4-8-16,2-7-14 0,0-8-41 16,0-4-60-16</inkml:trace>
  <inkml:trace contextRef="#ctx0" brushRef="#br0" timeOffset="144636.79">27720 13636 652 0,'0'0'76'0,"0"0"-42"0,15-52-10 16,9 43 0-16,7 2-15 0,7 1-6 16,7 3-2-16,9 3-1 0,2 0 0 15,-7 6 0-15,-5 2 0 0,-5 2-1 16,-8-1-47-16,-4-2-55 0,-2-2-65 15,1-5-202-15</inkml:trace>
  <inkml:trace contextRef="#ctx0" brushRef="#br0" timeOffset="144858.54">28679 13839 647 0,'0'0'63'15,"0"0"-26"-15,0 0-25 0,0 0 23 16,-8 62 9-16,8-51-15 0,-2 3-11 16,2-3-2-16,-2-1-3 0,0 0-5 15,-2-6-5-15,4 1-1 0,-7-3-1 16,5-2-1-16,-6 0-3 0,-6-2-22 16,1-6-37-16,-10-10-80 0,5-5-155 0</inkml:trace>
  <inkml:trace contextRef="#ctx0" brushRef="#br0" timeOffset="144998.97">28456 13540 722 0,'0'0'62'16,"0"0"-30"-16,0 0-26 0,0 0-3 0,0 0-2 0,0 0 0 16,0 0 0-16,0 0-1 15,0 0 0-15,23 37-2 0,-25-25-28 0,-13-2-19 16,7-1-26-16,-17-3-40 0,7-5-142 15</inkml:trace>
  <inkml:trace contextRef="#ctx0" brushRef="#br0" timeOffset="146210.51">22017 14827 350 0,'0'0'112'0,"0"0"-69"16,0 0-6 0,0 0 15-16,0 0-19 0,0 0-14 0,0 0-5 0,0 0-1 0,0 0-3 15,6-33-6 1,-4 32-2-16,2 1-2 0,-2 1 0 0,0 6 0 16,3 7 0-16,1 3 0 0,2 6 1 0,2 5 2 15,-5 3-3-15,1 5 1 0,0-1-1 16,0 1 0-16,4 1 1 15,-3-1-1-15,3 1 0 0,0-6 0 0,5-2 0 32,-3-4-2-32,3-8-13 0,-3-3 7 15,-2-8 5-15,1-2 3 0,-7-2 0 16,0-2 0-16,-4 0 0 0,2-5 2 16,-2-5 22-16,2-2 6 0,-2-1 0 15,0-1-6-15,0 2-1 0,-4-3-2 0,0 5-2 16,0-1-1-16,-2 4-4 0,3 4-2 15,3 3-1-15,0 1-7 0,-2 8-4 16,-2 7-1-16,-2 11-1 16,2 8 1-16,-4 5 1 0,-5 2 0 0,1 1 0 15,2 4 0-15,-7-2 1 0,3 2-1 16,-3-3-3-16,3-4-12 0,-7-1-19 16,6-6-33-16,-9-6-47 0,-3-9-89 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4T04:18:02.081"/>
    </inkml:context>
    <inkml:brush xml:id="br0">
      <inkml:brushProperty name="width" value="0.05292" units="cm"/>
      <inkml:brushProperty name="height" value="0.05292" units="cm"/>
      <inkml:brushProperty name="color" value="#FF0000"/>
    </inkml:brush>
  </inkml:definitions>
  <inkml:trace contextRef="#ctx0" brushRef="#br0">13709 5317 429 0,'0'0'73'0,"0"0"-61"0,0 0 5 0,0 0 17 15,-33-53 4-15,31 49-9 16,-4 0-9-16,-2-1 1 15,1 2-3-15,3 1 8 0,-2 2-7 0,4 3-11 16,-8 9-6-16,-7 7-2 0,1 7 1 0,-5 6-1 16,-6 4 0-16,4 1 1 0,3 4-1 15,-5 1 0-15,8 1 1 0,3 2-1 16,5-1 0-16,5 0 0 0,2 2 0 16,4-4 0-16,7 0 0 0,9-5 0 15,3-3-1-15,6-4-1 0,4-8 2 16,6-6-1-16,4-5 1 15,3-7 0-15,-1-5 1 0,1-13 0 0,1-7 2 16,-2-6 3-16,-5-3 5 16,1-3 2-16,-8-1-1 0,-6-1-6 0,-9-3-1 0,-5-5 1 15,-11-1 1-15,-13-2-5 16,-5-4-2-16,-11 6 0 16,-4 3 0-16,0 8-2 0,-5 9-4 0,3 9-7 0,0 8-6 15,4 7-4-15,0 8-1 0,2 10-13 16,6 7-16-16,7 6-27 0,-3 3-30 15,11 0-46-15,4-2-88 0</inkml:trace>
  <inkml:trace contextRef="#ctx0" brushRef="#br0" timeOffset="331.62">14393 5249 391 0,'0'0'24'0,"-2"-61"17"16,-4 48 35-16,2 5-16 0,0 1-14 0,0 4-19 15,4 0 4-15,0 2-1 0,0 1-8 16,0 0-10-16,-2 0-9 16,0 7-2-1,-3 6-1-15,-1 9-1 0,-6 5 1 0,4 10 1 0,1 6-1 0,-5 8 1 16,2 10-1-1,3 3 1-15,-1 4 0 0,2 2 0 0,10-2-1 0,-4-5 0 32,8-5 1-32,1-2-1 0,7-4 0 15,1-5-13-15,7-7-17 0,5-9-8 16,2-8 6-16,5-9-4 0,-3-8-10 16,2-6-14-16,-4-10-25 0,-6-12-41 15,-5-2-160-15</inkml:trace>
  <inkml:trace contextRef="#ctx0" brushRef="#br0" timeOffset="578.76">14701 5198 350 0,'0'0'191'0,"0"0"-163"16,0 0-11-16,0 0 4 0,0 0-11 15,0 0-7-15,0 0 1 0,0 0 14 16,0 0 1-16,25 44-5 0,-21-16-2 15,0 4 2-15,-1 5 0 0,-3 6-3 16,0 6-4-16,0 7-3 0,2 0-1 16,0 2-3-16,0-2 1 0,2-5 1 15,4-6-1-15,0-9-1 16,-1-6 0-16,1-7-9 0,6-5-33 0,-5-2-29 16,-1-8-42-16,0-4-60 0,0-4-147 15</inkml:trace>
  <inkml:trace contextRef="#ctx0" brushRef="#br0" timeOffset="963.33">14954 5471 420 0,'0'0'17'16,"0"0"32"-16,0 0 9 0,0 0-8 16,0 0-13-16,0 0-10 0,0 0 8 15,0 0 1-15,0 0-13 0,-5-48-9 16,3 52-6-16,-4 4-3 0,0 5-3 15,0 2-1-15,-9 6 0 0,5-1-1 16,2 5 1-16,-1 3-1 0,-1 1 0 0,4 2 0 16,4 0 0-16,2-1 0 15,0 1 0-15,6-4 0 0,6-1-1 0,3-6-1 16,3-2 0-16,3-6-1 0,6-6 2 16,0-3 0-16,0-5 1 15,4-10 0-15,-4-2 1 0,4-8 1 16,0-4-1-16,-4-2 0 0,-3-3-1 0,-11-3 2 15,-1-2-1-15,-8-5 4 0,-4 1 0 16,-10-1-2-16,-2 4-1 0,-9 7-1 0,2 7 1 16,-8 9-2-16,-2 7-1 0,5 7-12 15,1 8-10-15,0 10-14 0,5 6-9 16,5 5 2-16,9 5-34 16,4-1-28-16,0 2-44 0,0-4-72 0</inkml:trace>
  <inkml:trace contextRef="#ctx0" brushRef="#br0" timeOffset="1342.63">15675 5564 497 0,'0'0'74'0,"25"-52"-18"16,-11 40-1-16,-5 3-7 0,-5 2-14 16,-2 4-13-16,-2 3-3 0,0-2-6 15,0 2-4-15,0 0-8 0,-2 0 2 16,-5 6-2-16,-11 2 1 0,1 1 0 15,-12 2-1-15,-4 2-5 0,-4-1-9 16,-8 2-17-16,-1-5-6 0,1-1-10 16,-5-3 5-16,11-3 3 0,4-2 7 15,8-3 28-15,8-4 4 0,11 0 3 16,4-4 8-16,4-2 3 0,0-1 0 16,4-3 1-16,4-3 3 0,5-1 3 0,-1 0 0 15,9 2 1-15,-1 1-10 0,7 6-5 16,2 5-3-16,4 3-2 15,6 4 3-15,3 9 3 0,1 7 0 0,-4 2 2 16,5 7-1-16,-3 4-2 0,-6 6-2 16,-10 7-2-16,-4 5 0 0,-11 8-2 0,-8 5 2 31,-6 2-1-31,-8 1 0 0,-7-5-2 16,5-4-28-16,-7-8-23 0,4-9-16 0,-5-9-1 0,3-10-46 15,0-7-80-15</inkml:trace>
  <inkml:trace contextRef="#ctx0" brushRef="#br0" timeOffset="1798.85">16130 5386 63 0,'0'0'460'15,"0"0"-418"-15,0 0-13 0,0 0 2 16,0 0-14-16,0 0-10 0,0 0-1 0,0 0 12 15,47-38-6-15,-38 48-4 0,-3 3-2 16,0 4 4-16,0 6 0 0,0 5 3 16,-6 2-2-16,0 7-3 15,-6-1 0-15,0 0-5 0,0-3 0 0,0-3 0 16,1-8-2-16,1-4 0 0,0-6-1 16,4-4 0-16,-2-5 0 0,2-1-3 15,0-2 1-15,0 0 2 0,0-1 0 16,0-6 3-16,2-3-2 0,4-5 6 15,1-4 2-15,-1-2-4 0,0-7-2 16,2-2 3 0,5-1 2-16,-3-2-3 0,-2 4-1 0,3 6-1 0,-3 7-2 15,-6 8 0-15,0 6-1 0,0 2-1 16,2 1 0-16,2 8-2 0,7 7-1 0,-3 2 3 16,5 5 0-16,-3 4 1 15,2-2 0-15,5 2 0 0,-7-6 1 0,5 0-1 16,-7-3 0-16,9-6 0 15,-7-2 1-15,1-3-1 0,3-4 0 0,-3-1 1 16,3-5-1-16,-1-6-1 0,5-9-29 16,-3-5-24-16,6-4-23 0,-1-7-34 31,-9-1-86-31</inkml:trace>
  <inkml:trace contextRef="#ctx0" brushRef="#br0" timeOffset="1973.31">16752 5061 586 0,'0'0'48'0,"0"0"-6"0,0 0 18 16,0 0-39-16,0 0-9 0,70 7 11 16,-39 21 3-16,2 4-2 0,0 7-3 0,-2 3-3 15,-6 0-8-15,-8 5-7 16,1 1-1-16,-11 5-1 0,-7-2 1 16,-13 5 0-16,-18 1-2 0,-16-2-10 0,-20 6-50 15,-9-3-72-15,-19 0-72 0,-11-6-234 16</inkml:trace>
  <inkml:trace contextRef="#ctx0" brushRef="#br0" timeOffset="2683.5">11694 7914 481 0,'0'0'30'0,"0"0"14"0,0 0 24 16,-62-42-12-16,51 38-15 0,-3 4-17 15,4 0-7-15,-1 9-4 0,-7 10-7 16,3 9-6-16,-12 9 0 0,2 10 1 16,3 6-1-16,1 6 1 0,0 2-1 15,7 4 0-15,4 1 0 0,1 0 0 16,7 1 0-16,2-1 0 0,2-5 0 15,7-3 0-15,3-10-2 0,2-10 0 0,5-13 0 16,0-10 1-16,1-9-2 16,5-7 2-16,4-7 1 0,4-14 0 15,2-8 2-15,5-6 3 0,-3-8 3 16,0-4 1-16,0-7 0 0,-8-5 3 16,-4-2 3-16,-6-6-4 0,-9 0-4 0,-10-2-2 15,-17 2-4-15,1 8 0 0,-15 8 1 16,0 17 0-16,-2 14-2 0,0 13 0 15,0 8 0-15,-1 8 0 0,3 13-4 16,3 10-8-16,1 8-6 0,6 7-9 16,-2 3-10-16,15 3-6 0,4 3-7 0,4 1-17 15,2-1-31-15,6-2-43 0,3-10-125 16</inkml:trace>
  <inkml:trace contextRef="#ctx0" brushRef="#br0" timeOffset="3331.91">11985 8445 340 0,'50'-58'56'15,"-3"9"10"-15,-7 1-5 0,-9-3-9 0,-2 1-9 16,-13-1-14-16,1-2 5 16,-11 6 9-16,-2 4-6 0,-4 9-1 0,0 11 1 15,0 9-17-15,0 7-1 0,-4 3-3 16,0 3-6-16,-7 1-6 0,1 10-4 16,-2 14 0-16,-11 9-1 15,0 13-1-15,2 8 1 16,3 6 1-16,8 5 0 0,3-1 0 0,5 1 0 0,2-2 0 15,6-6 0-15,3-3-1 16,9-3-11-16,-7-5 5 0,5-5 2 0,1-12-2 16,3-4-2-16,-3-7-8 0,4-9-9 15,-5-4-13-15,7-8-6 0,4-8-2 16,-4-6 5-16,3-5-11 0,-3 0-13 16,4-5-15-16,-8-2 6 0,-1-3-1 0,-3 0 6 15,-1-2 48-15,-10-2-1 0,-2-2 15 16,-2-2 8-16,-2-1 85 0,-2 5 27 15,-4 6-60-15,0 6 24 0,3 7 6 16,-1 4-17-16,6 4-9 0,-2 5-3 0,0 1-10 16,2 3-14-16,0-3-11 0,0 2-8 15,2-1-5-15,0-1-1 0,9 2-1 16,1 0 0 0,-2 1-2-16,7 1 0 0,-1 5 0 0,3 2 1 0,-2 6-2 15,-3 4 1 1,-2 3 0-16,-7 6 0 0,-5 5 0 0,0 8 0 0,-5 3 1 0,-5 3 0 15,0-4 0 1,6-5-2-16,-1-5 0 0,5-10-2 16,0-4-1-16,5-7 1 0,-3-5 1 15,0-5 0-15,0-1 1 0,0-4 0 0,2-4 2 0,2-7 1 16,0-2 0-16,1-7 1 16,5-5 4-16,2-6-6 0,-3-4 0 0,5-5-1 15,-5 0-1-15,5 3-2 16,-1 9 2-16,-7 9 0 0,4 7 0 0,-1 8 0 15,-5 5-1 1,6 3 0-16,3 9-2 0,-5 7 1 16,9 3 0-16,-7 3 1 0,11 2-3 15,-9-1-20-15,9-1-10 0,2-1-20 16,0-5-31-16,4-5-11 0,0-8-21 16,0-8-2-16,-1-8-58 0</inkml:trace>
  <inkml:trace contextRef="#ctx0" brushRef="#br0" timeOffset="3489.03">13081 8161 495 0,'0'-51'93'0,"0"23"-23"0,0 5 22 0,0 6-9 16,0 7-27-16,0 3-24 0,0 4 4 15,4 3-13-15,4 3-18 0,7 10-5 16,-3 7-1-16,11 7 1 0,-3 9 1 16,3 4 4-16,0 3-5 0,-13 1 2 15,5 4 0-15,-9 0-2 0,-6 2 0 16,-15 4-28-16,-5 3-37 0,-15 3-60 15,-15 0-68-15,2-11-200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4T04:18:59.038"/>
    </inkml:context>
    <inkml:brush xml:id="br0">
      <inkml:brushProperty name="width" value="0.05292" units="cm"/>
      <inkml:brushProperty name="height" value="0.05292" units="cm"/>
      <inkml:brushProperty name="color" value="#FF0000"/>
    </inkml:brush>
  </inkml:definitions>
  <inkml:trace contextRef="#ctx0" brushRef="#br0">12349 10258 242 0,'0'0'57'0,"0"0"-34"16,0 0 3-16,0 0 7 0,0 0-2 16,0 0 0-16,0 0-3 0,0 0-2 15,0-8-6-15,0 8-5 0,0 0-2 16,0 0-3-16,0 0-4 16,0 0 0-16,0 0-1 0,0 0 0 0,0 0 0 15,0 0 1-15,2-1-2 0,0 0 5 16,-2 1 4-16,4 0 0 0,0 0-2 0,1 0 0 15,1 0 0-15,4 1 0 0,-6 0 2 16,7 0 1-16,3-1 3 0,-6 0-6 16,5 3-3-16,3-1-1 0,-5 2 0 15,5 1 1-15,-6 1-3 0,9 2-1 16,0 0-1-16,1 3 2 0,-1-2-2 16,4-2-1-16,4 1 1 0,-7-3-1 15,-1 1-1 1,6 1 0-16,-9-1 0 0,5 1-1 0,-13-3 1 0,4-1 1 0,1-1-2 15,-9 0 0-15,-4-1-3 16,0-1-15 0,0 0-10-16,0 0-4 0,0-5 2 0,-2-1-6 15,-4-2-21-15,-5 1-19 0,3-2-21 0,0-2 0 0,2 2 26 16,-5-3 35 0,5 2 36-16,0-2 12 0,4 2 41 0,0 1 0 0,2 3 9 15,0-2 7-15,0 4-2 0,-2 1-10 16,2 1-5-16,0 2-3 15,0 0 4-15,0 0-7 0,0-1-12 0,0 1-6 16,0 0-4-16,0-2-7 0,0 2-4 0,0 0-1 31,0 0-1-31,0 0-2 0,0 0-1 0,0 0 0 0,0 0-1 16,0 0 0 0,0 2-2-16,-4 1-1 0,-3 3 0 15,-1 6-2-15,-4 4 0 0,-7 6 0 16,-4 3-1-16,-1 3 1 0,-1-1-2 15,4-3 1-15,2-1-1 0,5-5 0 0,6 0 0 16,2-4-2-16,1-3 1 16,1-2 0-16,2-4-1 0,0 1-10 15,0-1-9-15,2-4-8 0,-4 0 2 0,4-1-12 16,0 0 1-16,0 0-15 16,0-3-11-16,0-2-11 0,0-4-67 0,-2-2-140 15</inkml:trace>
  <inkml:trace contextRef="#ctx0" brushRef="#br0" timeOffset="59670.06">12062 8576 252 0,'0'0'78'0,"0"0"-11"0,0 0-7 0,0 0 5 0,0 0-15 16,0 0-14-16,0 0-5 0,0 0-4 16,0 0-5-16,4-25-1 0,-4 25-4 15,0 0-3-15,2 0-6 0,0 0-2 16,2 0-1-16,6-1-2 0,1 1 3 0,7 0 2 15,-1 1-1 1,8 1 2-16,4 2 1 0,-3-3-3 0,8 1-3 0,-6-2-2 31,12 0-1-31,-7-7 1 0,0 0-1 0,-6-1-1 0,-2-1-3 16,-3 2 3-16,-9 0 1 0,1 2-1 0,-10 1-5 16,-2-1-9-16,0-1-9 0,1-1-5 15,-3 0-5-15,0-4-6 0,-5-2 2 16,1-2 0-16,-6-1 8 0,4-1 22 15,0 4 7-15,-1 3 3 0,5 2 4 16,0 4 18-16,-2 1 11 0,2 0 6 16,2 2 6-16,0-1-6 0,-4 1-6 15,4 1-4-15,0 0-1 0,-2 0-6 16,-2 5-8-16,-3 7-6 0,-3 5-7 16,-6 4-1-16,1 5-3 15,-6 5 3-15,3 1-3 0,-7 5 1 0,0-3-1 0,-2 1-2 16,5 2-25-16,-5 1-21 0,-4 1-45 15,2-5-56 1,2-5-133-16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4T04:20:39.637"/>
    </inkml:context>
    <inkml:brush xml:id="br0">
      <inkml:brushProperty name="width" value="0.05292" units="cm"/>
      <inkml:brushProperty name="height" value="0.05292" units="cm"/>
      <inkml:brushProperty name="color" value="#FF0000"/>
    </inkml:brush>
  </inkml:definitions>
  <inkml:trace contextRef="#ctx0" brushRef="#br0">9556 5974 170 0,'0'0'67'16,"0"0"2"-16,0 0-5 0,0 0-7 15,0 0-6-15,0 0-11 0,0 0 9 16,0 0-1-16,0 0-14 0,-2-27-4 15,2 26-5-15,0 0-2 0,0 1-8 16,4 0-7-16,-2 0-4 0,7 5-1 16,-1 2 1-16,4 4 0 0,1 3 0 15,1 3 1-15,3 4 0 0,-1 1-1 16,3 4-1-16,2 2 0 0,-1 1-2 16,1 0-1-16,-7 1 0 0,5-7 0 15,-5-2 0-15,1-4 2 0,1-5-2 16,-5-3 0-16,-1-3 0 0,-2-4-12 0,-1-3-14 15,-3 1-6-15,0-4-2 0,-2-4 4 16,-2-1-6-16,0-3-19 0,0-3-6 0,-6 0 13 16,0-3 19-16,-3-5 29 0,1-3 0 15,0-4 5-15,-1 1 17 16,-3 5 20-16,2 3 18 0,-1 5 1 0,7 3-9 16,0 4 5-16,2 3-8 15,2 3-10-15,0 3-8 0,0-1-7 16,0 1-9-16,-2 0-7 0,2 1-4 0,-6 3-2 15,-2 7-2-15,-1 3 0 0,-5 7 0 16,-1 0 0-16,1 4 1 0,-1 3-1 16,3 1-1-16,2 1-20 0,-1-1-22 15,7 1-31-15,2 2-31 0,2 1-54 0,-2-3-127 16</inkml:trace>
  <inkml:trace contextRef="#ctx0" brushRef="#br0" timeOffset="976.29">10561 6125 183 0,'0'0'39'0,"0"0"8"0,0 0 10 0,0 0 1 15,0 0-6-15,0 0-4 16,0 0 11-16,0 0-8 0,19-44-14 0,-19 43-7 16,0 0 2-16,0 1 1 0,0 0-6 15,2 0-6-15,-2 0-5 0,0 0-7 16,0 2-2-16,0 3-3 0,0 4 0 15,2 3 1-15,-2 2 4 0,2 4 2 0,-2 3-2 16,0 0-1-16,0 4-1 16,0 0 0-16,0 4-2 0,-4 3-1 15,-3-1-2-15,-1 3 2 0,2-2 0 0,-2 3-1 16,-3 2 0-16,3-2 1 16,0 2 0-1,0 1 0-15,1 0 1 0,-1 2-1 0,6-1-1 0,-4 2 2 0,4 0-4 16,-7 1-1-16,5 0 2 0,0 0 1 15,0-2 2-15,2 0-1 0,0-2 0 16,-2 2 0-16,0-2-1 0,-3 2-1 16,3 2 0-16,-4-2-1 0,0 2 1 15,2 1-1-15,-7-1 0 16,7 0-1-16,0 0 2 0,2 3-2 0,2-3 0 0,-1-2 1 16,3 2-1-16,0-4 1 15,3-1 0-15,3-2-1 0,-6-1-2 16,8-2 2-16,-4-3 1 0,-2-1 0 0,0-1-1 15,-2-3 1-15,0 3 0 0,0-2-1 16,-2 0 1-16,-4 3-1 0,-2 0 1 16,2 0 0-16,1 0-1 0,-3-2 0 15,0-1 1-15,2 0-1 0,4 0 0 16,-3-3 0-16,1 2 1 0,-2 2 0 16,0-2-1-16,2 0 0 15,-2-1 1-15,4 0-1 0,-3 0 0 0,3-4 0 16,-4 4 0-1,4-5 1-15,0 1-1 0,0 1 0 0,2-3 0 16,-2 1 0-16,2 1 0 0,-2-4 0 0,2-1 0 0,-2-3 0 31,0-1 0-31,2 0-1 0,0-2 1 0,-2 2 0 0,2-3 0 0,0 0 0 16,0 1 0-16,0-3 0 0,0 0 0 16,0-1 0-16,0-3-2 0,0-1-1 15,0 0-3-15,0 0 2 0,0-1-2 16,0-2-2-16,0 0-3 0,-2-4-3 15,-1-3-3-15,-3-3-13 0,-2-1-16 16,0 3-28-16,-1 0-18 0,1 4-4 16,0 4-102-16,2 1-163 0</inkml:trace>
  <inkml:trace contextRef="#ctx0" brushRef="#br0" timeOffset="1354.28">10207 8491 392 0,'0'0'70'16,"0"0"-16"-16,0 0 19 0,0 0-16 0,0 0-16 16,0 0 7-16,0 0-1 15,0-37-10-15,0 37-8 16,0 0-9-16,0 0-4 16,0 2-7-16,0 2-2 15,0 0-4-15,0 5-1 0,0 3 3 0,0 0 2 16,0 2-2-16,3 2-2 0,-3-1-1 15,0 0 0-15,0 1-1 0,0 0 0 16,2 1 0-16,2-3-2 0,0-2 1 16,2-4 0-16,-2 1 0 0,2-1 0 15,-1 0 0-15,1-1 0 0,0-2 0 16,2-1 2-16,-6-2-1 0,4-1 3 16,1-1 4-16,1 0 3 0,2-2 3 0,-1-3 1 15,-1-4 1-15,2-3-3 16,5-4-5-16,-7-3-8 0,2-1 0 15,1-4 0-15,-3-1 0 0,2 0 0 16,0 1 0-16,-1 3 0 0,1 3 0 0,-2 5-42 16,1 5-45-16,-9 0-94 0,0-4-307 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4T04:29:00.794"/>
    </inkml:context>
    <inkml:brush xml:id="br0">
      <inkml:brushProperty name="width" value="0.05292" units="cm"/>
      <inkml:brushProperty name="height" value="0.05292" units="cm"/>
      <inkml:brushProperty name="color" value="#FF0000"/>
    </inkml:brush>
  </inkml:definitions>
  <inkml:trace contextRef="#ctx0" brushRef="#br0">20227 9346 9 0,'0'0'38'16,"0"0"-5"-16,0 0 0 0,0 0 1 15,0 0-6-15,0 0-2 16,6-3 5-16,-6 3 5 0,0 0-6 0,0 0-7 15,0 0 2-15,0 0-3 0,0 0-2 16,0 0 2-16,0 0 0 0,2 0 1 16,-2-1-1-16,0-1-2 0,2 1 0 15,-2 1 1-15,0-1 0 0,0 1 2 16,0 0-3-16,0 0-2 0,0 0-2 16,0 0-2-16,0 0 0 0,0 0-3 15,0-2-2-15,0 2 0 0,0 0-4 16,0 0 0-16,0 0 0 0,0 0-3 15,0 0 0-15,0 0 1 0,0 0-2 16,0 0 1-16,0 0 0 0,0 0 0 0,0 0 2 16,0 0-1-16,0 0-1 0,0 0-2 15,0 0 1 1,0 1-1-16,0 0 0 0,-2-1 0 0,2 0 0 16,0 1-1-16,0-1-19 0,0 0-26 0,2 0-25 15,-2-1-3-15,0-5-110 0</inkml:trace>
  <inkml:trace contextRef="#ctx0" brushRef="#br0" timeOffset="7579.92">20620 8011 335 0,'0'0'63'0,"0"0"-8"16,0 0 4-16,0 0 4 0,0 0-16 16,0 0-17-16,0 0-4 0,0-26-1 15,0 25 5-15,2 0-6 0,-2 1-1 16,0 0-3-16,0 0-3 0,0 0-3 16,0 0-5-16,0 5-3 0,0 6-5 15,0 5 1-15,0 5 1 0,0 4 3 16,2 3-4-16,-2 5 2 0,0 3-1 15,0 5 1-15,0 0 1 0,-2 6 1 16,-3 0 0-16,-1 3-2 0,2 2 1 16,-4 1 0-16,4 3-1 0,-5-2-1 15,7 4 0-15,-2-1-1 0,2-2 1 16,2 1 0-16,2 0-1 0,0 1 0 0,2 1 0 16,1 1-1-16,5 0 2 15,-4 2-2-15,0-3 1 0,1 3 0 16,-1-2 1-16,2 0-2 0,0 1 1 15,-2 1 0-15,1 2-2 0,-1 2-1 16,2-2 1-16,0 3 1 0,-1-3 2 16,-1 1-1-16,2-3 1 0,2 0-2 0,-1-1 2 15,1 1 0-15,0-1 0 0,1-2 0 16,-3-3 1-16,0 1-2 0,0 1-2 16,3-3 0-16,-5 0 0 0,2-1 1 15,1-2-1-15,-3-2 0 0,-2 1 1 16,2-5 0-16,-4-1-1 0,0-3 2 15,0-2-2-15,0 1 1 0,0-2-1 16,1 0 1-16,-1 0-1 0,-2-4 1 0,0-2-1 16,2-4 0-16,0-2 1 15,-2-3-1-15,0-5 0 0,0-4 0 0,0-2 0 16,0-3-2-16,2 1 0 0,-2-1-2 16,-2 3 0-16,0 0-6 0,0-1 8 15,0 4-2-15,-3-3-2 0,3 3 1 16,-2-2-1-16,2 1-2 0,0 1 0 15,0-3-1-15,2 1-1 0,0 1-2 0,0-5-6 16,0 1-5-16,0-5-11 0,2-3-14 16,2-1-23-16,0-3 0 15,0-9-37-15,-1-3-23 0,-3-3-78 0</inkml:trace>
  <inkml:trace contextRef="#ctx0" brushRef="#br0" timeOffset="8016.09">20727 11257 392 0,'0'0'42'0,"0"0"-9"0,0 0 4 16,0 0 24-16,0 0-10 0,0 0-17 15,0 0 1-15,0 0-1 0,-12-33-2 16,12 31-4-16,-2-1-5 15,2 0-4-15,0 3-2 0,0-1-2 0,0 0-2 16,0 1-1-16,0 0-2 0,0 0 0 16,0 2-2-16,0 3-4 0,4 3-1 15,0 4-1-15,0 4 3 0,4 5-3 0,-2-3 0 16,1 4 0-16,-3-2 0 16,2 2 0-16,0 6-1 0,0 5 1 15,1 0 7-15,-1-1-1 0,-4-8-1 16,2-1-4-16,2-4-2 0,0-2 1 0,1-2-2 15,1-2 1-15,-4-3-1 0,0-4 0 16,0-2 1-16,0-2 0 0,3-2-1 16,1 0 4-16,0-8 0 0,7-7 6 15,3-5 0-15,3-8 0 0,2-3-2 16,-3-7-4-16,3-4-1 16,-4 1 1-16,-1 0-4 0,-7 4-3 0,-1 4-10 15,-6-2-14-15,-4 2-38 0,-14-7-52 16,-7 2-183-16</inkml:trace>
  <inkml:trace contextRef="#ctx0" brushRef="#br0" timeOffset="12170.37">16692 5409 123 0,'0'0'29'16,"0"0"-15"-16,0 0-1 0,0 0 6 15,0 0 9-15,0 0 0 0,0 0 2 16,0 0-2-16,-33 4-5 0,33-4 0 15,-2-1-1-15,0 0-3 0,2 1 4 16,0-1-3-16,0 1-3 0,0 0-1 0,0 0 1 16,0 0 5-16,0-1 4 15,0 0-1-15,0 1 1 0,0-1-5 16,0 1-2-16,0-2-4 0,0 0 0 16,0 2 0-16,0-1 3 0,0 1 1 0,0 0 0 31,0 0-2-31,0 0 0 0,0 0-5 0,0 0 2 15,0 0-5-15,0 0-1 0,0 1-2 0,4 0-2 0,6 0-2 16,7-1 0 0,-1 0 8-16,9 0 3 0,6 0 0 0,4-1-2 15,2-1 3 1,11-1-3-16,0-3-4 0,5-4-1 16,-3 1 0-16,6 1-2 0,0 0-1 15,-7 4-2-15,5-4 2 0,-9 2 0 0,5 0-1 16,-7-2 2-16,-3 2 2 0,-3-1-3 15,-4 0 3-15,-6 3-1 0,-6 1-1 16,-13 2-1-16,-2 1-2 0,-6 0 0 16,0 0 1-16,0 0 0 0,0 0 1 15,0 0 1-15,0 0 0 0,0 1 0 16,0-1 0-16,-2 0-2 0,-4 0 0 16,0 3 0-16,-7 1 0 0,1-2-2 15,-3 1 0-15,1 0-4 0,1-1-6 16,-3-1-2-16,5-1-5 0,-3 1-6 0,-3 1-5 15,-3-1-20-15,1 1-21 0,-8 1-32 16,0 1-22-16,-1 0-91 0</inkml:trace>
  <inkml:trace contextRef="#ctx0" brushRef="#br0" timeOffset="12373.21">16721 5271 103 0,'0'0'2'0,"0"0"-1"0,0 0-1 15,0 0-69-15</inkml:trace>
  <inkml:trace contextRef="#ctx0" brushRef="#br0" timeOffset="13809.39">18166 4705 237 0,'0'0'90'0,"0"0"-36"0,0 0-12 16,0 0 10-16,0 0 3 0,0 0-11 0,0 0-9 15,4-28-6-15,-4 26-6 0,2 0-1 16,-2 0-2-16,0 2 3 0,0-1-2 16,0-1-1-16,-2 0 0 0,-2 0-4 15,-2 0-5 1,-3 0-2-16,1 1-5 0,-2 1 0 0,-5 0-4 0,1 1 0 15,-5 4 0-15,7 4-1 16,-7 1 0-16,7 4-2 0,1 1 3 0,-1 3-1 16,4 0 1-16,4 0-2 15,0-1 4-15,1 1-2 0,-1-3 0 0,4 2-2 16,0-3 2 0,0-2 0-16,0-2 0 0,4 2-1 15,1-5 0-15,-1 0 0 0,2-3 0 16,2-1 0-16,7-2 0 0,-3-1-1 15,5-2 2-15,-3-5 0 0,5-2 2 16,-5-1 1-16,1-2-2 0,-5 0 3 16,0-4-2-16,-6 3 2 0,3 0-1 0,-3-6 4 15,-2 2-1-15,0-2 2 16,-2 2-3-16,0 4-1 0,0 3 2 16,0 1 0-16,0 5 1 0,0 0 2 15,0 1-4-15,0 1-1 0,0 1-3 16,2 1-1-16,0 1 0 0,2 8-3 0,4 5-2 15,7 5 2-15,-5 5 3 0,3 4 1 16,1 1-1-16,-1 2 3 0,-1-1-2 16,-4-2 2-16,0 0 0 0,-1-3-1 15,-5 0-1-15,-2-2 1 0,0 1-1 0,-2-2 1 16,-9 0 0-16,-1-2 0 0,-5-3 0 16,3 0 0-16,-7-5-1 0,5-1 0 15,-3-2-1-15,5-4-10 0,-3 0-4 16,7-5-7-16,-5 0-5 0,5-2-5 15,6-6-12-15,-2-3-8 0,2-7-3 16,4-4 9-16,-5-5-12 0,16-3-23 16,-3-4-24-16,0 5-80 15</inkml:trace>
  <inkml:trace contextRef="#ctx0" brushRef="#br0" timeOffset="14281.75">18484 4708 398 0,'0'0'78'0,"0"0"14"16,0 0-2-16,0 0-21 0,54-38-17 16,-46 34-12-16,3 4-10 0,-5-1-5 15,-2 1-8-15,-2 0-8 0,-2 1-2 16,0 1-2-16,0 3-2 0,0-1 0 16,0 1 0-16,-4 2 1 0,-4 3 0 15,-3 2 1-15,-3 4-2 0,-7 3 0 0,-4-4-1 16,7 2-1-16,-5-5 0 0,4-2-1 15,5-3 0-15,4-4 0 0,3-3-1 16,5 0 1-16,0-1 0 0,-4-3 1 16,4-5-1-16,2-3-1 15,0-4 0-15,0-4 1 0,0-3 0 0,4 0 3 16,6 1 2-16,1 1-2 0,-3 3-2 16,6 3 2-16,-1 4-3 0,5 2 1 15,1 4-1-15,4 2 1 0,0 1 0 16,-3 2-1-16,1 5 2 0,-9 7 0 15,-1 4-1-15,-7 8 1 0,-4 7 1 16,-2 7-2-16,-9 7 1 0,-3 0 0 0,-5 0 0 16,5-5-2-16,-3-5 0 0,7-9 0 15,4-4-2-15,0-6 2 0,1-5 0 16,1-5 0-16,4-1 0 16,0 0-1-16,4-4 0 0,3 2-1 0,1-3 0 15,4-4 2-15,9-8 4 0,8-6 2 16,6-8-1-16,13-2-3 0,7-4-2 15,14 1-18-15,-7-2-75 0,-15 5-143 16</inkml:trace>
  <inkml:trace contextRef="#ctx0" brushRef="#br0" timeOffset="15665.7">18253 8953 196 0,'0'0'50'0,"0"0"-1"15,0 0 16-15,-21-58 0 0,15 49-14 16,-2-1 10-16,3-1-11 0,-1 3-5 16,2 1-3-16,2 2-13 0,0 4-1 15,2 0-2-15,-2 1-4 16,2 0-5-16,0 0-5 0,0 1-7 0,0 4-5 15,2 4-2-15,2 7-2 0,0 5 4 16,2 6 1-16,1 5 1 0,1 3 1 16,-2 2-2-1,-2-1 2-15,0 1-2 16,3-5 0-16,-3-3 0 0,2-4-1 0,0-6 0 0,-2-1 1 0,-2-4 0 16,2-6-1-1,-2 1 0-15,1-5 0 0,-1-1 0 16,-2-2 1-16,0-1 1 15,0 0-2-15,0-3 3 0,0-2 2 0,-2-4 8 16,-3-7 6-16,1-4-7 0,-2-6-6 16,-6-5-2-16,3-3-2 0,1-8 0 15,-6-3-2-15,1-4 1 0,3-2 0 16,0 3-1-16,3 4 0 0,1 7 0 0,4 11 1 16,2 4-1-16,0 6 0 0,0 4-1 15,2 3 1-15,4 2-2 16,-1 2-2-16,5 4-20 0,-2 1-8 0,2 1-15 15,3 10-26-15,-3 3-5 0,-2 7-30 16,-3 5-36-16,-5-2-129 0</inkml:trace>
  <inkml:trace contextRef="#ctx0" brushRef="#br0" timeOffset="16124.92">18085 9175 299 0,'0'0'59'15,"0"0"-3"-15,0 0 8 0,0 0 5 16,0 0-16-16,0 0-17 0,-14-58-2 0,18 42 0 16,4 1-6-16,3-3-7 0,3 0-5 15,5-3-2-15,1 1-3 0,5 0 0 16,0-1-3-16,0 5-2 0,-1 0-3 16,-1 5 0-16,-6 4-3 0,1 2 0 15,-5 2 0-15,-3 3 0 0,-2 0 0 16,-1 4 0-16,1 1-3 0,0 3-1 0,-2 3 0 15,0-1 0-15,3 5 2 16,-3-3 2-16,6 1 0 0,-5 0 0 0,1-1 0 16,0 1 0-16,2-1 0 15,-5-1 0-15,-1 0 0 0,-2 0 0 0,2-4 0 16,-4 1 1-16,2-2-1 0,-2 2 0 16,0-2 0-16,0-2 1 0,0 1 0 15,-4-3 1-15,2 0 1 0,-2-2-1 16,2 0 3-16,-5-3-1 0,-1-3 5 15,4-1 2-15,-4-7 0 0,2-4-5 16,-3-7-1-16,1-6-3 0,2-4 0 0,0-6 0 16,3 0-1-16,3 3-1 15,3 4-1-15,3 12 1 0,-2 6-1 0,4 6 0 16,0 2 0-16,1-1-1 16,7 2-13-16,-1 2-21 0,3 1-5 15,-1 3-20-15,1 1-22 0,-5-1-29 0,-3 5-69 16,-2 0-90-16</inkml:trace>
  <inkml:trace contextRef="#ctx0" brushRef="#br0" timeOffset="16885.25">18594 8807 352 0,'0'0'42'0,"0"0"-4"16,0 0 36-16,0 0-23 0,0 0-17 15,0 0-9-15,0 0 0 0,0 0-6 16,0 0-5-16,-25 16-3 0,25-10-5 15,0 0-2-15,0 2-1 16,0 2 2-16,2 0 4 0,0-1-1 0,2-1 0 16,0 0-2-16,-2 0-3 0,5-1 0 15,-3 1-2-15,0-4 0 0,-2-1-1 16,2-1 1-16,0-2-1 16,4 0 1-16,-1-3 0 0,3-4-1 0,0-3 2 0,-1-4 3 15,3-1 7-15,-4 0 1 16,1-1-1-16,-7 2 0 0,0-5 4 15,-2 2-1-15,0-1-3 0,0 2-3 0,-2 0-3 16,-5 4-1-16,3 1 0 0,-2 4 1 16,2 2-2-16,0 3 1 0,-4-1-2 15,5 3-2-15,-1 0-1 0,-2 7-1 16,2 6 0-16,-2 6-3 0,-5 2 3 16,5 3-1-16,2 0 2 0,-2-1 0 15,2 0 0-15,-2-3-1 0,-1 0 0 16,7-3 1-16,0-2-1 0,0-2 1 0,0-2 0 15,0-2-1-15,7-3 1 16,-1 1-2-16,0 0 1 0,2-2 1 0,1 0-1 16,3-4 1-16,-4-1 0 0,3 0-2 15,5-5 2-15,-3-5 0 16,3 0 1-16,-1-5-1 0,-1-2 2 0,-2-5-1 16,1 0 2-16,-3-2 1 0,-2-1 1 15,-1-2 2-15,-3-1 0 16,-2 2-3-16,0 2 0 0,-2 2 1 0,0 4-1 15,-2 1 1-15,0 3-1 0,-2 2 2 16,2 2-3-16,-1 3 0 0,1 2 1 0,2 1 1 16,-2 4-1-16,0-1-1 15,2 1 1-15,-2 0-3 0,0 0-1 16,0 3 0-16,-4 4-1 0,4 4-3 0,0 6 1 16,-2 4 2-16,4 5-1 0,-2-1 2 15,2 4-1-15,0-1 1 0,2-3 0 16,2-2-1-16,4-2 1 0,0-1-1 15,-2-5 0-15,5-3 0 16,-1-3 1-16,-2 0 0 0,3-2 0 0,-3-1 2 16,4-6 0-1,1 0 2-15,-1 0-1 0,3-8 1 0,-3-1 2 0,3-2-3 0,-7 1-1 32,2 2 0-32,-4 0-2 0,-4 1-12 0,3 1-18 0,-3-1-9 0,-2 2-34 15,-7-1-77-15,-5-3-134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4-14T04:35:17.769"/>
    </inkml:context>
    <inkml:brush xml:id="br0">
      <inkml:brushProperty name="width" value="0.05292" units="cm"/>
      <inkml:brushProperty name="height" value="0.05292" units="cm"/>
      <inkml:brushProperty name="color" value="#FF0000"/>
    </inkml:brush>
  </inkml:definitions>
  <inkml:trace contextRef="#ctx0" brushRef="#br0">13188 5485 336 0,'0'0'15'16,"0"0"-3"-16,0 0 29 0,0 0 3 0,0 0 3 0,23-55-5 15,-23 48 0-15,0-2-2 0,0 0-9 16,0 2-8-16,-2 0-2 15,0 2 1-15,0 0-3 0,-7-1 1 16,3 2-3-16,0 0 1 0,2 0-6 0,-2-2-3 16,-5 1-2-16,1 3 0 0,4 1-4 15,-7 1-1-15,-3 4-2 0,1 9 0 16,-7 6-2-16,3 7 0 0,3 5 2 16,-3 5 0-16,7 2 0 0,5 5 0 15,1-2 0-15,2 4 1 0,8 1-1 16,0 1 0-16,5 1 0 0,3-3 0 15,5-4 0-15,-1-3-2 0,5-4 2 0,4-2 0 32,-1-6 0-32,3-4 0 0,2-4 0 0,4-6 1 15,0-5 1-15,2-7-1 0,1-9 1 0,3-10 1 16,2-9-1 0,1-5 4-16,-5-7 5 0,2-2-4 0,-8-1-2 0,-6-7-1 0,-17-4 1 15,-2-4-2 1,-6-4 1-16,-6 5-3 0,-8 7-1 0,-13 8 0 15,-2 10 0-15,-4 7 0 0,-4 7 0 0,3 11-2 16,-5 7-1-16,-4 4-2 16,4 8-7-16,8 4-7 0,8 4 0 0,4 2-4 0,11 9-15 15,4 1-11-15,4 5-7 16,2 1-11-16,6-3-39 0,15-3-18 0,-7-8-58 16</inkml:trace>
  <inkml:trace contextRef="#ctx0" brushRef="#br0" timeOffset="378.07">14408 5310 365 0,'0'0'56'0,"0"0"-17"0,-39-57 52 0,22 40-13 32,5 4-37-32,1 0-11 0,-3 5 7 0,6 0-8 0,1 5-2 15,3 0-6 1,-4 3-6-16,0 0-6 0,1 4-4 16,-1 6-5-16,-6 7-1 0,1 5 0 15,-7 6 0-15,3 8 1 0,-6 4 0 0,5 7 0 16,-3 2 1-16,5 4-1 15,-1 5 0-15,9 1-1 0,-5 3 1 16,7-4 0-16,8-1 0 0,2-5 0 0,13-4-3 16,2-2-7-16,7-5-1 0,7-5-11 15,7-4-10-15,3-5-4 0,1-8-11 16,3-9 2-16,3-6-18 0,-5-4-17 16,1-10 4-16,-5-9-17 0,-4-5-56 15</inkml:trace>
  <inkml:trace contextRef="#ctx0" brushRef="#br0" timeOffset="1483.78">14739 5881 319 0,'0'0'93'16,"0"0"-21"-16,0 0 6 0,0 0-8 16,0 0-19-16,0 0-3 0,0 0-6 0,0 0-6 15,-15-56-11-15,13 44-6 0,-2-1-1 16,2-4-4-16,0-7-5 0,2-5-3 16,-2-9 0-16,2-4-1 0,0-5-5 15,0-3 0-15,2-1 1 0,2 2-1 16,0 1 0-16,0 2 0 0,0 4 0 15,-2 3 0-15,0 6 0 0,-2 5 1 16,0 6-1-16,-4 6 0 0,-2 4 0 0,0 6 0 16,4 4 0-16,0 2 0 0,2 0-2 15,0 7-2-15,-2 12-3 0,0 13 3 16,-3 12 3-16,3 12 0 16,2 4 1-16,-2 3-1 0,2-1 2 0,0-3-1 15,2-1 1-15,5-4-1 0,1-9 1 16,6-5-1-16,-3-3 0 0,7-5 0 15,-1-6-1-15,4 0-3 0,-3-5 4 16,3-5-4-16,4-3 2 0,-5-7-1 16,5-3-1-16,0-3 0 0,2-11 2 15,0-3 1-15,-1-9 1 0,3 0 1 0,0-5-1 16,0-6 0-16,-2 0 0 0,-6-9-2 16,0-2 2-16,-5-4 0 15,-1-4 0-15,-3 1-2 0,2 0 2 0,-7 9 0 16,-1 12 0-16,-2 6 2 0,-4 12 6 15,2 5 3-15,-2 2-1 0,0 5-3 16,0-1-2-16,-2 2-3 16,-2 0-2-16,-2 7-1 0,-5 8-2 0,-9 7 1 15,3 7 1-15,-4 3 0 0,3 2 2 16,3 1-1-16,-1-3 1 16,3 2-1-16,7-3 0 0,2-2 0 0,6-3 0 0,-2-1-2 15,6-3 0-15,5 0-1 16,3-5-2-16,1-2 1 0,5-2 0 0,1-5-1 15,4-2 2-15,4-6 2 0,2-3 1 16,2-9 0-16,-2-5 1 0,2-4 0 16,-4-3 0-16,-13 1 1 0,3-2 0 15,-13-4 0-15,-2 1 2 0,-4-7-2 16,-2 1 1-16,-4 1-2 0,-2 5 0 16,-7 5 0-16,7 6 0 0,-2 6 0 0,-3 4-1 15,3 4-1 1,0 3-1-16,-7 7-2 0,7 7-5 0,-5 7-9 0,7 1 1 15,4 6 0-15,2 2-13 0,2-2-14 16,10-1-10-16,9-5-4 0,3-4 2 16,5-3 9-16,2-6 14 0,6-3-10 15,7-6 28-15,-1-1 15 16,0-7 0-16,9-6 0 0,-2-4 3 16,3-4 18-16,-5 0 31 0,-7 0 7 15,-4 2-5-15,-8 6-3 0,-8 6-5 0,-7 1-1 0,-6 4-4 16,2 0-12-16,1 3-8 0,-3 0-7 15,-6 0-7-15,2 3-4 16,0 1-2-16,-2 3-1 0,0 0 2 0,0 2-2 16,-6 4 0-16,-11 0 2 0,-1 1-1 15,-7-1 0-15,-4-1-1 0,-4-4 0 16,0-4-2-16,-4-2-2 0,-5-1-4 16,-3-1-4-16,-1-4 3 0,7-2 1 15,0-1 3-15,12 0 5 0,4-2 1 16,11-3 1-16,-1-1-1 0,9-2 2 0,4-4-2 15,0-4 2-15,13-2 2 0,1 0 1 16,11 1 1 0,2 6-1-16,6 5-4 0,4 7-1 0,4 6 0 0,1 1 0 15,9 8 2-15,-3 6-1 0,6 3 1 16,-9 4 0-16,-3 5 0 16,-9 5-1-16,-11 5 0 0,-5 4-1 0,-11 10 0 15,-6 5 1-15,-6 8-1 16,-11 1-1-16,3-3 0 0,-5-4-6 15,3-10-3-15,-1-5-1 0,7-5-4 0,-5-6-7 16,5-4-11-16,2-4-17 0,0-6-14 16,-5-2-10-16,5-7-23 15,4-8-50-15,2-1-99 0</inkml:trace>
  <inkml:trace contextRef="#ctx0" brushRef="#br0" timeOffset="2002.03">16246 5597 511 0,'0'0'22'16,"0"0"12"-16,0 0 30 0,0 0-21 16,0 0-12-16,0 0-6 0,-13-43-1 15,15 36-1-15,0 0-4 0,4-1-5 16,-3 4 7-16,1 0-8 16,-2 2 1-16,-2 1-2 0,4 1-3 0,-4 0-5 15,2 1-4-15,2 5-1 0,0 3-1 0,7 5 1 16,-3 3 1-16,-4 3 0 0,0 3 0 15,-2 2 2-15,0 0-2 0,-2 1 2 16,0-6-2-16,2-3 2 0,-2-1-2 16,2-6 1-16,0-3-1 0,-2-4 0 15,2-1 0-15,-2-2 0 16,5 0 0-16,-5-1 3 0,2-5 1 0,0-2 1 16,2-5 0-16,0-3-1 0,-2-4 2 15,2-5-2-15,0-3-2 0,3-4-1 16,3-5 1-16,-2-2 0 0,2 1-2 15,7 1 1-15,-5 7-1 0,7 6 0 0,-11 9-1 16,1 7 1 0,1 5 0-16,-4 3-2 0,0 0-1 0,5 5-1 15,5 6 1 1,-3 1 0-16,1 6 1 0,-2 7 2 0,-1 0 0 0,5 6 0 16,-3-3 0-16,1 2 1 0,-1-3-1 0,-3-2 1 15,6-3-1 1,-5-6 0-16,5-2 1 0,-1-3-1 15,-1-5 1-15,5-2 0 16,2-4 1-16,-3-1 0 0,3-7 0 16,-3-8 0-16,3-3 2 0,2-7-4 15,-7-8-9-15,5-8-8 0,-6-9-14 0,5-8-24 16,-3-6-45-16,3-6-18 0,7-2-29 16,-8 8-36-16</inkml:trace>
  <inkml:trace contextRef="#ctx0" brushRef="#br0" timeOffset="2191.52">17151 4941 397 0,'0'0'148'0,"0"0"-61"0,0 0-17 16,0 0-19-16,0 0-21 0,0 0-2 16,0 0-3-16,0 0 1 0,27 12 3 15,-17 2-7-15,5 4-1 0,-1 3-5 0,9 3 1 16,-5 3-4-16,7 4-2 0,-4 4-3 16,-9 3-3-16,-3 4-1 0,-9 4-1 15,-9 6-2-15,-18 3 1 0,-8 7-2 16,-14-1 0-16,-13 5-7 0,-17 2-28 15,-6 1-29-15,-16-2-46 16,-17-1-92-16,-16-11-284 0</inkml:trace>
  <inkml:trace contextRef="#ctx0" brushRef="#br0" timeOffset="3074.67">10553 8195 415 0,'0'0'80'0,"0"0"-27"16,0 0 11-16,0 0-6 0,0 0-12 15,0 0-13-15,0 0-10 0,0 0-8 16,-52-47-4-16,42 51-5 15,-7 7-4-15,3 5-2 0,-7 5 0 0,2 9-1 16,-1 5 1-16,-1 4 0 0,2 7 0 16,-1 1 0-16,7 7 1 0,-5 8-1 15,3 8 1-15,1 5-2 0,3-4 1 16,7-5-4-16,4-12 4 0,7-6-1 16,7-9 0-16,3-7 1 0,-1-10 0 15,5-6 0-15,1-7 1 16,1-5 0-16,8-5 0 0,2-11 1 0,11-12 6 0,-3-9 7 15,11-5 5-15,4-9 3 16,-1-2-8-16,-9-3-8 0,-5-4-1 0,-14-2 2 16,-6-7-1-16,-13-6-2 0,-4-2 0 15,-8 3-2-15,-10 9-3 0,-13 11-1 16,-11 13 0-16,-7 15-3 0,-5 8-4 16,-3 7 0-16,-1 7 1 0,-4 10-4 15,6 8-4-15,5 9-3 16,3 4-3-16,5 3-5 0,8 5-20 0,12 4-15 15,5-2-6-15,8 0-51 0,2-5-106 0</inkml:trace>
  <inkml:trace contextRef="#ctx0" brushRef="#br0" timeOffset="3450.64">11342 8093 345 0,'0'0'69'0,"0"0"-32"0,-20-61 37 0,15 46-9 16,-3 1-19-16,4 4-8 0,0 1 7 15,0 4 0-15,2 1-6 0,2 4-11 16,-6 0-7-16,3 0-7 16,-9 6-9-16,0 10-5 0,-3 8 0 0,-3 9 1 15,1 2 1-15,1 6 0 0,7 0 1 16,-3 2-2-16,6 4 0 0,-1 1-1 16,7 5 2-16,0 4-2 0,0 3 1 15,5 4-1-15,5-5 1 0,2-2-1 16,7-6-3-16,2-8 3 0,5-6-3 15,-1-4-8-15,8-5-7 16,-2-4-9-16,0-7-20 0,0-1-27 0,-2-5-21 16,-4-6-93-16</inkml:trace>
  <inkml:trace contextRef="#ctx0" brushRef="#br0" timeOffset="5326.2">11923 8538 93 0,'0'0'138'0,"0"0"-45"16,0 0-20-16,0 0-11 0,0 0 7 16,0 0-12-16,0 0-13 0,0 0-7 0,0 0-6 15,-37-59-2-15,35 50-5 0,-2 2-4 16,0-2-4-16,4 3 2 15,-2-4-4-15,2 1-4 0,0 1-3 16,0 1 0-16,0 1-1 0,0 2-1 16,2 0 1-16,-2 3-2 0,0-2 0 0,0 3-2 15,0 0-1-15,0 0-1 0,0 3-1 16,6 1-2-16,-4 6 0 16,0 3 0-16,0 6 2 0,0 4 1 0,-2 3 1 15,0 2 0-15,0-1 0 0,0-2-1 16,4 0 0-16,-2-6 0 0,2-2 0 15,-2-3 0-15,1-4 0 0,-3-2 0 16,2-4 0-16,-2-4 1 0,0 1-1 16,0-1 0-16,0 0 3 0,0 0 1 15,0-1 5-15,0-3 1 0,2-7 11 0,4-3-3 16,-2-7-11-16,0 0-3 0,0-2 1 16,7-5-1-16,1-1-3 0,-4 1-1 15,7 0 2-15,-1 5-2 0,-3 4 0 16,5 4-1-16,-10 6-1 0,1 3 2 15,-3 3-1-15,0 2 1 0,2 1-4 0,0 5 1 16,0 2 0-16,3 8 2 16,1 3-1-16,2 6 2 0,-7 2 1 0,7-1-1 15,-2 2 1-15,-4-2-1 16,-1-4-1-16,5 0 1 0,-2-5 0 16,5-2 0-16,-5-3 0 0,2-3 0 0,3-2 1 15,-9-3-1-15,8-2-2 0,1-1-11 16,-5-9-8-16,4-3-4 15,3-4-9-15,-5-6-15 0,4-3-29 0,1-7-1 16,2-7-49-16,-1-6-37 0,-1 1-151 16</inkml:trace>
  <inkml:trace contextRef="#ctx0" brushRef="#br0" timeOffset="5508.83">12434 8028 567 0,'-4'-56'135'0,"4"44"-51"0,0 4-6 0,4 3-27 15,-2 4-19-15,4 1-12 0,0 0-10 16,2 3-6-16,7 7 0 0,6 6 1 15,3 4 1-15,3 6 2 16,-6 7-1-16,0 3-1 0,1 9-3 0,-11 5 0 16,-5 7-3-16,-6 4 0 0,-6 2 0 15,-9 2 0-15,-3 0-5 0,-11 3-23 16,-9 4-16-16,-11 0-18 0,-5 1-56 16,-14-2-85-16,4-12-305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2C8D3A-61B0-4258-8C3F-C33326EBF414}" type="datetimeFigureOut">
              <a:rPr lang="en-IN" smtClean="0"/>
              <a:t>14-04-2023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B06F15-C5BC-48E5-AB6A-379012E19F5B}" type="slidenum">
              <a:rPr lang="en-IN" smtClean="0"/>
              <a:t>‹#›</a:t>
            </a:fld>
            <a:endParaRPr lang="en-IN"/>
          </a:p>
        </p:txBody>
      </p:sp>
    </p:spTree>
    <p:extLst>
      <p:ext uri="{BB962C8B-B14F-4D97-AF65-F5344CB8AC3E}">
        <p14:creationId xmlns:p14="http://schemas.microsoft.com/office/powerpoint/2010/main" val="1471216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1</a:t>
            </a:fld>
            <a:endParaRPr lang="en-IN"/>
          </a:p>
        </p:txBody>
      </p:sp>
    </p:spTree>
    <p:extLst>
      <p:ext uri="{BB962C8B-B14F-4D97-AF65-F5344CB8AC3E}">
        <p14:creationId xmlns:p14="http://schemas.microsoft.com/office/powerpoint/2010/main" val="3471003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10</a:t>
            </a:fld>
            <a:endParaRPr lang="en-IN"/>
          </a:p>
        </p:txBody>
      </p:sp>
    </p:spTree>
    <p:extLst>
      <p:ext uri="{BB962C8B-B14F-4D97-AF65-F5344CB8AC3E}">
        <p14:creationId xmlns:p14="http://schemas.microsoft.com/office/powerpoint/2010/main" val="313018277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100</a:t>
            </a:fld>
            <a:endParaRPr lang="en-IN"/>
          </a:p>
        </p:txBody>
      </p:sp>
    </p:spTree>
    <p:extLst>
      <p:ext uri="{BB962C8B-B14F-4D97-AF65-F5344CB8AC3E}">
        <p14:creationId xmlns:p14="http://schemas.microsoft.com/office/powerpoint/2010/main" val="254441543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the general structure of an RR rotation. Notice that three nodes involved in the imbalance can have other balanced subtrees as children. After a rotation, as we discussed before, we need to find a place for these children in the rotated (balanced) tree. Notice that L1, L3, and R3 can stay in the same position as they were before the rotation. However, node 2 has now become the parent of its old parent (1) and abandoned L2, so we need to find a new place for L2. Notice that there is a vacancy in the right of 1. Because all nodes in L2 are greater than 1 and less than 2, we can make L2 the right child of 1.</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101</a:t>
            </a:fld>
            <a:endParaRPr lang="en-IN"/>
          </a:p>
        </p:txBody>
      </p:sp>
    </p:spTree>
    <p:extLst>
      <p:ext uri="{BB962C8B-B14F-4D97-AF65-F5344CB8AC3E}">
        <p14:creationId xmlns:p14="http://schemas.microsoft.com/office/powerpoint/2010/main" val="354623313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102</a:t>
            </a:fld>
            <a:endParaRPr lang="en-IN"/>
          </a:p>
        </p:txBody>
      </p:sp>
    </p:spTree>
    <p:extLst>
      <p:ext uri="{BB962C8B-B14F-4D97-AF65-F5344CB8AC3E}">
        <p14:creationId xmlns:p14="http://schemas.microsoft.com/office/powerpoint/2010/main" val="412979253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the general structure of an LR rotation. Notice that three nodes involved in the imbalance can have other balanced subtrees as children. After a rotation, as we discussed before, we need to find a place for these children in the rotated (balanced) tree. Notice that L1 and R3 can stay in the same position as they were before the rotation. However, node 2 has now become the parent of its previous parent (1) and grandparent(3) and abandoned L2 and R2, so we need to find a new place for L2 and R2. Notice that there is a vacancy on the right of 1 and the left of 3. Because all nodes in L2 are greater than 1 and less than 2, we can make L2 the right child of 1. Similarly, all the nodes in R2 are greater than 2 and left than 3; we can make R2 the left child of 3.</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103</a:t>
            </a:fld>
            <a:endParaRPr lang="en-IN"/>
          </a:p>
        </p:txBody>
      </p:sp>
    </p:spTree>
    <p:extLst>
      <p:ext uri="{BB962C8B-B14F-4D97-AF65-F5344CB8AC3E}">
        <p14:creationId xmlns:p14="http://schemas.microsoft.com/office/powerpoint/2010/main" val="52569329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104</a:t>
            </a:fld>
            <a:endParaRPr lang="en-IN"/>
          </a:p>
        </p:txBody>
      </p:sp>
    </p:spTree>
    <p:extLst>
      <p:ext uri="{BB962C8B-B14F-4D97-AF65-F5344CB8AC3E}">
        <p14:creationId xmlns:p14="http://schemas.microsoft.com/office/powerpoint/2010/main" val="281228269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the general structure of an RL rotation. Notice that three nodes involved in the imbalance can have other balanced subtrees as children. After a rotation, as we discussed before, we need to find a place for these children in the rotated (balanced) tree. Notice that L1 and R3 can stay in the same position as before the rotation. However, node 2 has now become the parent of its previous parent (3) and grandparent(1) and abandoned L2 and R2, so we need to find a new place for L2 and R2. Notice that there is a vacancy on the right of 1 and the left of 3. Because all nodes in L2 are greater than 1 and less than 2, we can make L2 the right child of 1. Similarly, all the nodes in R2 are greater than 2 and less than 3; we can make R2 the left child of 3.</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105</a:t>
            </a:fld>
            <a:endParaRPr lang="en-IN"/>
          </a:p>
        </p:txBody>
      </p:sp>
    </p:spTree>
    <p:extLst>
      <p:ext uri="{BB962C8B-B14F-4D97-AF65-F5344CB8AC3E}">
        <p14:creationId xmlns:p14="http://schemas.microsoft.com/office/powerpoint/2010/main" val="219762875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106</a:t>
            </a:fld>
            <a:endParaRPr lang="en-IN"/>
          </a:p>
        </p:txBody>
      </p:sp>
    </p:spTree>
    <p:extLst>
      <p:ext uri="{BB962C8B-B14F-4D97-AF65-F5344CB8AC3E}">
        <p14:creationId xmlns:p14="http://schemas.microsoft.com/office/powerpoint/2010/main" val="271517280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107</a:t>
            </a:fld>
            <a:endParaRPr lang="en-IN"/>
          </a:p>
        </p:txBody>
      </p:sp>
    </p:spTree>
    <p:extLst>
      <p:ext uri="{BB962C8B-B14F-4D97-AF65-F5344CB8AC3E}">
        <p14:creationId xmlns:p14="http://schemas.microsoft.com/office/powerpoint/2010/main" val="26143830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we are inserting these elements individually in an AVL tree in the given order. After inserting a node n in the tree, when we return back from n to the root (like we did in the case of BST insertion), we check the balance at each intermediate node. If a node is imbalanced, we use the conditions that we discussed earlier to find its category, i.e., LL, RR, LR, and RL, and perform the rotation accordingly. After the rotation, we return the new root to its caller. We keep doing this for each intermediate node </a:t>
            </a:r>
            <a:r>
              <a:rPr lang="en-US"/>
              <a:t>in the path </a:t>
            </a:r>
            <a:r>
              <a:rPr lang="en-US" dirty="0"/>
              <a:t>until we reach the root. Notice that the maximum number of rotations in this scheme is equal to the height of the tree. Because each rotation requires a constant number of operations and the height of the tree is O(log(n)), the time complexity of the AVL insertion is O(log(n)). We will later show that the maximum number of rotations required for an insertion is actually one.</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108</a:t>
            </a:fld>
            <a:endParaRPr lang="en-IN"/>
          </a:p>
        </p:txBody>
      </p:sp>
    </p:spTree>
    <p:extLst>
      <p:ext uri="{BB962C8B-B14F-4D97-AF65-F5344CB8AC3E}">
        <p14:creationId xmlns:p14="http://schemas.microsoft.com/office/powerpoint/2010/main" val="374155626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109</a:t>
            </a:fld>
            <a:endParaRPr lang="en-IN"/>
          </a:p>
        </p:txBody>
      </p:sp>
    </p:spTree>
    <p:extLst>
      <p:ext uri="{BB962C8B-B14F-4D97-AF65-F5344CB8AC3E}">
        <p14:creationId xmlns:p14="http://schemas.microsoft.com/office/powerpoint/2010/main" val="156195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11</a:t>
            </a:fld>
            <a:endParaRPr lang="en-IN"/>
          </a:p>
        </p:txBody>
      </p:sp>
    </p:spTree>
    <p:extLst>
      <p:ext uri="{BB962C8B-B14F-4D97-AF65-F5344CB8AC3E}">
        <p14:creationId xmlns:p14="http://schemas.microsoft.com/office/powerpoint/2010/main" val="103355250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110</a:t>
            </a:fld>
            <a:endParaRPr lang="en-IN"/>
          </a:p>
        </p:txBody>
      </p:sp>
    </p:spTree>
    <p:extLst>
      <p:ext uri="{BB962C8B-B14F-4D97-AF65-F5344CB8AC3E}">
        <p14:creationId xmlns:p14="http://schemas.microsoft.com/office/powerpoint/2010/main" val="341297652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111</a:t>
            </a:fld>
            <a:endParaRPr lang="en-IN"/>
          </a:p>
        </p:txBody>
      </p:sp>
    </p:spTree>
    <p:extLst>
      <p:ext uri="{BB962C8B-B14F-4D97-AF65-F5344CB8AC3E}">
        <p14:creationId xmlns:p14="http://schemas.microsoft.com/office/powerpoint/2010/main" val="302657583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112</a:t>
            </a:fld>
            <a:endParaRPr lang="en-IN"/>
          </a:p>
        </p:txBody>
      </p:sp>
    </p:spTree>
    <p:extLst>
      <p:ext uri="{BB962C8B-B14F-4D97-AF65-F5344CB8AC3E}">
        <p14:creationId xmlns:p14="http://schemas.microsoft.com/office/powerpoint/2010/main" val="425395222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113</a:t>
            </a:fld>
            <a:endParaRPr lang="en-IN"/>
          </a:p>
        </p:txBody>
      </p:sp>
    </p:spTree>
    <p:extLst>
      <p:ext uri="{BB962C8B-B14F-4D97-AF65-F5344CB8AC3E}">
        <p14:creationId xmlns:p14="http://schemas.microsoft.com/office/powerpoint/2010/main" val="38995999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114</a:t>
            </a:fld>
            <a:endParaRPr lang="en-IN"/>
          </a:p>
        </p:txBody>
      </p:sp>
    </p:spTree>
    <p:extLst>
      <p:ext uri="{BB962C8B-B14F-4D97-AF65-F5344CB8AC3E}">
        <p14:creationId xmlns:p14="http://schemas.microsoft.com/office/powerpoint/2010/main" val="243644745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115</a:t>
            </a:fld>
            <a:endParaRPr lang="en-IN"/>
          </a:p>
        </p:txBody>
      </p:sp>
    </p:spTree>
    <p:extLst>
      <p:ext uri="{BB962C8B-B14F-4D97-AF65-F5344CB8AC3E}">
        <p14:creationId xmlns:p14="http://schemas.microsoft.com/office/powerpoint/2010/main" val="354927339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116</a:t>
            </a:fld>
            <a:endParaRPr lang="en-IN"/>
          </a:p>
        </p:txBody>
      </p:sp>
    </p:spTree>
    <p:extLst>
      <p:ext uri="{BB962C8B-B14F-4D97-AF65-F5344CB8AC3E}">
        <p14:creationId xmlns:p14="http://schemas.microsoft.com/office/powerpoint/2010/main" val="246061330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117</a:t>
            </a:fld>
            <a:endParaRPr lang="en-IN"/>
          </a:p>
        </p:txBody>
      </p:sp>
    </p:spTree>
    <p:extLst>
      <p:ext uri="{BB962C8B-B14F-4D97-AF65-F5344CB8AC3E}">
        <p14:creationId xmlns:p14="http://schemas.microsoft.com/office/powerpoint/2010/main" val="263269897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118</a:t>
            </a:fld>
            <a:endParaRPr lang="en-IN"/>
          </a:p>
        </p:txBody>
      </p:sp>
    </p:spTree>
    <p:extLst>
      <p:ext uri="{BB962C8B-B14F-4D97-AF65-F5344CB8AC3E}">
        <p14:creationId xmlns:p14="http://schemas.microsoft.com/office/powerpoint/2010/main" val="390505336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119</a:t>
            </a:fld>
            <a:endParaRPr lang="en-IN"/>
          </a:p>
        </p:txBody>
      </p:sp>
    </p:spTree>
    <p:extLst>
      <p:ext uri="{BB962C8B-B14F-4D97-AF65-F5344CB8AC3E}">
        <p14:creationId xmlns:p14="http://schemas.microsoft.com/office/powerpoint/2010/main" val="2817302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12</a:t>
            </a:fld>
            <a:endParaRPr lang="en-IN"/>
          </a:p>
        </p:txBody>
      </p:sp>
    </p:spTree>
    <p:extLst>
      <p:ext uri="{BB962C8B-B14F-4D97-AF65-F5344CB8AC3E}">
        <p14:creationId xmlns:p14="http://schemas.microsoft.com/office/powerpoint/2010/main" val="327546370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120</a:t>
            </a:fld>
            <a:endParaRPr lang="en-IN"/>
          </a:p>
        </p:txBody>
      </p:sp>
    </p:spTree>
    <p:extLst>
      <p:ext uri="{BB962C8B-B14F-4D97-AF65-F5344CB8AC3E}">
        <p14:creationId xmlns:p14="http://schemas.microsoft.com/office/powerpoint/2010/main" val="3793902129"/>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121</a:t>
            </a:fld>
            <a:endParaRPr lang="en-IN"/>
          </a:p>
        </p:txBody>
      </p:sp>
    </p:spTree>
    <p:extLst>
      <p:ext uri="{BB962C8B-B14F-4D97-AF65-F5344CB8AC3E}">
        <p14:creationId xmlns:p14="http://schemas.microsoft.com/office/powerpoint/2010/main" val="3184858840"/>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122</a:t>
            </a:fld>
            <a:endParaRPr lang="en-IN"/>
          </a:p>
        </p:txBody>
      </p:sp>
    </p:spTree>
    <p:extLst>
      <p:ext uri="{BB962C8B-B14F-4D97-AF65-F5344CB8AC3E}">
        <p14:creationId xmlns:p14="http://schemas.microsoft.com/office/powerpoint/2010/main" val="10892657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123</a:t>
            </a:fld>
            <a:endParaRPr lang="en-IN"/>
          </a:p>
        </p:txBody>
      </p:sp>
    </p:spTree>
    <p:extLst>
      <p:ext uri="{BB962C8B-B14F-4D97-AF65-F5344CB8AC3E}">
        <p14:creationId xmlns:p14="http://schemas.microsoft.com/office/powerpoint/2010/main" val="209927715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124</a:t>
            </a:fld>
            <a:endParaRPr lang="en-IN"/>
          </a:p>
        </p:txBody>
      </p:sp>
    </p:spTree>
    <p:extLst>
      <p:ext uri="{BB962C8B-B14F-4D97-AF65-F5344CB8AC3E}">
        <p14:creationId xmlns:p14="http://schemas.microsoft.com/office/powerpoint/2010/main" val="4263102927"/>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125</a:t>
            </a:fld>
            <a:endParaRPr lang="en-IN"/>
          </a:p>
        </p:txBody>
      </p:sp>
    </p:spTree>
    <p:extLst>
      <p:ext uri="{BB962C8B-B14F-4D97-AF65-F5344CB8AC3E}">
        <p14:creationId xmlns:p14="http://schemas.microsoft.com/office/powerpoint/2010/main" val="1103883888"/>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126</a:t>
            </a:fld>
            <a:endParaRPr lang="en-IN"/>
          </a:p>
        </p:txBody>
      </p:sp>
    </p:spTree>
    <p:extLst>
      <p:ext uri="{BB962C8B-B14F-4D97-AF65-F5344CB8AC3E}">
        <p14:creationId xmlns:p14="http://schemas.microsoft.com/office/powerpoint/2010/main" val="280348949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127</a:t>
            </a:fld>
            <a:endParaRPr lang="en-IN"/>
          </a:p>
        </p:txBody>
      </p:sp>
    </p:spTree>
    <p:extLst>
      <p:ext uri="{BB962C8B-B14F-4D97-AF65-F5344CB8AC3E}">
        <p14:creationId xmlns:p14="http://schemas.microsoft.com/office/powerpoint/2010/main" val="2591756518"/>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128</a:t>
            </a:fld>
            <a:endParaRPr lang="en-IN"/>
          </a:p>
        </p:txBody>
      </p:sp>
    </p:spTree>
    <p:extLst>
      <p:ext uri="{BB962C8B-B14F-4D97-AF65-F5344CB8AC3E}">
        <p14:creationId xmlns:p14="http://schemas.microsoft.com/office/powerpoint/2010/main" val="2652080708"/>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129</a:t>
            </a:fld>
            <a:endParaRPr lang="en-IN"/>
          </a:p>
        </p:txBody>
      </p:sp>
    </p:spTree>
    <p:extLst>
      <p:ext uri="{BB962C8B-B14F-4D97-AF65-F5344CB8AC3E}">
        <p14:creationId xmlns:p14="http://schemas.microsoft.com/office/powerpoint/2010/main" val="3659032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13</a:t>
            </a:fld>
            <a:endParaRPr lang="en-IN"/>
          </a:p>
        </p:txBody>
      </p:sp>
    </p:spTree>
    <p:extLst>
      <p:ext uri="{BB962C8B-B14F-4D97-AF65-F5344CB8AC3E}">
        <p14:creationId xmlns:p14="http://schemas.microsoft.com/office/powerpoint/2010/main" val="189876011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130</a:t>
            </a:fld>
            <a:endParaRPr lang="en-IN"/>
          </a:p>
        </p:txBody>
      </p:sp>
    </p:spTree>
    <p:extLst>
      <p:ext uri="{BB962C8B-B14F-4D97-AF65-F5344CB8AC3E}">
        <p14:creationId xmlns:p14="http://schemas.microsoft.com/office/powerpoint/2010/main" val="3461804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14</a:t>
            </a:fld>
            <a:endParaRPr lang="en-IN"/>
          </a:p>
        </p:txBody>
      </p:sp>
    </p:spTree>
    <p:extLst>
      <p:ext uri="{BB962C8B-B14F-4D97-AF65-F5344CB8AC3E}">
        <p14:creationId xmlns:p14="http://schemas.microsoft.com/office/powerpoint/2010/main" val="3327206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15</a:t>
            </a:fld>
            <a:endParaRPr lang="en-IN"/>
          </a:p>
        </p:txBody>
      </p:sp>
    </p:spTree>
    <p:extLst>
      <p:ext uri="{BB962C8B-B14F-4D97-AF65-F5344CB8AC3E}">
        <p14:creationId xmlns:p14="http://schemas.microsoft.com/office/powerpoint/2010/main" val="2576490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16</a:t>
            </a:fld>
            <a:endParaRPr lang="en-IN"/>
          </a:p>
        </p:txBody>
      </p:sp>
    </p:spTree>
    <p:extLst>
      <p:ext uri="{BB962C8B-B14F-4D97-AF65-F5344CB8AC3E}">
        <p14:creationId xmlns:p14="http://schemas.microsoft.com/office/powerpoint/2010/main" val="1307200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17</a:t>
            </a:fld>
            <a:endParaRPr lang="en-IN"/>
          </a:p>
        </p:txBody>
      </p:sp>
    </p:spTree>
    <p:extLst>
      <p:ext uri="{BB962C8B-B14F-4D97-AF65-F5344CB8AC3E}">
        <p14:creationId xmlns:p14="http://schemas.microsoft.com/office/powerpoint/2010/main" val="1099751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18</a:t>
            </a:fld>
            <a:endParaRPr lang="en-IN"/>
          </a:p>
        </p:txBody>
      </p:sp>
    </p:spTree>
    <p:extLst>
      <p:ext uri="{BB962C8B-B14F-4D97-AF65-F5344CB8AC3E}">
        <p14:creationId xmlns:p14="http://schemas.microsoft.com/office/powerpoint/2010/main" val="32447560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insert routine returns the address of the root (possibly new) after the insertion. If the tree is empty, we allocate a new node with a given value and return its address. Otherwise, if the </a:t>
            </a:r>
            <a:r>
              <a:rPr lang="en-US" dirty="0" err="1"/>
              <a:t>val</a:t>
            </a:r>
            <a:r>
              <a:rPr lang="en-US" dirty="0"/>
              <a:t> is less than the key stored in the root, we recursively insert in the left subtree that returns the root (possibly new) of the left subtree, which is stored in root-&gt;left. If the </a:t>
            </a:r>
            <a:r>
              <a:rPr lang="en-US" dirty="0" err="1"/>
              <a:t>val</a:t>
            </a:r>
            <a:r>
              <a:rPr lang="en-US" dirty="0"/>
              <a:t> is greater than the key stored in root, we recursively insert in the right subtree and update root-&gt;right.</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19</a:t>
            </a:fld>
            <a:endParaRPr lang="en-IN"/>
          </a:p>
        </p:txBody>
      </p:sp>
    </p:spTree>
    <p:extLst>
      <p:ext uri="{BB962C8B-B14F-4D97-AF65-F5344CB8AC3E}">
        <p14:creationId xmlns:p14="http://schemas.microsoft.com/office/powerpoint/2010/main" val="1231317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2</a:t>
            </a:fld>
            <a:endParaRPr lang="en-IN"/>
          </a:p>
        </p:txBody>
      </p:sp>
    </p:spTree>
    <p:extLst>
      <p:ext uri="{BB962C8B-B14F-4D97-AF65-F5344CB8AC3E}">
        <p14:creationId xmlns:p14="http://schemas.microsoft.com/office/powerpoint/2010/main" val="28644632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20</a:t>
            </a:fld>
            <a:endParaRPr lang="en-IN"/>
          </a:p>
        </p:txBody>
      </p:sp>
    </p:spTree>
    <p:extLst>
      <p:ext uri="{BB962C8B-B14F-4D97-AF65-F5344CB8AC3E}">
        <p14:creationId xmlns:p14="http://schemas.microsoft.com/office/powerpoint/2010/main" val="1428547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21</a:t>
            </a:fld>
            <a:endParaRPr lang="en-IN"/>
          </a:p>
        </p:txBody>
      </p:sp>
    </p:spTree>
    <p:extLst>
      <p:ext uri="{BB962C8B-B14F-4D97-AF65-F5344CB8AC3E}">
        <p14:creationId xmlns:p14="http://schemas.microsoft.com/office/powerpoint/2010/main" val="37544294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22</a:t>
            </a:fld>
            <a:endParaRPr lang="en-IN"/>
          </a:p>
        </p:txBody>
      </p:sp>
    </p:spTree>
    <p:extLst>
      <p:ext uri="{BB962C8B-B14F-4D97-AF65-F5344CB8AC3E}">
        <p14:creationId xmlns:p14="http://schemas.microsoft.com/office/powerpoint/2010/main" val="15924511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23</a:t>
            </a:fld>
            <a:endParaRPr lang="en-IN"/>
          </a:p>
        </p:txBody>
      </p:sp>
    </p:spTree>
    <p:extLst>
      <p:ext uri="{BB962C8B-B14F-4D97-AF65-F5344CB8AC3E}">
        <p14:creationId xmlns:p14="http://schemas.microsoft.com/office/powerpoint/2010/main" val="40168138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24</a:t>
            </a:fld>
            <a:endParaRPr lang="en-IN"/>
          </a:p>
        </p:txBody>
      </p:sp>
    </p:spTree>
    <p:extLst>
      <p:ext uri="{BB962C8B-B14F-4D97-AF65-F5344CB8AC3E}">
        <p14:creationId xmlns:p14="http://schemas.microsoft.com/office/powerpoint/2010/main" val="5792699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25</a:t>
            </a:fld>
            <a:endParaRPr lang="en-IN"/>
          </a:p>
        </p:txBody>
      </p:sp>
    </p:spTree>
    <p:extLst>
      <p:ext uri="{BB962C8B-B14F-4D97-AF65-F5344CB8AC3E}">
        <p14:creationId xmlns:p14="http://schemas.microsoft.com/office/powerpoint/2010/main" val="23900562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26</a:t>
            </a:fld>
            <a:endParaRPr lang="en-IN"/>
          </a:p>
        </p:txBody>
      </p:sp>
    </p:spTree>
    <p:extLst>
      <p:ext uri="{BB962C8B-B14F-4D97-AF65-F5344CB8AC3E}">
        <p14:creationId xmlns:p14="http://schemas.microsoft.com/office/powerpoint/2010/main" val="1592544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27</a:t>
            </a:fld>
            <a:endParaRPr lang="en-IN"/>
          </a:p>
        </p:txBody>
      </p:sp>
    </p:spTree>
    <p:extLst>
      <p:ext uri="{BB962C8B-B14F-4D97-AF65-F5344CB8AC3E}">
        <p14:creationId xmlns:p14="http://schemas.microsoft.com/office/powerpoint/2010/main" val="20422855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28</a:t>
            </a:fld>
            <a:endParaRPr lang="en-IN"/>
          </a:p>
        </p:txBody>
      </p:sp>
    </p:spTree>
    <p:extLst>
      <p:ext uri="{BB962C8B-B14F-4D97-AF65-F5344CB8AC3E}">
        <p14:creationId xmlns:p14="http://schemas.microsoft.com/office/powerpoint/2010/main" val="42869850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29</a:t>
            </a:fld>
            <a:endParaRPr lang="en-IN"/>
          </a:p>
        </p:txBody>
      </p:sp>
    </p:spTree>
    <p:extLst>
      <p:ext uri="{BB962C8B-B14F-4D97-AF65-F5344CB8AC3E}">
        <p14:creationId xmlns:p14="http://schemas.microsoft.com/office/powerpoint/2010/main" val="2182101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3</a:t>
            </a:fld>
            <a:endParaRPr lang="en-IN"/>
          </a:p>
        </p:txBody>
      </p:sp>
    </p:spTree>
    <p:extLst>
      <p:ext uri="{BB962C8B-B14F-4D97-AF65-F5344CB8AC3E}">
        <p14:creationId xmlns:p14="http://schemas.microsoft.com/office/powerpoint/2010/main" val="23173037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30</a:t>
            </a:fld>
            <a:endParaRPr lang="en-IN"/>
          </a:p>
        </p:txBody>
      </p:sp>
    </p:spTree>
    <p:extLst>
      <p:ext uri="{BB962C8B-B14F-4D97-AF65-F5344CB8AC3E}">
        <p14:creationId xmlns:p14="http://schemas.microsoft.com/office/powerpoint/2010/main" val="4761100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31</a:t>
            </a:fld>
            <a:endParaRPr lang="en-IN"/>
          </a:p>
        </p:txBody>
      </p:sp>
    </p:spTree>
    <p:extLst>
      <p:ext uri="{BB962C8B-B14F-4D97-AF65-F5344CB8AC3E}">
        <p14:creationId xmlns:p14="http://schemas.microsoft.com/office/powerpoint/2010/main" val="20306150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32</a:t>
            </a:fld>
            <a:endParaRPr lang="en-IN"/>
          </a:p>
        </p:txBody>
      </p:sp>
    </p:spTree>
    <p:extLst>
      <p:ext uri="{BB962C8B-B14F-4D97-AF65-F5344CB8AC3E}">
        <p14:creationId xmlns:p14="http://schemas.microsoft.com/office/powerpoint/2010/main" val="15360482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search routine returns the address of the node that contains a given key. If the tree is empty, we return NULL. Otherwise, if the key is less than the key stored in the root, search returns the result of the search operation in the left subtree. If the key is greater than the key stored in the root, search returns the result of the search operation in the right subtree. Otherwise, if the key is the same as the root, it returns the address of the root.</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33</a:t>
            </a:fld>
            <a:endParaRPr lang="en-IN"/>
          </a:p>
        </p:txBody>
      </p:sp>
    </p:spTree>
    <p:extLst>
      <p:ext uri="{BB962C8B-B14F-4D97-AF65-F5344CB8AC3E}">
        <p14:creationId xmlns:p14="http://schemas.microsoft.com/office/powerpoint/2010/main" val="513743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34</a:t>
            </a:fld>
            <a:endParaRPr lang="en-IN"/>
          </a:p>
        </p:txBody>
      </p:sp>
    </p:spTree>
    <p:extLst>
      <p:ext uri="{BB962C8B-B14F-4D97-AF65-F5344CB8AC3E}">
        <p14:creationId xmlns:p14="http://schemas.microsoft.com/office/powerpoint/2010/main" val="18954581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35</a:t>
            </a:fld>
            <a:endParaRPr lang="en-IN"/>
          </a:p>
        </p:txBody>
      </p:sp>
    </p:spTree>
    <p:extLst>
      <p:ext uri="{BB962C8B-B14F-4D97-AF65-F5344CB8AC3E}">
        <p14:creationId xmlns:p14="http://schemas.microsoft.com/office/powerpoint/2010/main" val="22458016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36</a:t>
            </a:fld>
            <a:endParaRPr lang="en-IN"/>
          </a:p>
        </p:txBody>
      </p:sp>
    </p:spTree>
    <p:extLst>
      <p:ext uri="{BB962C8B-B14F-4D97-AF65-F5344CB8AC3E}">
        <p14:creationId xmlns:p14="http://schemas.microsoft.com/office/powerpoint/2010/main" val="6166516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37</a:t>
            </a:fld>
            <a:endParaRPr lang="en-IN"/>
          </a:p>
        </p:txBody>
      </p:sp>
    </p:spTree>
    <p:extLst>
      <p:ext uri="{BB962C8B-B14F-4D97-AF65-F5344CB8AC3E}">
        <p14:creationId xmlns:p14="http://schemas.microsoft.com/office/powerpoint/2010/main" val="23171858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38</a:t>
            </a:fld>
            <a:endParaRPr lang="en-IN"/>
          </a:p>
        </p:txBody>
      </p:sp>
    </p:spTree>
    <p:extLst>
      <p:ext uri="{BB962C8B-B14F-4D97-AF65-F5344CB8AC3E}">
        <p14:creationId xmlns:p14="http://schemas.microsoft.com/office/powerpoint/2010/main" val="8480040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39</a:t>
            </a:fld>
            <a:endParaRPr lang="en-IN"/>
          </a:p>
        </p:txBody>
      </p:sp>
    </p:spTree>
    <p:extLst>
      <p:ext uri="{BB962C8B-B14F-4D97-AF65-F5344CB8AC3E}">
        <p14:creationId xmlns:p14="http://schemas.microsoft.com/office/powerpoint/2010/main" val="1837003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4</a:t>
            </a:fld>
            <a:endParaRPr lang="en-IN"/>
          </a:p>
        </p:txBody>
      </p:sp>
    </p:spTree>
    <p:extLst>
      <p:ext uri="{BB962C8B-B14F-4D97-AF65-F5344CB8AC3E}">
        <p14:creationId xmlns:p14="http://schemas.microsoft.com/office/powerpoint/2010/main" val="25730405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40</a:t>
            </a:fld>
            <a:endParaRPr lang="en-IN"/>
          </a:p>
        </p:txBody>
      </p:sp>
    </p:spTree>
    <p:extLst>
      <p:ext uri="{BB962C8B-B14F-4D97-AF65-F5344CB8AC3E}">
        <p14:creationId xmlns:p14="http://schemas.microsoft.com/office/powerpoint/2010/main" val="37769858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41</a:t>
            </a:fld>
            <a:endParaRPr lang="en-IN"/>
          </a:p>
        </p:txBody>
      </p:sp>
    </p:spTree>
    <p:extLst>
      <p:ext uri="{BB962C8B-B14F-4D97-AF65-F5344CB8AC3E}">
        <p14:creationId xmlns:p14="http://schemas.microsoft.com/office/powerpoint/2010/main" val="17423988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42</a:t>
            </a:fld>
            <a:endParaRPr lang="en-IN"/>
          </a:p>
        </p:txBody>
      </p:sp>
    </p:spTree>
    <p:extLst>
      <p:ext uri="{BB962C8B-B14F-4D97-AF65-F5344CB8AC3E}">
        <p14:creationId xmlns:p14="http://schemas.microsoft.com/office/powerpoint/2010/main" val="35483237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43</a:t>
            </a:fld>
            <a:endParaRPr lang="en-IN"/>
          </a:p>
        </p:txBody>
      </p:sp>
    </p:spTree>
    <p:extLst>
      <p:ext uri="{BB962C8B-B14F-4D97-AF65-F5344CB8AC3E}">
        <p14:creationId xmlns:p14="http://schemas.microsoft.com/office/powerpoint/2010/main" val="21726989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44</a:t>
            </a:fld>
            <a:endParaRPr lang="en-IN"/>
          </a:p>
        </p:txBody>
      </p:sp>
    </p:spTree>
    <p:extLst>
      <p:ext uri="{BB962C8B-B14F-4D97-AF65-F5344CB8AC3E}">
        <p14:creationId xmlns:p14="http://schemas.microsoft.com/office/powerpoint/2010/main" val="2046269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find_min</a:t>
            </a:r>
            <a:r>
              <a:rPr lang="en-IN" dirty="0"/>
              <a:t> returns the leftmost node.</a:t>
            </a:r>
          </a:p>
        </p:txBody>
      </p:sp>
      <p:sp>
        <p:nvSpPr>
          <p:cNvPr id="4" name="Slide Number Placeholder 3"/>
          <p:cNvSpPr>
            <a:spLocks noGrp="1"/>
          </p:cNvSpPr>
          <p:nvPr>
            <p:ph type="sldNum" sz="quarter" idx="5"/>
          </p:nvPr>
        </p:nvSpPr>
        <p:spPr/>
        <p:txBody>
          <a:bodyPr/>
          <a:lstStyle/>
          <a:p>
            <a:fld id="{86B06F15-C5BC-48E5-AB6A-379012E19F5B}" type="slidenum">
              <a:rPr lang="en-IN" smtClean="0"/>
              <a:t>45</a:t>
            </a:fld>
            <a:endParaRPr lang="en-IN"/>
          </a:p>
        </p:txBody>
      </p:sp>
    </p:spTree>
    <p:extLst>
      <p:ext uri="{BB962C8B-B14F-4D97-AF65-F5344CB8AC3E}">
        <p14:creationId xmlns:p14="http://schemas.microsoft.com/office/powerpoint/2010/main" val="31990229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46</a:t>
            </a:fld>
            <a:endParaRPr lang="en-IN"/>
          </a:p>
        </p:txBody>
      </p:sp>
    </p:spTree>
    <p:extLst>
      <p:ext uri="{BB962C8B-B14F-4D97-AF65-F5344CB8AC3E}">
        <p14:creationId xmlns:p14="http://schemas.microsoft.com/office/powerpoint/2010/main" val="5671752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47</a:t>
            </a:fld>
            <a:endParaRPr lang="en-IN"/>
          </a:p>
        </p:txBody>
      </p:sp>
    </p:spTree>
    <p:extLst>
      <p:ext uri="{BB962C8B-B14F-4D97-AF65-F5344CB8AC3E}">
        <p14:creationId xmlns:p14="http://schemas.microsoft.com/office/powerpoint/2010/main" val="36214902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48</a:t>
            </a:fld>
            <a:endParaRPr lang="en-IN"/>
          </a:p>
        </p:txBody>
      </p:sp>
    </p:spTree>
    <p:extLst>
      <p:ext uri="{BB962C8B-B14F-4D97-AF65-F5344CB8AC3E}">
        <p14:creationId xmlns:p14="http://schemas.microsoft.com/office/powerpoint/2010/main" val="7430132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the deletion is to delete a node with a given key value. If the node that needs to be deleted is a leaf, we simply unlink it from the parent by setting its reference in the parent to NULL.</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49</a:t>
            </a:fld>
            <a:endParaRPr lang="en-IN"/>
          </a:p>
        </p:txBody>
      </p:sp>
    </p:spTree>
    <p:extLst>
      <p:ext uri="{BB962C8B-B14F-4D97-AF65-F5344CB8AC3E}">
        <p14:creationId xmlns:p14="http://schemas.microsoft.com/office/powerpoint/2010/main" val="2248584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5</a:t>
            </a:fld>
            <a:endParaRPr lang="en-IN"/>
          </a:p>
        </p:txBody>
      </p:sp>
    </p:spTree>
    <p:extLst>
      <p:ext uri="{BB962C8B-B14F-4D97-AF65-F5344CB8AC3E}">
        <p14:creationId xmlns:p14="http://schemas.microsoft.com/office/powerpoint/2010/main" val="40543171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50</a:t>
            </a:fld>
            <a:endParaRPr lang="en-IN"/>
          </a:p>
        </p:txBody>
      </p:sp>
    </p:spTree>
    <p:extLst>
      <p:ext uri="{BB962C8B-B14F-4D97-AF65-F5344CB8AC3E}">
        <p14:creationId xmlns:p14="http://schemas.microsoft.com/office/powerpoint/2010/main" val="34864815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the node that needs to be deleted has only one child, we replace its reference in the parent with the address of the child.</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51</a:t>
            </a:fld>
            <a:endParaRPr lang="en-IN"/>
          </a:p>
        </p:txBody>
      </p:sp>
    </p:spTree>
    <p:extLst>
      <p:ext uri="{BB962C8B-B14F-4D97-AF65-F5344CB8AC3E}">
        <p14:creationId xmlns:p14="http://schemas.microsoft.com/office/powerpoint/2010/main" val="9381169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52</a:t>
            </a:fld>
            <a:endParaRPr lang="en-IN"/>
          </a:p>
        </p:txBody>
      </p:sp>
    </p:spTree>
    <p:extLst>
      <p:ext uri="{BB962C8B-B14F-4D97-AF65-F5344CB8AC3E}">
        <p14:creationId xmlns:p14="http://schemas.microsoft.com/office/powerpoint/2010/main" val="1591361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know how to delete a node with one or zero children let's look at the case when the node we want to delete, say n, has two children. One way of deleting n is to copy the value of some other node in n and delete the other node, ensuring that the key/value stored in n is not present in the tree. But we can't copy an arbitrary node; otherwise, the BST property will not hold at n. Let's assume that the smallest value in the right subtree of n is stored in node p. To delete n, we copy the value of p to n and delete p. This will not violate the BST property at n. Notice that p is the leftmost node in the right subtree and can have at most one child. Instead of copying the value of the p in n, we can also replace n with p directly by removing p from the right subtree, replacing the reference to n in its parent with p, and updating left and right children in p to point to the left and right children of n. This scheme is better when a node's size is large, and copying could be expensive.</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53</a:t>
            </a:fld>
            <a:endParaRPr lang="en-IN"/>
          </a:p>
        </p:txBody>
      </p:sp>
    </p:spTree>
    <p:extLst>
      <p:ext uri="{BB962C8B-B14F-4D97-AF65-F5344CB8AC3E}">
        <p14:creationId xmlns:p14="http://schemas.microsoft.com/office/powerpoint/2010/main" val="30871739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54</a:t>
            </a:fld>
            <a:endParaRPr lang="en-IN"/>
          </a:p>
        </p:txBody>
      </p:sp>
    </p:spTree>
    <p:extLst>
      <p:ext uri="{BB962C8B-B14F-4D97-AF65-F5344CB8AC3E}">
        <p14:creationId xmlns:p14="http://schemas.microsoft.com/office/powerpoint/2010/main" val="20269497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55</a:t>
            </a:fld>
            <a:endParaRPr lang="en-IN"/>
          </a:p>
        </p:txBody>
      </p:sp>
    </p:spTree>
    <p:extLst>
      <p:ext uri="{BB962C8B-B14F-4D97-AF65-F5344CB8AC3E}">
        <p14:creationId xmlns:p14="http://schemas.microsoft.com/office/powerpoint/2010/main" val="10758950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56</a:t>
            </a:fld>
            <a:endParaRPr lang="en-IN"/>
          </a:p>
        </p:txBody>
      </p:sp>
    </p:spTree>
    <p:extLst>
      <p:ext uri="{BB962C8B-B14F-4D97-AF65-F5344CB8AC3E}">
        <p14:creationId xmlns:p14="http://schemas.microsoft.com/office/powerpoint/2010/main" val="351473538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57</a:t>
            </a:fld>
            <a:endParaRPr lang="en-IN"/>
          </a:p>
        </p:txBody>
      </p:sp>
    </p:spTree>
    <p:extLst>
      <p:ext uri="{BB962C8B-B14F-4D97-AF65-F5344CB8AC3E}">
        <p14:creationId xmlns:p14="http://schemas.microsoft.com/office/powerpoint/2010/main" val="136886582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58</a:t>
            </a:fld>
            <a:endParaRPr lang="en-IN"/>
          </a:p>
        </p:txBody>
      </p:sp>
    </p:spTree>
    <p:extLst>
      <p:ext uri="{BB962C8B-B14F-4D97-AF65-F5344CB8AC3E}">
        <p14:creationId xmlns:p14="http://schemas.microsoft.com/office/powerpoint/2010/main" val="23922506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alternative is to replace the node with the largest node in the left subtree.</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59</a:t>
            </a:fld>
            <a:endParaRPr lang="en-IN"/>
          </a:p>
        </p:txBody>
      </p:sp>
    </p:spTree>
    <p:extLst>
      <p:ext uri="{BB962C8B-B14F-4D97-AF65-F5344CB8AC3E}">
        <p14:creationId xmlns:p14="http://schemas.microsoft.com/office/powerpoint/2010/main" val="3567931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6</a:t>
            </a:fld>
            <a:endParaRPr lang="en-IN"/>
          </a:p>
        </p:txBody>
      </p:sp>
    </p:spTree>
    <p:extLst>
      <p:ext uri="{BB962C8B-B14F-4D97-AF65-F5344CB8AC3E}">
        <p14:creationId xmlns:p14="http://schemas.microsoft.com/office/powerpoint/2010/main" val="407479334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60</a:t>
            </a:fld>
            <a:endParaRPr lang="en-IN"/>
          </a:p>
        </p:txBody>
      </p:sp>
    </p:spTree>
    <p:extLst>
      <p:ext uri="{BB962C8B-B14F-4D97-AF65-F5344CB8AC3E}">
        <p14:creationId xmlns:p14="http://schemas.microsoft.com/office/powerpoint/2010/main" val="35572192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61</a:t>
            </a:fld>
            <a:endParaRPr lang="en-IN"/>
          </a:p>
        </p:txBody>
      </p:sp>
    </p:spTree>
    <p:extLst>
      <p:ext uri="{BB962C8B-B14F-4D97-AF65-F5344CB8AC3E}">
        <p14:creationId xmlns:p14="http://schemas.microsoft.com/office/powerpoint/2010/main" val="20567566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62</a:t>
            </a:fld>
            <a:endParaRPr lang="en-IN"/>
          </a:p>
        </p:txBody>
      </p:sp>
    </p:spTree>
    <p:extLst>
      <p:ext uri="{BB962C8B-B14F-4D97-AF65-F5344CB8AC3E}">
        <p14:creationId xmlns:p14="http://schemas.microsoft.com/office/powerpoint/2010/main" val="12358098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63</a:t>
            </a:fld>
            <a:endParaRPr lang="en-IN"/>
          </a:p>
        </p:txBody>
      </p:sp>
    </p:spTree>
    <p:extLst>
      <p:ext uri="{BB962C8B-B14F-4D97-AF65-F5344CB8AC3E}">
        <p14:creationId xmlns:p14="http://schemas.microsoft.com/office/powerpoint/2010/main" val="117869328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64</a:t>
            </a:fld>
            <a:endParaRPr lang="en-IN"/>
          </a:p>
        </p:txBody>
      </p:sp>
    </p:spTree>
    <p:extLst>
      <p:ext uri="{BB962C8B-B14F-4D97-AF65-F5344CB8AC3E}">
        <p14:creationId xmlns:p14="http://schemas.microsoft.com/office/powerpoint/2010/main" val="126638403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in the case of insertion, the delete routine returns the address of the root (possibly new) after the delete. If the node that needs to be deleted has only one child (line-6,11), we make the child the new root of the subtree that is returned to its caller. If the node that needs to be deleted has two children (line-16), the address of the root is not changed. In line-17, we find the minimum node in the right subtree; in line-18, we copy the value of the minimum node in the root; in line 19, we delete the minimum node from the right subtree and store the address of the root (possibly new) of the right subtree after the deletion in the root-&gt;right. Finally, the root is returned to its caller.</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65</a:t>
            </a:fld>
            <a:endParaRPr lang="en-IN"/>
          </a:p>
        </p:txBody>
      </p:sp>
    </p:spTree>
    <p:extLst>
      <p:ext uri="{BB962C8B-B14F-4D97-AF65-F5344CB8AC3E}">
        <p14:creationId xmlns:p14="http://schemas.microsoft.com/office/powerpoint/2010/main" val="102203956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66</a:t>
            </a:fld>
            <a:endParaRPr lang="en-IN"/>
          </a:p>
        </p:txBody>
      </p:sp>
    </p:spTree>
    <p:extLst>
      <p:ext uri="{BB962C8B-B14F-4D97-AF65-F5344CB8AC3E}">
        <p14:creationId xmlns:p14="http://schemas.microsoft.com/office/powerpoint/2010/main" val="23000296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67</a:t>
            </a:fld>
            <a:endParaRPr lang="en-IN"/>
          </a:p>
        </p:txBody>
      </p:sp>
    </p:spTree>
    <p:extLst>
      <p:ext uri="{BB962C8B-B14F-4D97-AF65-F5344CB8AC3E}">
        <p14:creationId xmlns:p14="http://schemas.microsoft.com/office/powerpoint/2010/main" val="345305840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68</a:t>
            </a:fld>
            <a:endParaRPr lang="en-IN"/>
          </a:p>
        </p:txBody>
      </p:sp>
    </p:spTree>
    <p:extLst>
      <p:ext uri="{BB962C8B-B14F-4D97-AF65-F5344CB8AC3E}">
        <p14:creationId xmlns:p14="http://schemas.microsoft.com/office/powerpoint/2010/main" val="305701397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69</a:t>
            </a:fld>
            <a:endParaRPr lang="en-IN"/>
          </a:p>
        </p:txBody>
      </p:sp>
    </p:spTree>
    <p:extLst>
      <p:ext uri="{BB962C8B-B14F-4D97-AF65-F5344CB8AC3E}">
        <p14:creationId xmlns:p14="http://schemas.microsoft.com/office/powerpoint/2010/main" val="1449929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7</a:t>
            </a:fld>
            <a:endParaRPr lang="en-IN"/>
          </a:p>
        </p:txBody>
      </p:sp>
    </p:spTree>
    <p:extLst>
      <p:ext uri="{BB962C8B-B14F-4D97-AF65-F5344CB8AC3E}">
        <p14:creationId xmlns:p14="http://schemas.microsoft.com/office/powerpoint/2010/main" val="393772544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AVL tree because the height-balance property is satisfied at every node.</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70</a:t>
            </a:fld>
            <a:endParaRPr lang="en-IN"/>
          </a:p>
        </p:txBody>
      </p:sp>
    </p:spTree>
    <p:extLst>
      <p:ext uri="{BB962C8B-B14F-4D97-AF65-F5344CB8AC3E}">
        <p14:creationId xmlns:p14="http://schemas.microsoft.com/office/powerpoint/2010/main" val="209669939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an AVL tree because the height-balance property is satisfied at every node.</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71</a:t>
            </a:fld>
            <a:endParaRPr lang="en-IN"/>
          </a:p>
        </p:txBody>
      </p:sp>
    </p:spTree>
    <p:extLst>
      <p:ext uri="{BB962C8B-B14F-4D97-AF65-F5344CB8AC3E}">
        <p14:creationId xmlns:p14="http://schemas.microsoft.com/office/powerpoint/2010/main" val="365421898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not an AVL tree because the height of the left subtree of 55 is 1, and the height of the right subtree of 55 is 3. So, the height balance property is not satisfied.</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72</a:t>
            </a:fld>
            <a:endParaRPr lang="en-IN"/>
          </a:p>
        </p:txBody>
      </p:sp>
    </p:spTree>
    <p:extLst>
      <p:ext uri="{BB962C8B-B14F-4D97-AF65-F5344CB8AC3E}">
        <p14:creationId xmlns:p14="http://schemas.microsoft.com/office/powerpoint/2010/main" val="121252041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73</a:t>
            </a:fld>
            <a:endParaRPr lang="en-IN"/>
          </a:p>
        </p:txBody>
      </p:sp>
    </p:spTree>
    <p:extLst>
      <p:ext uri="{BB962C8B-B14F-4D97-AF65-F5344CB8AC3E}">
        <p14:creationId xmlns:p14="http://schemas.microsoft.com/office/powerpoint/2010/main" val="197840549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74</a:t>
            </a:fld>
            <a:endParaRPr lang="en-IN"/>
          </a:p>
        </p:txBody>
      </p:sp>
    </p:spTree>
    <p:extLst>
      <p:ext uri="{BB962C8B-B14F-4D97-AF65-F5344CB8AC3E}">
        <p14:creationId xmlns:p14="http://schemas.microsoft.com/office/powerpoint/2010/main" val="230146957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75</a:t>
            </a:fld>
            <a:endParaRPr lang="en-IN"/>
          </a:p>
        </p:txBody>
      </p:sp>
    </p:spTree>
    <p:extLst>
      <p:ext uri="{BB962C8B-B14F-4D97-AF65-F5344CB8AC3E}">
        <p14:creationId xmlns:p14="http://schemas.microsoft.com/office/powerpoint/2010/main" val="404316087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 node is heavy if the balance factor is not zero.</a:t>
            </a:r>
          </a:p>
        </p:txBody>
      </p:sp>
      <p:sp>
        <p:nvSpPr>
          <p:cNvPr id="4" name="Slide Number Placeholder 3"/>
          <p:cNvSpPr>
            <a:spLocks noGrp="1"/>
          </p:cNvSpPr>
          <p:nvPr>
            <p:ph type="sldNum" sz="quarter" idx="5"/>
          </p:nvPr>
        </p:nvSpPr>
        <p:spPr/>
        <p:txBody>
          <a:bodyPr/>
          <a:lstStyle/>
          <a:p>
            <a:fld id="{86B06F15-C5BC-48E5-AB6A-379012E19F5B}" type="slidenum">
              <a:rPr lang="en-IN" smtClean="0"/>
              <a:t>76</a:t>
            </a:fld>
            <a:endParaRPr lang="en-IN"/>
          </a:p>
        </p:txBody>
      </p:sp>
    </p:spTree>
    <p:extLst>
      <p:ext uri="{BB962C8B-B14F-4D97-AF65-F5344CB8AC3E}">
        <p14:creationId xmlns:p14="http://schemas.microsoft.com/office/powerpoint/2010/main" val="141790564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77</a:t>
            </a:fld>
            <a:endParaRPr lang="en-IN"/>
          </a:p>
        </p:txBody>
      </p:sp>
    </p:spTree>
    <p:extLst>
      <p:ext uri="{BB962C8B-B14F-4D97-AF65-F5344CB8AC3E}">
        <p14:creationId xmlns:p14="http://schemas.microsoft.com/office/powerpoint/2010/main" val="121914757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78</a:t>
            </a:fld>
            <a:endParaRPr lang="en-IN"/>
          </a:p>
        </p:txBody>
      </p:sp>
    </p:spTree>
    <p:extLst>
      <p:ext uri="{BB962C8B-B14F-4D97-AF65-F5344CB8AC3E}">
        <p14:creationId xmlns:p14="http://schemas.microsoft.com/office/powerpoint/2010/main" val="139698311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 of these five possible BSTs for the given numbers, the below one is an AVL tree. If a BST is in the form of any of the above ones, the tree is converted into the tree at the bottom. </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79</a:t>
            </a:fld>
            <a:endParaRPr lang="en-IN"/>
          </a:p>
        </p:txBody>
      </p:sp>
    </p:spTree>
    <p:extLst>
      <p:ext uri="{BB962C8B-B14F-4D97-AF65-F5344CB8AC3E}">
        <p14:creationId xmlns:p14="http://schemas.microsoft.com/office/powerpoint/2010/main" val="19375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8</a:t>
            </a:fld>
            <a:endParaRPr lang="en-IN"/>
          </a:p>
        </p:txBody>
      </p:sp>
    </p:spTree>
    <p:extLst>
      <p:ext uri="{BB962C8B-B14F-4D97-AF65-F5344CB8AC3E}">
        <p14:creationId xmlns:p14="http://schemas.microsoft.com/office/powerpoint/2010/main" val="254104391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inserting node 1, node 3 becomes imbalanced. Here imbalance happened at 3 after inserting 2 in the left of its left child. LL stands for imbalance at node n due to an insertion in the left subtree of the left child of n.</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80</a:t>
            </a:fld>
            <a:endParaRPr lang="en-IN"/>
          </a:p>
        </p:txBody>
      </p:sp>
    </p:spTree>
    <p:extLst>
      <p:ext uri="{BB962C8B-B14F-4D97-AF65-F5344CB8AC3E}">
        <p14:creationId xmlns:p14="http://schemas.microsoft.com/office/powerpoint/2010/main" val="28180921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81</a:t>
            </a:fld>
            <a:endParaRPr lang="en-IN"/>
          </a:p>
        </p:txBody>
      </p:sp>
    </p:spTree>
    <p:extLst>
      <p:ext uri="{BB962C8B-B14F-4D97-AF65-F5344CB8AC3E}">
        <p14:creationId xmlns:p14="http://schemas.microsoft.com/office/powerpoint/2010/main" val="122422378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case of LL rotation, to balance, we need to rotate the root node once in the right direction. Rotating a node in the right direction can be visualized as attaching a thread to the node and pulling it in the right downward direction such that the left child becomes the root.</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82</a:t>
            </a:fld>
            <a:endParaRPr lang="en-IN"/>
          </a:p>
        </p:txBody>
      </p:sp>
    </p:spTree>
    <p:extLst>
      <p:ext uri="{BB962C8B-B14F-4D97-AF65-F5344CB8AC3E}">
        <p14:creationId xmlns:p14="http://schemas.microsoft.com/office/powerpoint/2010/main" val="3547976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RR stands for imbalance at node n due to an insertion in the right subtree of the right child of n.</a:t>
            </a:r>
          </a:p>
          <a:p>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83</a:t>
            </a:fld>
            <a:endParaRPr lang="en-IN"/>
          </a:p>
        </p:txBody>
      </p:sp>
    </p:spTree>
    <p:extLst>
      <p:ext uri="{BB962C8B-B14F-4D97-AF65-F5344CB8AC3E}">
        <p14:creationId xmlns:p14="http://schemas.microsoft.com/office/powerpoint/2010/main" val="245507475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84</a:t>
            </a:fld>
            <a:endParaRPr lang="en-IN"/>
          </a:p>
        </p:txBody>
      </p:sp>
    </p:spTree>
    <p:extLst>
      <p:ext uri="{BB962C8B-B14F-4D97-AF65-F5344CB8AC3E}">
        <p14:creationId xmlns:p14="http://schemas.microsoft.com/office/powerpoint/2010/main" val="302573592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case of RR rotation, to balance, we need to rotate the root node once in the left direction. Rotating a node in the left direction can be visualized as attaching a thread to the node and pulling it in the left downward direction such that the right child becomes the root. </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85</a:t>
            </a:fld>
            <a:endParaRPr lang="en-IN"/>
          </a:p>
        </p:txBody>
      </p:sp>
    </p:spTree>
    <p:extLst>
      <p:ext uri="{BB962C8B-B14F-4D97-AF65-F5344CB8AC3E}">
        <p14:creationId xmlns:p14="http://schemas.microsoft.com/office/powerpoint/2010/main" val="34870256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LR stands for imbalance at node n due to an insertion in the right subtree of the left child of n.</a:t>
            </a:r>
          </a:p>
        </p:txBody>
      </p:sp>
      <p:sp>
        <p:nvSpPr>
          <p:cNvPr id="4" name="Slide Number Placeholder 3"/>
          <p:cNvSpPr>
            <a:spLocks noGrp="1"/>
          </p:cNvSpPr>
          <p:nvPr>
            <p:ph type="sldNum" sz="quarter" idx="5"/>
          </p:nvPr>
        </p:nvSpPr>
        <p:spPr/>
        <p:txBody>
          <a:bodyPr/>
          <a:lstStyle/>
          <a:p>
            <a:fld id="{86B06F15-C5BC-48E5-AB6A-379012E19F5B}" type="slidenum">
              <a:rPr lang="en-IN" smtClean="0"/>
              <a:t>86</a:t>
            </a:fld>
            <a:endParaRPr lang="en-IN"/>
          </a:p>
        </p:txBody>
      </p:sp>
    </p:spTree>
    <p:extLst>
      <p:ext uri="{BB962C8B-B14F-4D97-AF65-F5344CB8AC3E}">
        <p14:creationId xmlns:p14="http://schemas.microsoft.com/office/powerpoint/2010/main" val="75005174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87</a:t>
            </a:fld>
            <a:endParaRPr lang="en-IN"/>
          </a:p>
        </p:txBody>
      </p:sp>
    </p:spTree>
    <p:extLst>
      <p:ext uri="{BB962C8B-B14F-4D97-AF65-F5344CB8AC3E}">
        <p14:creationId xmlns:p14="http://schemas.microsoft.com/office/powerpoint/2010/main" val="418814790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88</a:t>
            </a:fld>
            <a:endParaRPr lang="en-IN"/>
          </a:p>
        </p:txBody>
      </p:sp>
    </p:spTree>
    <p:extLst>
      <p:ext uri="{BB962C8B-B14F-4D97-AF65-F5344CB8AC3E}">
        <p14:creationId xmlns:p14="http://schemas.microsoft.com/office/powerpoint/2010/main" val="240581068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case of LR rotation, first, we need to rotate the left child once in the left direction and then rotate the root of the resulting tree in the right direction. As discussed earlier, rotating a node in the left direction can be visualized as attaching a thread to the node and pulling it in the left downward direction such that the right child becomes the root. Rotating a node in the right direction can be visualized as attaching a thread to the node and pulling it in the right downward direction such that the left child becomes the root.</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89</a:t>
            </a:fld>
            <a:endParaRPr lang="en-IN"/>
          </a:p>
        </p:txBody>
      </p:sp>
    </p:spTree>
    <p:extLst>
      <p:ext uri="{BB962C8B-B14F-4D97-AF65-F5344CB8AC3E}">
        <p14:creationId xmlns:p14="http://schemas.microsoft.com/office/powerpoint/2010/main" val="574651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9</a:t>
            </a:fld>
            <a:endParaRPr lang="en-IN"/>
          </a:p>
        </p:txBody>
      </p:sp>
    </p:spTree>
    <p:extLst>
      <p:ext uri="{BB962C8B-B14F-4D97-AF65-F5344CB8AC3E}">
        <p14:creationId xmlns:p14="http://schemas.microsoft.com/office/powerpoint/2010/main" val="113575816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RL stands for imbalance at node n due to the insertion in the left subtree of the right child of n.</a:t>
            </a:r>
          </a:p>
        </p:txBody>
      </p:sp>
      <p:sp>
        <p:nvSpPr>
          <p:cNvPr id="4" name="Slide Number Placeholder 3"/>
          <p:cNvSpPr>
            <a:spLocks noGrp="1"/>
          </p:cNvSpPr>
          <p:nvPr>
            <p:ph type="sldNum" sz="quarter" idx="5"/>
          </p:nvPr>
        </p:nvSpPr>
        <p:spPr/>
        <p:txBody>
          <a:bodyPr/>
          <a:lstStyle/>
          <a:p>
            <a:fld id="{86B06F15-C5BC-48E5-AB6A-379012E19F5B}" type="slidenum">
              <a:rPr lang="en-IN" smtClean="0"/>
              <a:t>90</a:t>
            </a:fld>
            <a:endParaRPr lang="en-IN"/>
          </a:p>
        </p:txBody>
      </p:sp>
    </p:spTree>
    <p:extLst>
      <p:ext uri="{BB962C8B-B14F-4D97-AF65-F5344CB8AC3E}">
        <p14:creationId xmlns:p14="http://schemas.microsoft.com/office/powerpoint/2010/main" val="118624336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91</a:t>
            </a:fld>
            <a:endParaRPr lang="en-IN"/>
          </a:p>
        </p:txBody>
      </p:sp>
    </p:spTree>
    <p:extLst>
      <p:ext uri="{BB962C8B-B14F-4D97-AF65-F5344CB8AC3E}">
        <p14:creationId xmlns:p14="http://schemas.microsoft.com/office/powerpoint/2010/main" val="135253795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92</a:t>
            </a:fld>
            <a:endParaRPr lang="en-IN"/>
          </a:p>
        </p:txBody>
      </p:sp>
    </p:spTree>
    <p:extLst>
      <p:ext uri="{BB962C8B-B14F-4D97-AF65-F5344CB8AC3E}">
        <p14:creationId xmlns:p14="http://schemas.microsoft.com/office/powerpoint/2010/main" val="12403165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case of RL rotation, first, we need to rotate the right child once in the right direction and then rotate the root of the resulting tree in the left direction. As discussed earlier, rotating a node in the left direction can be visualized as attaching a thread to the node and pulling it in the left downward direction such that the right child becomes the root. Rotating a node in the right direction can be visualized as attaching a thread to the node and pulling it in the right downward direction such that the left child becomes the root.</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93</a:t>
            </a:fld>
            <a:endParaRPr lang="en-IN"/>
          </a:p>
        </p:txBody>
      </p:sp>
    </p:spTree>
    <p:extLst>
      <p:ext uri="{BB962C8B-B14F-4D97-AF65-F5344CB8AC3E}">
        <p14:creationId xmlns:p14="http://schemas.microsoft.com/office/powerpoint/2010/main" val="223705588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94</a:t>
            </a:fld>
            <a:endParaRPr lang="en-IN"/>
          </a:p>
        </p:txBody>
      </p:sp>
    </p:spTree>
    <p:extLst>
      <p:ext uri="{BB962C8B-B14F-4D97-AF65-F5344CB8AC3E}">
        <p14:creationId xmlns:p14="http://schemas.microsoft.com/office/powerpoint/2010/main" val="20799670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compute the upper bound on the height of the tree, we first write a recurrence relation for the minimum number of nodes in an AVL. Let f(h) represents the minimum number of nodes in an AVL of height h. If the height of an AVL tree is h, the height of one of the subtrees must be h-1. The height of the other subtree would be either h-1 or h-2 because of the height balance property. To compute the minimum number of nodes, we need to take the height of the other tree as h-2. Thus, the final recurrence relation for the minimum number of nodes f(h) would be equal to f(h-1) + f(h-2) +1. Notice that f(h) &lt;= n because it represents the minimum number of nodes in an AVL tree of height h. Solving this equation gives us the upper bound of h as O(log(n)).</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95</a:t>
            </a:fld>
            <a:endParaRPr lang="en-IN"/>
          </a:p>
        </p:txBody>
      </p:sp>
    </p:spTree>
    <p:extLst>
      <p:ext uri="{BB962C8B-B14F-4D97-AF65-F5344CB8AC3E}">
        <p14:creationId xmlns:p14="http://schemas.microsoft.com/office/powerpoint/2010/main" val="257066188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96</a:t>
            </a:fld>
            <a:endParaRPr lang="en-IN"/>
          </a:p>
        </p:txBody>
      </p:sp>
    </p:spTree>
    <p:extLst>
      <p:ext uri="{BB962C8B-B14F-4D97-AF65-F5344CB8AC3E}">
        <p14:creationId xmlns:p14="http://schemas.microsoft.com/office/powerpoint/2010/main" val="409428461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97</a:t>
            </a:fld>
            <a:endParaRPr lang="en-IN"/>
          </a:p>
        </p:txBody>
      </p:sp>
    </p:spTree>
    <p:extLst>
      <p:ext uri="{BB962C8B-B14F-4D97-AF65-F5344CB8AC3E}">
        <p14:creationId xmlns:p14="http://schemas.microsoft.com/office/powerpoint/2010/main" val="403941742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6B06F15-C5BC-48E5-AB6A-379012E19F5B}" type="slidenum">
              <a:rPr lang="en-IN" smtClean="0"/>
              <a:t>98</a:t>
            </a:fld>
            <a:endParaRPr lang="en-IN"/>
          </a:p>
        </p:txBody>
      </p:sp>
    </p:spTree>
    <p:extLst>
      <p:ext uri="{BB962C8B-B14F-4D97-AF65-F5344CB8AC3E}">
        <p14:creationId xmlns:p14="http://schemas.microsoft.com/office/powerpoint/2010/main" val="180990600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general structure of an LL rotation. Notice that three nodes involved in the imbalance can have other balanced subtrees as children. After a rotation, as we discussed before, we need to find a place for these children in the rotated (balanced) tree. Notice that L1, R1, and R3 can stay in the same position as they were before the rotation. However, node 2 adopted a new child 3 and abandoned R2, so we need to find a new place for R2. Notice that there is a vacancy on the left of 3. Because all nodes in R2 are greater than 2 and less than 3, we can make R2 a left child of 3.</a:t>
            </a:r>
            <a:endParaRPr lang="en-IN" dirty="0"/>
          </a:p>
        </p:txBody>
      </p:sp>
      <p:sp>
        <p:nvSpPr>
          <p:cNvPr id="4" name="Slide Number Placeholder 3"/>
          <p:cNvSpPr>
            <a:spLocks noGrp="1"/>
          </p:cNvSpPr>
          <p:nvPr>
            <p:ph type="sldNum" sz="quarter" idx="5"/>
          </p:nvPr>
        </p:nvSpPr>
        <p:spPr/>
        <p:txBody>
          <a:bodyPr/>
          <a:lstStyle/>
          <a:p>
            <a:fld id="{86B06F15-C5BC-48E5-AB6A-379012E19F5B}" type="slidenum">
              <a:rPr lang="en-IN" smtClean="0"/>
              <a:t>99</a:t>
            </a:fld>
            <a:endParaRPr lang="en-IN"/>
          </a:p>
        </p:txBody>
      </p:sp>
    </p:spTree>
    <p:extLst>
      <p:ext uri="{BB962C8B-B14F-4D97-AF65-F5344CB8AC3E}">
        <p14:creationId xmlns:p14="http://schemas.microsoft.com/office/powerpoint/2010/main" val="2972972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64987-45D9-41EB-90B3-3D5EA67B30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1629E2-B9F4-4340-AE5D-A271831AEF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BEB421C-CB5C-4DF0-A3FD-56D65E022FB8}"/>
              </a:ext>
            </a:extLst>
          </p:cNvPr>
          <p:cNvSpPr>
            <a:spLocks noGrp="1"/>
          </p:cNvSpPr>
          <p:nvPr>
            <p:ph type="dt" sz="half" idx="10"/>
          </p:nvPr>
        </p:nvSpPr>
        <p:spPr/>
        <p:txBody>
          <a:bodyPr/>
          <a:lstStyle/>
          <a:p>
            <a:fld id="{5395729D-E309-45CC-8966-0E30C5685DCA}" type="datetimeFigureOut">
              <a:rPr lang="en-IN" smtClean="0"/>
              <a:t>14-04-2023</a:t>
            </a:fld>
            <a:endParaRPr lang="en-IN"/>
          </a:p>
        </p:txBody>
      </p:sp>
      <p:sp>
        <p:nvSpPr>
          <p:cNvPr id="5" name="Footer Placeholder 4">
            <a:extLst>
              <a:ext uri="{FF2B5EF4-FFF2-40B4-BE49-F238E27FC236}">
                <a16:creationId xmlns:a16="http://schemas.microsoft.com/office/drawing/2014/main" id="{C5F5CA85-CBDF-433A-A068-36C8FCF692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A5D5D7-5C09-4398-9F5A-3823D6DD9E50}"/>
              </a:ext>
            </a:extLst>
          </p:cNvPr>
          <p:cNvSpPr>
            <a:spLocks noGrp="1"/>
          </p:cNvSpPr>
          <p:nvPr>
            <p:ph type="sldNum" sz="quarter" idx="12"/>
          </p:nvPr>
        </p:nvSpPr>
        <p:spPr/>
        <p:txBody>
          <a:bodyPr/>
          <a:lstStyle/>
          <a:p>
            <a:fld id="{A4E9ABE7-4363-4F80-934D-162CCF75ED5B}" type="slidenum">
              <a:rPr lang="en-IN" smtClean="0"/>
              <a:t>‹#›</a:t>
            </a:fld>
            <a:endParaRPr lang="en-IN"/>
          </a:p>
        </p:txBody>
      </p:sp>
    </p:spTree>
    <p:extLst>
      <p:ext uri="{BB962C8B-B14F-4D97-AF65-F5344CB8AC3E}">
        <p14:creationId xmlns:p14="http://schemas.microsoft.com/office/powerpoint/2010/main" val="2579581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F8DB-7D5B-4D77-A33E-CD463A8631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A6A7F8-8CD7-4AF6-9203-906C9F97C8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D9AFC-D139-4B34-8740-6F9BB69B7E41}"/>
              </a:ext>
            </a:extLst>
          </p:cNvPr>
          <p:cNvSpPr>
            <a:spLocks noGrp="1"/>
          </p:cNvSpPr>
          <p:nvPr>
            <p:ph type="dt" sz="half" idx="10"/>
          </p:nvPr>
        </p:nvSpPr>
        <p:spPr/>
        <p:txBody>
          <a:bodyPr/>
          <a:lstStyle/>
          <a:p>
            <a:fld id="{5395729D-E309-45CC-8966-0E30C5685DCA}" type="datetimeFigureOut">
              <a:rPr lang="en-IN" smtClean="0"/>
              <a:t>14-04-2023</a:t>
            </a:fld>
            <a:endParaRPr lang="en-IN"/>
          </a:p>
        </p:txBody>
      </p:sp>
      <p:sp>
        <p:nvSpPr>
          <p:cNvPr id="5" name="Footer Placeholder 4">
            <a:extLst>
              <a:ext uri="{FF2B5EF4-FFF2-40B4-BE49-F238E27FC236}">
                <a16:creationId xmlns:a16="http://schemas.microsoft.com/office/drawing/2014/main" id="{41DF1155-3CE2-43DF-A566-61E98B9634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8E2FA5-3F82-4B31-B9CE-55E4F35F1737}"/>
              </a:ext>
            </a:extLst>
          </p:cNvPr>
          <p:cNvSpPr>
            <a:spLocks noGrp="1"/>
          </p:cNvSpPr>
          <p:nvPr>
            <p:ph type="sldNum" sz="quarter" idx="12"/>
          </p:nvPr>
        </p:nvSpPr>
        <p:spPr/>
        <p:txBody>
          <a:bodyPr/>
          <a:lstStyle/>
          <a:p>
            <a:fld id="{A4E9ABE7-4363-4F80-934D-162CCF75ED5B}" type="slidenum">
              <a:rPr lang="en-IN" smtClean="0"/>
              <a:t>‹#›</a:t>
            </a:fld>
            <a:endParaRPr lang="en-IN"/>
          </a:p>
        </p:txBody>
      </p:sp>
    </p:spTree>
    <p:extLst>
      <p:ext uri="{BB962C8B-B14F-4D97-AF65-F5344CB8AC3E}">
        <p14:creationId xmlns:p14="http://schemas.microsoft.com/office/powerpoint/2010/main" val="207583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9B41A9-C295-4C75-8054-72DAF2077A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5BBF54-894C-457E-8CF3-C03D394E06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5A74B9-DF4F-4119-B69D-BE8BE1EB47FC}"/>
              </a:ext>
            </a:extLst>
          </p:cNvPr>
          <p:cNvSpPr>
            <a:spLocks noGrp="1"/>
          </p:cNvSpPr>
          <p:nvPr>
            <p:ph type="dt" sz="half" idx="10"/>
          </p:nvPr>
        </p:nvSpPr>
        <p:spPr/>
        <p:txBody>
          <a:bodyPr/>
          <a:lstStyle/>
          <a:p>
            <a:fld id="{5395729D-E309-45CC-8966-0E30C5685DCA}" type="datetimeFigureOut">
              <a:rPr lang="en-IN" smtClean="0"/>
              <a:t>14-04-2023</a:t>
            </a:fld>
            <a:endParaRPr lang="en-IN"/>
          </a:p>
        </p:txBody>
      </p:sp>
      <p:sp>
        <p:nvSpPr>
          <p:cNvPr id="5" name="Footer Placeholder 4">
            <a:extLst>
              <a:ext uri="{FF2B5EF4-FFF2-40B4-BE49-F238E27FC236}">
                <a16:creationId xmlns:a16="http://schemas.microsoft.com/office/drawing/2014/main" id="{2B15598C-4E8C-4A85-B199-5C4D36109B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902C52-8FF0-40A3-AB2A-7609B6CF741E}"/>
              </a:ext>
            </a:extLst>
          </p:cNvPr>
          <p:cNvSpPr>
            <a:spLocks noGrp="1"/>
          </p:cNvSpPr>
          <p:nvPr>
            <p:ph type="sldNum" sz="quarter" idx="12"/>
          </p:nvPr>
        </p:nvSpPr>
        <p:spPr/>
        <p:txBody>
          <a:bodyPr/>
          <a:lstStyle/>
          <a:p>
            <a:fld id="{A4E9ABE7-4363-4F80-934D-162CCF75ED5B}" type="slidenum">
              <a:rPr lang="en-IN" smtClean="0"/>
              <a:t>‹#›</a:t>
            </a:fld>
            <a:endParaRPr lang="en-IN"/>
          </a:p>
        </p:txBody>
      </p:sp>
    </p:spTree>
    <p:extLst>
      <p:ext uri="{BB962C8B-B14F-4D97-AF65-F5344CB8AC3E}">
        <p14:creationId xmlns:p14="http://schemas.microsoft.com/office/powerpoint/2010/main" val="855013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642E4-2777-4294-BF8B-BAAD478625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E57779-0E34-4995-A386-4B0D2A3A80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52E48D-BD4B-4852-AACF-F984F6D2B411}"/>
              </a:ext>
            </a:extLst>
          </p:cNvPr>
          <p:cNvSpPr>
            <a:spLocks noGrp="1"/>
          </p:cNvSpPr>
          <p:nvPr>
            <p:ph type="dt" sz="half" idx="10"/>
          </p:nvPr>
        </p:nvSpPr>
        <p:spPr/>
        <p:txBody>
          <a:bodyPr/>
          <a:lstStyle/>
          <a:p>
            <a:fld id="{5395729D-E309-45CC-8966-0E30C5685DCA}" type="datetimeFigureOut">
              <a:rPr lang="en-IN" smtClean="0"/>
              <a:t>14-04-2023</a:t>
            </a:fld>
            <a:endParaRPr lang="en-IN"/>
          </a:p>
        </p:txBody>
      </p:sp>
      <p:sp>
        <p:nvSpPr>
          <p:cNvPr id="5" name="Footer Placeholder 4">
            <a:extLst>
              <a:ext uri="{FF2B5EF4-FFF2-40B4-BE49-F238E27FC236}">
                <a16:creationId xmlns:a16="http://schemas.microsoft.com/office/drawing/2014/main" id="{B7BD558D-E8B1-4077-A3C6-BBEE94B57B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14D2F8-2EA1-4B66-B694-180171F38A2C}"/>
              </a:ext>
            </a:extLst>
          </p:cNvPr>
          <p:cNvSpPr>
            <a:spLocks noGrp="1"/>
          </p:cNvSpPr>
          <p:nvPr>
            <p:ph type="sldNum" sz="quarter" idx="12"/>
          </p:nvPr>
        </p:nvSpPr>
        <p:spPr/>
        <p:txBody>
          <a:bodyPr/>
          <a:lstStyle/>
          <a:p>
            <a:fld id="{A4E9ABE7-4363-4F80-934D-162CCF75ED5B}" type="slidenum">
              <a:rPr lang="en-IN" smtClean="0"/>
              <a:t>‹#›</a:t>
            </a:fld>
            <a:endParaRPr lang="en-IN"/>
          </a:p>
        </p:txBody>
      </p:sp>
    </p:spTree>
    <p:extLst>
      <p:ext uri="{BB962C8B-B14F-4D97-AF65-F5344CB8AC3E}">
        <p14:creationId xmlns:p14="http://schemas.microsoft.com/office/powerpoint/2010/main" val="3293394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A53F7-6C99-4340-99C7-0E6D82F506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425F58-9D9E-4BCC-9951-2184FB7CA3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A0ADA-2DC8-4D87-91DD-D37A9F70735A}"/>
              </a:ext>
            </a:extLst>
          </p:cNvPr>
          <p:cNvSpPr>
            <a:spLocks noGrp="1"/>
          </p:cNvSpPr>
          <p:nvPr>
            <p:ph type="dt" sz="half" idx="10"/>
          </p:nvPr>
        </p:nvSpPr>
        <p:spPr/>
        <p:txBody>
          <a:bodyPr/>
          <a:lstStyle/>
          <a:p>
            <a:fld id="{5395729D-E309-45CC-8966-0E30C5685DCA}" type="datetimeFigureOut">
              <a:rPr lang="en-IN" smtClean="0"/>
              <a:t>14-04-2023</a:t>
            </a:fld>
            <a:endParaRPr lang="en-IN"/>
          </a:p>
        </p:txBody>
      </p:sp>
      <p:sp>
        <p:nvSpPr>
          <p:cNvPr id="5" name="Footer Placeholder 4">
            <a:extLst>
              <a:ext uri="{FF2B5EF4-FFF2-40B4-BE49-F238E27FC236}">
                <a16:creationId xmlns:a16="http://schemas.microsoft.com/office/drawing/2014/main" id="{1F3D45D2-30E7-4047-99C7-D9451F71A4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86EF52-5D3E-4A3C-A85D-90B67AEA032F}"/>
              </a:ext>
            </a:extLst>
          </p:cNvPr>
          <p:cNvSpPr>
            <a:spLocks noGrp="1"/>
          </p:cNvSpPr>
          <p:nvPr>
            <p:ph type="sldNum" sz="quarter" idx="12"/>
          </p:nvPr>
        </p:nvSpPr>
        <p:spPr/>
        <p:txBody>
          <a:bodyPr/>
          <a:lstStyle/>
          <a:p>
            <a:fld id="{A4E9ABE7-4363-4F80-934D-162CCF75ED5B}" type="slidenum">
              <a:rPr lang="en-IN" smtClean="0"/>
              <a:t>‹#›</a:t>
            </a:fld>
            <a:endParaRPr lang="en-IN"/>
          </a:p>
        </p:txBody>
      </p:sp>
    </p:spTree>
    <p:extLst>
      <p:ext uri="{BB962C8B-B14F-4D97-AF65-F5344CB8AC3E}">
        <p14:creationId xmlns:p14="http://schemas.microsoft.com/office/powerpoint/2010/main" val="3760781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97CBE-85DD-4285-9FBE-0524C4F097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8F2B40-FE55-4528-9CC1-B1DD45F0FD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DC427E-9944-4F42-A8CE-A08214686A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012C9B-1DAD-4673-A175-0ABD8568E1BA}"/>
              </a:ext>
            </a:extLst>
          </p:cNvPr>
          <p:cNvSpPr>
            <a:spLocks noGrp="1"/>
          </p:cNvSpPr>
          <p:nvPr>
            <p:ph type="dt" sz="half" idx="10"/>
          </p:nvPr>
        </p:nvSpPr>
        <p:spPr/>
        <p:txBody>
          <a:bodyPr/>
          <a:lstStyle/>
          <a:p>
            <a:fld id="{5395729D-E309-45CC-8966-0E30C5685DCA}" type="datetimeFigureOut">
              <a:rPr lang="en-IN" smtClean="0"/>
              <a:t>14-04-2023</a:t>
            </a:fld>
            <a:endParaRPr lang="en-IN"/>
          </a:p>
        </p:txBody>
      </p:sp>
      <p:sp>
        <p:nvSpPr>
          <p:cNvPr id="6" name="Footer Placeholder 5">
            <a:extLst>
              <a:ext uri="{FF2B5EF4-FFF2-40B4-BE49-F238E27FC236}">
                <a16:creationId xmlns:a16="http://schemas.microsoft.com/office/drawing/2014/main" id="{8619D46F-1325-48B9-BEEC-C58CF8F9D0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2AB10D-1BBE-4DBE-BCFD-102B342695D0}"/>
              </a:ext>
            </a:extLst>
          </p:cNvPr>
          <p:cNvSpPr>
            <a:spLocks noGrp="1"/>
          </p:cNvSpPr>
          <p:nvPr>
            <p:ph type="sldNum" sz="quarter" idx="12"/>
          </p:nvPr>
        </p:nvSpPr>
        <p:spPr/>
        <p:txBody>
          <a:bodyPr/>
          <a:lstStyle/>
          <a:p>
            <a:fld id="{A4E9ABE7-4363-4F80-934D-162CCF75ED5B}" type="slidenum">
              <a:rPr lang="en-IN" smtClean="0"/>
              <a:t>‹#›</a:t>
            </a:fld>
            <a:endParaRPr lang="en-IN"/>
          </a:p>
        </p:txBody>
      </p:sp>
    </p:spTree>
    <p:extLst>
      <p:ext uri="{BB962C8B-B14F-4D97-AF65-F5344CB8AC3E}">
        <p14:creationId xmlns:p14="http://schemas.microsoft.com/office/powerpoint/2010/main" val="1261885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69147-11E4-4E5B-8D30-1853E47A852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8D2FD4-57D4-4298-979D-77F2ABC9E2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E0026F-41E9-4BEB-8E6A-D6E2921B14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0A3F56F-0291-4A5E-995A-F53FE1FFF1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1635F9-5969-4472-BE7B-31893FE6B1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03C20D-7005-44C3-9933-B6F70C3EA172}"/>
              </a:ext>
            </a:extLst>
          </p:cNvPr>
          <p:cNvSpPr>
            <a:spLocks noGrp="1"/>
          </p:cNvSpPr>
          <p:nvPr>
            <p:ph type="dt" sz="half" idx="10"/>
          </p:nvPr>
        </p:nvSpPr>
        <p:spPr/>
        <p:txBody>
          <a:bodyPr/>
          <a:lstStyle/>
          <a:p>
            <a:fld id="{5395729D-E309-45CC-8966-0E30C5685DCA}" type="datetimeFigureOut">
              <a:rPr lang="en-IN" smtClean="0"/>
              <a:t>14-04-2023</a:t>
            </a:fld>
            <a:endParaRPr lang="en-IN"/>
          </a:p>
        </p:txBody>
      </p:sp>
      <p:sp>
        <p:nvSpPr>
          <p:cNvPr id="8" name="Footer Placeholder 7">
            <a:extLst>
              <a:ext uri="{FF2B5EF4-FFF2-40B4-BE49-F238E27FC236}">
                <a16:creationId xmlns:a16="http://schemas.microsoft.com/office/drawing/2014/main" id="{DEC18267-AC8E-44EA-9B6B-C75964BE76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5896287-A280-48BD-85ED-DB0A71D62262}"/>
              </a:ext>
            </a:extLst>
          </p:cNvPr>
          <p:cNvSpPr>
            <a:spLocks noGrp="1"/>
          </p:cNvSpPr>
          <p:nvPr>
            <p:ph type="sldNum" sz="quarter" idx="12"/>
          </p:nvPr>
        </p:nvSpPr>
        <p:spPr/>
        <p:txBody>
          <a:bodyPr/>
          <a:lstStyle/>
          <a:p>
            <a:fld id="{A4E9ABE7-4363-4F80-934D-162CCF75ED5B}" type="slidenum">
              <a:rPr lang="en-IN" smtClean="0"/>
              <a:t>‹#›</a:t>
            </a:fld>
            <a:endParaRPr lang="en-IN"/>
          </a:p>
        </p:txBody>
      </p:sp>
    </p:spTree>
    <p:extLst>
      <p:ext uri="{BB962C8B-B14F-4D97-AF65-F5344CB8AC3E}">
        <p14:creationId xmlns:p14="http://schemas.microsoft.com/office/powerpoint/2010/main" val="392312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7A7DD-E870-43F5-908B-1FFD54314F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CF885B-0E85-402F-BC57-18F72C38C991}"/>
              </a:ext>
            </a:extLst>
          </p:cNvPr>
          <p:cNvSpPr>
            <a:spLocks noGrp="1"/>
          </p:cNvSpPr>
          <p:nvPr>
            <p:ph type="dt" sz="half" idx="10"/>
          </p:nvPr>
        </p:nvSpPr>
        <p:spPr/>
        <p:txBody>
          <a:bodyPr/>
          <a:lstStyle/>
          <a:p>
            <a:fld id="{5395729D-E309-45CC-8966-0E30C5685DCA}" type="datetimeFigureOut">
              <a:rPr lang="en-IN" smtClean="0"/>
              <a:t>14-04-2023</a:t>
            </a:fld>
            <a:endParaRPr lang="en-IN"/>
          </a:p>
        </p:txBody>
      </p:sp>
      <p:sp>
        <p:nvSpPr>
          <p:cNvPr id="4" name="Footer Placeholder 3">
            <a:extLst>
              <a:ext uri="{FF2B5EF4-FFF2-40B4-BE49-F238E27FC236}">
                <a16:creationId xmlns:a16="http://schemas.microsoft.com/office/drawing/2014/main" id="{CE98C78E-A336-459C-8369-5118A874428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6FBAFD6-917A-4164-95B6-24EE37161BB9}"/>
              </a:ext>
            </a:extLst>
          </p:cNvPr>
          <p:cNvSpPr>
            <a:spLocks noGrp="1"/>
          </p:cNvSpPr>
          <p:nvPr>
            <p:ph type="sldNum" sz="quarter" idx="12"/>
          </p:nvPr>
        </p:nvSpPr>
        <p:spPr/>
        <p:txBody>
          <a:bodyPr/>
          <a:lstStyle/>
          <a:p>
            <a:fld id="{A4E9ABE7-4363-4F80-934D-162CCF75ED5B}" type="slidenum">
              <a:rPr lang="en-IN" smtClean="0"/>
              <a:t>‹#›</a:t>
            </a:fld>
            <a:endParaRPr lang="en-IN"/>
          </a:p>
        </p:txBody>
      </p:sp>
    </p:spTree>
    <p:extLst>
      <p:ext uri="{BB962C8B-B14F-4D97-AF65-F5344CB8AC3E}">
        <p14:creationId xmlns:p14="http://schemas.microsoft.com/office/powerpoint/2010/main" val="3598109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6F853F-5415-4FE8-839E-1F8FEC21C919}"/>
              </a:ext>
            </a:extLst>
          </p:cNvPr>
          <p:cNvSpPr>
            <a:spLocks noGrp="1"/>
          </p:cNvSpPr>
          <p:nvPr>
            <p:ph type="dt" sz="half" idx="10"/>
          </p:nvPr>
        </p:nvSpPr>
        <p:spPr/>
        <p:txBody>
          <a:bodyPr/>
          <a:lstStyle/>
          <a:p>
            <a:fld id="{5395729D-E309-45CC-8966-0E30C5685DCA}" type="datetimeFigureOut">
              <a:rPr lang="en-IN" smtClean="0"/>
              <a:t>14-04-2023</a:t>
            </a:fld>
            <a:endParaRPr lang="en-IN"/>
          </a:p>
        </p:txBody>
      </p:sp>
      <p:sp>
        <p:nvSpPr>
          <p:cNvPr id="3" name="Footer Placeholder 2">
            <a:extLst>
              <a:ext uri="{FF2B5EF4-FFF2-40B4-BE49-F238E27FC236}">
                <a16:creationId xmlns:a16="http://schemas.microsoft.com/office/drawing/2014/main" id="{C2051F8E-C7C3-4327-A9B3-4D6E0DDCD1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E2E13C3-B57D-4A6C-B077-66ADB5EA84D4}"/>
              </a:ext>
            </a:extLst>
          </p:cNvPr>
          <p:cNvSpPr>
            <a:spLocks noGrp="1"/>
          </p:cNvSpPr>
          <p:nvPr>
            <p:ph type="sldNum" sz="quarter" idx="12"/>
          </p:nvPr>
        </p:nvSpPr>
        <p:spPr/>
        <p:txBody>
          <a:bodyPr/>
          <a:lstStyle/>
          <a:p>
            <a:fld id="{A4E9ABE7-4363-4F80-934D-162CCF75ED5B}" type="slidenum">
              <a:rPr lang="en-IN" smtClean="0"/>
              <a:t>‹#›</a:t>
            </a:fld>
            <a:endParaRPr lang="en-IN"/>
          </a:p>
        </p:txBody>
      </p:sp>
    </p:spTree>
    <p:extLst>
      <p:ext uri="{BB962C8B-B14F-4D97-AF65-F5344CB8AC3E}">
        <p14:creationId xmlns:p14="http://schemas.microsoft.com/office/powerpoint/2010/main" val="3872222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F735A-2300-474B-BD63-9294E0C805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AB452F3-B992-44AB-9A07-86453F0514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D79CFB3-61CB-440C-BC68-E7DF32ED35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4641A5-F456-40A5-BD43-6B4E071F8775}"/>
              </a:ext>
            </a:extLst>
          </p:cNvPr>
          <p:cNvSpPr>
            <a:spLocks noGrp="1"/>
          </p:cNvSpPr>
          <p:nvPr>
            <p:ph type="dt" sz="half" idx="10"/>
          </p:nvPr>
        </p:nvSpPr>
        <p:spPr/>
        <p:txBody>
          <a:bodyPr/>
          <a:lstStyle/>
          <a:p>
            <a:fld id="{5395729D-E309-45CC-8966-0E30C5685DCA}" type="datetimeFigureOut">
              <a:rPr lang="en-IN" smtClean="0"/>
              <a:t>14-04-2023</a:t>
            </a:fld>
            <a:endParaRPr lang="en-IN"/>
          </a:p>
        </p:txBody>
      </p:sp>
      <p:sp>
        <p:nvSpPr>
          <p:cNvPr id="6" name="Footer Placeholder 5">
            <a:extLst>
              <a:ext uri="{FF2B5EF4-FFF2-40B4-BE49-F238E27FC236}">
                <a16:creationId xmlns:a16="http://schemas.microsoft.com/office/drawing/2014/main" id="{8E464FCF-C6CF-485A-B552-D0410E2D72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379F19-80EB-45C7-B2F4-D2585B7A3BD5}"/>
              </a:ext>
            </a:extLst>
          </p:cNvPr>
          <p:cNvSpPr>
            <a:spLocks noGrp="1"/>
          </p:cNvSpPr>
          <p:nvPr>
            <p:ph type="sldNum" sz="quarter" idx="12"/>
          </p:nvPr>
        </p:nvSpPr>
        <p:spPr/>
        <p:txBody>
          <a:bodyPr/>
          <a:lstStyle/>
          <a:p>
            <a:fld id="{A4E9ABE7-4363-4F80-934D-162CCF75ED5B}" type="slidenum">
              <a:rPr lang="en-IN" smtClean="0"/>
              <a:t>‹#›</a:t>
            </a:fld>
            <a:endParaRPr lang="en-IN"/>
          </a:p>
        </p:txBody>
      </p:sp>
    </p:spTree>
    <p:extLst>
      <p:ext uri="{BB962C8B-B14F-4D97-AF65-F5344CB8AC3E}">
        <p14:creationId xmlns:p14="http://schemas.microsoft.com/office/powerpoint/2010/main" val="876264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17DE-4C64-4ABF-8871-6923B5E023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6045BD-347A-4517-980A-A78EDDAD97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B957C9-A149-4A55-936B-CEFE85877A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607E45-4E53-4B66-B706-B28894BB7242}"/>
              </a:ext>
            </a:extLst>
          </p:cNvPr>
          <p:cNvSpPr>
            <a:spLocks noGrp="1"/>
          </p:cNvSpPr>
          <p:nvPr>
            <p:ph type="dt" sz="half" idx="10"/>
          </p:nvPr>
        </p:nvSpPr>
        <p:spPr/>
        <p:txBody>
          <a:bodyPr/>
          <a:lstStyle/>
          <a:p>
            <a:fld id="{5395729D-E309-45CC-8966-0E30C5685DCA}" type="datetimeFigureOut">
              <a:rPr lang="en-IN" smtClean="0"/>
              <a:t>14-04-2023</a:t>
            </a:fld>
            <a:endParaRPr lang="en-IN"/>
          </a:p>
        </p:txBody>
      </p:sp>
      <p:sp>
        <p:nvSpPr>
          <p:cNvPr id="6" name="Footer Placeholder 5">
            <a:extLst>
              <a:ext uri="{FF2B5EF4-FFF2-40B4-BE49-F238E27FC236}">
                <a16:creationId xmlns:a16="http://schemas.microsoft.com/office/drawing/2014/main" id="{F0618B44-C609-413D-BEEC-48C1F1F242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8FEFB1-C0F3-4525-B308-C2FA9086968D}"/>
              </a:ext>
            </a:extLst>
          </p:cNvPr>
          <p:cNvSpPr>
            <a:spLocks noGrp="1"/>
          </p:cNvSpPr>
          <p:nvPr>
            <p:ph type="sldNum" sz="quarter" idx="12"/>
          </p:nvPr>
        </p:nvSpPr>
        <p:spPr/>
        <p:txBody>
          <a:bodyPr/>
          <a:lstStyle/>
          <a:p>
            <a:fld id="{A4E9ABE7-4363-4F80-934D-162CCF75ED5B}" type="slidenum">
              <a:rPr lang="en-IN" smtClean="0"/>
              <a:t>‹#›</a:t>
            </a:fld>
            <a:endParaRPr lang="en-IN"/>
          </a:p>
        </p:txBody>
      </p:sp>
    </p:spTree>
    <p:extLst>
      <p:ext uri="{BB962C8B-B14F-4D97-AF65-F5344CB8AC3E}">
        <p14:creationId xmlns:p14="http://schemas.microsoft.com/office/powerpoint/2010/main" val="1704542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85605F-ABA0-4C38-AF1B-EC8FC76A4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E98BB5-6CF4-464C-BDC2-0F45B50704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AC55C5-75B2-48AD-98C2-ADCD97D212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95729D-E309-45CC-8966-0E30C5685DCA}" type="datetimeFigureOut">
              <a:rPr lang="en-IN" smtClean="0"/>
              <a:t>14-04-2023</a:t>
            </a:fld>
            <a:endParaRPr lang="en-IN"/>
          </a:p>
        </p:txBody>
      </p:sp>
      <p:sp>
        <p:nvSpPr>
          <p:cNvPr id="5" name="Footer Placeholder 4">
            <a:extLst>
              <a:ext uri="{FF2B5EF4-FFF2-40B4-BE49-F238E27FC236}">
                <a16:creationId xmlns:a16="http://schemas.microsoft.com/office/drawing/2014/main" id="{DA07C963-722D-495C-B945-87421C03AB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4E690D1-93E0-41C5-A520-2E40BB21C5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E9ABE7-4363-4F80-934D-162CCF75ED5B}" type="slidenum">
              <a:rPr lang="en-IN" smtClean="0"/>
              <a:t>‹#›</a:t>
            </a:fld>
            <a:endParaRPr lang="en-IN"/>
          </a:p>
        </p:txBody>
      </p:sp>
    </p:spTree>
    <p:extLst>
      <p:ext uri="{BB962C8B-B14F-4D97-AF65-F5344CB8AC3E}">
        <p14:creationId xmlns:p14="http://schemas.microsoft.com/office/powerpoint/2010/main" val="4052543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10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10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10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notesSlide" Target="../notesSlides/notesSlide10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1.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2.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3.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8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9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99.xml"/><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7AD6F-6F89-4C33-B220-D8831B7EE69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473882BD-B578-491E-A679-FDA387202BC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14538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insertion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55   22   85   95   92   </a:t>
            </a:r>
            <a:r>
              <a:rPr lang="en-US" sz="1800" dirty="0">
                <a:solidFill>
                  <a:srgbClr val="FF0000"/>
                </a:solidFill>
                <a:latin typeface="Consolas" panose="020B0609020204030204" pitchFamily="49" charset="0"/>
              </a:rPr>
              <a:t>17 </a:t>
            </a:r>
            <a:r>
              <a:rPr lang="en-US" sz="1800" dirty="0">
                <a:latin typeface="Consolas" panose="020B0609020204030204" pitchFamily="49" charset="0"/>
              </a:rPr>
              <a:t>  99   62   93   19   27   57   63   30</a:t>
            </a:r>
            <a:endParaRPr lang="en-IN" sz="1800" dirty="0">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4467547"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4791183" y="1429055"/>
            <a:ext cx="420138"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6489837" y="225689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208417" cy="232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5994967" y="301546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318603" y="2730447"/>
            <a:ext cx="266025" cy="285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3921306"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17</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4244942" y="2115710"/>
            <a:ext cx="317396"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603716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1D6FC-4988-29A5-5CD8-18BD27E55569}"/>
              </a:ext>
            </a:extLst>
          </p:cNvPr>
          <p:cNvSpPr>
            <a:spLocks noGrp="1"/>
          </p:cNvSpPr>
          <p:nvPr>
            <p:ph type="title"/>
          </p:nvPr>
        </p:nvSpPr>
        <p:spPr/>
        <p:txBody>
          <a:bodyPr/>
          <a:lstStyle/>
          <a:p>
            <a:r>
              <a:rPr lang="en-US" dirty="0"/>
              <a:t>LL rotation</a:t>
            </a:r>
            <a:endParaRPr lang="en-IN" dirty="0"/>
          </a:p>
        </p:txBody>
      </p:sp>
      <p:sp>
        <p:nvSpPr>
          <p:cNvPr id="3" name="Content Placeholder 2">
            <a:extLst>
              <a:ext uri="{FF2B5EF4-FFF2-40B4-BE49-F238E27FC236}">
                <a16:creationId xmlns:a16="http://schemas.microsoft.com/office/drawing/2014/main" id="{F03D414D-B42F-3C22-A72B-F80D504802BD}"/>
              </a:ext>
            </a:extLst>
          </p:cNvPr>
          <p:cNvSpPr>
            <a:spLocks noGrp="1"/>
          </p:cNvSpPr>
          <p:nvPr>
            <p:ph idx="1"/>
          </p:nvPr>
        </p:nvSpPr>
        <p:spPr/>
        <p:txBody>
          <a:bodyPr/>
          <a:lstStyle/>
          <a:p>
            <a:r>
              <a:rPr lang="en-US" dirty="0"/>
              <a:t>We perform LL rotation on a node n, if</a:t>
            </a:r>
          </a:p>
          <a:p>
            <a:pPr lvl="1"/>
            <a:r>
              <a:rPr lang="en-US" b="1" dirty="0" err="1"/>
              <a:t>balance_factor</a:t>
            </a:r>
            <a:r>
              <a:rPr lang="en-US" b="1" dirty="0"/>
              <a:t>(n) &gt; 1</a:t>
            </a:r>
            <a:r>
              <a:rPr lang="en-IN" b="1" dirty="0"/>
              <a:t> </a:t>
            </a:r>
            <a:r>
              <a:rPr lang="en-IN" dirty="0"/>
              <a:t>and </a:t>
            </a:r>
            <a:r>
              <a:rPr lang="en-IN" b="1" dirty="0"/>
              <a:t>n-&gt;left is not right heavy</a:t>
            </a:r>
            <a:endParaRPr lang="en-US" b="1" dirty="0"/>
          </a:p>
        </p:txBody>
      </p:sp>
      <p:sp>
        <p:nvSpPr>
          <p:cNvPr id="4" name="TextBox 3">
            <a:extLst>
              <a:ext uri="{FF2B5EF4-FFF2-40B4-BE49-F238E27FC236}">
                <a16:creationId xmlns:a16="http://schemas.microsoft.com/office/drawing/2014/main" id="{EEABCE5D-0FB9-3E0B-674B-0FA5830AA26A}"/>
              </a:ext>
            </a:extLst>
          </p:cNvPr>
          <p:cNvSpPr txBox="1"/>
          <p:nvPr/>
        </p:nvSpPr>
        <p:spPr>
          <a:xfrm>
            <a:off x="1438384" y="5976997"/>
            <a:ext cx="9215919" cy="646331"/>
          </a:xfrm>
          <a:prstGeom prst="rect">
            <a:avLst/>
          </a:prstGeom>
          <a:noFill/>
        </p:spPr>
        <p:txBody>
          <a:bodyPr wrap="square" rtlCol="0">
            <a:spAutoFit/>
          </a:bodyPr>
          <a:lstStyle/>
          <a:p>
            <a:r>
              <a:rPr lang="en-US" b="1" dirty="0">
                <a:latin typeface="Consolas" panose="020B0609020204030204" pitchFamily="49" charset="0"/>
              </a:rPr>
              <a:t>Left heavy : balance factor &gt; 0</a:t>
            </a:r>
          </a:p>
          <a:p>
            <a:r>
              <a:rPr lang="en-US" b="1" dirty="0">
                <a:latin typeface="Consolas" panose="020B0609020204030204" pitchFamily="49" charset="0"/>
              </a:rPr>
              <a:t>Right heavy : balance factor &lt; 0</a:t>
            </a:r>
            <a:endParaRPr lang="en-IN" b="1" dirty="0">
              <a:latin typeface="Consolas" panose="020B0609020204030204" pitchFamily="49" charset="0"/>
            </a:endParaRPr>
          </a:p>
        </p:txBody>
      </p:sp>
    </p:spTree>
    <p:extLst>
      <p:ext uri="{BB962C8B-B14F-4D97-AF65-F5344CB8AC3E}">
        <p14:creationId xmlns:p14="http://schemas.microsoft.com/office/powerpoint/2010/main" val="1689169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230A-2A94-211B-F926-63A259D9043C}"/>
              </a:ext>
            </a:extLst>
          </p:cNvPr>
          <p:cNvSpPr>
            <a:spLocks noGrp="1"/>
          </p:cNvSpPr>
          <p:nvPr>
            <p:ph type="title"/>
          </p:nvPr>
        </p:nvSpPr>
        <p:spPr/>
        <p:txBody>
          <a:bodyPr/>
          <a:lstStyle/>
          <a:p>
            <a:r>
              <a:rPr lang="en-US" dirty="0"/>
              <a:t>RR rotation</a:t>
            </a:r>
            <a:endParaRPr lang="en-IN" dirty="0"/>
          </a:p>
        </p:txBody>
      </p:sp>
      <p:sp>
        <p:nvSpPr>
          <p:cNvPr id="5" name="TextBox 4">
            <a:extLst>
              <a:ext uri="{FF2B5EF4-FFF2-40B4-BE49-F238E27FC236}">
                <a16:creationId xmlns:a16="http://schemas.microsoft.com/office/drawing/2014/main" id="{F9A79AB1-8B3A-B9D3-ACF0-BFAF951F1B8D}"/>
              </a:ext>
            </a:extLst>
          </p:cNvPr>
          <p:cNvSpPr txBox="1"/>
          <p:nvPr/>
        </p:nvSpPr>
        <p:spPr>
          <a:xfrm>
            <a:off x="1438384" y="5976997"/>
            <a:ext cx="9215919" cy="646331"/>
          </a:xfrm>
          <a:prstGeom prst="rect">
            <a:avLst/>
          </a:prstGeom>
          <a:noFill/>
        </p:spPr>
        <p:txBody>
          <a:bodyPr wrap="square" rtlCol="0">
            <a:spAutoFit/>
          </a:bodyPr>
          <a:lstStyle/>
          <a:p>
            <a:r>
              <a:rPr lang="en-US" b="1" dirty="0">
                <a:latin typeface="Consolas" panose="020B0609020204030204" pitchFamily="49" charset="0"/>
              </a:rPr>
              <a:t>Left heavy : balance factor &gt; 0</a:t>
            </a:r>
          </a:p>
          <a:p>
            <a:r>
              <a:rPr lang="en-US" b="1" dirty="0">
                <a:latin typeface="Consolas" panose="020B0609020204030204" pitchFamily="49" charset="0"/>
              </a:rPr>
              <a:t>Right heavy : balance factor &lt; 0</a:t>
            </a:r>
            <a:endParaRPr lang="en-IN" b="1"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C4710420-E0E9-0AEF-B0D5-EB59EFFE5355}"/>
                  </a:ext>
                </a:extLst>
              </p14:cNvPr>
              <p14:cNvContentPartPr/>
              <p14:nvPr/>
            </p14:nvContentPartPr>
            <p14:xfrm>
              <a:off x="2480400" y="1308960"/>
              <a:ext cx="8792640" cy="3135240"/>
            </p14:xfrm>
          </p:contentPart>
        </mc:Choice>
        <mc:Fallback xmlns="">
          <p:pic>
            <p:nvPicPr>
              <p:cNvPr id="3" name="Ink 2">
                <a:extLst>
                  <a:ext uri="{FF2B5EF4-FFF2-40B4-BE49-F238E27FC236}">
                    <a16:creationId xmlns:a16="http://schemas.microsoft.com/office/drawing/2014/main" id="{C4710420-E0E9-0AEF-B0D5-EB59EFFE5355}"/>
                  </a:ext>
                </a:extLst>
              </p:cNvPr>
              <p:cNvPicPr/>
              <p:nvPr/>
            </p:nvPicPr>
            <p:blipFill>
              <a:blip r:embed="rId4"/>
              <a:stretch>
                <a:fillRect/>
              </a:stretch>
            </p:blipFill>
            <p:spPr>
              <a:xfrm>
                <a:off x="2471040" y="1299600"/>
                <a:ext cx="8811360" cy="3153960"/>
              </a:xfrm>
              <a:prstGeom prst="rect">
                <a:avLst/>
              </a:prstGeom>
            </p:spPr>
          </p:pic>
        </mc:Fallback>
      </mc:AlternateContent>
    </p:spTree>
    <p:extLst>
      <p:ext uri="{BB962C8B-B14F-4D97-AF65-F5344CB8AC3E}">
        <p14:creationId xmlns:p14="http://schemas.microsoft.com/office/powerpoint/2010/main" val="415609354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1D6FC-4988-29A5-5CD8-18BD27E55569}"/>
              </a:ext>
            </a:extLst>
          </p:cNvPr>
          <p:cNvSpPr>
            <a:spLocks noGrp="1"/>
          </p:cNvSpPr>
          <p:nvPr>
            <p:ph type="title"/>
          </p:nvPr>
        </p:nvSpPr>
        <p:spPr/>
        <p:txBody>
          <a:bodyPr/>
          <a:lstStyle/>
          <a:p>
            <a:r>
              <a:rPr lang="en-US" dirty="0"/>
              <a:t>RR rotation</a:t>
            </a:r>
            <a:endParaRPr lang="en-IN" dirty="0"/>
          </a:p>
        </p:txBody>
      </p:sp>
      <p:sp>
        <p:nvSpPr>
          <p:cNvPr id="3" name="Content Placeholder 2">
            <a:extLst>
              <a:ext uri="{FF2B5EF4-FFF2-40B4-BE49-F238E27FC236}">
                <a16:creationId xmlns:a16="http://schemas.microsoft.com/office/drawing/2014/main" id="{F03D414D-B42F-3C22-A72B-F80D504802BD}"/>
              </a:ext>
            </a:extLst>
          </p:cNvPr>
          <p:cNvSpPr>
            <a:spLocks noGrp="1"/>
          </p:cNvSpPr>
          <p:nvPr>
            <p:ph idx="1"/>
          </p:nvPr>
        </p:nvSpPr>
        <p:spPr/>
        <p:txBody>
          <a:bodyPr/>
          <a:lstStyle/>
          <a:p>
            <a:r>
              <a:rPr lang="en-US" dirty="0"/>
              <a:t>We perform RR rotation on a node n, if</a:t>
            </a:r>
          </a:p>
          <a:p>
            <a:pPr lvl="1"/>
            <a:r>
              <a:rPr lang="en-US" b="1" dirty="0" err="1"/>
              <a:t>balance_factor</a:t>
            </a:r>
            <a:r>
              <a:rPr lang="en-US" b="1" dirty="0"/>
              <a:t>(n) &lt; -1</a:t>
            </a:r>
            <a:r>
              <a:rPr lang="en-IN" b="1" dirty="0"/>
              <a:t> </a:t>
            </a:r>
            <a:r>
              <a:rPr lang="en-IN" dirty="0"/>
              <a:t>and </a:t>
            </a:r>
            <a:r>
              <a:rPr lang="en-IN" b="1" dirty="0"/>
              <a:t>n-&gt;right is not left heavy</a:t>
            </a:r>
            <a:endParaRPr lang="en-US" b="1" dirty="0"/>
          </a:p>
        </p:txBody>
      </p:sp>
      <p:sp>
        <p:nvSpPr>
          <p:cNvPr id="4" name="TextBox 3">
            <a:extLst>
              <a:ext uri="{FF2B5EF4-FFF2-40B4-BE49-F238E27FC236}">
                <a16:creationId xmlns:a16="http://schemas.microsoft.com/office/drawing/2014/main" id="{EEABCE5D-0FB9-3E0B-674B-0FA5830AA26A}"/>
              </a:ext>
            </a:extLst>
          </p:cNvPr>
          <p:cNvSpPr txBox="1"/>
          <p:nvPr/>
        </p:nvSpPr>
        <p:spPr>
          <a:xfrm>
            <a:off x="1438384" y="5976997"/>
            <a:ext cx="9215919" cy="646331"/>
          </a:xfrm>
          <a:prstGeom prst="rect">
            <a:avLst/>
          </a:prstGeom>
          <a:noFill/>
        </p:spPr>
        <p:txBody>
          <a:bodyPr wrap="square" rtlCol="0">
            <a:spAutoFit/>
          </a:bodyPr>
          <a:lstStyle/>
          <a:p>
            <a:r>
              <a:rPr lang="en-US" b="1" dirty="0">
                <a:latin typeface="Consolas" panose="020B0609020204030204" pitchFamily="49" charset="0"/>
              </a:rPr>
              <a:t>Left heavy : balance factor &gt; 0</a:t>
            </a:r>
          </a:p>
          <a:p>
            <a:r>
              <a:rPr lang="en-US" b="1" dirty="0">
                <a:latin typeface="Consolas" panose="020B0609020204030204" pitchFamily="49" charset="0"/>
              </a:rPr>
              <a:t>Right heavy : balance factor &lt; 0</a:t>
            </a:r>
            <a:endParaRPr lang="en-IN" b="1" dirty="0">
              <a:latin typeface="Consolas" panose="020B0609020204030204" pitchFamily="49" charset="0"/>
            </a:endParaRPr>
          </a:p>
        </p:txBody>
      </p:sp>
    </p:spTree>
    <p:extLst>
      <p:ext uri="{BB962C8B-B14F-4D97-AF65-F5344CB8AC3E}">
        <p14:creationId xmlns:p14="http://schemas.microsoft.com/office/powerpoint/2010/main" val="94595898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BEC6A-80DE-4791-BDB0-2EFDFA6E2BCA}"/>
              </a:ext>
            </a:extLst>
          </p:cNvPr>
          <p:cNvSpPr>
            <a:spLocks noGrp="1"/>
          </p:cNvSpPr>
          <p:nvPr>
            <p:ph type="title"/>
          </p:nvPr>
        </p:nvSpPr>
        <p:spPr/>
        <p:txBody>
          <a:bodyPr/>
          <a:lstStyle/>
          <a:p>
            <a:r>
              <a:rPr lang="en-US" dirty="0"/>
              <a:t>LR rotation</a:t>
            </a:r>
            <a:endParaRPr lang="en-IN" dirty="0"/>
          </a:p>
        </p:txBody>
      </p:sp>
      <p:sp>
        <p:nvSpPr>
          <p:cNvPr id="5" name="TextBox 4">
            <a:extLst>
              <a:ext uri="{FF2B5EF4-FFF2-40B4-BE49-F238E27FC236}">
                <a16:creationId xmlns:a16="http://schemas.microsoft.com/office/drawing/2014/main" id="{408BBBE1-9276-D547-C591-9A1D9E50C0E1}"/>
              </a:ext>
            </a:extLst>
          </p:cNvPr>
          <p:cNvSpPr txBox="1"/>
          <p:nvPr/>
        </p:nvSpPr>
        <p:spPr>
          <a:xfrm>
            <a:off x="1438384" y="5976997"/>
            <a:ext cx="9215919" cy="646331"/>
          </a:xfrm>
          <a:prstGeom prst="rect">
            <a:avLst/>
          </a:prstGeom>
          <a:noFill/>
        </p:spPr>
        <p:txBody>
          <a:bodyPr wrap="square" rtlCol="0">
            <a:spAutoFit/>
          </a:bodyPr>
          <a:lstStyle/>
          <a:p>
            <a:r>
              <a:rPr lang="en-US" b="1" dirty="0">
                <a:latin typeface="Consolas" panose="020B0609020204030204" pitchFamily="49" charset="0"/>
              </a:rPr>
              <a:t>Left heavy : balance factor &gt; 0</a:t>
            </a:r>
          </a:p>
          <a:p>
            <a:r>
              <a:rPr lang="en-US" b="1" dirty="0">
                <a:latin typeface="Consolas" panose="020B0609020204030204" pitchFamily="49" charset="0"/>
              </a:rPr>
              <a:t>Right heavy : balance factor &lt; 0</a:t>
            </a:r>
            <a:endParaRPr lang="en-IN" b="1"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0D2E3B0D-50D0-7140-22D3-7B084356D9F2}"/>
                  </a:ext>
                </a:extLst>
              </p14:cNvPr>
              <p14:cNvContentPartPr/>
              <p14:nvPr/>
            </p14:nvContentPartPr>
            <p14:xfrm>
              <a:off x="1762200" y="1130760"/>
              <a:ext cx="9572400" cy="3990960"/>
            </p14:xfrm>
          </p:contentPart>
        </mc:Choice>
        <mc:Fallback xmlns="">
          <p:pic>
            <p:nvPicPr>
              <p:cNvPr id="3" name="Ink 2">
                <a:extLst>
                  <a:ext uri="{FF2B5EF4-FFF2-40B4-BE49-F238E27FC236}">
                    <a16:creationId xmlns:a16="http://schemas.microsoft.com/office/drawing/2014/main" id="{0D2E3B0D-50D0-7140-22D3-7B084356D9F2}"/>
                  </a:ext>
                </a:extLst>
              </p:cNvPr>
              <p:cNvPicPr/>
              <p:nvPr/>
            </p:nvPicPr>
            <p:blipFill>
              <a:blip r:embed="rId4"/>
              <a:stretch>
                <a:fillRect/>
              </a:stretch>
            </p:blipFill>
            <p:spPr>
              <a:xfrm>
                <a:off x="1752840" y="1121400"/>
                <a:ext cx="9591120" cy="4009680"/>
              </a:xfrm>
              <a:prstGeom prst="rect">
                <a:avLst/>
              </a:prstGeom>
            </p:spPr>
          </p:pic>
        </mc:Fallback>
      </mc:AlternateContent>
    </p:spTree>
    <p:extLst>
      <p:ext uri="{BB962C8B-B14F-4D97-AF65-F5344CB8AC3E}">
        <p14:creationId xmlns:p14="http://schemas.microsoft.com/office/powerpoint/2010/main" val="81206585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1D6FC-4988-29A5-5CD8-18BD27E55569}"/>
              </a:ext>
            </a:extLst>
          </p:cNvPr>
          <p:cNvSpPr>
            <a:spLocks noGrp="1"/>
          </p:cNvSpPr>
          <p:nvPr>
            <p:ph type="title"/>
          </p:nvPr>
        </p:nvSpPr>
        <p:spPr/>
        <p:txBody>
          <a:bodyPr/>
          <a:lstStyle/>
          <a:p>
            <a:r>
              <a:rPr lang="en-US" dirty="0"/>
              <a:t>LR rotation</a:t>
            </a:r>
            <a:endParaRPr lang="en-IN" dirty="0"/>
          </a:p>
        </p:txBody>
      </p:sp>
      <p:sp>
        <p:nvSpPr>
          <p:cNvPr id="3" name="Content Placeholder 2">
            <a:extLst>
              <a:ext uri="{FF2B5EF4-FFF2-40B4-BE49-F238E27FC236}">
                <a16:creationId xmlns:a16="http://schemas.microsoft.com/office/drawing/2014/main" id="{F03D414D-B42F-3C22-A72B-F80D504802BD}"/>
              </a:ext>
            </a:extLst>
          </p:cNvPr>
          <p:cNvSpPr>
            <a:spLocks noGrp="1"/>
          </p:cNvSpPr>
          <p:nvPr>
            <p:ph idx="1"/>
          </p:nvPr>
        </p:nvSpPr>
        <p:spPr/>
        <p:txBody>
          <a:bodyPr/>
          <a:lstStyle/>
          <a:p>
            <a:r>
              <a:rPr lang="en-US" dirty="0"/>
              <a:t>We perform LR rotation on a node n, if</a:t>
            </a:r>
          </a:p>
          <a:p>
            <a:pPr lvl="1"/>
            <a:r>
              <a:rPr lang="en-US" b="1" dirty="0" err="1"/>
              <a:t>balance_factor</a:t>
            </a:r>
            <a:r>
              <a:rPr lang="en-US" b="1" dirty="0"/>
              <a:t>(n) &gt; 1</a:t>
            </a:r>
            <a:r>
              <a:rPr lang="en-IN" b="1" dirty="0"/>
              <a:t> </a:t>
            </a:r>
            <a:r>
              <a:rPr lang="en-IN" dirty="0"/>
              <a:t>and </a:t>
            </a:r>
            <a:r>
              <a:rPr lang="en-IN" b="1" dirty="0"/>
              <a:t>n-&gt;left is right heavy</a:t>
            </a:r>
            <a:endParaRPr lang="en-US" b="1" dirty="0"/>
          </a:p>
        </p:txBody>
      </p:sp>
      <p:sp>
        <p:nvSpPr>
          <p:cNvPr id="4" name="TextBox 3">
            <a:extLst>
              <a:ext uri="{FF2B5EF4-FFF2-40B4-BE49-F238E27FC236}">
                <a16:creationId xmlns:a16="http://schemas.microsoft.com/office/drawing/2014/main" id="{EEABCE5D-0FB9-3E0B-674B-0FA5830AA26A}"/>
              </a:ext>
            </a:extLst>
          </p:cNvPr>
          <p:cNvSpPr txBox="1"/>
          <p:nvPr/>
        </p:nvSpPr>
        <p:spPr>
          <a:xfrm>
            <a:off x="1438384" y="5976997"/>
            <a:ext cx="9215919" cy="646331"/>
          </a:xfrm>
          <a:prstGeom prst="rect">
            <a:avLst/>
          </a:prstGeom>
          <a:noFill/>
        </p:spPr>
        <p:txBody>
          <a:bodyPr wrap="square" rtlCol="0">
            <a:spAutoFit/>
          </a:bodyPr>
          <a:lstStyle/>
          <a:p>
            <a:r>
              <a:rPr lang="en-US" b="1" dirty="0">
                <a:latin typeface="Consolas" panose="020B0609020204030204" pitchFamily="49" charset="0"/>
              </a:rPr>
              <a:t>Left heavy : balance factor &gt; 0</a:t>
            </a:r>
          </a:p>
          <a:p>
            <a:r>
              <a:rPr lang="en-US" b="1" dirty="0">
                <a:latin typeface="Consolas" panose="020B0609020204030204" pitchFamily="49" charset="0"/>
              </a:rPr>
              <a:t>Right heavy : balance factor &lt; 0</a:t>
            </a:r>
            <a:endParaRPr lang="en-IN" b="1" dirty="0">
              <a:latin typeface="Consolas" panose="020B0609020204030204" pitchFamily="49" charset="0"/>
            </a:endParaRPr>
          </a:p>
        </p:txBody>
      </p:sp>
    </p:spTree>
    <p:extLst>
      <p:ext uri="{BB962C8B-B14F-4D97-AF65-F5344CB8AC3E}">
        <p14:creationId xmlns:p14="http://schemas.microsoft.com/office/powerpoint/2010/main" val="92045825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29E53-B939-9116-8C0E-DFDB633EECFC}"/>
              </a:ext>
            </a:extLst>
          </p:cNvPr>
          <p:cNvSpPr>
            <a:spLocks noGrp="1"/>
          </p:cNvSpPr>
          <p:nvPr>
            <p:ph type="title"/>
          </p:nvPr>
        </p:nvSpPr>
        <p:spPr/>
        <p:txBody>
          <a:bodyPr/>
          <a:lstStyle/>
          <a:p>
            <a:r>
              <a:rPr lang="en-US" dirty="0"/>
              <a:t>RL rotation</a:t>
            </a:r>
            <a:endParaRPr lang="en-IN" dirty="0"/>
          </a:p>
        </p:txBody>
      </p:sp>
      <p:sp>
        <p:nvSpPr>
          <p:cNvPr id="5" name="TextBox 4">
            <a:extLst>
              <a:ext uri="{FF2B5EF4-FFF2-40B4-BE49-F238E27FC236}">
                <a16:creationId xmlns:a16="http://schemas.microsoft.com/office/drawing/2014/main" id="{1B07B023-F005-66F6-8031-EA9322051BCC}"/>
              </a:ext>
            </a:extLst>
          </p:cNvPr>
          <p:cNvSpPr txBox="1"/>
          <p:nvPr/>
        </p:nvSpPr>
        <p:spPr>
          <a:xfrm>
            <a:off x="1438384" y="5976997"/>
            <a:ext cx="9215919" cy="646331"/>
          </a:xfrm>
          <a:prstGeom prst="rect">
            <a:avLst/>
          </a:prstGeom>
          <a:noFill/>
        </p:spPr>
        <p:txBody>
          <a:bodyPr wrap="square" rtlCol="0">
            <a:spAutoFit/>
          </a:bodyPr>
          <a:lstStyle/>
          <a:p>
            <a:r>
              <a:rPr lang="en-US" b="1" dirty="0">
                <a:latin typeface="Consolas" panose="020B0609020204030204" pitchFamily="49" charset="0"/>
              </a:rPr>
              <a:t>Left heavy : balance factor &gt; 0</a:t>
            </a:r>
          </a:p>
          <a:p>
            <a:r>
              <a:rPr lang="en-US" b="1" dirty="0">
                <a:latin typeface="Consolas" panose="020B0609020204030204" pitchFamily="49" charset="0"/>
              </a:rPr>
              <a:t>Right heavy : balance factor &lt; 0</a:t>
            </a:r>
            <a:endParaRPr lang="en-IN" b="1"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4D59C04-ECFE-0FD0-603C-B2501E8C90EF}"/>
                  </a:ext>
                </a:extLst>
              </p14:cNvPr>
              <p14:cNvContentPartPr/>
              <p14:nvPr/>
            </p14:nvContentPartPr>
            <p14:xfrm>
              <a:off x="1825560" y="1297800"/>
              <a:ext cx="8895240" cy="3655080"/>
            </p14:xfrm>
          </p:contentPart>
        </mc:Choice>
        <mc:Fallback xmlns="">
          <p:pic>
            <p:nvPicPr>
              <p:cNvPr id="3" name="Ink 2">
                <a:extLst>
                  <a:ext uri="{FF2B5EF4-FFF2-40B4-BE49-F238E27FC236}">
                    <a16:creationId xmlns:a16="http://schemas.microsoft.com/office/drawing/2014/main" id="{B4D59C04-ECFE-0FD0-603C-B2501E8C90EF}"/>
                  </a:ext>
                </a:extLst>
              </p:cNvPr>
              <p:cNvPicPr/>
              <p:nvPr/>
            </p:nvPicPr>
            <p:blipFill>
              <a:blip r:embed="rId4"/>
              <a:stretch>
                <a:fillRect/>
              </a:stretch>
            </p:blipFill>
            <p:spPr>
              <a:xfrm>
                <a:off x="1816200" y="1288440"/>
                <a:ext cx="8913960" cy="3673800"/>
              </a:xfrm>
              <a:prstGeom prst="rect">
                <a:avLst/>
              </a:prstGeom>
            </p:spPr>
          </p:pic>
        </mc:Fallback>
      </mc:AlternateContent>
    </p:spTree>
    <p:extLst>
      <p:ext uri="{BB962C8B-B14F-4D97-AF65-F5344CB8AC3E}">
        <p14:creationId xmlns:p14="http://schemas.microsoft.com/office/powerpoint/2010/main" val="101379246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1D6FC-4988-29A5-5CD8-18BD27E55569}"/>
              </a:ext>
            </a:extLst>
          </p:cNvPr>
          <p:cNvSpPr>
            <a:spLocks noGrp="1"/>
          </p:cNvSpPr>
          <p:nvPr>
            <p:ph type="title"/>
          </p:nvPr>
        </p:nvSpPr>
        <p:spPr/>
        <p:txBody>
          <a:bodyPr/>
          <a:lstStyle/>
          <a:p>
            <a:r>
              <a:rPr lang="en-US" dirty="0"/>
              <a:t>RL rotation</a:t>
            </a:r>
            <a:endParaRPr lang="en-IN" dirty="0"/>
          </a:p>
        </p:txBody>
      </p:sp>
      <p:sp>
        <p:nvSpPr>
          <p:cNvPr id="3" name="Content Placeholder 2">
            <a:extLst>
              <a:ext uri="{FF2B5EF4-FFF2-40B4-BE49-F238E27FC236}">
                <a16:creationId xmlns:a16="http://schemas.microsoft.com/office/drawing/2014/main" id="{F03D414D-B42F-3C22-A72B-F80D504802BD}"/>
              </a:ext>
            </a:extLst>
          </p:cNvPr>
          <p:cNvSpPr>
            <a:spLocks noGrp="1"/>
          </p:cNvSpPr>
          <p:nvPr>
            <p:ph idx="1"/>
          </p:nvPr>
        </p:nvSpPr>
        <p:spPr/>
        <p:txBody>
          <a:bodyPr/>
          <a:lstStyle/>
          <a:p>
            <a:r>
              <a:rPr lang="en-US" dirty="0"/>
              <a:t>We perform RL rotation on a node n, if</a:t>
            </a:r>
          </a:p>
          <a:p>
            <a:pPr lvl="1"/>
            <a:r>
              <a:rPr lang="en-US" b="1" dirty="0" err="1"/>
              <a:t>balance_factor</a:t>
            </a:r>
            <a:r>
              <a:rPr lang="en-US" b="1" dirty="0"/>
              <a:t>(n) &lt; -1</a:t>
            </a:r>
            <a:r>
              <a:rPr lang="en-IN" b="1" dirty="0"/>
              <a:t> </a:t>
            </a:r>
            <a:r>
              <a:rPr lang="en-IN" dirty="0"/>
              <a:t>and </a:t>
            </a:r>
            <a:r>
              <a:rPr lang="en-IN" b="1" dirty="0"/>
              <a:t>n-&gt;right is left heavy</a:t>
            </a:r>
            <a:endParaRPr lang="en-US" b="1" dirty="0"/>
          </a:p>
        </p:txBody>
      </p:sp>
      <p:sp>
        <p:nvSpPr>
          <p:cNvPr id="4" name="TextBox 3">
            <a:extLst>
              <a:ext uri="{FF2B5EF4-FFF2-40B4-BE49-F238E27FC236}">
                <a16:creationId xmlns:a16="http://schemas.microsoft.com/office/drawing/2014/main" id="{EEABCE5D-0FB9-3E0B-674B-0FA5830AA26A}"/>
              </a:ext>
            </a:extLst>
          </p:cNvPr>
          <p:cNvSpPr txBox="1"/>
          <p:nvPr/>
        </p:nvSpPr>
        <p:spPr>
          <a:xfrm>
            <a:off x="1438384" y="5976997"/>
            <a:ext cx="9215919" cy="646331"/>
          </a:xfrm>
          <a:prstGeom prst="rect">
            <a:avLst/>
          </a:prstGeom>
          <a:noFill/>
        </p:spPr>
        <p:txBody>
          <a:bodyPr wrap="square" rtlCol="0">
            <a:spAutoFit/>
          </a:bodyPr>
          <a:lstStyle/>
          <a:p>
            <a:r>
              <a:rPr lang="en-US" b="1" dirty="0">
                <a:latin typeface="Consolas" panose="020B0609020204030204" pitchFamily="49" charset="0"/>
              </a:rPr>
              <a:t>Left heavy : balance factor &gt; 0</a:t>
            </a:r>
          </a:p>
          <a:p>
            <a:r>
              <a:rPr lang="en-US" b="1" dirty="0">
                <a:latin typeface="Consolas" panose="020B0609020204030204" pitchFamily="49" charset="0"/>
              </a:rPr>
              <a:t>Right heavy : balance factor &lt; 0</a:t>
            </a:r>
            <a:endParaRPr lang="en-IN" b="1" dirty="0">
              <a:latin typeface="Consolas" panose="020B0609020204030204" pitchFamily="49" charset="0"/>
            </a:endParaRPr>
          </a:p>
        </p:txBody>
      </p:sp>
    </p:spTree>
    <p:extLst>
      <p:ext uri="{BB962C8B-B14F-4D97-AF65-F5344CB8AC3E}">
        <p14:creationId xmlns:p14="http://schemas.microsoft.com/office/powerpoint/2010/main" val="349856280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0A2A3-4CD6-89D3-E8EC-9CDE0435801D}"/>
              </a:ext>
            </a:extLst>
          </p:cNvPr>
          <p:cNvSpPr>
            <a:spLocks noGrp="1"/>
          </p:cNvSpPr>
          <p:nvPr>
            <p:ph type="title"/>
          </p:nvPr>
        </p:nvSpPr>
        <p:spPr/>
        <p:txBody>
          <a:bodyPr/>
          <a:lstStyle/>
          <a:p>
            <a:r>
              <a:rPr lang="en-IN" dirty="0"/>
              <a:t>Insertion</a:t>
            </a:r>
          </a:p>
        </p:txBody>
      </p:sp>
      <p:sp>
        <p:nvSpPr>
          <p:cNvPr id="3" name="Text Placeholder 2">
            <a:extLst>
              <a:ext uri="{FF2B5EF4-FFF2-40B4-BE49-F238E27FC236}">
                <a16:creationId xmlns:a16="http://schemas.microsoft.com/office/drawing/2014/main" id="{8DD60507-8316-14D7-2A2D-BA6EA197FDF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01503517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8   9   10   2   1   5   3   6   4   7   11   12</a:t>
            </a:r>
            <a:endParaRPr lang="en-IN" sz="1800" b="1"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1AC4607A-8D53-A37D-5E4C-9E01AA9A1AF2}"/>
                  </a:ext>
                </a:extLst>
              </p14:cNvPr>
              <p14:cNvContentPartPr/>
              <p14:nvPr/>
            </p14:nvContentPartPr>
            <p14:xfrm>
              <a:off x="1152720" y="925200"/>
              <a:ext cx="10459440" cy="5889240"/>
            </p14:xfrm>
          </p:contentPart>
        </mc:Choice>
        <mc:Fallback xmlns="">
          <p:pic>
            <p:nvPicPr>
              <p:cNvPr id="3" name="Ink 2">
                <a:extLst>
                  <a:ext uri="{FF2B5EF4-FFF2-40B4-BE49-F238E27FC236}">
                    <a16:creationId xmlns:a16="http://schemas.microsoft.com/office/drawing/2014/main" id="{1AC4607A-8D53-A37D-5E4C-9E01AA9A1AF2}"/>
                  </a:ext>
                </a:extLst>
              </p:cNvPr>
              <p:cNvPicPr/>
              <p:nvPr/>
            </p:nvPicPr>
            <p:blipFill>
              <a:blip r:embed="rId4"/>
              <a:stretch>
                <a:fillRect/>
              </a:stretch>
            </p:blipFill>
            <p:spPr>
              <a:xfrm>
                <a:off x="1143360" y="915840"/>
                <a:ext cx="10478160" cy="5907960"/>
              </a:xfrm>
              <a:prstGeom prst="rect">
                <a:avLst/>
              </a:prstGeom>
            </p:spPr>
          </p:pic>
        </mc:Fallback>
      </mc:AlternateContent>
    </p:spTree>
    <p:extLst>
      <p:ext uri="{BB962C8B-B14F-4D97-AF65-F5344CB8AC3E}">
        <p14:creationId xmlns:p14="http://schemas.microsoft.com/office/powerpoint/2010/main" val="304718044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8   9   10   2   1   5   3   6   4   7   11   12</a:t>
            </a:r>
            <a:endParaRPr lang="en-IN" sz="1800" b="1" dirty="0">
              <a:latin typeface="Consolas" panose="020B0609020204030204" pitchFamily="49" charset="0"/>
            </a:endParaRPr>
          </a:p>
        </p:txBody>
      </p:sp>
    </p:spTree>
    <p:extLst>
      <p:ext uri="{BB962C8B-B14F-4D97-AF65-F5344CB8AC3E}">
        <p14:creationId xmlns:p14="http://schemas.microsoft.com/office/powerpoint/2010/main" val="2348827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insertion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55   22   85   95   92   17   </a:t>
            </a:r>
            <a:r>
              <a:rPr lang="en-US" sz="1800" dirty="0">
                <a:solidFill>
                  <a:srgbClr val="FF0000"/>
                </a:solidFill>
                <a:latin typeface="Consolas" panose="020B0609020204030204" pitchFamily="49" charset="0"/>
              </a:rPr>
              <a:t>99</a:t>
            </a:r>
            <a:r>
              <a:rPr lang="en-US" sz="1800" dirty="0">
                <a:latin typeface="Consolas" panose="020B0609020204030204" pitchFamily="49" charset="0"/>
              </a:rPr>
              <a:t>   62   93   19   27   57   63   30</a:t>
            </a:r>
            <a:endParaRPr lang="en-IN" sz="1800" dirty="0">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4467547"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4791183" y="1429055"/>
            <a:ext cx="420138"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6489837" y="225689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208417" cy="232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5994967" y="301546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318603" y="2730447"/>
            <a:ext cx="266025" cy="285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3921306"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17</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4244942" y="2115710"/>
            <a:ext cx="317396"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022379" y="2974367"/>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cxnSp>
        <p:nvCxnSpPr>
          <p:cNvPr id="17" name="Straight Arrow Connector 16">
            <a:extLst>
              <a:ext uri="{FF2B5EF4-FFF2-40B4-BE49-F238E27FC236}">
                <a16:creationId xmlns:a16="http://schemas.microsoft.com/office/drawing/2014/main" id="{8FE9614A-9025-E6C7-1FCE-91B7E8D71DDD}"/>
              </a:ext>
            </a:extLst>
          </p:cNvPr>
          <p:cNvCxnSpPr>
            <a:stCxn id="10" idx="5"/>
          </p:cNvCxnSpPr>
          <p:nvPr/>
        </p:nvCxnSpPr>
        <p:spPr>
          <a:xfrm>
            <a:off x="7042318" y="2730447"/>
            <a:ext cx="190689" cy="285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114057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8   9   10   2   1   5   3   6   4   7   11   12</a:t>
            </a:r>
            <a:endParaRPr lang="en-IN" sz="1800" b="1" dirty="0">
              <a:latin typeface="Consolas" panose="020B0609020204030204" pitchFamily="49" charset="0"/>
            </a:endParaRPr>
          </a:p>
        </p:txBody>
      </p:sp>
    </p:spTree>
    <p:extLst>
      <p:ext uri="{BB962C8B-B14F-4D97-AF65-F5344CB8AC3E}">
        <p14:creationId xmlns:p14="http://schemas.microsoft.com/office/powerpoint/2010/main" val="170581458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8   9   10   2   1   5   3   6   4   7   11   12</a:t>
            </a:r>
            <a:endParaRPr lang="en-IN" sz="1800" b="1" dirty="0">
              <a:latin typeface="Consolas" panose="020B0609020204030204" pitchFamily="49" charset="0"/>
            </a:endParaRPr>
          </a:p>
        </p:txBody>
      </p:sp>
    </p:spTree>
    <p:extLst>
      <p:ext uri="{BB962C8B-B14F-4D97-AF65-F5344CB8AC3E}">
        <p14:creationId xmlns:p14="http://schemas.microsoft.com/office/powerpoint/2010/main" val="235885470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8   9   10   2   1   5   3   6   4   7   11   12</a:t>
            </a:r>
            <a:endParaRPr lang="en-IN" sz="1800" b="1" dirty="0">
              <a:latin typeface="Consolas" panose="020B0609020204030204" pitchFamily="49" charset="0"/>
            </a:endParaRPr>
          </a:p>
        </p:txBody>
      </p:sp>
    </p:spTree>
    <p:extLst>
      <p:ext uri="{BB962C8B-B14F-4D97-AF65-F5344CB8AC3E}">
        <p14:creationId xmlns:p14="http://schemas.microsoft.com/office/powerpoint/2010/main" val="390523451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solidFill>
                  <a:srgbClr val="FF0000"/>
                </a:solidFill>
                <a:latin typeface="Consolas" panose="020B0609020204030204" pitchFamily="49" charset="0"/>
              </a:rPr>
              <a:t>8</a:t>
            </a:r>
            <a:r>
              <a:rPr lang="en-US" sz="1800" b="1" dirty="0">
                <a:latin typeface="Consolas" panose="020B0609020204030204" pitchFamily="49" charset="0"/>
              </a:rPr>
              <a:t>   9   10   2   1   5   3   6   4   7   11   12</a:t>
            </a:r>
            <a:endParaRPr lang="en-IN" sz="1800" b="1" dirty="0">
              <a:latin typeface="Consolas" panose="020B0609020204030204" pitchFamily="49" charset="0"/>
            </a:endParaRPr>
          </a:p>
        </p:txBody>
      </p:sp>
      <p:sp>
        <p:nvSpPr>
          <p:cNvPr id="5" name="Oval 4">
            <a:extLst>
              <a:ext uri="{FF2B5EF4-FFF2-40B4-BE49-F238E27FC236}">
                <a16:creationId xmlns:a16="http://schemas.microsoft.com/office/drawing/2014/main" id="{6025E916-DC9B-1035-6455-FDAD725C8F30}"/>
              </a:ext>
            </a:extLst>
          </p:cNvPr>
          <p:cNvSpPr/>
          <p:nvPr/>
        </p:nvSpPr>
        <p:spPr>
          <a:xfrm>
            <a:off x="5352836" y="193154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spTree>
    <p:extLst>
      <p:ext uri="{BB962C8B-B14F-4D97-AF65-F5344CB8AC3E}">
        <p14:creationId xmlns:p14="http://schemas.microsoft.com/office/powerpoint/2010/main" val="74267492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a:t>
            </a:r>
            <a:r>
              <a:rPr lang="en-US" sz="1800" b="1" dirty="0">
                <a:solidFill>
                  <a:srgbClr val="FF0000"/>
                </a:solidFill>
                <a:latin typeface="Consolas" panose="020B0609020204030204" pitchFamily="49" charset="0"/>
              </a:rPr>
              <a:t>9</a:t>
            </a:r>
            <a:r>
              <a:rPr lang="en-US" sz="1800" b="1" dirty="0">
                <a:latin typeface="Consolas" panose="020B0609020204030204" pitchFamily="49" charset="0"/>
              </a:rPr>
              <a:t>   10   2   1   5   3   6   4   7   11   12</a:t>
            </a:r>
            <a:endParaRPr lang="en-IN" sz="1800" b="1" dirty="0">
              <a:latin typeface="Consolas" panose="020B0609020204030204" pitchFamily="49" charset="0"/>
            </a:endParaRPr>
          </a:p>
        </p:txBody>
      </p:sp>
      <p:sp>
        <p:nvSpPr>
          <p:cNvPr id="5" name="Oval 4">
            <a:extLst>
              <a:ext uri="{FF2B5EF4-FFF2-40B4-BE49-F238E27FC236}">
                <a16:creationId xmlns:a16="http://schemas.microsoft.com/office/drawing/2014/main" id="{6025E916-DC9B-1035-6455-FDAD725C8F30}"/>
              </a:ext>
            </a:extLst>
          </p:cNvPr>
          <p:cNvSpPr/>
          <p:nvPr/>
        </p:nvSpPr>
        <p:spPr>
          <a:xfrm>
            <a:off x="5352836" y="193154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9" name="Straight Arrow Connector 8">
            <a:extLst>
              <a:ext uri="{FF2B5EF4-FFF2-40B4-BE49-F238E27FC236}">
                <a16:creationId xmlns:a16="http://schemas.microsoft.com/office/drawing/2014/main" id="{737BC215-CE22-5564-54DB-6808CD482BA3}"/>
              </a:ext>
            </a:extLst>
          </p:cNvPr>
          <p:cNvCxnSpPr>
            <a:stCxn id="5" idx="5"/>
          </p:cNvCxnSpPr>
          <p:nvPr/>
        </p:nvCxnSpPr>
        <p:spPr>
          <a:xfrm>
            <a:off x="5896548" y="2431406"/>
            <a:ext cx="329591" cy="30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423BA5C-9E30-40CB-665D-9C15BC9A941E}"/>
              </a:ext>
            </a:extLst>
          </p:cNvPr>
          <p:cNvSpPr/>
          <p:nvPr/>
        </p:nvSpPr>
        <p:spPr>
          <a:xfrm>
            <a:off x="6101136" y="2669567"/>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spTree>
    <p:extLst>
      <p:ext uri="{BB962C8B-B14F-4D97-AF65-F5344CB8AC3E}">
        <p14:creationId xmlns:p14="http://schemas.microsoft.com/office/powerpoint/2010/main" val="427513508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a:t>
            </a:r>
            <a:r>
              <a:rPr lang="en-US" sz="1800" b="1" dirty="0">
                <a:solidFill>
                  <a:srgbClr val="FF0000"/>
                </a:solidFill>
                <a:latin typeface="Consolas" panose="020B0609020204030204" pitchFamily="49" charset="0"/>
              </a:rPr>
              <a:t>10</a:t>
            </a:r>
            <a:r>
              <a:rPr lang="en-US" sz="1800" b="1" dirty="0">
                <a:latin typeface="Consolas" panose="020B0609020204030204" pitchFamily="49" charset="0"/>
              </a:rPr>
              <a:t>   2   1   5   3   6   4   7   11   12</a:t>
            </a:r>
            <a:endParaRPr lang="en-IN" sz="1800" b="1" dirty="0">
              <a:latin typeface="Consolas" panose="020B0609020204030204" pitchFamily="49" charset="0"/>
            </a:endParaRPr>
          </a:p>
        </p:txBody>
      </p:sp>
      <p:sp>
        <p:nvSpPr>
          <p:cNvPr id="5" name="Oval 4">
            <a:extLst>
              <a:ext uri="{FF2B5EF4-FFF2-40B4-BE49-F238E27FC236}">
                <a16:creationId xmlns:a16="http://schemas.microsoft.com/office/drawing/2014/main" id="{6025E916-DC9B-1035-6455-FDAD725C8F30}"/>
              </a:ext>
            </a:extLst>
          </p:cNvPr>
          <p:cNvSpPr/>
          <p:nvPr/>
        </p:nvSpPr>
        <p:spPr>
          <a:xfrm>
            <a:off x="5352836" y="193154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9" name="Straight Arrow Connector 8">
            <a:extLst>
              <a:ext uri="{FF2B5EF4-FFF2-40B4-BE49-F238E27FC236}">
                <a16:creationId xmlns:a16="http://schemas.microsoft.com/office/drawing/2014/main" id="{737BC215-CE22-5564-54DB-6808CD482BA3}"/>
              </a:ext>
            </a:extLst>
          </p:cNvPr>
          <p:cNvCxnSpPr>
            <a:stCxn id="5" idx="5"/>
          </p:cNvCxnSpPr>
          <p:nvPr/>
        </p:nvCxnSpPr>
        <p:spPr>
          <a:xfrm>
            <a:off x="5896548" y="2431406"/>
            <a:ext cx="329591" cy="30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423BA5C-9E30-40CB-665D-9C15BC9A941E}"/>
              </a:ext>
            </a:extLst>
          </p:cNvPr>
          <p:cNvSpPr/>
          <p:nvPr/>
        </p:nvSpPr>
        <p:spPr>
          <a:xfrm>
            <a:off x="6101136" y="2669567"/>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6859708" y="338704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6" name="Straight Arrow Connector 5">
            <a:extLst>
              <a:ext uri="{FF2B5EF4-FFF2-40B4-BE49-F238E27FC236}">
                <a16:creationId xmlns:a16="http://schemas.microsoft.com/office/drawing/2014/main" id="{E881C52C-9194-D8F1-2FA6-D73EBD30FB69}"/>
              </a:ext>
            </a:extLst>
          </p:cNvPr>
          <p:cNvCxnSpPr>
            <a:stCxn id="10" idx="5"/>
            <a:endCxn id="7" idx="1"/>
          </p:cNvCxnSpPr>
          <p:nvPr/>
        </p:nvCxnSpPr>
        <p:spPr>
          <a:xfrm>
            <a:off x="6644848" y="3169431"/>
            <a:ext cx="308146" cy="303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97F9589-94AA-817E-DC0D-9A029EAEB346}"/>
              </a:ext>
            </a:extLst>
          </p:cNvPr>
          <p:cNvSpPr txBox="1"/>
          <p:nvPr/>
        </p:nvSpPr>
        <p:spPr>
          <a:xfrm>
            <a:off x="9000162" y="2431406"/>
            <a:ext cx="2568539" cy="369332"/>
          </a:xfrm>
          <a:prstGeom prst="rect">
            <a:avLst/>
          </a:prstGeom>
          <a:noFill/>
        </p:spPr>
        <p:txBody>
          <a:bodyPr wrap="square" rtlCol="0">
            <a:spAutoFit/>
          </a:bodyPr>
          <a:lstStyle/>
          <a:p>
            <a:r>
              <a:rPr lang="en-US" dirty="0"/>
              <a:t>need RR rotation</a:t>
            </a:r>
            <a:endParaRPr lang="en-IN" dirty="0"/>
          </a:p>
        </p:txBody>
      </p:sp>
    </p:spTree>
    <p:extLst>
      <p:ext uri="{BB962C8B-B14F-4D97-AF65-F5344CB8AC3E}">
        <p14:creationId xmlns:p14="http://schemas.microsoft.com/office/powerpoint/2010/main" val="381162987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a:t>
            </a:r>
            <a:r>
              <a:rPr lang="en-US" sz="1800" b="1" dirty="0">
                <a:solidFill>
                  <a:srgbClr val="FF0000"/>
                </a:solidFill>
                <a:latin typeface="Consolas" panose="020B0609020204030204" pitchFamily="49" charset="0"/>
              </a:rPr>
              <a:t>10</a:t>
            </a:r>
            <a:r>
              <a:rPr lang="en-US" sz="1800" b="1" dirty="0">
                <a:latin typeface="Consolas" panose="020B0609020204030204" pitchFamily="49" charset="0"/>
              </a:rPr>
              <a:t>   2   1   5   3   6   4   7   11   12</a:t>
            </a:r>
            <a:endParaRPr lang="en-IN" sz="1800" b="1" dirty="0">
              <a:latin typeface="Consolas" panose="020B0609020204030204" pitchFamily="49" charset="0"/>
            </a:endParaRPr>
          </a:p>
        </p:txBody>
      </p:sp>
      <p:sp>
        <p:nvSpPr>
          <p:cNvPr id="5" name="Oval 4">
            <a:extLst>
              <a:ext uri="{FF2B5EF4-FFF2-40B4-BE49-F238E27FC236}">
                <a16:creationId xmlns:a16="http://schemas.microsoft.com/office/drawing/2014/main" id="{6025E916-DC9B-1035-6455-FDAD725C8F30}"/>
              </a:ext>
            </a:extLst>
          </p:cNvPr>
          <p:cNvSpPr/>
          <p:nvPr/>
        </p:nvSpPr>
        <p:spPr>
          <a:xfrm>
            <a:off x="5352836" y="193154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9" name="Straight Arrow Connector 8">
            <a:extLst>
              <a:ext uri="{FF2B5EF4-FFF2-40B4-BE49-F238E27FC236}">
                <a16:creationId xmlns:a16="http://schemas.microsoft.com/office/drawing/2014/main" id="{737BC215-CE22-5564-54DB-6808CD482BA3}"/>
              </a:ext>
            </a:extLst>
          </p:cNvPr>
          <p:cNvCxnSpPr>
            <a:stCxn id="5" idx="5"/>
          </p:cNvCxnSpPr>
          <p:nvPr/>
        </p:nvCxnSpPr>
        <p:spPr>
          <a:xfrm>
            <a:off x="5896548" y="2431406"/>
            <a:ext cx="329591" cy="30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423BA5C-9E30-40CB-665D-9C15BC9A941E}"/>
              </a:ext>
            </a:extLst>
          </p:cNvPr>
          <p:cNvSpPr/>
          <p:nvPr/>
        </p:nvSpPr>
        <p:spPr>
          <a:xfrm>
            <a:off x="4549743" y="262847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6078873" y="268839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sp>
        <p:nvSpPr>
          <p:cNvPr id="3" name="TextBox 2">
            <a:extLst>
              <a:ext uri="{FF2B5EF4-FFF2-40B4-BE49-F238E27FC236}">
                <a16:creationId xmlns:a16="http://schemas.microsoft.com/office/drawing/2014/main" id="{559F9D67-F59A-3451-CCED-8F8EF9EEF0BF}"/>
              </a:ext>
            </a:extLst>
          </p:cNvPr>
          <p:cNvSpPr txBox="1"/>
          <p:nvPr/>
        </p:nvSpPr>
        <p:spPr>
          <a:xfrm>
            <a:off x="9000162" y="2431406"/>
            <a:ext cx="2568539" cy="369332"/>
          </a:xfrm>
          <a:prstGeom prst="rect">
            <a:avLst/>
          </a:prstGeom>
          <a:noFill/>
        </p:spPr>
        <p:txBody>
          <a:bodyPr wrap="square" rtlCol="0">
            <a:spAutoFit/>
          </a:bodyPr>
          <a:lstStyle/>
          <a:p>
            <a:r>
              <a:rPr lang="en-US" dirty="0"/>
              <a:t>after RR rotation</a:t>
            </a:r>
            <a:endParaRPr lang="en-IN" dirty="0"/>
          </a:p>
        </p:txBody>
      </p:sp>
      <p:cxnSp>
        <p:nvCxnSpPr>
          <p:cNvPr id="11" name="Straight Arrow Connector 10">
            <a:extLst>
              <a:ext uri="{FF2B5EF4-FFF2-40B4-BE49-F238E27FC236}">
                <a16:creationId xmlns:a16="http://schemas.microsoft.com/office/drawing/2014/main" id="{D2A77EBA-3793-621A-C6EC-FB6B56140D19}"/>
              </a:ext>
            </a:extLst>
          </p:cNvPr>
          <p:cNvCxnSpPr>
            <a:stCxn id="5" idx="3"/>
            <a:endCxn id="10" idx="7"/>
          </p:cNvCxnSpPr>
          <p:nvPr/>
        </p:nvCxnSpPr>
        <p:spPr>
          <a:xfrm flipH="1">
            <a:off x="5093455" y="2431406"/>
            <a:ext cx="352667" cy="28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30358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8   9   10   </a:t>
            </a:r>
            <a:r>
              <a:rPr lang="en-US" sz="1800" b="1" dirty="0">
                <a:solidFill>
                  <a:srgbClr val="FF0000"/>
                </a:solidFill>
                <a:latin typeface="Consolas" panose="020B0609020204030204" pitchFamily="49" charset="0"/>
              </a:rPr>
              <a:t>2</a:t>
            </a:r>
            <a:r>
              <a:rPr lang="en-US" sz="1800" b="1" dirty="0">
                <a:latin typeface="Consolas" panose="020B0609020204030204" pitchFamily="49" charset="0"/>
              </a:rPr>
              <a:t>   1   5   3   6   4   7   11   12</a:t>
            </a:r>
            <a:endParaRPr lang="en-IN" sz="1800" b="1" dirty="0">
              <a:latin typeface="Consolas" panose="020B0609020204030204" pitchFamily="49" charset="0"/>
            </a:endParaRPr>
          </a:p>
        </p:txBody>
      </p:sp>
      <p:sp>
        <p:nvSpPr>
          <p:cNvPr id="5" name="Oval 4">
            <a:extLst>
              <a:ext uri="{FF2B5EF4-FFF2-40B4-BE49-F238E27FC236}">
                <a16:creationId xmlns:a16="http://schemas.microsoft.com/office/drawing/2014/main" id="{6025E916-DC9B-1035-6455-FDAD725C8F30}"/>
              </a:ext>
            </a:extLst>
          </p:cNvPr>
          <p:cNvSpPr/>
          <p:nvPr/>
        </p:nvSpPr>
        <p:spPr>
          <a:xfrm>
            <a:off x="5352836" y="193154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9" name="Straight Arrow Connector 8">
            <a:extLst>
              <a:ext uri="{FF2B5EF4-FFF2-40B4-BE49-F238E27FC236}">
                <a16:creationId xmlns:a16="http://schemas.microsoft.com/office/drawing/2014/main" id="{737BC215-CE22-5564-54DB-6808CD482BA3}"/>
              </a:ext>
            </a:extLst>
          </p:cNvPr>
          <p:cNvCxnSpPr>
            <a:stCxn id="5" idx="5"/>
          </p:cNvCxnSpPr>
          <p:nvPr/>
        </p:nvCxnSpPr>
        <p:spPr>
          <a:xfrm>
            <a:off x="5896548" y="2431406"/>
            <a:ext cx="329591" cy="30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423BA5C-9E30-40CB-665D-9C15BC9A941E}"/>
              </a:ext>
            </a:extLst>
          </p:cNvPr>
          <p:cNvSpPr/>
          <p:nvPr/>
        </p:nvSpPr>
        <p:spPr>
          <a:xfrm>
            <a:off x="4549743" y="262847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6078873" y="268839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D2A77EBA-3793-621A-C6EC-FB6B56140D19}"/>
              </a:ext>
            </a:extLst>
          </p:cNvPr>
          <p:cNvCxnSpPr>
            <a:stCxn id="5" idx="3"/>
            <a:endCxn id="10" idx="7"/>
          </p:cNvCxnSpPr>
          <p:nvPr/>
        </p:nvCxnSpPr>
        <p:spPr>
          <a:xfrm flipH="1">
            <a:off x="5093455" y="2431406"/>
            <a:ext cx="352667" cy="28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6EC328-387F-BFB7-B019-AED5E3F9E3DE}"/>
              </a:ext>
            </a:extLst>
          </p:cNvPr>
          <p:cNvCxnSpPr>
            <a:stCxn id="10" idx="3"/>
          </p:cNvCxnSpPr>
          <p:nvPr/>
        </p:nvCxnSpPr>
        <p:spPr>
          <a:xfrm flipH="1">
            <a:off x="4202130" y="3128335"/>
            <a:ext cx="440899" cy="46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1C0F169-0CDB-B2EB-6BC5-452EB9D99EB2}"/>
              </a:ext>
            </a:extLst>
          </p:cNvPr>
          <p:cNvSpPr/>
          <p:nvPr/>
        </p:nvSpPr>
        <p:spPr>
          <a:xfrm>
            <a:off x="3623358" y="3448690"/>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Tree>
    <p:extLst>
      <p:ext uri="{BB962C8B-B14F-4D97-AF65-F5344CB8AC3E}">
        <p14:creationId xmlns:p14="http://schemas.microsoft.com/office/powerpoint/2010/main" val="32506337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8   9   10   2   </a:t>
            </a:r>
            <a:r>
              <a:rPr lang="en-US" sz="1800" b="1" dirty="0">
                <a:solidFill>
                  <a:srgbClr val="FF0000"/>
                </a:solidFill>
                <a:latin typeface="Consolas" panose="020B0609020204030204" pitchFamily="49" charset="0"/>
              </a:rPr>
              <a:t>1</a:t>
            </a:r>
            <a:r>
              <a:rPr lang="en-US" sz="1800" b="1" dirty="0">
                <a:latin typeface="Consolas" panose="020B0609020204030204" pitchFamily="49" charset="0"/>
              </a:rPr>
              <a:t>   5   3   6   4   7   11   12</a:t>
            </a:r>
            <a:endParaRPr lang="en-IN" sz="1800" b="1" dirty="0">
              <a:latin typeface="Consolas" panose="020B0609020204030204" pitchFamily="49" charset="0"/>
            </a:endParaRPr>
          </a:p>
        </p:txBody>
      </p:sp>
      <p:sp>
        <p:nvSpPr>
          <p:cNvPr id="5" name="Oval 4">
            <a:extLst>
              <a:ext uri="{FF2B5EF4-FFF2-40B4-BE49-F238E27FC236}">
                <a16:creationId xmlns:a16="http://schemas.microsoft.com/office/drawing/2014/main" id="{6025E916-DC9B-1035-6455-FDAD725C8F30}"/>
              </a:ext>
            </a:extLst>
          </p:cNvPr>
          <p:cNvSpPr/>
          <p:nvPr/>
        </p:nvSpPr>
        <p:spPr>
          <a:xfrm>
            <a:off x="5352836" y="193154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9" name="Straight Arrow Connector 8">
            <a:extLst>
              <a:ext uri="{FF2B5EF4-FFF2-40B4-BE49-F238E27FC236}">
                <a16:creationId xmlns:a16="http://schemas.microsoft.com/office/drawing/2014/main" id="{737BC215-CE22-5564-54DB-6808CD482BA3}"/>
              </a:ext>
            </a:extLst>
          </p:cNvPr>
          <p:cNvCxnSpPr>
            <a:stCxn id="5" idx="5"/>
          </p:cNvCxnSpPr>
          <p:nvPr/>
        </p:nvCxnSpPr>
        <p:spPr>
          <a:xfrm>
            <a:off x="5896548" y="2431406"/>
            <a:ext cx="329591" cy="30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423BA5C-9E30-40CB-665D-9C15BC9A941E}"/>
              </a:ext>
            </a:extLst>
          </p:cNvPr>
          <p:cNvSpPr/>
          <p:nvPr/>
        </p:nvSpPr>
        <p:spPr>
          <a:xfrm>
            <a:off x="4549743" y="262847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6078873" y="268839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sp>
        <p:nvSpPr>
          <p:cNvPr id="3" name="TextBox 2">
            <a:extLst>
              <a:ext uri="{FF2B5EF4-FFF2-40B4-BE49-F238E27FC236}">
                <a16:creationId xmlns:a16="http://schemas.microsoft.com/office/drawing/2014/main" id="{559F9D67-F59A-3451-CCED-8F8EF9EEF0BF}"/>
              </a:ext>
            </a:extLst>
          </p:cNvPr>
          <p:cNvSpPr txBox="1"/>
          <p:nvPr/>
        </p:nvSpPr>
        <p:spPr>
          <a:xfrm>
            <a:off x="9000162" y="2431406"/>
            <a:ext cx="2568539" cy="369332"/>
          </a:xfrm>
          <a:prstGeom prst="rect">
            <a:avLst/>
          </a:prstGeom>
          <a:noFill/>
        </p:spPr>
        <p:txBody>
          <a:bodyPr wrap="square" rtlCol="0">
            <a:spAutoFit/>
          </a:bodyPr>
          <a:lstStyle/>
          <a:p>
            <a:r>
              <a:rPr lang="en-US" dirty="0"/>
              <a:t>need LL rotation</a:t>
            </a:r>
            <a:endParaRPr lang="en-IN" dirty="0"/>
          </a:p>
        </p:txBody>
      </p:sp>
      <p:cxnSp>
        <p:nvCxnSpPr>
          <p:cNvPr id="11" name="Straight Arrow Connector 10">
            <a:extLst>
              <a:ext uri="{FF2B5EF4-FFF2-40B4-BE49-F238E27FC236}">
                <a16:creationId xmlns:a16="http://schemas.microsoft.com/office/drawing/2014/main" id="{D2A77EBA-3793-621A-C6EC-FB6B56140D19}"/>
              </a:ext>
            </a:extLst>
          </p:cNvPr>
          <p:cNvCxnSpPr>
            <a:stCxn id="5" idx="3"/>
            <a:endCxn id="10" idx="7"/>
          </p:cNvCxnSpPr>
          <p:nvPr/>
        </p:nvCxnSpPr>
        <p:spPr>
          <a:xfrm flipH="1">
            <a:off x="5093455" y="2431406"/>
            <a:ext cx="352667" cy="28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6EC328-387F-BFB7-B019-AED5E3F9E3DE}"/>
              </a:ext>
            </a:extLst>
          </p:cNvPr>
          <p:cNvCxnSpPr>
            <a:stCxn id="10" idx="3"/>
          </p:cNvCxnSpPr>
          <p:nvPr/>
        </p:nvCxnSpPr>
        <p:spPr>
          <a:xfrm flipH="1">
            <a:off x="4202130" y="3128335"/>
            <a:ext cx="440899" cy="46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1C0F169-0CDB-B2EB-6BC5-452EB9D99EB2}"/>
              </a:ext>
            </a:extLst>
          </p:cNvPr>
          <p:cNvSpPr/>
          <p:nvPr/>
        </p:nvSpPr>
        <p:spPr>
          <a:xfrm>
            <a:off x="3623358" y="3448690"/>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13" name="Oval 12">
            <a:extLst>
              <a:ext uri="{FF2B5EF4-FFF2-40B4-BE49-F238E27FC236}">
                <a16:creationId xmlns:a16="http://schemas.microsoft.com/office/drawing/2014/main" id="{31352B57-D597-19BA-B232-B1F764ECF848}"/>
              </a:ext>
            </a:extLst>
          </p:cNvPr>
          <p:cNvSpPr/>
          <p:nvPr/>
        </p:nvSpPr>
        <p:spPr>
          <a:xfrm>
            <a:off x="2953827" y="411479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90BEA2BA-14A3-5E24-64B7-F0C40153F142}"/>
              </a:ext>
            </a:extLst>
          </p:cNvPr>
          <p:cNvCxnSpPr>
            <a:stCxn id="12" idx="3"/>
            <a:endCxn id="13" idx="7"/>
          </p:cNvCxnSpPr>
          <p:nvPr/>
        </p:nvCxnSpPr>
        <p:spPr>
          <a:xfrm flipH="1">
            <a:off x="3497539" y="3948554"/>
            <a:ext cx="219105" cy="252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607867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8   9   10   2   </a:t>
            </a:r>
            <a:r>
              <a:rPr lang="en-US" sz="1800" b="1" dirty="0">
                <a:solidFill>
                  <a:srgbClr val="FF0000"/>
                </a:solidFill>
                <a:latin typeface="Consolas" panose="020B0609020204030204" pitchFamily="49" charset="0"/>
              </a:rPr>
              <a:t>1</a:t>
            </a:r>
            <a:r>
              <a:rPr lang="en-US" sz="1800" b="1" dirty="0">
                <a:latin typeface="Consolas" panose="020B0609020204030204" pitchFamily="49" charset="0"/>
              </a:rPr>
              <a:t>   5   3   6   4   7   11   12</a:t>
            </a:r>
            <a:endParaRPr lang="en-IN" sz="1800" b="1" dirty="0">
              <a:latin typeface="Consolas" panose="020B0609020204030204" pitchFamily="49" charset="0"/>
            </a:endParaRPr>
          </a:p>
        </p:txBody>
      </p:sp>
      <p:sp>
        <p:nvSpPr>
          <p:cNvPr id="5" name="Oval 4">
            <a:extLst>
              <a:ext uri="{FF2B5EF4-FFF2-40B4-BE49-F238E27FC236}">
                <a16:creationId xmlns:a16="http://schemas.microsoft.com/office/drawing/2014/main" id="{6025E916-DC9B-1035-6455-FDAD725C8F30}"/>
              </a:ext>
            </a:extLst>
          </p:cNvPr>
          <p:cNvSpPr/>
          <p:nvPr/>
        </p:nvSpPr>
        <p:spPr>
          <a:xfrm>
            <a:off x="5352836" y="193154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9" name="Straight Arrow Connector 8">
            <a:extLst>
              <a:ext uri="{FF2B5EF4-FFF2-40B4-BE49-F238E27FC236}">
                <a16:creationId xmlns:a16="http://schemas.microsoft.com/office/drawing/2014/main" id="{737BC215-CE22-5564-54DB-6808CD482BA3}"/>
              </a:ext>
            </a:extLst>
          </p:cNvPr>
          <p:cNvCxnSpPr>
            <a:stCxn id="5" idx="5"/>
          </p:cNvCxnSpPr>
          <p:nvPr/>
        </p:nvCxnSpPr>
        <p:spPr>
          <a:xfrm>
            <a:off x="5896548" y="2431406"/>
            <a:ext cx="329591" cy="30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423BA5C-9E30-40CB-665D-9C15BC9A941E}"/>
              </a:ext>
            </a:extLst>
          </p:cNvPr>
          <p:cNvSpPr/>
          <p:nvPr/>
        </p:nvSpPr>
        <p:spPr>
          <a:xfrm>
            <a:off x="4549743" y="262847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6078873" y="268839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sp>
        <p:nvSpPr>
          <p:cNvPr id="3" name="TextBox 2">
            <a:extLst>
              <a:ext uri="{FF2B5EF4-FFF2-40B4-BE49-F238E27FC236}">
                <a16:creationId xmlns:a16="http://schemas.microsoft.com/office/drawing/2014/main" id="{559F9D67-F59A-3451-CCED-8F8EF9EEF0BF}"/>
              </a:ext>
            </a:extLst>
          </p:cNvPr>
          <p:cNvSpPr txBox="1"/>
          <p:nvPr/>
        </p:nvSpPr>
        <p:spPr>
          <a:xfrm>
            <a:off x="9000162" y="2431406"/>
            <a:ext cx="2568539" cy="369332"/>
          </a:xfrm>
          <a:prstGeom prst="rect">
            <a:avLst/>
          </a:prstGeom>
          <a:noFill/>
        </p:spPr>
        <p:txBody>
          <a:bodyPr wrap="square" rtlCol="0">
            <a:spAutoFit/>
          </a:bodyPr>
          <a:lstStyle/>
          <a:p>
            <a:r>
              <a:rPr lang="en-US" dirty="0"/>
              <a:t>after LL rotation</a:t>
            </a:r>
            <a:endParaRPr lang="en-IN" dirty="0"/>
          </a:p>
        </p:txBody>
      </p:sp>
      <p:cxnSp>
        <p:nvCxnSpPr>
          <p:cNvPr id="11" name="Straight Arrow Connector 10">
            <a:extLst>
              <a:ext uri="{FF2B5EF4-FFF2-40B4-BE49-F238E27FC236}">
                <a16:creationId xmlns:a16="http://schemas.microsoft.com/office/drawing/2014/main" id="{D2A77EBA-3793-621A-C6EC-FB6B56140D19}"/>
              </a:ext>
            </a:extLst>
          </p:cNvPr>
          <p:cNvCxnSpPr>
            <a:stCxn id="5" idx="3"/>
            <a:endCxn id="10" idx="7"/>
          </p:cNvCxnSpPr>
          <p:nvPr/>
        </p:nvCxnSpPr>
        <p:spPr>
          <a:xfrm flipH="1">
            <a:off x="5093455" y="2431406"/>
            <a:ext cx="352667" cy="28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6EC328-387F-BFB7-B019-AED5E3F9E3DE}"/>
              </a:ext>
            </a:extLst>
          </p:cNvPr>
          <p:cNvCxnSpPr>
            <a:stCxn id="10" idx="3"/>
          </p:cNvCxnSpPr>
          <p:nvPr/>
        </p:nvCxnSpPr>
        <p:spPr>
          <a:xfrm flipH="1">
            <a:off x="4202130" y="3128335"/>
            <a:ext cx="440899" cy="46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1C0F169-0CDB-B2EB-6BC5-452EB9D99EB2}"/>
              </a:ext>
            </a:extLst>
          </p:cNvPr>
          <p:cNvSpPr/>
          <p:nvPr/>
        </p:nvSpPr>
        <p:spPr>
          <a:xfrm>
            <a:off x="3623358" y="3448690"/>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13" name="Oval 12">
            <a:extLst>
              <a:ext uri="{FF2B5EF4-FFF2-40B4-BE49-F238E27FC236}">
                <a16:creationId xmlns:a16="http://schemas.microsoft.com/office/drawing/2014/main" id="{31352B57-D597-19BA-B232-B1F764ECF848}"/>
              </a:ext>
            </a:extLst>
          </p:cNvPr>
          <p:cNvSpPr/>
          <p:nvPr/>
        </p:nvSpPr>
        <p:spPr>
          <a:xfrm>
            <a:off x="5060025" y="345725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15" name="Straight Arrow Connector 14">
            <a:extLst>
              <a:ext uri="{FF2B5EF4-FFF2-40B4-BE49-F238E27FC236}">
                <a16:creationId xmlns:a16="http://schemas.microsoft.com/office/drawing/2014/main" id="{1588E869-23A6-B0C2-CD8B-C46169761A06}"/>
              </a:ext>
            </a:extLst>
          </p:cNvPr>
          <p:cNvCxnSpPr>
            <a:stCxn id="10" idx="5"/>
            <a:endCxn id="13" idx="0"/>
          </p:cNvCxnSpPr>
          <p:nvPr/>
        </p:nvCxnSpPr>
        <p:spPr>
          <a:xfrm>
            <a:off x="5093455" y="3128335"/>
            <a:ext cx="285069" cy="32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2872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insertion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55   22   85   95   92   17   99   </a:t>
            </a:r>
            <a:r>
              <a:rPr lang="en-US" sz="1800" dirty="0">
                <a:solidFill>
                  <a:srgbClr val="FF0000"/>
                </a:solidFill>
                <a:latin typeface="Consolas" panose="020B0609020204030204" pitchFamily="49" charset="0"/>
              </a:rPr>
              <a:t>62 </a:t>
            </a:r>
            <a:r>
              <a:rPr lang="en-US" sz="1800" dirty="0">
                <a:latin typeface="Consolas" panose="020B0609020204030204" pitchFamily="49" charset="0"/>
              </a:rPr>
              <a:t>  93   19   27   57   63   30</a:t>
            </a:r>
            <a:endParaRPr lang="en-IN" sz="1800" dirty="0">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4467547"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4791183" y="1429055"/>
            <a:ext cx="420138"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6489837" y="225689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208417" cy="232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5994967" y="301546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318603" y="2730447"/>
            <a:ext cx="266025" cy="285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3921306"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17</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4244942" y="2115710"/>
            <a:ext cx="317396"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022379" y="2974367"/>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cxnSp>
        <p:nvCxnSpPr>
          <p:cNvPr id="17" name="Straight Arrow Connector 16">
            <a:extLst>
              <a:ext uri="{FF2B5EF4-FFF2-40B4-BE49-F238E27FC236}">
                <a16:creationId xmlns:a16="http://schemas.microsoft.com/office/drawing/2014/main" id="{8FE9614A-9025-E6C7-1FCE-91B7E8D71DDD}"/>
              </a:ext>
            </a:extLst>
          </p:cNvPr>
          <p:cNvCxnSpPr>
            <a:stCxn id="10" idx="5"/>
          </p:cNvCxnSpPr>
          <p:nvPr/>
        </p:nvCxnSpPr>
        <p:spPr>
          <a:xfrm>
            <a:off x="7042318" y="2730447"/>
            <a:ext cx="190689" cy="285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41239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8   9   10   2   1   </a:t>
            </a:r>
            <a:r>
              <a:rPr lang="en-US" sz="1800" b="1" dirty="0">
                <a:solidFill>
                  <a:srgbClr val="FF0000"/>
                </a:solidFill>
                <a:latin typeface="Consolas" panose="020B0609020204030204" pitchFamily="49" charset="0"/>
              </a:rPr>
              <a:t>5</a:t>
            </a:r>
            <a:r>
              <a:rPr lang="en-US" sz="1800" b="1" dirty="0">
                <a:latin typeface="Consolas" panose="020B0609020204030204" pitchFamily="49" charset="0"/>
              </a:rPr>
              <a:t>   3   6   4   7   11   12</a:t>
            </a:r>
            <a:endParaRPr lang="en-IN" sz="1800" b="1" dirty="0">
              <a:latin typeface="Consolas" panose="020B0609020204030204" pitchFamily="49" charset="0"/>
            </a:endParaRPr>
          </a:p>
        </p:txBody>
      </p:sp>
      <p:sp>
        <p:nvSpPr>
          <p:cNvPr id="5" name="Oval 4">
            <a:extLst>
              <a:ext uri="{FF2B5EF4-FFF2-40B4-BE49-F238E27FC236}">
                <a16:creationId xmlns:a16="http://schemas.microsoft.com/office/drawing/2014/main" id="{6025E916-DC9B-1035-6455-FDAD725C8F30}"/>
              </a:ext>
            </a:extLst>
          </p:cNvPr>
          <p:cNvSpPr/>
          <p:nvPr/>
        </p:nvSpPr>
        <p:spPr>
          <a:xfrm>
            <a:off x="5352836" y="193154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9" name="Straight Arrow Connector 8">
            <a:extLst>
              <a:ext uri="{FF2B5EF4-FFF2-40B4-BE49-F238E27FC236}">
                <a16:creationId xmlns:a16="http://schemas.microsoft.com/office/drawing/2014/main" id="{737BC215-CE22-5564-54DB-6808CD482BA3}"/>
              </a:ext>
            </a:extLst>
          </p:cNvPr>
          <p:cNvCxnSpPr>
            <a:stCxn id="5" idx="5"/>
          </p:cNvCxnSpPr>
          <p:nvPr/>
        </p:nvCxnSpPr>
        <p:spPr>
          <a:xfrm>
            <a:off x="5896548" y="2431406"/>
            <a:ext cx="329591" cy="30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423BA5C-9E30-40CB-665D-9C15BC9A941E}"/>
              </a:ext>
            </a:extLst>
          </p:cNvPr>
          <p:cNvSpPr/>
          <p:nvPr/>
        </p:nvSpPr>
        <p:spPr>
          <a:xfrm>
            <a:off x="4549743" y="262847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6078873" y="268839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D2A77EBA-3793-621A-C6EC-FB6B56140D19}"/>
              </a:ext>
            </a:extLst>
          </p:cNvPr>
          <p:cNvCxnSpPr>
            <a:stCxn id="5" idx="3"/>
            <a:endCxn id="10" idx="7"/>
          </p:cNvCxnSpPr>
          <p:nvPr/>
        </p:nvCxnSpPr>
        <p:spPr>
          <a:xfrm flipH="1">
            <a:off x="5093455" y="2431406"/>
            <a:ext cx="352667" cy="28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6EC328-387F-BFB7-B019-AED5E3F9E3DE}"/>
              </a:ext>
            </a:extLst>
          </p:cNvPr>
          <p:cNvCxnSpPr>
            <a:stCxn id="10" idx="3"/>
          </p:cNvCxnSpPr>
          <p:nvPr/>
        </p:nvCxnSpPr>
        <p:spPr>
          <a:xfrm flipH="1">
            <a:off x="4202130" y="3128335"/>
            <a:ext cx="440899" cy="46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1C0F169-0CDB-B2EB-6BC5-452EB9D99EB2}"/>
              </a:ext>
            </a:extLst>
          </p:cNvPr>
          <p:cNvSpPr/>
          <p:nvPr/>
        </p:nvSpPr>
        <p:spPr>
          <a:xfrm>
            <a:off x="3623358" y="3448690"/>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13" name="Oval 12">
            <a:extLst>
              <a:ext uri="{FF2B5EF4-FFF2-40B4-BE49-F238E27FC236}">
                <a16:creationId xmlns:a16="http://schemas.microsoft.com/office/drawing/2014/main" id="{31352B57-D597-19BA-B232-B1F764ECF848}"/>
              </a:ext>
            </a:extLst>
          </p:cNvPr>
          <p:cNvSpPr/>
          <p:nvPr/>
        </p:nvSpPr>
        <p:spPr>
          <a:xfrm>
            <a:off x="5060025" y="345725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15" name="Straight Arrow Connector 14">
            <a:extLst>
              <a:ext uri="{FF2B5EF4-FFF2-40B4-BE49-F238E27FC236}">
                <a16:creationId xmlns:a16="http://schemas.microsoft.com/office/drawing/2014/main" id="{1588E869-23A6-B0C2-CD8B-C46169761A06}"/>
              </a:ext>
            </a:extLst>
          </p:cNvPr>
          <p:cNvCxnSpPr>
            <a:stCxn id="10" idx="5"/>
            <a:endCxn id="13" idx="0"/>
          </p:cNvCxnSpPr>
          <p:nvPr/>
        </p:nvCxnSpPr>
        <p:spPr>
          <a:xfrm>
            <a:off x="5093455" y="3128335"/>
            <a:ext cx="285069" cy="32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C152037-CE49-9C93-E092-4D814226E27A}"/>
              </a:ext>
            </a:extLst>
          </p:cNvPr>
          <p:cNvCxnSpPr>
            <a:stCxn id="13" idx="3"/>
          </p:cNvCxnSpPr>
          <p:nvPr/>
        </p:nvCxnSpPr>
        <p:spPr>
          <a:xfrm flipH="1">
            <a:off x="4715838" y="3957118"/>
            <a:ext cx="437473" cy="450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085C220E-38F5-58A9-6971-A2F0F576211B}"/>
              </a:ext>
            </a:extLst>
          </p:cNvPr>
          <p:cNvSpPr/>
          <p:nvPr/>
        </p:nvSpPr>
        <p:spPr>
          <a:xfrm>
            <a:off x="4256930" y="4349393"/>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23" name="TextBox 22">
            <a:extLst>
              <a:ext uri="{FF2B5EF4-FFF2-40B4-BE49-F238E27FC236}">
                <a16:creationId xmlns:a16="http://schemas.microsoft.com/office/drawing/2014/main" id="{B7822011-FB4E-0EE7-0CA2-927FC98C9A0A}"/>
              </a:ext>
            </a:extLst>
          </p:cNvPr>
          <p:cNvSpPr txBox="1"/>
          <p:nvPr/>
        </p:nvSpPr>
        <p:spPr>
          <a:xfrm>
            <a:off x="8959065" y="2732926"/>
            <a:ext cx="2394735" cy="369332"/>
          </a:xfrm>
          <a:prstGeom prst="rect">
            <a:avLst/>
          </a:prstGeom>
          <a:noFill/>
        </p:spPr>
        <p:txBody>
          <a:bodyPr wrap="square" rtlCol="0">
            <a:spAutoFit/>
          </a:bodyPr>
          <a:lstStyle/>
          <a:p>
            <a:r>
              <a:rPr lang="en-US" dirty="0"/>
              <a:t>need LR rotation</a:t>
            </a:r>
            <a:endParaRPr lang="en-IN" dirty="0"/>
          </a:p>
        </p:txBody>
      </p:sp>
    </p:spTree>
    <p:extLst>
      <p:ext uri="{BB962C8B-B14F-4D97-AF65-F5344CB8AC3E}">
        <p14:creationId xmlns:p14="http://schemas.microsoft.com/office/powerpoint/2010/main" val="230606645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8   9   10   2   1   </a:t>
            </a:r>
            <a:r>
              <a:rPr lang="en-US" sz="1800" b="1" dirty="0">
                <a:solidFill>
                  <a:srgbClr val="FF0000"/>
                </a:solidFill>
                <a:latin typeface="Consolas" panose="020B0609020204030204" pitchFamily="49" charset="0"/>
              </a:rPr>
              <a:t>5 </a:t>
            </a:r>
            <a:r>
              <a:rPr lang="en-US" sz="1800" b="1" dirty="0">
                <a:latin typeface="Consolas" panose="020B0609020204030204" pitchFamily="49" charset="0"/>
              </a:rPr>
              <a:t>  3   6   4   7   11   12</a:t>
            </a:r>
            <a:endParaRPr lang="en-IN" sz="1800" b="1" dirty="0">
              <a:latin typeface="Consolas" panose="020B0609020204030204" pitchFamily="49" charset="0"/>
            </a:endParaRPr>
          </a:p>
        </p:txBody>
      </p:sp>
      <p:sp>
        <p:nvSpPr>
          <p:cNvPr id="5" name="Oval 4">
            <a:extLst>
              <a:ext uri="{FF2B5EF4-FFF2-40B4-BE49-F238E27FC236}">
                <a16:creationId xmlns:a16="http://schemas.microsoft.com/office/drawing/2014/main" id="{6025E916-DC9B-1035-6455-FDAD725C8F30}"/>
              </a:ext>
            </a:extLst>
          </p:cNvPr>
          <p:cNvSpPr/>
          <p:nvPr/>
        </p:nvSpPr>
        <p:spPr>
          <a:xfrm>
            <a:off x="5352836" y="193154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9" name="Straight Arrow Connector 8">
            <a:extLst>
              <a:ext uri="{FF2B5EF4-FFF2-40B4-BE49-F238E27FC236}">
                <a16:creationId xmlns:a16="http://schemas.microsoft.com/office/drawing/2014/main" id="{737BC215-CE22-5564-54DB-6808CD482BA3}"/>
              </a:ext>
            </a:extLst>
          </p:cNvPr>
          <p:cNvCxnSpPr>
            <a:stCxn id="5" idx="5"/>
          </p:cNvCxnSpPr>
          <p:nvPr/>
        </p:nvCxnSpPr>
        <p:spPr>
          <a:xfrm>
            <a:off x="5896548" y="2431406"/>
            <a:ext cx="329591" cy="30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423BA5C-9E30-40CB-665D-9C15BC9A941E}"/>
              </a:ext>
            </a:extLst>
          </p:cNvPr>
          <p:cNvSpPr/>
          <p:nvPr/>
        </p:nvSpPr>
        <p:spPr>
          <a:xfrm>
            <a:off x="4549743" y="262847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6078873" y="268839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D2A77EBA-3793-621A-C6EC-FB6B56140D19}"/>
              </a:ext>
            </a:extLst>
          </p:cNvPr>
          <p:cNvCxnSpPr>
            <a:stCxn id="5" idx="3"/>
            <a:endCxn id="10" idx="7"/>
          </p:cNvCxnSpPr>
          <p:nvPr/>
        </p:nvCxnSpPr>
        <p:spPr>
          <a:xfrm flipH="1">
            <a:off x="5093455" y="2431406"/>
            <a:ext cx="352667" cy="28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6EC328-387F-BFB7-B019-AED5E3F9E3DE}"/>
              </a:ext>
            </a:extLst>
          </p:cNvPr>
          <p:cNvCxnSpPr>
            <a:stCxn id="10" idx="3"/>
          </p:cNvCxnSpPr>
          <p:nvPr/>
        </p:nvCxnSpPr>
        <p:spPr>
          <a:xfrm flipH="1">
            <a:off x="4202130" y="3128335"/>
            <a:ext cx="440899" cy="46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1C0F169-0CDB-B2EB-6BC5-452EB9D99EB2}"/>
              </a:ext>
            </a:extLst>
          </p:cNvPr>
          <p:cNvSpPr/>
          <p:nvPr/>
        </p:nvSpPr>
        <p:spPr>
          <a:xfrm>
            <a:off x="3623358" y="3448690"/>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cxnSp>
        <p:nvCxnSpPr>
          <p:cNvPr id="15" name="Straight Arrow Connector 14">
            <a:extLst>
              <a:ext uri="{FF2B5EF4-FFF2-40B4-BE49-F238E27FC236}">
                <a16:creationId xmlns:a16="http://schemas.microsoft.com/office/drawing/2014/main" id="{1588E869-23A6-B0C2-CD8B-C46169761A06}"/>
              </a:ext>
            </a:extLst>
          </p:cNvPr>
          <p:cNvCxnSpPr>
            <a:cxnSpLocks/>
            <a:stCxn id="10" idx="5"/>
          </p:cNvCxnSpPr>
          <p:nvPr/>
        </p:nvCxnSpPr>
        <p:spPr>
          <a:xfrm>
            <a:off x="5093455" y="3128335"/>
            <a:ext cx="285069" cy="32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085C220E-38F5-58A9-6971-A2F0F576211B}"/>
              </a:ext>
            </a:extLst>
          </p:cNvPr>
          <p:cNvSpPr/>
          <p:nvPr/>
        </p:nvSpPr>
        <p:spPr>
          <a:xfrm>
            <a:off x="5089133" y="3434997"/>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23" name="TextBox 22">
            <a:extLst>
              <a:ext uri="{FF2B5EF4-FFF2-40B4-BE49-F238E27FC236}">
                <a16:creationId xmlns:a16="http://schemas.microsoft.com/office/drawing/2014/main" id="{B7822011-FB4E-0EE7-0CA2-927FC98C9A0A}"/>
              </a:ext>
            </a:extLst>
          </p:cNvPr>
          <p:cNvSpPr txBox="1"/>
          <p:nvPr/>
        </p:nvSpPr>
        <p:spPr>
          <a:xfrm>
            <a:off x="8959065" y="2732926"/>
            <a:ext cx="2394735" cy="369332"/>
          </a:xfrm>
          <a:prstGeom prst="rect">
            <a:avLst/>
          </a:prstGeom>
          <a:noFill/>
        </p:spPr>
        <p:txBody>
          <a:bodyPr wrap="square" rtlCol="0">
            <a:spAutoFit/>
          </a:bodyPr>
          <a:lstStyle/>
          <a:p>
            <a:r>
              <a:rPr lang="en-US" dirty="0"/>
              <a:t>after LR rotation</a:t>
            </a:r>
            <a:endParaRPr lang="en-IN" dirty="0"/>
          </a:p>
        </p:txBody>
      </p:sp>
      <p:sp>
        <p:nvSpPr>
          <p:cNvPr id="16" name="Oval 15">
            <a:extLst>
              <a:ext uri="{FF2B5EF4-FFF2-40B4-BE49-F238E27FC236}">
                <a16:creationId xmlns:a16="http://schemas.microsoft.com/office/drawing/2014/main" id="{F40FD2DE-9B8E-D114-6E77-888C6F3B3979}"/>
              </a:ext>
            </a:extLst>
          </p:cNvPr>
          <p:cNvSpPr/>
          <p:nvPr/>
        </p:nvSpPr>
        <p:spPr>
          <a:xfrm>
            <a:off x="6693610" y="336477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6" name="Straight Arrow Connector 5">
            <a:extLst>
              <a:ext uri="{FF2B5EF4-FFF2-40B4-BE49-F238E27FC236}">
                <a16:creationId xmlns:a16="http://schemas.microsoft.com/office/drawing/2014/main" id="{31085983-A689-40BF-3C8F-C1F4FF290DB7}"/>
              </a:ext>
            </a:extLst>
          </p:cNvPr>
          <p:cNvCxnSpPr>
            <a:stCxn id="7" idx="5"/>
            <a:endCxn id="16" idx="1"/>
          </p:cNvCxnSpPr>
          <p:nvPr/>
        </p:nvCxnSpPr>
        <p:spPr>
          <a:xfrm>
            <a:off x="6622585" y="3188263"/>
            <a:ext cx="164311" cy="262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68944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8   9   10   2   1   5   </a:t>
            </a:r>
            <a:r>
              <a:rPr lang="en-US" sz="1800" b="1" dirty="0">
                <a:solidFill>
                  <a:srgbClr val="FF0000"/>
                </a:solidFill>
                <a:latin typeface="Consolas" panose="020B0609020204030204" pitchFamily="49" charset="0"/>
              </a:rPr>
              <a:t>3</a:t>
            </a:r>
            <a:r>
              <a:rPr lang="en-US" sz="1800" b="1" dirty="0">
                <a:latin typeface="Consolas" panose="020B0609020204030204" pitchFamily="49" charset="0"/>
              </a:rPr>
              <a:t>   6   4   7   11   12</a:t>
            </a:r>
            <a:endParaRPr lang="en-IN" sz="1800" b="1" dirty="0">
              <a:latin typeface="Consolas" panose="020B0609020204030204" pitchFamily="49" charset="0"/>
            </a:endParaRPr>
          </a:p>
        </p:txBody>
      </p:sp>
      <p:sp>
        <p:nvSpPr>
          <p:cNvPr id="5" name="Oval 4">
            <a:extLst>
              <a:ext uri="{FF2B5EF4-FFF2-40B4-BE49-F238E27FC236}">
                <a16:creationId xmlns:a16="http://schemas.microsoft.com/office/drawing/2014/main" id="{6025E916-DC9B-1035-6455-FDAD725C8F30}"/>
              </a:ext>
            </a:extLst>
          </p:cNvPr>
          <p:cNvSpPr/>
          <p:nvPr/>
        </p:nvSpPr>
        <p:spPr>
          <a:xfrm>
            <a:off x="5352836" y="193154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9" name="Straight Arrow Connector 8">
            <a:extLst>
              <a:ext uri="{FF2B5EF4-FFF2-40B4-BE49-F238E27FC236}">
                <a16:creationId xmlns:a16="http://schemas.microsoft.com/office/drawing/2014/main" id="{737BC215-CE22-5564-54DB-6808CD482BA3}"/>
              </a:ext>
            </a:extLst>
          </p:cNvPr>
          <p:cNvCxnSpPr>
            <a:stCxn id="5" idx="5"/>
          </p:cNvCxnSpPr>
          <p:nvPr/>
        </p:nvCxnSpPr>
        <p:spPr>
          <a:xfrm>
            <a:off x="5896548" y="2431406"/>
            <a:ext cx="329591" cy="30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423BA5C-9E30-40CB-665D-9C15BC9A941E}"/>
              </a:ext>
            </a:extLst>
          </p:cNvPr>
          <p:cNvSpPr/>
          <p:nvPr/>
        </p:nvSpPr>
        <p:spPr>
          <a:xfrm>
            <a:off x="4549743" y="262847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6078873" y="268839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D2A77EBA-3793-621A-C6EC-FB6B56140D19}"/>
              </a:ext>
            </a:extLst>
          </p:cNvPr>
          <p:cNvCxnSpPr>
            <a:stCxn id="5" idx="3"/>
            <a:endCxn id="10" idx="7"/>
          </p:cNvCxnSpPr>
          <p:nvPr/>
        </p:nvCxnSpPr>
        <p:spPr>
          <a:xfrm flipH="1">
            <a:off x="5093455" y="2431406"/>
            <a:ext cx="352667" cy="28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6EC328-387F-BFB7-B019-AED5E3F9E3DE}"/>
              </a:ext>
            </a:extLst>
          </p:cNvPr>
          <p:cNvCxnSpPr>
            <a:stCxn id="10" idx="3"/>
          </p:cNvCxnSpPr>
          <p:nvPr/>
        </p:nvCxnSpPr>
        <p:spPr>
          <a:xfrm flipH="1">
            <a:off x="4202130" y="3128335"/>
            <a:ext cx="440899" cy="46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1C0F169-0CDB-B2EB-6BC5-452EB9D99EB2}"/>
              </a:ext>
            </a:extLst>
          </p:cNvPr>
          <p:cNvSpPr/>
          <p:nvPr/>
        </p:nvSpPr>
        <p:spPr>
          <a:xfrm>
            <a:off x="3623358" y="3448690"/>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cxnSp>
        <p:nvCxnSpPr>
          <p:cNvPr id="15" name="Straight Arrow Connector 14">
            <a:extLst>
              <a:ext uri="{FF2B5EF4-FFF2-40B4-BE49-F238E27FC236}">
                <a16:creationId xmlns:a16="http://schemas.microsoft.com/office/drawing/2014/main" id="{1588E869-23A6-B0C2-CD8B-C46169761A06}"/>
              </a:ext>
            </a:extLst>
          </p:cNvPr>
          <p:cNvCxnSpPr>
            <a:cxnSpLocks/>
            <a:stCxn id="10" idx="5"/>
          </p:cNvCxnSpPr>
          <p:nvPr/>
        </p:nvCxnSpPr>
        <p:spPr>
          <a:xfrm>
            <a:off x="5093455" y="3128335"/>
            <a:ext cx="285069" cy="32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085C220E-38F5-58A9-6971-A2F0F576211B}"/>
              </a:ext>
            </a:extLst>
          </p:cNvPr>
          <p:cNvSpPr/>
          <p:nvPr/>
        </p:nvSpPr>
        <p:spPr>
          <a:xfrm>
            <a:off x="5089133" y="3434997"/>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6" name="Oval 15">
            <a:extLst>
              <a:ext uri="{FF2B5EF4-FFF2-40B4-BE49-F238E27FC236}">
                <a16:creationId xmlns:a16="http://schemas.microsoft.com/office/drawing/2014/main" id="{F40FD2DE-9B8E-D114-6E77-888C6F3B3979}"/>
              </a:ext>
            </a:extLst>
          </p:cNvPr>
          <p:cNvSpPr/>
          <p:nvPr/>
        </p:nvSpPr>
        <p:spPr>
          <a:xfrm>
            <a:off x="6693610" y="336477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6" name="Straight Arrow Connector 5">
            <a:extLst>
              <a:ext uri="{FF2B5EF4-FFF2-40B4-BE49-F238E27FC236}">
                <a16:creationId xmlns:a16="http://schemas.microsoft.com/office/drawing/2014/main" id="{31085983-A689-40BF-3C8F-C1F4FF290DB7}"/>
              </a:ext>
            </a:extLst>
          </p:cNvPr>
          <p:cNvCxnSpPr>
            <a:stCxn id="7" idx="5"/>
            <a:endCxn id="16" idx="1"/>
          </p:cNvCxnSpPr>
          <p:nvPr/>
        </p:nvCxnSpPr>
        <p:spPr>
          <a:xfrm>
            <a:off x="6622585" y="3188263"/>
            <a:ext cx="164311" cy="262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99837282-C94D-D889-F6C6-B459C2A7CE16}"/>
              </a:ext>
            </a:extLst>
          </p:cNvPr>
          <p:cNvSpPr/>
          <p:nvPr/>
        </p:nvSpPr>
        <p:spPr>
          <a:xfrm>
            <a:off x="4583988" y="4214118"/>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cxnSp>
        <p:nvCxnSpPr>
          <p:cNvPr id="13" name="Straight Arrow Connector 12">
            <a:extLst>
              <a:ext uri="{FF2B5EF4-FFF2-40B4-BE49-F238E27FC236}">
                <a16:creationId xmlns:a16="http://schemas.microsoft.com/office/drawing/2014/main" id="{F72C3DC3-3DBC-B3E5-3244-7116860EBBAF}"/>
              </a:ext>
            </a:extLst>
          </p:cNvPr>
          <p:cNvCxnSpPr>
            <a:stCxn id="22" idx="3"/>
            <a:endCxn id="17" idx="7"/>
          </p:cNvCxnSpPr>
          <p:nvPr/>
        </p:nvCxnSpPr>
        <p:spPr>
          <a:xfrm flipH="1">
            <a:off x="5013789" y="3934861"/>
            <a:ext cx="168630" cy="339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952266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8   9   10   2   1   5   3   </a:t>
            </a:r>
            <a:r>
              <a:rPr lang="en-US" sz="1800" b="1" dirty="0">
                <a:solidFill>
                  <a:srgbClr val="FF0000"/>
                </a:solidFill>
                <a:latin typeface="Consolas" panose="020B0609020204030204" pitchFamily="49" charset="0"/>
              </a:rPr>
              <a:t>6</a:t>
            </a:r>
            <a:r>
              <a:rPr lang="en-US" sz="1800" b="1" dirty="0">
                <a:latin typeface="Consolas" panose="020B0609020204030204" pitchFamily="49" charset="0"/>
              </a:rPr>
              <a:t>   4   7   11   12</a:t>
            </a:r>
            <a:endParaRPr lang="en-IN" sz="1800" b="1" dirty="0">
              <a:latin typeface="Consolas" panose="020B0609020204030204" pitchFamily="49" charset="0"/>
            </a:endParaRPr>
          </a:p>
        </p:txBody>
      </p:sp>
      <p:sp>
        <p:nvSpPr>
          <p:cNvPr id="5" name="Oval 4">
            <a:extLst>
              <a:ext uri="{FF2B5EF4-FFF2-40B4-BE49-F238E27FC236}">
                <a16:creationId xmlns:a16="http://schemas.microsoft.com/office/drawing/2014/main" id="{6025E916-DC9B-1035-6455-FDAD725C8F30}"/>
              </a:ext>
            </a:extLst>
          </p:cNvPr>
          <p:cNvSpPr/>
          <p:nvPr/>
        </p:nvSpPr>
        <p:spPr>
          <a:xfrm>
            <a:off x="5352836" y="193154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9" name="Straight Arrow Connector 8">
            <a:extLst>
              <a:ext uri="{FF2B5EF4-FFF2-40B4-BE49-F238E27FC236}">
                <a16:creationId xmlns:a16="http://schemas.microsoft.com/office/drawing/2014/main" id="{737BC215-CE22-5564-54DB-6808CD482BA3}"/>
              </a:ext>
            </a:extLst>
          </p:cNvPr>
          <p:cNvCxnSpPr>
            <a:stCxn id="5" idx="5"/>
          </p:cNvCxnSpPr>
          <p:nvPr/>
        </p:nvCxnSpPr>
        <p:spPr>
          <a:xfrm>
            <a:off x="5896548" y="2431406"/>
            <a:ext cx="329591" cy="30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423BA5C-9E30-40CB-665D-9C15BC9A941E}"/>
              </a:ext>
            </a:extLst>
          </p:cNvPr>
          <p:cNvSpPr/>
          <p:nvPr/>
        </p:nvSpPr>
        <p:spPr>
          <a:xfrm>
            <a:off x="4549743" y="262847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6078873" y="268839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D2A77EBA-3793-621A-C6EC-FB6B56140D19}"/>
              </a:ext>
            </a:extLst>
          </p:cNvPr>
          <p:cNvCxnSpPr>
            <a:stCxn id="5" idx="3"/>
            <a:endCxn id="10" idx="7"/>
          </p:cNvCxnSpPr>
          <p:nvPr/>
        </p:nvCxnSpPr>
        <p:spPr>
          <a:xfrm flipH="1">
            <a:off x="5093455" y="2431406"/>
            <a:ext cx="352667" cy="28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6EC328-387F-BFB7-B019-AED5E3F9E3DE}"/>
              </a:ext>
            </a:extLst>
          </p:cNvPr>
          <p:cNvCxnSpPr>
            <a:stCxn id="10" idx="3"/>
          </p:cNvCxnSpPr>
          <p:nvPr/>
        </p:nvCxnSpPr>
        <p:spPr>
          <a:xfrm flipH="1">
            <a:off x="4202130" y="3128335"/>
            <a:ext cx="440899" cy="46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1C0F169-0CDB-B2EB-6BC5-452EB9D99EB2}"/>
              </a:ext>
            </a:extLst>
          </p:cNvPr>
          <p:cNvSpPr/>
          <p:nvPr/>
        </p:nvSpPr>
        <p:spPr>
          <a:xfrm>
            <a:off x="3623358" y="3448690"/>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cxnSp>
        <p:nvCxnSpPr>
          <p:cNvPr id="15" name="Straight Arrow Connector 14">
            <a:extLst>
              <a:ext uri="{FF2B5EF4-FFF2-40B4-BE49-F238E27FC236}">
                <a16:creationId xmlns:a16="http://schemas.microsoft.com/office/drawing/2014/main" id="{1588E869-23A6-B0C2-CD8B-C46169761A06}"/>
              </a:ext>
            </a:extLst>
          </p:cNvPr>
          <p:cNvCxnSpPr>
            <a:cxnSpLocks/>
            <a:stCxn id="10" idx="5"/>
          </p:cNvCxnSpPr>
          <p:nvPr/>
        </p:nvCxnSpPr>
        <p:spPr>
          <a:xfrm>
            <a:off x="5093455" y="3128335"/>
            <a:ext cx="285069" cy="32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085C220E-38F5-58A9-6971-A2F0F576211B}"/>
              </a:ext>
            </a:extLst>
          </p:cNvPr>
          <p:cNvSpPr/>
          <p:nvPr/>
        </p:nvSpPr>
        <p:spPr>
          <a:xfrm>
            <a:off x="5089133" y="3434997"/>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6" name="Oval 15">
            <a:extLst>
              <a:ext uri="{FF2B5EF4-FFF2-40B4-BE49-F238E27FC236}">
                <a16:creationId xmlns:a16="http://schemas.microsoft.com/office/drawing/2014/main" id="{F40FD2DE-9B8E-D114-6E77-888C6F3B3979}"/>
              </a:ext>
            </a:extLst>
          </p:cNvPr>
          <p:cNvSpPr/>
          <p:nvPr/>
        </p:nvSpPr>
        <p:spPr>
          <a:xfrm>
            <a:off x="6693610" y="336477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6" name="Straight Arrow Connector 5">
            <a:extLst>
              <a:ext uri="{FF2B5EF4-FFF2-40B4-BE49-F238E27FC236}">
                <a16:creationId xmlns:a16="http://schemas.microsoft.com/office/drawing/2014/main" id="{31085983-A689-40BF-3C8F-C1F4FF290DB7}"/>
              </a:ext>
            </a:extLst>
          </p:cNvPr>
          <p:cNvCxnSpPr>
            <a:stCxn id="7" idx="5"/>
            <a:endCxn id="16" idx="1"/>
          </p:cNvCxnSpPr>
          <p:nvPr/>
        </p:nvCxnSpPr>
        <p:spPr>
          <a:xfrm>
            <a:off x="6622585" y="3188263"/>
            <a:ext cx="164311" cy="262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99837282-C94D-D889-F6C6-B459C2A7CE16}"/>
              </a:ext>
            </a:extLst>
          </p:cNvPr>
          <p:cNvSpPr/>
          <p:nvPr/>
        </p:nvSpPr>
        <p:spPr>
          <a:xfrm>
            <a:off x="4583988" y="4214118"/>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cxnSp>
        <p:nvCxnSpPr>
          <p:cNvPr id="13" name="Straight Arrow Connector 12">
            <a:extLst>
              <a:ext uri="{FF2B5EF4-FFF2-40B4-BE49-F238E27FC236}">
                <a16:creationId xmlns:a16="http://schemas.microsoft.com/office/drawing/2014/main" id="{F72C3DC3-3DBC-B3E5-3244-7116860EBBAF}"/>
              </a:ext>
            </a:extLst>
          </p:cNvPr>
          <p:cNvCxnSpPr>
            <a:stCxn id="22" idx="3"/>
            <a:endCxn id="17" idx="7"/>
          </p:cNvCxnSpPr>
          <p:nvPr/>
        </p:nvCxnSpPr>
        <p:spPr>
          <a:xfrm flipH="1">
            <a:off x="5013789" y="3934861"/>
            <a:ext cx="168630" cy="339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6A5460F-3B0F-A7AF-2784-31F97C3DA8BC}"/>
              </a:ext>
            </a:extLst>
          </p:cNvPr>
          <p:cNvSpPr/>
          <p:nvPr/>
        </p:nvSpPr>
        <p:spPr>
          <a:xfrm>
            <a:off x="5609690" y="4181586"/>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5C1F43B3-E6DD-A45F-E7C1-B99E6D211FB7}"/>
              </a:ext>
            </a:extLst>
          </p:cNvPr>
          <p:cNvCxnSpPr>
            <a:stCxn id="22" idx="5"/>
            <a:endCxn id="18" idx="0"/>
          </p:cNvCxnSpPr>
          <p:nvPr/>
        </p:nvCxnSpPr>
        <p:spPr>
          <a:xfrm>
            <a:off x="5632845" y="3934861"/>
            <a:ext cx="295344" cy="246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274929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8   9   10   2   1   5   3   6   </a:t>
            </a:r>
            <a:r>
              <a:rPr lang="en-US" sz="1800" b="1" dirty="0">
                <a:solidFill>
                  <a:srgbClr val="FF0000"/>
                </a:solidFill>
                <a:latin typeface="Consolas" panose="020B0609020204030204" pitchFamily="49" charset="0"/>
              </a:rPr>
              <a:t>4</a:t>
            </a:r>
            <a:r>
              <a:rPr lang="en-US" sz="1800" b="1" dirty="0">
                <a:latin typeface="Consolas" panose="020B0609020204030204" pitchFamily="49" charset="0"/>
              </a:rPr>
              <a:t>   7   11   12</a:t>
            </a:r>
            <a:endParaRPr lang="en-IN" sz="1800" b="1" dirty="0">
              <a:latin typeface="Consolas" panose="020B0609020204030204" pitchFamily="49" charset="0"/>
            </a:endParaRPr>
          </a:p>
        </p:txBody>
      </p:sp>
      <p:sp>
        <p:nvSpPr>
          <p:cNvPr id="5" name="Oval 4">
            <a:extLst>
              <a:ext uri="{FF2B5EF4-FFF2-40B4-BE49-F238E27FC236}">
                <a16:creationId xmlns:a16="http://schemas.microsoft.com/office/drawing/2014/main" id="{6025E916-DC9B-1035-6455-FDAD725C8F30}"/>
              </a:ext>
            </a:extLst>
          </p:cNvPr>
          <p:cNvSpPr/>
          <p:nvPr/>
        </p:nvSpPr>
        <p:spPr>
          <a:xfrm>
            <a:off x="5352836" y="193154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9" name="Straight Arrow Connector 8">
            <a:extLst>
              <a:ext uri="{FF2B5EF4-FFF2-40B4-BE49-F238E27FC236}">
                <a16:creationId xmlns:a16="http://schemas.microsoft.com/office/drawing/2014/main" id="{737BC215-CE22-5564-54DB-6808CD482BA3}"/>
              </a:ext>
            </a:extLst>
          </p:cNvPr>
          <p:cNvCxnSpPr>
            <a:stCxn id="5" idx="5"/>
          </p:cNvCxnSpPr>
          <p:nvPr/>
        </p:nvCxnSpPr>
        <p:spPr>
          <a:xfrm>
            <a:off x="5896548" y="2431406"/>
            <a:ext cx="329591" cy="30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423BA5C-9E30-40CB-665D-9C15BC9A941E}"/>
              </a:ext>
            </a:extLst>
          </p:cNvPr>
          <p:cNvSpPr/>
          <p:nvPr/>
        </p:nvSpPr>
        <p:spPr>
          <a:xfrm>
            <a:off x="4549743" y="262847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6078873" y="268839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D2A77EBA-3793-621A-C6EC-FB6B56140D19}"/>
              </a:ext>
            </a:extLst>
          </p:cNvPr>
          <p:cNvCxnSpPr>
            <a:stCxn id="5" idx="3"/>
            <a:endCxn id="10" idx="7"/>
          </p:cNvCxnSpPr>
          <p:nvPr/>
        </p:nvCxnSpPr>
        <p:spPr>
          <a:xfrm flipH="1">
            <a:off x="5093455" y="2431406"/>
            <a:ext cx="352667" cy="28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6EC328-387F-BFB7-B019-AED5E3F9E3DE}"/>
              </a:ext>
            </a:extLst>
          </p:cNvPr>
          <p:cNvCxnSpPr>
            <a:stCxn id="10" idx="3"/>
          </p:cNvCxnSpPr>
          <p:nvPr/>
        </p:nvCxnSpPr>
        <p:spPr>
          <a:xfrm flipH="1">
            <a:off x="4202130" y="3128335"/>
            <a:ext cx="440899" cy="46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1C0F169-0CDB-B2EB-6BC5-452EB9D99EB2}"/>
              </a:ext>
            </a:extLst>
          </p:cNvPr>
          <p:cNvSpPr/>
          <p:nvPr/>
        </p:nvSpPr>
        <p:spPr>
          <a:xfrm>
            <a:off x="3623358" y="3448690"/>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cxnSp>
        <p:nvCxnSpPr>
          <p:cNvPr id="15" name="Straight Arrow Connector 14">
            <a:extLst>
              <a:ext uri="{FF2B5EF4-FFF2-40B4-BE49-F238E27FC236}">
                <a16:creationId xmlns:a16="http://schemas.microsoft.com/office/drawing/2014/main" id="{1588E869-23A6-B0C2-CD8B-C46169761A06}"/>
              </a:ext>
            </a:extLst>
          </p:cNvPr>
          <p:cNvCxnSpPr>
            <a:cxnSpLocks/>
            <a:stCxn id="10" idx="5"/>
          </p:cNvCxnSpPr>
          <p:nvPr/>
        </p:nvCxnSpPr>
        <p:spPr>
          <a:xfrm>
            <a:off x="5093455" y="3128335"/>
            <a:ext cx="285069" cy="32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085C220E-38F5-58A9-6971-A2F0F576211B}"/>
              </a:ext>
            </a:extLst>
          </p:cNvPr>
          <p:cNvSpPr/>
          <p:nvPr/>
        </p:nvSpPr>
        <p:spPr>
          <a:xfrm>
            <a:off x="5089133" y="3434997"/>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6" name="Oval 15">
            <a:extLst>
              <a:ext uri="{FF2B5EF4-FFF2-40B4-BE49-F238E27FC236}">
                <a16:creationId xmlns:a16="http://schemas.microsoft.com/office/drawing/2014/main" id="{F40FD2DE-9B8E-D114-6E77-888C6F3B3979}"/>
              </a:ext>
            </a:extLst>
          </p:cNvPr>
          <p:cNvSpPr/>
          <p:nvPr/>
        </p:nvSpPr>
        <p:spPr>
          <a:xfrm>
            <a:off x="6693610" y="336477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6" name="Straight Arrow Connector 5">
            <a:extLst>
              <a:ext uri="{FF2B5EF4-FFF2-40B4-BE49-F238E27FC236}">
                <a16:creationId xmlns:a16="http://schemas.microsoft.com/office/drawing/2014/main" id="{31085983-A689-40BF-3C8F-C1F4FF290DB7}"/>
              </a:ext>
            </a:extLst>
          </p:cNvPr>
          <p:cNvCxnSpPr>
            <a:stCxn id="7" idx="5"/>
            <a:endCxn id="16" idx="1"/>
          </p:cNvCxnSpPr>
          <p:nvPr/>
        </p:nvCxnSpPr>
        <p:spPr>
          <a:xfrm>
            <a:off x="6622585" y="3188263"/>
            <a:ext cx="164311" cy="262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99837282-C94D-D889-F6C6-B459C2A7CE16}"/>
              </a:ext>
            </a:extLst>
          </p:cNvPr>
          <p:cNvSpPr/>
          <p:nvPr/>
        </p:nvSpPr>
        <p:spPr>
          <a:xfrm>
            <a:off x="4583988" y="4214118"/>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cxnSp>
        <p:nvCxnSpPr>
          <p:cNvPr id="13" name="Straight Arrow Connector 12">
            <a:extLst>
              <a:ext uri="{FF2B5EF4-FFF2-40B4-BE49-F238E27FC236}">
                <a16:creationId xmlns:a16="http://schemas.microsoft.com/office/drawing/2014/main" id="{F72C3DC3-3DBC-B3E5-3244-7116860EBBAF}"/>
              </a:ext>
            </a:extLst>
          </p:cNvPr>
          <p:cNvCxnSpPr>
            <a:stCxn id="22" idx="3"/>
            <a:endCxn id="17" idx="7"/>
          </p:cNvCxnSpPr>
          <p:nvPr/>
        </p:nvCxnSpPr>
        <p:spPr>
          <a:xfrm flipH="1">
            <a:off x="5013789" y="3934861"/>
            <a:ext cx="168630" cy="339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6A5460F-3B0F-A7AF-2784-31F97C3DA8BC}"/>
              </a:ext>
            </a:extLst>
          </p:cNvPr>
          <p:cNvSpPr/>
          <p:nvPr/>
        </p:nvSpPr>
        <p:spPr>
          <a:xfrm>
            <a:off x="5609690" y="4181586"/>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5C1F43B3-E6DD-A45F-E7C1-B99E6D211FB7}"/>
              </a:ext>
            </a:extLst>
          </p:cNvPr>
          <p:cNvCxnSpPr>
            <a:stCxn id="22" idx="5"/>
            <a:endCxn id="18" idx="0"/>
          </p:cNvCxnSpPr>
          <p:nvPr/>
        </p:nvCxnSpPr>
        <p:spPr>
          <a:xfrm>
            <a:off x="5632845" y="3934861"/>
            <a:ext cx="295344" cy="246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860651B8-B96E-1380-9076-439FDA1D29DA}"/>
              </a:ext>
            </a:extLst>
          </p:cNvPr>
          <p:cNvSpPr/>
          <p:nvPr/>
        </p:nvSpPr>
        <p:spPr>
          <a:xfrm>
            <a:off x="5034336" y="5024058"/>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cxnSp>
        <p:nvCxnSpPr>
          <p:cNvPr id="20" name="Straight Arrow Connector 19">
            <a:extLst>
              <a:ext uri="{FF2B5EF4-FFF2-40B4-BE49-F238E27FC236}">
                <a16:creationId xmlns:a16="http://schemas.microsoft.com/office/drawing/2014/main" id="{CE2369D5-5139-4765-A907-512E6F615B5C}"/>
              </a:ext>
            </a:extLst>
          </p:cNvPr>
          <p:cNvCxnSpPr>
            <a:stCxn id="17" idx="5"/>
            <a:endCxn id="19" idx="0"/>
          </p:cNvCxnSpPr>
          <p:nvPr/>
        </p:nvCxnSpPr>
        <p:spPr>
          <a:xfrm>
            <a:off x="5127700" y="4713982"/>
            <a:ext cx="225135" cy="310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90ABB5D-5072-8BC1-B825-6E80355184AB}"/>
              </a:ext>
            </a:extLst>
          </p:cNvPr>
          <p:cNvSpPr txBox="1"/>
          <p:nvPr/>
        </p:nvSpPr>
        <p:spPr>
          <a:xfrm>
            <a:off x="8989888" y="2431406"/>
            <a:ext cx="2465797" cy="369332"/>
          </a:xfrm>
          <a:prstGeom prst="rect">
            <a:avLst/>
          </a:prstGeom>
          <a:noFill/>
        </p:spPr>
        <p:txBody>
          <a:bodyPr wrap="square" rtlCol="0">
            <a:spAutoFit/>
          </a:bodyPr>
          <a:lstStyle/>
          <a:p>
            <a:r>
              <a:rPr lang="en-US" dirty="0"/>
              <a:t>need RL rotation</a:t>
            </a:r>
            <a:endParaRPr lang="en-IN" dirty="0"/>
          </a:p>
        </p:txBody>
      </p:sp>
    </p:spTree>
    <p:extLst>
      <p:ext uri="{BB962C8B-B14F-4D97-AF65-F5344CB8AC3E}">
        <p14:creationId xmlns:p14="http://schemas.microsoft.com/office/powerpoint/2010/main" val="30753960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8   9   10   2   1   5   3   6   </a:t>
            </a:r>
            <a:r>
              <a:rPr lang="en-US" sz="1800" b="1" dirty="0">
                <a:solidFill>
                  <a:srgbClr val="FF0000"/>
                </a:solidFill>
                <a:latin typeface="Consolas" panose="020B0609020204030204" pitchFamily="49" charset="0"/>
              </a:rPr>
              <a:t>4 </a:t>
            </a:r>
            <a:r>
              <a:rPr lang="en-US" sz="1800" b="1" dirty="0">
                <a:latin typeface="Consolas" panose="020B0609020204030204" pitchFamily="49" charset="0"/>
              </a:rPr>
              <a:t>  7   11   12</a:t>
            </a:r>
            <a:endParaRPr lang="en-IN" sz="1800" b="1" dirty="0">
              <a:latin typeface="Consolas" panose="020B0609020204030204" pitchFamily="49" charset="0"/>
            </a:endParaRPr>
          </a:p>
        </p:txBody>
      </p:sp>
      <p:sp>
        <p:nvSpPr>
          <p:cNvPr id="5" name="Oval 4">
            <a:extLst>
              <a:ext uri="{FF2B5EF4-FFF2-40B4-BE49-F238E27FC236}">
                <a16:creationId xmlns:a16="http://schemas.microsoft.com/office/drawing/2014/main" id="{6025E916-DC9B-1035-6455-FDAD725C8F30}"/>
              </a:ext>
            </a:extLst>
          </p:cNvPr>
          <p:cNvSpPr/>
          <p:nvPr/>
        </p:nvSpPr>
        <p:spPr>
          <a:xfrm>
            <a:off x="5352836" y="193154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9" name="Straight Arrow Connector 8">
            <a:extLst>
              <a:ext uri="{FF2B5EF4-FFF2-40B4-BE49-F238E27FC236}">
                <a16:creationId xmlns:a16="http://schemas.microsoft.com/office/drawing/2014/main" id="{737BC215-CE22-5564-54DB-6808CD482BA3}"/>
              </a:ext>
            </a:extLst>
          </p:cNvPr>
          <p:cNvCxnSpPr>
            <a:stCxn id="5" idx="5"/>
          </p:cNvCxnSpPr>
          <p:nvPr/>
        </p:nvCxnSpPr>
        <p:spPr>
          <a:xfrm>
            <a:off x="5896548" y="2431406"/>
            <a:ext cx="329591" cy="30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423BA5C-9E30-40CB-665D-9C15BC9A941E}"/>
              </a:ext>
            </a:extLst>
          </p:cNvPr>
          <p:cNvSpPr/>
          <p:nvPr/>
        </p:nvSpPr>
        <p:spPr>
          <a:xfrm>
            <a:off x="4549743" y="262847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6078873" y="268839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D2A77EBA-3793-621A-C6EC-FB6B56140D19}"/>
              </a:ext>
            </a:extLst>
          </p:cNvPr>
          <p:cNvCxnSpPr>
            <a:stCxn id="5" idx="3"/>
            <a:endCxn id="10" idx="7"/>
          </p:cNvCxnSpPr>
          <p:nvPr/>
        </p:nvCxnSpPr>
        <p:spPr>
          <a:xfrm flipH="1">
            <a:off x="5093455" y="2431406"/>
            <a:ext cx="352667" cy="28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6EC328-387F-BFB7-B019-AED5E3F9E3DE}"/>
              </a:ext>
            </a:extLst>
          </p:cNvPr>
          <p:cNvCxnSpPr>
            <a:stCxn id="10" idx="3"/>
          </p:cNvCxnSpPr>
          <p:nvPr/>
        </p:nvCxnSpPr>
        <p:spPr>
          <a:xfrm flipH="1">
            <a:off x="4202130" y="3128335"/>
            <a:ext cx="440899" cy="46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1C0F169-0CDB-B2EB-6BC5-452EB9D99EB2}"/>
              </a:ext>
            </a:extLst>
          </p:cNvPr>
          <p:cNvSpPr/>
          <p:nvPr/>
        </p:nvSpPr>
        <p:spPr>
          <a:xfrm>
            <a:off x="3623358" y="3448690"/>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cxnSp>
        <p:nvCxnSpPr>
          <p:cNvPr id="15" name="Straight Arrow Connector 14">
            <a:extLst>
              <a:ext uri="{FF2B5EF4-FFF2-40B4-BE49-F238E27FC236}">
                <a16:creationId xmlns:a16="http://schemas.microsoft.com/office/drawing/2014/main" id="{1588E869-23A6-B0C2-CD8B-C46169761A06}"/>
              </a:ext>
            </a:extLst>
          </p:cNvPr>
          <p:cNvCxnSpPr>
            <a:cxnSpLocks/>
            <a:stCxn id="10" idx="5"/>
          </p:cNvCxnSpPr>
          <p:nvPr/>
        </p:nvCxnSpPr>
        <p:spPr>
          <a:xfrm>
            <a:off x="5093455" y="3128335"/>
            <a:ext cx="285069" cy="32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085C220E-38F5-58A9-6971-A2F0F576211B}"/>
              </a:ext>
            </a:extLst>
          </p:cNvPr>
          <p:cNvSpPr/>
          <p:nvPr/>
        </p:nvSpPr>
        <p:spPr>
          <a:xfrm>
            <a:off x="5089133" y="3434997"/>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6" name="Oval 15">
            <a:extLst>
              <a:ext uri="{FF2B5EF4-FFF2-40B4-BE49-F238E27FC236}">
                <a16:creationId xmlns:a16="http://schemas.microsoft.com/office/drawing/2014/main" id="{F40FD2DE-9B8E-D114-6E77-888C6F3B3979}"/>
              </a:ext>
            </a:extLst>
          </p:cNvPr>
          <p:cNvSpPr/>
          <p:nvPr/>
        </p:nvSpPr>
        <p:spPr>
          <a:xfrm>
            <a:off x="6693610" y="336477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6" name="Straight Arrow Connector 5">
            <a:extLst>
              <a:ext uri="{FF2B5EF4-FFF2-40B4-BE49-F238E27FC236}">
                <a16:creationId xmlns:a16="http://schemas.microsoft.com/office/drawing/2014/main" id="{31085983-A689-40BF-3C8F-C1F4FF290DB7}"/>
              </a:ext>
            </a:extLst>
          </p:cNvPr>
          <p:cNvCxnSpPr>
            <a:stCxn id="7" idx="5"/>
            <a:endCxn id="16" idx="1"/>
          </p:cNvCxnSpPr>
          <p:nvPr/>
        </p:nvCxnSpPr>
        <p:spPr>
          <a:xfrm>
            <a:off x="6622585" y="3188263"/>
            <a:ext cx="164311" cy="262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72C3DC3-3DBC-B3E5-3244-7116860EBBAF}"/>
              </a:ext>
            </a:extLst>
          </p:cNvPr>
          <p:cNvCxnSpPr>
            <a:cxnSpLocks/>
            <a:stCxn id="22" idx="3"/>
          </p:cNvCxnSpPr>
          <p:nvPr/>
        </p:nvCxnSpPr>
        <p:spPr>
          <a:xfrm flipH="1">
            <a:off x="5013789" y="3934861"/>
            <a:ext cx="168630" cy="339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6A5460F-3B0F-A7AF-2784-31F97C3DA8BC}"/>
              </a:ext>
            </a:extLst>
          </p:cNvPr>
          <p:cNvSpPr/>
          <p:nvPr/>
        </p:nvSpPr>
        <p:spPr>
          <a:xfrm>
            <a:off x="5609690" y="4181586"/>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5C1F43B3-E6DD-A45F-E7C1-B99E6D211FB7}"/>
              </a:ext>
            </a:extLst>
          </p:cNvPr>
          <p:cNvCxnSpPr>
            <a:stCxn id="22" idx="5"/>
            <a:endCxn id="18" idx="0"/>
          </p:cNvCxnSpPr>
          <p:nvPr/>
        </p:nvCxnSpPr>
        <p:spPr>
          <a:xfrm>
            <a:off x="5632845" y="3934861"/>
            <a:ext cx="295344" cy="246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860651B8-B96E-1380-9076-439FDA1D29DA}"/>
              </a:ext>
            </a:extLst>
          </p:cNvPr>
          <p:cNvSpPr/>
          <p:nvPr/>
        </p:nvSpPr>
        <p:spPr>
          <a:xfrm>
            <a:off x="4592549" y="4253497"/>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21" name="TextBox 20">
            <a:extLst>
              <a:ext uri="{FF2B5EF4-FFF2-40B4-BE49-F238E27FC236}">
                <a16:creationId xmlns:a16="http://schemas.microsoft.com/office/drawing/2014/main" id="{E90ABB5D-5072-8BC1-B825-6E80355184AB}"/>
              </a:ext>
            </a:extLst>
          </p:cNvPr>
          <p:cNvSpPr txBox="1"/>
          <p:nvPr/>
        </p:nvSpPr>
        <p:spPr>
          <a:xfrm>
            <a:off x="8989888" y="2431406"/>
            <a:ext cx="2465797" cy="369332"/>
          </a:xfrm>
          <a:prstGeom prst="rect">
            <a:avLst/>
          </a:prstGeom>
          <a:noFill/>
        </p:spPr>
        <p:txBody>
          <a:bodyPr wrap="square" rtlCol="0">
            <a:spAutoFit/>
          </a:bodyPr>
          <a:lstStyle/>
          <a:p>
            <a:r>
              <a:rPr lang="en-US" dirty="0"/>
              <a:t>after RL rotation</a:t>
            </a:r>
            <a:endParaRPr lang="en-IN" dirty="0"/>
          </a:p>
        </p:txBody>
      </p:sp>
      <p:cxnSp>
        <p:nvCxnSpPr>
          <p:cNvPr id="23" name="Straight Arrow Connector 22">
            <a:extLst>
              <a:ext uri="{FF2B5EF4-FFF2-40B4-BE49-F238E27FC236}">
                <a16:creationId xmlns:a16="http://schemas.microsoft.com/office/drawing/2014/main" id="{F8323C9C-B97D-233E-7FA7-72F3B02EC171}"/>
              </a:ext>
            </a:extLst>
          </p:cNvPr>
          <p:cNvCxnSpPr>
            <a:stCxn id="12" idx="3"/>
          </p:cNvCxnSpPr>
          <p:nvPr/>
        </p:nvCxnSpPr>
        <p:spPr>
          <a:xfrm flipH="1">
            <a:off x="3277456" y="3948554"/>
            <a:ext cx="439188" cy="50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60758B5D-0898-FD97-1ECF-C53C69A6E150}"/>
              </a:ext>
            </a:extLst>
          </p:cNvPr>
          <p:cNvSpPr/>
          <p:nvPr/>
        </p:nvSpPr>
        <p:spPr>
          <a:xfrm>
            <a:off x="2840812" y="442301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Tree>
    <p:extLst>
      <p:ext uri="{BB962C8B-B14F-4D97-AF65-F5344CB8AC3E}">
        <p14:creationId xmlns:p14="http://schemas.microsoft.com/office/powerpoint/2010/main" val="48321478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8   9   10   2   1   5   3   6   4   </a:t>
            </a:r>
            <a:r>
              <a:rPr lang="en-US" sz="1800" b="1" dirty="0">
                <a:solidFill>
                  <a:srgbClr val="FF0000"/>
                </a:solidFill>
                <a:latin typeface="Consolas" panose="020B0609020204030204" pitchFamily="49" charset="0"/>
              </a:rPr>
              <a:t>7</a:t>
            </a:r>
            <a:r>
              <a:rPr lang="en-US" sz="1800" b="1" dirty="0">
                <a:latin typeface="Consolas" panose="020B0609020204030204" pitchFamily="49" charset="0"/>
              </a:rPr>
              <a:t>   11   12</a:t>
            </a:r>
            <a:endParaRPr lang="en-IN" sz="1800" b="1" dirty="0">
              <a:latin typeface="Consolas" panose="020B0609020204030204" pitchFamily="49" charset="0"/>
            </a:endParaRPr>
          </a:p>
        </p:txBody>
      </p:sp>
      <p:sp>
        <p:nvSpPr>
          <p:cNvPr id="5" name="Oval 4">
            <a:extLst>
              <a:ext uri="{FF2B5EF4-FFF2-40B4-BE49-F238E27FC236}">
                <a16:creationId xmlns:a16="http://schemas.microsoft.com/office/drawing/2014/main" id="{6025E916-DC9B-1035-6455-FDAD725C8F30}"/>
              </a:ext>
            </a:extLst>
          </p:cNvPr>
          <p:cNvSpPr/>
          <p:nvPr/>
        </p:nvSpPr>
        <p:spPr>
          <a:xfrm>
            <a:off x="5352836" y="193154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9" name="Straight Arrow Connector 8">
            <a:extLst>
              <a:ext uri="{FF2B5EF4-FFF2-40B4-BE49-F238E27FC236}">
                <a16:creationId xmlns:a16="http://schemas.microsoft.com/office/drawing/2014/main" id="{737BC215-CE22-5564-54DB-6808CD482BA3}"/>
              </a:ext>
            </a:extLst>
          </p:cNvPr>
          <p:cNvCxnSpPr>
            <a:stCxn id="5" idx="5"/>
          </p:cNvCxnSpPr>
          <p:nvPr/>
        </p:nvCxnSpPr>
        <p:spPr>
          <a:xfrm>
            <a:off x="5896548" y="2431406"/>
            <a:ext cx="329591" cy="30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423BA5C-9E30-40CB-665D-9C15BC9A941E}"/>
              </a:ext>
            </a:extLst>
          </p:cNvPr>
          <p:cNvSpPr/>
          <p:nvPr/>
        </p:nvSpPr>
        <p:spPr>
          <a:xfrm>
            <a:off x="4549743" y="262847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6078873" y="268839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D2A77EBA-3793-621A-C6EC-FB6B56140D19}"/>
              </a:ext>
            </a:extLst>
          </p:cNvPr>
          <p:cNvCxnSpPr>
            <a:stCxn id="5" idx="3"/>
            <a:endCxn id="10" idx="7"/>
          </p:cNvCxnSpPr>
          <p:nvPr/>
        </p:nvCxnSpPr>
        <p:spPr>
          <a:xfrm flipH="1">
            <a:off x="5093455" y="2431406"/>
            <a:ext cx="352667" cy="28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6EC328-387F-BFB7-B019-AED5E3F9E3DE}"/>
              </a:ext>
            </a:extLst>
          </p:cNvPr>
          <p:cNvCxnSpPr>
            <a:stCxn id="10" idx="3"/>
          </p:cNvCxnSpPr>
          <p:nvPr/>
        </p:nvCxnSpPr>
        <p:spPr>
          <a:xfrm flipH="1">
            <a:off x="4202130" y="3128335"/>
            <a:ext cx="440899" cy="46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1C0F169-0CDB-B2EB-6BC5-452EB9D99EB2}"/>
              </a:ext>
            </a:extLst>
          </p:cNvPr>
          <p:cNvSpPr/>
          <p:nvPr/>
        </p:nvSpPr>
        <p:spPr>
          <a:xfrm>
            <a:off x="3623358" y="3448690"/>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cxnSp>
        <p:nvCxnSpPr>
          <p:cNvPr id="15" name="Straight Arrow Connector 14">
            <a:extLst>
              <a:ext uri="{FF2B5EF4-FFF2-40B4-BE49-F238E27FC236}">
                <a16:creationId xmlns:a16="http://schemas.microsoft.com/office/drawing/2014/main" id="{1588E869-23A6-B0C2-CD8B-C46169761A06}"/>
              </a:ext>
            </a:extLst>
          </p:cNvPr>
          <p:cNvCxnSpPr>
            <a:cxnSpLocks/>
            <a:stCxn id="10" idx="5"/>
          </p:cNvCxnSpPr>
          <p:nvPr/>
        </p:nvCxnSpPr>
        <p:spPr>
          <a:xfrm>
            <a:off x="5093455" y="3128335"/>
            <a:ext cx="285069" cy="32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085C220E-38F5-58A9-6971-A2F0F576211B}"/>
              </a:ext>
            </a:extLst>
          </p:cNvPr>
          <p:cNvSpPr/>
          <p:nvPr/>
        </p:nvSpPr>
        <p:spPr>
          <a:xfrm>
            <a:off x="5089133" y="3434997"/>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6" name="Oval 15">
            <a:extLst>
              <a:ext uri="{FF2B5EF4-FFF2-40B4-BE49-F238E27FC236}">
                <a16:creationId xmlns:a16="http://schemas.microsoft.com/office/drawing/2014/main" id="{F40FD2DE-9B8E-D114-6E77-888C6F3B3979}"/>
              </a:ext>
            </a:extLst>
          </p:cNvPr>
          <p:cNvSpPr/>
          <p:nvPr/>
        </p:nvSpPr>
        <p:spPr>
          <a:xfrm>
            <a:off x="6693610" y="336477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6" name="Straight Arrow Connector 5">
            <a:extLst>
              <a:ext uri="{FF2B5EF4-FFF2-40B4-BE49-F238E27FC236}">
                <a16:creationId xmlns:a16="http://schemas.microsoft.com/office/drawing/2014/main" id="{31085983-A689-40BF-3C8F-C1F4FF290DB7}"/>
              </a:ext>
            </a:extLst>
          </p:cNvPr>
          <p:cNvCxnSpPr>
            <a:stCxn id="7" idx="5"/>
            <a:endCxn id="16" idx="1"/>
          </p:cNvCxnSpPr>
          <p:nvPr/>
        </p:nvCxnSpPr>
        <p:spPr>
          <a:xfrm>
            <a:off x="6622585" y="3188263"/>
            <a:ext cx="164311" cy="262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72C3DC3-3DBC-B3E5-3244-7116860EBBAF}"/>
              </a:ext>
            </a:extLst>
          </p:cNvPr>
          <p:cNvCxnSpPr>
            <a:cxnSpLocks/>
            <a:stCxn id="22" idx="3"/>
          </p:cNvCxnSpPr>
          <p:nvPr/>
        </p:nvCxnSpPr>
        <p:spPr>
          <a:xfrm flipH="1">
            <a:off x="5013789" y="3934861"/>
            <a:ext cx="168630" cy="339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6A5460F-3B0F-A7AF-2784-31F97C3DA8BC}"/>
              </a:ext>
            </a:extLst>
          </p:cNvPr>
          <p:cNvSpPr/>
          <p:nvPr/>
        </p:nvSpPr>
        <p:spPr>
          <a:xfrm>
            <a:off x="5609690" y="4181586"/>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5C1F43B3-E6DD-A45F-E7C1-B99E6D211FB7}"/>
              </a:ext>
            </a:extLst>
          </p:cNvPr>
          <p:cNvCxnSpPr>
            <a:stCxn id="22" idx="5"/>
            <a:endCxn id="18" idx="0"/>
          </p:cNvCxnSpPr>
          <p:nvPr/>
        </p:nvCxnSpPr>
        <p:spPr>
          <a:xfrm>
            <a:off x="5632845" y="3934861"/>
            <a:ext cx="295344" cy="246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860651B8-B96E-1380-9076-439FDA1D29DA}"/>
              </a:ext>
            </a:extLst>
          </p:cNvPr>
          <p:cNvSpPr/>
          <p:nvPr/>
        </p:nvSpPr>
        <p:spPr>
          <a:xfrm>
            <a:off x="4592549" y="4253497"/>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cxnSp>
        <p:nvCxnSpPr>
          <p:cNvPr id="23" name="Straight Arrow Connector 22">
            <a:extLst>
              <a:ext uri="{FF2B5EF4-FFF2-40B4-BE49-F238E27FC236}">
                <a16:creationId xmlns:a16="http://schemas.microsoft.com/office/drawing/2014/main" id="{F8323C9C-B97D-233E-7FA7-72F3B02EC171}"/>
              </a:ext>
            </a:extLst>
          </p:cNvPr>
          <p:cNvCxnSpPr>
            <a:stCxn id="12" idx="3"/>
          </p:cNvCxnSpPr>
          <p:nvPr/>
        </p:nvCxnSpPr>
        <p:spPr>
          <a:xfrm flipH="1">
            <a:off x="3277456" y="3948554"/>
            <a:ext cx="439188" cy="50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60758B5D-0898-FD97-1ECF-C53C69A6E150}"/>
              </a:ext>
            </a:extLst>
          </p:cNvPr>
          <p:cNvSpPr/>
          <p:nvPr/>
        </p:nvSpPr>
        <p:spPr>
          <a:xfrm>
            <a:off x="2840812" y="442301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25" name="Oval 24">
            <a:extLst>
              <a:ext uri="{FF2B5EF4-FFF2-40B4-BE49-F238E27FC236}">
                <a16:creationId xmlns:a16="http://schemas.microsoft.com/office/drawing/2014/main" id="{525D9FAC-A1E5-B1B0-1582-D0D9FB4BB097}"/>
              </a:ext>
            </a:extLst>
          </p:cNvPr>
          <p:cNvSpPr/>
          <p:nvPr/>
        </p:nvSpPr>
        <p:spPr>
          <a:xfrm>
            <a:off x="6234700" y="499153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cxnSp>
        <p:nvCxnSpPr>
          <p:cNvPr id="17" name="Straight Arrow Connector 16">
            <a:extLst>
              <a:ext uri="{FF2B5EF4-FFF2-40B4-BE49-F238E27FC236}">
                <a16:creationId xmlns:a16="http://schemas.microsoft.com/office/drawing/2014/main" id="{638C7A3B-E995-6592-5C5C-5176DA6C25DA}"/>
              </a:ext>
            </a:extLst>
          </p:cNvPr>
          <p:cNvCxnSpPr>
            <a:stCxn id="18" idx="5"/>
            <a:endCxn id="25" idx="1"/>
          </p:cNvCxnSpPr>
          <p:nvPr/>
        </p:nvCxnSpPr>
        <p:spPr>
          <a:xfrm>
            <a:off x="6153402" y="4681450"/>
            <a:ext cx="226850" cy="327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99E4F4D-32DF-415C-B754-363782FCD847}"/>
              </a:ext>
            </a:extLst>
          </p:cNvPr>
          <p:cNvSpPr txBox="1"/>
          <p:nvPr/>
        </p:nvSpPr>
        <p:spPr>
          <a:xfrm>
            <a:off x="8753578" y="2065106"/>
            <a:ext cx="2600222" cy="369332"/>
          </a:xfrm>
          <a:prstGeom prst="rect">
            <a:avLst/>
          </a:prstGeom>
          <a:noFill/>
        </p:spPr>
        <p:txBody>
          <a:bodyPr wrap="square" rtlCol="0">
            <a:spAutoFit/>
          </a:bodyPr>
          <a:lstStyle/>
          <a:p>
            <a:r>
              <a:rPr lang="en-US" dirty="0"/>
              <a:t>need LR rotation</a:t>
            </a:r>
            <a:endParaRPr lang="en-IN" dirty="0"/>
          </a:p>
        </p:txBody>
      </p:sp>
    </p:spTree>
    <p:extLst>
      <p:ext uri="{BB962C8B-B14F-4D97-AF65-F5344CB8AC3E}">
        <p14:creationId xmlns:p14="http://schemas.microsoft.com/office/powerpoint/2010/main" val="72913270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8   9   10   2   1   5   3   6   4   </a:t>
            </a:r>
            <a:r>
              <a:rPr lang="en-US" sz="1800" b="1" dirty="0">
                <a:solidFill>
                  <a:srgbClr val="FF0000"/>
                </a:solidFill>
                <a:latin typeface="Consolas" panose="020B0609020204030204" pitchFamily="49" charset="0"/>
              </a:rPr>
              <a:t>7 </a:t>
            </a:r>
            <a:r>
              <a:rPr lang="en-US" sz="1800" b="1" dirty="0">
                <a:latin typeface="Consolas" panose="020B0609020204030204" pitchFamily="49" charset="0"/>
              </a:rPr>
              <a:t>  11   12</a:t>
            </a:r>
            <a:endParaRPr lang="en-IN" sz="1800" b="1" dirty="0">
              <a:latin typeface="Consolas" panose="020B0609020204030204" pitchFamily="49" charset="0"/>
            </a:endParaRPr>
          </a:p>
        </p:txBody>
      </p:sp>
      <p:sp>
        <p:nvSpPr>
          <p:cNvPr id="5" name="Oval 4">
            <a:extLst>
              <a:ext uri="{FF2B5EF4-FFF2-40B4-BE49-F238E27FC236}">
                <a16:creationId xmlns:a16="http://schemas.microsoft.com/office/drawing/2014/main" id="{6025E916-DC9B-1035-6455-FDAD725C8F30}"/>
              </a:ext>
            </a:extLst>
          </p:cNvPr>
          <p:cNvSpPr/>
          <p:nvPr/>
        </p:nvSpPr>
        <p:spPr>
          <a:xfrm>
            <a:off x="5352836" y="193154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cxnSp>
        <p:nvCxnSpPr>
          <p:cNvPr id="9" name="Straight Arrow Connector 8">
            <a:extLst>
              <a:ext uri="{FF2B5EF4-FFF2-40B4-BE49-F238E27FC236}">
                <a16:creationId xmlns:a16="http://schemas.microsoft.com/office/drawing/2014/main" id="{737BC215-CE22-5564-54DB-6808CD482BA3}"/>
              </a:ext>
            </a:extLst>
          </p:cNvPr>
          <p:cNvCxnSpPr>
            <a:stCxn id="5" idx="5"/>
          </p:cNvCxnSpPr>
          <p:nvPr/>
        </p:nvCxnSpPr>
        <p:spPr>
          <a:xfrm>
            <a:off x="5896548" y="2431406"/>
            <a:ext cx="329591" cy="30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423BA5C-9E30-40CB-665D-9C15BC9A941E}"/>
              </a:ext>
            </a:extLst>
          </p:cNvPr>
          <p:cNvSpPr/>
          <p:nvPr/>
        </p:nvSpPr>
        <p:spPr>
          <a:xfrm>
            <a:off x="4549743" y="262847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6078873" y="268839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D2A77EBA-3793-621A-C6EC-FB6B56140D19}"/>
              </a:ext>
            </a:extLst>
          </p:cNvPr>
          <p:cNvCxnSpPr>
            <a:stCxn id="5" idx="3"/>
            <a:endCxn id="10" idx="7"/>
          </p:cNvCxnSpPr>
          <p:nvPr/>
        </p:nvCxnSpPr>
        <p:spPr>
          <a:xfrm flipH="1">
            <a:off x="5093455" y="2431406"/>
            <a:ext cx="352667" cy="28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6EC328-387F-BFB7-B019-AED5E3F9E3DE}"/>
              </a:ext>
            </a:extLst>
          </p:cNvPr>
          <p:cNvCxnSpPr>
            <a:stCxn id="10" idx="3"/>
          </p:cNvCxnSpPr>
          <p:nvPr/>
        </p:nvCxnSpPr>
        <p:spPr>
          <a:xfrm flipH="1">
            <a:off x="4202130" y="3128335"/>
            <a:ext cx="440899" cy="46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1C0F169-0CDB-B2EB-6BC5-452EB9D99EB2}"/>
              </a:ext>
            </a:extLst>
          </p:cNvPr>
          <p:cNvSpPr/>
          <p:nvPr/>
        </p:nvSpPr>
        <p:spPr>
          <a:xfrm>
            <a:off x="3623358" y="3448690"/>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16" name="Oval 15">
            <a:extLst>
              <a:ext uri="{FF2B5EF4-FFF2-40B4-BE49-F238E27FC236}">
                <a16:creationId xmlns:a16="http://schemas.microsoft.com/office/drawing/2014/main" id="{F40FD2DE-9B8E-D114-6E77-888C6F3B3979}"/>
              </a:ext>
            </a:extLst>
          </p:cNvPr>
          <p:cNvSpPr/>
          <p:nvPr/>
        </p:nvSpPr>
        <p:spPr>
          <a:xfrm>
            <a:off x="6693610" y="336477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6" name="Straight Arrow Connector 5">
            <a:extLst>
              <a:ext uri="{FF2B5EF4-FFF2-40B4-BE49-F238E27FC236}">
                <a16:creationId xmlns:a16="http://schemas.microsoft.com/office/drawing/2014/main" id="{31085983-A689-40BF-3C8F-C1F4FF290DB7}"/>
              </a:ext>
            </a:extLst>
          </p:cNvPr>
          <p:cNvCxnSpPr>
            <a:stCxn id="7" idx="5"/>
            <a:endCxn id="16" idx="1"/>
          </p:cNvCxnSpPr>
          <p:nvPr/>
        </p:nvCxnSpPr>
        <p:spPr>
          <a:xfrm>
            <a:off x="6622585" y="3188263"/>
            <a:ext cx="164311" cy="262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6A5460F-3B0F-A7AF-2784-31F97C3DA8BC}"/>
              </a:ext>
            </a:extLst>
          </p:cNvPr>
          <p:cNvSpPr/>
          <p:nvPr/>
        </p:nvSpPr>
        <p:spPr>
          <a:xfrm>
            <a:off x="5712430" y="349321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sp>
        <p:nvSpPr>
          <p:cNvPr id="19" name="Oval 18">
            <a:extLst>
              <a:ext uri="{FF2B5EF4-FFF2-40B4-BE49-F238E27FC236}">
                <a16:creationId xmlns:a16="http://schemas.microsoft.com/office/drawing/2014/main" id="{860651B8-B96E-1380-9076-439FDA1D29DA}"/>
              </a:ext>
            </a:extLst>
          </p:cNvPr>
          <p:cNvSpPr/>
          <p:nvPr/>
        </p:nvSpPr>
        <p:spPr>
          <a:xfrm>
            <a:off x="5003515" y="3421293"/>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cxnSp>
        <p:nvCxnSpPr>
          <p:cNvPr id="23" name="Straight Arrow Connector 22">
            <a:extLst>
              <a:ext uri="{FF2B5EF4-FFF2-40B4-BE49-F238E27FC236}">
                <a16:creationId xmlns:a16="http://schemas.microsoft.com/office/drawing/2014/main" id="{F8323C9C-B97D-233E-7FA7-72F3B02EC171}"/>
              </a:ext>
            </a:extLst>
          </p:cNvPr>
          <p:cNvCxnSpPr>
            <a:stCxn id="12" idx="3"/>
          </p:cNvCxnSpPr>
          <p:nvPr/>
        </p:nvCxnSpPr>
        <p:spPr>
          <a:xfrm flipH="1">
            <a:off x="3277456" y="3948554"/>
            <a:ext cx="439188" cy="50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60758B5D-0898-FD97-1ECF-C53C69A6E150}"/>
              </a:ext>
            </a:extLst>
          </p:cNvPr>
          <p:cNvSpPr/>
          <p:nvPr/>
        </p:nvSpPr>
        <p:spPr>
          <a:xfrm>
            <a:off x="2840812" y="442301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25" name="Oval 24">
            <a:extLst>
              <a:ext uri="{FF2B5EF4-FFF2-40B4-BE49-F238E27FC236}">
                <a16:creationId xmlns:a16="http://schemas.microsoft.com/office/drawing/2014/main" id="{525D9FAC-A1E5-B1B0-1582-D0D9FB4BB097}"/>
              </a:ext>
            </a:extLst>
          </p:cNvPr>
          <p:cNvSpPr/>
          <p:nvPr/>
        </p:nvSpPr>
        <p:spPr>
          <a:xfrm>
            <a:off x="6450455" y="4210698"/>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cxnSp>
        <p:nvCxnSpPr>
          <p:cNvPr id="17" name="Straight Arrow Connector 16">
            <a:extLst>
              <a:ext uri="{FF2B5EF4-FFF2-40B4-BE49-F238E27FC236}">
                <a16:creationId xmlns:a16="http://schemas.microsoft.com/office/drawing/2014/main" id="{638C7A3B-E995-6592-5C5C-5176DA6C25DA}"/>
              </a:ext>
            </a:extLst>
          </p:cNvPr>
          <p:cNvCxnSpPr>
            <a:stCxn id="18" idx="5"/>
            <a:endCxn id="25" idx="1"/>
          </p:cNvCxnSpPr>
          <p:nvPr/>
        </p:nvCxnSpPr>
        <p:spPr>
          <a:xfrm>
            <a:off x="6256142" y="3993083"/>
            <a:ext cx="287599" cy="303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99E4F4D-32DF-415C-B754-363782FCD847}"/>
              </a:ext>
            </a:extLst>
          </p:cNvPr>
          <p:cNvSpPr txBox="1"/>
          <p:nvPr/>
        </p:nvSpPr>
        <p:spPr>
          <a:xfrm>
            <a:off x="8753578" y="2065106"/>
            <a:ext cx="2600222" cy="369332"/>
          </a:xfrm>
          <a:prstGeom prst="rect">
            <a:avLst/>
          </a:prstGeom>
          <a:noFill/>
        </p:spPr>
        <p:txBody>
          <a:bodyPr wrap="square" rtlCol="0">
            <a:spAutoFit/>
          </a:bodyPr>
          <a:lstStyle/>
          <a:p>
            <a:r>
              <a:rPr lang="en-US" dirty="0"/>
              <a:t>after LR rotation</a:t>
            </a:r>
            <a:endParaRPr lang="en-IN" dirty="0"/>
          </a:p>
        </p:txBody>
      </p:sp>
      <p:cxnSp>
        <p:nvCxnSpPr>
          <p:cNvPr id="21" name="Straight Arrow Connector 20">
            <a:extLst>
              <a:ext uri="{FF2B5EF4-FFF2-40B4-BE49-F238E27FC236}">
                <a16:creationId xmlns:a16="http://schemas.microsoft.com/office/drawing/2014/main" id="{50E6AED6-3022-A4ED-7EC9-4DDBA3311112}"/>
              </a:ext>
            </a:extLst>
          </p:cNvPr>
          <p:cNvCxnSpPr>
            <a:stCxn id="16" idx="5"/>
          </p:cNvCxnSpPr>
          <p:nvPr/>
        </p:nvCxnSpPr>
        <p:spPr>
          <a:xfrm>
            <a:off x="7237322" y="3864643"/>
            <a:ext cx="314184" cy="388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BBB8C11D-4617-178A-96FF-A05F43C65369}"/>
              </a:ext>
            </a:extLst>
          </p:cNvPr>
          <p:cNvSpPr/>
          <p:nvPr/>
        </p:nvSpPr>
        <p:spPr>
          <a:xfrm>
            <a:off x="7426502" y="4190140"/>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30" name="Straight Arrow Connector 29">
            <a:extLst>
              <a:ext uri="{FF2B5EF4-FFF2-40B4-BE49-F238E27FC236}">
                <a16:creationId xmlns:a16="http://schemas.microsoft.com/office/drawing/2014/main" id="{492B2C77-05CF-D721-7AB4-9AEDB399CD66}"/>
              </a:ext>
            </a:extLst>
          </p:cNvPr>
          <p:cNvCxnSpPr>
            <a:stCxn id="7" idx="3"/>
            <a:endCxn id="18" idx="0"/>
          </p:cNvCxnSpPr>
          <p:nvPr/>
        </p:nvCxnSpPr>
        <p:spPr>
          <a:xfrm flipH="1">
            <a:off x="6030929" y="3188263"/>
            <a:ext cx="141230" cy="304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12108A9-1565-2664-6979-B91A1465556C}"/>
              </a:ext>
            </a:extLst>
          </p:cNvPr>
          <p:cNvCxnSpPr>
            <a:stCxn id="10" idx="5"/>
            <a:endCxn id="19" idx="0"/>
          </p:cNvCxnSpPr>
          <p:nvPr/>
        </p:nvCxnSpPr>
        <p:spPr>
          <a:xfrm>
            <a:off x="5093455" y="3128335"/>
            <a:ext cx="228559" cy="292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6621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8   9   10   2   1   5   3   6   4   7   </a:t>
            </a:r>
            <a:r>
              <a:rPr lang="en-US" sz="1800" b="1" dirty="0">
                <a:solidFill>
                  <a:srgbClr val="FF0000"/>
                </a:solidFill>
                <a:latin typeface="Consolas" panose="020B0609020204030204" pitchFamily="49" charset="0"/>
              </a:rPr>
              <a:t>11</a:t>
            </a:r>
            <a:r>
              <a:rPr lang="en-US" sz="1800" b="1" dirty="0">
                <a:latin typeface="Consolas" panose="020B0609020204030204" pitchFamily="49" charset="0"/>
              </a:rPr>
              <a:t>   12</a:t>
            </a:r>
            <a:endParaRPr lang="en-IN" sz="1800" b="1" dirty="0">
              <a:latin typeface="Consolas" panose="020B0609020204030204" pitchFamily="49" charset="0"/>
            </a:endParaRPr>
          </a:p>
        </p:txBody>
      </p:sp>
      <p:sp>
        <p:nvSpPr>
          <p:cNvPr id="5" name="Oval 4">
            <a:extLst>
              <a:ext uri="{FF2B5EF4-FFF2-40B4-BE49-F238E27FC236}">
                <a16:creationId xmlns:a16="http://schemas.microsoft.com/office/drawing/2014/main" id="{6025E916-DC9B-1035-6455-FDAD725C8F30}"/>
              </a:ext>
            </a:extLst>
          </p:cNvPr>
          <p:cNvSpPr/>
          <p:nvPr/>
        </p:nvSpPr>
        <p:spPr>
          <a:xfrm>
            <a:off x="5352836" y="193154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cxnSp>
        <p:nvCxnSpPr>
          <p:cNvPr id="9" name="Straight Arrow Connector 8">
            <a:extLst>
              <a:ext uri="{FF2B5EF4-FFF2-40B4-BE49-F238E27FC236}">
                <a16:creationId xmlns:a16="http://schemas.microsoft.com/office/drawing/2014/main" id="{737BC215-CE22-5564-54DB-6808CD482BA3}"/>
              </a:ext>
            </a:extLst>
          </p:cNvPr>
          <p:cNvCxnSpPr>
            <a:stCxn id="5" idx="5"/>
          </p:cNvCxnSpPr>
          <p:nvPr/>
        </p:nvCxnSpPr>
        <p:spPr>
          <a:xfrm>
            <a:off x="5896548" y="2431406"/>
            <a:ext cx="329591" cy="30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423BA5C-9E30-40CB-665D-9C15BC9A941E}"/>
              </a:ext>
            </a:extLst>
          </p:cNvPr>
          <p:cNvSpPr/>
          <p:nvPr/>
        </p:nvSpPr>
        <p:spPr>
          <a:xfrm>
            <a:off x="4549743" y="262847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6078873" y="268839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D2A77EBA-3793-621A-C6EC-FB6B56140D19}"/>
              </a:ext>
            </a:extLst>
          </p:cNvPr>
          <p:cNvCxnSpPr>
            <a:stCxn id="5" idx="3"/>
            <a:endCxn id="10" idx="7"/>
          </p:cNvCxnSpPr>
          <p:nvPr/>
        </p:nvCxnSpPr>
        <p:spPr>
          <a:xfrm flipH="1">
            <a:off x="5093455" y="2431406"/>
            <a:ext cx="352667" cy="28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6EC328-387F-BFB7-B019-AED5E3F9E3DE}"/>
              </a:ext>
            </a:extLst>
          </p:cNvPr>
          <p:cNvCxnSpPr>
            <a:stCxn id="10" idx="3"/>
          </p:cNvCxnSpPr>
          <p:nvPr/>
        </p:nvCxnSpPr>
        <p:spPr>
          <a:xfrm flipH="1">
            <a:off x="4202130" y="3128335"/>
            <a:ext cx="440899" cy="46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1C0F169-0CDB-B2EB-6BC5-452EB9D99EB2}"/>
              </a:ext>
            </a:extLst>
          </p:cNvPr>
          <p:cNvSpPr/>
          <p:nvPr/>
        </p:nvSpPr>
        <p:spPr>
          <a:xfrm>
            <a:off x="3623358" y="3448690"/>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16" name="Oval 15">
            <a:extLst>
              <a:ext uri="{FF2B5EF4-FFF2-40B4-BE49-F238E27FC236}">
                <a16:creationId xmlns:a16="http://schemas.microsoft.com/office/drawing/2014/main" id="{F40FD2DE-9B8E-D114-6E77-888C6F3B3979}"/>
              </a:ext>
            </a:extLst>
          </p:cNvPr>
          <p:cNvSpPr/>
          <p:nvPr/>
        </p:nvSpPr>
        <p:spPr>
          <a:xfrm>
            <a:off x="6693610" y="336477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6" name="Straight Arrow Connector 5">
            <a:extLst>
              <a:ext uri="{FF2B5EF4-FFF2-40B4-BE49-F238E27FC236}">
                <a16:creationId xmlns:a16="http://schemas.microsoft.com/office/drawing/2014/main" id="{31085983-A689-40BF-3C8F-C1F4FF290DB7}"/>
              </a:ext>
            </a:extLst>
          </p:cNvPr>
          <p:cNvCxnSpPr>
            <a:stCxn id="7" idx="5"/>
            <a:endCxn id="16" idx="1"/>
          </p:cNvCxnSpPr>
          <p:nvPr/>
        </p:nvCxnSpPr>
        <p:spPr>
          <a:xfrm>
            <a:off x="6622585" y="3188263"/>
            <a:ext cx="164311" cy="262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6A5460F-3B0F-A7AF-2784-31F97C3DA8BC}"/>
              </a:ext>
            </a:extLst>
          </p:cNvPr>
          <p:cNvSpPr/>
          <p:nvPr/>
        </p:nvSpPr>
        <p:spPr>
          <a:xfrm>
            <a:off x="5712430" y="349321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sp>
        <p:nvSpPr>
          <p:cNvPr id="19" name="Oval 18">
            <a:extLst>
              <a:ext uri="{FF2B5EF4-FFF2-40B4-BE49-F238E27FC236}">
                <a16:creationId xmlns:a16="http://schemas.microsoft.com/office/drawing/2014/main" id="{860651B8-B96E-1380-9076-439FDA1D29DA}"/>
              </a:ext>
            </a:extLst>
          </p:cNvPr>
          <p:cNvSpPr/>
          <p:nvPr/>
        </p:nvSpPr>
        <p:spPr>
          <a:xfrm>
            <a:off x="5003515" y="3421293"/>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cxnSp>
        <p:nvCxnSpPr>
          <p:cNvPr id="23" name="Straight Arrow Connector 22">
            <a:extLst>
              <a:ext uri="{FF2B5EF4-FFF2-40B4-BE49-F238E27FC236}">
                <a16:creationId xmlns:a16="http://schemas.microsoft.com/office/drawing/2014/main" id="{F8323C9C-B97D-233E-7FA7-72F3B02EC171}"/>
              </a:ext>
            </a:extLst>
          </p:cNvPr>
          <p:cNvCxnSpPr>
            <a:stCxn id="12" idx="3"/>
          </p:cNvCxnSpPr>
          <p:nvPr/>
        </p:nvCxnSpPr>
        <p:spPr>
          <a:xfrm flipH="1">
            <a:off x="3277456" y="3948554"/>
            <a:ext cx="439188" cy="50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60758B5D-0898-FD97-1ECF-C53C69A6E150}"/>
              </a:ext>
            </a:extLst>
          </p:cNvPr>
          <p:cNvSpPr/>
          <p:nvPr/>
        </p:nvSpPr>
        <p:spPr>
          <a:xfrm>
            <a:off x="2840812" y="442301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25" name="Oval 24">
            <a:extLst>
              <a:ext uri="{FF2B5EF4-FFF2-40B4-BE49-F238E27FC236}">
                <a16:creationId xmlns:a16="http://schemas.microsoft.com/office/drawing/2014/main" id="{525D9FAC-A1E5-B1B0-1582-D0D9FB4BB097}"/>
              </a:ext>
            </a:extLst>
          </p:cNvPr>
          <p:cNvSpPr/>
          <p:nvPr/>
        </p:nvSpPr>
        <p:spPr>
          <a:xfrm>
            <a:off x="6450455" y="4210698"/>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cxnSp>
        <p:nvCxnSpPr>
          <p:cNvPr id="17" name="Straight Arrow Connector 16">
            <a:extLst>
              <a:ext uri="{FF2B5EF4-FFF2-40B4-BE49-F238E27FC236}">
                <a16:creationId xmlns:a16="http://schemas.microsoft.com/office/drawing/2014/main" id="{638C7A3B-E995-6592-5C5C-5176DA6C25DA}"/>
              </a:ext>
            </a:extLst>
          </p:cNvPr>
          <p:cNvCxnSpPr>
            <a:stCxn id="18" idx="5"/>
            <a:endCxn id="25" idx="1"/>
          </p:cNvCxnSpPr>
          <p:nvPr/>
        </p:nvCxnSpPr>
        <p:spPr>
          <a:xfrm>
            <a:off x="6256142" y="3993083"/>
            <a:ext cx="287599" cy="303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0E6AED6-3022-A4ED-7EC9-4DDBA3311112}"/>
              </a:ext>
            </a:extLst>
          </p:cNvPr>
          <p:cNvCxnSpPr>
            <a:stCxn id="16" idx="5"/>
          </p:cNvCxnSpPr>
          <p:nvPr/>
        </p:nvCxnSpPr>
        <p:spPr>
          <a:xfrm>
            <a:off x="7237322" y="3864643"/>
            <a:ext cx="314184" cy="388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BBB8C11D-4617-178A-96FF-A05F43C65369}"/>
              </a:ext>
            </a:extLst>
          </p:cNvPr>
          <p:cNvSpPr/>
          <p:nvPr/>
        </p:nvSpPr>
        <p:spPr>
          <a:xfrm>
            <a:off x="7426502" y="4190140"/>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30" name="Straight Arrow Connector 29">
            <a:extLst>
              <a:ext uri="{FF2B5EF4-FFF2-40B4-BE49-F238E27FC236}">
                <a16:creationId xmlns:a16="http://schemas.microsoft.com/office/drawing/2014/main" id="{492B2C77-05CF-D721-7AB4-9AEDB399CD66}"/>
              </a:ext>
            </a:extLst>
          </p:cNvPr>
          <p:cNvCxnSpPr>
            <a:stCxn id="7" idx="3"/>
            <a:endCxn id="18" idx="0"/>
          </p:cNvCxnSpPr>
          <p:nvPr/>
        </p:nvCxnSpPr>
        <p:spPr>
          <a:xfrm flipH="1">
            <a:off x="6030929" y="3188263"/>
            <a:ext cx="141230" cy="304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12108A9-1565-2664-6979-B91A1465556C}"/>
              </a:ext>
            </a:extLst>
          </p:cNvPr>
          <p:cNvCxnSpPr>
            <a:stCxn id="10" idx="5"/>
            <a:endCxn id="19" idx="0"/>
          </p:cNvCxnSpPr>
          <p:nvPr/>
        </p:nvCxnSpPr>
        <p:spPr>
          <a:xfrm>
            <a:off x="5093455" y="3128335"/>
            <a:ext cx="228559" cy="292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40E2B52D-B7FA-BA3C-0297-8246388C291E}"/>
              </a:ext>
            </a:extLst>
          </p:cNvPr>
          <p:cNvSpPr/>
          <p:nvPr/>
        </p:nvSpPr>
        <p:spPr>
          <a:xfrm>
            <a:off x="7979591" y="490761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cxnSp>
        <p:nvCxnSpPr>
          <p:cNvPr id="15" name="Straight Arrow Connector 14">
            <a:extLst>
              <a:ext uri="{FF2B5EF4-FFF2-40B4-BE49-F238E27FC236}">
                <a16:creationId xmlns:a16="http://schemas.microsoft.com/office/drawing/2014/main" id="{00E201FA-30E0-65BF-8551-245F6FFC08D0}"/>
              </a:ext>
            </a:extLst>
          </p:cNvPr>
          <p:cNvCxnSpPr>
            <a:endCxn id="27" idx="1"/>
          </p:cNvCxnSpPr>
          <p:nvPr/>
        </p:nvCxnSpPr>
        <p:spPr>
          <a:xfrm>
            <a:off x="7880279" y="4775767"/>
            <a:ext cx="192598" cy="217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A6DF2E2-7112-C5FB-9FAF-4997472D2E39}"/>
              </a:ext>
            </a:extLst>
          </p:cNvPr>
          <p:cNvSpPr txBox="1"/>
          <p:nvPr/>
        </p:nvSpPr>
        <p:spPr>
          <a:xfrm>
            <a:off x="8852892" y="2688399"/>
            <a:ext cx="2089083" cy="369332"/>
          </a:xfrm>
          <a:prstGeom prst="rect">
            <a:avLst/>
          </a:prstGeom>
          <a:noFill/>
        </p:spPr>
        <p:txBody>
          <a:bodyPr wrap="square" rtlCol="0">
            <a:spAutoFit/>
          </a:bodyPr>
          <a:lstStyle/>
          <a:p>
            <a:r>
              <a:rPr lang="en-US" dirty="0"/>
              <a:t>need RR rotation</a:t>
            </a:r>
            <a:endParaRPr lang="en-IN" dirty="0"/>
          </a:p>
        </p:txBody>
      </p:sp>
    </p:spTree>
    <p:extLst>
      <p:ext uri="{BB962C8B-B14F-4D97-AF65-F5344CB8AC3E}">
        <p14:creationId xmlns:p14="http://schemas.microsoft.com/office/powerpoint/2010/main" val="33532077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8   9   10   2   1   5   3   6   4   7   </a:t>
            </a:r>
            <a:r>
              <a:rPr lang="en-US" sz="1800" b="1" dirty="0">
                <a:solidFill>
                  <a:srgbClr val="FF0000"/>
                </a:solidFill>
                <a:latin typeface="Consolas" panose="020B0609020204030204" pitchFamily="49" charset="0"/>
              </a:rPr>
              <a:t>11</a:t>
            </a:r>
            <a:r>
              <a:rPr lang="en-US" sz="1800" b="1" dirty="0">
                <a:latin typeface="Consolas" panose="020B0609020204030204" pitchFamily="49" charset="0"/>
              </a:rPr>
              <a:t>   12</a:t>
            </a:r>
            <a:endParaRPr lang="en-IN" sz="1800" b="1" dirty="0">
              <a:latin typeface="Consolas" panose="020B0609020204030204" pitchFamily="49" charset="0"/>
            </a:endParaRPr>
          </a:p>
        </p:txBody>
      </p:sp>
      <p:sp>
        <p:nvSpPr>
          <p:cNvPr id="5" name="Oval 4">
            <a:extLst>
              <a:ext uri="{FF2B5EF4-FFF2-40B4-BE49-F238E27FC236}">
                <a16:creationId xmlns:a16="http://schemas.microsoft.com/office/drawing/2014/main" id="{6025E916-DC9B-1035-6455-FDAD725C8F30}"/>
              </a:ext>
            </a:extLst>
          </p:cNvPr>
          <p:cNvSpPr/>
          <p:nvPr/>
        </p:nvSpPr>
        <p:spPr>
          <a:xfrm>
            <a:off x="5352836" y="193154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0" name="Oval 9">
            <a:extLst>
              <a:ext uri="{FF2B5EF4-FFF2-40B4-BE49-F238E27FC236}">
                <a16:creationId xmlns:a16="http://schemas.microsoft.com/office/drawing/2014/main" id="{2423BA5C-9E30-40CB-665D-9C15BC9A941E}"/>
              </a:ext>
            </a:extLst>
          </p:cNvPr>
          <p:cNvSpPr/>
          <p:nvPr/>
        </p:nvSpPr>
        <p:spPr>
          <a:xfrm>
            <a:off x="4549743" y="262847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6674770" y="268839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D2A77EBA-3793-621A-C6EC-FB6B56140D19}"/>
              </a:ext>
            </a:extLst>
          </p:cNvPr>
          <p:cNvCxnSpPr>
            <a:stCxn id="5" idx="3"/>
            <a:endCxn id="10" idx="7"/>
          </p:cNvCxnSpPr>
          <p:nvPr/>
        </p:nvCxnSpPr>
        <p:spPr>
          <a:xfrm flipH="1">
            <a:off x="5093455" y="2431406"/>
            <a:ext cx="352667" cy="28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6EC328-387F-BFB7-B019-AED5E3F9E3DE}"/>
              </a:ext>
            </a:extLst>
          </p:cNvPr>
          <p:cNvCxnSpPr>
            <a:stCxn id="10" idx="3"/>
          </p:cNvCxnSpPr>
          <p:nvPr/>
        </p:nvCxnSpPr>
        <p:spPr>
          <a:xfrm flipH="1">
            <a:off x="4202130" y="3128335"/>
            <a:ext cx="440899" cy="46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1C0F169-0CDB-B2EB-6BC5-452EB9D99EB2}"/>
              </a:ext>
            </a:extLst>
          </p:cNvPr>
          <p:cNvSpPr/>
          <p:nvPr/>
        </p:nvSpPr>
        <p:spPr>
          <a:xfrm>
            <a:off x="3623358" y="3448690"/>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16" name="Oval 15">
            <a:extLst>
              <a:ext uri="{FF2B5EF4-FFF2-40B4-BE49-F238E27FC236}">
                <a16:creationId xmlns:a16="http://schemas.microsoft.com/office/drawing/2014/main" id="{F40FD2DE-9B8E-D114-6E77-888C6F3B3979}"/>
              </a:ext>
            </a:extLst>
          </p:cNvPr>
          <p:cNvSpPr/>
          <p:nvPr/>
        </p:nvSpPr>
        <p:spPr>
          <a:xfrm>
            <a:off x="8090892" y="336477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6" name="Straight Arrow Connector 5">
            <a:extLst>
              <a:ext uri="{FF2B5EF4-FFF2-40B4-BE49-F238E27FC236}">
                <a16:creationId xmlns:a16="http://schemas.microsoft.com/office/drawing/2014/main" id="{31085983-A689-40BF-3C8F-C1F4FF290DB7}"/>
              </a:ext>
            </a:extLst>
          </p:cNvPr>
          <p:cNvCxnSpPr>
            <a:stCxn id="7" idx="5"/>
            <a:endCxn id="16" idx="1"/>
          </p:cNvCxnSpPr>
          <p:nvPr/>
        </p:nvCxnSpPr>
        <p:spPr>
          <a:xfrm>
            <a:off x="7218482" y="3188263"/>
            <a:ext cx="965696" cy="262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6A5460F-3B0F-A7AF-2784-31F97C3DA8BC}"/>
              </a:ext>
            </a:extLst>
          </p:cNvPr>
          <p:cNvSpPr/>
          <p:nvPr/>
        </p:nvSpPr>
        <p:spPr>
          <a:xfrm>
            <a:off x="5959007" y="349321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sp>
        <p:nvSpPr>
          <p:cNvPr id="19" name="Oval 18">
            <a:extLst>
              <a:ext uri="{FF2B5EF4-FFF2-40B4-BE49-F238E27FC236}">
                <a16:creationId xmlns:a16="http://schemas.microsoft.com/office/drawing/2014/main" id="{860651B8-B96E-1380-9076-439FDA1D29DA}"/>
              </a:ext>
            </a:extLst>
          </p:cNvPr>
          <p:cNvSpPr/>
          <p:nvPr/>
        </p:nvSpPr>
        <p:spPr>
          <a:xfrm>
            <a:off x="5003515" y="3421293"/>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cxnSp>
        <p:nvCxnSpPr>
          <p:cNvPr id="23" name="Straight Arrow Connector 22">
            <a:extLst>
              <a:ext uri="{FF2B5EF4-FFF2-40B4-BE49-F238E27FC236}">
                <a16:creationId xmlns:a16="http://schemas.microsoft.com/office/drawing/2014/main" id="{F8323C9C-B97D-233E-7FA7-72F3B02EC171}"/>
              </a:ext>
            </a:extLst>
          </p:cNvPr>
          <p:cNvCxnSpPr>
            <a:stCxn id="12" idx="3"/>
          </p:cNvCxnSpPr>
          <p:nvPr/>
        </p:nvCxnSpPr>
        <p:spPr>
          <a:xfrm flipH="1">
            <a:off x="3277456" y="3948554"/>
            <a:ext cx="439188" cy="50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60758B5D-0898-FD97-1ECF-C53C69A6E150}"/>
              </a:ext>
            </a:extLst>
          </p:cNvPr>
          <p:cNvSpPr/>
          <p:nvPr/>
        </p:nvSpPr>
        <p:spPr>
          <a:xfrm>
            <a:off x="2840812" y="442301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25" name="Oval 24">
            <a:extLst>
              <a:ext uri="{FF2B5EF4-FFF2-40B4-BE49-F238E27FC236}">
                <a16:creationId xmlns:a16="http://schemas.microsoft.com/office/drawing/2014/main" id="{525D9FAC-A1E5-B1B0-1582-D0D9FB4BB097}"/>
              </a:ext>
            </a:extLst>
          </p:cNvPr>
          <p:cNvSpPr/>
          <p:nvPr/>
        </p:nvSpPr>
        <p:spPr>
          <a:xfrm>
            <a:off x="6645661" y="4210698"/>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cxnSp>
        <p:nvCxnSpPr>
          <p:cNvPr id="17" name="Straight Arrow Connector 16">
            <a:extLst>
              <a:ext uri="{FF2B5EF4-FFF2-40B4-BE49-F238E27FC236}">
                <a16:creationId xmlns:a16="http://schemas.microsoft.com/office/drawing/2014/main" id="{638C7A3B-E995-6592-5C5C-5176DA6C25DA}"/>
              </a:ext>
            </a:extLst>
          </p:cNvPr>
          <p:cNvCxnSpPr>
            <a:stCxn id="18" idx="5"/>
            <a:endCxn id="25" idx="1"/>
          </p:cNvCxnSpPr>
          <p:nvPr/>
        </p:nvCxnSpPr>
        <p:spPr>
          <a:xfrm>
            <a:off x="6502719" y="3993083"/>
            <a:ext cx="236228" cy="303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0E6AED6-3022-A4ED-7EC9-4DDBA3311112}"/>
              </a:ext>
            </a:extLst>
          </p:cNvPr>
          <p:cNvCxnSpPr>
            <a:stCxn id="16" idx="5"/>
          </p:cNvCxnSpPr>
          <p:nvPr/>
        </p:nvCxnSpPr>
        <p:spPr>
          <a:xfrm>
            <a:off x="8634604" y="3864643"/>
            <a:ext cx="314184" cy="388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BBB8C11D-4617-178A-96FF-A05F43C65369}"/>
              </a:ext>
            </a:extLst>
          </p:cNvPr>
          <p:cNvSpPr/>
          <p:nvPr/>
        </p:nvSpPr>
        <p:spPr>
          <a:xfrm>
            <a:off x="7693628" y="420041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30" name="Straight Arrow Connector 29">
            <a:extLst>
              <a:ext uri="{FF2B5EF4-FFF2-40B4-BE49-F238E27FC236}">
                <a16:creationId xmlns:a16="http://schemas.microsoft.com/office/drawing/2014/main" id="{492B2C77-05CF-D721-7AB4-9AEDB399CD66}"/>
              </a:ext>
            </a:extLst>
          </p:cNvPr>
          <p:cNvCxnSpPr>
            <a:stCxn id="7" idx="3"/>
            <a:endCxn id="18" idx="0"/>
          </p:cNvCxnSpPr>
          <p:nvPr/>
        </p:nvCxnSpPr>
        <p:spPr>
          <a:xfrm flipH="1">
            <a:off x="6277506" y="3188263"/>
            <a:ext cx="490550" cy="304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12108A9-1565-2664-6979-B91A1465556C}"/>
              </a:ext>
            </a:extLst>
          </p:cNvPr>
          <p:cNvCxnSpPr>
            <a:stCxn id="10" idx="5"/>
            <a:endCxn id="19" idx="0"/>
          </p:cNvCxnSpPr>
          <p:nvPr/>
        </p:nvCxnSpPr>
        <p:spPr>
          <a:xfrm>
            <a:off x="5093455" y="3128335"/>
            <a:ext cx="228559" cy="292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40E2B52D-B7FA-BA3C-0297-8246388C291E}"/>
              </a:ext>
            </a:extLst>
          </p:cNvPr>
          <p:cNvSpPr/>
          <p:nvPr/>
        </p:nvSpPr>
        <p:spPr>
          <a:xfrm>
            <a:off x="8657683" y="425006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cxnSp>
        <p:nvCxnSpPr>
          <p:cNvPr id="13" name="Straight Arrow Connector 12">
            <a:extLst>
              <a:ext uri="{FF2B5EF4-FFF2-40B4-BE49-F238E27FC236}">
                <a16:creationId xmlns:a16="http://schemas.microsoft.com/office/drawing/2014/main" id="{7104E5CC-368A-83B8-3A86-7B15C7F2E629}"/>
              </a:ext>
            </a:extLst>
          </p:cNvPr>
          <p:cNvCxnSpPr>
            <a:stCxn id="5" idx="5"/>
            <a:endCxn id="7" idx="1"/>
          </p:cNvCxnSpPr>
          <p:nvPr/>
        </p:nvCxnSpPr>
        <p:spPr>
          <a:xfrm>
            <a:off x="5896548" y="2431406"/>
            <a:ext cx="871508" cy="342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ACDC735-C135-04B4-0BB5-872A15BE7110}"/>
              </a:ext>
            </a:extLst>
          </p:cNvPr>
          <p:cNvCxnSpPr>
            <a:stCxn id="16" idx="3"/>
            <a:endCxn id="26" idx="0"/>
          </p:cNvCxnSpPr>
          <p:nvPr/>
        </p:nvCxnSpPr>
        <p:spPr>
          <a:xfrm flipH="1">
            <a:off x="8012127" y="3864643"/>
            <a:ext cx="172051" cy="335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395C8D1-750E-4348-1B9F-8974974E9B45}"/>
              </a:ext>
            </a:extLst>
          </p:cNvPr>
          <p:cNvSpPr txBox="1"/>
          <p:nvPr/>
        </p:nvSpPr>
        <p:spPr>
          <a:xfrm>
            <a:off x="8893989" y="1732904"/>
            <a:ext cx="2737211" cy="369332"/>
          </a:xfrm>
          <a:prstGeom prst="rect">
            <a:avLst/>
          </a:prstGeom>
          <a:noFill/>
        </p:spPr>
        <p:txBody>
          <a:bodyPr wrap="square" rtlCol="0">
            <a:spAutoFit/>
          </a:bodyPr>
          <a:lstStyle/>
          <a:p>
            <a:r>
              <a:rPr lang="en-US" dirty="0"/>
              <a:t>after RR rotation</a:t>
            </a:r>
            <a:endParaRPr lang="en-IN" dirty="0"/>
          </a:p>
        </p:txBody>
      </p:sp>
    </p:spTree>
    <p:extLst>
      <p:ext uri="{BB962C8B-B14F-4D97-AF65-F5344CB8AC3E}">
        <p14:creationId xmlns:p14="http://schemas.microsoft.com/office/powerpoint/2010/main" val="3222596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insertion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55   22   85   95   92   17   99   62   </a:t>
            </a:r>
            <a:r>
              <a:rPr lang="en-US" sz="1800" dirty="0">
                <a:solidFill>
                  <a:srgbClr val="FF0000"/>
                </a:solidFill>
                <a:latin typeface="Consolas" panose="020B0609020204030204" pitchFamily="49" charset="0"/>
              </a:rPr>
              <a:t>93</a:t>
            </a:r>
            <a:r>
              <a:rPr lang="en-US" sz="1800" dirty="0">
                <a:latin typeface="Consolas" panose="020B0609020204030204" pitchFamily="49" charset="0"/>
              </a:rPr>
              <a:t>   19   27   57   63   30</a:t>
            </a:r>
            <a:endParaRPr lang="en-IN" sz="1800" dirty="0">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4467547"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4791183" y="1429055"/>
            <a:ext cx="420138"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6489837" y="225689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208417" cy="232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5994967" y="301546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318603" y="2730447"/>
            <a:ext cx="266025" cy="285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3921306"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17</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4244942" y="2115710"/>
            <a:ext cx="317396"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022379" y="2974367"/>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cxnSp>
        <p:nvCxnSpPr>
          <p:cNvPr id="17" name="Straight Arrow Connector 16">
            <a:extLst>
              <a:ext uri="{FF2B5EF4-FFF2-40B4-BE49-F238E27FC236}">
                <a16:creationId xmlns:a16="http://schemas.microsoft.com/office/drawing/2014/main" id="{8FE9614A-9025-E6C7-1FCE-91B7E8D71DDD}"/>
              </a:ext>
            </a:extLst>
          </p:cNvPr>
          <p:cNvCxnSpPr>
            <a:stCxn id="10" idx="5"/>
          </p:cNvCxnSpPr>
          <p:nvPr/>
        </p:nvCxnSpPr>
        <p:spPr>
          <a:xfrm>
            <a:off x="7042318" y="2730447"/>
            <a:ext cx="190689" cy="285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8A71CD8-DA76-8035-5F47-5B8704E550CE}"/>
              </a:ext>
            </a:extLst>
          </p:cNvPr>
          <p:cNvSpPr/>
          <p:nvPr/>
        </p:nvSpPr>
        <p:spPr>
          <a:xfrm>
            <a:off x="6332299" y="371239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93</a:t>
            </a:r>
            <a:endParaRPr lang="en-IN" b="1" dirty="0">
              <a:solidFill>
                <a:schemeClr val="tx1"/>
              </a:solidFill>
            </a:endParaRPr>
          </a:p>
        </p:txBody>
      </p:sp>
      <p:cxnSp>
        <p:nvCxnSpPr>
          <p:cNvPr id="21" name="Straight Arrow Connector 20">
            <a:extLst>
              <a:ext uri="{FF2B5EF4-FFF2-40B4-BE49-F238E27FC236}">
                <a16:creationId xmlns:a16="http://schemas.microsoft.com/office/drawing/2014/main" id="{645A7E9C-518B-B552-DCEE-BE40838ACD9A}"/>
              </a:ext>
            </a:extLst>
          </p:cNvPr>
          <p:cNvCxnSpPr>
            <a:stCxn id="12" idx="4"/>
            <a:endCxn id="20" idx="1"/>
          </p:cNvCxnSpPr>
          <p:nvPr/>
        </p:nvCxnSpPr>
        <p:spPr>
          <a:xfrm>
            <a:off x="6318603" y="3570269"/>
            <a:ext cx="108487" cy="223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163508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B037-A893-9A6B-97E8-5A16F0A55C5E}"/>
              </a:ext>
            </a:extLst>
          </p:cNvPr>
          <p:cNvSpPr>
            <a:spLocks noGrp="1"/>
          </p:cNvSpPr>
          <p:nvPr>
            <p:ph type="title"/>
          </p:nvPr>
        </p:nvSpPr>
        <p:spPr/>
        <p:txBody>
          <a:bodyPr/>
          <a:lstStyle/>
          <a:p>
            <a:r>
              <a:rPr lang="en-US" dirty="0"/>
              <a:t>AVL insertion</a:t>
            </a:r>
            <a:endParaRPr lang="en-IN" dirty="0"/>
          </a:p>
        </p:txBody>
      </p:sp>
      <p:sp>
        <p:nvSpPr>
          <p:cNvPr id="4" name="TextBox 3">
            <a:extLst>
              <a:ext uri="{FF2B5EF4-FFF2-40B4-BE49-F238E27FC236}">
                <a16:creationId xmlns:a16="http://schemas.microsoft.com/office/drawing/2014/main" id="{00280E75-7CF6-0B08-A23E-A5A795C041AB}"/>
              </a:ext>
            </a:extLst>
          </p:cNvPr>
          <p:cNvSpPr txBox="1"/>
          <p:nvPr/>
        </p:nvSpPr>
        <p:spPr>
          <a:xfrm>
            <a:off x="2527439" y="6211202"/>
            <a:ext cx="6226139" cy="369332"/>
          </a:xfrm>
          <a:prstGeom prst="rect">
            <a:avLst/>
          </a:prstGeom>
          <a:noFill/>
        </p:spPr>
        <p:txBody>
          <a:bodyPr wrap="square">
            <a:spAutoFit/>
          </a:bodyPr>
          <a:lstStyle/>
          <a:p>
            <a:r>
              <a:rPr lang="en-US" sz="1800" b="1" dirty="0">
                <a:latin typeface="Consolas" panose="020B0609020204030204" pitchFamily="49" charset="0"/>
              </a:rPr>
              <a:t>8   9   10   2   1   5   3   6   4   7   11   </a:t>
            </a:r>
            <a:r>
              <a:rPr lang="en-US" sz="1800" b="1" dirty="0">
                <a:solidFill>
                  <a:srgbClr val="FF0000"/>
                </a:solidFill>
                <a:latin typeface="Consolas" panose="020B0609020204030204" pitchFamily="49" charset="0"/>
              </a:rPr>
              <a:t>12</a:t>
            </a:r>
            <a:endParaRPr lang="en-IN" sz="1800" b="1" dirty="0">
              <a:solidFill>
                <a:srgbClr val="FF0000"/>
              </a:solidFill>
              <a:latin typeface="Consolas" panose="020B0609020204030204" pitchFamily="49" charset="0"/>
            </a:endParaRPr>
          </a:p>
        </p:txBody>
      </p:sp>
      <p:sp>
        <p:nvSpPr>
          <p:cNvPr id="5" name="Oval 4">
            <a:extLst>
              <a:ext uri="{FF2B5EF4-FFF2-40B4-BE49-F238E27FC236}">
                <a16:creationId xmlns:a16="http://schemas.microsoft.com/office/drawing/2014/main" id="{6025E916-DC9B-1035-6455-FDAD725C8F30}"/>
              </a:ext>
            </a:extLst>
          </p:cNvPr>
          <p:cNvSpPr/>
          <p:nvPr/>
        </p:nvSpPr>
        <p:spPr>
          <a:xfrm>
            <a:off x="5352836" y="1931542"/>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0" name="Oval 9">
            <a:extLst>
              <a:ext uri="{FF2B5EF4-FFF2-40B4-BE49-F238E27FC236}">
                <a16:creationId xmlns:a16="http://schemas.microsoft.com/office/drawing/2014/main" id="{2423BA5C-9E30-40CB-665D-9C15BC9A941E}"/>
              </a:ext>
            </a:extLst>
          </p:cNvPr>
          <p:cNvSpPr/>
          <p:nvPr/>
        </p:nvSpPr>
        <p:spPr>
          <a:xfrm>
            <a:off x="4549743" y="2628471"/>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7" name="Oval 6">
            <a:extLst>
              <a:ext uri="{FF2B5EF4-FFF2-40B4-BE49-F238E27FC236}">
                <a16:creationId xmlns:a16="http://schemas.microsoft.com/office/drawing/2014/main" id="{8E2679C5-92D1-E302-9A3D-9D42C5DD6753}"/>
              </a:ext>
            </a:extLst>
          </p:cNvPr>
          <p:cNvSpPr/>
          <p:nvPr/>
        </p:nvSpPr>
        <p:spPr>
          <a:xfrm>
            <a:off x="6674770" y="268839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D2A77EBA-3793-621A-C6EC-FB6B56140D19}"/>
              </a:ext>
            </a:extLst>
          </p:cNvPr>
          <p:cNvCxnSpPr>
            <a:stCxn id="5" idx="3"/>
            <a:endCxn id="10" idx="7"/>
          </p:cNvCxnSpPr>
          <p:nvPr/>
        </p:nvCxnSpPr>
        <p:spPr>
          <a:xfrm flipH="1">
            <a:off x="5093455" y="2431406"/>
            <a:ext cx="352667" cy="28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6EC328-387F-BFB7-B019-AED5E3F9E3DE}"/>
              </a:ext>
            </a:extLst>
          </p:cNvPr>
          <p:cNvCxnSpPr>
            <a:stCxn id="10" idx="3"/>
          </p:cNvCxnSpPr>
          <p:nvPr/>
        </p:nvCxnSpPr>
        <p:spPr>
          <a:xfrm flipH="1">
            <a:off x="4202130" y="3128335"/>
            <a:ext cx="440899" cy="46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1C0F169-0CDB-B2EB-6BC5-452EB9D99EB2}"/>
              </a:ext>
            </a:extLst>
          </p:cNvPr>
          <p:cNvSpPr/>
          <p:nvPr/>
        </p:nvSpPr>
        <p:spPr>
          <a:xfrm>
            <a:off x="3623358" y="3448690"/>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16" name="Oval 15">
            <a:extLst>
              <a:ext uri="{FF2B5EF4-FFF2-40B4-BE49-F238E27FC236}">
                <a16:creationId xmlns:a16="http://schemas.microsoft.com/office/drawing/2014/main" id="{F40FD2DE-9B8E-D114-6E77-888C6F3B3979}"/>
              </a:ext>
            </a:extLst>
          </p:cNvPr>
          <p:cNvSpPr/>
          <p:nvPr/>
        </p:nvSpPr>
        <p:spPr>
          <a:xfrm>
            <a:off x="8090892" y="336477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endParaRPr lang="en-IN" dirty="0">
              <a:solidFill>
                <a:schemeClr val="tx1"/>
              </a:solidFill>
            </a:endParaRPr>
          </a:p>
        </p:txBody>
      </p:sp>
      <p:cxnSp>
        <p:nvCxnSpPr>
          <p:cNvPr id="6" name="Straight Arrow Connector 5">
            <a:extLst>
              <a:ext uri="{FF2B5EF4-FFF2-40B4-BE49-F238E27FC236}">
                <a16:creationId xmlns:a16="http://schemas.microsoft.com/office/drawing/2014/main" id="{31085983-A689-40BF-3C8F-C1F4FF290DB7}"/>
              </a:ext>
            </a:extLst>
          </p:cNvPr>
          <p:cNvCxnSpPr>
            <a:stCxn id="7" idx="5"/>
            <a:endCxn id="16" idx="1"/>
          </p:cNvCxnSpPr>
          <p:nvPr/>
        </p:nvCxnSpPr>
        <p:spPr>
          <a:xfrm>
            <a:off x="7218482" y="3188263"/>
            <a:ext cx="965696" cy="262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6A5460F-3B0F-A7AF-2784-31F97C3DA8BC}"/>
              </a:ext>
            </a:extLst>
          </p:cNvPr>
          <p:cNvSpPr/>
          <p:nvPr/>
        </p:nvSpPr>
        <p:spPr>
          <a:xfrm>
            <a:off x="5959007" y="349321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sp>
        <p:nvSpPr>
          <p:cNvPr id="19" name="Oval 18">
            <a:extLst>
              <a:ext uri="{FF2B5EF4-FFF2-40B4-BE49-F238E27FC236}">
                <a16:creationId xmlns:a16="http://schemas.microsoft.com/office/drawing/2014/main" id="{860651B8-B96E-1380-9076-439FDA1D29DA}"/>
              </a:ext>
            </a:extLst>
          </p:cNvPr>
          <p:cNvSpPr/>
          <p:nvPr/>
        </p:nvSpPr>
        <p:spPr>
          <a:xfrm>
            <a:off x="5003515" y="3421293"/>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cxnSp>
        <p:nvCxnSpPr>
          <p:cNvPr id="23" name="Straight Arrow Connector 22">
            <a:extLst>
              <a:ext uri="{FF2B5EF4-FFF2-40B4-BE49-F238E27FC236}">
                <a16:creationId xmlns:a16="http://schemas.microsoft.com/office/drawing/2014/main" id="{F8323C9C-B97D-233E-7FA7-72F3B02EC171}"/>
              </a:ext>
            </a:extLst>
          </p:cNvPr>
          <p:cNvCxnSpPr>
            <a:stCxn id="12" idx="3"/>
          </p:cNvCxnSpPr>
          <p:nvPr/>
        </p:nvCxnSpPr>
        <p:spPr>
          <a:xfrm flipH="1">
            <a:off x="3277456" y="3948554"/>
            <a:ext cx="439188" cy="50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60758B5D-0898-FD97-1ECF-C53C69A6E150}"/>
              </a:ext>
            </a:extLst>
          </p:cNvPr>
          <p:cNvSpPr/>
          <p:nvPr/>
        </p:nvSpPr>
        <p:spPr>
          <a:xfrm>
            <a:off x="2840812" y="442301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25" name="Oval 24">
            <a:extLst>
              <a:ext uri="{FF2B5EF4-FFF2-40B4-BE49-F238E27FC236}">
                <a16:creationId xmlns:a16="http://schemas.microsoft.com/office/drawing/2014/main" id="{525D9FAC-A1E5-B1B0-1582-D0D9FB4BB097}"/>
              </a:ext>
            </a:extLst>
          </p:cNvPr>
          <p:cNvSpPr/>
          <p:nvPr/>
        </p:nvSpPr>
        <p:spPr>
          <a:xfrm>
            <a:off x="6645661" y="4210698"/>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cxnSp>
        <p:nvCxnSpPr>
          <p:cNvPr id="17" name="Straight Arrow Connector 16">
            <a:extLst>
              <a:ext uri="{FF2B5EF4-FFF2-40B4-BE49-F238E27FC236}">
                <a16:creationId xmlns:a16="http://schemas.microsoft.com/office/drawing/2014/main" id="{638C7A3B-E995-6592-5C5C-5176DA6C25DA}"/>
              </a:ext>
            </a:extLst>
          </p:cNvPr>
          <p:cNvCxnSpPr>
            <a:stCxn id="18" idx="5"/>
            <a:endCxn id="25" idx="1"/>
          </p:cNvCxnSpPr>
          <p:nvPr/>
        </p:nvCxnSpPr>
        <p:spPr>
          <a:xfrm>
            <a:off x="6502719" y="3993083"/>
            <a:ext cx="236228" cy="303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0E6AED6-3022-A4ED-7EC9-4DDBA3311112}"/>
              </a:ext>
            </a:extLst>
          </p:cNvPr>
          <p:cNvCxnSpPr>
            <a:stCxn id="16" idx="5"/>
          </p:cNvCxnSpPr>
          <p:nvPr/>
        </p:nvCxnSpPr>
        <p:spPr>
          <a:xfrm>
            <a:off x="8634604" y="3864643"/>
            <a:ext cx="314184" cy="388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BBB8C11D-4617-178A-96FF-A05F43C65369}"/>
              </a:ext>
            </a:extLst>
          </p:cNvPr>
          <p:cNvSpPr/>
          <p:nvPr/>
        </p:nvSpPr>
        <p:spPr>
          <a:xfrm>
            <a:off x="7693628" y="420041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en-IN" dirty="0">
              <a:solidFill>
                <a:schemeClr val="tx1"/>
              </a:solidFill>
            </a:endParaRPr>
          </a:p>
        </p:txBody>
      </p:sp>
      <p:cxnSp>
        <p:nvCxnSpPr>
          <p:cNvPr id="30" name="Straight Arrow Connector 29">
            <a:extLst>
              <a:ext uri="{FF2B5EF4-FFF2-40B4-BE49-F238E27FC236}">
                <a16:creationId xmlns:a16="http://schemas.microsoft.com/office/drawing/2014/main" id="{492B2C77-05CF-D721-7AB4-9AEDB399CD66}"/>
              </a:ext>
            </a:extLst>
          </p:cNvPr>
          <p:cNvCxnSpPr>
            <a:stCxn id="7" idx="3"/>
            <a:endCxn id="18" idx="0"/>
          </p:cNvCxnSpPr>
          <p:nvPr/>
        </p:nvCxnSpPr>
        <p:spPr>
          <a:xfrm flipH="1">
            <a:off x="6277506" y="3188263"/>
            <a:ext cx="490550" cy="304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12108A9-1565-2664-6979-B91A1465556C}"/>
              </a:ext>
            </a:extLst>
          </p:cNvPr>
          <p:cNvCxnSpPr>
            <a:stCxn id="10" idx="5"/>
            <a:endCxn id="19" idx="0"/>
          </p:cNvCxnSpPr>
          <p:nvPr/>
        </p:nvCxnSpPr>
        <p:spPr>
          <a:xfrm>
            <a:off x="5093455" y="3128335"/>
            <a:ext cx="228559" cy="292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40E2B52D-B7FA-BA3C-0297-8246388C291E}"/>
              </a:ext>
            </a:extLst>
          </p:cNvPr>
          <p:cNvSpPr/>
          <p:nvPr/>
        </p:nvSpPr>
        <p:spPr>
          <a:xfrm>
            <a:off x="8657683" y="4250069"/>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endParaRPr lang="en-IN" dirty="0">
              <a:solidFill>
                <a:schemeClr val="tx1"/>
              </a:solidFill>
            </a:endParaRPr>
          </a:p>
        </p:txBody>
      </p:sp>
      <p:cxnSp>
        <p:nvCxnSpPr>
          <p:cNvPr id="13" name="Straight Arrow Connector 12">
            <a:extLst>
              <a:ext uri="{FF2B5EF4-FFF2-40B4-BE49-F238E27FC236}">
                <a16:creationId xmlns:a16="http://schemas.microsoft.com/office/drawing/2014/main" id="{7104E5CC-368A-83B8-3A86-7B15C7F2E629}"/>
              </a:ext>
            </a:extLst>
          </p:cNvPr>
          <p:cNvCxnSpPr>
            <a:stCxn id="5" idx="5"/>
            <a:endCxn id="7" idx="1"/>
          </p:cNvCxnSpPr>
          <p:nvPr/>
        </p:nvCxnSpPr>
        <p:spPr>
          <a:xfrm>
            <a:off x="5896548" y="2431406"/>
            <a:ext cx="871508" cy="342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ACDC735-C135-04B4-0BB5-872A15BE7110}"/>
              </a:ext>
            </a:extLst>
          </p:cNvPr>
          <p:cNvCxnSpPr>
            <a:stCxn id="16" idx="3"/>
            <a:endCxn id="26" idx="0"/>
          </p:cNvCxnSpPr>
          <p:nvPr/>
        </p:nvCxnSpPr>
        <p:spPr>
          <a:xfrm flipH="1">
            <a:off x="8012127" y="3864643"/>
            <a:ext cx="172051" cy="335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247F5207-F4D1-F551-A06F-B40486178A9E}"/>
              </a:ext>
            </a:extLst>
          </p:cNvPr>
          <p:cNvSpPr/>
          <p:nvPr/>
        </p:nvSpPr>
        <p:spPr>
          <a:xfrm>
            <a:off x="9241596" y="4936724"/>
            <a:ext cx="636998" cy="585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endParaRPr lang="en-IN" dirty="0">
              <a:solidFill>
                <a:schemeClr val="tx1"/>
              </a:solidFill>
            </a:endParaRPr>
          </a:p>
        </p:txBody>
      </p:sp>
      <p:cxnSp>
        <p:nvCxnSpPr>
          <p:cNvPr id="9" name="Straight Arrow Connector 8">
            <a:extLst>
              <a:ext uri="{FF2B5EF4-FFF2-40B4-BE49-F238E27FC236}">
                <a16:creationId xmlns:a16="http://schemas.microsoft.com/office/drawing/2014/main" id="{27746915-E5EE-9819-CABF-C6BA498DEEFE}"/>
              </a:ext>
            </a:extLst>
          </p:cNvPr>
          <p:cNvCxnSpPr>
            <a:stCxn id="27" idx="5"/>
          </p:cNvCxnSpPr>
          <p:nvPr/>
        </p:nvCxnSpPr>
        <p:spPr>
          <a:xfrm>
            <a:off x="9201395" y="4749933"/>
            <a:ext cx="240556" cy="186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1338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insertion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55   22   85   95   92   17   99   62   93   </a:t>
            </a:r>
            <a:r>
              <a:rPr lang="en-US" sz="1800" dirty="0">
                <a:solidFill>
                  <a:srgbClr val="FF0000"/>
                </a:solidFill>
                <a:latin typeface="Consolas" panose="020B0609020204030204" pitchFamily="49" charset="0"/>
              </a:rPr>
              <a:t>19</a:t>
            </a:r>
            <a:r>
              <a:rPr lang="en-US" sz="1800" dirty="0">
                <a:latin typeface="Consolas" panose="020B0609020204030204" pitchFamily="49" charset="0"/>
              </a:rPr>
              <a:t>   27   57   63   30</a:t>
            </a:r>
            <a:endParaRPr lang="en-IN" sz="1800" dirty="0">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4467547"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4791183" y="1429055"/>
            <a:ext cx="420138"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6489837" y="225689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208417" cy="232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5994967" y="301546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318603" y="2730447"/>
            <a:ext cx="266025" cy="285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3921306"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17</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4244942" y="2115710"/>
            <a:ext cx="317396"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022379" y="2974367"/>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cxnSp>
        <p:nvCxnSpPr>
          <p:cNvPr id="17" name="Straight Arrow Connector 16">
            <a:extLst>
              <a:ext uri="{FF2B5EF4-FFF2-40B4-BE49-F238E27FC236}">
                <a16:creationId xmlns:a16="http://schemas.microsoft.com/office/drawing/2014/main" id="{8FE9614A-9025-E6C7-1FCE-91B7E8D71DDD}"/>
              </a:ext>
            </a:extLst>
          </p:cNvPr>
          <p:cNvCxnSpPr>
            <a:stCxn id="10" idx="5"/>
          </p:cNvCxnSpPr>
          <p:nvPr/>
        </p:nvCxnSpPr>
        <p:spPr>
          <a:xfrm>
            <a:off x="7042318" y="2730447"/>
            <a:ext cx="190689" cy="285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8A71CD8-DA76-8035-5F47-5B8704E550CE}"/>
              </a:ext>
            </a:extLst>
          </p:cNvPr>
          <p:cNvSpPr/>
          <p:nvPr/>
        </p:nvSpPr>
        <p:spPr>
          <a:xfrm>
            <a:off x="6332299" y="371239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93</a:t>
            </a:r>
            <a:endParaRPr lang="en-IN" b="1" dirty="0">
              <a:solidFill>
                <a:schemeClr val="tx1"/>
              </a:solidFill>
            </a:endParaRPr>
          </a:p>
        </p:txBody>
      </p:sp>
      <p:cxnSp>
        <p:nvCxnSpPr>
          <p:cNvPr id="21" name="Straight Arrow Connector 20">
            <a:extLst>
              <a:ext uri="{FF2B5EF4-FFF2-40B4-BE49-F238E27FC236}">
                <a16:creationId xmlns:a16="http://schemas.microsoft.com/office/drawing/2014/main" id="{645A7E9C-518B-B552-DCEE-BE40838ACD9A}"/>
              </a:ext>
            </a:extLst>
          </p:cNvPr>
          <p:cNvCxnSpPr>
            <a:stCxn id="12" idx="4"/>
            <a:endCxn id="20" idx="1"/>
          </p:cNvCxnSpPr>
          <p:nvPr/>
        </p:nvCxnSpPr>
        <p:spPr>
          <a:xfrm>
            <a:off x="6318603" y="3570269"/>
            <a:ext cx="108487" cy="223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9F07BF8-53A2-8AF9-8AA0-6E5BEAF124DE}"/>
              </a:ext>
            </a:extLst>
          </p:cNvPr>
          <p:cNvSpPr/>
          <p:nvPr/>
        </p:nvSpPr>
        <p:spPr>
          <a:xfrm>
            <a:off x="4392203" y="2974367"/>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19</a:t>
            </a:r>
            <a:endParaRPr lang="en-IN" b="1" dirty="0">
              <a:solidFill>
                <a:schemeClr val="tx1"/>
              </a:solidFill>
            </a:endParaRPr>
          </a:p>
        </p:txBody>
      </p:sp>
      <p:cxnSp>
        <p:nvCxnSpPr>
          <p:cNvPr id="23" name="Straight Arrow Connector 22">
            <a:extLst>
              <a:ext uri="{FF2B5EF4-FFF2-40B4-BE49-F238E27FC236}">
                <a16:creationId xmlns:a16="http://schemas.microsoft.com/office/drawing/2014/main" id="{9CD01B21-E187-95CE-78DB-FF9B653455A2}"/>
              </a:ext>
            </a:extLst>
          </p:cNvPr>
          <p:cNvCxnSpPr>
            <a:endCxn id="22" idx="1"/>
          </p:cNvCxnSpPr>
          <p:nvPr/>
        </p:nvCxnSpPr>
        <p:spPr>
          <a:xfrm>
            <a:off x="4345969" y="2811696"/>
            <a:ext cx="141025" cy="243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966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insertion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55   22   85   95   92   17   99   62   93   19   </a:t>
            </a:r>
            <a:r>
              <a:rPr lang="en-US" sz="1800" dirty="0">
                <a:solidFill>
                  <a:srgbClr val="FF0000"/>
                </a:solidFill>
                <a:latin typeface="Consolas" panose="020B0609020204030204" pitchFamily="49" charset="0"/>
              </a:rPr>
              <a:t>27</a:t>
            </a:r>
            <a:r>
              <a:rPr lang="en-US" sz="1800" dirty="0">
                <a:latin typeface="Consolas" panose="020B0609020204030204" pitchFamily="49" charset="0"/>
              </a:rPr>
              <a:t>   57   63   30</a:t>
            </a:r>
            <a:endParaRPr lang="en-IN" sz="1800" dirty="0">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4077135"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4400771" y="1429055"/>
            <a:ext cx="810550"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6489837" y="225689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208417" cy="232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5994967" y="301546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318603" y="2730447"/>
            <a:ext cx="266025" cy="285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3530894"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17</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3854530" y="2115710"/>
            <a:ext cx="317396"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022379" y="2974367"/>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cxnSp>
        <p:nvCxnSpPr>
          <p:cNvPr id="17" name="Straight Arrow Connector 16">
            <a:extLst>
              <a:ext uri="{FF2B5EF4-FFF2-40B4-BE49-F238E27FC236}">
                <a16:creationId xmlns:a16="http://schemas.microsoft.com/office/drawing/2014/main" id="{8FE9614A-9025-E6C7-1FCE-91B7E8D71DDD}"/>
              </a:ext>
            </a:extLst>
          </p:cNvPr>
          <p:cNvCxnSpPr>
            <a:stCxn id="10" idx="5"/>
          </p:cNvCxnSpPr>
          <p:nvPr/>
        </p:nvCxnSpPr>
        <p:spPr>
          <a:xfrm>
            <a:off x="7042318" y="2730447"/>
            <a:ext cx="190689" cy="285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8A71CD8-DA76-8035-5F47-5B8704E550CE}"/>
              </a:ext>
            </a:extLst>
          </p:cNvPr>
          <p:cNvSpPr/>
          <p:nvPr/>
        </p:nvSpPr>
        <p:spPr>
          <a:xfrm>
            <a:off x="6332299" y="371239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93</a:t>
            </a:r>
            <a:endParaRPr lang="en-IN" b="1" dirty="0">
              <a:solidFill>
                <a:schemeClr val="tx1"/>
              </a:solidFill>
            </a:endParaRPr>
          </a:p>
        </p:txBody>
      </p:sp>
      <p:cxnSp>
        <p:nvCxnSpPr>
          <p:cNvPr id="21" name="Straight Arrow Connector 20">
            <a:extLst>
              <a:ext uri="{FF2B5EF4-FFF2-40B4-BE49-F238E27FC236}">
                <a16:creationId xmlns:a16="http://schemas.microsoft.com/office/drawing/2014/main" id="{645A7E9C-518B-B552-DCEE-BE40838ACD9A}"/>
              </a:ext>
            </a:extLst>
          </p:cNvPr>
          <p:cNvCxnSpPr>
            <a:stCxn id="12" idx="4"/>
            <a:endCxn id="20" idx="1"/>
          </p:cNvCxnSpPr>
          <p:nvPr/>
        </p:nvCxnSpPr>
        <p:spPr>
          <a:xfrm>
            <a:off x="6318603" y="3570269"/>
            <a:ext cx="108487" cy="223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9F07BF8-53A2-8AF9-8AA0-6E5BEAF124DE}"/>
              </a:ext>
            </a:extLst>
          </p:cNvPr>
          <p:cNvSpPr/>
          <p:nvPr/>
        </p:nvSpPr>
        <p:spPr>
          <a:xfrm>
            <a:off x="4001787" y="303601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19</a:t>
            </a:r>
            <a:endParaRPr lang="en-IN" b="1" dirty="0">
              <a:solidFill>
                <a:schemeClr val="tx1"/>
              </a:solidFill>
            </a:endParaRPr>
          </a:p>
        </p:txBody>
      </p:sp>
      <p:cxnSp>
        <p:nvCxnSpPr>
          <p:cNvPr id="23" name="Straight Arrow Connector 22">
            <a:extLst>
              <a:ext uri="{FF2B5EF4-FFF2-40B4-BE49-F238E27FC236}">
                <a16:creationId xmlns:a16="http://schemas.microsoft.com/office/drawing/2014/main" id="{9CD01B21-E187-95CE-78DB-FF9B653455A2}"/>
              </a:ext>
            </a:extLst>
          </p:cNvPr>
          <p:cNvCxnSpPr>
            <a:endCxn id="22" idx="1"/>
          </p:cNvCxnSpPr>
          <p:nvPr/>
        </p:nvCxnSpPr>
        <p:spPr>
          <a:xfrm>
            <a:off x="3955553" y="2873340"/>
            <a:ext cx="141025" cy="243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ACD8D7F2-696E-3DA2-E487-4AAB9B0332D5}"/>
              </a:ext>
            </a:extLst>
          </p:cNvPr>
          <p:cNvSpPr/>
          <p:nvPr/>
        </p:nvSpPr>
        <p:spPr>
          <a:xfrm>
            <a:off x="4435015" y="225688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27</a:t>
            </a:r>
            <a:endParaRPr lang="en-IN" b="1" dirty="0">
              <a:solidFill>
                <a:schemeClr val="tx1"/>
              </a:solidFill>
            </a:endParaRPr>
          </a:p>
        </p:txBody>
      </p:sp>
      <p:cxnSp>
        <p:nvCxnSpPr>
          <p:cNvPr id="25" name="Straight Arrow Connector 24">
            <a:extLst>
              <a:ext uri="{FF2B5EF4-FFF2-40B4-BE49-F238E27FC236}">
                <a16:creationId xmlns:a16="http://schemas.microsoft.com/office/drawing/2014/main" id="{E7C9AFB1-0C90-2E25-4D77-12009A008293}"/>
              </a:ext>
            </a:extLst>
          </p:cNvPr>
          <p:cNvCxnSpPr>
            <a:stCxn id="7" idx="4"/>
            <a:endCxn id="24" idx="1"/>
          </p:cNvCxnSpPr>
          <p:nvPr/>
        </p:nvCxnSpPr>
        <p:spPr>
          <a:xfrm>
            <a:off x="4400771" y="2196959"/>
            <a:ext cx="129035" cy="141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959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insertion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55   22   85   95   92   17   99   62   93   19   27   </a:t>
            </a:r>
            <a:r>
              <a:rPr lang="en-US" sz="1800" dirty="0">
                <a:solidFill>
                  <a:srgbClr val="FF0000"/>
                </a:solidFill>
                <a:latin typeface="Consolas" panose="020B0609020204030204" pitchFamily="49" charset="0"/>
              </a:rPr>
              <a:t>57</a:t>
            </a:r>
            <a:r>
              <a:rPr lang="en-US" sz="1800" dirty="0">
                <a:latin typeface="Consolas" panose="020B0609020204030204" pitchFamily="49" charset="0"/>
              </a:rPr>
              <a:t>   63   30</a:t>
            </a:r>
            <a:endParaRPr lang="en-IN" sz="1800" dirty="0">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4077135"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4400771" y="1429055"/>
            <a:ext cx="810550"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6489837" y="225689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208417" cy="232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5994967" y="301546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318603" y="2730447"/>
            <a:ext cx="266025" cy="285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3530894"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17</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3854530" y="2115710"/>
            <a:ext cx="317396"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022379" y="2974367"/>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cxnSp>
        <p:nvCxnSpPr>
          <p:cNvPr id="17" name="Straight Arrow Connector 16">
            <a:extLst>
              <a:ext uri="{FF2B5EF4-FFF2-40B4-BE49-F238E27FC236}">
                <a16:creationId xmlns:a16="http://schemas.microsoft.com/office/drawing/2014/main" id="{8FE9614A-9025-E6C7-1FCE-91B7E8D71DDD}"/>
              </a:ext>
            </a:extLst>
          </p:cNvPr>
          <p:cNvCxnSpPr>
            <a:stCxn id="10" idx="5"/>
          </p:cNvCxnSpPr>
          <p:nvPr/>
        </p:nvCxnSpPr>
        <p:spPr>
          <a:xfrm>
            <a:off x="7042318" y="2730447"/>
            <a:ext cx="190689" cy="285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8A71CD8-DA76-8035-5F47-5B8704E550CE}"/>
              </a:ext>
            </a:extLst>
          </p:cNvPr>
          <p:cNvSpPr/>
          <p:nvPr/>
        </p:nvSpPr>
        <p:spPr>
          <a:xfrm>
            <a:off x="6332299" y="371239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93</a:t>
            </a:r>
            <a:endParaRPr lang="en-IN" b="1" dirty="0">
              <a:solidFill>
                <a:schemeClr val="tx1"/>
              </a:solidFill>
            </a:endParaRPr>
          </a:p>
        </p:txBody>
      </p:sp>
      <p:cxnSp>
        <p:nvCxnSpPr>
          <p:cNvPr id="21" name="Straight Arrow Connector 20">
            <a:extLst>
              <a:ext uri="{FF2B5EF4-FFF2-40B4-BE49-F238E27FC236}">
                <a16:creationId xmlns:a16="http://schemas.microsoft.com/office/drawing/2014/main" id="{645A7E9C-518B-B552-DCEE-BE40838ACD9A}"/>
              </a:ext>
            </a:extLst>
          </p:cNvPr>
          <p:cNvCxnSpPr>
            <a:stCxn id="12" idx="4"/>
            <a:endCxn id="20" idx="1"/>
          </p:cNvCxnSpPr>
          <p:nvPr/>
        </p:nvCxnSpPr>
        <p:spPr>
          <a:xfrm>
            <a:off x="6318603" y="3570269"/>
            <a:ext cx="108487" cy="223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9F07BF8-53A2-8AF9-8AA0-6E5BEAF124DE}"/>
              </a:ext>
            </a:extLst>
          </p:cNvPr>
          <p:cNvSpPr/>
          <p:nvPr/>
        </p:nvSpPr>
        <p:spPr>
          <a:xfrm>
            <a:off x="4001787" y="303601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19</a:t>
            </a:r>
            <a:endParaRPr lang="en-IN" b="1" dirty="0">
              <a:solidFill>
                <a:schemeClr val="tx1"/>
              </a:solidFill>
            </a:endParaRPr>
          </a:p>
        </p:txBody>
      </p:sp>
      <p:cxnSp>
        <p:nvCxnSpPr>
          <p:cNvPr id="23" name="Straight Arrow Connector 22">
            <a:extLst>
              <a:ext uri="{FF2B5EF4-FFF2-40B4-BE49-F238E27FC236}">
                <a16:creationId xmlns:a16="http://schemas.microsoft.com/office/drawing/2014/main" id="{9CD01B21-E187-95CE-78DB-FF9B653455A2}"/>
              </a:ext>
            </a:extLst>
          </p:cNvPr>
          <p:cNvCxnSpPr>
            <a:endCxn id="22" idx="1"/>
          </p:cNvCxnSpPr>
          <p:nvPr/>
        </p:nvCxnSpPr>
        <p:spPr>
          <a:xfrm>
            <a:off x="3955553" y="2873340"/>
            <a:ext cx="141025" cy="243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ACD8D7F2-696E-3DA2-E487-4AAB9B0332D5}"/>
              </a:ext>
            </a:extLst>
          </p:cNvPr>
          <p:cNvSpPr/>
          <p:nvPr/>
        </p:nvSpPr>
        <p:spPr>
          <a:xfrm>
            <a:off x="4435015" y="225688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27</a:t>
            </a:r>
            <a:endParaRPr lang="en-IN" b="1" dirty="0">
              <a:solidFill>
                <a:schemeClr val="tx1"/>
              </a:solidFill>
            </a:endParaRPr>
          </a:p>
        </p:txBody>
      </p:sp>
      <p:cxnSp>
        <p:nvCxnSpPr>
          <p:cNvPr id="25" name="Straight Arrow Connector 24">
            <a:extLst>
              <a:ext uri="{FF2B5EF4-FFF2-40B4-BE49-F238E27FC236}">
                <a16:creationId xmlns:a16="http://schemas.microsoft.com/office/drawing/2014/main" id="{E7C9AFB1-0C90-2E25-4D77-12009A008293}"/>
              </a:ext>
            </a:extLst>
          </p:cNvPr>
          <p:cNvCxnSpPr>
            <a:stCxn id="7" idx="4"/>
            <a:endCxn id="24" idx="1"/>
          </p:cNvCxnSpPr>
          <p:nvPr/>
        </p:nvCxnSpPr>
        <p:spPr>
          <a:xfrm>
            <a:off x="4400771" y="2196959"/>
            <a:ext cx="129035" cy="141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E3CB3AB-0715-D680-8D39-02005BA534A8}"/>
              </a:ext>
            </a:extLst>
          </p:cNvPr>
          <p:cNvSpPr/>
          <p:nvPr/>
        </p:nvSpPr>
        <p:spPr>
          <a:xfrm>
            <a:off x="5005226" y="344355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57</a:t>
            </a:r>
            <a:endParaRPr lang="en-IN" b="1" dirty="0">
              <a:solidFill>
                <a:schemeClr val="tx1"/>
              </a:solidFill>
            </a:endParaRPr>
          </a:p>
        </p:txBody>
      </p:sp>
      <p:cxnSp>
        <p:nvCxnSpPr>
          <p:cNvPr id="27" name="Straight Arrow Connector 26">
            <a:extLst>
              <a:ext uri="{FF2B5EF4-FFF2-40B4-BE49-F238E27FC236}">
                <a16:creationId xmlns:a16="http://schemas.microsoft.com/office/drawing/2014/main" id="{ED04BB6C-F926-1C43-F3F9-12D85F446BCB}"/>
              </a:ext>
            </a:extLst>
          </p:cNvPr>
          <p:cNvCxnSpPr>
            <a:endCxn id="26" idx="0"/>
          </p:cNvCxnSpPr>
          <p:nvPr/>
        </p:nvCxnSpPr>
        <p:spPr>
          <a:xfrm flipH="1">
            <a:off x="5328862" y="2873340"/>
            <a:ext cx="219183" cy="570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163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insertion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55   22   85   95   92   17   99   62   93   19   27   57   </a:t>
            </a:r>
            <a:r>
              <a:rPr lang="en-US" sz="1800" dirty="0">
                <a:solidFill>
                  <a:srgbClr val="FF0000"/>
                </a:solidFill>
                <a:latin typeface="Consolas" panose="020B0609020204030204" pitchFamily="49" charset="0"/>
              </a:rPr>
              <a:t>63</a:t>
            </a:r>
            <a:r>
              <a:rPr lang="en-US" sz="1800" dirty="0">
                <a:latin typeface="Consolas" panose="020B0609020204030204" pitchFamily="49" charset="0"/>
              </a:rPr>
              <a:t>   30</a:t>
            </a:r>
            <a:endParaRPr lang="en-IN" sz="1800" dirty="0">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4077135"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4400771" y="1429055"/>
            <a:ext cx="810550"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6756961" y="225689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475541" cy="232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6375109" y="301546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698745" y="2730447"/>
            <a:ext cx="153007" cy="285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3530894"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17</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3854530" y="2115710"/>
            <a:ext cx="317396"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340881" y="2974367"/>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cxnSp>
        <p:nvCxnSpPr>
          <p:cNvPr id="17" name="Straight Arrow Connector 16">
            <a:extLst>
              <a:ext uri="{FF2B5EF4-FFF2-40B4-BE49-F238E27FC236}">
                <a16:creationId xmlns:a16="http://schemas.microsoft.com/office/drawing/2014/main" id="{8FE9614A-9025-E6C7-1FCE-91B7E8D71DDD}"/>
              </a:ext>
            </a:extLst>
          </p:cNvPr>
          <p:cNvCxnSpPr>
            <a:stCxn id="10" idx="5"/>
          </p:cNvCxnSpPr>
          <p:nvPr/>
        </p:nvCxnSpPr>
        <p:spPr>
          <a:xfrm>
            <a:off x="7309442" y="2730447"/>
            <a:ext cx="190689" cy="285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8A71CD8-DA76-8035-5F47-5B8704E550CE}"/>
              </a:ext>
            </a:extLst>
          </p:cNvPr>
          <p:cNvSpPr/>
          <p:nvPr/>
        </p:nvSpPr>
        <p:spPr>
          <a:xfrm>
            <a:off x="6887101" y="371239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93</a:t>
            </a:r>
            <a:endParaRPr lang="en-IN" b="1" dirty="0">
              <a:solidFill>
                <a:schemeClr val="tx1"/>
              </a:solidFill>
            </a:endParaRPr>
          </a:p>
        </p:txBody>
      </p:sp>
      <p:cxnSp>
        <p:nvCxnSpPr>
          <p:cNvPr id="21" name="Straight Arrow Connector 20">
            <a:extLst>
              <a:ext uri="{FF2B5EF4-FFF2-40B4-BE49-F238E27FC236}">
                <a16:creationId xmlns:a16="http://schemas.microsoft.com/office/drawing/2014/main" id="{645A7E9C-518B-B552-DCEE-BE40838ACD9A}"/>
              </a:ext>
            </a:extLst>
          </p:cNvPr>
          <p:cNvCxnSpPr>
            <a:stCxn id="12" idx="4"/>
            <a:endCxn id="20" idx="1"/>
          </p:cNvCxnSpPr>
          <p:nvPr/>
        </p:nvCxnSpPr>
        <p:spPr>
          <a:xfrm>
            <a:off x="6698745" y="3570269"/>
            <a:ext cx="283147" cy="223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9F07BF8-53A2-8AF9-8AA0-6E5BEAF124DE}"/>
              </a:ext>
            </a:extLst>
          </p:cNvPr>
          <p:cNvSpPr/>
          <p:nvPr/>
        </p:nvSpPr>
        <p:spPr>
          <a:xfrm>
            <a:off x="4001787" y="303601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19</a:t>
            </a:r>
            <a:endParaRPr lang="en-IN" b="1" dirty="0">
              <a:solidFill>
                <a:schemeClr val="tx1"/>
              </a:solidFill>
            </a:endParaRPr>
          </a:p>
        </p:txBody>
      </p:sp>
      <p:cxnSp>
        <p:nvCxnSpPr>
          <p:cNvPr id="23" name="Straight Arrow Connector 22">
            <a:extLst>
              <a:ext uri="{FF2B5EF4-FFF2-40B4-BE49-F238E27FC236}">
                <a16:creationId xmlns:a16="http://schemas.microsoft.com/office/drawing/2014/main" id="{9CD01B21-E187-95CE-78DB-FF9B653455A2}"/>
              </a:ext>
            </a:extLst>
          </p:cNvPr>
          <p:cNvCxnSpPr>
            <a:endCxn id="22" idx="1"/>
          </p:cNvCxnSpPr>
          <p:nvPr/>
        </p:nvCxnSpPr>
        <p:spPr>
          <a:xfrm>
            <a:off x="3955553" y="2873340"/>
            <a:ext cx="141025" cy="243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ACD8D7F2-696E-3DA2-E487-4AAB9B0332D5}"/>
              </a:ext>
            </a:extLst>
          </p:cNvPr>
          <p:cNvSpPr/>
          <p:nvPr/>
        </p:nvSpPr>
        <p:spPr>
          <a:xfrm>
            <a:off x="4435015" y="225688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27</a:t>
            </a:r>
            <a:endParaRPr lang="en-IN" b="1" dirty="0">
              <a:solidFill>
                <a:schemeClr val="tx1"/>
              </a:solidFill>
            </a:endParaRPr>
          </a:p>
        </p:txBody>
      </p:sp>
      <p:cxnSp>
        <p:nvCxnSpPr>
          <p:cNvPr id="25" name="Straight Arrow Connector 24">
            <a:extLst>
              <a:ext uri="{FF2B5EF4-FFF2-40B4-BE49-F238E27FC236}">
                <a16:creationId xmlns:a16="http://schemas.microsoft.com/office/drawing/2014/main" id="{E7C9AFB1-0C90-2E25-4D77-12009A008293}"/>
              </a:ext>
            </a:extLst>
          </p:cNvPr>
          <p:cNvCxnSpPr>
            <a:stCxn id="7" idx="4"/>
            <a:endCxn id="24" idx="1"/>
          </p:cNvCxnSpPr>
          <p:nvPr/>
        </p:nvCxnSpPr>
        <p:spPr>
          <a:xfrm>
            <a:off x="4400771" y="2196959"/>
            <a:ext cx="129035" cy="141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E3CB3AB-0715-D680-8D39-02005BA534A8}"/>
              </a:ext>
            </a:extLst>
          </p:cNvPr>
          <p:cNvSpPr/>
          <p:nvPr/>
        </p:nvSpPr>
        <p:spPr>
          <a:xfrm>
            <a:off x="5005226" y="344355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57</a:t>
            </a:r>
            <a:endParaRPr lang="en-IN" b="1" dirty="0">
              <a:solidFill>
                <a:schemeClr val="tx1"/>
              </a:solidFill>
            </a:endParaRPr>
          </a:p>
        </p:txBody>
      </p:sp>
      <p:cxnSp>
        <p:nvCxnSpPr>
          <p:cNvPr id="27" name="Straight Arrow Connector 26">
            <a:extLst>
              <a:ext uri="{FF2B5EF4-FFF2-40B4-BE49-F238E27FC236}">
                <a16:creationId xmlns:a16="http://schemas.microsoft.com/office/drawing/2014/main" id="{ED04BB6C-F926-1C43-F3F9-12D85F446BCB}"/>
              </a:ext>
            </a:extLst>
          </p:cNvPr>
          <p:cNvCxnSpPr>
            <a:endCxn id="26" idx="0"/>
          </p:cNvCxnSpPr>
          <p:nvPr/>
        </p:nvCxnSpPr>
        <p:spPr>
          <a:xfrm flipH="1">
            <a:off x="5328862" y="2873340"/>
            <a:ext cx="219183" cy="570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CF45F308-06E6-3FAB-C021-2BD9105E5DFC}"/>
              </a:ext>
            </a:extLst>
          </p:cNvPr>
          <p:cNvSpPr/>
          <p:nvPr/>
        </p:nvSpPr>
        <p:spPr>
          <a:xfrm>
            <a:off x="5775784" y="344355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63</a:t>
            </a:r>
            <a:endParaRPr lang="en-IN" b="1" dirty="0">
              <a:solidFill>
                <a:schemeClr val="tx1"/>
              </a:solidFill>
            </a:endParaRPr>
          </a:p>
        </p:txBody>
      </p:sp>
      <p:cxnSp>
        <p:nvCxnSpPr>
          <p:cNvPr id="29" name="Straight Arrow Connector 28">
            <a:extLst>
              <a:ext uri="{FF2B5EF4-FFF2-40B4-BE49-F238E27FC236}">
                <a16:creationId xmlns:a16="http://schemas.microsoft.com/office/drawing/2014/main" id="{E8334898-33F3-DEDC-371E-034CF2C7E629}"/>
              </a:ext>
            </a:extLst>
          </p:cNvPr>
          <p:cNvCxnSpPr>
            <a:stCxn id="18" idx="4"/>
            <a:endCxn id="28" idx="0"/>
          </p:cNvCxnSpPr>
          <p:nvPr/>
        </p:nvCxnSpPr>
        <p:spPr>
          <a:xfrm>
            <a:off x="5669620" y="2890463"/>
            <a:ext cx="429800" cy="553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7260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insertion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55   22   85   95   92   17   99   62   93   19   27   57   63   </a:t>
            </a:r>
            <a:r>
              <a:rPr lang="en-US" sz="1800" dirty="0">
                <a:solidFill>
                  <a:srgbClr val="FF0000"/>
                </a:solidFill>
                <a:latin typeface="Consolas" panose="020B0609020204030204" pitchFamily="49" charset="0"/>
              </a:rPr>
              <a:t>30</a:t>
            </a:r>
            <a:endParaRPr lang="en-IN" sz="1800" dirty="0">
              <a:solidFill>
                <a:srgbClr val="FF0000"/>
              </a:solidFill>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3655896"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3979532" y="1429055"/>
            <a:ext cx="12317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7085732" y="227743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804312" cy="253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6601137" y="323121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924773" y="2750995"/>
            <a:ext cx="255750" cy="480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2996640"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17</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3320276" y="2115710"/>
            <a:ext cx="430411"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762115" y="319012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8A71CD8-DA76-8035-5F47-5B8704E550CE}"/>
              </a:ext>
            </a:extLst>
          </p:cNvPr>
          <p:cNvSpPr/>
          <p:nvPr/>
        </p:nvSpPr>
        <p:spPr>
          <a:xfrm>
            <a:off x="7205598" y="424664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93</a:t>
            </a:r>
            <a:endParaRPr lang="en-IN" b="1" dirty="0">
              <a:solidFill>
                <a:schemeClr val="tx1"/>
              </a:solidFill>
            </a:endParaRPr>
          </a:p>
        </p:txBody>
      </p:sp>
      <p:cxnSp>
        <p:nvCxnSpPr>
          <p:cNvPr id="21" name="Straight Arrow Connector 20">
            <a:extLst>
              <a:ext uri="{FF2B5EF4-FFF2-40B4-BE49-F238E27FC236}">
                <a16:creationId xmlns:a16="http://schemas.microsoft.com/office/drawing/2014/main" id="{645A7E9C-518B-B552-DCEE-BE40838ACD9A}"/>
              </a:ext>
            </a:extLst>
          </p:cNvPr>
          <p:cNvCxnSpPr>
            <a:stCxn id="12" idx="4"/>
            <a:endCxn id="20" idx="1"/>
          </p:cNvCxnSpPr>
          <p:nvPr/>
        </p:nvCxnSpPr>
        <p:spPr>
          <a:xfrm>
            <a:off x="6924773" y="3786023"/>
            <a:ext cx="375616" cy="54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9F07BF8-53A2-8AF9-8AA0-6E5BEAF124DE}"/>
              </a:ext>
            </a:extLst>
          </p:cNvPr>
          <p:cNvSpPr/>
          <p:nvPr/>
        </p:nvSpPr>
        <p:spPr>
          <a:xfrm>
            <a:off x="3333972" y="3292862"/>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19</a:t>
            </a:r>
            <a:endParaRPr lang="en-IN" b="1" dirty="0">
              <a:solidFill>
                <a:schemeClr val="tx1"/>
              </a:solidFill>
            </a:endParaRPr>
          </a:p>
        </p:txBody>
      </p:sp>
      <p:sp>
        <p:nvSpPr>
          <p:cNvPr id="24" name="Oval 23">
            <a:extLst>
              <a:ext uri="{FF2B5EF4-FFF2-40B4-BE49-F238E27FC236}">
                <a16:creationId xmlns:a16="http://schemas.microsoft.com/office/drawing/2014/main" id="{ACD8D7F2-696E-3DA2-E487-4AAB9B0332D5}"/>
              </a:ext>
            </a:extLst>
          </p:cNvPr>
          <p:cNvSpPr/>
          <p:nvPr/>
        </p:nvSpPr>
        <p:spPr>
          <a:xfrm>
            <a:off x="3993231" y="235962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27</a:t>
            </a:r>
            <a:endParaRPr lang="en-IN" b="1" dirty="0">
              <a:solidFill>
                <a:schemeClr val="tx1"/>
              </a:solidFill>
            </a:endParaRPr>
          </a:p>
        </p:txBody>
      </p:sp>
      <p:cxnSp>
        <p:nvCxnSpPr>
          <p:cNvPr id="25" name="Straight Arrow Connector 24">
            <a:extLst>
              <a:ext uri="{FF2B5EF4-FFF2-40B4-BE49-F238E27FC236}">
                <a16:creationId xmlns:a16="http://schemas.microsoft.com/office/drawing/2014/main" id="{E7C9AFB1-0C90-2E25-4D77-12009A008293}"/>
              </a:ext>
            </a:extLst>
          </p:cNvPr>
          <p:cNvCxnSpPr>
            <a:stCxn id="7" idx="4"/>
            <a:endCxn id="24" idx="1"/>
          </p:cNvCxnSpPr>
          <p:nvPr/>
        </p:nvCxnSpPr>
        <p:spPr>
          <a:xfrm>
            <a:off x="3979532" y="2196959"/>
            <a:ext cx="108490" cy="243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E3CB3AB-0715-D680-8D39-02005BA534A8}"/>
              </a:ext>
            </a:extLst>
          </p:cNvPr>
          <p:cNvSpPr/>
          <p:nvPr/>
        </p:nvSpPr>
        <p:spPr>
          <a:xfrm>
            <a:off x="5005226" y="3371635"/>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57</a:t>
            </a:r>
            <a:endParaRPr lang="en-IN" b="1" dirty="0">
              <a:solidFill>
                <a:schemeClr val="tx1"/>
              </a:solidFill>
            </a:endParaRPr>
          </a:p>
        </p:txBody>
      </p:sp>
      <p:sp>
        <p:nvSpPr>
          <p:cNvPr id="28" name="Oval 27">
            <a:extLst>
              <a:ext uri="{FF2B5EF4-FFF2-40B4-BE49-F238E27FC236}">
                <a16:creationId xmlns:a16="http://schemas.microsoft.com/office/drawing/2014/main" id="{CF45F308-06E6-3FAB-C021-2BD9105E5DFC}"/>
              </a:ext>
            </a:extLst>
          </p:cNvPr>
          <p:cNvSpPr/>
          <p:nvPr/>
        </p:nvSpPr>
        <p:spPr>
          <a:xfrm>
            <a:off x="5734688" y="334081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63</a:t>
            </a:r>
            <a:endParaRPr lang="en-IN" b="1" dirty="0">
              <a:solidFill>
                <a:schemeClr val="tx1"/>
              </a:solidFill>
            </a:endParaRPr>
          </a:p>
        </p:txBody>
      </p:sp>
      <p:cxnSp>
        <p:nvCxnSpPr>
          <p:cNvPr id="29" name="Straight Arrow Connector 28">
            <a:extLst>
              <a:ext uri="{FF2B5EF4-FFF2-40B4-BE49-F238E27FC236}">
                <a16:creationId xmlns:a16="http://schemas.microsoft.com/office/drawing/2014/main" id="{E8334898-33F3-DEDC-371E-034CF2C7E629}"/>
              </a:ext>
            </a:extLst>
          </p:cNvPr>
          <p:cNvCxnSpPr>
            <a:stCxn id="18" idx="4"/>
            <a:endCxn id="28" idx="0"/>
          </p:cNvCxnSpPr>
          <p:nvPr/>
        </p:nvCxnSpPr>
        <p:spPr>
          <a:xfrm>
            <a:off x="5669620" y="2890463"/>
            <a:ext cx="388704" cy="45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CF488C8C-FB35-1918-5B55-0FC89FB4E2E7}"/>
              </a:ext>
            </a:extLst>
          </p:cNvPr>
          <p:cNvSpPr/>
          <p:nvPr/>
        </p:nvSpPr>
        <p:spPr>
          <a:xfrm>
            <a:off x="4227817" y="326204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30</a:t>
            </a:r>
            <a:endParaRPr lang="en-IN" b="1" dirty="0">
              <a:solidFill>
                <a:schemeClr val="tx1"/>
              </a:solidFill>
            </a:endParaRPr>
          </a:p>
        </p:txBody>
      </p:sp>
      <p:cxnSp>
        <p:nvCxnSpPr>
          <p:cNvPr id="31" name="Straight Arrow Connector 30">
            <a:extLst>
              <a:ext uri="{FF2B5EF4-FFF2-40B4-BE49-F238E27FC236}">
                <a16:creationId xmlns:a16="http://schemas.microsoft.com/office/drawing/2014/main" id="{0DE88076-5175-8346-D684-70620908832A}"/>
              </a:ext>
            </a:extLst>
          </p:cNvPr>
          <p:cNvCxnSpPr>
            <a:stCxn id="24" idx="4"/>
            <a:endCxn id="30" idx="0"/>
          </p:cNvCxnSpPr>
          <p:nvPr/>
        </p:nvCxnSpPr>
        <p:spPr>
          <a:xfrm>
            <a:off x="4316867" y="2914434"/>
            <a:ext cx="234586" cy="347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93DA10A-399F-68BC-9003-57DC93BE7127}"/>
              </a:ext>
            </a:extLst>
          </p:cNvPr>
          <p:cNvCxnSpPr>
            <a:stCxn id="14" idx="4"/>
            <a:endCxn id="22" idx="0"/>
          </p:cNvCxnSpPr>
          <p:nvPr/>
        </p:nvCxnSpPr>
        <p:spPr>
          <a:xfrm>
            <a:off x="3320276" y="2883611"/>
            <a:ext cx="337332" cy="409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D8074C-29BD-2E0B-A469-ED404F1FCF9F}"/>
              </a:ext>
            </a:extLst>
          </p:cNvPr>
          <p:cNvCxnSpPr>
            <a:stCxn id="18" idx="4"/>
            <a:endCxn id="26" idx="0"/>
          </p:cNvCxnSpPr>
          <p:nvPr/>
        </p:nvCxnSpPr>
        <p:spPr>
          <a:xfrm flipH="1">
            <a:off x="5328862" y="2890463"/>
            <a:ext cx="340758" cy="481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99C045D-72F0-F388-752D-687032CBF6DC}"/>
              </a:ext>
            </a:extLst>
          </p:cNvPr>
          <p:cNvCxnSpPr>
            <a:stCxn id="10" idx="5"/>
            <a:endCxn id="16" idx="0"/>
          </p:cNvCxnSpPr>
          <p:nvPr/>
        </p:nvCxnSpPr>
        <p:spPr>
          <a:xfrm>
            <a:off x="7638213" y="2750995"/>
            <a:ext cx="447538" cy="43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1321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4A48-443A-5D01-466B-94960CCB384A}"/>
              </a:ext>
            </a:extLst>
          </p:cNvPr>
          <p:cNvSpPr>
            <a:spLocks noGrp="1"/>
          </p:cNvSpPr>
          <p:nvPr>
            <p:ph type="title"/>
          </p:nvPr>
        </p:nvSpPr>
        <p:spPr/>
        <p:txBody>
          <a:bodyPr/>
          <a:lstStyle/>
          <a:p>
            <a:r>
              <a:rPr lang="en-US" dirty="0"/>
              <a:t>BST insertion (recursive algorithm)</a:t>
            </a:r>
            <a:endParaRPr lang="en-IN" dirty="0"/>
          </a:p>
        </p:txBody>
      </p:sp>
      <p:sp>
        <p:nvSpPr>
          <p:cNvPr id="3" name="Content Placeholder 2">
            <a:extLst>
              <a:ext uri="{FF2B5EF4-FFF2-40B4-BE49-F238E27FC236}">
                <a16:creationId xmlns:a16="http://schemas.microsoft.com/office/drawing/2014/main" id="{E9E0B186-A669-B4F1-3A7D-CAB2DC99E30B}"/>
              </a:ext>
            </a:extLst>
          </p:cNvPr>
          <p:cNvSpPr>
            <a:spLocks noGrp="1"/>
          </p:cNvSpPr>
          <p:nvPr>
            <p:ph idx="1"/>
          </p:nvPr>
        </p:nvSpPr>
        <p:spPr/>
        <p:txBody>
          <a:bodyPr/>
          <a:lstStyle/>
          <a:p>
            <a:r>
              <a:rPr lang="en-US" sz="2400" dirty="0">
                <a:solidFill>
                  <a:schemeClr val="accent1"/>
                </a:solidFill>
              </a:rPr>
              <a:t>insert</a:t>
            </a:r>
            <a:r>
              <a:rPr lang="en-US" sz="2400" dirty="0"/>
              <a:t> returns the root (possibly new) of the tree after inserting a node with a given value (</a:t>
            </a:r>
            <a:r>
              <a:rPr lang="en-US" sz="2400" dirty="0" err="1">
                <a:solidFill>
                  <a:schemeClr val="accent1"/>
                </a:solidFill>
              </a:rPr>
              <a:t>val</a:t>
            </a:r>
            <a:r>
              <a:rPr lang="en-US" sz="2400" dirty="0"/>
              <a:t>) (we are assuming </a:t>
            </a:r>
            <a:r>
              <a:rPr lang="en-US" sz="2400" dirty="0" err="1">
                <a:solidFill>
                  <a:schemeClr val="accent1"/>
                </a:solidFill>
              </a:rPr>
              <a:t>val</a:t>
            </a:r>
            <a:r>
              <a:rPr lang="en-US" sz="2400" dirty="0"/>
              <a:t> is also the </a:t>
            </a:r>
            <a:r>
              <a:rPr lang="en-US" sz="2400" dirty="0">
                <a:solidFill>
                  <a:schemeClr val="accent1"/>
                </a:solidFill>
              </a:rPr>
              <a:t>key</a:t>
            </a:r>
            <a:r>
              <a:rPr lang="en-US" sz="2400" dirty="0"/>
              <a:t>)</a:t>
            </a:r>
          </a:p>
          <a:p>
            <a:r>
              <a:rPr lang="en-US" dirty="0"/>
              <a:t>Recursive step</a:t>
            </a:r>
          </a:p>
          <a:p>
            <a:pPr lvl="2"/>
            <a:endParaRPr lang="en-US" dirty="0"/>
          </a:p>
          <a:p>
            <a:pPr lvl="2"/>
            <a:endParaRPr lang="en-US" dirty="0"/>
          </a:p>
          <a:p>
            <a:pPr lvl="2"/>
            <a:endParaRPr lang="en-US" dirty="0"/>
          </a:p>
          <a:p>
            <a:pPr lvl="2"/>
            <a:endParaRPr lang="en-US" dirty="0"/>
          </a:p>
          <a:p>
            <a:pPr lvl="2"/>
            <a:endParaRPr lang="en-US" dirty="0"/>
          </a:p>
          <a:p>
            <a:r>
              <a:rPr lang="en-US" dirty="0"/>
              <a:t>Base step</a:t>
            </a:r>
          </a:p>
          <a:p>
            <a:pPr lvl="2"/>
            <a:endParaRPr lang="en-US" dirty="0">
              <a:latin typeface="Consolas" panose="020B0609020204030204" pitchFamily="49" charset="0"/>
            </a:endParaRPr>
          </a:p>
          <a:p>
            <a:endParaRPr lang="en-IN" dirty="0">
              <a:latin typeface="Consolas" panose="020B0609020204030204" pitchFamily="49" charset="0"/>
            </a:endParaRPr>
          </a:p>
          <a:p>
            <a:pPr lvl="1"/>
            <a:endParaRPr lang="en-IN"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FA4A1F4-989D-D69E-C5B4-A86DD976C295}"/>
                  </a:ext>
                </a:extLst>
              </p14:cNvPr>
              <p14:cNvContentPartPr/>
              <p14:nvPr/>
            </p14:nvContentPartPr>
            <p14:xfrm>
              <a:off x="2620080" y="608040"/>
              <a:ext cx="8660880" cy="5269320"/>
            </p14:xfrm>
          </p:contentPart>
        </mc:Choice>
        <mc:Fallback xmlns="">
          <p:pic>
            <p:nvPicPr>
              <p:cNvPr id="4" name="Ink 3">
                <a:extLst>
                  <a:ext uri="{FF2B5EF4-FFF2-40B4-BE49-F238E27FC236}">
                    <a16:creationId xmlns:a16="http://schemas.microsoft.com/office/drawing/2014/main" id="{4FA4A1F4-989D-D69E-C5B4-A86DD976C295}"/>
                  </a:ext>
                </a:extLst>
              </p:cNvPr>
              <p:cNvPicPr/>
              <p:nvPr/>
            </p:nvPicPr>
            <p:blipFill>
              <a:blip r:embed="rId4"/>
              <a:stretch>
                <a:fillRect/>
              </a:stretch>
            </p:blipFill>
            <p:spPr>
              <a:xfrm>
                <a:off x="2610720" y="598680"/>
                <a:ext cx="8679600" cy="5288040"/>
              </a:xfrm>
              <a:prstGeom prst="rect">
                <a:avLst/>
              </a:prstGeom>
            </p:spPr>
          </p:pic>
        </mc:Fallback>
      </mc:AlternateContent>
    </p:spTree>
    <p:extLst>
      <p:ext uri="{BB962C8B-B14F-4D97-AF65-F5344CB8AC3E}">
        <p14:creationId xmlns:p14="http://schemas.microsoft.com/office/powerpoint/2010/main" val="3015603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86108-DFBC-FD09-30C9-D5580F1DFF85}"/>
              </a:ext>
            </a:extLst>
          </p:cNvPr>
          <p:cNvSpPr>
            <a:spLocks noGrp="1"/>
          </p:cNvSpPr>
          <p:nvPr>
            <p:ph type="title"/>
          </p:nvPr>
        </p:nvSpPr>
        <p:spPr/>
        <p:txBody>
          <a:bodyPr/>
          <a:lstStyle/>
          <a:p>
            <a:r>
              <a:rPr lang="en-US"/>
              <a:t>Today’s topics</a:t>
            </a:r>
            <a:endParaRPr lang="en-IN" dirty="0"/>
          </a:p>
        </p:txBody>
      </p:sp>
      <p:sp>
        <p:nvSpPr>
          <p:cNvPr id="3" name="Content Placeholder 2">
            <a:extLst>
              <a:ext uri="{FF2B5EF4-FFF2-40B4-BE49-F238E27FC236}">
                <a16:creationId xmlns:a16="http://schemas.microsoft.com/office/drawing/2014/main" id="{A782AA73-80A6-AA4F-9FAD-E9769BB9523F}"/>
              </a:ext>
            </a:extLst>
          </p:cNvPr>
          <p:cNvSpPr>
            <a:spLocks noGrp="1"/>
          </p:cNvSpPr>
          <p:nvPr>
            <p:ph idx="1"/>
          </p:nvPr>
        </p:nvSpPr>
        <p:spPr/>
        <p:txBody>
          <a:bodyPr/>
          <a:lstStyle/>
          <a:p>
            <a:r>
              <a:rPr lang="en-US" dirty="0"/>
              <a:t>Binary search trees</a:t>
            </a:r>
          </a:p>
          <a:p>
            <a:r>
              <a:rPr lang="en-US" dirty="0"/>
              <a:t>AVL trees</a:t>
            </a:r>
            <a:endParaRPr lang="en-IN" dirty="0"/>
          </a:p>
        </p:txBody>
      </p:sp>
    </p:spTree>
    <p:extLst>
      <p:ext uri="{BB962C8B-B14F-4D97-AF65-F5344CB8AC3E}">
        <p14:creationId xmlns:p14="http://schemas.microsoft.com/office/powerpoint/2010/main" val="1057930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4A48-443A-5D01-466B-94960CCB384A}"/>
              </a:ext>
            </a:extLst>
          </p:cNvPr>
          <p:cNvSpPr>
            <a:spLocks noGrp="1"/>
          </p:cNvSpPr>
          <p:nvPr>
            <p:ph type="title"/>
          </p:nvPr>
        </p:nvSpPr>
        <p:spPr/>
        <p:txBody>
          <a:bodyPr/>
          <a:lstStyle/>
          <a:p>
            <a:r>
              <a:rPr lang="en-US" dirty="0"/>
              <a:t>BST insertion (recursive algorithm)</a:t>
            </a:r>
            <a:endParaRPr lang="en-IN" dirty="0"/>
          </a:p>
        </p:txBody>
      </p:sp>
      <p:sp>
        <p:nvSpPr>
          <p:cNvPr id="3" name="Content Placeholder 2">
            <a:extLst>
              <a:ext uri="{FF2B5EF4-FFF2-40B4-BE49-F238E27FC236}">
                <a16:creationId xmlns:a16="http://schemas.microsoft.com/office/drawing/2014/main" id="{E9E0B186-A669-B4F1-3A7D-CAB2DC99E30B}"/>
              </a:ext>
            </a:extLst>
          </p:cNvPr>
          <p:cNvSpPr>
            <a:spLocks noGrp="1"/>
          </p:cNvSpPr>
          <p:nvPr>
            <p:ph idx="1"/>
          </p:nvPr>
        </p:nvSpPr>
        <p:spPr/>
        <p:txBody>
          <a:bodyPr>
            <a:normAutofit/>
          </a:bodyPr>
          <a:lstStyle/>
          <a:p>
            <a:r>
              <a:rPr lang="en-US" dirty="0">
                <a:solidFill>
                  <a:schemeClr val="accent1"/>
                </a:solidFill>
                <a:cs typeface="Arial" panose="020B0604020202020204" pitchFamily="34" charset="0"/>
              </a:rPr>
              <a:t>insert</a:t>
            </a:r>
            <a:r>
              <a:rPr lang="en-US" dirty="0">
                <a:cs typeface="Arial" panose="020B0604020202020204" pitchFamily="34" charset="0"/>
              </a:rPr>
              <a:t> returns the root (possibly new) of the tree after inserting a node with a given value (</a:t>
            </a:r>
            <a:r>
              <a:rPr lang="en-US" dirty="0" err="1">
                <a:solidFill>
                  <a:schemeClr val="accent1"/>
                </a:solidFill>
                <a:cs typeface="Arial" panose="020B0604020202020204" pitchFamily="34" charset="0"/>
              </a:rPr>
              <a:t>val</a:t>
            </a:r>
            <a:r>
              <a:rPr lang="en-US" dirty="0">
                <a:cs typeface="Arial" panose="020B0604020202020204" pitchFamily="34" charset="0"/>
              </a:rPr>
              <a:t>) </a:t>
            </a:r>
            <a:r>
              <a:rPr lang="en-US" sz="2800" dirty="0"/>
              <a:t>(we are assuming </a:t>
            </a:r>
            <a:r>
              <a:rPr lang="en-US" sz="2800" dirty="0" err="1">
                <a:solidFill>
                  <a:schemeClr val="accent1"/>
                </a:solidFill>
              </a:rPr>
              <a:t>val</a:t>
            </a:r>
            <a:r>
              <a:rPr lang="en-US" sz="2800" dirty="0"/>
              <a:t> is also the </a:t>
            </a:r>
            <a:r>
              <a:rPr lang="en-US" sz="2800" dirty="0">
                <a:solidFill>
                  <a:schemeClr val="accent1"/>
                </a:solidFill>
              </a:rPr>
              <a:t>key</a:t>
            </a:r>
            <a:r>
              <a:rPr lang="en-US" sz="2800" dirty="0"/>
              <a:t>)</a:t>
            </a:r>
            <a:endParaRPr lang="en-US" dirty="0">
              <a:cs typeface="Arial" panose="020B0604020202020204" pitchFamily="34" charset="0"/>
            </a:endParaRPr>
          </a:p>
          <a:p>
            <a:endParaRPr lang="en-IN" dirty="0">
              <a:cs typeface="Arial" panose="020B0604020202020204" pitchFamily="34" charset="0"/>
            </a:endParaRPr>
          </a:p>
          <a:p>
            <a:pPr lvl="1"/>
            <a:endParaRPr lang="en-IN" dirty="0">
              <a:cs typeface="Arial" panose="020B0604020202020204" pitchFamily="34" charset="0"/>
            </a:endParaRPr>
          </a:p>
        </p:txBody>
      </p:sp>
    </p:spTree>
    <p:extLst>
      <p:ext uri="{BB962C8B-B14F-4D97-AF65-F5344CB8AC3E}">
        <p14:creationId xmlns:p14="http://schemas.microsoft.com/office/powerpoint/2010/main" val="190103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4A48-443A-5D01-466B-94960CCB384A}"/>
              </a:ext>
            </a:extLst>
          </p:cNvPr>
          <p:cNvSpPr>
            <a:spLocks noGrp="1"/>
          </p:cNvSpPr>
          <p:nvPr>
            <p:ph type="title"/>
          </p:nvPr>
        </p:nvSpPr>
        <p:spPr/>
        <p:txBody>
          <a:bodyPr/>
          <a:lstStyle/>
          <a:p>
            <a:r>
              <a:rPr lang="en-US" dirty="0"/>
              <a:t>Recursive step</a:t>
            </a:r>
            <a:endParaRPr lang="en-IN" dirty="0"/>
          </a:p>
        </p:txBody>
      </p:sp>
      <p:sp>
        <p:nvSpPr>
          <p:cNvPr id="3" name="Content Placeholder 2">
            <a:extLst>
              <a:ext uri="{FF2B5EF4-FFF2-40B4-BE49-F238E27FC236}">
                <a16:creationId xmlns:a16="http://schemas.microsoft.com/office/drawing/2014/main" id="{E9E0B186-A669-B4F1-3A7D-CAB2DC99E30B}"/>
              </a:ext>
            </a:extLst>
          </p:cNvPr>
          <p:cNvSpPr>
            <a:spLocks noGrp="1"/>
          </p:cNvSpPr>
          <p:nvPr>
            <p:ph idx="1"/>
          </p:nvPr>
        </p:nvSpPr>
        <p:spPr/>
        <p:txBody>
          <a:bodyPr>
            <a:normAutofit/>
          </a:bodyPr>
          <a:lstStyle/>
          <a:p>
            <a:r>
              <a:rPr lang="en-US" dirty="0"/>
              <a:t>If </a:t>
            </a:r>
            <a:r>
              <a:rPr lang="en-US" dirty="0" err="1">
                <a:solidFill>
                  <a:schemeClr val="accent1"/>
                </a:solidFill>
                <a:latin typeface="Consolas" panose="020B0609020204030204" pitchFamily="49" charset="0"/>
              </a:rPr>
              <a:t>val</a:t>
            </a:r>
            <a:r>
              <a:rPr lang="en-US" dirty="0"/>
              <a:t> is greater than or equal to the key stored at </a:t>
            </a:r>
            <a:r>
              <a:rPr lang="en-US" dirty="0">
                <a:solidFill>
                  <a:schemeClr val="accent1"/>
                </a:solidFill>
                <a:latin typeface="Consolas" panose="020B0609020204030204" pitchFamily="49" charset="0"/>
              </a:rPr>
              <a:t>root</a:t>
            </a:r>
            <a:endParaRPr lang="en-US" dirty="0">
              <a:solidFill>
                <a:schemeClr val="accent1"/>
              </a:solidFill>
            </a:endParaRPr>
          </a:p>
          <a:p>
            <a:pPr lvl="1"/>
            <a:r>
              <a:rPr lang="en-US" dirty="0"/>
              <a:t>recursively insert in the right subtree </a:t>
            </a:r>
          </a:p>
          <a:p>
            <a:pPr lvl="1"/>
            <a:r>
              <a:rPr lang="en-US" dirty="0"/>
              <a:t>store root (possibly new) of the right subtree after insertion in </a:t>
            </a:r>
            <a:r>
              <a:rPr lang="en-US" dirty="0">
                <a:solidFill>
                  <a:schemeClr val="accent1"/>
                </a:solidFill>
              </a:rPr>
              <a:t>root-&gt;right</a:t>
            </a:r>
          </a:p>
          <a:p>
            <a:pPr lvl="2"/>
            <a:endParaRPr lang="en-US" dirty="0">
              <a:latin typeface="Consolas" panose="020B0609020204030204" pitchFamily="49" charset="0"/>
            </a:endParaRPr>
          </a:p>
          <a:p>
            <a:r>
              <a:rPr lang="en-US" dirty="0"/>
              <a:t>If </a:t>
            </a:r>
            <a:r>
              <a:rPr lang="en-US" dirty="0" err="1">
                <a:solidFill>
                  <a:schemeClr val="accent1"/>
                </a:solidFill>
                <a:latin typeface="Consolas" panose="020B0609020204030204" pitchFamily="49" charset="0"/>
              </a:rPr>
              <a:t>val</a:t>
            </a:r>
            <a:r>
              <a:rPr lang="en-US" dirty="0"/>
              <a:t> is less than the key stored at </a:t>
            </a:r>
            <a:r>
              <a:rPr lang="en-US" dirty="0">
                <a:solidFill>
                  <a:schemeClr val="accent1"/>
                </a:solidFill>
                <a:latin typeface="Consolas" panose="020B0609020204030204" pitchFamily="49" charset="0"/>
              </a:rPr>
              <a:t>root</a:t>
            </a:r>
            <a:endParaRPr lang="en-US" dirty="0">
              <a:solidFill>
                <a:schemeClr val="accent1"/>
              </a:solidFill>
            </a:endParaRPr>
          </a:p>
          <a:p>
            <a:pPr lvl="1"/>
            <a:r>
              <a:rPr lang="en-US" dirty="0"/>
              <a:t>recursively insert in the left subtree</a:t>
            </a:r>
          </a:p>
          <a:p>
            <a:pPr lvl="1"/>
            <a:r>
              <a:rPr lang="en-US" dirty="0"/>
              <a:t>store root (possibly new) of the left subtree after insertion in </a:t>
            </a:r>
            <a:r>
              <a:rPr lang="en-US" dirty="0">
                <a:solidFill>
                  <a:schemeClr val="accent1"/>
                </a:solidFill>
              </a:rPr>
              <a:t>root-&gt;left</a:t>
            </a:r>
            <a:endParaRPr lang="en-US" dirty="0">
              <a:solidFill>
                <a:schemeClr val="accent1"/>
              </a:solidFill>
              <a:latin typeface="Consolas" panose="020B0609020204030204" pitchFamily="49" charset="0"/>
            </a:endParaRPr>
          </a:p>
          <a:p>
            <a:endParaRPr lang="en-IN" dirty="0">
              <a:latin typeface="Consolas" panose="020B0609020204030204" pitchFamily="49" charset="0"/>
            </a:endParaRPr>
          </a:p>
          <a:p>
            <a:pPr lvl="1"/>
            <a:endParaRPr lang="en-IN" dirty="0">
              <a:latin typeface="Consolas" panose="020B0609020204030204" pitchFamily="49" charset="0"/>
            </a:endParaRPr>
          </a:p>
        </p:txBody>
      </p:sp>
    </p:spTree>
    <p:extLst>
      <p:ext uri="{BB962C8B-B14F-4D97-AF65-F5344CB8AC3E}">
        <p14:creationId xmlns:p14="http://schemas.microsoft.com/office/powerpoint/2010/main" val="2853077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4A48-443A-5D01-466B-94960CCB384A}"/>
              </a:ext>
            </a:extLst>
          </p:cNvPr>
          <p:cNvSpPr>
            <a:spLocks noGrp="1"/>
          </p:cNvSpPr>
          <p:nvPr>
            <p:ph type="title"/>
          </p:nvPr>
        </p:nvSpPr>
        <p:spPr/>
        <p:txBody>
          <a:bodyPr/>
          <a:lstStyle/>
          <a:p>
            <a:r>
              <a:rPr lang="en-US" dirty="0"/>
              <a:t>Base step</a:t>
            </a:r>
            <a:endParaRPr lang="en-IN" dirty="0"/>
          </a:p>
        </p:txBody>
      </p:sp>
      <p:sp>
        <p:nvSpPr>
          <p:cNvPr id="3" name="Content Placeholder 2">
            <a:extLst>
              <a:ext uri="{FF2B5EF4-FFF2-40B4-BE49-F238E27FC236}">
                <a16:creationId xmlns:a16="http://schemas.microsoft.com/office/drawing/2014/main" id="{E9E0B186-A669-B4F1-3A7D-CAB2DC99E30B}"/>
              </a:ext>
            </a:extLst>
          </p:cNvPr>
          <p:cNvSpPr>
            <a:spLocks noGrp="1"/>
          </p:cNvSpPr>
          <p:nvPr>
            <p:ph idx="1"/>
          </p:nvPr>
        </p:nvSpPr>
        <p:spPr/>
        <p:txBody>
          <a:bodyPr>
            <a:normAutofit/>
          </a:bodyPr>
          <a:lstStyle/>
          <a:p>
            <a:r>
              <a:rPr lang="en-US" dirty="0"/>
              <a:t>if the tree is empty (root == NULL), allocate and return a new node that stores </a:t>
            </a:r>
            <a:r>
              <a:rPr lang="en-US" dirty="0" err="1">
                <a:solidFill>
                  <a:schemeClr val="accent1"/>
                </a:solidFill>
              </a:rPr>
              <a:t>val</a:t>
            </a:r>
            <a:endParaRPr lang="en-US" dirty="0">
              <a:solidFill>
                <a:schemeClr val="accent1"/>
              </a:solidFill>
            </a:endParaRPr>
          </a:p>
          <a:p>
            <a:pPr lvl="2"/>
            <a:endParaRPr lang="en-US" dirty="0"/>
          </a:p>
          <a:p>
            <a:endParaRPr lang="en-IN" dirty="0"/>
          </a:p>
          <a:p>
            <a:pPr lvl="1"/>
            <a:endParaRPr lang="en-IN" dirty="0"/>
          </a:p>
        </p:txBody>
      </p:sp>
    </p:spTree>
    <p:extLst>
      <p:ext uri="{BB962C8B-B14F-4D97-AF65-F5344CB8AC3E}">
        <p14:creationId xmlns:p14="http://schemas.microsoft.com/office/powerpoint/2010/main" val="4019973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6B321-90D2-5C41-CCDB-569CA257F422}"/>
              </a:ext>
            </a:extLst>
          </p:cNvPr>
          <p:cNvSpPr>
            <a:spLocks noGrp="1"/>
          </p:cNvSpPr>
          <p:nvPr>
            <p:ph type="title"/>
          </p:nvPr>
        </p:nvSpPr>
        <p:spPr/>
        <p:txBody>
          <a:bodyPr/>
          <a:lstStyle/>
          <a:p>
            <a:r>
              <a:rPr lang="en-US" dirty="0"/>
              <a:t>BST insertion</a:t>
            </a:r>
            <a:endParaRPr lang="en-IN" dirty="0"/>
          </a:p>
        </p:txBody>
      </p:sp>
      <p:sp>
        <p:nvSpPr>
          <p:cNvPr id="4" name="TextBox 3">
            <a:extLst>
              <a:ext uri="{FF2B5EF4-FFF2-40B4-BE49-F238E27FC236}">
                <a16:creationId xmlns:a16="http://schemas.microsoft.com/office/drawing/2014/main" id="{9CCF99F5-294C-D8DF-FD13-79DCEC16DEF0}"/>
              </a:ext>
            </a:extLst>
          </p:cNvPr>
          <p:cNvSpPr txBox="1"/>
          <p:nvPr/>
        </p:nvSpPr>
        <p:spPr>
          <a:xfrm>
            <a:off x="1140434" y="1664415"/>
            <a:ext cx="8291242" cy="4524315"/>
          </a:xfrm>
          <a:prstGeom prst="rect">
            <a:avLst/>
          </a:prstGeom>
          <a:noFill/>
        </p:spPr>
        <p:txBody>
          <a:bodyPr wrap="square" rtlCol="0">
            <a:spAutoFit/>
          </a:bodyPr>
          <a:lstStyle/>
          <a:p>
            <a:r>
              <a:rPr lang="en-IN" dirty="0">
                <a:latin typeface="Consolas" panose="020B0609020204030204" pitchFamily="49" charset="0"/>
              </a:rPr>
              <a:t>struct node* insert(struct node *root, int </a:t>
            </a:r>
            <a:r>
              <a:rPr lang="en-IN" dirty="0" err="1">
                <a:latin typeface="Consolas" panose="020B0609020204030204" pitchFamily="49" charset="0"/>
              </a:rPr>
              <a:t>val</a:t>
            </a:r>
            <a:r>
              <a:rPr lang="en-IN" dirty="0">
                <a:latin typeface="Consolas" panose="020B0609020204030204" pitchFamily="49" charset="0"/>
              </a:rPr>
              <a:t>) {</a:t>
            </a:r>
          </a:p>
          <a:p>
            <a:endParaRPr lang="en-IN" dirty="0">
              <a:latin typeface="Consolas" panose="020B0609020204030204" pitchFamily="49" charset="0"/>
            </a:endParaRPr>
          </a:p>
          <a:p>
            <a:r>
              <a:rPr lang="en-IN" dirty="0">
                <a:latin typeface="Consolas" panose="020B0609020204030204" pitchFamily="49" charset="0"/>
              </a:rPr>
              <a:t>  if (root == NULL) {</a:t>
            </a:r>
          </a:p>
          <a:p>
            <a:r>
              <a:rPr lang="en-IN" dirty="0">
                <a:latin typeface="Consolas" panose="020B0609020204030204" pitchFamily="49" charset="0"/>
              </a:rPr>
              <a:t>    /* </a:t>
            </a:r>
            <a:r>
              <a:rPr lang="en-IN" dirty="0" err="1">
                <a:latin typeface="Consolas" panose="020B0609020204030204" pitchFamily="49" charset="0"/>
              </a:rPr>
              <a:t>allocate_node</a:t>
            </a:r>
            <a:r>
              <a:rPr lang="en-IN" dirty="0">
                <a:latin typeface="Consolas" panose="020B0609020204030204" pitchFamily="49" charset="0"/>
              </a:rPr>
              <a:t> sets the left and right fields to NULL */</a:t>
            </a:r>
          </a:p>
          <a:p>
            <a:r>
              <a:rPr lang="en-IN" dirty="0">
                <a:latin typeface="Consolas" panose="020B0609020204030204" pitchFamily="49" charset="0"/>
              </a:rPr>
              <a:t>    root = </a:t>
            </a:r>
            <a:r>
              <a:rPr lang="en-IN" dirty="0" err="1">
                <a:latin typeface="Consolas" panose="020B0609020204030204" pitchFamily="49" charset="0"/>
              </a:rPr>
              <a:t>allocate_node</a:t>
            </a:r>
            <a:r>
              <a:rPr lang="en-IN" dirty="0">
                <a:latin typeface="Consolas" panose="020B0609020204030204" pitchFamily="49" charset="0"/>
              </a:rPr>
              <a:t>(</a:t>
            </a:r>
            <a:r>
              <a:rPr lang="en-IN" dirty="0" err="1">
                <a:latin typeface="Consolas" panose="020B0609020204030204" pitchFamily="49" charset="0"/>
              </a:rPr>
              <a:t>val</a:t>
            </a:r>
            <a:r>
              <a:rPr lang="en-IN" dirty="0">
                <a:latin typeface="Consolas" panose="020B0609020204030204" pitchFamily="49" charset="0"/>
              </a:rPr>
              <a:t>);</a:t>
            </a:r>
          </a:p>
          <a:p>
            <a:r>
              <a:rPr lang="en-IN" dirty="0">
                <a:latin typeface="Consolas" panose="020B0609020204030204" pitchFamily="49" charset="0"/>
              </a:rPr>
              <a:t>    return root;</a:t>
            </a:r>
          </a:p>
          <a:p>
            <a:r>
              <a:rPr lang="en-IN" dirty="0">
                <a:latin typeface="Consolas" panose="020B0609020204030204" pitchFamily="49" charset="0"/>
              </a:rPr>
              <a:t>  }</a:t>
            </a:r>
          </a:p>
          <a:p>
            <a:endParaRPr lang="en-IN" dirty="0">
              <a:latin typeface="Consolas" panose="020B0609020204030204" pitchFamily="49" charset="0"/>
            </a:endParaRPr>
          </a:p>
          <a:p>
            <a:r>
              <a:rPr lang="en-IN" dirty="0">
                <a:latin typeface="Consolas" panose="020B0609020204030204" pitchFamily="49" charset="0"/>
              </a:rPr>
              <a:t>  if (</a:t>
            </a:r>
            <a:r>
              <a:rPr lang="en-IN" dirty="0" err="1">
                <a:latin typeface="Consolas" panose="020B0609020204030204" pitchFamily="49" charset="0"/>
              </a:rPr>
              <a:t>val</a:t>
            </a:r>
            <a:r>
              <a:rPr lang="en-IN" dirty="0">
                <a:latin typeface="Consolas" panose="020B0609020204030204" pitchFamily="49" charset="0"/>
              </a:rPr>
              <a:t> &gt;= root-&gt;</a:t>
            </a:r>
            <a:r>
              <a:rPr lang="en-IN" dirty="0" err="1">
                <a:latin typeface="Consolas" panose="020B0609020204030204" pitchFamily="49" charset="0"/>
              </a:rPr>
              <a:t>val</a:t>
            </a:r>
            <a:r>
              <a:rPr lang="en-IN" dirty="0">
                <a:latin typeface="Consolas" panose="020B0609020204030204" pitchFamily="49" charset="0"/>
              </a:rPr>
              <a:t>) {</a:t>
            </a:r>
          </a:p>
          <a:p>
            <a:r>
              <a:rPr lang="en-IN" dirty="0">
                <a:latin typeface="Consolas" panose="020B0609020204030204" pitchFamily="49" charset="0"/>
              </a:rPr>
              <a:t>    root-&gt;right = insert(root-&gt;right, </a:t>
            </a:r>
            <a:r>
              <a:rPr lang="en-IN" dirty="0" err="1">
                <a:latin typeface="Consolas" panose="020B0609020204030204" pitchFamily="49" charset="0"/>
              </a:rPr>
              <a:t>val</a:t>
            </a:r>
            <a:r>
              <a:rPr lang="en-IN" dirty="0">
                <a:latin typeface="Consolas" panose="020B0609020204030204" pitchFamily="49" charset="0"/>
              </a:rPr>
              <a:t>);</a:t>
            </a:r>
          </a:p>
          <a:p>
            <a:r>
              <a:rPr lang="en-IN" dirty="0">
                <a:latin typeface="Consolas" panose="020B0609020204030204" pitchFamily="49" charset="0"/>
              </a:rPr>
              <a:t>  }</a:t>
            </a:r>
          </a:p>
          <a:p>
            <a:r>
              <a:rPr lang="en-IN" dirty="0">
                <a:latin typeface="Consolas" panose="020B0609020204030204" pitchFamily="49" charset="0"/>
              </a:rPr>
              <a:t>  else {</a:t>
            </a:r>
          </a:p>
          <a:p>
            <a:r>
              <a:rPr lang="en-IN" dirty="0">
                <a:latin typeface="Consolas" panose="020B0609020204030204" pitchFamily="49" charset="0"/>
              </a:rPr>
              <a:t>    root-&gt;left = insert(root-&gt;left, </a:t>
            </a:r>
            <a:r>
              <a:rPr lang="en-IN" dirty="0" err="1">
                <a:latin typeface="Consolas" panose="020B0609020204030204" pitchFamily="49" charset="0"/>
              </a:rPr>
              <a:t>val</a:t>
            </a:r>
            <a:r>
              <a:rPr lang="en-IN" dirty="0">
                <a:latin typeface="Consolas" panose="020B0609020204030204" pitchFamily="49" charset="0"/>
              </a:rPr>
              <a:t>);</a:t>
            </a:r>
          </a:p>
          <a:p>
            <a:r>
              <a:rPr lang="en-IN" dirty="0">
                <a:latin typeface="Consolas" panose="020B0609020204030204" pitchFamily="49" charset="0"/>
              </a:rPr>
              <a:t>  }</a:t>
            </a:r>
          </a:p>
          <a:p>
            <a:r>
              <a:rPr lang="en-IN" dirty="0">
                <a:latin typeface="Consolas" panose="020B0609020204030204" pitchFamily="49" charset="0"/>
              </a:rPr>
              <a:t>  return root;</a:t>
            </a:r>
          </a:p>
          <a:p>
            <a:r>
              <a:rPr lang="en-IN" dirty="0">
                <a:latin typeface="Consolas" panose="020B0609020204030204" pitchFamily="49" charset="0"/>
              </a:rPr>
              <a:t>}</a:t>
            </a:r>
          </a:p>
        </p:txBody>
      </p:sp>
    </p:spTree>
    <p:extLst>
      <p:ext uri="{BB962C8B-B14F-4D97-AF65-F5344CB8AC3E}">
        <p14:creationId xmlns:p14="http://schemas.microsoft.com/office/powerpoint/2010/main" val="3798371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A57DA-E018-5565-866D-4906B812A8BB}"/>
              </a:ext>
            </a:extLst>
          </p:cNvPr>
          <p:cNvSpPr>
            <a:spLocks noGrp="1"/>
          </p:cNvSpPr>
          <p:nvPr>
            <p:ph type="title"/>
          </p:nvPr>
        </p:nvSpPr>
        <p:spPr/>
        <p:txBody>
          <a:bodyPr/>
          <a:lstStyle/>
          <a:p>
            <a:r>
              <a:rPr lang="en-US" dirty="0"/>
              <a:t>Time complexity</a:t>
            </a:r>
            <a:endParaRPr lang="en-IN" dirty="0"/>
          </a:p>
        </p:txBody>
      </p:sp>
      <p:sp>
        <p:nvSpPr>
          <p:cNvPr id="3" name="Content Placeholder 2">
            <a:extLst>
              <a:ext uri="{FF2B5EF4-FFF2-40B4-BE49-F238E27FC236}">
                <a16:creationId xmlns:a16="http://schemas.microsoft.com/office/drawing/2014/main" id="{E498D0F8-7591-358D-EE7E-76D048BFFB3E}"/>
              </a:ext>
            </a:extLst>
          </p:cNvPr>
          <p:cNvSpPr>
            <a:spLocks noGrp="1"/>
          </p:cNvSpPr>
          <p:nvPr>
            <p:ph idx="1"/>
          </p:nvPr>
        </p:nvSpPr>
        <p:spPr/>
        <p:txBody>
          <a:bodyPr/>
          <a:lstStyle/>
          <a:p>
            <a:r>
              <a:rPr lang="en-US" dirty="0"/>
              <a:t>Complete binary tree</a:t>
            </a:r>
          </a:p>
          <a:p>
            <a:endParaRPr lang="en-US" dirty="0"/>
          </a:p>
          <a:p>
            <a:r>
              <a:rPr lang="en-US" dirty="0"/>
              <a:t>Skewed tree</a:t>
            </a:r>
            <a:endParaRPr lang="en-IN"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DCFB485-5095-2264-D7B9-E418F5298A4F}"/>
                  </a:ext>
                </a:extLst>
              </p14:cNvPr>
              <p14:cNvContentPartPr/>
              <p14:nvPr/>
            </p14:nvContentPartPr>
            <p14:xfrm>
              <a:off x="4330440" y="1786680"/>
              <a:ext cx="1679040" cy="1375200"/>
            </p14:xfrm>
          </p:contentPart>
        </mc:Choice>
        <mc:Fallback xmlns="">
          <p:pic>
            <p:nvPicPr>
              <p:cNvPr id="4" name="Ink 3">
                <a:extLst>
                  <a:ext uri="{FF2B5EF4-FFF2-40B4-BE49-F238E27FC236}">
                    <a16:creationId xmlns:a16="http://schemas.microsoft.com/office/drawing/2014/main" id="{2DCFB485-5095-2264-D7B9-E418F5298A4F}"/>
                  </a:ext>
                </a:extLst>
              </p:cNvPr>
              <p:cNvPicPr/>
              <p:nvPr/>
            </p:nvPicPr>
            <p:blipFill>
              <a:blip r:embed="rId4"/>
              <a:stretch>
                <a:fillRect/>
              </a:stretch>
            </p:blipFill>
            <p:spPr>
              <a:xfrm>
                <a:off x="4321080" y="1777320"/>
                <a:ext cx="1697760" cy="1393920"/>
              </a:xfrm>
              <a:prstGeom prst="rect">
                <a:avLst/>
              </a:prstGeom>
            </p:spPr>
          </p:pic>
        </mc:Fallback>
      </mc:AlternateContent>
    </p:spTree>
    <p:extLst>
      <p:ext uri="{BB962C8B-B14F-4D97-AF65-F5344CB8AC3E}">
        <p14:creationId xmlns:p14="http://schemas.microsoft.com/office/powerpoint/2010/main" val="2143831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1D623-D044-18D4-2D6A-AA0890A93A6C}"/>
              </a:ext>
            </a:extLst>
          </p:cNvPr>
          <p:cNvSpPr>
            <a:spLocks noGrp="1"/>
          </p:cNvSpPr>
          <p:nvPr>
            <p:ph type="title"/>
          </p:nvPr>
        </p:nvSpPr>
        <p:spPr/>
        <p:txBody>
          <a:bodyPr/>
          <a:lstStyle/>
          <a:p>
            <a:r>
              <a:rPr lang="en-IN" dirty="0"/>
              <a:t>Search</a:t>
            </a:r>
          </a:p>
        </p:txBody>
      </p:sp>
      <p:sp>
        <p:nvSpPr>
          <p:cNvPr id="3" name="Text Placeholder 2">
            <a:extLst>
              <a:ext uri="{FF2B5EF4-FFF2-40B4-BE49-F238E27FC236}">
                <a16:creationId xmlns:a16="http://schemas.microsoft.com/office/drawing/2014/main" id="{9E804529-7204-DEC5-C3FD-0DDAC08BE1C3}"/>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292037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72A56-3E7C-C1A4-C94E-340A4D073A84}"/>
              </a:ext>
            </a:extLst>
          </p:cNvPr>
          <p:cNvSpPr>
            <a:spLocks noGrp="1"/>
          </p:cNvSpPr>
          <p:nvPr>
            <p:ph type="title"/>
          </p:nvPr>
        </p:nvSpPr>
        <p:spPr/>
        <p:txBody>
          <a:bodyPr/>
          <a:lstStyle/>
          <a:p>
            <a:r>
              <a:rPr lang="en-US" dirty="0"/>
              <a:t>Search</a:t>
            </a:r>
            <a:endParaRPr lang="en-IN" dirty="0"/>
          </a:p>
        </p:txBody>
      </p:sp>
      <p:sp>
        <p:nvSpPr>
          <p:cNvPr id="3" name="Content Placeholder 2">
            <a:extLst>
              <a:ext uri="{FF2B5EF4-FFF2-40B4-BE49-F238E27FC236}">
                <a16:creationId xmlns:a16="http://schemas.microsoft.com/office/drawing/2014/main" id="{A222BA43-E25C-A606-CC7A-5E8877BAE0B1}"/>
              </a:ext>
            </a:extLst>
          </p:cNvPr>
          <p:cNvSpPr>
            <a:spLocks noGrp="1"/>
          </p:cNvSpPr>
          <p:nvPr>
            <p:ph idx="1"/>
          </p:nvPr>
        </p:nvSpPr>
        <p:spPr/>
        <p:txBody>
          <a:bodyPr/>
          <a:lstStyle/>
          <a:p>
            <a:r>
              <a:rPr lang="en-US" dirty="0"/>
              <a:t>The </a:t>
            </a:r>
            <a:r>
              <a:rPr lang="en-US" dirty="0">
                <a:solidFill>
                  <a:schemeClr val="accent1"/>
                </a:solidFill>
              </a:rPr>
              <a:t>search</a:t>
            </a:r>
            <a:r>
              <a:rPr lang="en-US" dirty="0"/>
              <a:t> routine returns a node in the BST that contains a given key value</a:t>
            </a:r>
          </a:p>
          <a:p>
            <a:endParaRPr lang="en-US" dirty="0"/>
          </a:p>
          <a:p>
            <a:r>
              <a:rPr lang="en-US" dirty="0"/>
              <a:t>If none of the nodes contains the key, the </a:t>
            </a:r>
            <a:r>
              <a:rPr lang="en-US" dirty="0">
                <a:solidFill>
                  <a:schemeClr val="accent1"/>
                </a:solidFill>
              </a:rPr>
              <a:t>search</a:t>
            </a:r>
            <a:r>
              <a:rPr lang="en-US" dirty="0"/>
              <a:t> returns </a:t>
            </a:r>
            <a:r>
              <a:rPr lang="en-US" dirty="0">
                <a:solidFill>
                  <a:schemeClr val="accent1"/>
                </a:solidFill>
              </a:rPr>
              <a:t>NULL</a:t>
            </a:r>
          </a:p>
        </p:txBody>
      </p:sp>
    </p:spTree>
    <p:extLst>
      <p:ext uri="{BB962C8B-B14F-4D97-AF65-F5344CB8AC3E}">
        <p14:creationId xmlns:p14="http://schemas.microsoft.com/office/powerpoint/2010/main" val="192377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search</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55   22   85   95   92   17   99   62   93   19   27   57   63   30</a:t>
            </a:r>
            <a:endParaRPr lang="en-IN" sz="1800" dirty="0">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3655896"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3979532" y="1429055"/>
            <a:ext cx="12317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7085732" y="227743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804312" cy="253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6601137" y="323121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924773" y="2750995"/>
            <a:ext cx="255750" cy="480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2996640"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17</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3320276" y="2115710"/>
            <a:ext cx="430411"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762115" y="319012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8A71CD8-DA76-8035-5F47-5B8704E550CE}"/>
              </a:ext>
            </a:extLst>
          </p:cNvPr>
          <p:cNvSpPr/>
          <p:nvPr/>
        </p:nvSpPr>
        <p:spPr>
          <a:xfrm>
            <a:off x="7205598" y="424664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93</a:t>
            </a:r>
            <a:endParaRPr lang="en-IN" b="1" dirty="0">
              <a:solidFill>
                <a:schemeClr val="tx1"/>
              </a:solidFill>
            </a:endParaRPr>
          </a:p>
        </p:txBody>
      </p:sp>
      <p:cxnSp>
        <p:nvCxnSpPr>
          <p:cNvPr id="21" name="Straight Arrow Connector 20">
            <a:extLst>
              <a:ext uri="{FF2B5EF4-FFF2-40B4-BE49-F238E27FC236}">
                <a16:creationId xmlns:a16="http://schemas.microsoft.com/office/drawing/2014/main" id="{645A7E9C-518B-B552-DCEE-BE40838ACD9A}"/>
              </a:ext>
            </a:extLst>
          </p:cNvPr>
          <p:cNvCxnSpPr>
            <a:stCxn id="12" idx="4"/>
            <a:endCxn id="20" idx="1"/>
          </p:cNvCxnSpPr>
          <p:nvPr/>
        </p:nvCxnSpPr>
        <p:spPr>
          <a:xfrm>
            <a:off x="6924773" y="3786023"/>
            <a:ext cx="375616" cy="54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9F07BF8-53A2-8AF9-8AA0-6E5BEAF124DE}"/>
              </a:ext>
            </a:extLst>
          </p:cNvPr>
          <p:cNvSpPr/>
          <p:nvPr/>
        </p:nvSpPr>
        <p:spPr>
          <a:xfrm>
            <a:off x="3333972" y="3292862"/>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19</a:t>
            </a:r>
            <a:endParaRPr lang="en-IN" b="1" dirty="0">
              <a:solidFill>
                <a:schemeClr val="tx1"/>
              </a:solidFill>
            </a:endParaRPr>
          </a:p>
        </p:txBody>
      </p:sp>
      <p:sp>
        <p:nvSpPr>
          <p:cNvPr id="24" name="Oval 23">
            <a:extLst>
              <a:ext uri="{FF2B5EF4-FFF2-40B4-BE49-F238E27FC236}">
                <a16:creationId xmlns:a16="http://schemas.microsoft.com/office/drawing/2014/main" id="{ACD8D7F2-696E-3DA2-E487-4AAB9B0332D5}"/>
              </a:ext>
            </a:extLst>
          </p:cNvPr>
          <p:cNvSpPr/>
          <p:nvPr/>
        </p:nvSpPr>
        <p:spPr>
          <a:xfrm>
            <a:off x="3993231" y="235962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27</a:t>
            </a:r>
            <a:endParaRPr lang="en-IN" b="1" dirty="0">
              <a:solidFill>
                <a:schemeClr val="tx1"/>
              </a:solidFill>
            </a:endParaRPr>
          </a:p>
        </p:txBody>
      </p:sp>
      <p:cxnSp>
        <p:nvCxnSpPr>
          <p:cNvPr id="25" name="Straight Arrow Connector 24">
            <a:extLst>
              <a:ext uri="{FF2B5EF4-FFF2-40B4-BE49-F238E27FC236}">
                <a16:creationId xmlns:a16="http://schemas.microsoft.com/office/drawing/2014/main" id="{E7C9AFB1-0C90-2E25-4D77-12009A008293}"/>
              </a:ext>
            </a:extLst>
          </p:cNvPr>
          <p:cNvCxnSpPr>
            <a:stCxn id="7" idx="4"/>
            <a:endCxn id="24" idx="1"/>
          </p:cNvCxnSpPr>
          <p:nvPr/>
        </p:nvCxnSpPr>
        <p:spPr>
          <a:xfrm>
            <a:off x="3979532" y="2196959"/>
            <a:ext cx="108490" cy="243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E3CB3AB-0715-D680-8D39-02005BA534A8}"/>
              </a:ext>
            </a:extLst>
          </p:cNvPr>
          <p:cNvSpPr/>
          <p:nvPr/>
        </p:nvSpPr>
        <p:spPr>
          <a:xfrm>
            <a:off x="5005226" y="3371635"/>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57</a:t>
            </a:r>
            <a:endParaRPr lang="en-IN" b="1" dirty="0">
              <a:solidFill>
                <a:schemeClr val="tx1"/>
              </a:solidFill>
            </a:endParaRPr>
          </a:p>
        </p:txBody>
      </p:sp>
      <p:sp>
        <p:nvSpPr>
          <p:cNvPr id="28" name="Oval 27">
            <a:extLst>
              <a:ext uri="{FF2B5EF4-FFF2-40B4-BE49-F238E27FC236}">
                <a16:creationId xmlns:a16="http://schemas.microsoft.com/office/drawing/2014/main" id="{CF45F308-06E6-3FAB-C021-2BD9105E5DFC}"/>
              </a:ext>
            </a:extLst>
          </p:cNvPr>
          <p:cNvSpPr/>
          <p:nvPr/>
        </p:nvSpPr>
        <p:spPr>
          <a:xfrm>
            <a:off x="5734688" y="334081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63</a:t>
            </a:r>
            <a:endParaRPr lang="en-IN" b="1" dirty="0">
              <a:solidFill>
                <a:schemeClr val="tx1"/>
              </a:solidFill>
            </a:endParaRPr>
          </a:p>
        </p:txBody>
      </p:sp>
      <p:cxnSp>
        <p:nvCxnSpPr>
          <p:cNvPr id="29" name="Straight Arrow Connector 28">
            <a:extLst>
              <a:ext uri="{FF2B5EF4-FFF2-40B4-BE49-F238E27FC236}">
                <a16:creationId xmlns:a16="http://schemas.microsoft.com/office/drawing/2014/main" id="{E8334898-33F3-DEDC-371E-034CF2C7E629}"/>
              </a:ext>
            </a:extLst>
          </p:cNvPr>
          <p:cNvCxnSpPr>
            <a:stCxn id="18" idx="4"/>
            <a:endCxn id="28" idx="0"/>
          </p:cNvCxnSpPr>
          <p:nvPr/>
        </p:nvCxnSpPr>
        <p:spPr>
          <a:xfrm>
            <a:off x="5669620" y="2890463"/>
            <a:ext cx="388704" cy="45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CF488C8C-FB35-1918-5B55-0FC89FB4E2E7}"/>
              </a:ext>
            </a:extLst>
          </p:cNvPr>
          <p:cNvSpPr/>
          <p:nvPr/>
        </p:nvSpPr>
        <p:spPr>
          <a:xfrm>
            <a:off x="4227817" y="326204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30</a:t>
            </a:r>
            <a:endParaRPr lang="en-IN" b="1" dirty="0">
              <a:solidFill>
                <a:schemeClr val="tx1"/>
              </a:solidFill>
            </a:endParaRPr>
          </a:p>
        </p:txBody>
      </p:sp>
      <p:cxnSp>
        <p:nvCxnSpPr>
          <p:cNvPr id="31" name="Straight Arrow Connector 30">
            <a:extLst>
              <a:ext uri="{FF2B5EF4-FFF2-40B4-BE49-F238E27FC236}">
                <a16:creationId xmlns:a16="http://schemas.microsoft.com/office/drawing/2014/main" id="{0DE88076-5175-8346-D684-70620908832A}"/>
              </a:ext>
            </a:extLst>
          </p:cNvPr>
          <p:cNvCxnSpPr>
            <a:stCxn id="24" idx="4"/>
            <a:endCxn id="30" idx="0"/>
          </p:cNvCxnSpPr>
          <p:nvPr/>
        </p:nvCxnSpPr>
        <p:spPr>
          <a:xfrm>
            <a:off x="4316867" y="2914434"/>
            <a:ext cx="234586" cy="347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93DA10A-399F-68BC-9003-57DC93BE7127}"/>
              </a:ext>
            </a:extLst>
          </p:cNvPr>
          <p:cNvCxnSpPr>
            <a:stCxn id="14" idx="4"/>
            <a:endCxn id="22" idx="0"/>
          </p:cNvCxnSpPr>
          <p:nvPr/>
        </p:nvCxnSpPr>
        <p:spPr>
          <a:xfrm>
            <a:off x="3320276" y="2883611"/>
            <a:ext cx="337332" cy="409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D8074C-29BD-2E0B-A469-ED404F1FCF9F}"/>
              </a:ext>
            </a:extLst>
          </p:cNvPr>
          <p:cNvCxnSpPr>
            <a:stCxn id="18" idx="4"/>
            <a:endCxn id="26" idx="0"/>
          </p:cNvCxnSpPr>
          <p:nvPr/>
        </p:nvCxnSpPr>
        <p:spPr>
          <a:xfrm flipH="1">
            <a:off x="5328862" y="2890463"/>
            <a:ext cx="340758" cy="481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99C045D-72F0-F388-752D-687032CBF6DC}"/>
              </a:ext>
            </a:extLst>
          </p:cNvPr>
          <p:cNvCxnSpPr>
            <a:stCxn id="10" idx="5"/>
            <a:endCxn id="16" idx="0"/>
          </p:cNvCxnSpPr>
          <p:nvPr/>
        </p:nvCxnSpPr>
        <p:spPr>
          <a:xfrm>
            <a:off x="7638213" y="2750995"/>
            <a:ext cx="447538" cy="43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CB16115-D47C-56C3-0F65-49E10D6E0EB0}"/>
              </a:ext>
            </a:extLst>
          </p:cNvPr>
          <p:cNvSpPr txBox="1"/>
          <p:nvPr/>
        </p:nvSpPr>
        <p:spPr>
          <a:xfrm>
            <a:off x="9143995" y="2903036"/>
            <a:ext cx="2538573" cy="369332"/>
          </a:xfrm>
          <a:prstGeom prst="rect">
            <a:avLst/>
          </a:prstGeom>
          <a:noFill/>
        </p:spPr>
        <p:txBody>
          <a:bodyPr wrap="square" rtlCol="0">
            <a:spAutoFit/>
          </a:bodyPr>
          <a:lstStyle/>
          <a:p>
            <a:r>
              <a:rPr lang="en-US" dirty="0">
                <a:solidFill>
                  <a:srgbClr val="FF0000"/>
                </a:solidFill>
                <a:latin typeface="Consolas" panose="020B0609020204030204" pitchFamily="49" charset="0"/>
              </a:rPr>
              <a:t>search 93</a:t>
            </a:r>
            <a:endParaRPr lang="en-IN"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3122160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search</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55</a:t>
            </a:r>
            <a:endParaRPr lang="en-IN" b="1" dirty="0">
              <a:solidFill>
                <a:srgbClr val="FF0000"/>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55   22   85   95   92   17   99   62   93   19   27   57   63   30</a:t>
            </a:r>
            <a:endParaRPr lang="en-IN" sz="1800" dirty="0">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3655896"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3979532" y="1429055"/>
            <a:ext cx="12317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7085732" y="227743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804312" cy="253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6601137" y="323121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924773" y="2750995"/>
            <a:ext cx="255750" cy="480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2996640"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17</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3320276" y="2115710"/>
            <a:ext cx="430411"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762115" y="319012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8A71CD8-DA76-8035-5F47-5B8704E550CE}"/>
              </a:ext>
            </a:extLst>
          </p:cNvPr>
          <p:cNvSpPr/>
          <p:nvPr/>
        </p:nvSpPr>
        <p:spPr>
          <a:xfrm>
            <a:off x="7205598" y="424664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93</a:t>
            </a:r>
            <a:endParaRPr lang="en-IN" b="1" dirty="0">
              <a:solidFill>
                <a:schemeClr val="tx1"/>
              </a:solidFill>
            </a:endParaRPr>
          </a:p>
        </p:txBody>
      </p:sp>
      <p:cxnSp>
        <p:nvCxnSpPr>
          <p:cNvPr id="21" name="Straight Arrow Connector 20">
            <a:extLst>
              <a:ext uri="{FF2B5EF4-FFF2-40B4-BE49-F238E27FC236}">
                <a16:creationId xmlns:a16="http://schemas.microsoft.com/office/drawing/2014/main" id="{645A7E9C-518B-B552-DCEE-BE40838ACD9A}"/>
              </a:ext>
            </a:extLst>
          </p:cNvPr>
          <p:cNvCxnSpPr>
            <a:stCxn id="12" idx="4"/>
            <a:endCxn id="20" idx="1"/>
          </p:cNvCxnSpPr>
          <p:nvPr/>
        </p:nvCxnSpPr>
        <p:spPr>
          <a:xfrm>
            <a:off x="6924773" y="3786023"/>
            <a:ext cx="375616" cy="54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9F07BF8-53A2-8AF9-8AA0-6E5BEAF124DE}"/>
              </a:ext>
            </a:extLst>
          </p:cNvPr>
          <p:cNvSpPr/>
          <p:nvPr/>
        </p:nvSpPr>
        <p:spPr>
          <a:xfrm>
            <a:off x="3333972" y="3292862"/>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19</a:t>
            </a:r>
            <a:endParaRPr lang="en-IN" b="1" dirty="0">
              <a:solidFill>
                <a:schemeClr val="tx1"/>
              </a:solidFill>
            </a:endParaRPr>
          </a:p>
        </p:txBody>
      </p:sp>
      <p:sp>
        <p:nvSpPr>
          <p:cNvPr id="24" name="Oval 23">
            <a:extLst>
              <a:ext uri="{FF2B5EF4-FFF2-40B4-BE49-F238E27FC236}">
                <a16:creationId xmlns:a16="http://schemas.microsoft.com/office/drawing/2014/main" id="{ACD8D7F2-696E-3DA2-E487-4AAB9B0332D5}"/>
              </a:ext>
            </a:extLst>
          </p:cNvPr>
          <p:cNvSpPr/>
          <p:nvPr/>
        </p:nvSpPr>
        <p:spPr>
          <a:xfrm>
            <a:off x="3993231" y="235962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27</a:t>
            </a:r>
            <a:endParaRPr lang="en-IN" b="1" dirty="0">
              <a:solidFill>
                <a:schemeClr val="tx1"/>
              </a:solidFill>
            </a:endParaRPr>
          </a:p>
        </p:txBody>
      </p:sp>
      <p:cxnSp>
        <p:nvCxnSpPr>
          <p:cNvPr id="25" name="Straight Arrow Connector 24">
            <a:extLst>
              <a:ext uri="{FF2B5EF4-FFF2-40B4-BE49-F238E27FC236}">
                <a16:creationId xmlns:a16="http://schemas.microsoft.com/office/drawing/2014/main" id="{E7C9AFB1-0C90-2E25-4D77-12009A008293}"/>
              </a:ext>
            </a:extLst>
          </p:cNvPr>
          <p:cNvCxnSpPr>
            <a:stCxn id="7" idx="4"/>
            <a:endCxn id="24" idx="1"/>
          </p:cNvCxnSpPr>
          <p:nvPr/>
        </p:nvCxnSpPr>
        <p:spPr>
          <a:xfrm>
            <a:off x="3979532" y="2196959"/>
            <a:ext cx="108490" cy="243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E3CB3AB-0715-D680-8D39-02005BA534A8}"/>
              </a:ext>
            </a:extLst>
          </p:cNvPr>
          <p:cNvSpPr/>
          <p:nvPr/>
        </p:nvSpPr>
        <p:spPr>
          <a:xfrm>
            <a:off x="5005226" y="3371635"/>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57</a:t>
            </a:r>
            <a:endParaRPr lang="en-IN" b="1" dirty="0">
              <a:solidFill>
                <a:schemeClr val="tx1"/>
              </a:solidFill>
            </a:endParaRPr>
          </a:p>
        </p:txBody>
      </p:sp>
      <p:sp>
        <p:nvSpPr>
          <p:cNvPr id="28" name="Oval 27">
            <a:extLst>
              <a:ext uri="{FF2B5EF4-FFF2-40B4-BE49-F238E27FC236}">
                <a16:creationId xmlns:a16="http://schemas.microsoft.com/office/drawing/2014/main" id="{CF45F308-06E6-3FAB-C021-2BD9105E5DFC}"/>
              </a:ext>
            </a:extLst>
          </p:cNvPr>
          <p:cNvSpPr/>
          <p:nvPr/>
        </p:nvSpPr>
        <p:spPr>
          <a:xfrm>
            <a:off x="5734688" y="334081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63</a:t>
            </a:r>
            <a:endParaRPr lang="en-IN" b="1" dirty="0">
              <a:solidFill>
                <a:schemeClr val="tx1"/>
              </a:solidFill>
            </a:endParaRPr>
          </a:p>
        </p:txBody>
      </p:sp>
      <p:cxnSp>
        <p:nvCxnSpPr>
          <p:cNvPr id="29" name="Straight Arrow Connector 28">
            <a:extLst>
              <a:ext uri="{FF2B5EF4-FFF2-40B4-BE49-F238E27FC236}">
                <a16:creationId xmlns:a16="http://schemas.microsoft.com/office/drawing/2014/main" id="{E8334898-33F3-DEDC-371E-034CF2C7E629}"/>
              </a:ext>
            </a:extLst>
          </p:cNvPr>
          <p:cNvCxnSpPr>
            <a:stCxn id="18" idx="4"/>
            <a:endCxn id="28" idx="0"/>
          </p:cNvCxnSpPr>
          <p:nvPr/>
        </p:nvCxnSpPr>
        <p:spPr>
          <a:xfrm>
            <a:off x="5669620" y="2890463"/>
            <a:ext cx="388704" cy="45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CF488C8C-FB35-1918-5B55-0FC89FB4E2E7}"/>
              </a:ext>
            </a:extLst>
          </p:cNvPr>
          <p:cNvSpPr/>
          <p:nvPr/>
        </p:nvSpPr>
        <p:spPr>
          <a:xfrm>
            <a:off x="4227817" y="326204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30</a:t>
            </a:r>
            <a:endParaRPr lang="en-IN" b="1" dirty="0">
              <a:solidFill>
                <a:schemeClr val="tx1"/>
              </a:solidFill>
            </a:endParaRPr>
          </a:p>
        </p:txBody>
      </p:sp>
      <p:cxnSp>
        <p:nvCxnSpPr>
          <p:cNvPr id="31" name="Straight Arrow Connector 30">
            <a:extLst>
              <a:ext uri="{FF2B5EF4-FFF2-40B4-BE49-F238E27FC236}">
                <a16:creationId xmlns:a16="http://schemas.microsoft.com/office/drawing/2014/main" id="{0DE88076-5175-8346-D684-70620908832A}"/>
              </a:ext>
            </a:extLst>
          </p:cNvPr>
          <p:cNvCxnSpPr>
            <a:stCxn id="24" idx="4"/>
            <a:endCxn id="30" idx="0"/>
          </p:cNvCxnSpPr>
          <p:nvPr/>
        </p:nvCxnSpPr>
        <p:spPr>
          <a:xfrm>
            <a:off x="4316867" y="2914434"/>
            <a:ext cx="234586" cy="347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93DA10A-399F-68BC-9003-57DC93BE7127}"/>
              </a:ext>
            </a:extLst>
          </p:cNvPr>
          <p:cNvCxnSpPr>
            <a:stCxn id="14" idx="4"/>
            <a:endCxn id="22" idx="0"/>
          </p:cNvCxnSpPr>
          <p:nvPr/>
        </p:nvCxnSpPr>
        <p:spPr>
          <a:xfrm>
            <a:off x="3320276" y="2883611"/>
            <a:ext cx="337332" cy="409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D8074C-29BD-2E0B-A469-ED404F1FCF9F}"/>
              </a:ext>
            </a:extLst>
          </p:cNvPr>
          <p:cNvCxnSpPr>
            <a:stCxn id="18" idx="4"/>
            <a:endCxn id="26" idx="0"/>
          </p:cNvCxnSpPr>
          <p:nvPr/>
        </p:nvCxnSpPr>
        <p:spPr>
          <a:xfrm flipH="1">
            <a:off x="5328862" y="2890463"/>
            <a:ext cx="340758" cy="481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99C045D-72F0-F388-752D-687032CBF6DC}"/>
              </a:ext>
            </a:extLst>
          </p:cNvPr>
          <p:cNvCxnSpPr>
            <a:stCxn id="10" idx="5"/>
            <a:endCxn id="16" idx="0"/>
          </p:cNvCxnSpPr>
          <p:nvPr/>
        </p:nvCxnSpPr>
        <p:spPr>
          <a:xfrm>
            <a:off x="7638213" y="2750995"/>
            <a:ext cx="447538" cy="43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CB16115-D47C-56C3-0F65-49E10D6E0EB0}"/>
              </a:ext>
            </a:extLst>
          </p:cNvPr>
          <p:cNvSpPr txBox="1"/>
          <p:nvPr/>
        </p:nvSpPr>
        <p:spPr>
          <a:xfrm>
            <a:off x="9143995" y="2903036"/>
            <a:ext cx="2538573" cy="369332"/>
          </a:xfrm>
          <a:prstGeom prst="rect">
            <a:avLst/>
          </a:prstGeom>
          <a:noFill/>
        </p:spPr>
        <p:txBody>
          <a:bodyPr wrap="square" rtlCol="0">
            <a:spAutoFit/>
          </a:bodyPr>
          <a:lstStyle/>
          <a:p>
            <a:r>
              <a:rPr lang="en-US" dirty="0">
                <a:solidFill>
                  <a:srgbClr val="FF0000"/>
                </a:solidFill>
                <a:latin typeface="Consolas" panose="020B0609020204030204" pitchFamily="49" charset="0"/>
              </a:rPr>
              <a:t>search 93</a:t>
            </a:r>
            <a:endParaRPr lang="en-IN"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2892589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search</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55</a:t>
            </a:r>
            <a:endParaRPr lang="en-IN" b="1" dirty="0">
              <a:solidFill>
                <a:srgbClr val="FF0000"/>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55   22   85   95   92   17   99   62   93   19   27   57   63   30</a:t>
            </a:r>
            <a:endParaRPr lang="en-IN" sz="1800" dirty="0">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3655896"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3979532" y="1429055"/>
            <a:ext cx="12317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85</a:t>
            </a:r>
            <a:endParaRPr lang="en-IN" b="1" dirty="0">
              <a:solidFill>
                <a:srgbClr val="FF0000"/>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7085732" y="227743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804312" cy="253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6601137" y="323121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924773" y="2750995"/>
            <a:ext cx="255750" cy="480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2996640"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17</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3320276" y="2115710"/>
            <a:ext cx="430411"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762115" y="319012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8A71CD8-DA76-8035-5F47-5B8704E550CE}"/>
              </a:ext>
            </a:extLst>
          </p:cNvPr>
          <p:cNvSpPr/>
          <p:nvPr/>
        </p:nvSpPr>
        <p:spPr>
          <a:xfrm>
            <a:off x="7205598" y="424664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93</a:t>
            </a:r>
            <a:endParaRPr lang="en-IN" b="1" dirty="0">
              <a:solidFill>
                <a:schemeClr val="tx1"/>
              </a:solidFill>
            </a:endParaRPr>
          </a:p>
        </p:txBody>
      </p:sp>
      <p:cxnSp>
        <p:nvCxnSpPr>
          <p:cNvPr id="21" name="Straight Arrow Connector 20">
            <a:extLst>
              <a:ext uri="{FF2B5EF4-FFF2-40B4-BE49-F238E27FC236}">
                <a16:creationId xmlns:a16="http://schemas.microsoft.com/office/drawing/2014/main" id="{645A7E9C-518B-B552-DCEE-BE40838ACD9A}"/>
              </a:ext>
            </a:extLst>
          </p:cNvPr>
          <p:cNvCxnSpPr>
            <a:stCxn id="12" idx="4"/>
            <a:endCxn id="20" idx="1"/>
          </p:cNvCxnSpPr>
          <p:nvPr/>
        </p:nvCxnSpPr>
        <p:spPr>
          <a:xfrm>
            <a:off x="6924773" y="3786023"/>
            <a:ext cx="375616" cy="54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9F07BF8-53A2-8AF9-8AA0-6E5BEAF124DE}"/>
              </a:ext>
            </a:extLst>
          </p:cNvPr>
          <p:cNvSpPr/>
          <p:nvPr/>
        </p:nvSpPr>
        <p:spPr>
          <a:xfrm>
            <a:off x="3333972" y="3292862"/>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19</a:t>
            </a:r>
            <a:endParaRPr lang="en-IN" b="1" dirty="0">
              <a:solidFill>
                <a:schemeClr val="tx1"/>
              </a:solidFill>
            </a:endParaRPr>
          </a:p>
        </p:txBody>
      </p:sp>
      <p:sp>
        <p:nvSpPr>
          <p:cNvPr id="24" name="Oval 23">
            <a:extLst>
              <a:ext uri="{FF2B5EF4-FFF2-40B4-BE49-F238E27FC236}">
                <a16:creationId xmlns:a16="http://schemas.microsoft.com/office/drawing/2014/main" id="{ACD8D7F2-696E-3DA2-E487-4AAB9B0332D5}"/>
              </a:ext>
            </a:extLst>
          </p:cNvPr>
          <p:cNvSpPr/>
          <p:nvPr/>
        </p:nvSpPr>
        <p:spPr>
          <a:xfrm>
            <a:off x="3993231" y="235962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27</a:t>
            </a:r>
            <a:endParaRPr lang="en-IN" b="1" dirty="0">
              <a:solidFill>
                <a:schemeClr val="tx1"/>
              </a:solidFill>
            </a:endParaRPr>
          </a:p>
        </p:txBody>
      </p:sp>
      <p:cxnSp>
        <p:nvCxnSpPr>
          <p:cNvPr id="25" name="Straight Arrow Connector 24">
            <a:extLst>
              <a:ext uri="{FF2B5EF4-FFF2-40B4-BE49-F238E27FC236}">
                <a16:creationId xmlns:a16="http://schemas.microsoft.com/office/drawing/2014/main" id="{E7C9AFB1-0C90-2E25-4D77-12009A008293}"/>
              </a:ext>
            </a:extLst>
          </p:cNvPr>
          <p:cNvCxnSpPr>
            <a:stCxn id="7" idx="4"/>
            <a:endCxn id="24" idx="1"/>
          </p:cNvCxnSpPr>
          <p:nvPr/>
        </p:nvCxnSpPr>
        <p:spPr>
          <a:xfrm>
            <a:off x="3979532" y="2196959"/>
            <a:ext cx="108490" cy="243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E3CB3AB-0715-D680-8D39-02005BA534A8}"/>
              </a:ext>
            </a:extLst>
          </p:cNvPr>
          <p:cNvSpPr/>
          <p:nvPr/>
        </p:nvSpPr>
        <p:spPr>
          <a:xfrm>
            <a:off x="5005226" y="3371635"/>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57</a:t>
            </a:r>
            <a:endParaRPr lang="en-IN" b="1" dirty="0">
              <a:solidFill>
                <a:schemeClr val="tx1"/>
              </a:solidFill>
            </a:endParaRPr>
          </a:p>
        </p:txBody>
      </p:sp>
      <p:sp>
        <p:nvSpPr>
          <p:cNvPr id="28" name="Oval 27">
            <a:extLst>
              <a:ext uri="{FF2B5EF4-FFF2-40B4-BE49-F238E27FC236}">
                <a16:creationId xmlns:a16="http://schemas.microsoft.com/office/drawing/2014/main" id="{CF45F308-06E6-3FAB-C021-2BD9105E5DFC}"/>
              </a:ext>
            </a:extLst>
          </p:cNvPr>
          <p:cNvSpPr/>
          <p:nvPr/>
        </p:nvSpPr>
        <p:spPr>
          <a:xfrm>
            <a:off x="5734688" y="334081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63</a:t>
            </a:r>
            <a:endParaRPr lang="en-IN" b="1" dirty="0">
              <a:solidFill>
                <a:schemeClr val="tx1"/>
              </a:solidFill>
            </a:endParaRPr>
          </a:p>
        </p:txBody>
      </p:sp>
      <p:cxnSp>
        <p:nvCxnSpPr>
          <p:cNvPr id="29" name="Straight Arrow Connector 28">
            <a:extLst>
              <a:ext uri="{FF2B5EF4-FFF2-40B4-BE49-F238E27FC236}">
                <a16:creationId xmlns:a16="http://schemas.microsoft.com/office/drawing/2014/main" id="{E8334898-33F3-DEDC-371E-034CF2C7E629}"/>
              </a:ext>
            </a:extLst>
          </p:cNvPr>
          <p:cNvCxnSpPr>
            <a:stCxn id="18" idx="4"/>
            <a:endCxn id="28" idx="0"/>
          </p:cNvCxnSpPr>
          <p:nvPr/>
        </p:nvCxnSpPr>
        <p:spPr>
          <a:xfrm>
            <a:off x="5669620" y="2890463"/>
            <a:ext cx="388704" cy="45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CF488C8C-FB35-1918-5B55-0FC89FB4E2E7}"/>
              </a:ext>
            </a:extLst>
          </p:cNvPr>
          <p:cNvSpPr/>
          <p:nvPr/>
        </p:nvSpPr>
        <p:spPr>
          <a:xfrm>
            <a:off x="4227817" y="326204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30</a:t>
            </a:r>
            <a:endParaRPr lang="en-IN" b="1" dirty="0">
              <a:solidFill>
                <a:schemeClr val="tx1"/>
              </a:solidFill>
            </a:endParaRPr>
          </a:p>
        </p:txBody>
      </p:sp>
      <p:cxnSp>
        <p:nvCxnSpPr>
          <p:cNvPr id="31" name="Straight Arrow Connector 30">
            <a:extLst>
              <a:ext uri="{FF2B5EF4-FFF2-40B4-BE49-F238E27FC236}">
                <a16:creationId xmlns:a16="http://schemas.microsoft.com/office/drawing/2014/main" id="{0DE88076-5175-8346-D684-70620908832A}"/>
              </a:ext>
            </a:extLst>
          </p:cNvPr>
          <p:cNvCxnSpPr>
            <a:stCxn id="24" idx="4"/>
            <a:endCxn id="30" idx="0"/>
          </p:cNvCxnSpPr>
          <p:nvPr/>
        </p:nvCxnSpPr>
        <p:spPr>
          <a:xfrm>
            <a:off x="4316867" y="2914434"/>
            <a:ext cx="234586" cy="347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93DA10A-399F-68BC-9003-57DC93BE7127}"/>
              </a:ext>
            </a:extLst>
          </p:cNvPr>
          <p:cNvCxnSpPr>
            <a:stCxn id="14" idx="4"/>
            <a:endCxn id="22" idx="0"/>
          </p:cNvCxnSpPr>
          <p:nvPr/>
        </p:nvCxnSpPr>
        <p:spPr>
          <a:xfrm>
            <a:off x="3320276" y="2883611"/>
            <a:ext cx="337332" cy="409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D8074C-29BD-2E0B-A469-ED404F1FCF9F}"/>
              </a:ext>
            </a:extLst>
          </p:cNvPr>
          <p:cNvCxnSpPr>
            <a:stCxn id="18" idx="4"/>
            <a:endCxn id="26" idx="0"/>
          </p:cNvCxnSpPr>
          <p:nvPr/>
        </p:nvCxnSpPr>
        <p:spPr>
          <a:xfrm flipH="1">
            <a:off x="5328862" y="2890463"/>
            <a:ext cx="340758" cy="481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99C045D-72F0-F388-752D-687032CBF6DC}"/>
              </a:ext>
            </a:extLst>
          </p:cNvPr>
          <p:cNvCxnSpPr>
            <a:stCxn id="10" idx="5"/>
            <a:endCxn id="16" idx="0"/>
          </p:cNvCxnSpPr>
          <p:nvPr/>
        </p:nvCxnSpPr>
        <p:spPr>
          <a:xfrm>
            <a:off x="7638213" y="2750995"/>
            <a:ext cx="447538" cy="43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CB16115-D47C-56C3-0F65-49E10D6E0EB0}"/>
              </a:ext>
            </a:extLst>
          </p:cNvPr>
          <p:cNvSpPr txBox="1"/>
          <p:nvPr/>
        </p:nvSpPr>
        <p:spPr>
          <a:xfrm>
            <a:off x="9143995" y="2903036"/>
            <a:ext cx="2538573" cy="369332"/>
          </a:xfrm>
          <a:prstGeom prst="rect">
            <a:avLst/>
          </a:prstGeom>
          <a:noFill/>
        </p:spPr>
        <p:txBody>
          <a:bodyPr wrap="square" rtlCol="0">
            <a:spAutoFit/>
          </a:bodyPr>
          <a:lstStyle/>
          <a:p>
            <a:r>
              <a:rPr lang="en-US" dirty="0">
                <a:solidFill>
                  <a:srgbClr val="FF0000"/>
                </a:solidFill>
                <a:latin typeface="Consolas" panose="020B0609020204030204" pitchFamily="49" charset="0"/>
              </a:rPr>
              <a:t>search 93</a:t>
            </a:r>
            <a:endParaRPr lang="en-IN"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2496303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9A309-8AA2-8341-1F2E-93C6C69B9E01}"/>
              </a:ext>
            </a:extLst>
          </p:cNvPr>
          <p:cNvSpPr>
            <a:spLocks noGrp="1"/>
          </p:cNvSpPr>
          <p:nvPr>
            <p:ph type="title"/>
          </p:nvPr>
        </p:nvSpPr>
        <p:spPr/>
        <p:txBody>
          <a:bodyPr/>
          <a:lstStyle/>
          <a:p>
            <a:r>
              <a:rPr lang="en-IN" dirty="0"/>
              <a:t>Binary search tree</a:t>
            </a:r>
          </a:p>
        </p:txBody>
      </p:sp>
      <p:sp>
        <p:nvSpPr>
          <p:cNvPr id="3" name="Text Placeholder 2">
            <a:extLst>
              <a:ext uri="{FF2B5EF4-FFF2-40B4-BE49-F238E27FC236}">
                <a16:creationId xmlns:a16="http://schemas.microsoft.com/office/drawing/2014/main" id="{804D3202-DA49-6F3B-A54C-C82B02BA5CD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328167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search</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55</a:t>
            </a:r>
            <a:endParaRPr lang="en-IN" b="1" dirty="0">
              <a:solidFill>
                <a:srgbClr val="FF0000"/>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55   22   85   95   92   17   99   62   93   19   27   57   63   30</a:t>
            </a:r>
            <a:endParaRPr lang="en-IN" sz="1800" dirty="0">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3655896"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3979532" y="1429055"/>
            <a:ext cx="12317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85</a:t>
            </a:r>
            <a:endParaRPr lang="en-IN" b="1" dirty="0">
              <a:solidFill>
                <a:srgbClr val="FF0000"/>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7085732" y="227743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95</a:t>
            </a:r>
            <a:endParaRPr lang="en-IN" b="1" dirty="0">
              <a:solidFill>
                <a:srgbClr val="FF0000"/>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804312" cy="253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6601137" y="323121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924773" y="2750995"/>
            <a:ext cx="255750" cy="480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2996640"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17</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3320276" y="2115710"/>
            <a:ext cx="430411"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762115" y="319012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8A71CD8-DA76-8035-5F47-5B8704E550CE}"/>
              </a:ext>
            </a:extLst>
          </p:cNvPr>
          <p:cNvSpPr/>
          <p:nvPr/>
        </p:nvSpPr>
        <p:spPr>
          <a:xfrm>
            <a:off x="7205598" y="424664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93</a:t>
            </a:r>
            <a:endParaRPr lang="en-IN" b="1" dirty="0">
              <a:solidFill>
                <a:schemeClr val="tx1"/>
              </a:solidFill>
            </a:endParaRPr>
          </a:p>
        </p:txBody>
      </p:sp>
      <p:cxnSp>
        <p:nvCxnSpPr>
          <p:cNvPr id="21" name="Straight Arrow Connector 20">
            <a:extLst>
              <a:ext uri="{FF2B5EF4-FFF2-40B4-BE49-F238E27FC236}">
                <a16:creationId xmlns:a16="http://schemas.microsoft.com/office/drawing/2014/main" id="{645A7E9C-518B-B552-DCEE-BE40838ACD9A}"/>
              </a:ext>
            </a:extLst>
          </p:cNvPr>
          <p:cNvCxnSpPr>
            <a:stCxn id="12" idx="4"/>
            <a:endCxn id="20" idx="1"/>
          </p:cNvCxnSpPr>
          <p:nvPr/>
        </p:nvCxnSpPr>
        <p:spPr>
          <a:xfrm>
            <a:off x="6924773" y="3786023"/>
            <a:ext cx="375616" cy="54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9F07BF8-53A2-8AF9-8AA0-6E5BEAF124DE}"/>
              </a:ext>
            </a:extLst>
          </p:cNvPr>
          <p:cNvSpPr/>
          <p:nvPr/>
        </p:nvSpPr>
        <p:spPr>
          <a:xfrm>
            <a:off x="3333972" y="3292862"/>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19</a:t>
            </a:r>
            <a:endParaRPr lang="en-IN" b="1" dirty="0">
              <a:solidFill>
                <a:schemeClr val="tx1"/>
              </a:solidFill>
            </a:endParaRPr>
          </a:p>
        </p:txBody>
      </p:sp>
      <p:sp>
        <p:nvSpPr>
          <p:cNvPr id="24" name="Oval 23">
            <a:extLst>
              <a:ext uri="{FF2B5EF4-FFF2-40B4-BE49-F238E27FC236}">
                <a16:creationId xmlns:a16="http://schemas.microsoft.com/office/drawing/2014/main" id="{ACD8D7F2-696E-3DA2-E487-4AAB9B0332D5}"/>
              </a:ext>
            </a:extLst>
          </p:cNvPr>
          <p:cNvSpPr/>
          <p:nvPr/>
        </p:nvSpPr>
        <p:spPr>
          <a:xfrm>
            <a:off x="3993231" y="235962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27</a:t>
            </a:r>
            <a:endParaRPr lang="en-IN" b="1" dirty="0">
              <a:solidFill>
                <a:schemeClr val="tx1"/>
              </a:solidFill>
            </a:endParaRPr>
          </a:p>
        </p:txBody>
      </p:sp>
      <p:cxnSp>
        <p:nvCxnSpPr>
          <p:cNvPr id="25" name="Straight Arrow Connector 24">
            <a:extLst>
              <a:ext uri="{FF2B5EF4-FFF2-40B4-BE49-F238E27FC236}">
                <a16:creationId xmlns:a16="http://schemas.microsoft.com/office/drawing/2014/main" id="{E7C9AFB1-0C90-2E25-4D77-12009A008293}"/>
              </a:ext>
            </a:extLst>
          </p:cNvPr>
          <p:cNvCxnSpPr>
            <a:stCxn id="7" idx="4"/>
            <a:endCxn id="24" idx="1"/>
          </p:cNvCxnSpPr>
          <p:nvPr/>
        </p:nvCxnSpPr>
        <p:spPr>
          <a:xfrm>
            <a:off x="3979532" y="2196959"/>
            <a:ext cx="108490" cy="243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E3CB3AB-0715-D680-8D39-02005BA534A8}"/>
              </a:ext>
            </a:extLst>
          </p:cNvPr>
          <p:cNvSpPr/>
          <p:nvPr/>
        </p:nvSpPr>
        <p:spPr>
          <a:xfrm>
            <a:off x="5005226" y="3371635"/>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57</a:t>
            </a:r>
            <a:endParaRPr lang="en-IN" b="1" dirty="0">
              <a:solidFill>
                <a:schemeClr val="tx1"/>
              </a:solidFill>
            </a:endParaRPr>
          </a:p>
        </p:txBody>
      </p:sp>
      <p:sp>
        <p:nvSpPr>
          <p:cNvPr id="28" name="Oval 27">
            <a:extLst>
              <a:ext uri="{FF2B5EF4-FFF2-40B4-BE49-F238E27FC236}">
                <a16:creationId xmlns:a16="http://schemas.microsoft.com/office/drawing/2014/main" id="{CF45F308-06E6-3FAB-C021-2BD9105E5DFC}"/>
              </a:ext>
            </a:extLst>
          </p:cNvPr>
          <p:cNvSpPr/>
          <p:nvPr/>
        </p:nvSpPr>
        <p:spPr>
          <a:xfrm>
            <a:off x="5734688" y="334081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63</a:t>
            </a:r>
            <a:endParaRPr lang="en-IN" b="1" dirty="0">
              <a:solidFill>
                <a:schemeClr val="tx1"/>
              </a:solidFill>
            </a:endParaRPr>
          </a:p>
        </p:txBody>
      </p:sp>
      <p:cxnSp>
        <p:nvCxnSpPr>
          <p:cNvPr id="29" name="Straight Arrow Connector 28">
            <a:extLst>
              <a:ext uri="{FF2B5EF4-FFF2-40B4-BE49-F238E27FC236}">
                <a16:creationId xmlns:a16="http://schemas.microsoft.com/office/drawing/2014/main" id="{E8334898-33F3-DEDC-371E-034CF2C7E629}"/>
              </a:ext>
            </a:extLst>
          </p:cNvPr>
          <p:cNvCxnSpPr>
            <a:stCxn id="18" idx="4"/>
            <a:endCxn id="28" idx="0"/>
          </p:cNvCxnSpPr>
          <p:nvPr/>
        </p:nvCxnSpPr>
        <p:spPr>
          <a:xfrm>
            <a:off x="5669620" y="2890463"/>
            <a:ext cx="388704" cy="45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CF488C8C-FB35-1918-5B55-0FC89FB4E2E7}"/>
              </a:ext>
            </a:extLst>
          </p:cNvPr>
          <p:cNvSpPr/>
          <p:nvPr/>
        </p:nvSpPr>
        <p:spPr>
          <a:xfrm>
            <a:off x="4227817" y="326204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30</a:t>
            </a:r>
            <a:endParaRPr lang="en-IN" b="1" dirty="0">
              <a:solidFill>
                <a:schemeClr val="tx1"/>
              </a:solidFill>
            </a:endParaRPr>
          </a:p>
        </p:txBody>
      </p:sp>
      <p:cxnSp>
        <p:nvCxnSpPr>
          <p:cNvPr id="31" name="Straight Arrow Connector 30">
            <a:extLst>
              <a:ext uri="{FF2B5EF4-FFF2-40B4-BE49-F238E27FC236}">
                <a16:creationId xmlns:a16="http://schemas.microsoft.com/office/drawing/2014/main" id="{0DE88076-5175-8346-D684-70620908832A}"/>
              </a:ext>
            </a:extLst>
          </p:cNvPr>
          <p:cNvCxnSpPr>
            <a:stCxn id="24" idx="4"/>
            <a:endCxn id="30" idx="0"/>
          </p:cNvCxnSpPr>
          <p:nvPr/>
        </p:nvCxnSpPr>
        <p:spPr>
          <a:xfrm>
            <a:off x="4316867" y="2914434"/>
            <a:ext cx="234586" cy="347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93DA10A-399F-68BC-9003-57DC93BE7127}"/>
              </a:ext>
            </a:extLst>
          </p:cNvPr>
          <p:cNvCxnSpPr>
            <a:stCxn id="14" idx="4"/>
            <a:endCxn id="22" idx="0"/>
          </p:cNvCxnSpPr>
          <p:nvPr/>
        </p:nvCxnSpPr>
        <p:spPr>
          <a:xfrm>
            <a:off x="3320276" y="2883611"/>
            <a:ext cx="337332" cy="409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D8074C-29BD-2E0B-A469-ED404F1FCF9F}"/>
              </a:ext>
            </a:extLst>
          </p:cNvPr>
          <p:cNvCxnSpPr>
            <a:stCxn id="18" idx="4"/>
            <a:endCxn id="26" idx="0"/>
          </p:cNvCxnSpPr>
          <p:nvPr/>
        </p:nvCxnSpPr>
        <p:spPr>
          <a:xfrm flipH="1">
            <a:off x="5328862" y="2890463"/>
            <a:ext cx="340758" cy="481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99C045D-72F0-F388-752D-687032CBF6DC}"/>
              </a:ext>
            </a:extLst>
          </p:cNvPr>
          <p:cNvCxnSpPr>
            <a:stCxn id="10" idx="5"/>
            <a:endCxn id="16" idx="0"/>
          </p:cNvCxnSpPr>
          <p:nvPr/>
        </p:nvCxnSpPr>
        <p:spPr>
          <a:xfrm>
            <a:off x="7638213" y="2750995"/>
            <a:ext cx="447538" cy="43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CB16115-D47C-56C3-0F65-49E10D6E0EB0}"/>
              </a:ext>
            </a:extLst>
          </p:cNvPr>
          <p:cNvSpPr txBox="1"/>
          <p:nvPr/>
        </p:nvSpPr>
        <p:spPr>
          <a:xfrm>
            <a:off x="9143995" y="2903036"/>
            <a:ext cx="2538573" cy="369332"/>
          </a:xfrm>
          <a:prstGeom prst="rect">
            <a:avLst/>
          </a:prstGeom>
          <a:noFill/>
        </p:spPr>
        <p:txBody>
          <a:bodyPr wrap="square" rtlCol="0">
            <a:spAutoFit/>
          </a:bodyPr>
          <a:lstStyle/>
          <a:p>
            <a:r>
              <a:rPr lang="en-US" dirty="0">
                <a:solidFill>
                  <a:srgbClr val="FF0000"/>
                </a:solidFill>
                <a:latin typeface="Consolas" panose="020B0609020204030204" pitchFamily="49" charset="0"/>
              </a:rPr>
              <a:t>search 93</a:t>
            </a:r>
            <a:endParaRPr lang="en-IN"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25806178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search</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55</a:t>
            </a:r>
            <a:endParaRPr lang="en-IN" b="1" dirty="0">
              <a:solidFill>
                <a:srgbClr val="FF0000"/>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55   22   85   95   92   17   99   62   93   19   27   57   63   30</a:t>
            </a:r>
            <a:endParaRPr lang="en-IN" sz="1800" dirty="0">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3655896"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3979532" y="1429055"/>
            <a:ext cx="12317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85</a:t>
            </a:r>
            <a:endParaRPr lang="en-IN" b="1" dirty="0">
              <a:solidFill>
                <a:srgbClr val="FF0000"/>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7085732" y="227743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95</a:t>
            </a:r>
            <a:endParaRPr lang="en-IN" b="1" dirty="0">
              <a:solidFill>
                <a:srgbClr val="FF0000"/>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804312" cy="253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6601137" y="323121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92</a:t>
            </a:r>
            <a:endParaRPr lang="en-IN" b="1" dirty="0">
              <a:solidFill>
                <a:srgbClr val="FF0000"/>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924773" y="2750995"/>
            <a:ext cx="255750" cy="480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2996640"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17</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3320276" y="2115710"/>
            <a:ext cx="430411"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762115" y="319012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8A71CD8-DA76-8035-5F47-5B8704E550CE}"/>
              </a:ext>
            </a:extLst>
          </p:cNvPr>
          <p:cNvSpPr/>
          <p:nvPr/>
        </p:nvSpPr>
        <p:spPr>
          <a:xfrm>
            <a:off x="7205598" y="424664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93</a:t>
            </a:r>
            <a:endParaRPr lang="en-IN" b="1" dirty="0">
              <a:solidFill>
                <a:schemeClr val="tx1"/>
              </a:solidFill>
            </a:endParaRPr>
          </a:p>
        </p:txBody>
      </p:sp>
      <p:cxnSp>
        <p:nvCxnSpPr>
          <p:cNvPr id="21" name="Straight Arrow Connector 20">
            <a:extLst>
              <a:ext uri="{FF2B5EF4-FFF2-40B4-BE49-F238E27FC236}">
                <a16:creationId xmlns:a16="http://schemas.microsoft.com/office/drawing/2014/main" id="{645A7E9C-518B-B552-DCEE-BE40838ACD9A}"/>
              </a:ext>
            </a:extLst>
          </p:cNvPr>
          <p:cNvCxnSpPr>
            <a:stCxn id="12" idx="4"/>
            <a:endCxn id="20" idx="1"/>
          </p:cNvCxnSpPr>
          <p:nvPr/>
        </p:nvCxnSpPr>
        <p:spPr>
          <a:xfrm>
            <a:off x="6924773" y="3786023"/>
            <a:ext cx="375616" cy="54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9F07BF8-53A2-8AF9-8AA0-6E5BEAF124DE}"/>
              </a:ext>
            </a:extLst>
          </p:cNvPr>
          <p:cNvSpPr/>
          <p:nvPr/>
        </p:nvSpPr>
        <p:spPr>
          <a:xfrm>
            <a:off x="3333972" y="3292862"/>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19</a:t>
            </a:r>
            <a:endParaRPr lang="en-IN" b="1" dirty="0">
              <a:solidFill>
                <a:schemeClr val="tx1"/>
              </a:solidFill>
            </a:endParaRPr>
          </a:p>
        </p:txBody>
      </p:sp>
      <p:sp>
        <p:nvSpPr>
          <p:cNvPr id="24" name="Oval 23">
            <a:extLst>
              <a:ext uri="{FF2B5EF4-FFF2-40B4-BE49-F238E27FC236}">
                <a16:creationId xmlns:a16="http://schemas.microsoft.com/office/drawing/2014/main" id="{ACD8D7F2-696E-3DA2-E487-4AAB9B0332D5}"/>
              </a:ext>
            </a:extLst>
          </p:cNvPr>
          <p:cNvSpPr/>
          <p:nvPr/>
        </p:nvSpPr>
        <p:spPr>
          <a:xfrm>
            <a:off x="3993231" y="235962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27</a:t>
            </a:r>
            <a:endParaRPr lang="en-IN" b="1" dirty="0">
              <a:solidFill>
                <a:schemeClr val="tx1"/>
              </a:solidFill>
            </a:endParaRPr>
          </a:p>
        </p:txBody>
      </p:sp>
      <p:cxnSp>
        <p:nvCxnSpPr>
          <p:cNvPr id="25" name="Straight Arrow Connector 24">
            <a:extLst>
              <a:ext uri="{FF2B5EF4-FFF2-40B4-BE49-F238E27FC236}">
                <a16:creationId xmlns:a16="http://schemas.microsoft.com/office/drawing/2014/main" id="{E7C9AFB1-0C90-2E25-4D77-12009A008293}"/>
              </a:ext>
            </a:extLst>
          </p:cNvPr>
          <p:cNvCxnSpPr>
            <a:stCxn id="7" idx="4"/>
            <a:endCxn id="24" idx="1"/>
          </p:cNvCxnSpPr>
          <p:nvPr/>
        </p:nvCxnSpPr>
        <p:spPr>
          <a:xfrm>
            <a:off x="3979532" y="2196959"/>
            <a:ext cx="108490" cy="243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E3CB3AB-0715-D680-8D39-02005BA534A8}"/>
              </a:ext>
            </a:extLst>
          </p:cNvPr>
          <p:cNvSpPr/>
          <p:nvPr/>
        </p:nvSpPr>
        <p:spPr>
          <a:xfrm>
            <a:off x="5005226" y="3371635"/>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57</a:t>
            </a:r>
            <a:endParaRPr lang="en-IN" b="1" dirty="0">
              <a:solidFill>
                <a:schemeClr val="tx1"/>
              </a:solidFill>
            </a:endParaRPr>
          </a:p>
        </p:txBody>
      </p:sp>
      <p:sp>
        <p:nvSpPr>
          <p:cNvPr id="28" name="Oval 27">
            <a:extLst>
              <a:ext uri="{FF2B5EF4-FFF2-40B4-BE49-F238E27FC236}">
                <a16:creationId xmlns:a16="http://schemas.microsoft.com/office/drawing/2014/main" id="{CF45F308-06E6-3FAB-C021-2BD9105E5DFC}"/>
              </a:ext>
            </a:extLst>
          </p:cNvPr>
          <p:cNvSpPr/>
          <p:nvPr/>
        </p:nvSpPr>
        <p:spPr>
          <a:xfrm>
            <a:off x="5734688" y="334081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63</a:t>
            </a:r>
            <a:endParaRPr lang="en-IN" b="1" dirty="0">
              <a:solidFill>
                <a:schemeClr val="tx1"/>
              </a:solidFill>
            </a:endParaRPr>
          </a:p>
        </p:txBody>
      </p:sp>
      <p:cxnSp>
        <p:nvCxnSpPr>
          <p:cNvPr id="29" name="Straight Arrow Connector 28">
            <a:extLst>
              <a:ext uri="{FF2B5EF4-FFF2-40B4-BE49-F238E27FC236}">
                <a16:creationId xmlns:a16="http://schemas.microsoft.com/office/drawing/2014/main" id="{E8334898-33F3-DEDC-371E-034CF2C7E629}"/>
              </a:ext>
            </a:extLst>
          </p:cNvPr>
          <p:cNvCxnSpPr>
            <a:stCxn id="18" idx="4"/>
            <a:endCxn id="28" idx="0"/>
          </p:cNvCxnSpPr>
          <p:nvPr/>
        </p:nvCxnSpPr>
        <p:spPr>
          <a:xfrm>
            <a:off x="5669620" y="2890463"/>
            <a:ext cx="388704" cy="45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CF488C8C-FB35-1918-5B55-0FC89FB4E2E7}"/>
              </a:ext>
            </a:extLst>
          </p:cNvPr>
          <p:cNvSpPr/>
          <p:nvPr/>
        </p:nvSpPr>
        <p:spPr>
          <a:xfrm>
            <a:off x="4227817" y="326204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30</a:t>
            </a:r>
            <a:endParaRPr lang="en-IN" b="1" dirty="0">
              <a:solidFill>
                <a:schemeClr val="tx1"/>
              </a:solidFill>
            </a:endParaRPr>
          </a:p>
        </p:txBody>
      </p:sp>
      <p:cxnSp>
        <p:nvCxnSpPr>
          <p:cNvPr id="31" name="Straight Arrow Connector 30">
            <a:extLst>
              <a:ext uri="{FF2B5EF4-FFF2-40B4-BE49-F238E27FC236}">
                <a16:creationId xmlns:a16="http://schemas.microsoft.com/office/drawing/2014/main" id="{0DE88076-5175-8346-D684-70620908832A}"/>
              </a:ext>
            </a:extLst>
          </p:cNvPr>
          <p:cNvCxnSpPr>
            <a:stCxn id="24" idx="4"/>
            <a:endCxn id="30" idx="0"/>
          </p:cNvCxnSpPr>
          <p:nvPr/>
        </p:nvCxnSpPr>
        <p:spPr>
          <a:xfrm>
            <a:off x="4316867" y="2914434"/>
            <a:ext cx="234586" cy="347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93DA10A-399F-68BC-9003-57DC93BE7127}"/>
              </a:ext>
            </a:extLst>
          </p:cNvPr>
          <p:cNvCxnSpPr>
            <a:stCxn id="14" idx="4"/>
            <a:endCxn id="22" idx="0"/>
          </p:cNvCxnSpPr>
          <p:nvPr/>
        </p:nvCxnSpPr>
        <p:spPr>
          <a:xfrm>
            <a:off x="3320276" y="2883611"/>
            <a:ext cx="337332" cy="409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D8074C-29BD-2E0B-A469-ED404F1FCF9F}"/>
              </a:ext>
            </a:extLst>
          </p:cNvPr>
          <p:cNvCxnSpPr>
            <a:stCxn id="18" idx="4"/>
            <a:endCxn id="26" idx="0"/>
          </p:cNvCxnSpPr>
          <p:nvPr/>
        </p:nvCxnSpPr>
        <p:spPr>
          <a:xfrm flipH="1">
            <a:off x="5328862" y="2890463"/>
            <a:ext cx="340758" cy="481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99C045D-72F0-F388-752D-687032CBF6DC}"/>
              </a:ext>
            </a:extLst>
          </p:cNvPr>
          <p:cNvCxnSpPr>
            <a:stCxn id="10" idx="5"/>
            <a:endCxn id="16" idx="0"/>
          </p:cNvCxnSpPr>
          <p:nvPr/>
        </p:nvCxnSpPr>
        <p:spPr>
          <a:xfrm>
            <a:off x="7638213" y="2750995"/>
            <a:ext cx="447538" cy="43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CB16115-D47C-56C3-0F65-49E10D6E0EB0}"/>
              </a:ext>
            </a:extLst>
          </p:cNvPr>
          <p:cNvSpPr txBox="1"/>
          <p:nvPr/>
        </p:nvSpPr>
        <p:spPr>
          <a:xfrm>
            <a:off x="9143995" y="2903036"/>
            <a:ext cx="2538573" cy="369332"/>
          </a:xfrm>
          <a:prstGeom prst="rect">
            <a:avLst/>
          </a:prstGeom>
          <a:noFill/>
        </p:spPr>
        <p:txBody>
          <a:bodyPr wrap="square" rtlCol="0">
            <a:spAutoFit/>
          </a:bodyPr>
          <a:lstStyle/>
          <a:p>
            <a:r>
              <a:rPr lang="en-US" dirty="0">
                <a:solidFill>
                  <a:srgbClr val="FF0000"/>
                </a:solidFill>
                <a:latin typeface="Consolas" panose="020B0609020204030204" pitchFamily="49" charset="0"/>
              </a:rPr>
              <a:t>search 93</a:t>
            </a:r>
            <a:endParaRPr lang="en-IN"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39396960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search</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55</a:t>
            </a:r>
            <a:endParaRPr lang="en-IN" b="1" dirty="0">
              <a:solidFill>
                <a:srgbClr val="FF0000"/>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55   22   85   95   92   17   99   62   93   19   27   57   63   30</a:t>
            </a:r>
            <a:endParaRPr lang="en-IN" sz="1800" dirty="0">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3655896"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3979532" y="1429055"/>
            <a:ext cx="12317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85</a:t>
            </a:r>
            <a:endParaRPr lang="en-IN" b="1" dirty="0">
              <a:solidFill>
                <a:srgbClr val="FF0000"/>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7085732" y="227743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95</a:t>
            </a:r>
            <a:endParaRPr lang="en-IN" b="1" dirty="0">
              <a:solidFill>
                <a:srgbClr val="FF0000"/>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804312" cy="253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6601137" y="323121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92</a:t>
            </a:r>
            <a:endParaRPr lang="en-IN" b="1" dirty="0">
              <a:solidFill>
                <a:srgbClr val="FF0000"/>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924773" y="2750995"/>
            <a:ext cx="255750" cy="480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2996640"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17</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3320276" y="2115710"/>
            <a:ext cx="430411"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762115" y="319012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8A71CD8-DA76-8035-5F47-5B8704E550CE}"/>
              </a:ext>
            </a:extLst>
          </p:cNvPr>
          <p:cNvSpPr/>
          <p:nvPr/>
        </p:nvSpPr>
        <p:spPr>
          <a:xfrm>
            <a:off x="7205598" y="424664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93</a:t>
            </a:r>
            <a:endParaRPr lang="en-IN" b="1" dirty="0">
              <a:solidFill>
                <a:srgbClr val="FF0000"/>
              </a:solidFill>
            </a:endParaRPr>
          </a:p>
        </p:txBody>
      </p:sp>
      <p:cxnSp>
        <p:nvCxnSpPr>
          <p:cNvPr id="21" name="Straight Arrow Connector 20">
            <a:extLst>
              <a:ext uri="{FF2B5EF4-FFF2-40B4-BE49-F238E27FC236}">
                <a16:creationId xmlns:a16="http://schemas.microsoft.com/office/drawing/2014/main" id="{645A7E9C-518B-B552-DCEE-BE40838ACD9A}"/>
              </a:ext>
            </a:extLst>
          </p:cNvPr>
          <p:cNvCxnSpPr>
            <a:stCxn id="12" idx="4"/>
            <a:endCxn id="20" idx="1"/>
          </p:cNvCxnSpPr>
          <p:nvPr/>
        </p:nvCxnSpPr>
        <p:spPr>
          <a:xfrm>
            <a:off x="6924773" y="3786023"/>
            <a:ext cx="375616" cy="54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9F07BF8-53A2-8AF9-8AA0-6E5BEAF124DE}"/>
              </a:ext>
            </a:extLst>
          </p:cNvPr>
          <p:cNvSpPr/>
          <p:nvPr/>
        </p:nvSpPr>
        <p:spPr>
          <a:xfrm>
            <a:off x="3333972" y="3292862"/>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19</a:t>
            </a:r>
            <a:endParaRPr lang="en-IN" b="1" dirty="0">
              <a:solidFill>
                <a:schemeClr val="tx1"/>
              </a:solidFill>
            </a:endParaRPr>
          </a:p>
        </p:txBody>
      </p:sp>
      <p:sp>
        <p:nvSpPr>
          <p:cNvPr id="24" name="Oval 23">
            <a:extLst>
              <a:ext uri="{FF2B5EF4-FFF2-40B4-BE49-F238E27FC236}">
                <a16:creationId xmlns:a16="http://schemas.microsoft.com/office/drawing/2014/main" id="{ACD8D7F2-696E-3DA2-E487-4AAB9B0332D5}"/>
              </a:ext>
            </a:extLst>
          </p:cNvPr>
          <p:cNvSpPr/>
          <p:nvPr/>
        </p:nvSpPr>
        <p:spPr>
          <a:xfrm>
            <a:off x="3993231" y="235962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27</a:t>
            </a:r>
            <a:endParaRPr lang="en-IN" b="1" dirty="0">
              <a:solidFill>
                <a:schemeClr val="tx1"/>
              </a:solidFill>
            </a:endParaRPr>
          </a:p>
        </p:txBody>
      </p:sp>
      <p:cxnSp>
        <p:nvCxnSpPr>
          <p:cNvPr id="25" name="Straight Arrow Connector 24">
            <a:extLst>
              <a:ext uri="{FF2B5EF4-FFF2-40B4-BE49-F238E27FC236}">
                <a16:creationId xmlns:a16="http://schemas.microsoft.com/office/drawing/2014/main" id="{E7C9AFB1-0C90-2E25-4D77-12009A008293}"/>
              </a:ext>
            </a:extLst>
          </p:cNvPr>
          <p:cNvCxnSpPr>
            <a:stCxn id="7" idx="4"/>
            <a:endCxn id="24" idx="1"/>
          </p:cNvCxnSpPr>
          <p:nvPr/>
        </p:nvCxnSpPr>
        <p:spPr>
          <a:xfrm>
            <a:off x="3979532" y="2196959"/>
            <a:ext cx="108490" cy="243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E3CB3AB-0715-D680-8D39-02005BA534A8}"/>
              </a:ext>
            </a:extLst>
          </p:cNvPr>
          <p:cNvSpPr/>
          <p:nvPr/>
        </p:nvSpPr>
        <p:spPr>
          <a:xfrm>
            <a:off x="5005226" y="3371635"/>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57</a:t>
            </a:r>
            <a:endParaRPr lang="en-IN" b="1" dirty="0">
              <a:solidFill>
                <a:schemeClr val="tx1"/>
              </a:solidFill>
            </a:endParaRPr>
          </a:p>
        </p:txBody>
      </p:sp>
      <p:sp>
        <p:nvSpPr>
          <p:cNvPr id="28" name="Oval 27">
            <a:extLst>
              <a:ext uri="{FF2B5EF4-FFF2-40B4-BE49-F238E27FC236}">
                <a16:creationId xmlns:a16="http://schemas.microsoft.com/office/drawing/2014/main" id="{CF45F308-06E6-3FAB-C021-2BD9105E5DFC}"/>
              </a:ext>
            </a:extLst>
          </p:cNvPr>
          <p:cNvSpPr/>
          <p:nvPr/>
        </p:nvSpPr>
        <p:spPr>
          <a:xfrm>
            <a:off x="5734688" y="334081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63</a:t>
            </a:r>
            <a:endParaRPr lang="en-IN" b="1" dirty="0">
              <a:solidFill>
                <a:schemeClr val="tx1"/>
              </a:solidFill>
            </a:endParaRPr>
          </a:p>
        </p:txBody>
      </p:sp>
      <p:cxnSp>
        <p:nvCxnSpPr>
          <p:cNvPr id="29" name="Straight Arrow Connector 28">
            <a:extLst>
              <a:ext uri="{FF2B5EF4-FFF2-40B4-BE49-F238E27FC236}">
                <a16:creationId xmlns:a16="http://schemas.microsoft.com/office/drawing/2014/main" id="{E8334898-33F3-DEDC-371E-034CF2C7E629}"/>
              </a:ext>
            </a:extLst>
          </p:cNvPr>
          <p:cNvCxnSpPr>
            <a:stCxn id="18" idx="4"/>
            <a:endCxn id="28" idx="0"/>
          </p:cNvCxnSpPr>
          <p:nvPr/>
        </p:nvCxnSpPr>
        <p:spPr>
          <a:xfrm>
            <a:off x="5669620" y="2890463"/>
            <a:ext cx="388704" cy="45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CF488C8C-FB35-1918-5B55-0FC89FB4E2E7}"/>
              </a:ext>
            </a:extLst>
          </p:cNvPr>
          <p:cNvSpPr/>
          <p:nvPr/>
        </p:nvSpPr>
        <p:spPr>
          <a:xfrm>
            <a:off x="4227817" y="326204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30</a:t>
            </a:r>
            <a:endParaRPr lang="en-IN" b="1" dirty="0">
              <a:solidFill>
                <a:schemeClr val="tx1"/>
              </a:solidFill>
            </a:endParaRPr>
          </a:p>
        </p:txBody>
      </p:sp>
      <p:cxnSp>
        <p:nvCxnSpPr>
          <p:cNvPr id="31" name="Straight Arrow Connector 30">
            <a:extLst>
              <a:ext uri="{FF2B5EF4-FFF2-40B4-BE49-F238E27FC236}">
                <a16:creationId xmlns:a16="http://schemas.microsoft.com/office/drawing/2014/main" id="{0DE88076-5175-8346-D684-70620908832A}"/>
              </a:ext>
            </a:extLst>
          </p:cNvPr>
          <p:cNvCxnSpPr>
            <a:stCxn id="24" idx="4"/>
            <a:endCxn id="30" idx="0"/>
          </p:cNvCxnSpPr>
          <p:nvPr/>
        </p:nvCxnSpPr>
        <p:spPr>
          <a:xfrm>
            <a:off x="4316867" y="2914434"/>
            <a:ext cx="234586" cy="347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93DA10A-399F-68BC-9003-57DC93BE7127}"/>
              </a:ext>
            </a:extLst>
          </p:cNvPr>
          <p:cNvCxnSpPr>
            <a:stCxn id="14" idx="4"/>
            <a:endCxn id="22" idx="0"/>
          </p:cNvCxnSpPr>
          <p:nvPr/>
        </p:nvCxnSpPr>
        <p:spPr>
          <a:xfrm>
            <a:off x="3320276" y="2883611"/>
            <a:ext cx="337332" cy="409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D8074C-29BD-2E0B-A469-ED404F1FCF9F}"/>
              </a:ext>
            </a:extLst>
          </p:cNvPr>
          <p:cNvCxnSpPr>
            <a:stCxn id="18" idx="4"/>
            <a:endCxn id="26" idx="0"/>
          </p:cNvCxnSpPr>
          <p:nvPr/>
        </p:nvCxnSpPr>
        <p:spPr>
          <a:xfrm flipH="1">
            <a:off x="5328862" y="2890463"/>
            <a:ext cx="340758" cy="481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99C045D-72F0-F388-752D-687032CBF6DC}"/>
              </a:ext>
            </a:extLst>
          </p:cNvPr>
          <p:cNvCxnSpPr>
            <a:stCxn id="10" idx="5"/>
            <a:endCxn id="16" idx="0"/>
          </p:cNvCxnSpPr>
          <p:nvPr/>
        </p:nvCxnSpPr>
        <p:spPr>
          <a:xfrm>
            <a:off x="7638213" y="2750995"/>
            <a:ext cx="447538" cy="43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CB16115-D47C-56C3-0F65-49E10D6E0EB0}"/>
              </a:ext>
            </a:extLst>
          </p:cNvPr>
          <p:cNvSpPr txBox="1"/>
          <p:nvPr/>
        </p:nvSpPr>
        <p:spPr>
          <a:xfrm>
            <a:off x="9143995" y="2903036"/>
            <a:ext cx="2538573" cy="369332"/>
          </a:xfrm>
          <a:prstGeom prst="rect">
            <a:avLst/>
          </a:prstGeom>
          <a:noFill/>
        </p:spPr>
        <p:txBody>
          <a:bodyPr wrap="square" rtlCol="0">
            <a:spAutoFit/>
          </a:bodyPr>
          <a:lstStyle/>
          <a:p>
            <a:r>
              <a:rPr lang="en-US" dirty="0">
                <a:solidFill>
                  <a:srgbClr val="FF0000"/>
                </a:solidFill>
                <a:latin typeface="Consolas" panose="020B0609020204030204" pitchFamily="49" charset="0"/>
              </a:rPr>
              <a:t>search 93</a:t>
            </a:r>
            <a:endParaRPr lang="en-IN"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17512597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4A48-443A-5D01-466B-94960CCB384A}"/>
              </a:ext>
            </a:extLst>
          </p:cNvPr>
          <p:cNvSpPr>
            <a:spLocks noGrp="1"/>
          </p:cNvSpPr>
          <p:nvPr>
            <p:ph type="title"/>
          </p:nvPr>
        </p:nvSpPr>
        <p:spPr/>
        <p:txBody>
          <a:bodyPr/>
          <a:lstStyle/>
          <a:p>
            <a:r>
              <a:rPr lang="en-US" dirty="0"/>
              <a:t>BST search (recursive algorithm)</a:t>
            </a:r>
            <a:endParaRPr lang="en-IN" dirty="0"/>
          </a:p>
        </p:txBody>
      </p:sp>
      <p:sp>
        <p:nvSpPr>
          <p:cNvPr id="3" name="Content Placeholder 2">
            <a:extLst>
              <a:ext uri="{FF2B5EF4-FFF2-40B4-BE49-F238E27FC236}">
                <a16:creationId xmlns:a16="http://schemas.microsoft.com/office/drawing/2014/main" id="{E9E0B186-A669-B4F1-3A7D-CAB2DC99E30B}"/>
              </a:ext>
            </a:extLst>
          </p:cNvPr>
          <p:cNvSpPr>
            <a:spLocks noGrp="1"/>
          </p:cNvSpPr>
          <p:nvPr>
            <p:ph idx="1"/>
          </p:nvPr>
        </p:nvSpPr>
        <p:spPr/>
        <p:txBody>
          <a:bodyPr>
            <a:normAutofit/>
          </a:bodyPr>
          <a:lstStyle/>
          <a:p>
            <a:r>
              <a:rPr lang="en-US" dirty="0">
                <a:solidFill>
                  <a:schemeClr val="accent1"/>
                </a:solidFill>
                <a:latin typeface="Consolas" panose="020B0609020204030204" pitchFamily="49" charset="0"/>
              </a:rPr>
              <a:t>search</a:t>
            </a:r>
            <a:r>
              <a:rPr lang="en-US" dirty="0"/>
              <a:t> returns a node that contains the key (</a:t>
            </a:r>
            <a:r>
              <a:rPr lang="en-US" dirty="0" err="1">
                <a:solidFill>
                  <a:schemeClr val="accent1"/>
                </a:solidFill>
                <a:latin typeface="Consolas" panose="020B0609020204030204" pitchFamily="49" charset="0"/>
              </a:rPr>
              <a:t>val</a:t>
            </a:r>
            <a:r>
              <a:rPr lang="en-US" dirty="0"/>
              <a:t>) being searched</a:t>
            </a:r>
          </a:p>
          <a:p>
            <a:r>
              <a:rPr lang="en-US" dirty="0"/>
              <a:t>if </a:t>
            </a:r>
            <a:r>
              <a:rPr lang="en-US" dirty="0" err="1">
                <a:solidFill>
                  <a:schemeClr val="accent1"/>
                </a:solidFill>
                <a:latin typeface="Consolas" panose="020B0609020204030204" pitchFamily="49" charset="0"/>
              </a:rPr>
              <a:t>val</a:t>
            </a:r>
            <a:r>
              <a:rPr lang="en-US" dirty="0"/>
              <a:t> is not stored in any of the nodes, the </a:t>
            </a:r>
            <a:r>
              <a:rPr lang="en-US" dirty="0">
                <a:solidFill>
                  <a:schemeClr val="accent1"/>
                </a:solidFill>
                <a:latin typeface="Consolas" panose="020B0609020204030204" pitchFamily="49" charset="0"/>
              </a:rPr>
              <a:t>search</a:t>
            </a:r>
            <a:r>
              <a:rPr lang="en-US" dirty="0"/>
              <a:t> returns </a:t>
            </a:r>
            <a:r>
              <a:rPr lang="en-US" dirty="0">
                <a:solidFill>
                  <a:schemeClr val="accent1"/>
                </a:solidFill>
                <a:latin typeface="Consolas" panose="020B0609020204030204" pitchFamily="49" charset="0"/>
              </a:rPr>
              <a:t>NULL</a:t>
            </a:r>
          </a:p>
          <a:p>
            <a:r>
              <a:rPr lang="en-US" dirty="0"/>
              <a:t>Recursive step</a:t>
            </a:r>
          </a:p>
          <a:p>
            <a:pPr lvl="2"/>
            <a:endParaRPr lang="en-US" dirty="0">
              <a:latin typeface="Consolas" panose="020B0609020204030204" pitchFamily="49" charset="0"/>
            </a:endParaRPr>
          </a:p>
          <a:p>
            <a:pPr lvl="2"/>
            <a:endParaRPr lang="en-US" dirty="0">
              <a:latin typeface="Consolas" panose="020B0609020204030204" pitchFamily="49" charset="0"/>
            </a:endParaRPr>
          </a:p>
          <a:p>
            <a:pPr lvl="2"/>
            <a:endParaRPr lang="en-US" dirty="0">
              <a:latin typeface="Consolas" panose="020B0609020204030204" pitchFamily="49" charset="0"/>
            </a:endParaRPr>
          </a:p>
          <a:p>
            <a:pPr lvl="2"/>
            <a:endParaRPr lang="en-US" dirty="0">
              <a:latin typeface="Consolas" panose="020B0609020204030204" pitchFamily="49" charset="0"/>
            </a:endParaRPr>
          </a:p>
          <a:p>
            <a:r>
              <a:rPr lang="en-US" dirty="0"/>
              <a:t>Base step</a:t>
            </a:r>
          </a:p>
          <a:p>
            <a:pPr lvl="2"/>
            <a:endParaRPr lang="en-US" dirty="0">
              <a:latin typeface="Consolas" panose="020B0609020204030204" pitchFamily="49" charset="0"/>
            </a:endParaRPr>
          </a:p>
          <a:p>
            <a:endParaRPr lang="en-IN" dirty="0">
              <a:latin typeface="Consolas" panose="020B0609020204030204" pitchFamily="49" charset="0"/>
            </a:endParaRPr>
          </a:p>
          <a:p>
            <a:pPr lvl="1"/>
            <a:endParaRPr lang="en-IN"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0783E8A-9A85-92E3-2ACD-BBA5E1FAC3CA}"/>
                  </a:ext>
                </a:extLst>
              </p14:cNvPr>
              <p14:cNvContentPartPr/>
              <p14:nvPr/>
            </p14:nvContentPartPr>
            <p14:xfrm>
              <a:off x="4020120" y="2806200"/>
              <a:ext cx="7767720" cy="2855160"/>
            </p14:xfrm>
          </p:contentPart>
        </mc:Choice>
        <mc:Fallback xmlns="">
          <p:pic>
            <p:nvPicPr>
              <p:cNvPr id="4" name="Ink 3">
                <a:extLst>
                  <a:ext uri="{FF2B5EF4-FFF2-40B4-BE49-F238E27FC236}">
                    <a16:creationId xmlns:a16="http://schemas.microsoft.com/office/drawing/2014/main" id="{B0783E8A-9A85-92E3-2ACD-BBA5E1FAC3CA}"/>
                  </a:ext>
                </a:extLst>
              </p:cNvPr>
              <p:cNvPicPr/>
              <p:nvPr/>
            </p:nvPicPr>
            <p:blipFill>
              <a:blip r:embed="rId4"/>
              <a:stretch>
                <a:fillRect/>
              </a:stretch>
            </p:blipFill>
            <p:spPr>
              <a:xfrm>
                <a:off x="4010760" y="2796840"/>
                <a:ext cx="7786440" cy="2873880"/>
              </a:xfrm>
              <a:prstGeom prst="rect">
                <a:avLst/>
              </a:prstGeom>
            </p:spPr>
          </p:pic>
        </mc:Fallback>
      </mc:AlternateContent>
    </p:spTree>
    <p:extLst>
      <p:ext uri="{BB962C8B-B14F-4D97-AF65-F5344CB8AC3E}">
        <p14:creationId xmlns:p14="http://schemas.microsoft.com/office/powerpoint/2010/main" val="35224065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4A48-443A-5D01-466B-94960CCB384A}"/>
              </a:ext>
            </a:extLst>
          </p:cNvPr>
          <p:cNvSpPr>
            <a:spLocks noGrp="1"/>
          </p:cNvSpPr>
          <p:nvPr>
            <p:ph type="title"/>
          </p:nvPr>
        </p:nvSpPr>
        <p:spPr/>
        <p:txBody>
          <a:bodyPr/>
          <a:lstStyle/>
          <a:p>
            <a:r>
              <a:rPr lang="en-US" dirty="0"/>
              <a:t>BST search (recursive algorithm)</a:t>
            </a:r>
            <a:endParaRPr lang="en-IN" dirty="0"/>
          </a:p>
        </p:txBody>
      </p:sp>
      <p:sp>
        <p:nvSpPr>
          <p:cNvPr id="3" name="Content Placeholder 2">
            <a:extLst>
              <a:ext uri="{FF2B5EF4-FFF2-40B4-BE49-F238E27FC236}">
                <a16:creationId xmlns:a16="http://schemas.microsoft.com/office/drawing/2014/main" id="{E9E0B186-A669-B4F1-3A7D-CAB2DC99E30B}"/>
              </a:ext>
            </a:extLst>
          </p:cNvPr>
          <p:cNvSpPr>
            <a:spLocks noGrp="1"/>
          </p:cNvSpPr>
          <p:nvPr>
            <p:ph idx="1"/>
          </p:nvPr>
        </p:nvSpPr>
        <p:spPr/>
        <p:txBody>
          <a:bodyPr>
            <a:normAutofit/>
          </a:bodyPr>
          <a:lstStyle/>
          <a:p>
            <a:r>
              <a:rPr lang="en-US" dirty="0">
                <a:solidFill>
                  <a:schemeClr val="accent1"/>
                </a:solidFill>
                <a:latin typeface="Consolas" panose="020B0609020204030204" pitchFamily="49" charset="0"/>
              </a:rPr>
              <a:t>search</a:t>
            </a:r>
            <a:r>
              <a:rPr lang="en-US" dirty="0"/>
              <a:t> returns a node that contains the key (</a:t>
            </a:r>
            <a:r>
              <a:rPr lang="en-US" dirty="0" err="1">
                <a:solidFill>
                  <a:schemeClr val="accent1"/>
                </a:solidFill>
                <a:latin typeface="Consolas" panose="020B0609020204030204" pitchFamily="49" charset="0"/>
              </a:rPr>
              <a:t>val</a:t>
            </a:r>
            <a:r>
              <a:rPr lang="en-US" dirty="0"/>
              <a:t>) being searched</a:t>
            </a:r>
          </a:p>
          <a:p>
            <a:r>
              <a:rPr lang="en-US" dirty="0"/>
              <a:t>if </a:t>
            </a:r>
            <a:r>
              <a:rPr lang="en-US" dirty="0" err="1">
                <a:solidFill>
                  <a:schemeClr val="accent1"/>
                </a:solidFill>
                <a:latin typeface="Consolas" panose="020B0609020204030204" pitchFamily="49" charset="0"/>
              </a:rPr>
              <a:t>val</a:t>
            </a:r>
            <a:r>
              <a:rPr lang="en-US" dirty="0"/>
              <a:t> is not stored in any of the nodes, the </a:t>
            </a:r>
            <a:r>
              <a:rPr lang="en-US" dirty="0">
                <a:solidFill>
                  <a:schemeClr val="accent1"/>
                </a:solidFill>
                <a:latin typeface="Consolas" panose="020B0609020204030204" pitchFamily="49" charset="0"/>
              </a:rPr>
              <a:t>search</a:t>
            </a:r>
            <a:r>
              <a:rPr lang="en-US" dirty="0"/>
              <a:t> returns </a:t>
            </a:r>
            <a:r>
              <a:rPr lang="en-US" dirty="0">
                <a:solidFill>
                  <a:schemeClr val="accent1"/>
                </a:solidFill>
                <a:latin typeface="Consolas" panose="020B0609020204030204" pitchFamily="49" charset="0"/>
              </a:rPr>
              <a:t>NULL</a:t>
            </a:r>
            <a:endParaRPr lang="en-US" dirty="0"/>
          </a:p>
          <a:p>
            <a:pPr lvl="2"/>
            <a:endParaRPr lang="en-US" dirty="0">
              <a:latin typeface="Consolas" panose="020B0609020204030204" pitchFamily="49" charset="0"/>
            </a:endParaRPr>
          </a:p>
          <a:p>
            <a:endParaRPr lang="en-IN" dirty="0">
              <a:latin typeface="Consolas" panose="020B0609020204030204" pitchFamily="49" charset="0"/>
            </a:endParaRPr>
          </a:p>
          <a:p>
            <a:pPr lvl="1"/>
            <a:endParaRPr lang="en-IN" dirty="0">
              <a:latin typeface="Consolas" panose="020B0609020204030204" pitchFamily="49" charset="0"/>
            </a:endParaRPr>
          </a:p>
        </p:txBody>
      </p:sp>
    </p:spTree>
    <p:extLst>
      <p:ext uri="{BB962C8B-B14F-4D97-AF65-F5344CB8AC3E}">
        <p14:creationId xmlns:p14="http://schemas.microsoft.com/office/powerpoint/2010/main" val="37718618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4A48-443A-5D01-466B-94960CCB384A}"/>
              </a:ext>
            </a:extLst>
          </p:cNvPr>
          <p:cNvSpPr>
            <a:spLocks noGrp="1"/>
          </p:cNvSpPr>
          <p:nvPr>
            <p:ph type="title"/>
          </p:nvPr>
        </p:nvSpPr>
        <p:spPr/>
        <p:txBody>
          <a:bodyPr/>
          <a:lstStyle/>
          <a:p>
            <a:r>
              <a:rPr lang="en-US" dirty="0"/>
              <a:t>Recursive step</a:t>
            </a:r>
            <a:endParaRPr lang="en-IN" dirty="0"/>
          </a:p>
        </p:txBody>
      </p:sp>
      <p:sp>
        <p:nvSpPr>
          <p:cNvPr id="3" name="Content Placeholder 2">
            <a:extLst>
              <a:ext uri="{FF2B5EF4-FFF2-40B4-BE49-F238E27FC236}">
                <a16:creationId xmlns:a16="http://schemas.microsoft.com/office/drawing/2014/main" id="{E9E0B186-A669-B4F1-3A7D-CAB2DC99E30B}"/>
              </a:ext>
            </a:extLst>
          </p:cNvPr>
          <p:cNvSpPr>
            <a:spLocks noGrp="1"/>
          </p:cNvSpPr>
          <p:nvPr>
            <p:ph idx="1"/>
          </p:nvPr>
        </p:nvSpPr>
        <p:spPr/>
        <p:txBody>
          <a:bodyPr>
            <a:normAutofit/>
          </a:bodyPr>
          <a:lstStyle/>
          <a:p>
            <a:r>
              <a:rPr lang="en-US" dirty="0"/>
              <a:t>If </a:t>
            </a:r>
            <a:r>
              <a:rPr lang="en-US" dirty="0" err="1">
                <a:solidFill>
                  <a:schemeClr val="accent1"/>
                </a:solidFill>
                <a:latin typeface="Consolas" panose="020B0609020204030204" pitchFamily="49" charset="0"/>
              </a:rPr>
              <a:t>val</a:t>
            </a:r>
            <a:r>
              <a:rPr lang="en-US" dirty="0"/>
              <a:t> is greater than the key stored at </a:t>
            </a:r>
            <a:r>
              <a:rPr lang="en-US" dirty="0">
                <a:solidFill>
                  <a:schemeClr val="accent1"/>
                </a:solidFill>
                <a:latin typeface="Consolas" panose="020B0609020204030204" pitchFamily="49" charset="0"/>
              </a:rPr>
              <a:t>root</a:t>
            </a:r>
            <a:endParaRPr lang="en-US" dirty="0">
              <a:solidFill>
                <a:schemeClr val="accent1"/>
              </a:solidFill>
            </a:endParaRPr>
          </a:p>
          <a:p>
            <a:pPr lvl="1"/>
            <a:r>
              <a:rPr lang="en-US" dirty="0"/>
              <a:t>recursively search in the right subtree </a:t>
            </a:r>
          </a:p>
          <a:p>
            <a:pPr lvl="2"/>
            <a:endParaRPr lang="en-US" dirty="0">
              <a:latin typeface="Consolas" panose="020B0609020204030204" pitchFamily="49" charset="0"/>
            </a:endParaRPr>
          </a:p>
          <a:p>
            <a:r>
              <a:rPr lang="en-US" dirty="0"/>
              <a:t>If </a:t>
            </a:r>
            <a:r>
              <a:rPr lang="en-US" dirty="0" err="1">
                <a:solidFill>
                  <a:schemeClr val="accent1"/>
                </a:solidFill>
                <a:latin typeface="Consolas" panose="020B0609020204030204" pitchFamily="49" charset="0"/>
              </a:rPr>
              <a:t>val</a:t>
            </a:r>
            <a:r>
              <a:rPr lang="en-US" dirty="0"/>
              <a:t> is less than the key stored at </a:t>
            </a:r>
            <a:r>
              <a:rPr lang="en-US" dirty="0">
                <a:solidFill>
                  <a:schemeClr val="accent1"/>
                </a:solidFill>
                <a:latin typeface="Consolas" panose="020B0609020204030204" pitchFamily="49" charset="0"/>
              </a:rPr>
              <a:t>root</a:t>
            </a:r>
            <a:endParaRPr lang="en-US" dirty="0">
              <a:solidFill>
                <a:schemeClr val="accent1"/>
              </a:solidFill>
            </a:endParaRPr>
          </a:p>
          <a:p>
            <a:pPr lvl="1"/>
            <a:r>
              <a:rPr lang="en-US" dirty="0"/>
              <a:t>recursively search in the left subtree</a:t>
            </a:r>
          </a:p>
          <a:p>
            <a:pPr lvl="2"/>
            <a:endParaRPr lang="en-US" dirty="0">
              <a:latin typeface="Consolas" panose="020B0609020204030204" pitchFamily="49" charset="0"/>
            </a:endParaRPr>
          </a:p>
          <a:p>
            <a:endParaRPr lang="en-IN" dirty="0">
              <a:latin typeface="Consolas" panose="020B0609020204030204" pitchFamily="49" charset="0"/>
            </a:endParaRPr>
          </a:p>
          <a:p>
            <a:pPr lvl="1"/>
            <a:endParaRPr lang="en-IN" dirty="0">
              <a:latin typeface="Consolas" panose="020B0609020204030204" pitchFamily="49" charset="0"/>
            </a:endParaRPr>
          </a:p>
        </p:txBody>
      </p:sp>
    </p:spTree>
    <p:extLst>
      <p:ext uri="{BB962C8B-B14F-4D97-AF65-F5344CB8AC3E}">
        <p14:creationId xmlns:p14="http://schemas.microsoft.com/office/powerpoint/2010/main" val="26543621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4A48-443A-5D01-466B-94960CCB384A}"/>
              </a:ext>
            </a:extLst>
          </p:cNvPr>
          <p:cNvSpPr>
            <a:spLocks noGrp="1"/>
          </p:cNvSpPr>
          <p:nvPr>
            <p:ph type="title"/>
          </p:nvPr>
        </p:nvSpPr>
        <p:spPr/>
        <p:txBody>
          <a:bodyPr/>
          <a:lstStyle/>
          <a:p>
            <a:r>
              <a:rPr lang="en-US" dirty="0"/>
              <a:t>Base step</a:t>
            </a:r>
            <a:endParaRPr lang="en-IN" dirty="0"/>
          </a:p>
        </p:txBody>
      </p:sp>
      <p:sp>
        <p:nvSpPr>
          <p:cNvPr id="3" name="Content Placeholder 2">
            <a:extLst>
              <a:ext uri="{FF2B5EF4-FFF2-40B4-BE49-F238E27FC236}">
                <a16:creationId xmlns:a16="http://schemas.microsoft.com/office/drawing/2014/main" id="{E9E0B186-A669-B4F1-3A7D-CAB2DC99E30B}"/>
              </a:ext>
            </a:extLst>
          </p:cNvPr>
          <p:cNvSpPr>
            <a:spLocks noGrp="1"/>
          </p:cNvSpPr>
          <p:nvPr>
            <p:ph idx="1"/>
          </p:nvPr>
        </p:nvSpPr>
        <p:spPr/>
        <p:txBody>
          <a:bodyPr>
            <a:normAutofit/>
          </a:bodyPr>
          <a:lstStyle/>
          <a:p>
            <a:r>
              <a:rPr lang="en-US" dirty="0"/>
              <a:t>if tree is empty (root == NULL), return </a:t>
            </a:r>
            <a:r>
              <a:rPr lang="en-US" dirty="0">
                <a:solidFill>
                  <a:schemeClr val="accent1"/>
                </a:solidFill>
                <a:latin typeface="Consolas" panose="020B0609020204030204" pitchFamily="49" charset="0"/>
              </a:rPr>
              <a:t>NULL</a:t>
            </a:r>
          </a:p>
          <a:p>
            <a:r>
              <a:rPr lang="en-US" dirty="0"/>
              <a:t>If the value of the key stored at </a:t>
            </a:r>
            <a:r>
              <a:rPr lang="en-US" dirty="0">
                <a:solidFill>
                  <a:schemeClr val="accent1"/>
                </a:solidFill>
                <a:latin typeface="Consolas" panose="020B0609020204030204" pitchFamily="49" charset="0"/>
              </a:rPr>
              <a:t>root</a:t>
            </a:r>
            <a:r>
              <a:rPr lang="en-US" dirty="0"/>
              <a:t>  is </a:t>
            </a:r>
            <a:r>
              <a:rPr lang="en-US" dirty="0" err="1">
                <a:solidFill>
                  <a:schemeClr val="accent1"/>
                </a:solidFill>
                <a:latin typeface="Consolas" panose="020B0609020204030204" pitchFamily="49" charset="0"/>
              </a:rPr>
              <a:t>val</a:t>
            </a:r>
            <a:r>
              <a:rPr lang="en-US" dirty="0"/>
              <a:t>, </a:t>
            </a:r>
            <a:r>
              <a:rPr lang="en-US" dirty="0">
                <a:latin typeface="Consolas" panose="020B0609020204030204" pitchFamily="49" charset="0"/>
              </a:rPr>
              <a:t>return </a:t>
            </a:r>
            <a:r>
              <a:rPr lang="en-US" dirty="0">
                <a:solidFill>
                  <a:schemeClr val="accent1"/>
                </a:solidFill>
                <a:latin typeface="Consolas" panose="020B0609020204030204" pitchFamily="49" charset="0"/>
              </a:rPr>
              <a:t>root</a:t>
            </a:r>
          </a:p>
          <a:p>
            <a:pPr lvl="1"/>
            <a:endParaRPr lang="en-US" dirty="0"/>
          </a:p>
          <a:p>
            <a:pPr lvl="2"/>
            <a:endParaRPr lang="en-US" dirty="0">
              <a:latin typeface="Consolas" panose="020B0609020204030204" pitchFamily="49" charset="0"/>
            </a:endParaRPr>
          </a:p>
          <a:p>
            <a:endParaRPr lang="en-IN" dirty="0">
              <a:latin typeface="Consolas" panose="020B0609020204030204" pitchFamily="49" charset="0"/>
            </a:endParaRPr>
          </a:p>
          <a:p>
            <a:pPr lvl="1"/>
            <a:endParaRPr lang="en-IN" dirty="0">
              <a:latin typeface="Consolas" panose="020B0609020204030204" pitchFamily="49" charset="0"/>
            </a:endParaRPr>
          </a:p>
        </p:txBody>
      </p:sp>
    </p:spTree>
    <p:extLst>
      <p:ext uri="{BB962C8B-B14F-4D97-AF65-F5344CB8AC3E}">
        <p14:creationId xmlns:p14="http://schemas.microsoft.com/office/powerpoint/2010/main" val="1603667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55218-85E3-D9B6-0F0D-345C91832286}"/>
              </a:ext>
            </a:extLst>
          </p:cNvPr>
          <p:cNvSpPr>
            <a:spLocks noGrp="1"/>
          </p:cNvSpPr>
          <p:nvPr>
            <p:ph type="title"/>
          </p:nvPr>
        </p:nvSpPr>
        <p:spPr/>
        <p:txBody>
          <a:bodyPr/>
          <a:lstStyle/>
          <a:p>
            <a:r>
              <a:rPr lang="en-US" dirty="0"/>
              <a:t>BST search</a:t>
            </a:r>
            <a:endParaRPr lang="en-IN" dirty="0"/>
          </a:p>
        </p:txBody>
      </p:sp>
      <p:sp>
        <p:nvSpPr>
          <p:cNvPr id="4" name="TextBox 3">
            <a:extLst>
              <a:ext uri="{FF2B5EF4-FFF2-40B4-BE49-F238E27FC236}">
                <a16:creationId xmlns:a16="http://schemas.microsoft.com/office/drawing/2014/main" id="{508A2354-B5AA-0785-38EF-A8CF0C541840}"/>
              </a:ext>
            </a:extLst>
          </p:cNvPr>
          <p:cNvSpPr txBox="1"/>
          <p:nvPr/>
        </p:nvSpPr>
        <p:spPr>
          <a:xfrm>
            <a:off x="1109609" y="1777429"/>
            <a:ext cx="6924782" cy="3970318"/>
          </a:xfrm>
          <a:prstGeom prst="rect">
            <a:avLst/>
          </a:prstGeom>
          <a:noFill/>
        </p:spPr>
        <p:txBody>
          <a:bodyPr wrap="square" rtlCol="0">
            <a:spAutoFit/>
          </a:bodyPr>
          <a:lstStyle/>
          <a:p>
            <a:r>
              <a:rPr lang="en-IN" dirty="0">
                <a:latin typeface="Consolas" panose="020B0609020204030204" pitchFamily="49" charset="0"/>
              </a:rPr>
              <a:t>struct node *search(struct node *root, int </a:t>
            </a:r>
            <a:r>
              <a:rPr lang="en-IN" dirty="0" err="1">
                <a:latin typeface="Consolas" panose="020B0609020204030204" pitchFamily="49" charset="0"/>
              </a:rPr>
              <a:t>val</a:t>
            </a:r>
            <a:r>
              <a:rPr lang="en-IN" dirty="0">
                <a:latin typeface="Consolas" panose="020B0609020204030204" pitchFamily="49" charset="0"/>
              </a:rPr>
              <a:t>) {</a:t>
            </a:r>
          </a:p>
          <a:p>
            <a:r>
              <a:rPr lang="en-IN" dirty="0">
                <a:latin typeface="Consolas" panose="020B0609020204030204" pitchFamily="49" charset="0"/>
              </a:rPr>
              <a:t>  if (root == NULL) {</a:t>
            </a:r>
          </a:p>
          <a:p>
            <a:r>
              <a:rPr lang="en-IN" dirty="0">
                <a:latin typeface="Consolas" panose="020B0609020204030204" pitchFamily="49" charset="0"/>
              </a:rPr>
              <a:t>    return NULL;</a:t>
            </a:r>
          </a:p>
          <a:p>
            <a:r>
              <a:rPr lang="en-IN" dirty="0">
                <a:latin typeface="Consolas" panose="020B0609020204030204" pitchFamily="49" charset="0"/>
              </a:rPr>
              <a:t>  }</a:t>
            </a:r>
          </a:p>
          <a:p>
            <a:r>
              <a:rPr lang="en-IN" dirty="0">
                <a:latin typeface="Consolas" panose="020B0609020204030204" pitchFamily="49" charset="0"/>
              </a:rPr>
              <a:t>  if (root-&gt;</a:t>
            </a:r>
            <a:r>
              <a:rPr lang="en-IN" dirty="0" err="1">
                <a:latin typeface="Consolas" panose="020B0609020204030204" pitchFamily="49" charset="0"/>
              </a:rPr>
              <a:t>val</a:t>
            </a:r>
            <a:r>
              <a:rPr lang="en-IN" dirty="0">
                <a:latin typeface="Consolas" panose="020B0609020204030204" pitchFamily="49" charset="0"/>
              </a:rPr>
              <a:t> == </a:t>
            </a:r>
            <a:r>
              <a:rPr lang="en-IN" dirty="0" err="1">
                <a:latin typeface="Consolas" panose="020B0609020204030204" pitchFamily="49" charset="0"/>
              </a:rPr>
              <a:t>val</a:t>
            </a:r>
            <a:r>
              <a:rPr lang="en-IN" dirty="0">
                <a:latin typeface="Consolas" panose="020B0609020204030204" pitchFamily="49" charset="0"/>
              </a:rPr>
              <a:t>) {</a:t>
            </a:r>
          </a:p>
          <a:p>
            <a:r>
              <a:rPr lang="en-IN" dirty="0">
                <a:latin typeface="Consolas" panose="020B0609020204030204" pitchFamily="49" charset="0"/>
              </a:rPr>
              <a:t>    return root;</a:t>
            </a:r>
          </a:p>
          <a:p>
            <a:r>
              <a:rPr lang="en-IN" dirty="0">
                <a:latin typeface="Consolas" panose="020B0609020204030204" pitchFamily="49" charset="0"/>
              </a:rPr>
              <a:t>  }</a:t>
            </a:r>
          </a:p>
          <a:p>
            <a:r>
              <a:rPr lang="en-IN" dirty="0">
                <a:latin typeface="Consolas" panose="020B0609020204030204" pitchFamily="49" charset="0"/>
              </a:rPr>
              <a:t>  else if (</a:t>
            </a:r>
            <a:r>
              <a:rPr lang="en-IN" dirty="0" err="1">
                <a:latin typeface="Consolas" panose="020B0609020204030204" pitchFamily="49" charset="0"/>
              </a:rPr>
              <a:t>val</a:t>
            </a:r>
            <a:r>
              <a:rPr lang="en-IN" dirty="0">
                <a:latin typeface="Consolas" panose="020B0609020204030204" pitchFamily="49" charset="0"/>
              </a:rPr>
              <a:t> &gt; root-&gt;</a:t>
            </a:r>
            <a:r>
              <a:rPr lang="en-IN" dirty="0" err="1">
                <a:latin typeface="Consolas" panose="020B0609020204030204" pitchFamily="49" charset="0"/>
              </a:rPr>
              <a:t>val</a:t>
            </a:r>
            <a:r>
              <a:rPr lang="en-IN" dirty="0">
                <a:latin typeface="Consolas" panose="020B0609020204030204" pitchFamily="49" charset="0"/>
              </a:rPr>
              <a:t>) {</a:t>
            </a:r>
          </a:p>
          <a:p>
            <a:r>
              <a:rPr lang="en-IN" dirty="0">
                <a:latin typeface="Consolas" panose="020B0609020204030204" pitchFamily="49" charset="0"/>
              </a:rPr>
              <a:t>    return search(root-&gt;right, </a:t>
            </a:r>
            <a:r>
              <a:rPr lang="en-IN" dirty="0" err="1">
                <a:latin typeface="Consolas" panose="020B0609020204030204" pitchFamily="49" charset="0"/>
              </a:rPr>
              <a:t>val</a:t>
            </a:r>
            <a:r>
              <a:rPr lang="en-IN" dirty="0">
                <a:latin typeface="Consolas" panose="020B0609020204030204" pitchFamily="49" charset="0"/>
              </a:rPr>
              <a:t>);</a:t>
            </a:r>
          </a:p>
          <a:p>
            <a:r>
              <a:rPr lang="en-IN" dirty="0">
                <a:latin typeface="Consolas" panose="020B0609020204030204" pitchFamily="49" charset="0"/>
              </a:rPr>
              <a:t>  }</a:t>
            </a:r>
          </a:p>
          <a:p>
            <a:r>
              <a:rPr lang="en-IN" dirty="0">
                <a:latin typeface="Consolas" panose="020B0609020204030204" pitchFamily="49" charset="0"/>
              </a:rPr>
              <a:t>  else {</a:t>
            </a:r>
          </a:p>
          <a:p>
            <a:r>
              <a:rPr lang="en-IN" dirty="0">
                <a:latin typeface="Consolas" panose="020B0609020204030204" pitchFamily="49" charset="0"/>
              </a:rPr>
              <a:t>    return search(root-&gt;left, </a:t>
            </a:r>
            <a:r>
              <a:rPr lang="en-IN" dirty="0" err="1">
                <a:latin typeface="Consolas" panose="020B0609020204030204" pitchFamily="49" charset="0"/>
              </a:rPr>
              <a:t>val</a:t>
            </a:r>
            <a:r>
              <a:rPr lang="en-IN" dirty="0">
                <a:latin typeface="Consolas" panose="020B0609020204030204" pitchFamily="49" charset="0"/>
              </a:rPr>
              <a:t>);</a:t>
            </a:r>
          </a:p>
          <a:p>
            <a:r>
              <a:rPr lang="en-IN" dirty="0">
                <a:latin typeface="Consolas" panose="020B0609020204030204" pitchFamily="49" charset="0"/>
              </a:rPr>
              <a:t>  }</a:t>
            </a:r>
          </a:p>
          <a:p>
            <a:r>
              <a:rPr lang="en-IN" dirty="0">
                <a:latin typeface="Consolas" panose="020B0609020204030204" pitchFamily="49" charset="0"/>
              </a:rPr>
              <a:t>}</a:t>
            </a:r>
          </a:p>
        </p:txBody>
      </p:sp>
    </p:spTree>
    <p:extLst>
      <p:ext uri="{BB962C8B-B14F-4D97-AF65-F5344CB8AC3E}">
        <p14:creationId xmlns:p14="http://schemas.microsoft.com/office/powerpoint/2010/main" val="34432440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A57DA-E018-5565-866D-4906B812A8BB}"/>
              </a:ext>
            </a:extLst>
          </p:cNvPr>
          <p:cNvSpPr>
            <a:spLocks noGrp="1"/>
          </p:cNvSpPr>
          <p:nvPr>
            <p:ph type="title"/>
          </p:nvPr>
        </p:nvSpPr>
        <p:spPr/>
        <p:txBody>
          <a:bodyPr/>
          <a:lstStyle/>
          <a:p>
            <a:r>
              <a:rPr lang="en-US" dirty="0"/>
              <a:t>Time complexity</a:t>
            </a:r>
            <a:endParaRPr lang="en-IN" dirty="0"/>
          </a:p>
        </p:txBody>
      </p:sp>
      <p:sp>
        <p:nvSpPr>
          <p:cNvPr id="3" name="Content Placeholder 2">
            <a:extLst>
              <a:ext uri="{FF2B5EF4-FFF2-40B4-BE49-F238E27FC236}">
                <a16:creationId xmlns:a16="http://schemas.microsoft.com/office/drawing/2014/main" id="{E498D0F8-7591-358D-EE7E-76D048BFFB3E}"/>
              </a:ext>
            </a:extLst>
          </p:cNvPr>
          <p:cNvSpPr>
            <a:spLocks noGrp="1"/>
          </p:cNvSpPr>
          <p:nvPr>
            <p:ph idx="1"/>
          </p:nvPr>
        </p:nvSpPr>
        <p:spPr/>
        <p:txBody>
          <a:bodyPr/>
          <a:lstStyle/>
          <a:p>
            <a:r>
              <a:rPr lang="en-US" dirty="0"/>
              <a:t>Complete binary tree</a:t>
            </a:r>
          </a:p>
          <a:p>
            <a:endParaRPr lang="en-US" dirty="0"/>
          </a:p>
          <a:p>
            <a:r>
              <a:rPr lang="en-US" dirty="0"/>
              <a:t>Skewed tree</a:t>
            </a:r>
            <a:endParaRPr lang="en-IN"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52CA6FE-2C3E-E19C-71A2-ABF95A4C1CCB}"/>
                  </a:ext>
                </a:extLst>
              </p14:cNvPr>
              <p14:cNvContentPartPr/>
              <p14:nvPr/>
            </p14:nvContentPartPr>
            <p14:xfrm>
              <a:off x="4104720" y="1821960"/>
              <a:ext cx="2021760" cy="1332720"/>
            </p14:xfrm>
          </p:contentPart>
        </mc:Choice>
        <mc:Fallback xmlns="">
          <p:pic>
            <p:nvPicPr>
              <p:cNvPr id="4" name="Ink 3">
                <a:extLst>
                  <a:ext uri="{FF2B5EF4-FFF2-40B4-BE49-F238E27FC236}">
                    <a16:creationId xmlns:a16="http://schemas.microsoft.com/office/drawing/2014/main" id="{252CA6FE-2C3E-E19C-71A2-ABF95A4C1CCB}"/>
                  </a:ext>
                </a:extLst>
              </p:cNvPr>
              <p:cNvPicPr/>
              <p:nvPr/>
            </p:nvPicPr>
            <p:blipFill>
              <a:blip r:embed="rId4"/>
              <a:stretch>
                <a:fillRect/>
              </a:stretch>
            </p:blipFill>
            <p:spPr>
              <a:xfrm>
                <a:off x="4095360" y="1812600"/>
                <a:ext cx="2040480" cy="1351440"/>
              </a:xfrm>
              <a:prstGeom prst="rect">
                <a:avLst/>
              </a:prstGeom>
            </p:spPr>
          </p:pic>
        </mc:Fallback>
      </mc:AlternateContent>
    </p:spTree>
    <p:extLst>
      <p:ext uri="{BB962C8B-B14F-4D97-AF65-F5344CB8AC3E}">
        <p14:creationId xmlns:p14="http://schemas.microsoft.com/office/powerpoint/2010/main" val="154388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5FF1F-F564-4C7B-AB1B-7FAB14CCCD22}"/>
              </a:ext>
            </a:extLst>
          </p:cNvPr>
          <p:cNvSpPr>
            <a:spLocks noGrp="1"/>
          </p:cNvSpPr>
          <p:nvPr>
            <p:ph type="title"/>
          </p:nvPr>
        </p:nvSpPr>
        <p:spPr/>
        <p:txBody>
          <a:bodyPr/>
          <a:lstStyle/>
          <a:p>
            <a:r>
              <a:rPr lang="en-IN" dirty="0"/>
              <a:t>Find minimum</a:t>
            </a:r>
          </a:p>
        </p:txBody>
      </p:sp>
      <p:sp>
        <p:nvSpPr>
          <p:cNvPr id="3" name="Text Placeholder 2">
            <a:extLst>
              <a:ext uri="{FF2B5EF4-FFF2-40B4-BE49-F238E27FC236}">
                <a16:creationId xmlns:a16="http://schemas.microsoft.com/office/drawing/2014/main" id="{326E9125-AE62-9B59-1BDC-DB8CC2233F0D}"/>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365166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FB4EC-8B77-53F5-CE7B-781C95DCDECC}"/>
              </a:ext>
            </a:extLst>
          </p:cNvPr>
          <p:cNvSpPr>
            <a:spLocks noGrp="1"/>
          </p:cNvSpPr>
          <p:nvPr>
            <p:ph type="title"/>
          </p:nvPr>
        </p:nvSpPr>
        <p:spPr/>
        <p:txBody>
          <a:bodyPr/>
          <a:lstStyle/>
          <a:p>
            <a:r>
              <a:rPr lang="en-US" dirty="0"/>
              <a:t>BST insertion</a:t>
            </a:r>
            <a:endParaRPr lang="en-IN" dirty="0"/>
          </a:p>
        </p:txBody>
      </p:sp>
      <p:sp>
        <p:nvSpPr>
          <p:cNvPr id="4" name="TextBox 3">
            <a:extLst>
              <a:ext uri="{FF2B5EF4-FFF2-40B4-BE49-F238E27FC236}">
                <a16:creationId xmlns:a16="http://schemas.microsoft.com/office/drawing/2014/main" id="{9525362B-0012-71A6-D203-BD5DD5A8136B}"/>
              </a:ext>
            </a:extLst>
          </p:cNvPr>
          <p:cNvSpPr txBox="1"/>
          <p:nvPr/>
        </p:nvSpPr>
        <p:spPr>
          <a:xfrm>
            <a:off x="965773" y="1787707"/>
            <a:ext cx="9575514" cy="400110"/>
          </a:xfrm>
          <a:prstGeom prst="rect">
            <a:avLst/>
          </a:prstGeom>
          <a:noFill/>
        </p:spPr>
        <p:txBody>
          <a:bodyPr wrap="square" rtlCol="0">
            <a:spAutoFit/>
          </a:bodyPr>
          <a:lstStyle/>
          <a:p>
            <a:r>
              <a:rPr lang="en-US" sz="2000" dirty="0">
                <a:latin typeface="Consolas" panose="020B0609020204030204" pitchFamily="49" charset="0"/>
              </a:rPr>
              <a:t>55   22   85   95   92   17   99   62   93   19   27   57   63   30</a:t>
            </a:r>
            <a:endParaRPr lang="en-IN" sz="2000"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AF1E28E4-F761-CAE5-ACE9-97A91E04D34A}"/>
                  </a:ext>
                </a:extLst>
              </p14:cNvPr>
              <p14:cNvContentPartPr/>
              <p14:nvPr/>
            </p14:nvContentPartPr>
            <p14:xfrm>
              <a:off x="1826280" y="2144160"/>
              <a:ext cx="5192280" cy="2988720"/>
            </p14:xfrm>
          </p:contentPart>
        </mc:Choice>
        <mc:Fallback xmlns="">
          <p:pic>
            <p:nvPicPr>
              <p:cNvPr id="3" name="Ink 2">
                <a:extLst>
                  <a:ext uri="{FF2B5EF4-FFF2-40B4-BE49-F238E27FC236}">
                    <a16:creationId xmlns:a16="http://schemas.microsoft.com/office/drawing/2014/main" id="{AF1E28E4-F761-CAE5-ACE9-97A91E04D34A}"/>
                  </a:ext>
                </a:extLst>
              </p:cNvPr>
              <p:cNvPicPr/>
              <p:nvPr/>
            </p:nvPicPr>
            <p:blipFill>
              <a:blip r:embed="rId4"/>
              <a:stretch>
                <a:fillRect/>
              </a:stretch>
            </p:blipFill>
            <p:spPr>
              <a:xfrm>
                <a:off x="1816920" y="2134800"/>
                <a:ext cx="5211000" cy="3007440"/>
              </a:xfrm>
              <a:prstGeom prst="rect">
                <a:avLst/>
              </a:prstGeom>
            </p:spPr>
          </p:pic>
        </mc:Fallback>
      </mc:AlternateContent>
    </p:spTree>
    <p:extLst>
      <p:ext uri="{BB962C8B-B14F-4D97-AF65-F5344CB8AC3E}">
        <p14:creationId xmlns:p14="http://schemas.microsoft.com/office/powerpoint/2010/main" val="18577015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2031F-57EA-5CCB-7D11-107B889E865D}"/>
              </a:ext>
            </a:extLst>
          </p:cNvPr>
          <p:cNvSpPr>
            <a:spLocks noGrp="1"/>
          </p:cNvSpPr>
          <p:nvPr>
            <p:ph type="title"/>
          </p:nvPr>
        </p:nvSpPr>
        <p:spPr/>
        <p:txBody>
          <a:bodyPr/>
          <a:lstStyle/>
          <a:p>
            <a:r>
              <a:rPr lang="en-US" dirty="0"/>
              <a:t>Find minimum (</a:t>
            </a:r>
            <a:r>
              <a:rPr lang="en-US" dirty="0" err="1"/>
              <a:t>find_min</a:t>
            </a:r>
            <a:r>
              <a:rPr lang="en-US" dirty="0"/>
              <a:t>)</a:t>
            </a:r>
            <a:endParaRPr lang="en-IN" dirty="0"/>
          </a:p>
        </p:txBody>
      </p:sp>
      <p:sp>
        <p:nvSpPr>
          <p:cNvPr id="3" name="Content Placeholder 2">
            <a:extLst>
              <a:ext uri="{FF2B5EF4-FFF2-40B4-BE49-F238E27FC236}">
                <a16:creationId xmlns:a16="http://schemas.microsoft.com/office/drawing/2014/main" id="{30551EC4-A111-DDCD-FA2C-F97043BA7E68}"/>
              </a:ext>
            </a:extLst>
          </p:cNvPr>
          <p:cNvSpPr>
            <a:spLocks noGrp="1"/>
          </p:cNvSpPr>
          <p:nvPr>
            <p:ph idx="1"/>
          </p:nvPr>
        </p:nvSpPr>
        <p:spPr/>
        <p:txBody>
          <a:bodyPr/>
          <a:lstStyle/>
          <a:p>
            <a:r>
              <a:rPr lang="en-US" dirty="0"/>
              <a:t>The goal of </a:t>
            </a:r>
            <a:r>
              <a:rPr lang="en-US" dirty="0" err="1">
                <a:solidFill>
                  <a:schemeClr val="accent1"/>
                </a:solidFill>
                <a:latin typeface="Consolas" panose="020B0609020204030204" pitchFamily="49" charset="0"/>
              </a:rPr>
              <a:t>find_min</a:t>
            </a:r>
            <a:r>
              <a:rPr lang="en-US" dirty="0">
                <a:solidFill>
                  <a:schemeClr val="accent1"/>
                </a:solidFill>
                <a:latin typeface="Consolas" panose="020B0609020204030204" pitchFamily="49" charset="0"/>
              </a:rPr>
              <a:t> </a:t>
            </a:r>
            <a:r>
              <a:rPr lang="en-US" dirty="0"/>
              <a:t>is to find a node that stores the key with the minimum value in a BST</a:t>
            </a:r>
          </a:p>
          <a:p>
            <a:endParaRPr lang="en-US" dirty="0"/>
          </a:p>
          <a:p>
            <a:r>
              <a:rPr lang="en-US" dirty="0"/>
              <a:t>The leftmost element in a BST contains the minimum key</a:t>
            </a:r>
            <a:endParaRPr lang="en-IN" dirty="0"/>
          </a:p>
        </p:txBody>
      </p:sp>
    </p:spTree>
    <p:extLst>
      <p:ext uri="{BB962C8B-B14F-4D97-AF65-F5344CB8AC3E}">
        <p14:creationId xmlns:p14="http://schemas.microsoft.com/office/powerpoint/2010/main" val="24997276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a:t>
            </a:r>
            <a:r>
              <a:rPr lang="en-US" dirty="0" err="1"/>
              <a:t>find_min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55   22   85   95   92   17   99   62   93   19   27   57   63   30</a:t>
            </a:r>
            <a:endParaRPr lang="en-IN" sz="1800" dirty="0">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3655896"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3979532" y="1429055"/>
            <a:ext cx="12317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7085732" y="227743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804312" cy="253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6601137" y="323121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924773" y="2750995"/>
            <a:ext cx="255750" cy="480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2996640"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17</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3320276" y="2115710"/>
            <a:ext cx="430411"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762115" y="319012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8A71CD8-DA76-8035-5F47-5B8704E550CE}"/>
              </a:ext>
            </a:extLst>
          </p:cNvPr>
          <p:cNvSpPr/>
          <p:nvPr/>
        </p:nvSpPr>
        <p:spPr>
          <a:xfrm>
            <a:off x="7205598" y="424664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93</a:t>
            </a:r>
            <a:endParaRPr lang="en-IN" b="1" dirty="0">
              <a:solidFill>
                <a:schemeClr val="tx1"/>
              </a:solidFill>
            </a:endParaRPr>
          </a:p>
        </p:txBody>
      </p:sp>
      <p:cxnSp>
        <p:nvCxnSpPr>
          <p:cNvPr id="21" name="Straight Arrow Connector 20">
            <a:extLst>
              <a:ext uri="{FF2B5EF4-FFF2-40B4-BE49-F238E27FC236}">
                <a16:creationId xmlns:a16="http://schemas.microsoft.com/office/drawing/2014/main" id="{645A7E9C-518B-B552-DCEE-BE40838ACD9A}"/>
              </a:ext>
            </a:extLst>
          </p:cNvPr>
          <p:cNvCxnSpPr>
            <a:stCxn id="12" idx="4"/>
            <a:endCxn id="20" idx="1"/>
          </p:cNvCxnSpPr>
          <p:nvPr/>
        </p:nvCxnSpPr>
        <p:spPr>
          <a:xfrm>
            <a:off x="6924773" y="3786023"/>
            <a:ext cx="375616" cy="54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9F07BF8-53A2-8AF9-8AA0-6E5BEAF124DE}"/>
              </a:ext>
            </a:extLst>
          </p:cNvPr>
          <p:cNvSpPr/>
          <p:nvPr/>
        </p:nvSpPr>
        <p:spPr>
          <a:xfrm>
            <a:off x="3333972" y="3292862"/>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19</a:t>
            </a:r>
            <a:endParaRPr lang="en-IN" b="1" dirty="0">
              <a:solidFill>
                <a:schemeClr val="tx1"/>
              </a:solidFill>
            </a:endParaRPr>
          </a:p>
        </p:txBody>
      </p:sp>
      <p:sp>
        <p:nvSpPr>
          <p:cNvPr id="24" name="Oval 23">
            <a:extLst>
              <a:ext uri="{FF2B5EF4-FFF2-40B4-BE49-F238E27FC236}">
                <a16:creationId xmlns:a16="http://schemas.microsoft.com/office/drawing/2014/main" id="{ACD8D7F2-696E-3DA2-E487-4AAB9B0332D5}"/>
              </a:ext>
            </a:extLst>
          </p:cNvPr>
          <p:cNvSpPr/>
          <p:nvPr/>
        </p:nvSpPr>
        <p:spPr>
          <a:xfrm>
            <a:off x="3993231" y="235962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27</a:t>
            </a:r>
            <a:endParaRPr lang="en-IN" b="1" dirty="0">
              <a:solidFill>
                <a:schemeClr val="tx1"/>
              </a:solidFill>
            </a:endParaRPr>
          </a:p>
        </p:txBody>
      </p:sp>
      <p:cxnSp>
        <p:nvCxnSpPr>
          <p:cNvPr id="25" name="Straight Arrow Connector 24">
            <a:extLst>
              <a:ext uri="{FF2B5EF4-FFF2-40B4-BE49-F238E27FC236}">
                <a16:creationId xmlns:a16="http://schemas.microsoft.com/office/drawing/2014/main" id="{E7C9AFB1-0C90-2E25-4D77-12009A008293}"/>
              </a:ext>
            </a:extLst>
          </p:cNvPr>
          <p:cNvCxnSpPr>
            <a:stCxn id="7" idx="4"/>
            <a:endCxn id="24" idx="1"/>
          </p:cNvCxnSpPr>
          <p:nvPr/>
        </p:nvCxnSpPr>
        <p:spPr>
          <a:xfrm>
            <a:off x="3979532" y="2196959"/>
            <a:ext cx="108490" cy="243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E3CB3AB-0715-D680-8D39-02005BA534A8}"/>
              </a:ext>
            </a:extLst>
          </p:cNvPr>
          <p:cNvSpPr/>
          <p:nvPr/>
        </p:nvSpPr>
        <p:spPr>
          <a:xfrm>
            <a:off x="5005226" y="3371635"/>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57</a:t>
            </a:r>
            <a:endParaRPr lang="en-IN" b="1" dirty="0">
              <a:solidFill>
                <a:schemeClr val="tx1"/>
              </a:solidFill>
            </a:endParaRPr>
          </a:p>
        </p:txBody>
      </p:sp>
      <p:sp>
        <p:nvSpPr>
          <p:cNvPr id="28" name="Oval 27">
            <a:extLst>
              <a:ext uri="{FF2B5EF4-FFF2-40B4-BE49-F238E27FC236}">
                <a16:creationId xmlns:a16="http://schemas.microsoft.com/office/drawing/2014/main" id="{CF45F308-06E6-3FAB-C021-2BD9105E5DFC}"/>
              </a:ext>
            </a:extLst>
          </p:cNvPr>
          <p:cNvSpPr/>
          <p:nvPr/>
        </p:nvSpPr>
        <p:spPr>
          <a:xfrm>
            <a:off x="5734688" y="334081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63</a:t>
            </a:r>
            <a:endParaRPr lang="en-IN" b="1" dirty="0">
              <a:solidFill>
                <a:schemeClr val="tx1"/>
              </a:solidFill>
            </a:endParaRPr>
          </a:p>
        </p:txBody>
      </p:sp>
      <p:cxnSp>
        <p:nvCxnSpPr>
          <p:cNvPr id="29" name="Straight Arrow Connector 28">
            <a:extLst>
              <a:ext uri="{FF2B5EF4-FFF2-40B4-BE49-F238E27FC236}">
                <a16:creationId xmlns:a16="http://schemas.microsoft.com/office/drawing/2014/main" id="{E8334898-33F3-DEDC-371E-034CF2C7E629}"/>
              </a:ext>
            </a:extLst>
          </p:cNvPr>
          <p:cNvCxnSpPr>
            <a:stCxn id="18" idx="4"/>
            <a:endCxn id="28" idx="0"/>
          </p:cNvCxnSpPr>
          <p:nvPr/>
        </p:nvCxnSpPr>
        <p:spPr>
          <a:xfrm>
            <a:off x="5669620" y="2890463"/>
            <a:ext cx="388704" cy="45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CF488C8C-FB35-1918-5B55-0FC89FB4E2E7}"/>
              </a:ext>
            </a:extLst>
          </p:cNvPr>
          <p:cNvSpPr/>
          <p:nvPr/>
        </p:nvSpPr>
        <p:spPr>
          <a:xfrm>
            <a:off x="4227817" y="326204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30</a:t>
            </a:r>
            <a:endParaRPr lang="en-IN" b="1" dirty="0">
              <a:solidFill>
                <a:schemeClr val="tx1"/>
              </a:solidFill>
            </a:endParaRPr>
          </a:p>
        </p:txBody>
      </p:sp>
      <p:cxnSp>
        <p:nvCxnSpPr>
          <p:cNvPr id="31" name="Straight Arrow Connector 30">
            <a:extLst>
              <a:ext uri="{FF2B5EF4-FFF2-40B4-BE49-F238E27FC236}">
                <a16:creationId xmlns:a16="http://schemas.microsoft.com/office/drawing/2014/main" id="{0DE88076-5175-8346-D684-70620908832A}"/>
              </a:ext>
            </a:extLst>
          </p:cNvPr>
          <p:cNvCxnSpPr>
            <a:stCxn id="24" idx="4"/>
            <a:endCxn id="30" idx="0"/>
          </p:cNvCxnSpPr>
          <p:nvPr/>
        </p:nvCxnSpPr>
        <p:spPr>
          <a:xfrm>
            <a:off x="4316867" y="2914434"/>
            <a:ext cx="234586" cy="347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93DA10A-399F-68BC-9003-57DC93BE7127}"/>
              </a:ext>
            </a:extLst>
          </p:cNvPr>
          <p:cNvCxnSpPr>
            <a:stCxn id="14" idx="4"/>
            <a:endCxn id="22" idx="0"/>
          </p:cNvCxnSpPr>
          <p:nvPr/>
        </p:nvCxnSpPr>
        <p:spPr>
          <a:xfrm>
            <a:off x="3320276" y="2883611"/>
            <a:ext cx="337332" cy="409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D8074C-29BD-2E0B-A469-ED404F1FCF9F}"/>
              </a:ext>
            </a:extLst>
          </p:cNvPr>
          <p:cNvCxnSpPr>
            <a:stCxn id="18" idx="4"/>
            <a:endCxn id="26" idx="0"/>
          </p:cNvCxnSpPr>
          <p:nvPr/>
        </p:nvCxnSpPr>
        <p:spPr>
          <a:xfrm flipH="1">
            <a:off x="5328862" y="2890463"/>
            <a:ext cx="340758" cy="481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99C045D-72F0-F388-752D-687032CBF6DC}"/>
              </a:ext>
            </a:extLst>
          </p:cNvPr>
          <p:cNvCxnSpPr>
            <a:stCxn id="10" idx="5"/>
            <a:endCxn id="16" idx="0"/>
          </p:cNvCxnSpPr>
          <p:nvPr/>
        </p:nvCxnSpPr>
        <p:spPr>
          <a:xfrm>
            <a:off x="7638213" y="2750995"/>
            <a:ext cx="447538" cy="43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66287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a:t>
            </a:r>
            <a:r>
              <a:rPr lang="en-US" dirty="0" err="1"/>
              <a:t>find_min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55</a:t>
            </a:r>
            <a:endParaRPr lang="en-IN" b="1" dirty="0">
              <a:solidFill>
                <a:srgbClr val="FF0000"/>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55   22   85   95   92   17   99   62   93   19   27   57   63   30</a:t>
            </a:r>
            <a:endParaRPr lang="en-IN" sz="1800" dirty="0">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3655896"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3979532" y="1429055"/>
            <a:ext cx="12317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7085732" y="227743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804312" cy="253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6601137" y="323121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924773" y="2750995"/>
            <a:ext cx="255750" cy="480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2996640"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17</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3320276" y="2115710"/>
            <a:ext cx="430411"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762115" y="319012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8A71CD8-DA76-8035-5F47-5B8704E550CE}"/>
              </a:ext>
            </a:extLst>
          </p:cNvPr>
          <p:cNvSpPr/>
          <p:nvPr/>
        </p:nvSpPr>
        <p:spPr>
          <a:xfrm>
            <a:off x="7205598" y="424664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93</a:t>
            </a:r>
            <a:endParaRPr lang="en-IN" b="1" dirty="0">
              <a:solidFill>
                <a:schemeClr val="tx1"/>
              </a:solidFill>
            </a:endParaRPr>
          </a:p>
        </p:txBody>
      </p:sp>
      <p:cxnSp>
        <p:nvCxnSpPr>
          <p:cNvPr id="21" name="Straight Arrow Connector 20">
            <a:extLst>
              <a:ext uri="{FF2B5EF4-FFF2-40B4-BE49-F238E27FC236}">
                <a16:creationId xmlns:a16="http://schemas.microsoft.com/office/drawing/2014/main" id="{645A7E9C-518B-B552-DCEE-BE40838ACD9A}"/>
              </a:ext>
            </a:extLst>
          </p:cNvPr>
          <p:cNvCxnSpPr>
            <a:stCxn id="12" idx="4"/>
            <a:endCxn id="20" idx="1"/>
          </p:cNvCxnSpPr>
          <p:nvPr/>
        </p:nvCxnSpPr>
        <p:spPr>
          <a:xfrm>
            <a:off x="6924773" y="3786023"/>
            <a:ext cx="375616" cy="54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9F07BF8-53A2-8AF9-8AA0-6E5BEAF124DE}"/>
              </a:ext>
            </a:extLst>
          </p:cNvPr>
          <p:cNvSpPr/>
          <p:nvPr/>
        </p:nvSpPr>
        <p:spPr>
          <a:xfrm>
            <a:off x="3333972" y="3292862"/>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19</a:t>
            </a:r>
            <a:endParaRPr lang="en-IN" b="1" dirty="0">
              <a:solidFill>
                <a:schemeClr val="tx1"/>
              </a:solidFill>
            </a:endParaRPr>
          </a:p>
        </p:txBody>
      </p:sp>
      <p:sp>
        <p:nvSpPr>
          <p:cNvPr id="24" name="Oval 23">
            <a:extLst>
              <a:ext uri="{FF2B5EF4-FFF2-40B4-BE49-F238E27FC236}">
                <a16:creationId xmlns:a16="http://schemas.microsoft.com/office/drawing/2014/main" id="{ACD8D7F2-696E-3DA2-E487-4AAB9B0332D5}"/>
              </a:ext>
            </a:extLst>
          </p:cNvPr>
          <p:cNvSpPr/>
          <p:nvPr/>
        </p:nvSpPr>
        <p:spPr>
          <a:xfrm>
            <a:off x="3993231" y="235962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27</a:t>
            </a:r>
            <a:endParaRPr lang="en-IN" b="1" dirty="0">
              <a:solidFill>
                <a:schemeClr val="tx1"/>
              </a:solidFill>
            </a:endParaRPr>
          </a:p>
        </p:txBody>
      </p:sp>
      <p:cxnSp>
        <p:nvCxnSpPr>
          <p:cNvPr id="25" name="Straight Arrow Connector 24">
            <a:extLst>
              <a:ext uri="{FF2B5EF4-FFF2-40B4-BE49-F238E27FC236}">
                <a16:creationId xmlns:a16="http://schemas.microsoft.com/office/drawing/2014/main" id="{E7C9AFB1-0C90-2E25-4D77-12009A008293}"/>
              </a:ext>
            </a:extLst>
          </p:cNvPr>
          <p:cNvCxnSpPr>
            <a:stCxn id="7" idx="4"/>
            <a:endCxn id="24" idx="1"/>
          </p:cNvCxnSpPr>
          <p:nvPr/>
        </p:nvCxnSpPr>
        <p:spPr>
          <a:xfrm>
            <a:off x="3979532" y="2196959"/>
            <a:ext cx="108490" cy="243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E3CB3AB-0715-D680-8D39-02005BA534A8}"/>
              </a:ext>
            </a:extLst>
          </p:cNvPr>
          <p:cNvSpPr/>
          <p:nvPr/>
        </p:nvSpPr>
        <p:spPr>
          <a:xfrm>
            <a:off x="5005226" y="3371635"/>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57</a:t>
            </a:r>
            <a:endParaRPr lang="en-IN" b="1" dirty="0">
              <a:solidFill>
                <a:schemeClr val="tx1"/>
              </a:solidFill>
            </a:endParaRPr>
          </a:p>
        </p:txBody>
      </p:sp>
      <p:sp>
        <p:nvSpPr>
          <p:cNvPr id="28" name="Oval 27">
            <a:extLst>
              <a:ext uri="{FF2B5EF4-FFF2-40B4-BE49-F238E27FC236}">
                <a16:creationId xmlns:a16="http://schemas.microsoft.com/office/drawing/2014/main" id="{CF45F308-06E6-3FAB-C021-2BD9105E5DFC}"/>
              </a:ext>
            </a:extLst>
          </p:cNvPr>
          <p:cNvSpPr/>
          <p:nvPr/>
        </p:nvSpPr>
        <p:spPr>
          <a:xfrm>
            <a:off x="5734688" y="334081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63</a:t>
            </a:r>
            <a:endParaRPr lang="en-IN" b="1" dirty="0">
              <a:solidFill>
                <a:schemeClr val="tx1"/>
              </a:solidFill>
            </a:endParaRPr>
          </a:p>
        </p:txBody>
      </p:sp>
      <p:cxnSp>
        <p:nvCxnSpPr>
          <p:cNvPr id="29" name="Straight Arrow Connector 28">
            <a:extLst>
              <a:ext uri="{FF2B5EF4-FFF2-40B4-BE49-F238E27FC236}">
                <a16:creationId xmlns:a16="http://schemas.microsoft.com/office/drawing/2014/main" id="{E8334898-33F3-DEDC-371E-034CF2C7E629}"/>
              </a:ext>
            </a:extLst>
          </p:cNvPr>
          <p:cNvCxnSpPr>
            <a:stCxn id="18" idx="4"/>
            <a:endCxn id="28" idx="0"/>
          </p:cNvCxnSpPr>
          <p:nvPr/>
        </p:nvCxnSpPr>
        <p:spPr>
          <a:xfrm>
            <a:off x="5669620" y="2890463"/>
            <a:ext cx="388704" cy="45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CF488C8C-FB35-1918-5B55-0FC89FB4E2E7}"/>
              </a:ext>
            </a:extLst>
          </p:cNvPr>
          <p:cNvSpPr/>
          <p:nvPr/>
        </p:nvSpPr>
        <p:spPr>
          <a:xfrm>
            <a:off x="4227817" y="326204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30</a:t>
            </a:r>
            <a:endParaRPr lang="en-IN" b="1" dirty="0">
              <a:solidFill>
                <a:schemeClr val="tx1"/>
              </a:solidFill>
            </a:endParaRPr>
          </a:p>
        </p:txBody>
      </p:sp>
      <p:cxnSp>
        <p:nvCxnSpPr>
          <p:cNvPr id="31" name="Straight Arrow Connector 30">
            <a:extLst>
              <a:ext uri="{FF2B5EF4-FFF2-40B4-BE49-F238E27FC236}">
                <a16:creationId xmlns:a16="http://schemas.microsoft.com/office/drawing/2014/main" id="{0DE88076-5175-8346-D684-70620908832A}"/>
              </a:ext>
            </a:extLst>
          </p:cNvPr>
          <p:cNvCxnSpPr>
            <a:stCxn id="24" idx="4"/>
            <a:endCxn id="30" idx="0"/>
          </p:cNvCxnSpPr>
          <p:nvPr/>
        </p:nvCxnSpPr>
        <p:spPr>
          <a:xfrm>
            <a:off x="4316867" y="2914434"/>
            <a:ext cx="234586" cy="347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93DA10A-399F-68BC-9003-57DC93BE7127}"/>
              </a:ext>
            </a:extLst>
          </p:cNvPr>
          <p:cNvCxnSpPr>
            <a:stCxn id="14" idx="4"/>
            <a:endCxn id="22" idx="0"/>
          </p:cNvCxnSpPr>
          <p:nvPr/>
        </p:nvCxnSpPr>
        <p:spPr>
          <a:xfrm>
            <a:off x="3320276" y="2883611"/>
            <a:ext cx="337332" cy="409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D8074C-29BD-2E0B-A469-ED404F1FCF9F}"/>
              </a:ext>
            </a:extLst>
          </p:cNvPr>
          <p:cNvCxnSpPr>
            <a:stCxn id="18" idx="4"/>
            <a:endCxn id="26" idx="0"/>
          </p:cNvCxnSpPr>
          <p:nvPr/>
        </p:nvCxnSpPr>
        <p:spPr>
          <a:xfrm flipH="1">
            <a:off x="5328862" y="2890463"/>
            <a:ext cx="340758" cy="481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99C045D-72F0-F388-752D-687032CBF6DC}"/>
              </a:ext>
            </a:extLst>
          </p:cNvPr>
          <p:cNvCxnSpPr>
            <a:stCxn id="10" idx="5"/>
            <a:endCxn id="16" idx="0"/>
          </p:cNvCxnSpPr>
          <p:nvPr/>
        </p:nvCxnSpPr>
        <p:spPr>
          <a:xfrm>
            <a:off x="7638213" y="2750995"/>
            <a:ext cx="447538" cy="43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77467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a:t>
            </a:r>
            <a:r>
              <a:rPr lang="en-US" dirty="0" err="1"/>
              <a:t>find_min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55</a:t>
            </a:r>
            <a:endParaRPr lang="en-IN" b="1" dirty="0">
              <a:solidFill>
                <a:srgbClr val="FF0000"/>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55   22   85   95   92   17   99   62   93   19   27   57   63   30</a:t>
            </a:r>
            <a:endParaRPr lang="en-IN" sz="1800" dirty="0">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3655896"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22</a:t>
            </a:r>
            <a:endParaRPr lang="en-IN" b="1" dirty="0">
              <a:solidFill>
                <a:srgbClr val="FF0000"/>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3979532" y="1429055"/>
            <a:ext cx="12317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7085732" y="227743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804312" cy="253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6601137" y="323121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924773" y="2750995"/>
            <a:ext cx="255750" cy="480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2996640"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17</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3320276" y="2115710"/>
            <a:ext cx="430411"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762115" y="319012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8A71CD8-DA76-8035-5F47-5B8704E550CE}"/>
              </a:ext>
            </a:extLst>
          </p:cNvPr>
          <p:cNvSpPr/>
          <p:nvPr/>
        </p:nvSpPr>
        <p:spPr>
          <a:xfrm>
            <a:off x="7205598" y="424664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93</a:t>
            </a:r>
            <a:endParaRPr lang="en-IN" b="1" dirty="0">
              <a:solidFill>
                <a:schemeClr val="tx1"/>
              </a:solidFill>
            </a:endParaRPr>
          </a:p>
        </p:txBody>
      </p:sp>
      <p:cxnSp>
        <p:nvCxnSpPr>
          <p:cNvPr id="21" name="Straight Arrow Connector 20">
            <a:extLst>
              <a:ext uri="{FF2B5EF4-FFF2-40B4-BE49-F238E27FC236}">
                <a16:creationId xmlns:a16="http://schemas.microsoft.com/office/drawing/2014/main" id="{645A7E9C-518B-B552-DCEE-BE40838ACD9A}"/>
              </a:ext>
            </a:extLst>
          </p:cNvPr>
          <p:cNvCxnSpPr>
            <a:stCxn id="12" idx="4"/>
            <a:endCxn id="20" idx="1"/>
          </p:cNvCxnSpPr>
          <p:nvPr/>
        </p:nvCxnSpPr>
        <p:spPr>
          <a:xfrm>
            <a:off x="6924773" y="3786023"/>
            <a:ext cx="375616" cy="54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9F07BF8-53A2-8AF9-8AA0-6E5BEAF124DE}"/>
              </a:ext>
            </a:extLst>
          </p:cNvPr>
          <p:cNvSpPr/>
          <p:nvPr/>
        </p:nvSpPr>
        <p:spPr>
          <a:xfrm>
            <a:off x="3333972" y="3292862"/>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19</a:t>
            </a:r>
            <a:endParaRPr lang="en-IN" b="1" dirty="0">
              <a:solidFill>
                <a:schemeClr val="tx1"/>
              </a:solidFill>
            </a:endParaRPr>
          </a:p>
        </p:txBody>
      </p:sp>
      <p:sp>
        <p:nvSpPr>
          <p:cNvPr id="24" name="Oval 23">
            <a:extLst>
              <a:ext uri="{FF2B5EF4-FFF2-40B4-BE49-F238E27FC236}">
                <a16:creationId xmlns:a16="http://schemas.microsoft.com/office/drawing/2014/main" id="{ACD8D7F2-696E-3DA2-E487-4AAB9B0332D5}"/>
              </a:ext>
            </a:extLst>
          </p:cNvPr>
          <p:cNvSpPr/>
          <p:nvPr/>
        </p:nvSpPr>
        <p:spPr>
          <a:xfrm>
            <a:off x="3993231" y="235962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27</a:t>
            </a:r>
            <a:endParaRPr lang="en-IN" b="1" dirty="0">
              <a:solidFill>
                <a:schemeClr val="tx1"/>
              </a:solidFill>
            </a:endParaRPr>
          </a:p>
        </p:txBody>
      </p:sp>
      <p:cxnSp>
        <p:nvCxnSpPr>
          <p:cNvPr id="25" name="Straight Arrow Connector 24">
            <a:extLst>
              <a:ext uri="{FF2B5EF4-FFF2-40B4-BE49-F238E27FC236}">
                <a16:creationId xmlns:a16="http://schemas.microsoft.com/office/drawing/2014/main" id="{E7C9AFB1-0C90-2E25-4D77-12009A008293}"/>
              </a:ext>
            </a:extLst>
          </p:cNvPr>
          <p:cNvCxnSpPr>
            <a:stCxn id="7" idx="4"/>
            <a:endCxn id="24" idx="1"/>
          </p:cNvCxnSpPr>
          <p:nvPr/>
        </p:nvCxnSpPr>
        <p:spPr>
          <a:xfrm>
            <a:off x="3979532" y="2196959"/>
            <a:ext cx="108490" cy="243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E3CB3AB-0715-D680-8D39-02005BA534A8}"/>
              </a:ext>
            </a:extLst>
          </p:cNvPr>
          <p:cNvSpPr/>
          <p:nvPr/>
        </p:nvSpPr>
        <p:spPr>
          <a:xfrm>
            <a:off x="5005226" y="3371635"/>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57</a:t>
            </a:r>
            <a:endParaRPr lang="en-IN" b="1" dirty="0">
              <a:solidFill>
                <a:schemeClr val="tx1"/>
              </a:solidFill>
            </a:endParaRPr>
          </a:p>
        </p:txBody>
      </p:sp>
      <p:sp>
        <p:nvSpPr>
          <p:cNvPr id="28" name="Oval 27">
            <a:extLst>
              <a:ext uri="{FF2B5EF4-FFF2-40B4-BE49-F238E27FC236}">
                <a16:creationId xmlns:a16="http://schemas.microsoft.com/office/drawing/2014/main" id="{CF45F308-06E6-3FAB-C021-2BD9105E5DFC}"/>
              </a:ext>
            </a:extLst>
          </p:cNvPr>
          <p:cNvSpPr/>
          <p:nvPr/>
        </p:nvSpPr>
        <p:spPr>
          <a:xfrm>
            <a:off x="5734688" y="334081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63</a:t>
            </a:r>
            <a:endParaRPr lang="en-IN" b="1" dirty="0">
              <a:solidFill>
                <a:schemeClr val="tx1"/>
              </a:solidFill>
            </a:endParaRPr>
          </a:p>
        </p:txBody>
      </p:sp>
      <p:cxnSp>
        <p:nvCxnSpPr>
          <p:cNvPr id="29" name="Straight Arrow Connector 28">
            <a:extLst>
              <a:ext uri="{FF2B5EF4-FFF2-40B4-BE49-F238E27FC236}">
                <a16:creationId xmlns:a16="http://schemas.microsoft.com/office/drawing/2014/main" id="{E8334898-33F3-DEDC-371E-034CF2C7E629}"/>
              </a:ext>
            </a:extLst>
          </p:cNvPr>
          <p:cNvCxnSpPr>
            <a:stCxn id="18" idx="4"/>
            <a:endCxn id="28" idx="0"/>
          </p:cNvCxnSpPr>
          <p:nvPr/>
        </p:nvCxnSpPr>
        <p:spPr>
          <a:xfrm>
            <a:off x="5669620" y="2890463"/>
            <a:ext cx="388704" cy="45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CF488C8C-FB35-1918-5B55-0FC89FB4E2E7}"/>
              </a:ext>
            </a:extLst>
          </p:cNvPr>
          <p:cNvSpPr/>
          <p:nvPr/>
        </p:nvSpPr>
        <p:spPr>
          <a:xfrm>
            <a:off x="4227817" y="326204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30</a:t>
            </a:r>
            <a:endParaRPr lang="en-IN" b="1" dirty="0">
              <a:solidFill>
                <a:schemeClr val="tx1"/>
              </a:solidFill>
            </a:endParaRPr>
          </a:p>
        </p:txBody>
      </p:sp>
      <p:cxnSp>
        <p:nvCxnSpPr>
          <p:cNvPr id="31" name="Straight Arrow Connector 30">
            <a:extLst>
              <a:ext uri="{FF2B5EF4-FFF2-40B4-BE49-F238E27FC236}">
                <a16:creationId xmlns:a16="http://schemas.microsoft.com/office/drawing/2014/main" id="{0DE88076-5175-8346-D684-70620908832A}"/>
              </a:ext>
            </a:extLst>
          </p:cNvPr>
          <p:cNvCxnSpPr>
            <a:stCxn id="24" idx="4"/>
            <a:endCxn id="30" idx="0"/>
          </p:cNvCxnSpPr>
          <p:nvPr/>
        </p:nvCxnSpPr>
        <p:spPr>
          <a:xfrm>
            <a:off x="4316867" y="2914434"/>
            <a:ext cx="234586" cy="347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93DA10A-399F-68BC-9003-57DC93BE7127}"/>
              </a:ext>
            </a:extLst>
          </p:cNvPr>
          <p:cNvCxnSpPr>
            <a:stCxn id="14" idx="4"/>
            <a:endCxn id="22" idx="0"/>
          </p:cNvCxnSpPr>
          <p:nvPr/>
        </p:nvCxnSpPr>
        <p:spPr>
          <a:xfrm>
            <a:off x="3320276" y="2883611"/>
            <a:ext cx="337332" cy="409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D8074C-29BD-2E0B-A469-ED404F1FCF9F}"/>
              </a:ext>
            </a:extLst>
          </p:cNvPr>
          <p:cNvCxnSpPr>
            <a:stCxn id="18" idx="4"/>
            <a:endCxn id="26" idx="0"/>
          </p:cNvCxnSpPr>
          <p:nvPr/>
        </p:nvCxnSpPr>
        <p:spPr>
          <a:xfrm flipH="1">
            <a:off x="5328862" y="2890463"/>
            <a:ext cx="340758" cy="481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99C045D-72F0-F388-752D-687032CBF6DC}"/>
              </a:ext>
            </a:extLst>
          </p:cNvPr>
          <p:cNvCxnSpPr>
            <a:stCxn id="10" idx="5"/>
            <a:endCxn id="16" idx="0"/>
          </p:cNvCxnSpPr>
          <p:nvPr/>
        </p:nvCxnSpPr>
        <p:spPr>
          <a:xfrm>
            <a:off x="7638213" y="2750995"/>
            <a:ext cx="447538" cy="43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42221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a:t>
            </a:r>
            <a:r>
              <a:rPr lang="en-US" dirty="0" err="1"/>
              <a:t>find_min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55</a:t>
            </a:r>
            <a:endParaRPr lang="en-IN" b="1" dirty="0">
              <a:solidFill>
                <a:srgbClr val="FF0000"/>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55   22   85   95   92   17   99   62   93   19   27   57   63   30</a:t>
            </a:r>
            <a:endParaRPr lang="en-IN" sz="1800" dirty="0">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3655896"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22</a:t>
            </a:r>
            <a:endParaRPr lang="en-IN" b="1" dirty="0">
              <a:solidFill>
                <a:srgbClr val="FF0000"/>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3979532" y="1429055"/>
            <a:ext cx="12317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7085732" y="227743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804312" cy="253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6601137" y="323121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924773" y="2750995"/>
            <a:ext cx="255750" cy="480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2996640"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17</a:t>
            </a:r>
            <a:endParaRPr lang="en-IN" b="1" dirty="0">
              <a:solidFill>
                <a:srgbClr val="FF0000"/>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3320276" y="2115710"/>
            <a:ext cx="430411"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762115" y="319012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8A71CD8-DA76-8035-5F47-5B8704E550CE}"/>
              </a:ext>
            </a:extLst>
          </p:cNvPr>
          <p:cNvSpPr/>
          <p:nvPr/>
        </p:nvSpPr>
        <p:spPr>
          <a:xfrm>
            <a:off x="7205598" y="424664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93</a:t>
            </a:r>
            <a:endParaRPr lang="en-IN" b="1" dirty="0">
              <a:solidFill>
                <a:schemeClr val="tx1"/>
              </a:solidFill>
            </a:endParaRPr>
          </a:p>
        </p:txBody>
      </p:sp>
      <p:cxnSp>
        <p:nvCxnSpPr>
          <p:cNvPr id="21" name="Straight Arrow Connector 20">
            <a:extLst>
              <a:ext uri="{FF2B5EF4-FFF2-40B4-BE49-F238E27FC236}">
                <a16:creationId xmlns:a16="http://schemas.microsoft.com/office/drawing/2014/main" id="{645A7E9C-518B-B552-DCEE-BE40838ACD9A}"/>
              </a:ext>
            </a:extLst>
          </p:cNvPr>
          <p:cNvCxnSpPr>
            <a:stCxn id="12" idx="4"/>
            <a:endCxn id="20" idx="1"/>
          </p:cNvCxnSpPr>
          <p:nvPr/>
        </p:nvCxnSpPr>
        <p:spPr>
          <a:xfrm>
            <a:off x="6924773" y="3786023"/>
            <a:ext cx="375616" cy="54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9F07BF8-53A2-8AF9-8AA0-6E5BEAF124DE}"/>
              </a:ext>
            </a:extLst>
          </p:cNvPr>
          <p:cNvSpPr/>
          <p:nvPr/>
        </p:nvSpPr>
        <p:spPr>
          <a:xfrm>
            <a:off x="3333972" y="3292862"/>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19</a:t>
            </a:r>
            <a:endParaRPr lang="en-IN" b="1" dirty="0">
              <a:solidFill>
                <a:schemeClr val="tx1"/>
              </a:solidFill>
            </a:endParaRPr>
          </a:p>
        </p:txBody>
      </p:sp>
      <p:sp>
        <p:nvSpPr>
          <p:cNvPr id="24" name="Oval 23">
            <a:extLst>
              <a:ext uri="{FF2B5EF4-FFF2-40B4-BE49-F238E27FC236}">
                <a16:creationId xmlns:a16="http://schemas.microsoft.com/office/drawing/2014/main" id="{ACD8D7F2-696E-3DA2-E487-4AAB9B0332D5}"/>
              </a:ext>
            </a:extLst>
          </p:cNvPr>
          <p:cNvSpPr/>
          <p:nvPr/>
        </p:nvSpPr>
        <p:spPr>
          <a:xfrm>
            <a:off x="3993231" y="235962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27</a:t>
            </a:r>
            <a:endParaRPr lang="en-IN" b="1" dirty="0">
              <a:solidFill>
                <a:schemeClr val="tx1"/>
              </a:solidFill>
            </a:endParaRPr>
          </a:p>
        </p:txBody>
      </p:sp>
      <p:cxnSp>
        <p:nvCxnSpPr>
          <p:cNvPr id="25" name="Straight Arrow Connector 24">
            <a:extLst>
              <a:ext uri="{FF2B5EF4-FFF2-40B4-BE49-F238E27FC236}">
                <a16:creationId xmlns:a16="http://schemas.microsoft.com/office/drawing/2014/main" id="{E7C9AFB1-0C90-2E25-4D77-12009A008293}"/>
              </a:ext>
            </a:extLst>
          </p:cNvPr>
          <p:cNvCxnSpPr>
            <a:stCxn id="7" idx="4"/>
            <a:endCxn id="24" idx="1"/>
          </p:cNvCxnSpPr>
          <p:nvPr/>
        </p:nvCxnSpPr>
        <p:spPr>
          <a:xfrm>
            <a:off x="3979532" y="2196959"/>
            <a:ext cx="108490" cy="243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E3CB3AB-0715-D680-8D39-02005BA534A8}"/>
              </a:ext>
            </a:extLst>
          </p:cNvPr>
          <p:cNvSpPr/>
          <p:nvPr/>
        </p:nvSpPr>
        <p:spPr>
          <a:xfrm>
            <a:off x="5005226" y="3371635"/>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57</a:t>
            </a:r>
            <a:endParaRPr lang="en-IN" b="1" dirty="0">
              <a:solidFill>
                <a:schemeClr val="tx1"/>
              </a:solidFill>
            </a:endParaRPr>
          </a:p>
        </p:txBody>
      </p:sp>
      <p:sp>
        <p:nvSpPr>
          <p:cNvPr id="28" name="Oval 27">
            <a:extLst>
              <a:ext uri="{FF2B5EF4-FFF2-40B4-BE49-F238E27FC236}">
                <a16:creationId xmlns:a16="http://schemas.microsoft.com/office/drawing/2014/main" id="{CF45F308-06E6-3FAB-C021-2BD9105E5DFC}"/>
              </a:ext>
            </a:extLst>
          </p:cNvPr>
          <p:cNvSpPr/>
          <p:nvPr/>
        </p:nvSpPr>
        <p:spPr>
          <a:xfrm>
            <a:off x="5734688" y="334081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63</a:t>
            </a:r>
            <a:endParaRPr lang="en-IN" b="1" dirty="0">
              <a:solidFill>
                <a:schemeClr val="tx1"/>
              </a:solidFill>
            </a:endParaRPr>
          </a:p>
        </p:txBody>
      </p:sp>
      <p:cxnSp>
        <p:nvCxnSpPr>
          <p:cNvPr id="29" name="Straight Arrow Connector 28">
            <a:extLst>
              <a:ext uri="{FF2B5EF4-FFF2-40B4-BE49-F238E27FC236}">
                <a16:creationId xmlns:a16="http://schemas.microsoft.com/office/drawing/2014/main" id="{E8334898-33F3-DEDC-371E-034CF2C7E629}"/>
              </a:ext>
            </a:extLst>
          </p:cNvPr>
          <p:cNvCxnSpPr>
            <a:stCxn id="18" idx="4"/>
            <a:endCxn id="28" idx="0"/>
          </p:cNvCxnSpPr>
          <p:nvPr/>
        </p:nvCxnSpPr>
        <p:spPr>
          <a:xfrm>
            <a:off x="5669620" y="2890463"/>
            <a:ext cx="388704" cy="45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CF488C8C-FB35-1918-5B55-0FC89FB4E2E7}"/>
              </a:ext>
            </a:extLst>
          </p:cNvPr>
          <p:cNvSpPr/>
          <p:nvPr/>
        </p:nvSpPr>
        <p:spPr>
          <a:xfrm>
            <a:off x="4227817" y="326204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30</a:t>
            </a:r>
            <a:endParaRPr lang="en-IN" b="1" dirty="0">
              <a:solidFill>
                <a:schemeClr val="tx1"/>
              </a:solidFill>
            </a:endParaRPr>
          </a:p>
        </p:txBody>
      </p:sp>
      <p:cxnSp>
        <p:nvCxnSpPr>
          <p:cNvPr id="31" name="Straight Arrow Connector 30">
            <a:extLst>
              <a:ext uri="{FF2B5EF4-FFF2-40B4-BE49-F238E27FC236}">
                <a16:creationId xmlns:a16="http://schemas.microsoft.com/office/drawing/2014/main" id="{0DE88076-5175-8346-D684-70620908832A}"/>
              </a:ext>
            </a:extLst>
          </p:cNvPr>
          <p:cNvCxnSpPr>
            <a:stCxn id="24" idx="4"/>
            <a:endCxn id="30" idx="0"/>
          </p:cNvCxnSpPr>
          <p:nvPr/>
        </p:nvCxnSpPr>
        <p:spPr>
          <a:xfrm>
            <a:off x="4316867" y="2914434"/>
            <a:ext cx="234586" cy="347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93DA10A-399F-68BC-9003-57DC93BE7127}"/>
              </a:ext>
            </a:extLst>
          </p:cNvPr>
          <p:cNvCxnSpPr>
            <a:stCxn id="14" idx="4"/>
            <a:endCxn id="22" idx="0"/>
          </p:cNvCxnSpPr>
          <p:nvPr/>
        </p:nvCxnSpPr>
        <p:spPr>
          <a:xfrm>
            <a:off x="3320276" y="2883611"/>
            <a:ext cx="337332" cy="409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D8074C-29BD-2E0B-A469-ED404F1FCF9F}"/>
              </a:ext>
            </a:extLst>
          </p:cNvPr>
          <p:cNvCxnSpPr>
            <a:stCxn id="18" idx="4"/>
            <a:endCxn id="26" idx="0"/>
          </p:cNvCxnSpPr>
          <p:nvPr/>
        </p:nvCxnSpPr>
        <p:spPr>
          <a:xfrm flipH="1">
            <a:off x="5328862" y="2890463"/>
            <a:ext cx="340758" cy="481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99C045D-72F0-F388-752D-687032CBF6DC}"/>
              </a:ext>
            </a:extLst>
          </p:cNvPr>
          <p:cNvCxnSpPr>
            <a:stCxn id="10" idx="5"/>
            <a:endCxn id="16" idx="0"/>
          </p:cNvCxnSpPr>
          <p:nvPr/>
        </p:nvCxnSpPr>
        <p:spPr>
          <a:xfrm>
            <a:off x="7638213" y="2750995"/>
            <a:ext cx="447538" cy="43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30A2D53-3A37-BD68-4238-A7B72CE89F02}"/>
              </a:ext>
            </a:extLst>
          </p:cNvPr>
          <p:cNvSpPr txBox="1"/>
          <p:nvPr/>
        </p:nvSpPr>
        <p:spPr>
          <a:xfrm>
            <a:off x="8291245" y="4334928"/>
            <a:ext cx="3390472" cy="923330"/>
          </a:xfrm>
          <a:prstGeom prst="rect">
            <a:avLst/>
          </a:prstGeom>
          <a:noFill/>
        </p:spPr>
        <p:txBody>
          <a:bodyPr wrap="square" rtlCol="0">
            <a:spAutoFit/>
          </a:bodyPr>
          <a:lstStyle/>
          <a:p>
            <a:r>
              <a:rPr lang="en-US" dirty="0">
                <a:solidFill>
                  <a:schemeClr val="accent1"/>
                </a:solidFill>
                <a:latin typeface="Consolas" panose="020B0609020204030204" pitchFamily="49" charset="0"/>
              </a:rPr>
              <a:t>17 is the minimum node because it has no left subtree.</a:t>
            </a:r>
            <a:endParaRPr lang="en-IN"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41631775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AAC2-B213-8AB4-68D2-825C06443AFE}"/>
              </a:ext>
            </a:extLst>
          </p:cNvPr>
          <p:cNvSpPr>
            <a:spLocks noGrp="1"/>
          </p:cNvSpPr>
          <p:nvPr>
            <p:ph type="title"/>
          </p:nvPr>
        </p:nvSpPr>
        <p:spPr/>
        <p:txBody>
          <a:bodyPr/>
          <a:lstStyle/>
          <a:p>
            <a:r>
              <a:rPr lang="en-US" dirty="0"/>
              <a:t>BST </a:t>
            </a:r>
            <a:r>
              <a:rPr lang="en-US" dirty="0" err="1"/>
              <a:t>find_min</a:t>
            </a:r>
            <a:endParaRPr lang="en-IN" dirty="0"/>
          </a:p>
        </p:txBody>
      </p:sp>
      <p:sp>
        <p:nvSpPr>
          <p:cNvPr id="4" name="TextBox 3">
            <a:extLst>
              <a:ext uri="{FF2B5EF4-FFF2-40B4-BE49-F238E27FC236}">
                <a16:creationId xmlns:a16="http://schemas.microsoft.com/office/drawing/2014/main" id="{1473306F-CBEE-8360-E0E0-E1AB9BC16D63}"/>
              </a:ext>
            </a:extLst>
          </p:cNvPr>
          <p:cNvSpPr txBox="1"/>
          <p:nvPr/>
        </p:nvSpPr>
        <p:spPr>
          <a:xfrm>
            <a:off x="1530849" y="2085654"/>
            <a:ext cx="6421349" cy="3139321"/>
          </a:xfrm>
          <a:prstGeom prst="rect">
            <a:avLst/>
          </a:prstGeom>
          <a:noFill/>
        </p:spPr>
        <p:txBody>
          <a:bodyPr wrap="square" rtlCol="0">
            <a:spAutoFit/>
          </a:bodyPr>
          <a:lstStyle/>
          <a:p>
            <a:r>
              <a:rPr lang="en-IN" dirty="0">
                <a:latin typeface="Consolas" panose="020B0609020204030204" pitchFamily="49" charset="0"/>
              </a:rPr>
              <a:t>struct node* </a:t>
            </a:r>
            <a:r>
              <a:rPr lang="en-IN" dirty="0" err="1">
                <a:latin typeface="Consolas" panose="020B0609020204030204" pitchFamily="49" charset="0"/>
              </a:rPr>
              <a:t>find_min</a:t>
            </a:r>
            <a:r>
              <a:rPr lang="en-IN" dirty="0">
                <a:latin typeface="Consolas" panose="020B0609020204030204" pitchFamily="49" charset="0"/>
              </a:rPr>
              <a:t>(struct node *root) {</a:t>
            </a:r>
          </a:p>
          <a:p>
            <a:r>
              <a:rPr lang="en-IN" dirty="0">
                <a:latin typeface="Consolas" panose="020B0609020204030204" pitchFamily="49" charset="0"/>
              </a:rPr>
              <a:t>  if (root == NULL) {</a:t>
            </a:r>
          </a:p>
          <a:p>
            <a:r>
              <a:rPr lang="en-IN" dirty="0">
                <a:latin typeface="Consolas" panose="020B0609020204030204" pitchFamily="49" charset="0"/>
              </a:rPr>
              <a:t>     return NULL;</a:t>
            </a:r>
          </a:p>
          <a:p>
            <a:r>
              <a:rPr lang="en-IN" dirty="0">
                <a:latin typeface="Consolas" panose="020B0609020204030204" pitchFamily="49" charset="0"/>
              </a:rPr>
              <a:t>  }</a:t>
            </a:r>
          </a:p>
          <a:p>
            <a:r>
              <a:rPr lang="en-IN" dirty="0">
                <a:latin typeface="Consolas" panose="020B0609020204030204" pitchFamily="49" charset="0"/>
              </a:rPr>
              <a:t>  if (root-&gt;left == NULL) {</a:t>
            </a:r>
          </a:p>
          <a:p>
            <a:r>
              <a:rPr lang="en-IN" dirty="0">
                <a:latin typeface="Consolas" panose="020B0609020204030204" pitchFamily="49" charset="0"/>
              </a:rPr>
              <a:t>    return root;</a:t>
            </a:r>
          </a:p>
          <a:p>
            <a:r>
              <a:rPr lang="en-IN" dirty="0">
                <a:latin typeface="Consolas" panose="020B0609020204030204" pitchFamily="49" charset="0"/>
              </a:rPr>
              <a:t>  }</a:t>
            </a:r>
          </a:p>
          <a:p>
            <a:r>
              <a:rPr lang="en-IN" dirty="0">
                <a:latin typeface="Consolas" panose="020B0609020204030204" pitchFamily="49" charset="0"/>
              </a:rPr>
              <a:t>  else {</a:t>
            </a:r>
          </a:p>
          <a:p>
            <a:r>
              <a:rPr lang="en-IN" dirty="0">
                <a:latin typeface="Consolas" panose="020B0609020204030204" pitchFamily="49" charset="0"/>
              </a:rPr>
              <a:t>    return </a:t>
            </a:r>
            <a:r>
              <a:rPr lang="en-IN" dirty="0" err="1">
                <a:latin typeface="Consolas" panose="020B0609020204030204" pitchFamily="49" charset="0"/>
              </a:rPr>
              <a:t>find_min</a:t>
            </a:r>
            <a:r>
              <a:rPr lang="en-IN" dirty="0">
                <a:latin typeface="Consolas" panose="020B0609020204030204" pitchFamily="49" charset="0"/>
              </a:rPr>
              <a:t>(root-&gt;left);</a:t>
            </a:r>
          </a:p>
          <a:p>
            <a:r>
              <a:rPr lang="en-IN" dirty="0">
                <a:latin typeface="Consolas" panose="020B0609020204030204" pitchFamily="49" charset="0"/>
              </a:rPr>
              <a:t>  }</a:t>
            </a:r>
          </a:p>
          <a:p>
            <a:r>
              <a:rPr lang="en-IN" dirty="0">
                <a:latin typeface="Consolas" panose="020B0609020204030204" pitchFamily="49" charset="0"/>
              </a:rPr>
              <a:t>}</a:t>
            </a:r>
          </a:p>
        </p:txBody>
      </p:sp>
    </p:spTree>
    <p:extLst>
      <p:ext uri="{BB962C8B-B14F-4D97-AF65-F5344CB8AC3E}">
        <p14:creationId xmlns:p14="http://schemas.microsoft.com/office/powerpoint/2010/main" val="34012621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0081-A950-4B96-9396-31DFA75FE203}"/>
              </a:ext>
            </a:extLst>
          </p:cNvPr>
          <p:cNvSpPr>
            <a:spLocks noGrp="1"/>
          </p:cNvSpPr>
          <p:nvPr>
            <p:ph type="title"/>
          </p:nvPr>
        </p:nvSpPr>
        <p:spPr/>
        <p:txBody>
          <a:bodyPr/>
          <a:lstStyle/>
          <a:p>
            <a:r>
              <a:rPr lang="en-IN" dirty="0"/>
              <a:t>Deletion</a:t>
            </a:r>
          </a:p>
        </p:txBody>
      </p:sp>
      <p:sp>
        <p:nvSpPr>
          <p:cNvPr id="3" name="Text Placeholder 2">
            <a:extLst>
              <a:ext uri="{FF2B5EF4-FFF2-40B4-BE49-F238E27FC236}">
                <a16:creationId xmlns:a16="http://schemas.microsoft.com/office/drawing/2014/main" id="{DF786648-4D8A-5C0B-6CEC-53CC6C12499B}"/>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3324105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CFAB-24E2-9081-C284-5C340E1E7D63}"/>
              </a:ext>
            </a:extLst>
          </p:cNvPr>
          <p:cNvSpPr>
            <a:spLocks noGrp="1"/>
          </p:cNvSpPr>
          <p:nvPr>
            <p:ph type="title"/>
          </p:nvPr>
        </p:nvSpPr>
        <p:spPr/>
        <p:txBody>
          <a:bodyPr/>
          <a:lstStyle/>
          <a:p>
            <a:r>
              <a:rPr lang="en-US" dirty="0"/>
              <a:t>Delete</a:t>
            </a:r>
            <a:endParaRPr lang="en-IN" dirty="0"/>
          </a:p>
        </p:txBody>
      </p:sp>
      <p:sp>
        <p:nvSpPr>
          <p:cNvPr id="3" name="Content Placeholder 2">
            <a:extLst>
              <a:ext uri="{FF2B5EF4-FFF2-40B4-BE49-F238E27FC236}">
                <a16:creationId xmlns:a16="http://schemas.microsoft.com/office/drawing/2014/main" id="{59572534-3F74-9923-2A76-59D20490E180}"/>
              </a:ext>
            </a:extLst>
          </p:cNvPr>
          <p:cNvSpPr>
            <a:spLocks noGrp="1"/>
          </p:cNvSpPr>
          <p:nvPr>
            <p:ph idx="1"/>
          </p:nvPr>
        </p:nvSpPr>
        <p:spPr/>
        <p:txBody>
          <a:bodyPr/>
          <a:lstStyle/>
          <a:p>
            <a:r>
              <a:rPr lang="en-US" dirty="0"/>
              <a:t>The goal of the delete operation is to delete a node from a BST that stores the input key</a:t>
            </a:r>
            <a:endParaRPr lang="en-IN" dirty="0"/>
          </a:p>
        </p:txBody>
      </p:sp>
    </p:spTree>
    <p:extLst>
      <p:ext uri="{BB962C8B-B14F-4D97-AF65-F5344CB8AC3E}">
        <p14:creationId xmlns:p14="http://schemas.microsoft.com/office/powerpoint/2010/main" val="35544491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deletion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55   22   85   95   92   17   99   62   93   19   27   57   63   30</a:t>
            </a:r>
            <a:endParaRPr lang="en-IN" sz="1800" dirty="0">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3655896"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3979532" y="1429055"/>
            <a:ext cx="12317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7085732" y="227743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804312" cy="253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6601137" y="323121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924773" y="2750995"/>
            <a:ext cx="255750" cy="480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2996640"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17</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3320276" y="2115710"/>
            <a:ext cx="430411"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762115" y="319012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8A71CD8-DA76-8035-5F47-5B8704E550CE}"/>
              </a:ext>
            </a:extLst>
          </p:cNvPr>
          <p:cNvSpPr/>
          <p:nvPr/>
        </p:nvSpPr>
        <p:spPr>
          <a:xfrm>
            <a:off x="7205598" y="424664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93</a:t>
            </a:r>
            <a:endParaRPr lang="en-IN" b="1" dirty="0">
              <a:solidFill>
                <a:schemeClr val="tx1"/>
              </a:solidFill>
            </a:endParaRPr>
          </a:p>
        </p:txBody>
      </p:sp>
      <p:cxnSp>
        <p:nvCxnSpPr>
          <p:cNvPr id="21" name="Straight Arrow Connector 20">
            <a:extLst>
              <a:ext uri="{FF2B5EF4-FFF2-40B4-BE49-F238E27FC236}">
                <a16:creationId xmlns:a16="http://schemas.microsoft.com/office/drawing/2014/main" id="{645A7E9C-518B-B552-DCEE-BE40838ACD9A}"/>
              </a:ext>
            </a:extLst>
          </p:cNvPr>
          <p:cNvCxnSpPr>
            <a:stCxn id="12" idx="4"/>
            <a:endCxn id="20" idx="1"/>
          </p:cNvCxnSpPr>
          <p:nvPr/>
        </p:nvCxnSpPr>
        <p:spPr>
          <a:xfrm>
            <a:off x="6924773" y="3786023"/>
            <a:ext cx="375616" cy="54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9F07BF8-53A2-8AF9-8AA0-6E5BEAF124DE}"/>
              </a:ext>
            </a:extLst>
          </p:cNvPr>
          <p:cNvSpPr/>
          <p:nvPr/>
        </p:nvSpPr>
        <p:spPr>
          <a:xfrm>
            <a:off x="3333972" y="3292862"/>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19</a:t>
            </a:r>
            <a:endParaRPr lang="en-IN" b="1" dirty="0">
              <a:solidFill>
                <a:schemeClr val="tx1"/>
              </a:solidFill>
            </a:endParaRPr>
          </a:p>
        </p:txBody>
      </p:sp>
      <p:sp>
        <p:nvSpPr>
          <p:cNvPr id="24" name="Oval 23">
            <a:extLst>
              <a:ext uri="{FF2B5EF4-FFF2-40B4-BE49-F238E27FC236}">
                <a16:creationId xmlns:a16="http://schemas.microsoft.com/office/drawing/2014/main" id="{ACD8D7F2-696E-3DA2-E487-4AAB9B0332D5}"/>
              </a:ext>
            </a:extLst>
          </p:cNvPr>
          <p:cNvSpPr/>
          <p:nvPr/>
        </p:nvSpPr>
        <p:spPr>
          <a:xfrm>
            <a:off x="3993231" y="235962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27</a:t>
            </a:r>
            <a:endParaRPr lang="en-IN" b="1" dirty="0">
              <a:solidFill>
                <a:schemeClr val="tx1"/>
              </a:solidFill>
            </a:endParaRPr>
          </a:p>
        </p:txBody>
      </p:sp>
      <p:cxnSp>
        <p:nvCxnSpPr>
          <p:cNvPr id="25" name="Straight Arrow Connector 24">
            <a:extLst>
              <a:ext uri="{FF2B5EF4-FFF2-40B4-BE49-F238E27FC236}">
                <a16:creationId xmlns:a16="http://schemas.microsoft.com/office/drawing/2014/main" id="{E7C9AFB1-0C90-2E25-4D77-12009A008293}"/>
              </a:ext>
            </a:extLst>
          </p:cNvPr>
          <p:cNvCxnSpPr>
            <a:stCxn id="7" idx="4"/>
            <a:endCxn id="24" idx="1"/>
          </p:cNvCxnSpPr>
          <p:nvPr/>
        </p:nvCxnSpPr>
        <p:spPr>
          <a:xfrm>
            <a:off x="3979532" y="2196959"/>
            <a:ext cx="108490" cy="243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E3CB3AB-0715-D680-8D39-02005BA534A8}"/>
              </a:ext>
            </a:extLst>
          </p:cNvPr>
          <p:cNvSpPr/>
          <p:nvPr/>
        </p:nvSpPr>
        <p:spPr>
          <a:xfrm>
            <a:off x="5005226" y="3371635"/>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57</a:t>
            </a:r>
            <a:endParaRPr lang="en-IN" b="1" dirty="0">
              <a:solidFill>
                <a:schemeClr val="tx1"/>
              </a:solidFill>
            </a:endParaRPr>
          </a:p>
        </p:txBody>
      </p:sp>
      <p:sp>
        <p:nvSpPr>
          <p:cNvPr id="28" name="Oval 27">
            <a:extLst>
              <a:ext uri="{FF2B5EF4-FFF2-40B4-BE49-F238E27FC236}">
                <a16:creationId xmlns:a16="http://schemas.microsoft.com/office/drawing/2014/main" id="{CF45F308-06E6-3FAB-C021-2BD9105E5DFC}"/>
              </a:ext>
            </a:extLst>
          </p:cNvPr>
          <p:cNvSpPr/>
          <p:nvPr/>
        </p:nvSpPr>
        <p:spPr>
          <a:xfrm>
            <a:off x="5734688" y="334081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63</a:t>
            </a:r>
            <a:endParaRPr lang="en-IN" b="1" dirty="0">
              <a:solidFill>
                <a:schemeClr val="tx1"/>
              </a:solidFill>
            </a:endParaRPr>
          </a:p>
        </p:txBody>
      </p:sp>
      <p:cxnSp>
        <p:nvCxnSpPr>
          <p:cNvPr id="29" name="Straight Arrow Connector 28">
            <a:extLst>
              <a:ext uri="{FF2B5EF4-FFF2-40B4-BE49-F238E27FC236}">
                <a16:creationId xmlns:a16="http://schemas.microsoft.com/office/drawing/2014/main" id="{E8334898-33F3-DEDC-371E-034CF2C7E629}"/>
              </a:ext>
            </a:extLst>
          </p:cNvPr>
          <p:cNvCxnSpPr>
            <a:stCxn id="18" idx="4"/>
            <a:endCxn id="28" idx="0"/>
          </p:cNvCxnSpPr>
          <p:nvPr/>
        </p:nvCxnSpPr>
        <p:spPr>
          <a:xfrm>
            <a:off x="5669620" y="2890463"/>
            <a:ext cx="388704" cy="45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CF488C8C-FB35-1918-5B55-0FC89FB4E2E7}"/>
              </a:ext>
            </a:extLst>
          </p:cNvPr>
          <p:cNvSpPr/>
          <p:nvPr/>
        </p:nvSpPr>
        <p:spPr>
          <a:xfrm>
            <a:off x="4227817" y="326204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30</a:t>
            </a:r>
            <a:endParaRPr lang="en-IN" b="1" dirty="0">
              <a:solidFill>
                <a:schemeClr val="tx1"/>
              </a:solidFill>
            </a:endParaRPr>
          </a:p>
        </p:txBody>
      </p:sp>
      <p:cxnSp>
        <p:nvCxnSpPr>
          <p:cNvPr id="31" name="Straight Arrow Connector 30">
            <a:extLst>
              <a:ext uri="{FF2B5EF4-FFF2-40B4-BE49-F238E27FC236}">
                <a16:creationId xmlns:a16="http://schemas.microsoft.com/office/drawing/2014/main" id="{0DE88076-5175-8346-D684-70620908832A}"/>
              </a:ext>
            </a:extLst>
          </p:cNvPr>
          <p:cNvCxnSpPr>
            <a:stCxn id="24" idx="4"/>
            <a:endCxn id="30" idx="0"/>
          </p:cNvCxnSpPr>
          <p:nvPr/>
        </p:nvCxnSpPr>
        <p:spPr>
          <a:xfrm>
            <a:off x="4316867" y="2914434"/>
            <a:ext cx="234586" cy="347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93DA10A-399F-68BC-9003-57DC93BE7127}"/>
              </a:ext>
            </a:extLst>
          </p:cNvPr>
          <p:cNvCxnSpPr>
            <a:stCxn id="14" idx="4"/>
            <a:endCxn id="22" idx="0"/>
          </p:cNvCxnSpPr>
          <p:nvPr/>
        </p:nvCxnSpPr>
        <p:spPr>
          <a:xfrm>
            <a:off x="3320276" y="2883611"/>
            <a:ext cx="337332" cy="409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D8074C-29BD-2E0B-A469-ED404F1FCF9F}"/>
              </a:ext>
            </a:extLst>
          </p:cNvPr>
          <p:cNvCxnSpPr>
            <a:stCxn id="18" idx="4"/>
            <a:endCxn id="26" idx="0"/>
          </p:cNvCxnSpPr>
          <p:nvPr/>
        </p:nvCxnSpPr>
        <p:spPr>
          <a:xfrm flipH="1">
            <a:off x="5328862" y="2890463"/>
            <a:ext cx="340758" cy="481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99C045D-72F0-F388-752D-687032CBF6DC}"/>
              </a:ext>
            </a:extLst>
          </p:cNvPr>
          <p:cNvCxnSpPr>
            <a:stCxn id="10" idx="5"/>
            <a:endCxn id="16" idx="0"/>
          </p:cNvCxnSpPr>
          <p:nvPr/>
        </p:nvCxnSpPr>
        <p:spPr>
          <a:xfrm>
            <a:off x="7638213" y="2750995"/>
            <a:ext cx="447538" cy="43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4566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deletion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55   22   85   95   92   17   99   62   93   19   27   57   63   30</a:t>
            </a:r>
            <a:endParaRPr lang="en-IN" sz="1800" dirty="0">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3655896"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3979532" y="1429055"/>
            <a:ext cx="12317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7085732" y="227743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804312" cy="253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6601137" y="323121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924773" y="2750995"/>
            <a:ext cx="255750" cy="480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2996640"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17</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3320276" y="2115710"/>
            <a:ext cx="430411"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762115" y="319012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8A71CD8-DA76-8035-5F47-5B8704E550CE}"/>
              </a:ext>
            </a:extLst>
          </p:cNvPr>
          <p:cNvSpPr/>
          <p:nvPr/>
        </p:nvSpPr>
        <p:spPr>
          <a:xfrm>
            <a:off x="7205598" y="424664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93</a:t>
            </a:r>
            <a:endParaRPr lang="en-IN" b="1" dirty="0">
              <a:solidFill>
                <a:schemeClr val="tx1"/>
              </a:solidFill>
            </a:endParaRPr>
          </a:p>
        </p:txBody>
      </p:sp>
      <p:cxnSp>
        <p:nvCxnSpPr>
          <p:cNvPr id="21" name="Straight Arrow Connector 20">
            <a:extLst>
              <a:ext uri="{FF2B5EF4-FFF2-40B4-BE49-F238E27FC236}">
                <a16:creationId xmlns:a16="http://schemas.microsoft.com/office/drawing/2014/main" id="{645A7E9C-518B-B552-DCEE-BE40838ACD9A}"/>
              </a:ext>
            </a:extLst>
          </p:cNvPr>
          <p:cNvCxnSpPr>
            <a:stCxn id="12" idx="4"/>
            <a:endCxn id="20" idx="1"/>
          </p:cNvCxnSpPr>
          <p:nvPr/>
        </p:nvCxnSpPr>
        <p:spPr>
          <a:xfrm>
            <a:off x="6924773" y="3786023"/>
            <a:ext cx="375616" cy="54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9F07BF8-53A2-8AF9-8AA0-6E5BEAF124DE}"/>
              </a:ext>
            </a:extLst>
          </p:cNvPr>
          <p:cNvSpPr/>
          <p:nvPr/>
        </p:nvSpPr>
        <p:spPr>
          <a:xfrm>
            <a:off x="3333972" y="3292862"/>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19</a:t>
            </a:r>
            <a:endParaRPr lang="en-IN" b="1" dirty="0">
              <a:solidFill>
                <a:schemeClr val="tx1"/>
              </a:solidFill>
            </a:endParaRPr>
          </a:p>
        </p:txBody>
      </p:sp>
      <p:sp>
        <p:nvSpPr>
          <p:cNvPr id="24" name="Oval 23">
            <a:extLst>
              <a:ext uri="{FF2B5EF4-FFF2-40B4-BE49-F238E27FC236}">
                <a16:creationId xmlns:a16="http://schemas.microsoft.com/office/drawing/2014/main" id="{ACD8D7F2-696E-3DA2-E487-4AAB9B0332D5}"/>
              </a:ext>
            </a:extLst>
          </p:cNvPr>
          <p:cNvSpPr/>
          <p:nvPr/>
        </p:nvSpPr>
        <p:spPr>
          <a:xfrm>
            <a:off x="3993231" y="235962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27</a:t>
            </a:r>
            <a:endParaRPr lang="en-IN" b="1" dirty="0">
              <a:solidFill>
                <a:schemeClr val="tx1"/>
              </a:solidFill>
            </a:endParaRPr>
          </a:p>
        </p:txBody>
      </p:sp>
      <p:cxnSp>
        <p:nvCxnSpPr>
          <p:cNvPr id="25" name="Straight Arrow Connector 24">
            <a:extLst>
              <a:ext uri="{FF2B5EF4-FFF2-40B4-BE49-F238E27FC236}">
                <a16:creationId xmlns:a16="http://schemas.microsoft.com/office/drawing/2014/main" id="{E7C9AFB1-0C90-2E25-4D77-12009A008293}"/>
              </a:ext>
            </a:extLst>
          </p:cNvPr>
          <p:cNvCxnSpPr>
            <a:stCxn id="7" idx="4"/>
            <a:endCxn id="24" idx="1"/>
          </p:cNvCxnSpPr>
          <p:nvPr/>
        </p:nvCxnSpPr>
        <p:spPr>
          <a:xfrm>
            <a:off x="3979532" y="2196959"/>
            <a:ext cx="108490" cy="243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E3CB3AB-0715-D680-8D39-02005BA534A8}"/>
              </a:ext>
            </a:extLst>
          </p:cNvPr>
          <p:cNvSpPr/>
          <p:nvPr/>
        </p:nvSpPr>
        <p:spPr>
          <a:xfrm>
            <a:off x="5005226" y="3371635"/>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57</a:t>
            </a:r>
            <a:endParaRPr lang="en-IN" b="1" dirty="0">
              <a:solidFill>
                <a:schemeClr val="tx1"/>
              </a:solidFill>
            </a:endParaRPr>
          </a:p>
        </p:txBody>
      </p:sp>
      <p:sp>
        <p:nvSpPr>
          <p:cNvPr id="28" name="Oval 27">
            <a:extLst>
              <a:ext uri="{FF2B5EF4-FFF2-40B4-BE49-F238E27FC236}">
                <a16:creationId xmlns:a16="http://schemas.microsoft.com/office/drawing/2014/main" id="{CF45F308-06E6-3FAB-C021-2BD9105E5DFC}"/>
              </a:ext>
            </a:extLst>
          </p:cNvPr>
          <p:cNvSpPr/>
          <p:nvPr/>
        </p:nvSpPr>
        <p:spPr>
          <a:xfrm>
            <a:off x="5734688" y="334081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63</a:t>
            </a:r>
            <a:endParaRPr lang="en-IN" b="1" dirty="0">
              <a:solidFill>
                <a:schemeClr val="tx1"/>
              </a:solidFill>
            </a:endParaRPr>
          </a:p>
        </p:txBody>
      </p:sp>
      <p:cxnSp>
        <p:nvCxnSpPr>
          <p:cNvPr id="29" name="Straight Arrow Connector 28">
            <a:extLst>
              <a:ext uri="{FF2B5EF4-FFF2-40B4-BE49-F238E27FC236}">
                <a16:creationId xmlns:a16="http://schemas.microsoft.com/office/drawing/2014/main" id="{E8334898-33F3-DEDC-371E-034CF2C7E629}"/>
              </a:ext>
            </a:extLst>
          </p:cNvPr>
          <p:cNvCxnSpPr>
            <a:stCxn id="18" idx="4"/>
            <a:endCxn id="28" idx="0"/>
          </p:cNvCxnSpPr>
          <p:nvPr/>
        </p:nvCxnSpPr>
        <p:spPr>
          <a:xfrm>
            <a:off x="5669620" y="2890463"/>
            <a:ext cx="388704" cy="45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CF488C8C-FB35-1918-5B55-0FC89FB4E2E7}"/>
              </a:ext>
            </a:extLst>
          </p:cNvPr>
          <p:cNvSpPr/>
          <p:nvPr/>
        </p:nvSpPr>
        <p:spPr>
          <a:xfrm>
            <a:off x="4227817" y="326204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30</a:t>
            </a:r>
            <a:endParaRPr lang="en-IN" b="1" dirty="0">
              <a:solidFill>
                <a:schemeClr val="tx1"/>
              </a:solidFill>
            </a:endParaRPr>
          </a:p>
        </p:txBody>
      </p:sp>
      <p:cxnSp>
        <p:nvCxnSpPr>
          <p:cNvPr id="31" name="Straight Arrow Connector 30">
            <a:extLst>
              <a:ext uri="{FF2B5EF4-FFF2-40B4-BE49-F238E27FC236}">
                <a16:creationId xmlns:a16="http://schemas.microsoft.com/office/drawing/2014/main" id="{0DE88076-5175-8346-D684-70620908832A}"/>
              </a:ext>
            </a:extLst>
          </p:cNvPr>
          <p:cNvCxnSpPr>
            <a:stCxn id="24" idx="4"/>
            <a:endCxn id="30" idx="0"/>
          </p:cNvCxnSpPr>
          <p:nvPr/>
        </p:nvCxnSpPr>
        <p:spPr>
          <a:xfrm>
            <a:off x="4316867" y="2914434"/>
            <a:ext cx="234586" cy="347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93DA10A-399F-68BC-9003-57DC93BE7127}"/>
              </a:ext>
            </a:extLst>
          </p:cNvPr>
          <p:cNvCxnSpPr>
            <a:stCxn id="14" idx="4"/>
            <a:endCxn id="22" idx="0"/>
          </p:cNvCxnSpPr>
          <p:nvPr/>
        </p:nvCxnSpPr>
        <p:spPr>
          <a:xfrm>
            <a:off x="3320276" y="2883611"/>
            <a:ext cx="337332" cy="409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D8074C-29BD-2E0B-A469-ED404F1FCF9F}"/>
              </a:ext>
            </a:extLst>
          </p:cNvPr>
          <p:cNvCxnSpPr>
            <a:stCxn id="18" idx="4"/>
            <a:endCxn id="26" idx="0"/>
          </p:cNvCxnSpPr>
          <p:nvPr/>
        </p:nvCxnSpPr>
        <p:spPr>
          <a:xfrm flipH="1">
            <a:off x="5328862" y="2890463"/>
            <a:ext cx="340758" cy="481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99C045D-72F0-F388-752D-687032CBF6DC}"/>
              </a:ext>
            </a:extLst>
          </p:cNvPr>
          <p:cNvCxnSpPr>
            <a:stCxn id="10" idx="5"/>
            <a:endCxn id="16" idx="0"/>
          </p:cNvCxnSpPr>
          <p:nvPr/>
        </p:nvCxnSpPr>
        <p:spPr>
          <a:xfrm>
            <a:off x="7638213" y="2750995"/>
            <a:ext cx="447538" cy="43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DE39B41-2780-08E3-E5AF-9E364F89E396}"/>
              </a:ext>
            </a:extLst>
          </p:cNvPr>
          <p:cNvSpPr txBox="1"/>
          <p:nvPr/>
        </p:nvSpPr>
        <p:spPr>
          <a:xfrm>
            <a:off x="9400854" y="2750995"/>
            <a:ext cx="1952946" cy="369332"/>
          </a:xfrm>
          <a:prstGeom prst="rect">
            <a:avLst/>
          </a:prstGeom>
          <a:noFill/>
        </p:spPr>
        <p:txBody>
          <a:bodyPr wrap="square" rtlCol="0">
            <a:spAutoFit/>
          </a:bodyPr>
          <a:lstStyle/>
          <a:p>
            <a:r>
              <a:rPr lang="en-US" dirty="0">
                <a:solidFill>
                  <a:srgbClr val="FF0000"/>
                </a:solidFill>
              </a:rPr>
              <a:t>delete 30</a:t>
            </a:r>
            <a:endParaRPr lang="en-IN" dirty="0">
              <a:solidFill>
                <a:srgbClr val="FF0000"/>
              </a:solidFill>
            </a:endParaRPr>
          </a:p>
        </p:txBody>
      </p:sp>
      <p:sp>
        <p:nvSpPr>
          <p:cNvPr id="17" name="TextBox 16">
            <a:extLst>
              <a:ext uri="{FF2B5EF4-FFF2-40B4-BE49-F238E27FC236}">
                <a16:creationId xmlns:a16="http://schemas.microsoft.com/office/drawing/2014/main" id="{215585B2-7092-8D42-AAF4-EFBBB48C9DCD}"/>
              </a:ext>
            </a:extLst>
          </p:cNvPr>
          <p:cNvSpPr txBox="1"/>
          <p:nvPr/>
        </p:nvSpPr>
        <p:spPr>
          <a:xfrm>
            <a:off x="8085751" y="585627"/>
            <a:ext cx="3725739" cy="461665"/>
          </a:xfrm>
          <a:prstGeom prst="rect">
            <a:avLst/>
          </a:prstGeom>
          <a:noFill/>
        </p:spPr>
        <p:txBody>
          <a:bodyPr wrap="square" rtlCol="0">
            <a:spAutoFit/>
          </a:bodyPr>
          <a:lstStyle/>
          <a:p>
            <a:r>
              <a:rPr lang="en-US" sz="2400" dirty="0">
                <a:solidFill>
                  <a:srgbClr val="FF0000"/>
                </a:solidFill>
                <a:latin typeface="Consolas" panose="020B0609020204030204" pitchFamily="49" charset="0"/>
              </a:rPr>
              <a:t>DELETING A LEAF NODE</a:t>
            </a:r>
            <a:endParaRPr lang="en-IN" sz="2400" dirty="0">
              <a:solidFill>
                <a:srgbClr val="FF0000"/>
              </a:solidFill>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EAB0DA5C-E177-FDBA-ACB6-E2B481C5FD5C}"/>
                  </a:ext>
                </a:extLst>
              </p14:cNvPr>
              <p14:cNvContentPartPr/>
              <p14:nvPr/>
            </p14:nvContentPartPr>
            <p14:xfrm>
              <a:off x="4342320" y="3011040"/>
              <a:ext cx="248040" cy="771840"/>
            </p14:xfrm>
          </p:contentPart>
        </mc:Choice>
        <mc:Fallback xmlns="">
          <p:pic>
            <p:nvPicPr>
              <p:cNvPr id="23" name="Ink 22">
                <a:extLst>
                  <a:ext uri="{FF2B5EF4-FFF2-40B4-BE49-F238E27FC236}">
                    <a16:creationId xmlns:a16="http://schemas.microsoft.com/office/drawing/2014/main" id="{EAB0DA5C-E177-FDBA-ACB6-E2B481C5FD5C}"/>
                  </a:ext>
                </a:extLst>
              </p:cNvPr>
              <p:cNvPicPr/>
              <p:nvPr/>
            </p:nvPicPr>
            <p:blipFill>
              <a:blip r:embed="rId4"/>
              <a:stretch>
                <a:fillRect/>
              </a:stretch>
            </p:blipFill>
            <p:spPr>
              <a:xfrm>
                <a:off x="4332960" y="3001680"/>
                <a:ext cx="266760" cy="790560"/>
              </a:xfrm>
              <a:prstGeom prst="rect">
                <a:avLst/>
              </a:prstGeom>
            </p:spPr>
          </p:pic>
        </mc:Fallback>
      </mc:AlternateContent>
    </p:spTree>
    <p:extLst>
      <p:ext uri="{BB962C8B-B14F-4D97-AF65-F5344CB8AC3E}">
        <p14:creationId xmlns:p14="http://schemas.microsoft.com/office/powerpoint/2010/main" val="3885399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insertion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solidFill>
                  <a:srgbClr val="FF0000"/>
                </a:solidFill>
                <a:latin typeface="Consolas" panose="020B0609020204030204" pitchFamily="49" charset="0"/>
              </a:rPr>
              <a:t>55 </a:t>
            </a:r>
            <a:r>
              <a:rPr lang="en-US" sz="1800" dirty="0">
                <a:latin typeface="Consolas" panose="020B0609020204030204" pitchFamily="49" charset="0"/>
              </a:rPr>
              <a:t>  22   85   95   92   17   99   62   93   19   27   57   63   30</a:t>
            </a:r>
            <a:endParaRPr lang="en-IN" sz="1800" dirty="0">
              <a:latin typeface="Consolas" panose="020B0609020204030204" pitchFamily="49" charset="0"/>
            </a:endParaRPr>
          </a:p>
        </p:txBody>
      </p:sp>
    </p:spTree>
    <p:extLst>
      <p:ext uri="{BB962C8B-B14F-4D97-AF65-F5344CB8AC3E}">
        <p14:creationId xmlns:p14="http://schemas.microsoft.com/office/powerpoint/2010/main" val="31945967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deletion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55   22   85   95   92   17   99   62   93   19   27   57   63   </a:t>
            </a:r>
            <a:r>
              <a:rPr lang="en-US" sz="1800" strike="sngStrike" dirty="0">
                <a:solidFill>
                  <a:srgbClr val="FF0000"/>
                </a:solidFill>
                <a:latin typeface="Consolas" panose="020B0609020204030204" pitchFamily="49" charset="0"/>
              </a:rPr>
              <a:t>30</a:t>
            </a:r>
            <a:endParaRPr lang="en-IN" sz="1800" strike="sngStrike" dirty="0">
              <a:solidFill>
                <a:srgbClr val="FF0000"/>
              </a:solidFill>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3655896"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3979532" y="1429055"/>
            <a:ext cx="12317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7085732" y="227743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804312" cy="253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6601137" y="323121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924773" y="2750995"/>
            <a:ext cx="255750" cy="480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2996640"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17</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3320276" y="2115710"/>
            <a:ext cx="430411"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762115" y="319012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8A71CD8-DA76-8035-5F47-5B8704E550CE}"/>
              </a:ext>
            </a:extLst>
          </p:cNvPr>
          <p:cNvSpPr/>
          <p:nvPr/>
        </p:nvSpPr>
        <p:spPr>
          <a:xfrm>
            <a:off x="7205598" y="424664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93</a:t>
            </a:r>
            <a:endParaRPr lang="en-IN" b="1" dirty="0">
              <a:solidFill>
                <a:schemeClr val="tx1"/>
              </a:solidFill>
            </a:endParaRPr>
          </a:p>
        </p:txBody>
      </p:sp>
      <p:cxnSp>
        <p:nvCxnSpPr>
          <p:cNvPr id="21" name="Straight Arrow Connector 20">
            <a:extLst>
              <a:ext uri="{FF2B5EF4-FFF2-40B4-BE49-F238E27FC236}">
                <a16:creationId xmlns:a16="http://schemas.microsoft.com/office/drawing/2014/main" id="{645A7E9C-518B-B552-DCEE-BE40838ACD9A}"/>
              </a:ext>
            </a:extLst>
          </p:cNvPr>
          <p:cNvCxnSpPr>
            <a:stCxn id="12" idx="4"/>
            <a:endCxn id="20" idx="1"/>
          </p:cNvCxnSpPr>
          <p:nvPr/>
        </p:nvCxnSpPr>
        <p:spPr>
          <a:xfrm>
            <a:off x="6924773" y="3786023"/>
            <a:ext cx="375616" cy="54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9F07BF8-53A2-8AF9-8AA0-6E5BEAF124DE}"/>
              </a:ext>
            </a:extLst>
          </p:cNvPr>
          <p:cNvSpPr/>
          <p:nvPr/>
        </p:nvSpPr>
        <p:spPr>
          <a:xfrm>
            <a:off x="3333972" y="3292862"/>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19</a:t>
            </a:r>
            <a:endParaRPr lang="en-IN" b="1" dirty="0">
              <a:solidFill>
                <a:schemeClr val="tx1"/>
              </a:solidFill>
            </a:endParaRPr>
          </a:p>
        </p:txBody>
      </p:sp>
      <p:sp>
        <p:nvSpPr>
          <p:cNvPr id="24" name="Oval 23">
            <a:extLst>
              <a:ext uri="{FF2B5EF4-FFF2-40B4-BE49-F238E27FC236}">
                <a16:creationId xmlns:a16="http://schemas.microsoft.com/office/drawing/2014/main" id="{ACD8D7F2-696E-3DA2-E487-4AAB9B0332D5}"/>
              </a:ext>
            </a:extLst>
          </p:cNvPr>
          <p:cNvSpPr/>
          <p:nvPr/>
        </p:nvSpPr>
        <p:spPr>
          <a:xfrm>
            <a:off x="3993231" y="235962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27</a:t>
            </a:r>
            <a:endParaRPr lang="en-IN" b="1" dirty="0">
              <a:solidFill>
                <a:schemeClr val="tx1"/>
              </a:solidFill>
            </a:endParaRPr>
          </a:p>
        </p:txBody>
      </p:sp>
      <p:cxnSp>
        <p:nvCxnSpPr>
          <p:cNvPr id="25" name="Straight Arrow Connector 24">
            <a:extLst>
              <a:ext uri="{FF2B5EF4-FFF2-40B4-BE49-F238E27FC236}">
                <a16:creationId xmlns:a16="http://schemas.microsoft.com/office/drawing/2014/main" id="{E7C9AFB1-0C90-2E25-4D77-12009A008293}"/>
              </a:ext>
            </a:extLst>
          </p:cNvPr>
          <p:cNvCxnSpPr>
            <a:stCxn id="7" idx="4"/>
            <a:endCxn id="24" idx="1"/>
          </p:cNvCxnSpPr>
          <p:nvPr/>
        </p:nvCxnSpPr>
        <p:spPr>
          <a:xfrm>
            <a:off x="3979532" y="2196959"/>
            <a:ext cx="108490" cy="243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E3CB3AB-0715-D680-8D39-02005BA534A8}"/>
              </a:ext>
            </a:extLst>
          </p:cNvPr>
          <p:cNvSpPr/>
          <p:nvPr/>
        </p:nvSpPr>
        <p:spPr>
          <a:xfrm>
            <a:off x="5005226" y="3371635"/>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57</a:t>
            </a:r>
            <a:endParaRPr lang="en-IN" b="1" dirty="0">
              <a:solidFill>
                <a:schemeClr val="tx1"/>
              </a:solidFill>
            </a:endParaRPr>
          </a:p>
        </p:txBody>
      </p:sp>
      <p:sp>
        <p:nvSpPr>
          <p:cNvPr id="28" name="Oval 27">
            <a:extLst>
              <a:ext uri="{FF2B5EF4-FFF2-40B4-BE49-F238E27FC236}">
                <a16:creationId xmlns:a16="http://schemas.microsoft.com/office/drawing/2014/main" id="{CF45F308-06E6-3FAB-C021-2BD9105E5DFC}"/>
              </a:ext>
            </a:extLst>
          </p:cNvPr>
          <p:cNvSpPr/>
          <p:nvPr/>
        </p:nvSpPr>
        <p:spPr>
          <a:xfrm>
            <a:off x="5734688" y="334081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63</a:t>
            </a:r>
            <a:endParaRPr lang="en-IN" b="1" dirty="0">
              <a:solidFill>
                <a:schemeClr val="tx1"/>
              </a:solidFill>
            </a:endParaRPr>
          </a:p>
        </p:txBody>
      </p:sp>
      <p:cxnSp>
        <p:nvCxnSpPr>
          <p:cNvPr id="29" name="Straight Arrow Connector 28">
            <a:extLst>
              <a:ext uri="{FF2B5EF4-FFF2-40B4-BE49-F238E27FC236}">
                <a16:creationId xmlns:a16="http://schemas.microsoft.com/office/drawing/2014/main" id="{E8334898-33F3-DEDC-371E-034CF2C7E629}"/>
              </a:ext>
            </a:extLst>
          </p:cNvPr>
          <p:cNvCxnSpPr>
            <a:stCxn id="18" idx="4"/>
            <a:endCxn id="28" idx="0"/>
          </p:cNvCxnSpPr>
          <p:nvPr/>
        </p:nvCxnSpPr>
        <p:spPr>
          <a:xfrm>
            <a:off x="5669620" y="2890463"/>
            <a:ext cx="388704" cy="45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93DA10A-399F-68BC-9003-57DC93BE7127}"/>
              </a:ext>
            </a:extLst>
          </p:cNvPr>
          <p:cNvCxnSpPr>
            <a:stCxn id="14" idx="4"/>
            <a:endCxn id="22" idx="0"/>
          </p:cNvCxnSpPr>
          <p:nvPr/>
        </p:nvCxnSpPr>
        <p:spPr>
          <a:xfrm>
            <a:off x="3320276" y="2883611"/>
            <a:ext cx="337332" cy="409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D8074C-29BD-2E0B-A469-ED404F1FCF9F}"/>
              </a:ext>
            </a:extLst>
          </p:cNvPr>
          <p:cNvCxnSpPr>
            <a:stCxn id="18" idx="4"/>
            <a:endCxn id="26" idx="0"/>
          </p:cNvCxnSpPr>
          <p:nvPr/>
        </p:nvCxnSpPr>
        <p:spPr>
          <a:xfrm flipH="1">
            <a:off x="5328862" y="2890463"/>
            <a:ext cx="340758" cy="481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99C045D-72F0-F388-752D-687032CBF6DC}"/>
              </a:ext>
            </a:extLst>
          </p:cNvPr>
          <p:cNvCxnSpPr>
            <a:stCxn id="10" idx="5"/>
            <a:endCxn id="16" idx="0"/>
          </p:cNvCxnSpPr>
          <p:nvPr/>
        </p:nvCxnSpPr>
        <p:spPr>
          <a:xfrm>
            <a:off x="7638213" y="2750995"/>
            <a:ext cx="447538" cy="43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46087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deletion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55   22   85   95   92   17   99   62   93   19   27   57   63   </a:t>
            </a:r>
            <a:r>
              <a:rPr lang="en-US" sz="1800" strike="sngStrike" dirty="0">
                <a:solidFill>
                  <a:srgbClr val="FF0000"/>
                </a:solidFill>
                <a:latin typeface="Consolas" panose="020B0609020204030204" pitchFamily="49" charset="0"/>
              </a:rPr>
              <a:t>30</a:t>
            </a:r>
            <a:endParaRPr lang="en-IN" sz="1800" strike="sngStrike" dirty="0">
              <a:solidFill>
                <a:srgbClr val="FF0000"/>
              </a:solidFill>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3655896"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3979532" y="1429055"/>
            <a:ext cx="12317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7085732" y="227743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804312" cy="253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6601137" y="323121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924773" y="2750995"/>
            <a:ext cx="255750" cy="480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2996640"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17</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3320276" y="2115710"/>
            <a:ext cx="430411"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762115" y="319012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8A71CD8-DA76-8035-5F47-5B8704E550CE}"/>
              </a:ext>
            </a:extLst>
          </p:cNvPr>
          <p:cNvSpPr/>
          <p:nvPr/>
        </p:nvSpPr>
        <p:spPr>
          <a:xfrm>
            <a:off x="7205598" y="424664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93</a:t>
            </a:r>
            <a:endParaRPr lang="en-IN" b="1" dirty="0">
              <a:solidFill>
                <a:schemeClr val="tx1"/>
              </a:solidFill>
            </a:endParaRPr>
          </a:p>
        </p:txBody>
      </p:sp>
      <p:cxnSp>
        <p:nvCxnSpPr>
          <p:cNvPr id="21" name="Straight Arrow Connector 20">
            <a:extLst>
              <a:ext uri="{FF2B5EF4-FFF2-40B4-BE49-F238E27FC236}">
                <a16:creationId xmlns:a16="http://schemas.microsoft.com/office/drawing/2014/main" id="{645A7E9C-518B-B552-DCEE-BE40838ACD9A}"/>
              </a:ext>
            </a:extLst>
          </p:cNvPr>
          <p:cNvCxnSpPr>
            <a:stCxn id="12" idx="4"/>
            <a:endCxn id="20" idx="1"/>
          </p:cNvCxnSpPr>
          <p:nvPr/>
        </p:nvCxnSpPr>
        <p:spPr>
          <a:xfrm>
            <a:off x="6924773" y="3786023"/>
            <a:ext cx="375616" cy="54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9F07BF8-53A2-8AF9-8AA0-6E5BEAF124DE}"/>
              </a:ext>
            </a:extLst>
          </p:cNvPr>
          <p:cNvSpPr/>
          <p:nvPr/>
        </p:nvSpPr>
        <p:spPr>
          <a:xfrm>
            <a:off x="3333972" y="3292862"/>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19</a:t>
            </a:r>
            <a:endParaRPr lang="en-IN" b="1" dirty="0">
              <a:solidFill>
                <a:schemeClr val="tx1"/>
              </a:solidFill>
            </a:endParaRPr>
          </a:p>
        </p:txBody>
      </p:sp>
      <p:sp>
        <p:nvSpPr>
          <p:cNvPr id="24" name="Oval 23">
            <a:extLst>
              <a:ext uri="{FF2B5EF4-FFF2-40B4-BE49-F238E27FC236}">
                <a16:creationId xmlns:a16="http://schemas.microsoft.com/office/drawing/2014/main" id="{ACD8D7F2-696E-3DA2-E487-4AAB9B0332D5}"/>
              </a:ext>
            </a:extLst>
          </p:cNvPr>
          <p:cNvSpPr/>
          <p:nvPr/>
        </p:nvSpPr>
        <p:spPr>
          <a:xfrm>
            <a:off x="3993231" y="235962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27</a:t>
            </a:r>
            <a:endParaRPr lang="en-IN" b="1" dirty="0">
              <a:solidFill>
                <a:schemeClr val="tx1"/>
              </a:solidFill>
            </a:endParaRPr>
          </a:p>
        </p:txBody>
      </p:sp>
      <p:cxnSp>
        <p:nvCxnSpPr>
          <p:cNvPr id="25" name="Straight Arrow Connector 24">
            <a:extLst>
              <a:ext uri="{FF2B5EF4-FFF2-40B4-BE49-F238E27FC236}">
                <a16:creationId xmlns:a16="http://schemas.microsoft.com/office/drawing/2014/main" id="{E7C9AFB1-0C90-2E25-4D77-12009A008293}"/>
              </a:ext>
            </a:extLst>
          </p:cNvPr>
          <p:cNvCxnSpPr>
            <a:stCxn id="7" idx="4"/>
            <a:endCxn id="24" idx="1"/>
          </p:cNvCxnSpPr>
          <p:nvPr/>
        </p:nvCxnSpPr>
        <p:spPr>
          <a:xfrm>
            <a:off x="3979532" y="2196959"/>
            <a:ext cx="108490" cy="243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E3CB3AB-0715-D680-8D39-02005BA534A8}"/>
              </a:ext>
            </a:extLst>
          </p:cNvPr>
          <p:cNvSpPr/>
          <p:nvPr/>
        </p:nvSpPr>
        <p:spPr>
          <a:xfrm>
            <a:off x="5005226" y="3371635"/>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57</a:t>
            </a:r>
            <a:endParaRPr lang="en-IN" b="1" dirty="0">
              <a:solidFill>
                <a:schemeClr val="tx1"/>
              </a:solidFill>
            </a:endParaRPr>
          </a:p>
        </p:txBody>
      </p:sp>
      <p:sp>
        <p:nvSpPr>
          <p:cNvPr id="28" name="Oval 27">
            <a:extLst>
              <a:ext uri="{FF2B5EF4-FFF2-40B4-BE49-F238E27FC236}">
                <a16:creationId xmlns:a16="http://schemas.microsoft.com/office/drawing/2014/main" id="{CF45F308-06E6-3FAB-C021-2BD9105E5DFC}"/>
              </a:ext>
            </a:extLst>
          </p:cNvPr>
          <p:cNvSpPr/>
          <p:nvPr/>
        </p:nvSpPr>
        <p:spPr>
          <a:xfrm>
            <a:off x="5734688" y="334081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63</a:t>
            </a:r>
            <a:endParaRPr lang="en-IN" b="1" dirty="0">
              <a:solidFill>
                <a:schemeClr val="tx1"/>
              </a:solidFill>
            </a:endParaRPr>
          </a:p>
        </p:txBody>
      </p:sp>
      <p:cxnSp>
        <p:nvCxnSpPr>
          <p:cNvPr id="29" name="Straight Arrow Connector 28">
            <a:extLst>
              <a:ext uri="{FF2B5EF4-FFF2-40B4-BE49-F238E27FC236}">
                <a16:creationId xmlns:a16="http://schemas.microsoft.com/office/drawing/2014/main" id="{E8334898-33F3-DEDC-371E-034CF2C7E629}"/>
              </a:ext>
            </a:extLst>
          </p:cNvPr>
          <p:cNvCxnSpPr>
            <a:stCxn id="18" idx="4"/>
            <a:endCxn id="28" idx="0"/>
          </p:cNvCxnSpPr>
          <p:nvPr/>
        </p:nvCxnSpPr>
        <p:spPr>
          <a:xfrm>
            <a:off x="5669620" y="2890463"/>
            <a:ext cx="388704" cy="45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93DA10A-399F-68BC-9003-57DC93BE7127}"/>
              </a:ext>
            </a:extLst>
          </p:cNvPr>
          <p:cNvCxnSpPr>
            <a:stCxn id="14" idx="4"/>
            <a:endCxn id="22" idx="0"/>
          </p:cNvCxnSpPr>
          <p:nvPr/>
        </p:nvCxnSpPr>
        <p:spPr>
          <a:xfrm>
            <a:off x="3320276" y="2883611"/>
            <a:ext cx="337332" cy="409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D8074C-29BD-2E0B-A469-ED404F1FCF9F}"/>
              </a:ext>
            </a:extLst>
          </p:cNvPr>
          <p:cNvCxnSpPr>
            <a:stCxn id="18" idx="4"/>
            <a:endCxn id="26" idx="0"/>
          </p:cNvCxnSpPr>
          <p:nvPr/>
        </p:nvCxnSpPr>
        <p:spPr>
          <a:xfrm flipH="1">
            <a:off x="5328862" y="2890463"/>
            <a:ext cx="340758" cy="481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99C045D-72F0-F388-752D-687032CBF6DC}"/>
              </a:ext>
            </a:extLst>
          </p:cNvPr>
          <p:cNvCxnSpPr>
            <a:stCxn id="10" idx="5"/>
            <a:endCxn id="16" idx="0"/>
          </p:cNvCxnSpPr>
          <p:nvPr/>
        </p:nvCxnSpPr>
        <p:spPr>
          <a:xfrm>
            <a:off x="7638213" y="2750995"/>
            <a:ext cx="447538" cy="43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228A65F-6B6E-4099-3260-243D52164F7B}"/>
              </a:ext>
            </a:extLst>
          </p:cNvPr>
          <p:cNvSpPr txBox="1"/>
          <p:nvPr/>
        </p:nvSpPr>
        <p:spPr>
          <a:xfrm>
            <a:off x="9400854" y="2750995"/>
            <a:ext cx="1952946" cy="369332"/>
          </a:xfrm>
          <a:prstGeom prst="rect">
            <a:avLst/>
          </a:prstGeom>
          <a:noFill/>
        </p:spPr>
        <p:txBody>
          <a:bodyPr wrap="square" rtlCol="0">
            <a:spAutoFit/>
          </a:bodyPr>
          <a:lstStyle/>
          <a:p>
            <a:r>
              <a:rPr lang="en-US" dirty="0">
                <a:solidFill>
                  <a:srgbClr val="FF0000"/>
                </a:solidFill>
              </a:rPr>
              <a:t>delete 17</a:t>
            </a:r>
            <a:endParaRPr lang="en-IN" dirty="0">
              <a:solidFill>
                <a:srgbClr val="FF0000"/>
              </a:solidFill>
            </a:endParaRPr>
          </a:p>
        </p:txBody>
      </p:sp>
      <p:sp>
        <p:nvSpPr>
          <p:cNvPr id="31" name="TextBox 30">
            <a:extLst>
              <a:ext uri="{FF2B5EF4-FFF2-40B4-BE49-F238E27FC236}">
                <a16:creationId xmlns:a16="http://schemas.microsoft.com/office/drawing/2014/main" id="{88B37C47-A57E-7073-5F86-A68DBBF31301}"/>
              </a:ext>
            </a:extLst>
          </p:cNvPr>
          <p:cNvSpPr txBox="1"/>
          <p:nvPr/>
        </p:nvSpPr>
        <p:spPr>
          <a:xfrm>
            <a:off x="6585727" y="585627"/>
            <a:ext cx="5352844" cy="461665"/>
          </a:xfrm>
          <a:prstGeom prst="rect">
            <a:avLst/>
          </a:prstGeom>
          <a:noFill/>
        </p:spPr>
        <p:txBody>
          <a:bodyPr wrap="square" rtlCol="0">
            <a:spAutoFit/>
          </a:bodyPr>
          <a:lstStyle/>
          <a:p>
            <a:r>
              <a:rPr lang="en-US" sz="2400" dirty="0">
                <a:solidFill>
                  <a:srgbClr val="FF0000"/>
                </a:solidFill>
                <a:latin typeface="Consolas" panose="020B0609020204030204" pitchFamily="49" charset="0"/>
              </a:rPr>
              <a:t>DELETING A NODE WITH ONE CHILD</a:t>
            </a:r>
            <a:endParaRPr lang="en-IN" sz="2400" dirty="0">
              <a:solidFill>
                <a:srgbClr val="FF0000"/>
              </a:solidFill>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84652E4D-A3F8-6E19-272A-9D348818ED2E}"/>
                  </a:ext>
                </a:extLst>
              </p14:cNvPr>
              <p14:cNvContentPartPr/>
              <p14:nvPr/>
            </p14:nvContentPartPr>
            <p14:xfrm>
              <a:off x="3439440" y="2140200"/>
              <a:ext cx="371880" cy="986400"/>
            </p14:xfrm>
          </p:contentPart>
        </mc:Choice>
        <mc:Fallback xmlns="">
          <p:pic>
            <p:nvPicPr>
              <p:cNvPr id="3" name="Ink 2">
                <a:extLst>
                  <a:ext uri="{FF2B5EF4-FFF2-40B4-BE49-F238E27FC236}">
                    <a16:creationId xmlns:a16="http://schemas.microsoft.com/office/drawing/2014/main" id="{84652E4D-A3F8-6E19-272A-9D348818ED2E}"/>
                  </a:ext>
                </a:extLst>
              </p:cNvPr>
              <p:cNvPicPr/>
              <p:nvPr/>
            </p:nvPicPr>
            <p:blipFill>
              <a:blip r:embed="rId4"/>
              <a:stretch>
                <a:fillRect/>
              </a:stretch>
            </p:blipFill>
            <p:spPr>
              <a:xfrm>
                <a:off x="3430080" y="2130840"/>
                <a:ext cx="390600" cy="1005120"/>
              </a:xfrm>
              <a:prstGeom prst="rect">
                <a:avLst/>
              </a:prstGeom>
            </p:spPr>
          </p:pic>
        </mc:Fallback>
      </mc:AlternateContent>
    </p:spTree>
    <p:extLst>
      <p:ext uri="{BB962C8B-B14F-4D97-AF65-F5344CB8AC3E}">
        <p14:creationId xmlns:p14="http://schemas.microsoft.com/office/powerpoint/2010/main" val="6557638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deletion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55   22   85   95   92   </a:t>
            </a:r>
            <a:r>
              <a:rPr lang="en-US" sz="1800" strike="sngStrike" dirty="0">
                <a:solidFill>
                  <a:srgbClr val="FF0000"/>
                </a:solidFill>
                <a:latin typeface="Consolas" panose="020B0609020204030204" pitchFamily="49" charset="0"/>
              </a:rPr>
              <a:t>17</a:t>
            </a:r>
            <a:r>
              <a:rPr lang="en-US" sz="1800" dirty="0">
                <a:latin typeface="Consolas" panose="020B0609020204030204" pitchFamily="49" charset="0"/>
              </a:rPr>
              <a:t>   99   62   93   19   27   57   63   </a:t>
            </a:r>
            <a:r>
              <a:rPr lang="en-US" sz="1800" strike="sngStrike" dirty="0">
                <a:solidFill>
                  <a:srgbClr val="FF0000"/>
                </a:solidFill>
                <a:latin typeface="Consolas" panose="020B0609020204030204" pitchFamily="49" charset="0"/>
              </a:rPr>
              <a:t>30</a:t>
            </a:r>
            <a:endParaRPr lang="en-IN" sz="1800" strike="sngStrike" dirty="0">
              <a:solidFill>
                <a:srgbClr val="FF0000"/>
              </a:solidFill>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3655896"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3979532" y="1429055"/>
            <a:ext cx="12317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7085732" y="227743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804312" cy="253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6601137" y="323121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924773" y="2750995"/>
            <a:ext cx="255750" cy="480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2996640"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19</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3320276" y="2115710"/>
            <a:ext cx="430411"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762115" y="319012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8A71CD8-DA76-8035-5F47-5B8704E550CE}"/>
              </a:ext>
            </a:extLst>
          </p:cNvPr>
          <p:cNvSpPr/>
          <p:nvPr/>
        </p:nvSpPr>
        <p:spPr>
          <a:xfrm>
            <a:off x="7205598" y="424664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93</a:t>
            </a:r>
            <a:endParaRPr lang="en-IN" b="1" dirty="0">
              <a:solidFill>
                <a:schemeClr val="tx1"/>
              </a:solidFill>
            </a:endParaRPr>
          </a:p>
        </p:txBody>
      </p:sp>
      <p:cxnSp>
        <p:nvCxnSpPr>
          <p:cNvPr id="21" name="Straight Arrow Connector 20">
            <a:extLst>
              <a:ext uri="{FF2B5EF4-FFF2-40B4-BE49-F238E27FC236}">
                <a16:creationId xmlns:a16="http://schemas.microsoft.com/office/drawing/2014/main" id="{645A7E9C-518B-B552-DCEE-BE40838ACD9A}"/>
              </a:ext>
            </a:extLst>
          </p:cNvPr>
          <p:cNvCxnSpPr>
            <a:stCxn id="12" idx="4"/>
            <a:endCxn id="20" idx="1"/>
          </p:cNvCxnSpPr>
          <p:nvPr/>
        </p:nvCxnSpPr>
        <p:spPr>
          <a:xfrm>
            <a:off x="6924773" y="3786023"/>
            <a:ext cx="375616" cy="54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ACD8D7F2-696E-3DA2-E487-4AAB9B0332D5}"/>
              </a:ext>
            </a:extLst>
          </p:cNvPr>
          <p:cNvSpPr/>
          <p:nvPr/>
        </p:nvSpPr>
        <p:spPr>
          <a:xfrm>
            <a:off x="3993231" y="235962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27</a:t>
            </a:r>
            <a:endParaRPr lang="en-IN" b="1" dirty="0">
              <a:solidFill>
                <a:schemeClr val="tx1"/>
              </a:solidFill>
            </a:endParaRPr>
          </a:p>
        </p:txBody>
      </p:sp>
      <p:cxnSp>
        <p:nvCxnSpPr>
          <p:cNvPr id="25" name="Straight Arrow Connector 24">
            <a:extLst>
              <a:ext uri="{FF2B5EF4-FFF2-40B4-BE49-F238E27FC236}">
                <a16:creationId xmlns:a16="http://schemas.microsoft.com/office/drawing/2014/main" id="{E7C9AFB1-0C90-2E25-4D77-12009A008293}"/>
              </a:ext>
            </a:extLst>
          </p:cNvPr>
          <p:cNvCxnSpPr>
            <a:stCxn id="7" idx="4"/>
            <a:endCxn id="24" idx="1"/>
          </p:cNvCxnSpPr>
          <p:nvPr/>
        </p:nvCxnSpPr>
        <p:spPr>
          <a:xfrm>
            <a:off x="3979532" y="2196959"/>
            <a:ext cx="108490" cy="243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E3CB3AB-0715-D680-8D39-02005BA534A8}"/>
              </a:ext>
            </a:extLst>
          </p:cNvPr>
          <p:cNvSpPr/>
          <p:nvPr/>
        </p:nvSpPr>
        <p:spPr>
          <a:xfrm>
            <a:off x="5005226" y="3371635"/>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57</a:t>
            </a:r>
            <a:endParaRPr lang="en-IN" b="1" dirty="0">
              <a:solidFill>
                <a:schemeClr val="tx1"/>
              </a:solidFill>
            </a:endParaRPr>
          </a:p>
        </p:txBody>
      </p:sp>
      <p:sp>
        <p:nvSpPr>
          <p:cNvPr id="28" name="Oval 27">
            <a:extLst>
              <a:ext uri="{FF2B5EF4-FFF2-40B4-BE49-F238E27FC236}">
                <a16:creationId xmlns:a16="http://schemas.microsoft.com/office/drawing/2014/main" id="{CF45F308-06E6-3FAB-C021-2BD9105E5DFC}"/>
              </a:ext>
            </a:extLst>
          </p:cNvPr>
          <p:cNvSpPr/>
          <p:nvPr/>
        </p:nvSpPr>
        <p:spPr>
          <a:xfrm>
            <a:off x="5734688" y="334081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63</a:t>
            </a:r>
            <a:endParaRPr lang="en-IN" b="1" dirty="0">
              <a:solidFill>
                <a:schemeClr val="tx1"/>
              </a:solidFill>
            </a:endParaRPr>
          </a:p>
        </p:txBody>
      </p:sp>
      <p:cxnSp>
        <p:nvCxnSpPr>
          <p:cNvPr id="29" name="Straight Arrow Connector 28">
            <a:extLst>
              <a:ext uri="{FF2B5EF4-FFF2-40B4-BE49-F238E27FC236}">
                <a16:creationId xmlns:a16="http://schemas.microsoft.com/office/drawing/2014/main" id="{E8334898-33F3-DEDC-371E-034CF2C7E629}"/>
              </a:ext>
            </a:extLst>
          </p:cNvPr>
          <p:cNvCxnSpPr>
            <a:stCxn id="18" idx="4"/>
            <a:endCxn id="28" idx="0"/>
          </p:cNvCxnSpPr>
          <p:nvPr/>
        </p:nvCxnSpPr>
        <p:spPr>
          <a:xfrm>
            <a:off x="5669620" y="2890463"/>
            <a:ext cx="388704" cy="45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D8074C-29BD-2E0B-A469-ED404F1FCF9F}"/>
              </a:ext>
            </a:extLst>
          </p:cNvPr>
          <p:cNvCxnSpPr>
            <a:stCxn id="18" idx="4"/>
            <a:endCxn id="26" idx="0"/>
          </p:cNvCxnSpPr>
          <p:nvPr/>
        </p:nvCxnSpPr>
        <p:spPr>
          <a:xfrm flipH="1">
            <a:off x="5328862" y="2890463"/>
            <a:ext cx="340758" cy="481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99C045D-72F0-F388-752D-687032CBF6DC}"/>
              </a:ext>
            </a:extLst>
          </p:cNvPr>
          <p:cNvCxnSpPr>
            <a:stCxn id="10" idx="5"/>
            <a:endCxn id="16" idx="0"/>
          </p:cNvCxnSpPr>
          <p:nvPr/>
        </p:nvCxnSpPr>
        <p:spPr>
          <a:xfrm>
            <a:off x="7638213" y="2750995"/>
            <a:ext cx="447538" cy="43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87312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deletion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55   22   85   95   92   </a:t>
            </a:r>
            <a:r>
              <a:rPr lang="en-US" sz="1800" strike="sngStrike" dirty="0">
                <a:solidFill>
                  <a:srgbClr val="FF0000"/>
                </a:solidFill>
                <a:latin typeface="Consolas" panose="020B0609020204030204" pitchFamily="49" charset="0"/>
              </a:rPr>
              <a:t>17</a:t>
            </a:r>
            <a:r>
              <a:rPr lang="en-US" sz="1800" dirty="0">
                <a:latin typeface="Consolas" panose="020B0609020204030204" pitchFamily="49" charset="0"/>
              </a:rPr>
              <a:t>   99   62   93   19   27   57   63   </a:t>
            </a:r>
            <a:r>
              <a:rPr lang="en-US" sz="1800" strike="sngStrike" dirty="0">
                <a:solidFill>
                  <a:srgbClr val="FF0000"/>
                </a:solidFill>
                <a:latin typeface="Consolas" panose="020B0609020204030204" pitchFamily="49" charset="0"/>
              </a:rPr>
              <a:t>30</a:t>
            </a:r>
            <a:endParaRPr lang="en-IN" sz="1800" strike="sngStrike" dirty="0">
              <a:solidFill>
                <a:srgbClr val="FF0000"/>
              </a:solidFill>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3655896"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3979532" y="1429055"/>
            <a:ext cx="12317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7085732" y="227743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804312" cy="253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6601137" y="323121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924773" y="2750995"/>
            <a:ext cx="255750" cy="480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2996640"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19</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3320276" y="2115710"/>
            <a:ext cx="430411"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762115" y="319012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8A71CD8-DA76-8035-5F47-5B8704E550CE}"/>
              </a:ext>
            </a:extLst>
          </p:cNvPr>
          <p:cNvSpPr/>
          <p:nvPr/>
        </p:nvSpPr>
        <p:spPr>
          <a:xfrm>
            <a:off x="7205598" y="424664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93</a:t>
            </a:r>
            <a:endParaRPr lang="en-IN" b="1" dirty="0">
              <a:solidFill>
                <a:schemeClr val="tx1"/>
              </a:solidFill>
            </a:endParaRPr>
          </a:p>
        </p:txBody>
      </p:sp>
      <p:cxnSp>
        <p:nvCxnSpPr>
          <p:cNvPr id="21" name="Straight Arrow Connector 20">
            <a:extLst>
              <a:ext uri="{FF2B5EF4-FFF2-40B4-BE49-F238E27FC236}">
                <a16:creationId xmlns:a16="http://schemas.microsoft.com/office/drawing/2014/main" id="{645A7E9C-518B-B552-DCEE-BE40838ACD9A}"/>
              </a:ext>
            </a:extLst>
          </p:cNvPr>
          <p:cNvCxnSpPr>
            <a:stCxn id="12" idx="4"/>
            <a:endCxn id="20" idx="1"/>
          </p:cNvCxnSpPr>
          <p:nvPr/>
        </p:nvCxnSpPr>
        <p:spPr>
          <a:xfrm>
            <a:off x="6924773" y="3786023"/>
            <a:ext cx="375616" cy="54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ACD8D7F2-696E-3DA2-E487-4AAB9B0332D5}"/>
              </a:ext>
            </a:extLst>
          </p:cNvPr>
          <p:cNvSpPr/>
          <p:nvPr/>
        </p:nvSpPr>
        <p:spPr>
          <a:xfrm>
            <a:off x="3993231" y="235962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27</a:t>
            </a:r>
            <a:endParaRPr lang="en-IN" b="1" dirty="0">
              <a:solidFill>
                <a:schemeClr val="tx1"/>
              </a:solidFill>
            </a:endParaRPr>
          </a:p>
        </p:txBody>
      </p:sp>
      <p:cxnSp>
        <p:nvCxnSpPr>
          <p:cNvPr id="25" name="Straight Arrow Connector 24">
            <a:extLst>
              <a:ext uri="{FF2B5EF4-FFF2-40B4-BE49-F238E27FC236}">
                <a16:creationId xmlns:a16="http://schemas.microsoft.com/office/drawing/2014/main" id="{E7C9AFB1-0C90-2E25-4D77-12009A008293}"/>
              </a:ext>
            </a:extLst>
          </p:cNvPr>
          <p:cNvCxnSpPr>
            <a:stCxn id="7" idx="4"/>
            <a:endCxn id="24" idx="1"/>
          </p:cNvCxnSpPr>
          <p:nvPr/>
        </p:nvCxnSpPr>
        <p:spPr>
          <a:xfrm>
            <a:off x="3979532" y="2196959"/>
            <a:ext cx="108490" cy="243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E3CB3AB-0715-D680-8D39-02005BA534A8}"/>
              </a:ext>
            </a:extLst>
          </p:cNvPr>
          <p:cNvSpPr/>
          <p:nvPr/>
        </p:nvSpPr>
        <p:spPr>
          <a:xfrm>
            <a:off x="5005226" y="3371635"/>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57</a:t>
            </a:r>
            <a:endParaRPr lang="en-IN" b="1" dirty="0">
              <a:solidFill>
                <a:schemeClr val="tx1"/>
              </a:solidFill>
            </a:endParaRPr>
          </a:p>
        </p:txBody>
      </p:sp>
      <p:sp>
        <p:nvSpPr>
          <p:cNvPr id="28" name="Oval 27">
            <a:extLst>
              <a:ext uri="{FF2B5EF4-FFF2-40B4-BE49-F238E27FC236}">
                <a16:creationId xmlns:a16="http://schemas.microsoft.com/office/drawing/2014/main" id="{CF45F308-06E6-3FAB-C021-2BD9105E5DFC}"/>
              </a:ext>
            </a:extLst>
          </p:cNvPr>
          <p:cNvSpPr/>
          <p:nvPr/>
        </p:nvSpPr>
        <p:spPr>
          <a:xfrm>
            <a:off x="5734688" y="334081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63</a:t>
            </a:r>
            <a:endParaRPr lang="en-IN" b="1" dirty="0">
              <a:solidFill>
                <a:schemeClr val="tx1"/>
              </a:solidFill>
            </a:endParaRPr>
          </a:p>
        </p:txBody>
      </p:sp>
      <p:cxnSp>
        <p:nvCxnSpPr>
          <p:cNvPr id="29" name="Straight Arrow Connector 28">
            <a:extLst>
              <a:ext uri="{FF2B5EF4-FFF2-40B4-BE49-F238E27FC236}">
                <a16:creationId xmlns:a16="http://schemas.microsoft.com/office/drawing/2014/main" id="{E8334898-33F3-DEDC-371E-034CF2C7E629}"/>
              </a:ext>
            </a:extLst>
          </p:cNvPr>
          <p:cNvCxnSpPr>
            <a:stCxn id="18" idx="4"/>
            <a:endCxn id="28" idx="0"/>
          </p:cNvCxnSpPr>
          <p:nvPr/>
        </p:nvCxnSpPr>
        <p:spPr>
          <a:xfrm>
            <a:off x="5669620" y="2890463"/>
            <a:ext cx="388704" cy="45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D8074C-29BD-2E0B-A469-ED404F1FCF9F}"/>
              </a:ext>
            </a:extLst>
          </p:cNvPr>
          <p:cNvCxnSpPr>
            <a:stCxn id="18" idx="4"/>
            <a:endCxn id="26" idx="0"/>
          </p:cNvCxnSpPr>
          <p:nvPr/>
        </p:nvCxnSpPr>
        <p:spPr>
          <a:xfrm flipH="1">
            <a:off x="5328862" y="2890463"/>
            <a:ext cx="340758" cy="481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99C045D-72F0-F388-752D-687032CBF6DC}"/>
              </a:ext>
            </a:extLst>
          </p:cNvPr>
          <p:cNvCxnSpPr>
            <a:stCxn id="10" idx="5"/>
            <a:endCxn id="16" idx="0"/>
          </p:cNvCxnSpPr>
          <p:nvPr/>
        </p:nvCxnSpPr>
        <p:spPr>
          <a:xfrm>
            <a:off x="7638213" y="2750995"/>
            <a:ext cx="447538" cy="43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B173EBE-BFD5-19FF-1FB9-864ED622E612}"/>
              </a:ext>
            </a:extLst>
          </p:cNvPr>
          <p:cNvSpPr txBox="1"/>
          <p:nvPr/>
        </p:nvSpPr>
        <p:spPr>
          <a:xfrm>
            <a:off x="9400854" y="2750995"/>
            <a:ext cx="1952946" cy="369332"/>
          </a:xfrm>
          <a:prstGeom prst="rect">
            <a:avLst/>
          </a:prstGeom>
          <a:noFill/>
        </p:spPr>
        <p:txBody>
          <a:bodyPr wrap="square" rtlCol="0">
            <a:spAutoFit/>
          </a:bodyPr>
          <a:lstStyle/>
          <a:p>
            <a:r>
              <a:rPr lang="en-US" dirty="0">
                <a:solidFill>
                  <a:srgbClr val="FF0000"/>
                </a:solidFill>
              </a:rPr>
              <a:t>delete 85</a:t>
            </a:r>
            <a:endParaRPr lang="en-IN" dirty="0">
              <a:solidFill>
                <a:srgbClr val="FF0000"/>
              </a:solidFill>
            </a:endParaRPr>
          </a:p>
        </p:txBody>
      </p:sp>
      <p:sp>
        <p:nvSpPr>
          <p:cNvPr id="31" name="TextBox 30">
            <a:extLst>
              <a:ext uri="{FF2B5EF4-FFF2-40B4-BE49-F238E27FC236}">
                <a16:creationId xmlns:a16="http://schemas.microsoft.com/office/drawing/2014/main" id="{D9D71A3E-2C9B-9938-E178-2855F81A31D5}"/>
              </a:ext>
            </a:extLst>
          </p:cNvPr>
          <p:cNvSpPr txBox="1"/>
          <p:nvPr/>
        </p:nvSpPr>
        <p:spPr>
          <a:xfrm>
            <a:off x="5856261" y="585627"/>
            <a:ext cx="6092582" cy="461665"/>
          </a:xfrm>
          <a:prstGeom prst="rect">
            <a:avLst/>
          </a:prstGeom>
          <a:noFill/>
        </p:spPr>
        <p:txBody>
          <a:bodyPr wrap="square" rtlCol="0">
            <a:spAutoFit/>
          </a:bodyPr>
          <a:lstStyle/>
          <a:p>
            <a:r>
              <a:rPr lang="en-US" sz="2400" dirty="0">
                <a:solidFill>
                  <a:srgbClr val="FF0000"/>
                </a:solidFill>
                <a:latin typeface="Consolas" panose="020B0609020204030204" pitchFamily="49" charset="0"/>
              </a:rPr>
              <a:t>DELETING A NODE WITH TWO CHILDREN</a:t>
            </a:r>
            <a:endParaRPr lang="en-IN" sz="2400"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33714664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deletion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55   22   85   95   92   </a:t>
            </a:r>
            <a:r>
              <a:rPr lang="en-US" sz="1800" strike="sngStrike" dirty="0">
                <a:solidFill>
                  <a:srgbClr val="FF0000"/>
                </a:solidFill>
                <a:latin typeface="Consolas" panose="020B0609020204030204" pitchFamily="49" charset="0"/>
              </a:rPr>
              <a:t>17</a:t>
            </a:r>
            <a:r>
              <a:rPr lang="en-US" sz="1800" dirty="0">
                <a:latin typeface="Consolas" panose="020B0609020204030204" pitchFamily="49" charset="0"/>
              </a:rPr>
              <a:t>   99   62   93   19   27   57   63   </a:t>
            </a:r>
            <a:r>
              <a:rPr lang="en-US" sz="1800" strike="sngStrike" dirty="0">
                <a:solidFill>
                  <a:srgbClr val="FF0000"/>
                </a:solidFill>
                <a:latin typeface="Consolas" panose="020B0609020204030204" pitchFamily="49" charset="0"/>
              </a:rPr>
              <a:t>30</a:t>
            </a:r>
            <a:endParaRPr lang="en-IN" sz="1800" strike="sngStrike" dirty="0">
              <a:solidFill>
                <a:srgbClr val="FF0000"/>
              </a:solidFill>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3655896"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3979532" y="1429055"/>
            <a:ext cx="12317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7085732" y="227743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804312" cy="253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6601137" y="323121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924773" y="2750995"/>
            <a:ext cx="255750" cy="480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2996640"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19</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3320276" y="2115710"/>
            <a:ext cx="430411"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762115" y="319012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8A71CD8-DA76-8035-5F47-5B8704E550CE}"/>
              </a:ext>
            </a:extLst>
          </p:cNvPr>
          <p:cNvSpPr/>
          <p:nvPr/>
        </p:nvSpPr>
        <p:spPr>
          <a:xfrm>
            <a:off x="7205598" y="424664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93</a:t>
            </a:r>
            <a:endParaRPr lang="en-IN" b="1" dirty="0">
              <a:solidFill>
                <a:schemeClr val="tx1"/>
              </a:solidFill>
            </a:endParaRPr>
          </a:p>
        </p:txBody>
      </p:sp>
      <p:cxnSp>
        <p:nvCxnSpPr>
          <p:cNvPr id="21" name="Straight Arrow Connector 20">
            <a:extLst>
              <a:ext uri="{FF2B5EF4-FFF2-40B4-BE49-F238E27FC236}">
                <a16:creationId xmlns:a16="http://schemas.microsoft.com/office/drawing/2014/main" id="{645A7E9C-518B-B552-DCEE-BE40838ACD9A}"/>
              </a:ext>
            </a:extLst>
          </p:cNvPr>
          <p:cNvCxnSpPr>
            <a:stCxn id="12" idx="4"/>
            <a:endCxn id="20" idx="1"/>
          </p:cNvCxnSpPr>
          <p:nvPr/>
        </p:nvCxnSpPr>
        <p:spPr>
          <a:xfrm>
            <a:off x="6924773" y="3786023"/>
            <a:ext cx="375616" cy="54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ACD8D7F2-696E-3DA2-E487-4AAB9B0332D5}"/>
              </a:ext>
            </a:extLst>
          </p:cNvPr>
          <p:cNvSpPr/>
          <p:nvPr/>
        </p:nvSpPr>
        <p:spPr>
          <a:xfrm>
            <a:off x="3993231" y="235962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27</a:t>
            </a:r>
            <a:endParaRPr lang="en-IN" b="1" dirty="0">
              <a:solidFill>
                <a:schemeClr val="tx1"/>
              </a:solidFill>
            </a:endParaRPr>
          </a:p>
        </p:txBody>
      </p:sp>
      <p:cxnSp>
        <p:nvCxnSpPr>
          <p:cNvPr id="25" name="Straight Arrow Connector 24">
            <a:extLst>
              <a:ext uri="{FF2B5EF4-FFF2-40B4-BE49-F238E27FC236}">
                <a16:creationId xmlns:a16="http://schemas.microsoft.com/office/drawing/2014/main" id="{E7C9AFB1-0C90-2E25-4D77-12009A008293}"/>
              </a:ext>
            </a:extLst>
          </p:cNvPr>
          <p:cNvCxnSpPr>
            <a:stCxn id="7" idx="4"/>
            <a:endCxn id="24" idx="1"/>
          </p:cNvCxnSpPr>
          <p:nvPr/>
        </p:nvCxnSpPr>
        <p:spPr>
          <a:xfrm>
            <a:off x="3979532" y="2196959"/>
            <a:ext cx="108490" cy="243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E3CB3AB-0715-D680-8D39-02005BA534A8}"/>
              </a:ext>
            </a:extLst>
          </p:cNvPr>
          <p:cNvSpPr/>
          <p:nvPr/>
        </p:nvSpPr>
        <p:spPr>
          <a:xfrm>
            <a:off x="5005226" y="3371635"/>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57</a:t>
            </a:r>
            <a:endParaRPr lang="en-IN" b="1" dirty="0">
              <a:solidFill>
                <a:schemeClr val="tx1"/>
              </a:solidFill>
            </a:endParaRPr>
          </a:p>
        </p:txBody>
      </p:sp>
      <p:sp>
        <p:nvSpPr>
          <p:cNvPr id="28" name="Oval 27">
            <a:extLst>
              <a:ext uri="{FF2B5EF4-FFF2-40B4-BE49-F238E27FC236}">
                <a16:creationId xmlns:a16="http://schemas.microsoft.com/office/drawing/2014/main" id="{CF45F308-06E6-3FAB-C021-2BD9105E5DFC}"/>
              </a:ext>
            </a:extLst>
          </p:cNvPr>
          <p:cNvSpPr/>
          <p:nvPr/>
        </p:nvSpPr>
        <p:spPr>
          <a:xfrm>
            <a:off x="5734688" y="334081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63</a:t>
            </a:r>
            <a:endParaRPr lang="en-IN" b="1" dirty="0">
              <a:solidFill>
                <a:schemeClr val="tx1"/>
              </a:solidFill>
            </a:endParaRPr>
          </a:p>
        </p:txBody>
      </p:sp>
      <p:cxnSp>
        <p:nvCxnSpPr>
          <p:cNvPr id="29" name="Straight Arrow Connector 28">
            <a:extLst>
              <a:ext uri="{FF2B5EF4-FFF2-40B4-BE49-F238E27FC236}">
                <a16:creationId xmlns:a16="http://schemas.microsoft.com/office/drawing/2014/main" id="{E8334898-33F3-DEDC-371E-034CF2C7E629}"/>
              </a:ext>
            </a:extLst>
          </p:cNvPr>
          <p:cNvCxnSpPr>
            <a:stCxn id="18" idx="4"/>
            <a:endCxn id="28" idx="0"/>
          </p:cNvCxnSpPr>
          <p:nvPr/>
        </p:nvCxnSpPr>
        <p:spPr>
          <a:xfrm>
            <a:off x="5669620" y="2890463"/>
            <a:ext cx="388704" cy="45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D8074C-29BD-2E0B-A469-ED404F1FCF9F}"/>
              </a:ext>
            </a:extLst>
          </p:cNvPr>
          <p:cNvCxnSpPr>
            <a:stCxn id="18" idx="4"/>
            <a:endCxn id="26" idx="0"/>
          </p:cNvCxnSpPr>
          <p:nvPr/>
        </p:nvCxnSpPr>
        <p:spPr>
          <a:xfrm flipH="1">
            <a:off x="5328862" y="2890463"/>
            <a:ext cx="340758" cy="481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99C045D-72F0-F388-752D-687032CBF6DC}"/>
              </a:ext>
            </a:extLst>
          </p:cNvPr>
          <p:cNvCxnSpPr>
            <a:stCxn id="10" idx="5"/>
            <a:endCxn id="16" idx="0"/>
          </p:cNvCxnSpPr>
          <p:nvPr/>
        </p:nvCxnSpPr>
        <p:spPr>
          <a:xfrm>
            <a:off x="7638213" y="2750995"/>
            <a:ext cx="447538" cy="43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B173EBE-BFD5-19FF-1FB9-864ED622E612}"/>
              </a:ext>
            </a:extLst>
          </p:cNvPr>
          <p:cNvSpPr txBox="1"/>
          <p:nvPr/>
        </p:nvSpPr>
        <p:spPr>
          <a:xfrm>
            <a:off x="9400854" y="2750995"/>
            <a:ext cx="1952946" cy="1754326"/>
          </a:xfrm>
          <a:prstGeom prst="rect">
            <a:avLst/>
          </a:prstGeom>
          <a:noFill/>
        </p:spPr>
        <p:txBody>
          <a:bodyPr wrap="square" rtlCol="0">
            <a:spAutoFit/>
          </a:bodyPr>
          <a:lstStyle/>
          <a:p>
            <a:r>
              <a:rPr lang="en-US" dirty="0">
                <a:solidFill>
                  <a:schemeClr val="accent1"/>
                </a:solidFill>
              </a:rPr>
              <a:t>delete 85</a:t>
            </a:r>
          </a:p>
          <a:p>
            <a:endParaRPr lang="en-US" dirty="0">
              <a:solidFill>
                <a:schemeClr val="accent1"/>
              </a:solidFill>
            </a:endParaRPr>
          </a:p>
          <a:p>
            <a:r>
              <a:rPr lang="en-US" dirty="0">
                <a:solidFill>
                  <a:schemeClr val="accent1"/>
                </a:solidFill>
              </a:rPr>
              <a:t>delete a node with the minimum key in the right subtree (i.e., 92)</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5F3C164F-1350-42C8-A9B9-94548E17F046}"/>
                  </a:ext>
                </a:extLst>
              </p14:cNvPr>
              <p14:cNvContentPartPr/>
              <p14:nvPr/>
            </p14:nvContentPartPr>
            <p14:xfrm>
              <a:off x="5995800" y="1654560"/>
              <a:ext cx="1577160" cy="2528640"/>
            </p14:xfrm>
          </p:contentPart>
        </mc:Choice>
        <mc:Fallback xmlns="">
          <p:pic>
            <p:nvPicPr>
              <p:cNvPr id="3" name="Ink 2">
                <a:extLst>
                  <a:ext uri="{FF2B5EF4-FFF2-40B4-BE49-F238E27FC236}">
                    <a16:creationId xmlns:a16="http://schemas.microsoft.com/office/drawing/2014/main" id="{5F3C164F-1350-42C8-A9B9-94548E17F046}"/>
                  </a:ext>
                </a:extLst>
              </p:cNvPr>
              <p:cNvPicPr/>
              <p:nvPr/>
            </p:nvPicPr>
            <p:blipFill>
              <a:blip r:embed="rId4"/>
              <a:stretch>
                <a:fillRect/>
              </a:stretch>
            </p:blipFill>
            <p:spPr>
              <a:xfrm>
                <a:off x="5986440" y="1645200"/>
                <a:ext cx="1595880" cy="2547360"/>
              </a:xfrm>
              <a:prstGeom prst="rect">
                <a:avLst/>
              </a:prstGeom>
            </p:spPr>
          </p:pic>
        </mc:Fallback>
      </mc:AlternateContent>
    </p:spTree>
    <p:extLst>
      <p:ext uri="{BB962C8B-B14F-4D97-AF65-F5344CB8AC3E}">
        <p14:creationId xmlns:p14="http://schemas.microsoft.com/office/powerpoint/2010/main" val="23926808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deletion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55   22   85   95   </a:t>
            </a:r>
            <a:r>
              <a:rPr lang="en-US" sz="1800" strike="sngStrike" dirty="0">
                <a:solidFill>
                  <a:srgbClr val="FF0000"/>
                </a:solidFill>
                <a:latin typeface="Consolas" panose="020B0609020204030204" pitchFamily="49" charset="0"/>
              </a:rPr>
              <a:t>92 </a:t>
            </a:r>
            <a:r>
              <a:rPr lang="en-US" sz="1800" dirty="0">
                <a:latin typeface="Consolas" panose="020B0609020204030204" pitchFamily="49" charset="0"/>
              </a:rPr>
              <a:t>  </a:t>
            </a:r>
            <a:r>
              <a:rPr lang="en-US" sz="1800" strike="sngStrike" dirty="0">
                <a:solidFill>
                  <a:srgbClr val="FF0000"/>
                </a:solidFill>
                <a:latin typeface="Consolas" panose="020B0609020204030204" pitchFamily="49" charset="0"/>
              </a:rPr>
              <a:t>17</a:t>
            </a:r>
            <a:r>
              <a:rPr lang="en-US" sz="1800" dirty="0">
                <a:latin typeface="Consolas" panose="020B0609020204030204" pitchFamily="49" charset="0"/>
              </a:rPr>
              <a:t>   99   62   93   19   27   57   63   </a:t>
            </a:r>
            <a:r>
              <a:rPr lang="en-US" sz="1800" strike="sngStrike" dirty="0">
                <a:solidFill>
                  <a:srgbClr val="FF0000"/>
                </a:solidFill>
                <a:latin typeface="Consolas" panose="020B0609020204030204" pitchFamily="49" charset="0"/>
              </a:rPr>
              <a:t>30</a:t>
            </a:r>
            <a:endParaRPr lang="en-IN" sz="1800" strike="sngStrike" dirty="0">
              <a:solidFill>
                <a:srgbClr val="FF0000"/>
              </a:solidFill>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3655896"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3979532" y="1429055"/>
            <a:ext cx="12317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7085732" y="227743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804312" cy="253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6601137" y="323121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93</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924773" y="2750995"/>
            <a:ext cx="255750" cy="480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2996640"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19</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3320276" y="2115710"/>
            <a:ext cx="430411"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762115" y="319012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ACD8D7F2-696E-3DA2-E487-4AAB9B0332D5}"/>
              </a:ext>
            </a:extLst>
          </p:cNvPr>
          <p:cNvSpPr/>
          <p:nvPr/>
        </p:nvSpPr>
        <p:spPr>
          <a:xfrm>
            <a:off x="3993231" y="235962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27</a:t>
            </a:r>
            <a:endParaRPr lang="en-IN" b="1" dirty="0">
              <a:solidFill>
                <a:schemeClr val="tx1"/>
              </a:solidFill>
            </a:endParaRPr>
          </a:p>
        </p:txBody>
      </p:sp>
      <p:cxnSp>
        <p:nvCxnSpPr>
          <p:cNvPr id="25" name="Straight Arrow Connector 24">
            <a:extLst>
              <a:ext uri="{FF2B5EF4-FFF2-40B4-BE49-F238E27FC236}">
                <a16:creationId xmlns:a16="http://schemas.microsoft.com/office/drawing/2014/main" id="{E7C9AFB1-0C90-2E25-4D77-12009A008293}"/>
              </a:ext>
            </a:extLst>
          </p:cNvPr>
          <p:cNvCxnSpPr>
            <a:stCxn id="7" idx="4"/>
            <a:endCxn id="24" idx="1"/>
          </p:cNvCxnSpPr>
          <p:nvPr/>
        </p:nvCxnSpPr>
        <p:spPr>
          <a:xfrm>
            <a:off x="3979532" y="2196959"/>
            <a:ext cx="108490" cy="243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E3CB3AB-0715-D680-8D39-02005BA534A8}"/>
              </a:ext>
            </a:extLst>
          </p:cNvPr>
          <p:cNvSpPr/>
          <p:nvPr/>
        </p:nvSpPr>
        <p:spPr>
          <a:xfrm>
            <a:off x="5005226" y="3371635"/>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57</a:t>
            </a:r>
            <a:endParaRPr lang="en-IN" b="1" dirty="0">
              <a:solidFill>
                <a:schemeClr val="tx1"/>
              </a:solidFill>
            </a:endParaRPr>
          </a:p>
        </p:txBody>
      </p:sp>
      <p:sp>
        <p:nvSpPr>
          <p:cNvPr id="28" name="Oval 27">
            <a:extLst>
              <a:ext uri="{FF2B5EF4-FFF2-40B4-BE49-F238E27FC236}">
                <a16:creationId xmlns:a16="http://schemas.microsoft.com/office/drawing/2014/main" id="{CF45F308-06E6-3FAB-C021-2BD9105E5DFC}"/>
              </a:ext>
            </a:extLst>
          </p:cNvPr>
          <p:cNvSpPr/>
          <p:nvPr/>
        </p:nvSpPr>
        <p:spPr>
          <a:xfrm>
            <a:off x="5734688" y="334081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63</a:t>
            </a:r>
            <a:endParaRPr lang="en-IN" b="1" dirty="0">
              <a:solidFill>
                <a:schemeClr val="tx1"/>
              </a:solidFill>
            </a:endParaRPr>
          </a:p>
        </p:txBody>
      </p:sp>
      <p:cxnSp>
        <p:nvCxnSpPr>
          <p:cNvPr id="29" name="Straight Arrow Connector 28">
            <a:extLst>
              <a:ext uri="{FF2B5EF4-FFF2-40B4-BE49-F238E27FC236}">
                <a16:creationId xmlns:a16="http://schemas.microsoft.com/office/drawing/2014/main" id="{E8334898-33F3-DEDC-371E-034CF2C7E629}"/>
              </a:ext>
            </a:extLst>
          </p:cNvPr>
          <p:cNvCxnSpPr>
            <a:stCxn id="18" idx="4"/>
            <a:endCxn id="28" idx="0"/>
          </p:cNvCxnSpPr>
          <p:nvPr/>
        </p:nvCxnSpPr>
        <p:spPr>
          <a:xfrm>
            <a:off x="5669620" y="2890463"/>
            <a:ext cx="388704" cy="45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D8074C-29BD-2E0B-A469-ED404F1FCF9F}"/>
              </a:ext>
            </a:extLst>
          </p:cNvPr>
          <p:cNvCxnSpPr>
            <a:stCxn id="18" idx="4"/>
            <a:endCxn id="26" idx="0"/>
          </p:cNvCxnSpPr>
          <p:nvPr/>
        </p:nvCxnSpPr>
        <p:spPr>
          <a:xfrm flipH="1">
            <a:off x="5328862" y="2890463"/>
            <a:ext cx="340758" cy="481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99C045D-72F0-F388-752D-687032CBF6DC}"/>
              </a:ext>
            </a:extLst>
          </p:cNvPr>
          <p:cNvCxnSpPr>
            <a:stCxn id="10" idx="5"/>
            <a:endCxn id="16" idx="0"/>
          </p:cNvCxnSpPr>
          <p:nvPr/>
        </p:nvCxnSpPr>
        <p:spPr>
          <a:xfrm>
            <a:off x="7638213" y="2750995"/>
            <a:ext cx="447538" cy="43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B173EBE-BFD5-19FF-1FB9-864ED622E612}"/>
              </a:ext>
            </a:extLst>
          </p:cNvPr>
          <p:cNvSpPr txBox="1"/>
          <p:nvPr/>
        </p:nvSpPr>
        <p:spPr>
          <a:xfrm>
            <a:off x="9400854" y="2750995"/>
            <a:ext cx="1952946" cy="1754326"/>
          </a:xfrm>
          <a:prstGeom prst="rect">
            <a:avLst/>
          </a:prstGeom>
          <a:noFill/>
        </p:spPr>
        <p:txBody>
          <a:bodyPr wrap="square" rtlCol="0">
            <a:spAutoFit/>
          </a:bodyPr>
          <a:lstStyle/>
          <a:p>
            <a:r>
              <a:rPr lang="en-US" dirty="0">
                <a:solidFill>
                  <a:schemeClr val="accent1"/>
                </a:solidFill>
              </a:rPr>
              <a:t>delete 85</a:t>
            </a:r>
          </a:p>
          <a:p>
            <a:endParaRPr lang="en-US" dirty="0">
              <a:solidFill>
                <a:schemeClr val="accent1"/>
              </a:solidFill>
            </a:endParaRPr>
          </a:p>
          <a:p>
            <a:r>
              <a:rPr lang="en-US" dirty="0">
                <a:solidFill>
                  <a:schemeClr val="accent1"/>
                </a:solidFill>
              </a:rPr>
              <a:t>delete a node with the minimum key in the right subtree (i.e., 92)</a:t>
            </a:r>
          </a:p>
        </p:txBody>
      </p:sp>
    </p:spTree>
    <p:extLst>
      <p:ext uri="{BB962C8B-B14F-4D97-AF65-F5344CB8AC3E}">
        <p14:creationId xmlns:p14="http://schemas.microsoft.com/office/powerpoint/2010/main" val="3572390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deletion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55   22   85   95   </a:t>
            </a:r>
            <a:r>
              <a:rPr lang="en-US" sz="1800" strike="sngStrike" dirty="0">
                <a:solidFill>
                  <a:srgbClr val="FF0000"/>
                </a:solidFill>
                <a:latin typeface="Consolas" panose="020B0609020204030204" pitchFamily="49" charset="0"/>
              </a:rPr>
              <a:t>92 </a:t>
            </a:r>
            <a:r>
              <a:rPr lang="en-US" sz="1800" dirty="0">
                <a:latin typeface="Consolas" panose="020B0609020204030204" pitchFamily="49" charset="0"/>
              </a:rPr>
              <a:t>  </a:t>
            </a:r>
            <a:r>
              <a:rPr lang="en-US" sz="1800" strike="sngStrike" dirty="0">
                <a:solidFill>
                  <a:srgbClr val="FF0000"/>
                </a:solidFill>
                <a:latin typeface="Consolas" panose="020B0609020204030204" pitchFamily="49" charset="0"/>
              </a:rPr>
              <a:t>17</a:t>
            </a:r>
            <a:r>
              <a:rPr lang="en-US" sz="1800" dirty="0">
                <a:latin typeface="Consolas" panose="020B0609020204030204" pitchFamily="49" charset="0"/>
              </a:rPr>
              <a:t>   99   62   93   19   27   57   63   </a:t>
            </a:r>
            <a:r>
              <a:rPr lang="en-US" sz="1800" strike="sngStrike" dirty="0">
                <a:solidFill>
                  <a:srgbClr val="FF0000"/>
                </a:solidFill>
                <a:latin typeface="Consolas" panose="020B0609020204030204" pitchFamily="49" charset="0"/>
              </a:rPr>
              <a:t>30</a:t>
            </a:r>
            <a:endParaRPr lang="en-IN" sz="1800" strike="sngStrike" dirty="0">
              <a:solidFill>
                <a:srgbClr val="FF0000"/>
              </a:solidFill>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3655896"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3979532" y="1429055"/>
            <a:ext cx="12317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7085732" y="227743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804312" cy="253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6601137" y="323121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93</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924773" y="2750995"/>
            <a:ext cx="255750" cy="480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2996640"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19</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3320276" y="2115710"/>
            <a:ext cx="430411"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762115" y="319012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ACD8D7F2-696E-3DA2-E487-4AAB9B0332D5}"/>
              </a:ext>
            </a:extLst>
          </p:cNvPr>
          <p:cNvSpPr/>
          <p:nvPr/>
        </p:nvSpPr>
        <p:spPr>
          <a:xfrm>
            <a:off x="3993231" y="235962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27</a:t>
            </a:r>
            <a:endParaRPr lang="en-IN" b="1" dirty="0">
              <a:solidFill>
                <a:schemeClr val="tx1"/>
              </a:solidFill>
            </a:endParaRPr>
          </a:p>
        </p:txBody>
      </p:sp>
      <p:cxnSp>
        <p:nvCxnSpPr>
          <p:cNvPr id="25" name="Straight Arrow Connector 24">
            <a:extLst>
              <a:ext uri="{FF2B5EF4-FFF2-40B4-BE49-F238E27FC236}">
                <a16:creationId xmlns:a16="http://schemas.microsoft.com/office/drawing/2014/main" id="{E7C9AFB1-0C90-2E25-4D77-12009A008293}"/>
              </a:ext>
            </a:extLst>
          </p:cNvPr>
          <p:cNvCxnSpPr>
            <a:stCxn id="7" idx="4"/>
            <a:endCxn id="24" idx="1"/>
          </p:cNvCxnSpPr>
          <p:nvPr/>
        </p:nvCxnSpPr>
        <p:spPr>
          <a:xfrm>
            <a:off x="3979532" y="2196959"/>
            <a:ext cx="108490" cy="243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E3CB3AB-0715-D680-8D39-02005BA534A8}"/>
              </a:ext>
            </a:extLst>
          </p:cNvPr>
          <p:cNvSpPr/>
          <p:nvPr/>
        </p:nvSpPr>
        <p:spPr>
          <a:xfrm>
            <a:off x="5005226" y="3371635"/>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57</a:t>
            </a:r>
            <a:endParaRPr lang="en-IN" b="1" dirty="0">
              <a:solidFill>
                <a:schemeClr val="tx1"/>
              </a:solidFill>
            </a:endParaRPr>
          </a:p>
        </p:txBody>
      </p:sp>
      <p:sp>
        <p:nvSpPr>
          <p:cNvPr id="28" name="Oval 27">
            <a:extLst>
              <a:ext uri="{FF2B5EF4-FFF2-40B4-BE49-F238E27FC236}">
                <a16:creationId xmlns:a16="http://schemas.microsoft.com/office/drawing/2014/main" id="{CF45F308-06E6-3FAB-C021-2BD9105E5DFC}"/>
              </a:ext>
            </a:extLst>
          </p:cNvPr>
          <p:cNvSpPr/>
          <p:nvPr/>
        </p:nvSpPr>
        <p:spPr>
          <a:xfrm>
            <a:off x="5734688" y="334081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63</a:t>
            </a:r>
            <a:endParaRPr lang="en-IN" b="1" dirty="0">
              <a:solidFill>
                <a:schemeClr val="tx1"/>
              </a:solidFill>
            </a:endParaRPr>
          </a:p>
        </p:txBody>
      </p:sp>
      <p:cxnSp>
        <p:nvCxnSpPr>
          <p:cNvPr id="29" name="Straight Arrow Connector 28">
            <a:extLst>
              <a:ext uri="{FF2B5EF4-FFF2-40B4-BE49-F238E27FC236}">
                <a16:creationId xmlns:a16="http://schemas.microsoft.com/office/drawing/2014/main" id="{E8334898-33F3-DEDC-371E-034CF2C7E629}"/>
              </a:ext>
            </a:extLst>
          </p:cNvPr>
          <p:cNvCxnSpPr>
            <a:stCxn id="18" idx="4"/>
            <a:endCxn id="28" idx="0"/>
          </p:cNvCxnSpPr>
          <p:nvPr/>
        </p:nvCxnSpPr>
        <p:spPr>
          <a:xfrm>
            <a:off x="5669620" y="2890463"/>
            <a:ext cx="388704" cy="45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D8074C-29BD-2E0B-A469-ED404F1FCF9F}"/>
              </a:ext>
            </a:extLst>
          </p:cNvPr>
          <p:cNvCxnSpPr>
            <a:stCxn id="18" idx="4"/>
            <a:endCxn id="26" idx="0"/>
          </p:cNvCxnSpPr>
          <p:nvPr/>
        </p:nvCxnSpPr>
        <p:spPr>
          <a:xfrm flipH="1">
            <a:off x="5328862" y="2890463"/>
            <a:ext cx="340758" cy="481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99C045D-72F0-F388-752D-687032CBF6DC}"/>
              </a:ext>
            </a:extLst>
          </p:cNvPr>
          <p:cNvCxnSpPr>
            <a:stCxn id="10" idx="5"/>
            <a:endCxn id="16" idx="0"/>
          </p:cNvCxnSpPr>
          <p:nvPr/>
        </p:nvCxnSpPr>
        <p:spPr>
          <a:xfrm>
            <a:off x="7638213" y="2750995"/>
            <a:ext cx="447538" cy="43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B173EBE-BFD5-19FF-1FB9-864ED622E612}"/>
              </a:ext>
            </a:extLst>
          </p:cNvPr>
          <p:cNvSpPr txBox="1"/>
          <p:nvPr/>
        </p:nvSpPr>
        <p:spPr>
          <a:xfrm>
            <a:off x="9400854" y="2750995"/>
            <a:ext cx="1952946" cy="2308324"/>
          </a:xfrm>
          <a:prstGeom prst="rect">
            <a:avLst/>
          </a:prstGeom>
          <a:noFill/>
        </p:spPr>
        <p:txBody>
          <a:bodyPr wrap="square" rtlCol="0">
            <a:spAutoFit/>
          </a:bodyPr>
          <a:lstStyle/>
          <a:p>
            <a:r>
              <a:rPr lang="en-US" dirty="0">
                <a:solidFill>
                  <a:schemeClr val="accent1"/>
                </a:solidFill>
              </a:rPr>
              <a:t>delete 85</a:t>
            </a:r>
          </a:p>
          <a:p>
            <a:endParaRPr lang="en-US" dirty="0">
              <a:solidFill>
                <a:schemeClr val="accent1"/>
              </a:solidFill>
            </a:endParaRPr>
          </a:p>
          <a:p>
            <a:r>
              <a:rPr lang="en-US" dirty="0">
                <a:solidFill>
                  <a:schemeClr val="accent1"/>
                </a:solidFill>
              </a:rPr>
              <a:t>delete a node with the minimum key in the right subtree (i.e., 92)</a:t>
            </a:r>
          </a:p>
          <a:p>
            <a:endParaRPr lang="en-US" dirty="0">
              <a:solidFill>
                <a:schemeClr val="accent1"/>
              </a:solidFill>
            </a:endParaRPr>
          </a:p>
          <a:p>
            <a:r>
              <a:rPr lang="en-US" dirty="0">
                <a:solidFill>
                  <a:schemeClr val="accent1"/>
                </a:solidFill>
              </a:rPr>
              <a:t>replace 85 with 92</a:t>
            </a:r>
            <a:endParaRPr lang="en-IN" dirty="0">
              <a:solidFill>
                <a:schemeClr val="accent1"/>
              </a:solidFill>
            </a:endParaRPr>
          </a:p>
        </p:txBody>
      </p:sp>
    </p:spTree>
    <p:extLst>
      <p:ext uri="{BB962C8B-B14F-4D97-AF65-F5344CB8AC3E}">
        <p14:creationId xmlns:p14="http://schemas.microsoft.com/office/powerpoint/2010/main" val="39803562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deletion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a:t>
            </a:r>
            <a:r>
              <a:rPr lang="en-US" sz="1800" strike="sngStrike" dirty="0">
                <a:solidFill>
                  <a:srgbClr val="FF0000"/>
                </a:solidFill>
                <a:latin typeface="Consolas" panose="020B0609020204030204" pitchFamily="49" charset="0"/>
              </a:rPr>
              <a:t>85</a:t>
            </a:r>
            <a:r>
              <a:rPr lang="en-US" sz="1800" dirty="0">
                <a:latin typeface="Consolas" panose="020B0609020204030204" pitchFamily="49" charset="0"/>
              </a:rPr>
              <a:t>   95   </a:t>
            </a:r>
            <a:r>
              <a:rPr lang="en-US" sz="1800" strike="sngStrike" dirty="0">
                <a:solidFill>
                  <a:srgbClr val="FF0000"/>
                </a:solidFill>
                <a:latin typeface="Consolas" panose="020B0609020204030204" pitchFamily="49" charset="0"/>
              </a:rPr>
              <a:t>92 </a:t>
            </a:r>
            <a:r>
              <a:rPr lang="en-US" sz="1800" dirty="0">
                <a:latin typeface="Consolas" panose="020B0609020204030204" pitchFamily="49" charset="0"/>
              </a:rPr>
              <a:t>  </a:t>
            </a:r>
            <a:r>
              <a:rPr lang="en-US" sz="1800" strike="sngStrike" dirty="0">
                <a:solidFill>
                  <a:srgbClr val="FF0000"/>
                </a:solidFill>
                <a:latin typeface="Consolas" panose="020B0609020204030204" pitchFamily="49" charset="0"/>
              </a:rPr>
              <a:t>17</a:t>
            </a:r>
            <a:r>
              <a:rPr lang="en-US" sz="1800" dirty="0">
                <a:latin typeface="Consolas" panose="020B0609020204030204" pitchFamily="49" charset="0"/>
              </a:rPr>
              <a:t>   99   62   93   19   27   57   63   </a:t>
            </a:r>
            <a:r>
              <a:rPr lang="en-US" sz="1800" strike="sngStrike" dirty="0">
                <a:solidFill>
                  <a:srgbClr val="FF0000"/>
                </a:solidFill>
                <a:latin typeface="Consolas" panose="020B0609020204030204" pitchFamily="49" charset="0"/>
              </a:rPr>
              <a:t>30</a:t>
            </a:r>
            <a:endParaRPr lang="en-IN" sz="1800" strike="sngStrike" dirty="0">
              <a:solidFill>
                <a:srgbClr val="FF0000"/>
              </a:solidFill>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3655896"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3979532" y="1429055"/>
            <a:ext cx="12317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7085732" y="227743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804312" cy="253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6601137" y="323121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93</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924773" y="2750995"/>
            <a:ext cx="255750" cy="480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2996640"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19</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3320276" y="2115710"/>
            <a:ext cx="430411"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762115" y="319012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ACD8D7F2-696E-3DA2-E487-4AAB9B0332D5}"/>
              </a:ext>
            </a:extLst>
          </p:cNvPr>
          <p:cNvSpPr/>
          <p:nvPr/>
        </p:nvSpPr>
        <p:spPr>
          <a:xfrm>
            <a:off x="3993231" y="235962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27</a:t>
            </a:r>
            <a:endParaRPr lang="en-IN" b="1" dirty="0">
              <a:solidFill>
                <a:schemeClr val="tx1"/>
              </a:solidFill>
            </a:endParaRPr>
          </a:p>
        </p:txBody>
      </p:sp>
      <p:cxnSp>
        <p:nvCxnSpPr>
          <p:cNvPr id="25" name="Straight Arrow Connector 24">
            <a:extLst>
              <a:ext uri="{FF2B5EF4-FFF2-40B4-BE49-F238E27FC236}">
                <a16:creationId xmlns:a16="http://schemas.microsoft.com/office/drawing/2014/main" id="{E7C9AFB1-0C90-2E25-4D77-12009A008293}"/>
              </a:ext>
            </a:extLst>
          </p:cNvPr>
          <p:cNvCxnSpPr>
            <a:stCxn id="7" idx="4"/>
            <a:endCxn id="24" idx="1"/>
          </p:cNvCxnSpPr>
          <p:nvPr/>
        </p:nvCxnSpPr>
        <p:spPr>
          <a:xfrm>
            <a:off x="3979532" y="2196959"/>
            <a:ext cx="108490" cy="243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E3CB3AB-0715-D680-8D39-02005BA534A8}"/>
              </a:ext>
            </a:extLst>
          </p:cNvPr>
          <p:cNvSpPr/>
          <p:nvPr/>
        </p:nvSpPr>
        <p:spPr>
          <a:xfrm>
            <a:off x="5005226" y="3371635"/>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57</a:t>
            </a:r>
            <a:endParaRPr lang="en-IN" b="1" dirty="0">
              <a:solidFill>
                <a:schemeClr val="tx1"/>
              </a:solidFill>
            </a:endParaRPr>
          </a:p>
        </p:txBody>
      </p:sp>
      <p:sp>
        <p:nvSpPr>
          <p:cNvPr id="28" name="Oval 27">
            <a:extLst>
              <a:ext uri="{FF2B5EF4-FFF2-40B4-BE49-F238E27FC236}">
                <a16:creationId xmlns:a16="http://schemas.microsoft.com/office/drawing/2014/main" id="{CF45F308-06E6-3FAB-C021-2BD9105E5DFC}"/>
              </a:ext>
            </a:extLst>
          </p:cNvPr>
          <p:cNvSpPr/>
          <p:nvPr/>
        </p:nvSpPr>
        <p:spPr>
          <a:xfrm>
            <a:off x="5734688" y="334081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63</a:t>
            </a:r>
            <a:endParaRPr lang="en-IN" b="1" dirty="0">
              <a:solidFill>
                <a:schemeClr val="tx1"/>
              </a:solidFill>
            </a:endParaRPr>
          </a:p>
        </p:txBody>
      </p:sp>
      <p:cxnSp>
        <p:nvCxnSpPr>
          <p:cNvPr id="29" name="Straight Arrow Connector 28">
            <a:extLst>
              <a:ext uri="{FF2B5EF4-FFF2-40B4-BE49-F238E27FC236}">
                <a16:creationId xmlns:a16="http://schemas.microsoft.com/office/drawing/2014/main" id="{E8334898-33F3-DEDC-371E-034CF2C7E629}"/>
              </a:ext>
            </a:extLst>
          </p:cNvPr>
          <p:cNvCxnSpPr>
            <a:stCxn id="18" idx="4"/>
            <a:endCxn id="28" idx="0"/>
          </p:cNvCxnSpPr>
          <p:nvPr/>
        </p:nvCxnSpPr>
        <p:spPr>
          <a:xfrm>
            <a:off x="5669620" y="2890463"/>
            <a:ext cx="388704" cy="45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D8074C-29BD-2E0B-A469-ED404F1FCF9F}"/>
              </a:ext>
            </a:extLst>
          </p:cNvPr>
          <p:cNvCxnSpPr>
            <a:stCxn id="18" idx="4"/>
            <a:endCxn id="26" idx="0"/>
          </p:cNvCxnSpPr>
          <p:nvPr/>
        </p:nvCxnSpPr>
        <p:spPr>
          <a:xfrm flipH="1">
            <a:off x="5328862" y="2890463"/>
            <a:ext cx="340758" cy="481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99C045D-72F0-F388-752D-687032CBF6DC}"/>
              </a:ext>
            </a:extLst>
          </p:cNvPr>
          <p:cNvCxnSpPr>
            <a:stCxn id="10" idx="5"/>
            <a:endCxn id="16" idx="0"/>
          </p:cNvCxnSpPr>
          <p:nvPr/>
        </p:nvCxnSpPr>
        <p:spPr>
          <a:xfrm>
            <a:off x="7638213" y="2750995"/>
            <a:ext cx="447538" cy="43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B173EBE-BFD5-19FF-1FB9-864ED622E612}"/>
              </a:ext>
            </a:extLst>
          </p:cNvPr>
          <p:cNvSpPr txBox="1"/>
          <p:nvPr/>
        </p:nvSpPr>
        <p:spPr>
          <a:xfrm>
            <a:off x="9400854" y="2750995"/>
            <a:ext cx="1952946" cy="2308324"/>
          </a:xfrm>
          <a:prstGeom prst="rect">
            <a:avLst/>
          </a:prstGeom>
          <a:noFill/>
        </p:spPr>
        <p:txBody>
          <a:bodyPr wrap="square" rtlCol="0">
            <a:spAutoFit/>
          </a:bodyPr>
          <a:lstStyle/>
          <a:p>
            <a:r>
              <a:rPr lang="en-US" dirty="0">
                <a:solidFill>
                  <a:schemeClr val="accent1"/>
                </a:solidFill>
              </a:rPr>
              <a:t>delete 85</a:t>
            </a:r>
          </a:p>
          <a:p>
            <a:endParaRPr lang="en-US" dirty="0">
              <a:solidFill>
                <a:schemeClr val="accent1"/>
              </a:solidFill>
            </a:endParaRPr>
          </a:p>
          <a:p>
            <a:r>
              <a:rPr lang="en-US" dirty="0">
                <a:solidFill>
                  <a:schemeClr val="accent1"/>
                </a:solidFill>
              </a:rPr>
              <a:t>delete a node with the minimum key in the right subtree (i.e., 92)</a:t>
            </a:r>
          </a:p>
          <a:p>
            <a:endParaRPr lang="en-US" dirty="0">
              <a:solidFill>
                <a:schemeClr val="accent1"/>
              </a:solidFill>
            </a:endParaRPr>
          </a:p>
          <a:p>
            <a:r>
              <a:rPr lang="en-US" dirty="0">
                <a:solidFill>
                  <a:schemeClr val="accent1"/>
                </a:solidFill>
              </a:rPr>
              <a:t>replace 85 with 92</a:t>
            </a:r>
            <a:endParaRPr lang="en-IN" dirty="0">
              <a:solidFill>
                <a:schemeClr val="accent1"/>
              </a:solidFill>
            </a:endParaRPr>
          </a:p>
        </p:txBody>
      </p:sp>
    </p:spTree>
    <p:extLst>
      <p:ext uri="{BB962C8B-B14F-4D97-AF65-F5344CB8AC3E}">
        <p14:creationId xmlns:p14="http://schemas.microsoft.com/office/powerpoint/2010/main" val="6793082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deletion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55   22   85   95   92   </a:t>
            </a:r>
            <a:r>
              <a:rPr lang="en-US" sz="1800" strike="sngStrike" dirty="0">
                <a:solidFill>
                  <a:srgbClr val="FF0000"/>
                </a:solidFill>
                <a:latin typeface="Consolas" panose="020B0609020204030204" pitchFamily="49" charset="0"/>
              </a:rPr>
              <a:t>17</a:t>
            </a:r>
            <a:r>
              <a:rPr lang="en-US" sz="1800" dirty="0">
                <a:latin typeface="Consolas" panose="020B0609020204030204" pitchFamily="49" charset="0"/>
              </a:rPr>
              <a:t>   99   62   93   19   27   57   63   </a:t>
            </a:r>
            <a:r>
              <a:rPr lang="en-US" sz="1800" strike="sngStrike" dirty="0">
                <a:solidFill>
                  <a:srgbClr val="FF0000"/>
                </a:solidFill>
                <a:latin typeface="Consolas" panose="020B0609020204030204" pitchFamily="49" charset="0"/>
              </a:rPr>
              <a:t>30</a:t>
            </a:r>
            <a:endParaRPr lang="en-IN" sz="1800" strike="sngStrike" dirty="0">
              <a:solidFill>
                <a:srgbClr val="FF0000"/>
              </a:solidFill>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3655896"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3979532" y="1429055"/>
            <a:ext cx="12317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7085732" y="227743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804312" cy="253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6601137" y="323121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924773" y="2750995"/>
            <a:ext cx="255750" cy="480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2996640"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19</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3320276" y="2115710"/>
            <a:ext cx="430411"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762115" y="319012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8A71CD8-DA76-8035-5F47-5B8704E550CE}"/>
              </a:ext>
            </a:extLst>
          </p:cNvPr>
          <p:cNvSpPr/>
          <p:nvPr/>
        </p:nvSpPr>
        <p:spPr>
          <a:xfrm>
            <a:off x="7205598" y="424664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93</a:t>
            </a:r>
            <a:endParaRPr lang="en-IN" b="1" dirty="0">
              <a:solidFill>
                <a:schemeClr val="tx1"/>
              </a:solidFill>
            </a:endParaRPr>
          </a:p>
        </p:txBody>
      </p:sp>
      <p:cxnSp>
        <p:nvCxnSpPr>
          <p:cNvPr id="21" name="Straight Arrow Connector 20">
            <a:extLst>
              <a:ext uri="{FF2B5EF4-FFF2-40B4-BE49-F238E27FC236}">
                <a16:creationId xmlns:a16="http://schemas.microsoft.com/office/drawing/2014/main" id="{645A7E9C-518B-B552-DCEE-BE40838ACD9A}"/>
              </a:ext>
            </a:extLst>
          </p:cNvPr>
          <p:cNvCxnSpPr>
            <a:stCxn id="12" idx="4"/>
            <a:endCxn id="20" idx="1"/>
          </p:cNvCxnSpPr>
          <p:nvPr/>
        </p:nvCxnSpPr>
        <p:spPr>
          <a:xfrm>
            <a:off x="6924773" y="3786023"/>
            <a:ext cx="375616" cy="54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ACD8D7F2-696E-3DA2-E487-4AAB9B0332D5}"/>
              </a:ext>
            </a:extLst>
          </p:cNvPr>
          <p:cNvSpPr/>
          <p:nvPr/>
        </p:nvSpPr>
        <p:spPr>
          <a:xfrm>
            <a:off x="3993231" y="235962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27</a:t>
            </a:r>
            <a:endParaRPr lang="en-IN" b="1" dirty="0">
              <a:solidFill>
                <a:schemeClr val="tx1"/>
              </a:solidFill>
            </a:endParaRPr>
          </a:p>
        </p:txBody>
      </p:sp>
      <p:cxnSp>
        <p:nvCxnSpPr>
          <p:cNvPr id="25" name="Straight Arrow Connector 24">
            <a:extLst>
              <a:ext uri="{FF2B5EF4-FFF2-40B4-BE49-F238E27FC236}">
                <a16:creationId xmlns:a16="http://schemas.microsoft.com/office/drawing/2014/main" id="{E7C9AFB1-0C90-2E25-4D77-12009A008293}"/>
              </a:ext>
            </a:extLst>
          </p:cNvPr>
          <p:cNvCxnSpPr>
            <a:stCxn id="7" idx="4"/>
            <a:endCxn id="24" idx="1"/>
          </p:cNvCxnSpPr>
          <p:nvPr/>
        </p:nvCxnSpPr>
        <p:spPr>
          <a:xfrm>
            <a:off x="3979532" y="2196959"/>
            <a:ext cx="108490" cy="243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E3CB3AB-0715-D680-8D39-02005BA534A8}"/>
              </a:ext>
            </a:extLst>
          </p:cNvPr>
          <p:cNvSpPr/>
          <p:nvPr/>
        </p:nvSpPr>
        <p:spPr>
          <a:xfrm>
            <a:off x="5005226" y="3371635"/>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57</a:t>
            </a:r>
            <a:endParaRPr lang="en-IN" b="1" dirty="0">
              <a:solidFill>
                <a:schemeClr val="tx1"/>
              </a:solidFill>
            </a:endParaRPr>
          </a:p>
        </p:txBody>
      </p:sp>
      <p:sp>
        <p:nvSpPr>
          <p:cNvPr id="28" name="Oval 27">
            <a:extLst>
              <a:ext uri="{FF2B5EF4-FFF2-40B4-BE49-F238E27FC236}">
                <a16:creationId xmlns:a16="http://schemas.microsoft.com/office/drawing/2014/main" id="{CF45F308-06E6-3FAB-C021-2BD9105E5DFC}"/>
              </a:ext>
            </a:extLst>
          </p:cNvPr>
          <p:cNvSpPr/>
          <p:nvPr/>
        </p:nvSpPr>
        <p:spPr>
          <a:xfrm>
            <a:off x="5734688" y="334081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63</a:t>
            </a:r>
            <a:endParaRPr lang="en-IN" b="1" dirty="0">
              <a:solidFill>
                <a:schemeClr val="tx1"/>
              </a:solidFill>
            </a:endParaRPr>
          </a:p>
        </p:txBody>
      </p:sp>
      <p:cxnSp>
        <p:nvCxnSpPr>
          <p:cNvPr id="29" name="Straight Arrow Connector 28">
            <a:extLst>
              <a:ext uri="{FF2B5EF4-FFF2-40B4-BE49-F238E27FC236}">
                <a16:creationId xmlns:a16="http://schemas.microsoft.com/office/drawing/2014/main" id="{E8334898-33F3-DEDC-371E-034CF2C7E629}"/>
              </a:ext>
            </a:extLst>
          </p:cNvPr>
          <p:cNvCxnSpPr>
            <a:stCxn id="18" idx="4"/>
            <a:endCxn id="28" idx="0"/>
          </p:cNvCxnSpPr>
          <p:nvPr/>
        </p:nvCxnSpPr>
        <p:spPr>
          <a:xfrm>
            <a:off x="5669620" y="2890463"/>
            <a:ext cx="388704" cy="45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D8074C-29BD-2E0B-A469-ED404F1FCF9F}"/>
              </a:ext>
            </a:extLst>
          </p:cNvPr>
          <p:cNvCxnSpPr>
            <a:stCxn id="18" idx="4"/>
            <a:endCxn id="26" idx="0"/>
          </p:cNvCxnSpPr>
          <p:nvPr/>
        </p:nvCxnSpPr>
        <p:spPr>
          <a:xfrm flipH="1">
            <a:off x="5328862" y="2890463"/>
            <a:ext cx="340758" cy="481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99C045D-72F0-F388-752D-687032CBF6DC}"/>
              </a:ext>
            </a:extLst>
          </p:cNvPr>
          <p:cNvCxnSpPr>
            <a:stCxn id="10" idx="5"/>
            <a:endCxn id="16" idx="0"/>
          </p:cNvCxnSpPr>
          <p:nvPr/>
        </p:nvCxnSpPr>
        <p:spPr>
          <a:xfrm>
            <a:off x="7638213" y="2750995"/>
            <a:ext cx="447538" cy="43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8465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deletion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55   22   85   95   92   </a:t>
            </a:r>
            <a:r>
              <a:rPr lang="en-US" sz="1800" strike="sngStrike" dirty="0">
                <a:solidFill>
                  <a:srgbClr val="FF0000"/>
                </a:solidFill>
                <a:latin typeface="Consolas" panose="020B0609020204030204" pitchFamily="49" charset="0"/>
              </a:rPr>
              <a:t>17</a:t>
            </a:r>
            <a:r>
              <a:rPr lang="en-US" sz="1800" dirty="0">
                <a:latin typeface="Consolas" panose="020B0609020204030204" pitchFamily="49" charset="0"/>
              </a:rPr>
              <a:t>   99   62   93   19   27   57   63   </a:t>
            </a:r>
            <a:r>
              <a:rPr lang="en-US" sz="1800" strike="sngStrike" dirty="0">
                <a:solidFill>
                  <a:srgbClr val="FF0000"/>
                </a:solidFill>
                <a:latin typeface="Consolas" panose="020B0609020204030204" pitchFamily="49" charset="0"/>
              </a:rPr>
              <a:t>30</a:t>
            </a:r>
            <a:endParaRPr lang="en-IN" sz="1800" strike="sngStrike" dirty="0">
              <a:solidFill>
                <a:srgbClr val="FF0000"/>
              </a:solidFill>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3655896"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3979532" y="1429055"/>
            <a:ext cx="12317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7085732" y="227743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804312" cy="253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6601137" y="323121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924773" y="2750995"/>
            <a:ext cx="255750" cy="480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2996640"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19</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3320276" y="2115710"/>
            <a:ext cx="430411"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762115" y="319012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8A71CD8-DA76-8035-5F47-5B8704E550CE}"/>
              </a:ext>
            </a:extLst>
          </p:cNvPr>
          <p:cNvSpPr/>
          <p:nvPr/>
        </p:nvSpPr>
        <p:spPr>
          <a:xfrm>
            <a:off x="7205598" y="424664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93</a:t>
            </a:r>
            <a:endParaRPr lang="en-IN" b="1" dirty="0">
              <a:solidFill>
                <a:schemeClr val="tx1"/>
              </a:solidFill>
            </a:endParaRPr>
          </a:p>
        </p:txBody>
      </p:sp>
      <p:cxnSp>
        <p:nvCxnSpPr>
          <p:cNvPr id="21" name="Straight Arrow Connector 20">
            <a:extLst>
              <a:ext uri="{FF2B5EF4-FFF2-40B4-BE49-F238E27FC236}">
                <a16:creationId xmlns:a16="http://schemas.microsoft.com/office/drawing/2014/main" id="{645A7E9C-518B-B552-DCEE-BE40838ACD9A}"/>
              </a:ext>
            </a:extLst>
          </p:cNvPr>
          <p:cNvCxnSpPr>
            <a:stCxn id="12" idx="4"/>
            <a:endCxn id="20" idx="1"/>
          </p:cNvCxnSpPr>
          <p:nvPr/>
        </p:nvCxnSpPr>
        <p:spPr>
          <a:xfrm>
            <a:off x="6924773" y="3786023"/>
            <a:ext cx="375616" cy="54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ACD8D7F2-696E-3DA2-E487-4AAB9B0332D5}"/>
              </a:ext>
            </a:extLst>
          </p:cNvPr>
          <p:cNvSpPr/>
          <p:nvPr/>
        </p:nvSpPr>
        <p:spPr>
          <a:xfrm>
            <a:off x="3993231" y="235962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27</a:t>
            </a:r>
            <a:endParaRPr lang="en-IN" b="1" dirty="0">
              <a:solidFill>
                <a:schemeClr val="tx1"/>
              </a:solidFill>
            </a:endParaRPr>
          </a:p>
        </p:txBody>
      </p:sp>
      <p:cxnSp>
        <p:nvCxnSpPr>
          <p:cNvPr id="25" name="Straight Arrow Connector 24">
            <a:extLst>
              <a:ext uri="{FF2B5EF4-FFF2-40B4-BE49-F238E27FC236}">
                <a16:creationId xmlns:a16="http://schemas.microsoft.com/office/drawing/2014/main" id="{E7C9AFB1-0C90-2E25-4D77-12009A008293}"/>
              </a:ext>
            </a:extLst>
          </p:cNvPr>
          <p:cNvCxnSpPr>
            <a:stCxn id="7" idx="4"/>
            <a:endCxn id="24" idx="1"/>
          </p:cNvCxnSpPr>
          <p:nvPr/>
        </p:nvCxnSpPr>
        <p:spPr>
          <a:xfrm>
            <a:off x="3979532" y="2196959"/>
            <a:ext cx="108490" cy="243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E3CB3AB-0715-D680-8D39-02005BA534A8}"/>
              </a:ext>
            </a:extLst>
          </p:cNvPr>
          <p:cNvSpPr/>
          <p:nvPr/>
        </p:nvSpPr>
        <p:spPr>
          <a:xfrm>
            <a:off x="5005226" y="3371635"/>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57</a:t>
            </a:r>
            <a:endParaRPr lang="en-IN" b="1" dirty="0">
              <a:solidFill>
                <a:schemeClr val="tx1"/>
              </a:solidFill>
            </a:endParaRPr>
          </a:p>
        </p:txBody>
      </p:sp>
      <p:sp>
        <p:nvSpPr>
          <p:cNvPr id="28" name="Oval 27">
            <a:extLst>
              <a:ext uri="{FF2B5EF4-FFF2-40B4-BE49-F238E27FC236}">
                <a16:creationId xmlns:a16="http://schemas.microsoft.com/office/drawing/2014/main" id="{CF45F308-06E6-3FAB-C021-2BD9105E5DFC}"/>
              </a:ext>
            </a:extLst>
          </p:cNvPr>
          <p:cNvSpPr/>
          <p:nvPr/>
        </p:nvSpPr>
        <p:spPr>
          <a:xfrm>
            <a:off x="5734688" y="334081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63</a:t>
            </a:r>
            <a:endParaRPr lang="en-IN" b="1" dirty="0">
              <a:solidFill>
                <a:schemeClr val="tx1"/>
              </a:solidFill>
            </a:endParaRPr>
          </a:p>
        </p:txBody>
      </p:sp>
      <p:cxnSp>
        <p:nvCxnSpPr>
          <p:cNvPr id="29" name="Straight Arrow Connector 28">
            <a:extLst>
              <a:ext uri="{FF2B5EF4-FFF2-40B4-BE49-F238E27FC236}">
                <a16:creationId xmlns:a16="http://schemas.microsoft.com/office/drawing/2014/main" id="{E8334898-33F3-DEDC-371E-034CF2C7E629}"/>
              </a:ext>
            </a:extLst>
          </p:cNvPr>
          <p:cNvCxnSpPr>
            <a:stCxn id="18" idx="4"/>
            <a:endCxn id="28" idx="0"/>
          </p:cNvCxnSpPr>
          <p:nvPr/>
        </p:nvCxnSpPr>
        <p:spPr>
          <a:xfrm>
            <a:off x="5669620" y="2890463"/>
            <a:ext cx="388704" cy="45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D8074C-29BD-2E0B-A469-ED404F1FCF9F}"/>
              </a:ext>
            </a:extLst>
          </p:cNvPr>
          <p:cNvCxnSpPr>
            <a:stCxn id="18" idx="4"/>
            <a:endCxn id="26" idx="0"/>
          </p:cNvCxnSpPr>
          <p:nvPr/>
        </p:nvCxnSpPr>
        <p:spPr>
          <a:xfrm flipH="1">
            <a:off x="5328862" y="2890463"/>
            <a:ext cx="340758" cy="481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99C045D-72F0-F388-752D-687032CBF6DC}"/>
              </a:ext>
            </a:extLst>
          </p:cNvPr>
          <p:cNvCxnSpPr>
            <a:stCxn id="10" idx="5"/>
            <a:endCxn id="16" idx="0"/>
          </p:cNvCxnSpPr>
          <p:nvPr/>
        </p:nvCxnSpPr>
        <p:spPr>
          <a:xfrm>
            <a:off x="7638213" y="2750995"/>
            <a:ext cx="447538" cy="43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FEAB108-03FF-10E7-D9DA-878E9F0F5D50}"/>
              </a:ext>
            </a:extLst>
          </p:cNvPr>
          <p:cNvSpPr txBox="1"/>
          <p:nvPr/>
        </p:nvSpPr>
        <p:spPr>
          <a:xfrm>
            <a:off x="9400854" y="500953"/>
            <a:ext cx="1952946" cy="3416320"/>
          </a:xfrm>
          <a:prstGeom prst="rect">
            <a:avLst/>
          </a:prstGeom>
          <a:noFill/>
        </p:spPr>
        <p:txBody>
          <a:bodyPr wrap="square" rtlCol="0">
            <a:spAutoFit/>
          </a:bodyPr>
          <a:lstStyle/>
          <a:p>
            <a:r>
              <a:rPr lang="en-US" dirty="0">
                <a:solidFill>
                  <a:srgbClr val="FF0000"/>
                </a:solidFill>
              </a:rPr>
              <a:t>delete 85</a:t>
            </a:r>
          </a:p>
          <a:p>
            <a:endParaRPr lang="en-US" dirty="0">
              <a:solidFill>
                <a:srgbClr val="FF0000"/>
              </a:solidFill>
            </a:endParaRPr>
          </a:p>
          <a:p>
            <a:r>
              <a:rPr lang="en-US" dirty="0">
                <a:solidFill>
                  <a:srgbClr val="0070C0"/>
                </a:solidFill>
              </a:rPr>
              <a:t>replace the value of the node with the value of the minimum key node in the right subtree (i.e., 92)</a:t>
            </a:r>
          </a:p>
          <a:p>
            <a:endParaRPr lang="en-US" dirty="0">
              <a:solidFill>
                <a:srgbClr val="FF0000"/>
              </a:solidFill>
            </a:endParaRPr>
          </a:p>
          <a:p>
            <a:r>
              <a:rPr lang="en-IN" dirty="0">
                <a:solidFill>
                  <a:srgbClr val="FF0000"/>
                </a:solidFill>
              </a:rPr>
              <a:t>What is the other alternative?</a:t>
            </a:r>
          </a:p>
          <a:p>
            <a:endParaRPr lang="en-IN" dirty="0">
              <a:solidFill>
                <a:srgbClr val="FF0000"/>
              </a:solidFill>
            </a:endParaRPr>
          </a:p>
        </p:txBody>
      </p:sp>
    </p:spTree>
    <p:extLst>
      <p:ext uri="{BB962C8B-B14F-4D97-AF65-F5344CB8AC3E}">
        <p14:creationId xmlns:p14="http://schemas.microsoft.com/office/powerpoint/2010/main" val="634540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insertion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a:t>
            </a:r>
            <a:r>
              <a:rPr lang="en-US" sz="1800" dirty="0">
                <a:solidFill>
                  <a:srgbClr val="FF0000"/>
                </a:solidFill>
                <a:latin typeface="Consolas" panose="020B0609020204030204" pitchFamily="49" charset="0"/>
              </a:rPr>
              <a:t>22 </a:t>
            </a:r>
            <a:r>
              <a:rPr lang="en-US" sz="1800" dirty="0">
                <a:latin typeface="Consolas" panose="020B0609020204030204" pitchFamily="49" charset="0"/>
              </a:rPr>
              <a:t>  85   95   92   17   99   62   93   19   27   57   63   30</a:t>
            </a:r>
            <a:endParaRPr lang="en-IN" sz="1800" dirty="0">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4467547"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4791183" y="1429055"/>
            <a:ext cx="420138"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799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deletion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55   22   85   95   92   </a:t>
            </a:r>
            <a:r>
              <a:rPr lang="en-US" sz="1800" strike="sngStrike" dirty="0">
                <a:solidFill>
                  <a:srgbClr val="FF0000"/>
                </a:solidFill>
                <a:latin typeface="Consolas" panose="020B0609020204030204" pitchFamily="49" charset="0"/>
              </a:rPr>
              <a:t>17</a:t>
            </a:r>
            <a:r>
              <a:rPr lang="en-US" sz="1800" dirty="0">
                <a:latin typeface="Consolas" panose="020B0609020204030204" pitchFamily="49" charset="0"/>
              </a:rPr>
              <a:t>   99   62   93   19   27   57   63   </a:t>
            </a:r>
            <a:r>
              <a:rPr lang="en-US" sz="1800" strike="sngStrike" dirty="0">
                <a:solidFill>
                  <a:srgbClr val="FF0000"/>
                </a:solidFill>
                <a:latin typeface="Consolas" panose="020B0609020204030204" pitchFamily="49" charset="0"/>
              </a:rPr>
              <a:t>30</a:t>
            </a:r>
            <a:endParaRPr lang="en-IN" sz="1800" strike="sngStrike" dirty="0">
              <a:solidFill>
                <a:srgbClr val="FF0000"/>
              </a:solidFill>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3655896"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3979532" y="1429055"/>
            <a:ext cx="12317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7085732" y="227743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804312" cy="253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6601137" y="323121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924773" y="2750995"/>
            <a:ext cx="255750" cy="480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2996640"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19</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3320276" y="2115710"/>
            <a:ext cx="430411"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762115" y="319012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8A71CD8-DA76-8035-5F47-5B8704E550CE}"/>
              </a:ext>
            </a:extLst>
          </p:cNvPr>
          <p:cNvSpPr/>
          <p:nvPr/>
        </p:nvSpPr>
        <p:spPr>
          <a:xfrm>
            <a:off x="7205598" y="424664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93</a:t>
            </a:r>
            <a:endParaRPr lang="en-IN" b="1" dirty="0">
              <a:solidFill>
                <a:schemeClr val="tx1"/>
              </a:solidFill>
            </a:endParaRPr>
          </a:p>
        </p:txBody>
      </p:sp>
      <p:cxnSp>
        <p:nvCxnSpPr>
          <p:cNvPr id="21" name="Straight Arrow Connector 20">
            <a:extLst>
              <a:ext uri="{FF2B5EF4-FFF2-40B4-BE49-F238E27FC236}">
                <a16:creationId xmlns:a16="http://schemas.microsoft.com/office/drawing/2014/main" id="{645A7E9C-518B-B552-DCEE-BE40838ACD9A}"/>
              </a:ext>
            </a:extLst>
          </p:cNvPr>
          <p:cNvCxnSpPr>
            <a:stCxn id="12" idx="4"/>
            <a:endCxn id="20" idx="1"/>
          </p:cNvCxnSpPr>
          <p:nvPr/>
        </p:nvCxnSpPr>
        <p:spPr>
          <a:xfrm>
            <a:off x="6924773" y="3786023"/>
            <a:ext cx="375616" cy="54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ACD8D7F2-696E-3DA2-E487-4AAB9B0332D5}"/>
              </a:ext>
            </a:extLst>
          </p:cNvPr>
          <p:cNvSpPr/>
          <p:nvPr/>
        </p:nvSpPr>
        <p:spPr>
          <a:xfrm>
            <a:off x="3993231" y="235962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27</a:t>
            </a:r>
            <a:endParaRPr lang="en-IN" b="1" dirty="0">
              <a:solidFill>
                <a:schemeClr val="tx1"/>
              </a:solidFill>
            </a:endParaRPr>
          </a:p>
        </p:txBody>
      </p:sp>
      <p:cxnSp>
        <p:nvCxnSpPr>
          <p:cNvPr id="25" name="Straight Arrow Connector 24">
            <a:extLst>
              <a:ext uri="{FF2B5EF4-FFF2-40B4-BE49-F238E27FC236}">
                <a16:creationId xmlns:a16="http://schemas.microsoft.com/office/drawing/2014/main" id="{E7C9AFB1-0C90-2E25-4D77-12009A008293}"/>
              </a:ext>
            </a:extLst>
          </p:cNvPr>
          <p:cNvCxnSpPr>
            <a:stCxn id="7" idx="4"/>
            <a:endCxn id="24" idx="1"/>
          </p:cNvCxnSpPr>
          <p:nvPr/>
        </p:nvCxnSpPr>
        <p:spPr>
          <a:xfrm>
            <a:off x="3979532" y="2196959"/>
            <a:ext cx="108490" cy="243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E3CB3AB-0715-D680-8D39-02005BA534A8}"/>
              </a:ext>
            </a:extLst>
          </p:cNvPr>
          <p:cNvSpPr/>
          <p:nvPr/>
        </p:nvSpPr>
        <p:spPr>
          <a:xfrm>
            <a:off x="5005226" y="3371635"/>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57</a:t>
            </a:r>
            <a:endParaRPr lang="en-IN" b="1" dirty="0">
              <a:solidFill>
                <a:schemeClr val="tx1"/>
              </a:solidFill>
            </a:endParaRPr>
          </a:p>
        </p:txBody>
      </p:sp>
      <p:sp>
        <p:nvSpPr>
          <p:cNvPr id="28" name="Oval 27">
            <a:extLst>
              <a:ext uri="{FF2B5EF4-FFF2-40B4-BE49-F238E27FC236}">
                <a16:creationId xmlns:a16="http://schemas.microsoft.com/office/drawing/2014/main" id="{CF45F308-06E6-3FAB-C021-2BD9105E5DFC}"/>
              </a:ext>
            </a:extLst>
          </p:cNvPr>
          <p:cNvSpPr/>
          <p:nvPr/>
        </p:nvSpPr>
        <p:spPr>
          <a:xfrm>
            <a:off x="5734688" y="334081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63</a:t>
            </a:r>
            <a:endParaRPr lang="en-IN" b="1" dirty="0">
              <a:solidFill>
                <a:schemeClr val="tx1"/>
              </a:solidFill>
            </a:endParaRPr>
          </a:p>
        </p:txBody>
      </p:sp>
      <p:cxnSp>
        <p:nvCxnSpPr>
          <p:cNvPr id="29" name="Straight Arrow Connector 28">
            <a:extLst>
              <a:ext uri="{FF2B5EF4-FFF2-40B4-BE49-F238E27FC236}">
                <a16:creationId xmlns:a16="http://schemas.microsoft.com/office/drawing/2014/main" id="{E8334898-33F3-DEDC-371E-034CF2C7E629}"/>
              </a:ext>
            </a:extLst>
          </p:cNvPr>
          <p:cNvCxnSpPr>
            <a:stCxn id="18" idx="4"/>
            <a:endCxn id="28" idx="0"/>
          </p:cNvCxnSpPr>
          <p:nvPr/>
        </p:nvCxnSpPr>
        <p:spPr>
          <a:xfrm>
            <a:off x="5669620" y="2890463"/>
            <a:ext cx="388704" cy="45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D8074C-29BD-2E0B-A469-ED404F1FCF9F}"/>
              </a:ext>
            </a:extLst>
          </p:cNvPr>
          <p:cNvCxnSpPr>
            <a:stCxn id="18" idx="4"/>
            <a:endCxn id="26" idx="0"/>
          </p:cNvCxnSpPr>
          <p:nvPr/>
        </p:nvCxnSpPr>
        <p:spPr>
          <a:xfrm flipH="1">
            <a:off x="5328862" y="2890463"/>
            <a:ext cx="340758" cy="481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99C045D-72F0-F388-752D-687032CBF6DC}"/>
              </a:ext>
            </a:extLst>
          </p:cNvPr>
          <p:cNvCxnSpPr>
            <a:stCxn id="10" idx="5"/>
            <a:endCxn id="16" idx="0"/>
          </p:cNvCxnSpPr>
          <p:nvPr/>
        </p:nvCxnSpPr>
        <p:spPr>
          <a:xfrm>
            <a:off x="7638213" y="2750995"/>
            <a:ext cx="447538" cy="43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B173EBE-BFD5-19FF-1FB9-864ED622E612}"/>
              </a:ext>
            </a:extLst>
          </p:cNvPr>
          <p:cNvSpPr txBox="1"/>
          <p:nvPr/>
        </p:nvSpPr>
        <p:spPr>
          <a:xfrm>
            <a:off x="9400854" y="500953"/>
            <a:ext cx="1952946" cy="5078313"/>
          </a:xfrm>
          <a:prstGeom prst="rect">
            <a:avLst/>
          </a:prstGeom>
          <a:noFill/>
        </p:spPr>
        <p:txBody>
          <a:bodyPr wrap="square" rtlCol="0">
            <a:spAutoFit/>
          </a:bodyPr>
          <a:lstStyle/>
          <a:p>
            <a:r>
              <a:rPr lang="en-US" dirty="0">
                <a:solidFill>
                  <a:srgbClr val="FF0000"/>
                </a:solidFill>
              </a:rPr>
              <a:t>delete 85</a:t>
            </a:r>
          </a:p>
          <a:p>
            <a:endParaRPr lang="en-US" dirty="0">
              <a:solidFill>
                <a:srgbClr val="FF0000"/>
              </a:solidFill>
            </a:endParaRPr>
          </a:p>
          <a:p>
            <a:r>
              <a:rPr lang="en-US" dirty="0">
                <a:solidFill>
                  <a:srgbClr val="0070C0"/>
                </a:solidFill>
              </a:rPr>
              <a:t>replace the value of the node with the value of the minimum key node in the right subtree (i.e., 92)</a:t>
            </a:r>
          </a:p>
          <a:p>
            <a:endParaRPr lang="en-US" dirty="0">
              <a:solidFill>
                <a:srgbClr val="FF0000"/>
              </a:solidFill>
            </a:endParaRPr>
          </a:p>
          <a:p>
            <a:r>
              <a:rPr lang="en-IN" dirty="0">
                <a:solidFill>
                  <a:srgbClr val="FF0000"/>
                </a:solidFill>
              </a:rPr>
              <a:t>What is the other alternative?</a:t>
            </a:r>
          </a:p>
          <a:p>
            <a:endParaRPr lang="en-IN" dirty="0">
              <a:solidFill>
                <a:srgbClr val="FF0000"/>
              </a:solidFill>
            </a:endParaRPr>
          </a:p>
          <a:p>
            <a:r>
              <a:rPr lang="en-IN" dirty="0">
                <a:solidFill>
                  <a:srgbClr val="0070C0"/>
                </a:solidFill>
              </a:rPr>
              <a:t>replace the value of the node with the value of the maximum key node in the left subtree (i.e., 63)</a:t>
            </a:r>
            <a:endParaRPr lang="en-US" dirty="0">
              <a:solidFill>
                <a:srgbClr val="0070C0"/>
              </a:solidFill>
            </a:endParaRPr>
          </a:p>
        </p:txBody>
      </p:sp>
    </p:spTree>
    <p:extLst>
      <p:ext uri="{BB962C8B-B14F-4D97-AF65-F5344CB8AC3E}">
        <p14:creationId xmlns:p14="http://schemas.microsoft.com/office/powerpoint/2010/main" val="17475688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4A48-443A-5D01-466B-94960CCB384A}"/>
              </a:ext>
            </a:extLst>
          </p:cNvPr>
          <p:cNvSpPr>
            <a:spLocks noGrp="1"/>
          </p:cNvSpPr>
          <p:nvPr>
            <p:ph type="title"/>
          </p:nvPr>
        </p:nvSpPr>
        <p:spPr/>
        <p:txBody>
          <a:bodyPr/>
          <a:lstStyle/>
          <a:p>
            <a:r>
              <a:rPr lang="en-US" dirty="0"/>
              <a:t>BST deletion (recursive algorithm)</a:t>
            </a:r>
            <a:endParaRPr lang="en-IN" dirty="0"/>
          </a:p>
        </p:txBody>
      </p:sp>
      <p:sp>
        <p:nvSpPr>
          <p:cNvPr id="3" name="Content Placeholder 2">
            <a:extLst>
              <a:ext uri="{FF2B5EF4-FFF2-40B4-BE49-F238E27FC236}">
                <a16:creationId xmlns:a16="http://schemas.microsoft.com/office/drawing/2014/main" id="{E9E0B186-A669-B4F1-3A7D-CAB2DC99E30B}"/>
              </a:ext>
            </a:extLst>
          </p:cNvPr>
          <p:cNvSpPr>
            <a:spLocks noGrp="1"/>
          </p:cNvSpPr>
          <p:nvPr>
            <p:ph idx="1"/>
          </p:nvPr>
        </p:nvSpPr>
        <p:spPr/>
        <p:txBody>
          <a:bodyPr>
            <a:normAutofit/>
          </a:bodyPr>
          <a:lstStyle/>
          <a:p>
            <a:r>
              <a:rPr lang="en-US" dirty="0">
                <a:solidFill>
                  <a:schemeClr val="accent1"/>
                </a:solidFill>
              </a:rPr>
              <a:t>delete</a:t>
            </a:r>
            <a:r>
              <a:rPr lang="en-US" dirty="0"/>
              <a:t> returns the root (possibly new) of the tree after deleting a node that contains a given key (</a:t>
            </a:r>
            <a:r>
              <a:rPr lang="en-US" dirty="0" err="1">
                <a:solidFill>
                  <a:schemeClr val="accent1"/>
                </a:solidFill>
              </a:rPr>
              <a:t>val</a:t>
            </a:r>
            <a:r>
              <a:rPr lang="en-US" dirty="0"/>
              <a:t>)</a:t>
            </a:r>
          </a:p>
          <a:p>
            <a:r>
              <a:rPr lang="en-US" sz="2000" dirty="0"/>
              <a:t>Recursive step</a:t>
            </a:r>
          </a:p>
          <a:p>
            <a:pPr lvl="2"/>
            <a:endParaRPr lang="en-US" dirty="0">
              <a:latin typeface="Consolas" panose="020B0609020204030204" pitchFamily="49" charset="0"/>
            </a:endParaRPr>
          </a:p>
          <a:p>
            <a:pPr lvl="2"/>
            <a:endParaRPr lang="en-US" dirty="0">
              <a:latin typeface="Consolas" panose="020B0609020204030204" pitchFamily="49" charset="0"/>
            </a:endParaRPr>
          </a:p>
          <a:p>
            <a:pPr lvl="2"/>
            <a:endParaRPr lang="en-US" dirty="0">
              <a:latin typeface="Consolas" panose="020B0609020204030204" pitchFamily="49" charset="0"/>
            </a:endParaRPr>
          </a:p>
          <a:p>
            <a:pPr lvl="2"/>
            <a:endParaRPr lang="en-US" dirty="0">
              <a:latin typeface="Consolas" panose="020B0609020204030204" pitchFamily="49" charset="0"/>
            </a:endParaRPr>
          </a:p>
          <a:p>
            <a:pPr marL="914400" lvl="2" indent="0">
              <a:buNone/>
            </a:pPr>
            <a:endParaRPr lang="en-US" dirty="0">
              <a:latin typeface="Consolas" panose="020B0609020204030204" pitchFamily="49" charset="0"/>
            </a:endParaRPr>
          </a:p>
          <a:p>
            <a:pPr marL="914400" lvl="2" indent="0">
              <a:buNone/>
            </a:pPr>
            <a:endParaRPr lang="en-US" dirty="0">
              <a:latin typeface="Consolas" panose="020B0609020204030204" pitchFamily="49" charset="0"/>
            </a:endParaRPr>
          </a:p>
          <a:p>
            <a:r>
              <a:rPr lang="en-US" sz="2000" dirty="0"/>
              <a:t>Base step</a:t>
            </a:r>
          </a:p>
          <a:p>
            <a:pPr marL="0" indent="0">
              <a:buNone/>
            </a:pPr>
            <a:endParaRPr lang="en-IN" dirty="0">
              <a:latin typeface="Consolas" panose="020B0609020204030204" pitchFamily="49" charset="0"/>
            </a:endParaRPr>
          </a:p>
          <a:p>
            <a:pPr lvl="1"/>
            <a:endParaRPr lang="en-IN" dirty="0">
              <a:latin typeface="Consolas" panose="020B0609020204030204" pitchFamily="49" charset="0"/>
            </a:endParaRPr>
          </a:p>
        </p:txBody>
      </p:sp>
    </p:spTree>
    <p:extLst>
      <p:ext uri="{BB962C8B-B14F-4D97-AF65-F5344CB8AC3E}">
        <p14:creationId xmlns:p14="http://schemas.microsoft.com/office/powerpoint/2010/main" val="32441114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4A48-443A-5D01-466B-94960CCB384A}"/>
              </a:ext>
            </a:extLst>
          </p:cNvPr>
          <p:cNvSpPr>
            <a:spLocks noGrp="1"/>
          </p:cNvSpPr>
          <p:nvPr>
            <p:ph type="title"/>
          </p:nvPr>
        </p:nvSpPr>
        <p:spPr/>
        <p:txBody>
          <a:bodyPr/>
          <a:lstStyle/>
          <a:p>
            <a:r>
              <a:rPr lang="en-US" dirty="0"/>
              <a:t>BST deletion (recursive algorithm)</a:t>
            </a:r>
            <a:endParaRPr lang="en-IN" dirty="0"/>
          </a:p>
        </p:txBody>
      </p:sp>
      <p:sp>
        <p:nvSpPr>
          <p:cNvPr id="3" name="Content Placeholder 2">
            <a:extLst>
              <a:ext uri="{FF2B5EF4-FFF2-40B4-BE49-F238E27FC236}">
                <a16:creationId xmlns:a16="http://schemas.microsoft.com/office/drawing/2014/main" id="{E9E0B186-A669-B4F1-3A7D-CAB2DC99E30B}"/>
              </a:ext>
            </a:extLst>
          </p:cNvPr>
          <p:cNvSpPr>
            <a:spLocks noGrp="1"/>
          </p:cNvSpPr>
          <p:nvPr>
            <p:ph idx="1"/>
          </p:nvPr>
        </p:nvSpPr>
        <p:spPr>
          <a:xfrm>
            <a:off x="745733" y="1825625"/>
            <a:ext cx="10997629" cy="4351338"/>
          </a:xfrm>
        </p:spPr>
        <p:txBody>
          <a:bodyPr>
            <a:normAutofit/>
          </a:bodyPr>
          <a:lstStyle/>
          <a:p>
            <a:r>
              <a:rPr lang="en-US" dirty="0">
                <a:solidFill>
                  <a:schemeClr val="accent1"/>
                </a:solidFill>
              </a:rPr>
              <a:t>delete</a:t>
            </a:r>
            <a:r>
              <a:rPr lang="en-US" dirty="0"/>
              <a:t> returns the root (possibly new) of the tree after deleting a node that contains a given key (</a:t>
            </a:r>
            <a:r>
              <a:rPr lang="en-US" dirty="0" err="1">
                <a:solidFill>
                  <a:schemeClr val="accent1"/>
                </a:solidFill>
              </a:rPr>
              <a:t>val</a:t>
            </a:r>
            <a:r>
              <a:rPr lang="en-US" dirty="0"/>
              <a:t>)</a:t>
            </a:r>
          </a:p>
        </p:txBody>
      </p:sp>
    </p:spTree>
    <p:extLst>
      <p:ext uri="{BB962C8B-B14F-4D97-AF65-F5344CB8AC3E}">
        <p14:creationId xmlns:p14="http://schemas.microsoft.com/office/powerpoint/2010/main" val="23002862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4A48-443A-5D01-466B-94960CCB384A}"/>
              </a:ext>
            </a:extLst>
          </p:cNvPr>
          <p:cNvSpPr>
            <a:spLocks noGrp="1"/>
          </p:cNvSpPr>
          <p:nvPr>
            <p:ph type="title"/>
          </p:nvPr>
        </p:nvSpPr>
        <p:spPr/>
        <p:txBody>
          <a:bodyPr/>
          <a:lstStyle/>
          <a:p>
            <a:r>
              <a:rPr lang="en-US" dirty="0"/>
              <a:t>Recursive step</a:t>
            </a:r>
            <a:endParaRPr lang="en-IN" dirty="0"/>
          </a:p>
        </p:txBody>
      </p:sp>
      <p:sp>
        <p:nvSpPr>
          <p:cNvPr id="3" name="Content Placeholder 2">
            <a:extLst>
              <a:ext uri="{FF2B5EF4-FFF2-40B4-BE49-F238E27FC236}">
                <a16:creationId xmlns:a16="http://schemas.microsoft.com/office/drawing/2014/main" id="{E9E0B186-A669-B4F1-3A7D-CAB2DC99E30B}"/>
              </a:ext>
            </a:extLst>
          </p:cNvPr>
          <p:cNvSpPr>
            <a:spLocks noGrp="1"/>
          </p:cNvSpPr>
          <p:nvPr>
            <p:ph idx="1"/>
          </p:nvPr>
        </p:nvSpPr>
        <p:spPr>
          <a:xfrm>
            <a:off x="745733" y="1825625"/>
            <a:ext cx="10997629" cy="4351338"/>
          </a:xfrm>
        </p:spPr>
        <p:txBody>
          <a:bodyPr>
            <a:normAutofit/>
          </a:bodyPr>
          <a:lstStyle/>
          <a:p>
            <a:r>
              <a:rPr lang="en-US" dirty="0"/>
              <a:t>If </a:t>
            </a:r>
            <a:r>
              <a:rPr lang="en-US" dirty="0" err="1">
                <a:solidFill>
                  <a:schemeClr val="accent1"/>
                </a:solidFill>
                <a:latin typeface="Consolas" panose="020B0609020204030204" pitchFamily="49" charset="0"/>
              </a:rPr>
              <a:t>val</a:t>
            </a:r>
            <a:r>
              <a:rPr lang="en-US" dirty="0"/>
              <a:t> is greater than the value stored at </a:t>
            </a:r>
            <a:r>
              <a:rPr lang="en-US" dirty="0">
                <a:solidFill>
                  <a:schemeClr val="accent1"/>
                </a:solidFill>
                <a:latin typeface="Consolas" panose="020B0609020204030204" pitchFamily="49" charset="0"/>
              </a:rPr>
              <a:t>root</a:t>
            </a:r>
            <a:r>
              <a:rPr lang="en-US" dirty="0"/>
              <a:t>, recursively delete from the right subtree</a:t>
            </a:r>
          </a:p>
          <a:p>
            <a:pPr lvl="1"/>
            <a:r>
              <a:rPr lang="en-US" dirty="0"/>
              <a:t>store the root (possibly new) of the right subtree after the deletion in </a:t>
            </a:r>
            <a:r>
              <a:rPr lang="en-US" dirty="0">
                <a:solidFill>
                  <a:schemeClr val="accent1"/>
                </a:solidFill>
              </a:rPr>
              <a:t>root-&gt;right</a:t>
            </a:r>
          </a:p>
          <a:p>
            <a:pPr lvl="1"/>
            <a:endParaRPr lang="en-US" dirty="0"/>
          </a:p>
          <a:p>
            <a:r>
              <a:rPr lang="en-US" dirty="0"/>
              <a:t>If </a:t>
            </a:r>
            <a:r>
              <a:rPr lang="en-US" dirty="0" err="1">
                <a:solidFill>
                  <a:schemeClr val="accent1"/>
                </a:solidFill>
                <a:latin typeface="Consolas" panose="020B0609020204030204" pitchFamily="49" charset="0"/>
              </a:rPr>
              <a:t>val</a:t>
            </a:r>
            <a:r>
              <a:rPr lang="en-US" dirty="0"/>
              <a:t> is less than the value stored at </a:t>
            </a:r>
            <a:r>
              <a:rPr lang="en-US" dirty="0">
                <a:solidFill>
                  <a:schemeClr val="accent1"/>
                </a:solidFill>
                <a:latin typeface="Consolas" panose="020B0609020204030204" pitchFamily="49" charset="0"/>
              </a:rPr>
              <a:t>root</a:t>
            </a:r>
            <a:r>
              <a:rPr lang="en-US" dirty="0"/>
              <a:t>, recursively delete from the left subtree</a:t>
            </a:r>
          </a:p>
          <a:p>
            <a:pPr lvl="1"/>
            <a:r>
              <a:rPr lang="en-US" dirty="0"/>
              <a:t>store the root (possibly new) of the left subtree after the deletion in </a:t>
            </a:r>
            <a:r>
              <a:rPr lang="en-US" dirty="0">
                <a:solidFill>
                  <a:schemeClr val="accent1"/>
                </a:solidFill>
              </a:rPr>
              <a:t>root-&gt;left</a:t>
            </a:r>
            <a:endParaRPr lang="en-IN" dirty="0">
              <a:solidFill>
                <a:schemeClr val="accent1"/>
              </a:solidFill>
              <a:latin typeface="Consolas" panose="020B0609020204030204" pitchFamily="49" charset="0"/>
            </a:endParaRPr>
          </a:p>
          <a:p>
            <a:pPr lvl="1"/>
            <a:endParaRPr lang="en-IN" dirty="0">
              <a:latin typeface="Consolas" panose="020B0609020204030204" pitchFamily="49" charset="0"/>
            </a:endParaRPr>
          </a:p>
        </p:txBody>
      </p:sp>
    </p:spTree>
    <p:extLst>
      <p:ext uri="{BB962C8B-B14F-4D97-AF65-F5344CB8AC3E}">
        <p14:creationId xmlns:p14="http://schemas.microsoft.com/office/powerpoint/2010/main" val="11371267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586C8-7062-6538-5853-C11779E3EAA9}"/>
              </a:ext>
            </a:extLst>
          </p:cNvPr>
          <p:cNvSpPr>
            <a:spLocks noGrp="1"/>
          </p:cNvSpPr>
          <p:nvPr>
            <p:ph type="title"/>
          </p:nvPr>
        </p:nvSpPr>
        <p:spPr/>
        <p:txBody>
          <a:bodyPr/>
          <a:lstStyle/>
          <a:p>
            <a:r>
              <a:rPr lang="en-US" dirty="0"/>
              <a:t>Base step</a:t>
            </a:r>
            <a:endParaRPr lang="en-IN" dirty="0"/>
          </a:p>
        </p:txBody>
      </p:sp>
      <p:sp>
        <p:nvSpPr>
          <p:cNvPr id="3" name="Content Placeholder 2">
            <a:extLst>
              <a:ext uri="{FF2B5EF4-FFF2-40B4-BE49-F238E27FC236}">
                <a16:creationId xmlns:a16="http://schemas.microsoft.com/office/drawing/2014/main" id="{93DD7B90-C583-822A-ECDE-3877A83FDE0F}"/>
              </a:ext>
            </a:extLst>
          </p:cNvPr>
          <p:cNvSpPr>
            <a:spLocks noGrp="1"/>
          </p:cNvSpPr>
          <p:nvPr>
            <p:ph idx="1"/>
          </p:nvPr>
        </p:nvSpPr>
        <p:spPr/>
        <p:txBody>
          <a:bodyPr/>
          <a:lstStyle/>
          <a:p>
            <a:r>
              <a:rPr lang="en-US" dirty="0"/>
              <a:t>if tree is empty (root == NULL) then </a:t>
            </a:r>
            <a:r>
              <a:rPr lang="en-US" dirty="0" err="1">
                <a:solidFill>
                  <a:schemeClr val="accent1"/>
                </a:solidFill>
              </a:rPr>
              <a:t>val</a:t>
            </a:r>
            <a:r>
              <a:rPr lang="en-US" dirty="0"/>
              <a:t> is not present, return NULL</a:t>
            </a:r>
          </a:p>
          <a:p>
            <a:r>
              <a:rPr lang="en-US" dirty="0"/>
              <a:t>if </a:t>
            </a:r>
            <a:r>
              <a:rPr lang="en-US" dirty="0" err="1">
                <a:solidFill>
                  <a:schemeClr val="accent1"/>
                </a:solidFill>
              </a:rPr>
              <a:t>val</a:t>
            </a:r>
            <a:r>
              <a:rPr lang="en-US" dirty="0"/>
              <a:t> is stored at </a:t>
            </a:r>
            <a:r>
              <a:rPr lang="en-US" dirty="0">
                <a:solidFill>
                  <a:schemeClr val="accent1"/>
                </a:solidFill>
              </a:rPr>
              <a:t>root</a:t>
            </a:r>
            <a:r>
              <a:rPr lang="en-US" dirty="0"/>
              <a:t> </a:t>
            </a:r>
          </a:p>
          <a:p>
            <a:pPr lvl="1"/>
            <a:r>
              <a:rPr lang="en-US" dirty="0"/>
              <a:t>if </a:t>
            </a:r>
            <a:r>
              <a:rPr lang="en-US" dirty="0">
                <a:solidFill>
                  <a:schemeClr val="accent1"/>
                </a:solidFill>
              </a:rPr>
              <a:t>root</a:t>
            </a:r>
            <a:r>
              <a:rPr lang="en-US" dirty="0"/>
              <a:t> has both left and right children</a:t>
            </a:r>
          </a:p>
          <a:p>
            <a:pPr lvl="2"/>
            <a:r>
              <a:rPr lang="en-US" dirty="0"/>
              <a:t>recursively delete the node with the minimum key from the right subtree and copy the value of the deleted node in root</a:t>
            </a:r>
            <a:endParaRPr lang="en-US" dirty="0">
              <a:solidFill>
                <a:srgbClr val="FF0000"/>
              </a:solidFill>
            </a:endParaRPr>
          </a:p>
          <a:p>
            <a:pPr lvl="1"/>
            <a:r>
              <a:rPr lang="en-US" dirty="0"/>
              <a:t>if </a:t>
            </a:r>
            <a:r>
              <a:rPr lang="en-US" dirty="0">
                <a:solidFill>
                  <a:schemeClr val="accent1"/>
                </a:solidFill>
              </a:rPr>
              <a:t>root</a:t>
            </a:r>
            <a:r>
              <a:rPr lang="en-US" dirty="0"/>
              <a:t> has at most one child</a:t>
            </a:r>
          </a:p>
          <a:p>
            <a:pPr lvl="2"/>
            <a:r>
              <a:rPr lang="en-US" dirty="0"/>
              <a:t>if </a:t>
            </a:r>
            <a:r>
              <a:rPr lang="en-US" dirty="0">
                <a:solidFill>
                  <a:schemeClr val="accent1"/>
                </a:solidFill>
              </a:rPr>
              <a:t>root</a:t>
            </a:r>
            <a:r>
              <a:rPr lang="en-US" dirty="0"/>
              <a:t> is a leaf node, return the empty tree</a:t>
            </a:r>
            <a:endParaRPr lang="en-US" dirty="0">
              <a:solidFill>
                <a:srgbClr val="FF0000"/>
              </a:solidFill>
            </a:endParaRPr>
          </a:p>
          <a:p>
            <a:pPr lvl="2"/>
            <a:r>
              <a:rPr lang="en-US" dirty="0"/>
              <a:t>if </a:t>
            </a:r>
            <a:r>
              <a:rPr lang="en-US" dirty="0">
                <a:solidFill>
                  <a:schemeClr val="accent1"/>
                </a:solidFill>
              </a:rPr>
              <a:t>root</a:t>
            </a:r>
            <a:r>
              <a:rPr lang="en-US" dirty="0"/>
              <a:t> is not a leaf, return the child node</a:t>
            </a:r>
          </a:p>
          <a:p>
            <a:endParaRPr lang="en-IN" dirty="0"/>
          </a:p>
        </p:txBody>
      </p:sp>
    </p:spTree>
    <p:extLst>
      <p:ext uri="{BB962C8B-B14F-4D97-AF65-F5344CB8AC3E}">
        <p14:creationId xmlns:p14="http://schemas.microsoft.com/office/powerpoint/2010/main" val="38337041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6B321-90D2-5C41-CCDB-569CA257F422}"/>
              </a:ext>
            </a:extLst>
          </p:cNvPr>
          <p:cNvSpPr>
            <a:spLocks noGrp="1"/>
          </p:cNvSpPr>
          <p:nvPr>
            <p:ph type="title"/>
          </p:nvPr>
        </p:nvSpPr>
        <p:spPr/>
        <p:txBody>
          <a:bodyPr/>
          <a:lstStyle/>
          <a:p>
            <a:r>
              <a:rPr lang="en-US" dirty="0"/>
              <a:t>BST deletion</a:t>
            </a:r>
            <a:endParaRPr lang="en-IN" dirty="0"/>
          </a:p>
        </p:txBody>
      </p:sp>
      <p:sp>
        <p:nvSpPr>
          <p:cNvPr id="4" name="TextBox 3">
            <a:extLst>
              <a:ext uri="{FF2B5EF4-FFF2-40B4-BE49-F238E27FC236}">
                <a16:creationId xmlns:a16="http://schemas.microsoft.com/office/drawing/2014/main" id="{9CCF99F5-294C-D8DF-FD13-79DCEC16DEF0}"/>
              </a:ext>
            </a:extLst>
          </p:cNvPr>
          <p:cNvSpPr txBox="1"/>
          <p:nvPr/>
        </p:nvSpPr>
        <p:spPr>
          <a:xfrm>
            <a:off x="5178177" y="184934"/>
            <a:ext cx="6626826" cy="6555641"/>
          </a:xfrm>
          <a:prstGeom prst="rect">
            <a:avLst/>
          </a:prstGeom>
          <a:noFill/>
        </p:spPr>
        <p:txBody>
          <a:bodyPr wrap="square" rtlCol="0">
            <a:spAutoFit/>
          </a:bodyPr>
          <a:lstStyle/>
          <a:p>
            <a:pPr marL="342900" indent="-342900">
              <a:buFont typeface="+mj-lt"/>
              <a:buAutoNum type="arabicPeriod"/>
            </a:pPr>
            <a:r>
              <a:rPr lang="en-IN" sz="1400" b="1" dirty="0">
                <a:latin typeface="Consolas" panose="020B0609020204030204" pitchFamily="49" charset="0"/>
              </a:rPr>
              <a:t>struct node* delete(struct node *root, int </a:t>
            </a:r>
            <a:r>
              <a:rPr lang="en-IN" sz="1400" b="1" dirty="0" err="1">
                <a:latin typeface="Consolas" panose="020B0609020204030204" pitchFamily="49" charset="0"/>
              </a:rPr>
              <a:t>val</a:t>
            </a:r>
            <a:r>
              <a:rPr lang="en-IN" sz="1400" b="1" dirty="0">
                <a:latin typeface="Consolas" panose="020B0609020204030204" pitchFamily="49" charset="0"/>
              </a:rPr>
              <a:t>) {</a:t>
            </a:r>
          </a:p>
          <a:p>
            <a:pPr marL="342900" indent="-342900">
              <a:buFont typeface="+mj-lt"/>
              <a:buAutoNum type="arabicPeriod"/>
            </a:pPr>
            <a:r>
              <a:rPr lang="en-IN" sz="1400" b="1" dirty="0">
                <a:latin typeface="Consolas" panose="020B0609020204030204" pitchFamily="49" charset="0"/>
              </a:rPr>
              <a:t>  if (root == NULL) {</a:t>
            </a:r>
          </a:p>
          <a:p>
            <a:pPr marL="342900" indent="-342900">
              <a:buFont typeface="+mj-lt"/>
              <a:buAutoNum type="arabicPeriod"/>
            </a:pPr>
            <a:r>
              <a:rPr lang="en-IN" sz="1400" b="1" dirty="0">
                <a:latin typeface="Consolas" panose="020B0609020204030204" pitchFamily="49" charset="0"/>
              </a:rPr>
              <a:t>    return NULL;</a:t>
            </a:r>
          </a:p>
          <a:p>
            <a:pPr marL="342900" indent="-342900">
              <a:buFont typeface="+mj-lt"/>
              <a:buAutoNum type="arabicPeriod"/>
            </a:pPr>
            <a:r>
              <a:rPr lang="en-IN" sz="1400" b="1" dirty="0">
                <a:latin typeface="Consolas" panose="020B0609020204030204" pitchFamily="49" charset="0"/>
              </a:rPr>
              <a:t>  }</a:t>
            </a:r>
          </a:p>
          <a:p>
            <a:pPr marL="342900" indent="-342900">
              <a:buFont typeface="+mj-lt"/>
              <a:buAutoNum type="arabicPeriod"/>
            </a:pPr>
            <a:r>
              <a:rPr lang="en-IN" sz="1400" b="1" dirty="0">
                <a:latin typeface="Consolas" panose="020B0609020204030204" pitchFamily="49" charset="0"/>
              </a:rPr>
              <a:t>  if (root-&gt;</a:t>
            </a:r>
            <a:r>
              <a:rPr lang="en-IN" sz="1400" b="1" dirty="0" err="1">
                <a:latin typeface="Consolas" panose="020B0609020204030204" pitchFamily="49" charset="0"/>
              </a:rPr>
              <a:t>val</a:t>
            </a:r>
            <a:r>
              <a:rPr lang="en-IN" sz="1400" b="1" dirty="0">
                <a:latin typeface="Consolas" panose="020B0609020204030204" pitchFamily="49" charset="0"/>
              </a:rPr>
              <a:t> == </a:t>
            </a:r>
            <a:r>
              <a:rPr lang="en-IN" sz="1400" b="1" dirty="0" err="1">
                <a:latin typeface="Consolas" panose="020B0609020204030204" pitchFamily="49" charset="0"/>
              </a:rPr>
              <a:t>val</a:t>
            </a:r>
            <a:r>
              <a:rPr lang="en-IN" sz="1400" b="1" dirty="0">
                <a:latin typeface="Consolas" panose="020B0609020204030204" pitchFamily="49" charset="0"/>
              </a:rPr>
              <a:t>) {</a:t>
            </a:r>
          </a:p>
          <a:p>
            <a:pPr marL="342900" indent="-342900">
              <a:buFont typeface="+mj-lt"/>
              <a:buAutoNum type="arabicPeriod"/>
            </a:pPr>
            <a:r>
              <a:rPr lang="en-IN" sz="1400" b="1" dirty="0">
                <a:latin typeface="Consolas" panose="020B0609020204030204" pitchFamily="49" charset="0"/>
              </a:rPr>
              <a:t>    if (root-&gt;left == NULL) {</a:t>
            </a:r>
          </a:p>
          <a:p>
            <a:pPr marL="342900" indent="-342900">
              <a:buFont typeface="+mj-lt"/>
              <a:buAutoNum type="arabicPeriod"/>
            </a:pPr>
            <a:r>
              <a:rPr lang="en-IN" sz="1400" b="1" dirty="0">
                <a:latin typeface="Consolas" panose="020B0609020204030204" pitchFamily="49" charset="0"/>
              </a:rPr>
              <a:t>      struct node *ret = root-&gt;right;</a:t>
            </a:r>
          </a:p>
          <a:p>
            <a:pPr marL="342900" indent="-342900">
              <a:buFont typeface="+mj-lt"/>
              <a:buAutoNum type="arabicPeriod"/>
            </a:pPr>
            <a:r>
              <a:rPr lang="en-IN" sz="1400" b="1" dirty="0">
                <a:latin typeface="Consolas" panose="020B0609020204030204" pitchFamily="49" charset="0"/>
              </a:rPr>
              <a:t>      free(root);</a:t>
            </a:r>
          </a:p>
          <a:p>
            <a:pPr marL="342900" indent="-342900">
              <a:buFont typeface="+mj-lt"/>
              <a:buAutoNum type="arabicPeriod"/>
            </a:pPr>
            <a:r>
              <a:rPr lang="en-IN" sz="1400" b="1" dirty="0">
                <a:latin typeface="Consolas" panose="020B0609020204030204" pitchFamily="49" charset="0"/>
              </a:rPr>
              <a:t>      return ret;</a:t>
            </a:r>
          </a:p>
          <a:p>
            <a:pPr marL="342900" indent="-342900">
              <a:buFont typeface="+mj-lt"/>
              <a:buAutoNum type="arabicPeriod"/>
            </a:pPr>
            <a:r>
              <a:rPr lang="en-IN" sz="1400" b="1" dirty="0">
                <a:latin typeface="Consolas" panose="020B0609020204030204" pitchFamily="49" charset="0"/>
              </a:rPr>
              <a:t>    }</a:t>
            </a:r>
          </a:p>
          <a:p>
            <a:pPr marL="342900" indent="-342900">
              <a:buFont typeface="+mj-lt"/>
              <a:buAutoNum type="arabicPeriod"/>
            </a:pPr>
            <a:r>
              <a:rPr lang="en-IN" sz="1400" b="1" dirty="0">
                <a:latin typeface="Consolas" panose="020B0609020204030204" pitchFamily="49" charset="0"/>
              </a:rPr>
              <a:t>    else if (root-&gt;right == NULL) {</a:t>
            </a:r>
          </a:p>
          <a:p>
            <a:pPr marL="342900" indent="-342900">
              <a:buFont typeface="+mj-lt"/>
              <a:buAutoNum type="arabicPeriod"/>
            </a:pPr>
            <a:r>
              <a:rPr lang="en-IN" sz="1400" b="1" dirty="0">
                <a:latin typeface="Consolas" panose="020B0609020204030204" pitchFamily="49" charset="0"/>
              </a:rPr>
              <a:t>      struct node *ret = root-&gt;left;</a:t>
            </a:r>
          </a:p>
          <a:p>
            <a:pPr marL="342900" indent="-342900">
              <a:buFont typeface="+mj-lt"/>
              <a:buAutoNum type="arabicPeriod"/>
            </a:pPr>
            <a:r>
              <a:rPr lang="en-IN" sz="1400" b="1" dirty="0">
                <a:latin typeface="Consolas" panose="020B0609020204030204" pitchFamily="49" charset="0"/>
              </a:rPr>
              <a:t>      free(root);</a:t>
            </a:r>
          </a:p>
          <a:p>
            <a:pPr marL="342900" indent="-342900">
              <a:buFont typeface="+mj-lt"/>
              <a:buAutoNum type="arabicPeriod"/>
            </a:pPr>
            <a:r>
              <a:rPr lang="en-IN" sz="1400" b="1" dirty="0">
                <a:latin typeface="Consolas" panose="020B0609020204030204" pitchFamily="49" charset="0"/>
              </a:rPr>
              <a:t>      return ret;</a:t>
            </a:r>
          </a:p>
          <a:p>
            <a:pPr marL="342900" indent="-342900">
              <a:buFont typeface="+mj-lt"/>
              <a:buAutoNum type="arabicPeriod"/>
            </a:pPr>
            <a:r>
              <a:rPr lang="en-IN" sz="1400" b="1" dirty="0">
                <a:latin typeface="Consolas" panose="020B0609020204030204" pitchFamily="49" charset="0"/>
              </a:rPr>
              <a:t>    }</a:t>
            </a:r>
          </a:p>
          <a:p>
            <a:pPr marL="342900" indent="-342900">
              <a:buFont typeface="+mj-lt"/>
              <a:buAutoNum type="arabicPeriod"/>
            </a:pPr>
            <a:r>
              <a:rPr lang="en-IN" sz="1400" b="1" dirty="0">
                <a:latin typeface="Consolas" panose="020B0609020204030204" pitchFamily="49" charset="0"/>
              </a:rPr>
              <a:t>    else if (root-&gt;right != NULL &amp;&amp; root-&gt;left != NULL) {</a:t>
            </a:r>
          </a:p>
          <a:p>
            <a:pPr marL="342900" indent="-342900">
              <a:buFont typeface="+mj-lt"/>
              <a:buAutoNum type="arabicPeriod"/>
            </a:pPr>
            <a:r>
              <a:rPr lang="en-IN" sz="1400" b="1" dirty="0">
                <a:latin typeface="Consolas" panose="020B0609020204030204" pitchFamily="49" charset="0"/>
              </a:rPr>
              <a:t>      struct node *</a:t>
            </a:r>
            <a:r>
              <a:rPr lang="en-IN" sz="1400" b="1" dirty="0" err="1">
                <a:latin typeface="Consolas" panose="020B0609020204030204" pitchFamily="49" charset="0"/>
              </a:rPr>
              <a:t>min_node</a:t>
            </a:r>
            <a:r>
              <a:rPr lang="en-IN" sz="1400" b="1" dirty="0">
                <a:latin typeface="Consolas" panose="020B0609020204030204" pitchFamily="49" charset="0"/>
              </a:rPr>
              <a:t> = </a:t>
            </a:r>
            <a:r>
              <a:rPr lang="en-IN" sz="1400" b="1" dirty="0" err="1">
                <a:latin typeface="Consolas" panose="020B0609020204030204" pitchFamily="49" charset="0"/>
              </a:rPr>
              <a:t>find_min</a:t>
            </a:r>
            <a:r>
              <a:rPr lang="en-IN" sz="1400" b="1" dirty="0">
                <a:latin typeface="Consolas" panose="020B0609020204030204" pitchFamily="49" charset="0"/>
              </a:rPr>
              <a:t>(root-&gt;right);</a:t>
            </a:r>
          </a:p>
          <a:p>
            <a:pPr marL="342900" indent="-342900">
              <a:buFont typeface="+mj-lt"/>
              <a:buAutoNum type="arabicPeriod"/>
            </a:pPr>
            <a:r>
              <a:rPr lang="en-IN" sz="1400" b="1" dirty="0">
                <a:latin typeface="Consolas" panose="020B0609020204030204" pitchFamily="49" charset="0"/>
              </a:rPr>
              <a:t>      root-&gt;</a:t>
            </a:r>
            <a:r>
              <a:rPr lang="en-IN" sz="1400" b="1" dirty="0" err="1">
                <a:latin typeface="Consolas" panose="020B0609020204030204" pitchFamily="49" charset="0"/>
              </a:rPr>
              <a:t>val</a:t>
            </a:r>
            <a:r>
              <a:rPr lang="en-IN" sz="1400" b="1" dirty="0">
                <a:latin typeface="Consolas" panose="020B0609020204030204" pitchFamily="49" charset="0"/>
              </a:rPr>
              <a:t> = </a:t>
            </a:r>
            <a:r>
              <a:rPr lang="en-IN" sz="1400" b="1" dirty="0" err="1">
                <a:latin typeface="Consolas" panose="020B0609020204030204" pitchFamily="49" charset="0"/>
              </a:rPr>
              <a:t>min_node</a:t>
            </a:r>
            <a:r>
              <a:rPr lang="en-IN" sz="1400" b="1" dirty="0">
                <a:latin typeface="Consolas" panose="020B0609020204030204" pitchFamily="49" charset="0"/>
              </a:rPr>
              <a:t>-&gt;</a:t>
            </a:r>
            <a:r>
              <a:rPr lang="en-IN" sz="1400" b="1" dirty="0" err="1">
                <a:latin typeface="Consolas" panose="020B0609020204030204" pitchFamily="49" charset="0"/>
              </a:rPr>
              <a:t>val</a:t>
            </a:r>
            <a:r>
              <a:rPr lang="en-IN" sz="1400" b="1" dirty="0">
                <a:latin typeface="Consolas" panose="020B0609020204030204" pitchFamily="49" charset="0"/>
              </a:rPr>
              <a:t>;</a:t>
            </a:r>
          </a:p>
          <a:p>
            <a:pPr marL="342900" indent="-342900">
              <a:buFont typeface="+mj-lt"/>
              <a:buAutoNum type="arabicPeriod"/>
            </a:pPr>
            <a:r>
              <a:rPr lang="en-IN" sz="1400" b="1" dirty="0">
                <a:latin typeface="Consolas" panose="020B0609020204030204" pitchFamily="49" charset="0"/>
              </a:rPr>
              <a:t>      root-&gt;right = delete(root-&gt;right, </a:t>
            </a:r>
            <a:r>
              <a:rPr lang="en-IN" sz="1400" b="1" dirty="0" err="1">
                <a:latin typeface="Consolas" panose="020B0609020204030204" pitchFamily="49" charset="0"/>
              </a:rPr>
              <a:t>min_node</a:t>
            </a:r>
            <a:r>
              <a:rPr lang="en-IN" sz="1400" b="1" dirty="0">
                <a:latin typeface="Consolas" panose="020B0609020204030204" pitchFamily="49" charset="0"/>
              </a:rPr>
              <a:t>-&gt;</a:t>
            </a:r>
            <a:r>
              <a:rPr lang="en-IN" sz="1400" b="1" dirty="0" err="1">
                <a:latin typeface="Consolas" panose="020B0609020204030204" pitchFamily="49" charset="0"/>
              </a:rPr>
              <a:t>val</a:t>
            </a:r>
            <a:r>
              <a:rPr lang="en-IN" sz="1400" b="1" dirty="0">
                <a:latin typeface="Consolas" panose="020B0609020204030204" pitchFamily="49" charset="0"/>
              </a:rPr>
              <a:t>);</a:t>
            </a:r>
          </a:p>
          <a:p>
            <a:pPr marL="342900" indent="-342900">
              <a:buFont typeface="+mj-lt"/>
              <a:buAutoNum type="arabicPeriod"/>
            </a:pPr>
            <a:r>
              <a:rPr lang="en-IN" sz="1400" b="1" dirty="0">
                <a:latin typeface="Consolas" panose="020B0609020204030204" pitchFamily="49" charset="0"/>
              </a:rPr>
              <a:t>      return root;</a:t>
            </a:r>
          </a:p>
          <a:p>
            <a:pPr marL="342900" indent="-342900">
              <a:buFont typeface="+mj-lt"/>
              <a:buAutoNum type="arabicPeriod"/>
            </a:pPr>
            <a:r>
              <a:rPr lang="en-IN" sz="1400" b="1" dirty="0">
                <a:latin typeface="Consolas" panose="020B0609020204030204" pitchFamily="49" charset="0"/>
              </a:rPr>
              <a:t>    }</a:t>
            </a:r>
          </a:p>
          <a:p>
            <a:pPr marL="342900" indent="-342900">
              <a:buFont typeface="+mj-lt"/>
              <a:buAutoNum type="arabicPeriod"/>
            </a:pPr>
            <a:r>
              <a:rPr lang="en-IN" sz="1400" b="1" dirty="0">
                <a:latin typeface="Consolas" panose="020B0609020204030204" pitchFamily="49" charset="0"/>
              </a:rPr>
              <a:t>  }</a:t>
            </a:r>
          </a:p>
          <a:p>
            <a:pPr marL="342900" indent="-342900">
              <a:buFont typeface="+mj-lt"/>
              <a:buAutoNum type="arabicPeriod"/>
            </a:pPr>
            <a:r>
              <a:rPr lang="en-IN" sz="1400" b="1" dirty="0">
                <a:latin typeface="Consolas" panose="020B0609020204030204" pitchFamily="49" charset="0"/>
              </a:rPr>
              <a:t>  else if (</a:t>
            </a:r>
            <a:r>
              <a:rPr lang="en-IN" sz="1400" b="1" dirty="0" err="1">
                <a:latin typeface="Consolas" panose="020B0609020204030204" pitchFamily="49" charset="0"/>
              </a:rPr>
              <a:t>val</a:t>
            </a:r>
            <a:r>
              <a:rPr lang="en-IN" sz="1400" b="1" dirty="0">
                <a:latin typeface="Consolas" panose="020B0609020204030204" pitchFamily="49" charset="0"/>
              </a:rPr>
              <a:t> &gt; root-&gt;</a:t>
            </a:r>
            <a:r>
              <a:rPr lang="en-IN" sz="1400" b="1" dirty="0" err="1">
                <a:latin typeface="Consolas" panose="020B0609020204030204" pitchFamily="49" charset="0"/>
              </a:rPr>
              <a:t>val</a:t>
            </a:r>
            <a:r>
              <a:rPr lang="en-IN" sz="1400" b="1" dirty="0">
                <a:latin typeface="Consolas" panose="020B0609020204030204" pitchFamily="49" charset="0"/>
              </a:rPr>
              <a:t>) {</a:t>
            </a:r>
          </a:p>
          <a:p>
            <a:pPr marL="342900" indent="-342900">
              <a:buFont typeface="+mj-lt"/>
              <a:buAutoNum type="arabicPeriod"/>
            </a:pPr>
            <a:r>
              <a:rPr lang="en-IN" sz="1400" b="1" dirty="0">
                <a:latin typeface="Consolas" panose="020B0609020204030204" pitchFamily="49" charset="0"/>
              </a:rPr>
              <a:t>    root-&gt;right = delete(root-&gt;right, </a:t>
            </a:r>
            <a:r>
              <a:rPr lang="en-IN" sz="1400" b="1" dirty="0" err="1">
                <a:latin typeface="Consolas" panose="020B0609020204030204" pitchFamily="49" charset="0"/>
              </a:rPr>
              <a:t>val</a:t>
            </a:r>
            <a:r>
              <a:rPr lang="en-IN" sz="1400" b="1" dirty="0">
                <a:latin typeface="Consolas" panose="020B0609020204030204" pitchFamily="49" charset="0"/>
              </a:rPr>
              <a:t>);</a:t>
            </a:r>
          </a:p>
          <a:p>
            <a:pPr marL="342900" indent="-342900">
              <a:buFont typeface="+mj-lt"/>
              <a:buAutoNum type="arabicPeriod"/>
            </a:pPr>
            <a:r>
              <a:rPr lang="en-IN" sz="1400" b="1" dirty="0">
                <a:latin typeface="Consolas" panose="020B0609020204030204" pitchFamily="49" charset="0"/>
              </a:rPr>
              <a:t>  }</a:t>
            </a:r>
          </a:p>
          <a:p>
            <a:pPr marL="342900" indent="-342900">
              <a:buFont typeface="+mj-lt"/>
              <a:buAutoNum type="arabicPeriod"/>
            </a:pPr>
            <a:r>
              <a:rPr lang="en-IN" sz="1400" b="1" dirty="0">
                <a:latin typeface="Consolas" panose="020B0609020204030204" pitchFamily="49" charset="0"/>
              </a:rPr>
              <a:t>  else {</a:t>
            </a:r>
          </a:p>
          <a:p>
            <a:pPr marL="342900" indent="-342900">
              <a:buFont typeface="+mj-lt"/>
              <a:buAutoNum type="arabicPeriod"/>
            </a:pPr>
            <a:r>
              <a:rPr lang="en-IN" sz="1400" b="1" dirty="0">
                <a:latin typeface="Consolas" panose="020B0609020204030204" pitchFamily="49" charset="0"/>
              </a:rPr>
              <a:t>    root-&gt;left = delete(root-&gt;left, </a:t>
            </a:r>
            <a:r>
              <a:rPr lang="en-IN" sz="1400" b="1" dirty="0" err="1">
                <a:latin typeface="Consolas" panose="020B0609020204030204" pitchFamily="49" charset="0"/>
              </a:rPr>
              <a:t>val</a:t>
            </a:r>
            <a:r>
              <a:rPr lang="en-IN" sz="1400" b="1" dirty="0">
                <a:latin typeface="Consolas" panose="020B0609020204030204" pitchFamily="49" charset="0"/>
              </a:rPr>
              <a:t>);</a:t>
            </a:r>
          </a:p>
          <a:p>
            <a:pPr marL="342900" indent="-342900">
              <a:buFont typeface="+mj-lt"/>
              <a:buAutoNum type="arabicPeriod"/>
            </a:pPr>
            <a:r>
              <a:rPr lang="en-IN" sz="1400" b="1" dirty="0">
                <a:latin typeface="Consolas" panose="020B0609020204030204" pitchFamily="49" charset="0"/>
              </a:rPr>
              <a:t>  }</a:t>
            </a:r>
          </a:p>
          <a:p>
            <a:pPr marL="342900" indent="-342900">
              <a:buFont typeface="+mj-lt"/>
              <a:buAutoNum type="arabicPeriod"/>
            </a:pPr>
            <a:r>
              <a:rPr lang="en-IN" sz="1400" b="1" dirty="0">
                <a:latin typeface="Consolas" panose="020B0609020204030204" pitchFamily="49" charset="0"/>
              </a:rPr>
              <a:t>  return root;</a:t>
            </a:r>
          </a:p>
          <a:p>
            <a:pPr marL="342900" indent="-342900">
              <a:buFont typeface="+mj-lt"/>
              <a:buAutoNum type="arabicPeriod"/>
            </a:pPr>
            <a:r>
              <a:rPr lang="en-IN" sz="1400" b="1" dirty="0">
                <a:latin typeface="Consolas" panose="020B0609020204030204" pitchFamily="49" charset="0"/>
              </a:rPr>
              <a:t>}</a:t>
            </a:r>
          </a:p>
        </p:txBody>
      </p:sp>
    </p:spTree>
    <p:extLst>
      <p:ext uri="{BB962C8B-B14F-4D97-AF65-F5344CB8AC3E}">
        <p14:creationId xmlns:p14="http://schemas.microsoft.com/office/powerpoint/2010/main" val="34395792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A57DA-E018-5565-866D-4906B812A8BB}"/>
              </a:ext>
            </a:extLst>
          </p:cNvPr>
          <p:cNvSpPr>
            <a:spLocks noGrp="1"/>
          </p:cNvSpPr>
          <p:nvPr>
            <p:ph type="title"/>
          </p:nvPr>
        </p:nvSpPr>
        <p:spPr/>
        <p:txBody>
          <a:bodyPr/>
          <a:lstStyle/>
          <a:p>
            <a:r>
              <a:rPr lang="en-US" dirty="0"/>
              <a:t>Time complexity</a:t>
            </a:r>
            <a:endParaRPr lang="en-IN" dirty="0"/>
          </a:p>
        </p:txBody>
      </p:sp>
      <p:sp>
        <p:nvSpPr>
          <p:cNvPr id="3" name="Content Placeholder 2">
            <a:extLst>
              <a:ext uri="{FF2B5EF4-FFF2-40B4-BE49-F238E27FC236}">
                <a16:creationId xmlns:a16="http://schemas.microsoft.com/office/drawing/2014/main" id="{E498D0F8-7591-358D-EE7E-76D048BFFB3E}"/>
              </a:ext>
            </a:extLst>
          </p:cNvPr>
          <p:cNvSpPr>
            <a:spLocks noGrp="1"/>
          </p:cNvSpPr>
          <p:nvPr>
            <p:ph idx="1"/>
          </p:nvPr>
        </p:nvSpPr>
        <p:spPr/>
        <p:txBody>
          <a:bodyPr/>
          <a:lstStyle/>
          <a:p>
            <a:r>
              <a:rPr lang="en-US" dirty="0"/>
              <a:t>Complete binary tree</a:t>
            </a:r>
          </a:p>
          <a:p>
            <a:endParaRPr lang="en-US" dirty="0"/>
          </a:p>
          <a:p>
            <a:r>
              <a:rPr lang="en-US" dirty="0"/>
              <a:t>Skewed tree</a:t>
            </a:r>
            <a:endParaRPr lang="en-IN"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9B639E2-6FCC-BD78-D9E8-43A7CE68F932}"/>
                  </a:ext>
                </a:extLst>
              </p14:cNvPr>
              <p14:cNvContentPartPr/>
              <p14:nvPr/>
            </p14:nvContentPartPr>
            <p14:xfrm>
              <a:off x="3688200" y="1778760"/>
              <a:ext cx="2549160" cy="1468440"/>
            </p14:xfrm>
          </p:contentPart>
        </mc:Choice>
        <mc:Fallback xmlns="">
          <p:pic>
            <p:nvPicPr>
              <p:cNvPr id="4" name="Ink 3">
                <a:extLst>
                  <a:ext uri="{FF2B5EF4-FFF2-40B4-BE49-F238E27FC236}">
                    <a16:creationId xmlns:a16="http://schemas.microsoft.com/office/drawing/2014/main" id="{49B639E2-6FCC-BD78-D9E8-43A7CE68F932}"/>
                  </a:ext>
                </a:extLst>
              </p:cNvPr>
              <p:cNvPicPr/>
              <p:nvPr/>
            </p:nvPicPr>
            <p:blipFill>
              <a:blip r:embed="rId4"/>
              <a:stretch>
                <a:fillRect/>
              </a:stretch>
            </p:blipFill>
            <p:spPr>
              <a:xfrm>
                <a:off x="3678840" y="1769400"/>
                <a:ext cx="2567880" cy="1487160"/>
              </a:xfrm>
              <a:prstGeom prst="rect">
                <a:avLst/>
              </a:prstGeom>
            </p:spPr>
          </p:pic>
        </mc:Fallback>
      </mc:AlternateContent>
    </p:spTree>
    <p:extLst>
      <p:ext uri="{BB962C8B-B14F-4D97-AF65-F5344CB8AC3E}">
        <p14:creationId xmlns:p14="http://schemas.microsoft.com/office/powerpoint/2010/main" val="42256049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BD0EC-3416-37FC-33F5-0755B037757E}"/>
              </a:ext>
            </a:extLst>
          </p:cNvPr>
          <p:cNvSpPr>
            <a:spLocks noGrp="1"/>
          </p:cNvSpPr>
          <p:nvPr>
            <p:ph type="title"/>
          </p:nvPr>
        </p:nvSpPr>
        <p:spPr/>
        <p:txBody>
          <a:bodyPr/>
          <a:lstStyle/>
          <a:p>
            <a:r>
              <a:rPr lang="en-IN" dirty="0"/>
              <a:t>AVL tree</a:t>
            </a:r>
          </a:p>
        </p:txBody>
      </p:sp>
      <p:sp>
        <p:nvSpPr>
          <p:cNvPr id="3" name="Text Placeholder 2">
            <a:extLst>
              <a:ext uri="{FF2B5EF4-FFF2-40B4-BE49-F238E27FC236}">
                <a16:creationId xmlns:a16="http://schemas.microsoft.com/office/drawing/2014/main" id="{3C342D9B-1C51-2C94-1B96-F50B89B838CD}"/>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0960476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2943F-4DDC-619C-F6D3-57BECB689FC4}"/>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1DC49C41-44D6-66D0-446D-7458EC1A10B1}"/>
              </a:ext>
            </a:extLst>
          </p:cNvPr>
          <p:cNvSpPr>
            <a:spLocks noGrp="1"/>
          </p:cNvSpPr>
          <p:nvPr>
            <p:ph idx="1"/>
          </p:nvPr>
        </p:nvSpPr>
        <p:spPr/>
        <p:txBody>
          <a:bodyPr/>
          <a:lstStyle/>
          <a:p>
            <a:r>
              <a:rPr lang="en-US" dirty="0"/>
              <a:t>Section-4.4 from Mark Allen Weiss</a:t>
            </a:r>
            <a:endParaRPr lang="en-IN" dirty="0"/>
          </a:p>
        </p:txBody>
      </p:sp>
    </p:spTree>
    <p:extLst>
      <p:ext uri="{BB962C8B-B14F-4D97-AF65-F5344CB8AC3E}">
        <p14:creationId xmlns:p14="http://schemas.microsoft.com/office/powerpoint/2010/main" val="40487367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DE752-FAB0-0678-F044-4A9BC8F545B1}"/>
              </a:ext>
            </a:extLst>
          </p:cNvPr>
          <p:cNvSpPr>
            <a:spLocks noGrp="1"/>
          </p:cNvSpPr>
          <p:nvPr>
            <p:ph type="title"/>
          </p:nvPr>
        </p:nvSpPr>
        <p:spPr/>
        <p:txBody>
          <a:bodyPr/>
          <a:lstStyle/>
          <a:p>
            <a:r>
              <a:rPr lang="en-US" dirty="0"/>
              <a:t>AVL tree</a:t>
            </a:r>
            <a:endParaRPr lang="en-IN" dirty="0"/>
          </a:p>
        </p:txBody>
      </p:sp>
      <p:sp>
        <p:nvSpPr>
          <p:cNvPr id="3" name="Content Placeholder 2">
            <a:extLst>
              <a:ext uri="{FF2B5EF4-FFF2-40B4-BE49-F238E27FC236}">
                <a16:creationId xmlns:a16="http://schemas.microsoft.com/office/drawing/2014/main" id="{84997438-3792-3C78-E013-538CD9856F65}"/>
              </a:ext>
            </a:extLst>
          </p:cNvPr>
          <p:cNvSpPr>
            <a:spLocks noGrp="1"/>
          </p:cNvSpPr>
          <p:nvPr>
            <p:ph idx="1"/>
          </p:nvPr>
        </p:nvSpPr>
        <p:spPr/>
        <p:txBody>
          <a:bodyPr/>
          <a:lstStyle/>
          <a:p>
            <a:r>
              <a:rPr lang="en-US" dirty="0"/>
              <a:t>AVL tree is a BST that satisfies the </a:t>
            </a:r>
            <a:r>
              <a:rPr lang="en-US" b="1" dirty="0">
                <a:solidFill>
                  <a:schemeClr val="accent1"/>
                </a:solidFill>
              </a:rPr>
              <a:t>height-balance</a:t>
            </a:r>
            <a:r>
              <a:rPr lang="en-US" b="1" dirty="0">
                <a:solidFill>
                  <a:srgbClr val="FF0000"/>
                </a:solidFill>
              </a:rPr>
              <a:t> </a:t>
            </a:r>
            <a:r>
              <a:rPr lang="en-US" dirty="0"/>
              <a:t>property</a:t>
            </a:r>
          </a:p>
          <a:p>
            <a:endParaRPr lang="en-US" dirty="0"/>
          </a:p>
          <a:p>
            <a:r>
              <a:rPr lang="en-US" dirty="0">
                <a:solidFill>
                  <a:schemeClr val="accent1"/>
                </a:solidFill>
              </a:rPr>
              <a:t>height-balance property: </a:t>
            </a:r>
            <a:r>
              <a:rPr lang="en-US" dirty="0"/>
              <a:t>For each node in the tree, the heights of the left and right subtrees differ by at most one</a:t>
            </a:r>
          </a:p>
          <a:p>
            <a:pPr lvl="1"/>
            <a:endParaRPr lang="en-IN" dirty="0"/>
          </a:p>
        </p:txBody>
      </p:sp>
    </p:spTree>
    <p:extLst>
      <p:ext uri="{BB962C8B-B14F-4D97-AF65-F5344CB8AC3E}">
        <p14:creationId xmlns:p14="http://schemas.microsoft.com/office/powerpoint/2010/main" val="3642717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insertion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a:t>
            </a:r>
            <a:r>
              <a:rPr lang="en-US" sz="1800" dirty="0">
                <a:solidFill>
                  <a:srgbClr val="FF0000"/>
                </a:solidFill>
                <a:latin typeface="Consolas" panose="020B0609020204030204" pitchFamily="49" charset="0"/>
              </a:rPr>
              <a:t>85</a:t>
            </a:r>
            <a:r>
              <a:rPr lang="en-US" sz="1800" dirty="0">
                <a:latin typeface="Consolas" panose="020B0609020204030204" pitchFamily="49" charset="0"/>
              </a:rPr>
              <a:t>   95   92   17   99   62   93   19   27   57   63   30</a:t>
            </a:r>
            <a:endParaRPr lang="en-IN" sz="1800" dirty="0">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4467547"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4791183" y="1429055"/>
            <a:ext cx="420138"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6709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AVL tree</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7" name="Oval 6">
            <a:extLst>
              <a:ext uri="{FF2B5EF4-FFF2-40B4-BE49-F238E27FC236}">
                <a16:creationId xmlns:a16="http://schemas.microsoft.com/office/drawing/2014/main" id="{B293644B-CD6E-390B-57A6-D573F89F3601}"/>
              </a:ext>
            </a:extLst>
          </p:cNvPr>
          <p:cNvSpPr/>
          <p:nvPr/>
        </p:nvSpPr>
        <p:spPr>
          <a:xfrm>
            <a:off x="3655896"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3979532" y="1429055"/>
            <a:ext cx="12317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7085732" y="227743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804312" cy="253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6601137" y="323121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924773" y="2750995"/>
            <a:ext cx="255750" cy="480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2996640"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17</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3320276" y="2115710"/>
            <a:ext cx="430411"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762115" y="319012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8A71CD8-DA76-8035-5F47-5B8704E550CE}"/>
              </a:ext>
            </a:extLst>
          </p:cNvPr>
          <p:cNvSpPr/>
          <p:nvPr/>
        </p:nvSpPr>
        <p:spPr>
          <a:xfrm>
            <a:off x="7205598" y="424664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93</a:t>
            </a:r>
            <a:endParaRPr lang="en-IN" b="1" dirty="0">
              <a:solidFill>
                <a:schemeClr val="tx1"/>
              </a:solidFill>
            </a:endParaRPr>
          </a:p>
        </p:txBody>
      </p:sp>
      <p:cxnSp>
        <p:nvCxnSpPr>
          <p:cNvPr id="21" name="Straight Arrow Connector 20">
            <a:extLst>
              <a:ext uri="{FF2B5EF4-FFF2-40B4-BE49-F238E27FC236}">
                <a16:creationId xmlns:a16="http://schemas.microsoft.com/office/drawing/2014/main" id="{645A7E9C-518B-B552-DCEE-BE40838ACD9A}"/>
              </a:ext>
            </a:extLst>
          </p:cNvPr>
          <p:cNvCxnSpPr>
            <a:stCxn id="12" idx="4"/>
            <a:endCxn id="20" idx="1"/>
          </p:cNvCxnSpPr>
          <p:nvPr/>
        </p:nvCxnSpPr>
        <p:spPr>
          <a:xfrm>
            <a:off x="6924773" y="3786023"/>
            <a:ext cx="375616" cy="54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9F07BF8-53A2-8AF9-8AA0-6E5BEAF124DE}"/>
              </a:ext>
            </a:extLst>
          </p:cNvPr>
          <p:cNvSpPr/>
          <p:nvPr/>
        </p:nvSpPr>
        <p:spPr>
          <a:xfrm>
            <a:off x="3333972" y="3292862"/>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19</a:t>
            </a:r>
            <a:endParaRPr lang="en-IN" b="1" dirty="0">
              <a:solidFill>
                <a:schemeClr val="tx1"/>
              </a:solidFill>
            </a:endParaRPr>
          </a:p>
        </p:txBody>
      </p:sp>
      <p:sp>
        <p:nvSpPr>
          <p:cNvPr id="24" name="Oval 23">
            <a:extLst>
              <a:ext uri="{FF2B5EF4-FFF2-40B4-BE49-F238E27FC236}">
                <a16:creationId xmlns:a16="http://schemas.microsoft.com/office/drawing/2014/main" id="{ACD8D7F2-696E-3DA2-E487-4AAB9B0332D5}"/>
              </a:ext>
            </a:extLst>
          </p:cNvPr>
          <p:cNvSpPr/>
          <p:nvPr/>
        </p:nvSpPr>
        <p:spPr>
          <a:xfrm>
            <a:off x="3993231" y="235962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27</a:t>
            </a:r>
            <a:endParaRPr lang="en-IN" b="1" dirty="0">
              <a:solidFill>
                <a:schemeClr val="tx1"/>
              </a:solidFill>
            </a:endParaRPr>
          </a:p>
        </p:txBody>
      </p:sp>
      <p:cxnSp>
        <p:nvCxnSpPr>
          <p:cNvPr id="25" name="Straight Arrow Connector 24">
            <a:extLst>
              <a:ext uri="{FF2B5EF4-FFF2-40B4-BE49-F238E27FC236}">
                <a16:creationId xmlns:a16="http://schemas.microsoft.com/office/drawing/2014/main" id="{E7C9AFB1-0C90-2E25-4D77-12009A008293}"/>
              </a:ext>
            </a:extLst>
          </p:cNvPr>
          <p:cNvCxnSpPr>
            <a:stCxn id="7" idx="4"/>
            <a:endCxn id="24" idx="1"/>
          </p:cNvCxnSpPr>
          <p:nvPr/>
        </p:nvCxnSpPr>
        <p:spPr>
          <a:xfrm>
            <a:off x="3979532" y="2196959"/>
            <a:ext cx="108490" cy="243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E3CB3AB-0715-D680-8D39-02005BA534A8}"/>
              </a:ext>
            </a:extLst>
          </p:cNvPr>
          <p:cNvSpPr/>
          <p:nvPr/>
        </p:nvSpPr>
        <p:spPr>
          <a:xfrm>
            <a:off x="5005226" y="3371635"/>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57</a:t>
            </a:r>
            <a:endParaRPr lang="en-IN" b="1" dirty="0">
              <a:solidFill>
                <a:schemeClr val="tx1"/>
              </a:solidFill>
            </a:endParaRPr>
          </a:p>
        </p:txBody>
      </p:sp>
      <p:sp>
        <p:nvSpPr>
          <p:cNvPr id="28" name="Oval 27">
            <a:extLst>
              <a:ext uri="{FF2B5EF4-FFF2-40B4-BE49-F238E27FC236}">
                <a16:creationId xmlns:a16="http://schemas.microsoft.com/office/drawing/2014/main" id="{CF45F308-06E6-3FAB-C021-2BD9105E5DFC}"/>
              </a:ext>
            </a:extLst>
          </p:cNvPr>
          <p:cNvSpPr/>
          <p:nvPr/>
        </p:nvSpPr>
        <p:spPr>
          <a:xfrm>
            <a:off x="5734688" y="334081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63</a:t>
            </a:r>
            <a:endParaRPr lang="en-IN" b="1" dirty="0">
              <a:solidFill>
                <a:schemeClr val="tx1"/>
              </a:solidFill>
            </a:endParaRPr>
          </a:p>
        </p:txBody>
      </p:sp>
      <p:cxnSp>
        <p:nvCxnSpPr>
          <p:cNvPr id="29" name="Straight Arrow Connector 28">
            <a:extLst>
              <a:ext uri="{FF2B5EF4-FFF2-40B4-BE49-F238E27FC236}">
                <a16:creationId xmlns:a16="http://schemas.microsoft.com/office/drawing/2014/main" id="{E8334898-33F3-DEDC-371E-034CF2C7E629}"/>
              </a:ext>
            </a:extLst>
          </p:cNvPr>
          <p:cNvCxnSpPr>
            <a:stCxn id="18" idx="4"/>
            <a:endCxn id="28" idx="0"/>
          </p:cNvCxnSpPr>
          <p:nvPr/>
        </p:nvCxnSpPr>
        <p:spPr>
          <a:xfrm>
            <a:off x="5669620" y="2890463"/>
            <a:ext cx="388704" cy="45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CF488C8C-FB35-1918-5B55-0FC89FB4E2E7}"/>
              </a:ext>
            </a:extLst>
          </p:cNvPr>
          <p:cNvSpPr/>
          <p:nvPr/>
        </p:nvSpPr>
        <p:spPr>
          <a:xfrm>
            <a:off x="4227817" y="326204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30</a:t>
            </a:r>
            <a:endParaRPr lang="en-IN" b="1" dirty="0">
              <a:solidFill>
                <a:schemeClr val="tx1"/>
              </a:solidFill>
            </a:endParaRPr>
          </a:p>
        </p:txBody>
      </p:sp>
      <p:cxnSp>
        <p:nvCxnSpPr>
          <p:cNvPr id="31" name="Straight Arrow Connector 30">
            <a:extLst>
              <a:ext uri="{FF2B5EF4-FFF2-40B4-BE49-F238E27FC236}">
                <a16:creationId xmlns:a16="http://schemas.microsoft.com/office/drawing/2014/main" id="{0DE88076-5175-8346-D684-70620908832A}"/>
              </a:ext>
            </a:extLst>
          </p:cNvPr>
          <p:cNvCxnSpPr>
            <a:stCxn id="24" idx="4"/>
            <a:endCxn id="30" idx="0"/>
          </p:cNvCxnSpPr>
          <p:nvPr/>
        </p:nvCxnSpPr>
        <p:spPr>
          <a:xfrm>
            <a:off x="4316867" y="2914434"/>
            <a:ext cx="234586" cy="347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93DA10A-399F-68BC-9003-57DC93BE7127}"/>
              </a:ext>
            </a:extLst>
          </p:cNvPr>
          <p:cNvCxnSpPr>
            <a:stCxn id="14" idx="4"/>
            <a:endCxn id="22" idx="0"/>
          </p:cNvCxnSpPr>
          <p:nvPr/>
        </p:nvCxnSpPr>
        <p:spPr>
          <a:xfrm>
            <a:off x="3320276" y="2883611"/>
            <a:ext cx="337332" cy="409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D8074C-29BD-2E0B-A469-ED404F1FCF9F}"/>
              </a:ext>
            </a:extLst>
          </p:cNvPr>
          <p:cNvCxnSpPr>
            <a:stCxn id="18" idx="4"/>
            <a:endCxn id="26" idx="0"/>
          </p:cNvCxnSpPr>
          <p:nvPr/>
        </p:nvCxnSpPr>
        <p:spPr>
          <a:xfrm flipH="1">
            <a:off x="5328862" y="2890463"/>
            <a:ext cx="340758" cy="481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99C045D-72F0-F388-752D-687032CBF6DC}"/>
              </a:ext>
            </a:extLst>
          </p:cNvPr>
          <p:cNvCxnSpPr>
            <a:stCxn id="10" idx="5"/>
            <a:endCxn id="16" idx="0"/>
          </p:cNvCxnSpPr>
          <p:nvPr/>
        </p:nvCxnSpPr>
        <p:spPr>
          <a:xfrm>
            <a:off x="7638213" y="2750995"/>
            <a:ext cx="447538" cy="43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BE430E2-8FFA-A5AE-FFAC-AA6C8CFFBF7D}"/>
              </a:ext>
            </a:extLst>
          </p:cNvPr>
          <p:cNvSpPr txBox="1"/>
          <p:nvPr/>
        </p:nvSpPr>
        <p:spPr>
          <a:xfrm>
            <a:off x="2052084" y="5428945"/>
            <a:ext cx="7538483" cy="369332"/>
          </a:xfrm>
          <a:prstGeom prst="rect">
            <a:avLst/>
          </a:prstGeom>
          <a:noFill/>
        </p:spPr>
        <p:txBody>
          <a:bodyPr wrap="square" rtlCol="0">
            <a:spAutoFit/>
          </a:bodyPr>
          <a:lstStyle/>
          <a:p>
            <a:r>
              <a:rPr lang="en-IN" dirty="0">
                <a:latin typeface="Consolas" panose="020B0609020204030204" pitchFamily="49" charset="0"/>
              </a:rPr>
              <a:t>Is this an AVL tree?</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D930588F-A588-6DAD-3D85-122894AB04C4}"/>
                  </a:ext>
                </a:extLst>
              </p14:cNvPr>
              <p14:cNvContentPartPr/>
              <p14:nvPr/>
            </p14:nvContentPartPr>
            <p14:xfrm>
              <a:off x="5047560" y="680040"/>
              <a:ext cx="591480" cy="5077800"/>
            </p14:xfrm>
          </p:contentPart>
        </mc:Choice>
        <mc:Fallback xmlns="">
          <p:pic>
            <p:nvPicPr>
              <p:cNvPr id="6" name="Ink 5">
                <a:extLst>
                  <a:ext uri="{FF2B5EF4-FFF2-40B4-BE49-F238E27FC236}">
                    <a16:creationId xmlns:a16="http://schemas.microsoft.com/office/drawing/2014/main" id="{D930588F-A588-6DAD-3D85-122894AB04C4}"/>
                  </a:ext>
                </a:extLst>
              </p:cNvPr>
              <p:cNvPicPr/>
              <p:nvPr/>
            </p:nvPicPr>
            <p:blipFill>
              <a:blip r:embed="rId4"/>
              <a:stretch>
                <a:fillRect/>
              </a:stretch>
            </p:blipFill>
            <p:spPr>
              <a:xfrm>
                <a:off x="5038200" y="670680"/>
                <a:ext cx="610200" cy="5096520"/>
              </a:xfrm>
              <a:prstGeom prst="rect">
                <a:avLst/>
              </a:prstGeom>
            </p:spPr>
          </p:pic>
        </mc:Fallback>
      </mc:AlternateContent>
    </p:spTree>
    <p:extLst>
      <p:ext uri="{BB962C8B-B14F-4D97-AF65-F5344CB8AC3E}">
        <p14:creationId xmlns:p14="http://schemas.microsoft.com/office/powerpoint/2010/main" val="21450156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AVL tree</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7" name="Oval 6">
            <a:extLst>
              <a:ext uri="{FF2B5EF4-FFF2-40B4-BE49-F238E27FC236}">
                <a16:creationId xmlns:a16="http://schemas.microsoft.com/office/drawing/2014/main" id="{B293644B-CD6E-390B-57A6-D573F89F3601}"/>
              </a:ext>
            </a:extLst>
          </p:cNvPr>
          <p:cNvSpPr/>
          <p:nvPr/>
        </p:nvSpPr>
        <p:spPr>
          <a:xfrm>
            <a:off x="3655896"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3979532" y="1429055"/>
            <a:ext cx="12317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7085732" y="227743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804312" cy="253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6601137" y="323121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924773" y="2750995"/>
            <a:ext cx="255750" cy="480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2996640"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17</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3320276" y="2115710"/>
            <a:ext cx="430411"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762115" y="319012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8A71CD8-DA76-8035-5F47-5B8704E550CE}"/>
              </a:ext>
            </a:extLst>
          </p:cNvPr>
          <p:cNvSpPr/>
          <p:nvPr/>
        </p:nvSpPr>
        <p:spPr>
          <a:xfrm>
            <a:off x="7205598" y="424664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93</a:t>
            </a:r>
            <a:endParaRPr lang="en-IN" b="1" dirty="0">
              <a:solidFill>
                <a:schemeClr val="tx1"/>
              </a:solidFill>
            </a:endParaRPr>
          </a:p>
        </p:txBody>
      </p:sp>
      <p:cxnSp>
        <p:nvCxnSpPr>
          <p:cNvPr id="21" name="Straight Arrow Connector 20">
            <a:extLst>
              <a:ext uri="{FF2B5EF4-FFF2-40B4-BE49-F238E27FC236}">
                <a16:creationId xmlns:a16="http://schemas.microsoft.com/office/drawing/2014/main" id="{645A7E9C-518B-B552-DCEE-BE40838ACD9A}"/>
              </a:ext>
            </a:extLst>
          </p:cNvPr>
          <p:cNvCxnSpPr>
            <a:stCxn id="12" idx="4"/>
            <a:endCxn id="20" idx="1"/>
          </p:cNvCxnSpPr>
          <p:nvPr/>
        </p:nvCxnSpPr>
        <p:spPr>
          <a:xfrm>
            <a:off x="6924773" y="3786023"/>
            <a:ext cx="375616" cy="54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9F07BF8-53A2-8AF9-8AA0-6E5BEAF124DE}"/>
              </a:ext>
            </a:extLst>
          </p:cNvPr>
          <p:cNvSpPr/>
          <p:nvPr/>
        </p:nvSpPr>
        <p:spPr>
          <a:xfrm>
            <a:off x="3333972" y="3292862"/>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19</a:t>
            </a:r>
            <a:endParaRPr lang="en-IN" b="1" dirty="0">
              <a:solidFill>
                <a:schemeClr val="tx1"/>
              </a:solidFill>
            </a:endParaRPr>
          </a:p>
        </p:txBody>
      </p:sp>
      <p:sp>
        <p:nvSpPr>
          <p:cNvPr id="24" name="Oval 23">
            <a:extLst>
              <a:ext uri="{FF2B5EF4-FFF2-40B4-BE49-F238E27FC236}">
                <a16:creationId xmlns:a16="http://schemas.microsoft.com/office/drawing/2014/main" id="{ACD8D7F2-696E-3DA2-E487-4AAB9B0332D5}"/>
              </a:ext>
            </a:extLst>
          </p:cNvPr>
          <p:cNvSpPr/>
          <p:nvPr/>
        </p:nvSpPr>
        <p:spPr>
          <a:xfrm>
            <a:off x="3993231" y="235962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27</a:t>
            </a:r>
            <a:endParaRPr lang="en-IN" b="1" dirty="0">
              <a:solidFill>
                <a:schemeClr val="tx1"/>
              </a:solidFill>
            </a:endParaRPr>
          </a:p>
        </p:txBody>
      </p:sp>
      <p:cxnSp>
        <p:nvCxnSpPr>
          <p:cNvPr id="25" name="Straight Arrow Connector 24">
            <a:extLst>
              <a:ext uri="{FF2B5EF4-FFF2-40B4-BE49-F238E27FC236}">
                <a16:creationId xmlns:a16="http://schemas.microsoft.com/office/drawing/2014/main" id="{E7C9AFB1-0C90-2E25-4D77-12009A008293}"/>
              </a:ext>
            </a:extLst>
          </p:cNvPr>
          <p:cNvCxnSpPr>
            <a:stCxn id="7" idx="4"/>
            <a:endCxn id="24" idx="1"/>
          </p:cNvCxnSpPr>
          <p:nvPr/>
        </p:nvCxnSpPr>
        <p:spPr>
          <a:xfrm>
            <a:off x="3979532" y="2196959"/>
            <a:ext cx="108490" cy="243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E3CB3AB-0715-D680-8D39-02005BA534A8}"/>
              </a:ext>
            </a:extLst>
          </p:cNvPr>
          <p:cNvSpPr/>
          <p:nvPr/>
        </p:nvSpPr>
        <p:spPr>
          <a:xfrm>
            <a:off x="5005226" y="3371635"/>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57</a:t>
            </a:r>
            <a:endParaRPr lang="en-IN" b="1" dirty="0">
              <a:solidFill>
                <a:schemeClr val="tx1"/>
              </a:solidFill>
            </a:endParaRPr>
          </a:p>
        </p:txBody>
      </p:sp>
      <p:sp>
        <p:nvSpPr>
          <p:cNvPr id="28" name="Oval 27">
            <a:extLst>
              <a:ext uri="{FF2B5EF4-FFF2-40B4-BE49-F238E27FC236}">
                <a16:creationId xmlns:a16="http://schemas.microsoft.com/office/drawing/2014/main" id="{CF45F308-06E6-3FAB-C021-2BD9105E5DFC}"/>
              </a:ext>
            </a:extLst>
          </p:cNvPr>
          <p:cNvSpPr/>
          <p:nvPr/>
        </p:nvSpPr>
        <p:spPr>
          <a:xfrm>
            <a:off x="5734688" y="334081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63</a:t>
            </a:r>
            <a:endParaRPr lang="en-IN" b="1" dirty="0">
              <a:solidFill>
                <a:schemeClr val="tx1"/>
              </a:solidFill>
            </a:endParaRPr>
          </a:p>
        </p:txBody>
      </p:sp>
      <p:cxnSp>
        <p:nvCxnSpPr>
          <p:cNvPr id="29" name="Straight Arrow Connector 28">
            <a:extLst>
              <a:ext uri="{FF2B5EF4-FFF2-40B4-BE49-F238E27FC236}">
                <a16:creationId xmlns:a16="http://schemas.microsoft.com/office/drawing/2014/main" id="{E8334898-33F3-DEDC-371E-034CF2C7E629}"/>
              </a:ext>
            </a:extLst>
          </p:cNvPr>
          <p:cNvCxnSpPr>
            <a:stCxn id="18" idx="4"/>
            <a:endCxn id="28" idx="0"/>
          </p:cNvCxnSpPr>
          <p:nvPr/>
        </p:nvCxnSpPr>
        <p:spPr>
          <a:xfrm>
            <a:off x="5669620" y="2890463"/>
            <a:ext cx="388704" cy="45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93DA10A-399F-68BC-9003-57DC93BE7127}"/>
              </a:ext>
            </a:extLst>
          </p:cNvPr>
          <p:cNvCxnSpPr>
            <a:stCxn id="14" idx="4"/>
            <a:endCxn id="22" idx="0"/>
          </p:cNvCxnSpPr>
          <p:nvPr/>
        </p:nvCxnSpPr>
        <p:spPr>
          <a:xfrm>
            <a:off x="3320276" y="2883611"/>
            <a:ext cx="337332" cy="409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D8074C-29BD-2E0B-A469-ED404F1FCF9F}"/>
              </a:ext>
            </a:extLst>
          </p:cNvPr>
          <p:cNvCxnSpPr>
            <a:stCxn id="18" idx="4"/>
            <a:endCxn id="26" idx="0"/>
          </p:cNvCxnSpPr>
          <p:nvPr/>
        </p:nvCxnSpPr>
        <p:spPr>
          <a:xfrm flipH="1">
            <a:off x="5328862" y="2890463"/>
            <a:ext cx="340758" cy="481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99C045D-72F0-F388-752D-687032CBF6DC}"/>
              </a:ext>
            </a:extLst>
          </p:cNvPr>
          <p:cNvCxnSpPr>
            <a:stCxn id="10" idx="5"/>
            <a:endCxn id="16" idx="0"/>
          </p:cNvCxnSpPr>
          <p:nvPr/>
        </p:nvCxnSpPr>
        <p:spPr>
          <a:xfrm>
            <a:off x="7638213" y="2750995"/>
            <a:ext cx="447538" cy="43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BE430E2-8FFA-A5AE-FFAC-AA6C8CFFBF7D}"/>
              </a:ext>
            </a:extLst>
          </p:cNvPr>
          <p:cNvSpPr txBox="1"/>
          <p:nvPr/>
        </p:nvSpPr>
        <p:spPr>
          <a:xfrm>
            <a:off x="2052084" y="5428945"/>
            <a:ext cx="7538483" cy="369332"/>
          </a:xfrm>
          <a:prstGeom prst="rect">
            <a:avLst/>
          </a:prstGeom>
          <a:noFill/>
        </p:spPr>
        <p:txBody>
          <a:bodyPr wrap="square" rtlCol="0">
            <a:spAutoFit/>
          </a:bodyPr>
          <a:lstStyle/>
          <a:p>
            <a:r>
              <a:rPr lang="en-IN" dirty="0">
                <a:latin typeface="Consolas" panose="020B0609020204030204" pitchFamily="49" charset="0"/>
              </a:rPr>
              <a:t>Is this an AVL tree?</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60101246-7260-72E7-54BF-2C7D51BB01DB}"/>
                  </a:ext>
                </a:extLst>
              </p14:cNvPr>
              <p14:cNvContentPartPr/>
              <p14:nvPr/>
            </p14:nvContentPartPr>
            <p14:xfrm>
              <a:off x="5221080" y="5439240"/>
              <a:ext cx="492120" cy="292680"/>
            </p14:xfrm>
          </p:contentPart>
        </mc:Choice>
        <mc:Fallback xmlns="">
          <p:pic>
            <p:nvPicPr>
              <p:cNvPr id="6" name="Ink 5">
                <a:extLst>
                  <a:ext uri="{FF2B5EF4-FFF2-40B4-BE49-F238E27FC236}">
                    <a16:creationId xmlns:a16="http://schemas.microsoft.com/office/drawing/2014/main" id="{60101246-7260-72E7-54BF-2C7D51BB01DB}"/>
                  </a:ext>
                </a:extLst>
              </p:cNvPr>
              <p:cNvPicPr/>
              <p:nvPr/>
            </p:nvPicPr>
            <p:blipFill>
              <a:blip r:embed="rId4"/>
              <a:stretch>
                <a:fillRect/>
              </a:stretch>
            </p:blipFill>
            <p:spPr>
              <a:xfrm>
                <a:off x="5211720" y="5429880"/>
                <a:ext cx="510840" cy="311400"/>
              </a:xfrm>
              <a:prstGeom prst="rect">
                <a:avLst/>
              </a:prstGeom>
            </p:spPr>
          </p:pic>
        </mc:Fallback>
      </mc:AlternateContent>
    </p:spTree>
    <p:extLst>
      <p:ext uri="{BB962C8B-B14F-4D97-AF65-F5344CB8AC3E}">
        <p14:creationId xmlns:p14="http://schemas.microsoft.com/office/powerpoint/2010/main" val="33408967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AVL tree</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7" name="Oval 6">
            <a:extLst>
              <a:ext uri="{FF2B5EF4-FFF2-40B4-BE49-F238E27FC236}">
                <a16:creationId xmlns:a16="http://schemas.microsoft.com/office/drawing/2014/main" id="{B293644B-CD6E-390B-57A6-D573F89F3601}"/>
              </a:ext>
            </a:extLst>
          </p:cNvPr>
          <p:cNvSpPr/>
          <p:nvPr/>
        </p:nvSpPr>
        <p:spPr>
          <a:xfrm>
            <a:off x="3655896"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3979532" y="1429055"/>
            <a:ext cx="12317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7085732" y="227743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804312" cy="253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6601137" y="323121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924773" y="2750995"/>
            <a:ext cx="255750" cy="480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2996640"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17</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3320276" y="2115710"/>
            <a:ext cx="430411"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762115" y="319012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8A71CD8-DA76-8035-5F47-5B8704E550CE}"/>
              </a:ext>
            </a:extLst>
          </p:cNvPr>
          <p:cNvSpPr/>
          <p:nvPr/>
        </p:nvSpPr>
        <p:spPr>
          <a:xfrm>
            <a:off x="7205598" y="424664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93</a:t>
            </a:r>
            <a:endParaRPr lang="en-IN" b="1" dirty="0">
              <a:solidFill>
                <a:schemeClr val="tx1"/>
              </a:solidFill>
            </a:endParaRPr>
          </a:p>
        </p:txBody>
      </p:sp>
      <p:cxnSp>
        <p:nvCxnSpPr>
          <p:cNvPr id="21" name="Straight Arrow Connector 20">
            <a:extLst>
              <a:ext uri="{FF2B5EF4-FFF2-40B4-BE49-F238E27FC236}">
                <a16:creationId xmlns:a16="http://schemas.microsoft.com/office/drawing/2014/main" id="{645A7E9C-518B-B552-DCEE-BE40838ACD9A}"/>
              </a:ext>
            </a:extLst>
          </p:cNvPr>
          <p:cNvCxnSpPr>
            <a:stCxn id="12" idx="4"/>
            <a:endCxn id="20" idx="1"/>
          </p:cNvCxnSpPr>
          <p:nvPr/>
        </p:nvCxnSpPr>
        <p:spPr>
          <a:xfrm>
            <a:off x="6924773" y="3786023"/>
            <a:ext cx="375616" cy="54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E3CB3AB-0715-D680-8D39-02005BA534A8}"/>
              </a:ext>
            </a:extLst>
          </p:cNvPr>
          <p:cNvSpPr/>
          <p:nvPr/>
        </p:nvSpPr>
        <p:spPr>
          <a:xfrm>
            <a:off x="5005226" y="3371635"/>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57</a:t>
            </a:r>
            <a:endParaRPr lang="en-IN" b="1" dirty="0">
              <a:solidFill>
                <a:schemeClr val="tx1"/>
              </a:solidFill>
            </a:endParaRPr>
          </a:p>
        </p:txBody>
      </p:sp>
      <p:sp>
        <p:nvSpPr>
          <p:cNvPr id="28" name="Oval 27">
            <a:extLst>
              <a:ext uri="{FF2B5EF4-FFF2-40B4-BE49-F238E27FC236}">
                <a16:creationId xmlns:a16="http://schemas.microsoft.com/office/drawing/2014/main" id="{CF45F308-06E6-3FAB-C021-2BD9105E5DFC}"/>
              </a:ext>
            </a:extLst>
          </p:cNvPr>
          <p:cNvSpPr/>
          <p:nvPr/>
        </p:nvSpPr>
        <p:spPr>
          <a:xfrm>
            <a:off x="5734688" y="334081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63</a:t>
            </a:r>
            <a:endParaRPr lang="en-IN" b="1" dirty="0">
              <a:solidFill>
                <a:schemeClr val="tx1"/>
              </a:solidFill>
            </a:endParaRPr>
          </a:p>
        </p:txBody>
      </p:sp>
      <p:cxnSp>
        <p:nvCxnSpPr>
          <p:cNvPr id="29" name="Straight Arrow Connector 28">
            <a:extLst>
              <a:ext uri="{FF2B5EF4-FFF2-40B4-BE49-F238E27FC236}">
                <a16:creationId xmlns:a16="http://schemas.microsoft.com/office/drawing/2014/main" id="{E8334898-33F3-DEDC-371E-034CF2C7E629}"/>
              </a:ext>
            </a:extLst>
          </p:cNvPr>
          <p:cNvCxnSpPr>
            <a:stCxn id="18" idx="4"/>
            <a:endCxn id="28" idx="0"/>
          </p:cNvCxnSpPr>
          <p:nvPr/>
        </p:nvCxnSpPr>
        <p:spPr>
          <a:xfrm>
            <a:off x="5669620" y="2890463"/>
            <a:ext cx="388704" cy="45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D8074C-29BD-2E0B-A469-ED404F1FCF9F}"/>
              </a:ext>
            </a:extLst>
          </p:cNvPr>
          <p:cNvCxnSpPr>
            <a:stCxn id="18" idx="4"/>
            <a:endCxn id="26" idx="0"/>
          </p:cNvCxnSpPr>
          <p:nvPr/>
        </p:nvCxnSpPr>
        <p:spPr>
          <a:xfrm flipH="1">
            <a:off x="5328862" y="2890463"/>
            <a:ext cx="340758" cy="481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99C045D-72F0-F388-752D-687032CBF6DC}"/>
              </a:ext>
            </a:extLst>
          </p:cNvPr>
          <p:cNvCxnSpPr>
            <a:stCxn id="10" idx="5"/>
            <a:endCxn id="16" idx="0"/>
          </p:cNvCxnSpPr>
          <p:nvPr/>
        </p:nvCxnSpPr>
        <p:spPr>
          <a:xfrm>
            <a:off x="7638213" y="2750995"/>
            <a:ext cx="447538" cy="43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BE430E2-8FFA-A5AE-FFAC-AA6C8CFFBF7D}"/>
              </a:ext>
            </a:extLst>
          </p:cNvPr>
          <p:cNvSpPr txBox="1"/>
          <p:nvPr/>
        </p:nvSpPr>
        <p:spPr>
          <a:xfrm>
            <a:off x="2052084" y="5428945"/>
            <a:ext cx="7538483" cy="369332"/>
          </a:xfrm>
          <a:prstGeom prst="rect">
            <a:avLst/>
          </a:prstGeom>
          <a:noFill/>
        </p:spPr>
        <p:txBody>
          <a:bodyPr wrap="square" rtlCol="0">
            <a:spAutoFit/>
          </a:bodyPr>
          <a:lstStyle/>
          <a:p>
            <a:r>
              <a:rPr lang="en-IN" dirty="0">
                <a:latin typeface="Consolas" panose="020B0609020204030204" pitchFamily="49" charset="0"/>
              </a:rPr>
              <a:t>Is this an AVL tree?</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4EEBB523-0E12-7C36-2715-81A495EB1682}"/>
                  </a:ext>
                </a:extLst>
              </p14:cNvPr>
              <p14:cNvContentPartPr/>
              <p14:nvPr/>
            </p14:nvContentPartPr>
            <p14:xfrm>
              <a:off x="5006880" y="5411520"/>
              <a:ext cx="434880" cy="291600"/>
            </p14:xfrm>
          </p:contentPart>
        </mc:Choice>
        <mc:Fallback xmlns="">
          <p:pic>
            <p:nvPicPr>
              <p:cNvPr id="6" name="Ink 5">
                <a:extLst>
                  <a:ext uri="{FF2B5EF4-FFF2-40B4-BE49-F238E27FC236}">
                    <a16:creationId xmlns:a16="http://schemas.microsoft.com/office/drawing/2014/main" id="{4EEBB523-0E12-7C36-2715-81A495EB1682}"/>
                  </a:ext>
                </a:extLst>
              </p:cNvPr>
              <p:cNvPicPr/>
              <p:nvPr/>
            </p:nvPicPr>
            <p:blipFill>
              <a:blip r:embed="rId4"/>
              <a:stretch>
                <a:fillRect/>
              </a:stretch>
            </p:blipFill>
            <p:spPr>
              <a:xfrm>
                <a:off x="4997520" y="5402160"/>
                <a:ext cx="453600" cy="310320"/>
              </a:xfrm>
              <a:prstGeom prst="rect">
                <a:avLst/>
              </a:prstGeom>
            </p:spPr>
          </p:pic>
        </mc:Fallback>
      </mc:AlternateContent>
    </p:spTree>
    <p:extLst>
      <p:ext uri="{BB962C8B-B14F-4D97-AF65-F5344CB8AC3E}">
        <p14:creationId xmlns:p14="http://schemas.microsoft.com/office/powerpoint/2010/main" val="11647637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AVL tree</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7" name="Oval 6">
            <a:extLst>
              <a:ext uri="{FF2B5EF4-FFF2-40B4-BE49-F238E27FC236}">
                <a16:creationId xmlns:a16="http://schemas.microsoft.com/office/drawing/2014/main" id="{B293644B-CD6E-390B-57A6-D573F89F3601}"/>
              </a:ext>
            </a:extLst>
          </p:cNvPr>
          <p:cNvSpPr/>
          <p:nvPr/>
        </p:nvSpPr>
        <p:spPr>
          <a:xfrm>
            <a:off x="3655896"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3979532" y="1429055"/>
            <a:ext cx="12317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7085732" y="227743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804312" cy="253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6601137" y="323121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924773" y="2750995"/>
            <a:ext cx="255750" cy="480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2996640"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17</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3320276" y="2115710"/>
            <a:ext cx="430411"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762115" y="319012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sp>
        <p:nvSpPr>
          <p:cNvPr id="18" name="Oval 17">
            <a:extLst>
              <a:ext uri="{FF2B5EF4-FFF2-40B4-BE49-F238E27FC236}">
                <a16:creationId xmlns:a16="http://schemas.microsoft.com/office/drawing/2014/main" id="{73DF3FBF-2548-FCCE-16A3-2513153AC38B}"/>
              </a:ext>
            </a:extLst>
          </p:cNvPr>
          <p:cNvSpPr/>
          <p:nvPr/>
        </p:nvSpPr>
        <p:spPr>
          <a:xfrm>
            <a:off x="5345984" y="233565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62</a:t>
            </a:r>
            <a:endParaRPr lang="en-IN" b="1" dirty="0">
              <a:solidFill>
                <a:schemeClr val="tx1"/>
              </a:solidFill>
            </a:endParaRPr>
          </a:p>
        </p:txBody>
      </p:sp>
      <p:cxnSp>
        <p:nvCxnSpPr>
          <p:cNvPr id="19" name="Straight Arrow Connector 18">
            <a:extLst>
              <a:ext uri="{FF2B5EF4-FFF2-40B4-BE49-F238E27FC236}">
                <a16:creationId xmlns:a16="http://schemas.microsoft.com/office/drawing/2014/main" id="{FB3D77F7-8BB6-C963-FAF5-3AFD0F73D9A2}"/>
              </a:ext>
            </a:extLst>
          </p:cNvPr>
          <p:cNvCxnSpPr>
            <a:stCxn id="9" idx="3"/>
            <a:endCxn id="18" idx="0"/>
          </p:cNvCxnSpPr>
          <p:nvPr/>
        </p:nvCxnSpPr>
        <p:spPr>
          <a:xfrm flipH="1">
            <a:off x="5669620" y="2105434"/>
            <a:ext cx="248901" cy="23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E3CB3AB-0715-D680-8D39-02005BA534A8}"/>
              </a:ext>
            </a:extLst>
          </p:cNvPr>
          <p:cNvSpPr/>
          <p:nvPr/>
        </p:nvSpPr>
        <p:spPr>
          <a:xfrm>
            <a:off x="5005226" y="3371635"/>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57</a:t>
            </a:r>
            <a:endParaRPr lang="en-IN" b="1" dirty="0">
              <a:solidFill>
                <a:schemeClr val="tx1"/>
              </a:solidFill>
            </a:endParaRPr>
          </a:p>
        </p:txBody>
      </p:sp>
      <p:sp>
        <p:nvSpPr>
          <p:cNvPr id="28" name="Oval 27">
            <a:extLst>
              <a:ext uri="{FF2B5EF4-FFF2-40B4-BE49-F238E27FC236}">
                <a16:creationId xmlns:a16="http://schemas.microsoft.com/office/drawing/2014/main" id="{CF45F308-06E6-3FAB-C021-2BD9105E5DFC}"/>
              </a:ext>
            </a:extLst>
          </p:cNvPr>
          <p:cNvSpPr/>
          <p:nvPr/>
        </p:nvSpPr>
        <p:spPr>
          <a:xfrm>
            <a:off x="5734688" y="3340813"/>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63</a:t>
            </a:r>
            <a:endParaRPr lang="en-IN" b="1" dirty="0">
              <a:solidFill>
                <a:schemeClr val="tx1"/>
              </a:solidFill>
            </a:endParaRPr>
          </a:p>
        </p:txBody>
      </p:sp>
      <p:cxnSp>
        <p:nvCxnSpPr>
          <p:cNvPr id="29" name="Straight Arrow Connector 28">
            <a:extLst>
              <a:ext uri="{FF2B5EF4-FFF2-40B4-BE49-F238E27FC236}">
                <a16:creationId xmlns:a16="http://schemas.microsoft.com/office/drawing/2014/main" id="{E8334898-33F3-DEDC-371E-034CF2C7E629}"/>
              </a:ext>
            </a:extLst>
          </p:cNvPr>
          <p:cNvCxnSpPr>
            <a:stCxn id="18" idx="4"/>
            <a:endCxn id="28" idx="0"/>
          </p:cNvCxnSpPr>
          <p:nvPr/>
        </p:nvCxnSpPr>
        <p:spPr>
          <a:xfrm>
            <a:off x="5669620" y="2890463"/>
            <a:ext cx="388704" cy="45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D8074C-29BD-2E0B-A469-ED404F1FCF9F}"/>
              </a:ext>
            </a:extLst>
          </p:cNvPr>
          <p:cNvCxnSpPr>
            <a:stCxn id="18" idx="4"/>
            <a:endCxn id="26" idx="0"/>
          </p:cNvCxnSpPr>
          <p:nvPr/>
        </p:nvCxnSpPr>
        <p:spPr>
          <a:xfrm flipH="1">
            <a:off x="5328862" y="2890463"/>
            <a:ext cx="340758" cy="481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99C045D-72F0-F388-752D-687032CBF6DC}"/>
              </a:ext>
            </a:extLst>
          </p:cNvPr>
          <p:cNvCxnSpPr>
            <a:stCxn id="10" idx="5"/>
            <a:endCxn id="16" idx="0"/>
          </p:cNvCxnSpPr>
          <p:nvPr/>
        </p:nvCxnSpPr>
        <p:spPr>
          <a:xfrm>
            <a:off x="7638213" y="2750995"/>
            <a:ext cx="447538" cy="43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BE430E2-8FFA-A5AE-FFAC-AA6C8CFFBF7D}"/>
              </a:ext>
            </a:extLst>
          </p:cNvPr>
          <p:cNvSpPr txBox="1"/>
          <p:nvPr/>
        </p:nvSpPr>
        <p:spPr>
          <a:xfrm>
            <a:off x="2052084" y="5428945"/>
            <a:ext cx="7538483" cy="369332"/>
          </a:xfrm>
          <a:prstGeom prst="rect">
            <a:avLst/>
          </a:prstGeom>
          <a:noFill/>
        </p:spPr>
        <p:txBody>
          <a:bodyPr wrap="square" rtlCol="0">
            <a:spAutoFit/>
          </a:bodyPr>
          <a:lstStyle/>
          <a:p>
            <a:r>
              <a:rPr lang="en-IN" dirty="0">
                <a:latin typeface="Consolas" panose="020B0609020204030204" pitchFamily="49" charset="0"/>
              </a:rPr>
              <a:t>Is this an AVL tree?</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7019A357-CED2-D8E3-A914-8D3FF0EA4105}"/>
                  </a:ext>
                </a:extLst>
              </p14:cNvPr>
              <p14:cNvContentPartPr/>
              <p14:nvPr/>
            </p14:nvContentPartPr>
            <p14:xfrm>
              <a:off x="4995000" y="5501160"/>
              <a:ext cx="461520" cy="297000"/>
            </p14:xfrm>
          </p:contentPart>
        </mc:Choice>
        <mc:Fallback xmlns="">
          <p:pic>
            <p:nvPicPr>
              <p:cNvPr id="6" name="Ink 5">
                <a:extLst>
                  <a:ext uri="{FF2B5EF4-FFF2-40B4-BE49-F238E27FC236}">
                    <a16:creationId xmlns:a16="http://schemas.microsoft.com/office/drawing/2014/main" id="{7019A357-CED2-D8E3-A914-8D3FF0EA4105}"/>
                  </a:ext>
                </a:extLst>
              </p:cNvPr>
              <p:cNvPicPr/>
              <p:nvPr/>
            </p:nvPicPr>
            <p:blipFill>
              <a:blip r:embed="rId4"/>
              <a:stretch>
                <a:fillRect/>
              </a:stretch>
            </p:blipFill>
            <p:spPr>
              <a:xfrm>
                <a:off x="4985640" y="5491800"/>
                <a:ext cx="480240" cy="315720"/>
              </a:xfrm>
              <a:prstGeom prst="rect">
                <a:avLst/>
              </a:prstGeom>
            </p:spPr>
          </p:pic>
        </mc:Fallback>
      </mc:AlternateContent>
    </p:spTree>
    <p:extLst>
      <p:ext uri="{BB962C8B-B14F-4D97-AF65-F5344CB8AC3E}">
        <p14:creationId xmlns:p14="http://schemas.microsoft.com/office/powerpoint/2010/main" val="33384736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FD8F3-CD93-97E1-CC6A-81355B9F8BD7}"/>
              </a:ext>
            </a:extLst>
          </p:cNvPr>
          <p:cNvSpPr>
            <a:spLocks noGrp="1"/>
          </p:cNvSpPr>
          <p:nvPr>
            <p:ph type="title"/>
          </p:nvPr>
        </p:nvSpPr>
        <p:spPr/>
        <p:txBody>
          <a:bodyPr/>
          <a:lstStyle/>
          <a:p>
            <a:r>
              <a:rPr lang="en-US" dirty="0"/>
              <a:t>Balance factor</a:t>
            </a:r>
            <a:endParaRPr lang="en-IN" dirty="0"/>
          </a:p>
        </p:txBody>
      </p:sp>
      <p:sp>
        <p:nvSpPr>
          <p:cNvPr id="3" name="Content Placeholder 2">
            <a:extLst>
              <a:ext uri="{FF2B5EF4-FFF2-40B4-BE49-F238E27FC236}">
                <a16:creationId xmlns:a16="http://schemas.microsoft.com/office/drawing/2014/main" id="{6FA31CA9-EEFA-EBED-12C8-F8AF7DF93CC4}"/>
              </a:ext>
            </a:extLst>
          </p:cNvPr>
          <p:cNvSpPr>
            <a:spLocks noGrp="1"/>
          </p:cNvSpPr>
          <p:nvPr>
            <p:ph idx="1"/>
          </p:nvPr>
        </p:nvSpPr>
        <p:spPr/>
        <p:txBody>
          <a:bodyPr>
            <a:normAutofit/>
          </a:bodyPr>
          <a:lstStyle/>
          <a:p>
            <a:r>
              <a:rPr lang="en-US" dirty="0" err="1">
                <a:solidFill>
                  <a:schemeClr val="accent1"/>
                </a:solidFill>
                <a:cs typeface="Times New Roman" panose="02020603050405020304" pitchFamily="18" charset="0"/>
              </a:rPr>
              <a:t>balance_factor</a:t>
            </a:r>
            <a:r>
              <a:rPr lang="en-US" dirty="0">
                <a:solidFill>
                  <a:schemeClr val="accent1"/>
                </a:solidFill>
                <a:cs typeface="Times New Roman" panose="02020603050405020304" pitchFamily="18" charset="0"/>
              </a:rPr>
              <a:t>(root) = height(root-&gt;left) – height(root-&gt;right)</a:t>
            </a:r>
          </a:p>
          <a:p>
            <a:endParaRPr lang="en-US" dirty="0">
              <a:cs typeface="Times New Roman" panose="02020603050405020304" pitchFamily="18" charset="0"/>
            </a:endParaRPr>
          </a:p>
          <a:p>
            <a:r>
              <a:rPr lang="en-US" dirty="0">
                <a:cs typeface="Times New Roman" panose="02020603050405020304" pitchFamily="18" charset="0"/>
              </a:rPr>
              <a:t>A node is not balanced</a:t>
            </a:r>
          </a:p>
          <a:p>
            <a:pPr lvl="1"/>
            <a:r>
              <a:rPr lang="en-US" sz="2800" dirty="0">
                <a:cs typeface="Times New Roman" panose="02020603050405020304" pitchFamily="18" charset="0"/>
              </a:rPr>
              <a:t>if </a:t>
            </a:r>
            <a:r>
              <a:rPr lang="en-US" sz="2800" dirty="0" err="1">
                <a:solidFill>
                  <a:schemeClr val="accent1"/>
                </a:solidFill>
                <a:cs typeface="Times New Roman" panose="02020603050405020304" pitchFamily="18" charset="0"/>
              </a:rPr>
              <a:t>balance_factor</a:t>
            </a:r>
            <a:r>
              <a:rPr lang="en-US" sz="2800" dirty="0">
                <a:solidFill>
                  <a:schemeClr val="accent1"/>
                </a:solidFill>
                <a:cs typeface="Times New Roman" panose="02020603050405020304" pitchFamily="18" charset="0"/>
              </a:rPr>
              <a:t> &lt; -1 </a:t>
            </a:r>
            <a:r>
              <a:rPr lang="en-US" sz="2800" dirty="0">
                <a:cs typeface="Times New Roman" panose="02020603050405020304" pitchFamily="18" charset="0"/>
              </a:rPr>
              <a:t>or </a:t>
            </a:r>
            <a:r>
              <a:rPr lang="en-US" sz="2800" dirty="0" err="1">
                <a:solidFill>
                  <a:schemeClr val="accent1"/>
                </a:solidFill>
                <a:cs typeface="Times New Roman" panose="02020603050405020304" pitchFamily="18" charset="0"/>
              </a:rPr>
              <a:t>balance_factor</a:t>
            </a:r>
            <a:r>
              <a:rPr lang="en-US" sz="2800" dirty="0">
                <a:solidFill>
                  <a:schemeClr val="accent1"/>
                </a:solidFill>
                <a:cs typeface="Times New Roman" panose="02020603050405020304" pitchFamily="18" charset="0"/>
              </a:rPr>
              <a:t> &gt; 1 </a:t>
            </a:r>
          </a:p>
          <a:p>
            <a:pPr lvl="1"/>
            <a:endParaRPr lang="en-US" sz="2800" dirty="0">
              <a:solidFill>
                <a:schemeClr val="accent1"/>
              </a:solidFill>
              <a:cs typeface="Times New Roman" panose="02020603050405020304" pitchFamily="18" charset="0"/>
            </a:endParaRPr>
          </a:p>
          <a:p>
            <a:r>
              <a:rPr lang="en-US" dirty="0">
                <a:cs typeface="Times New Roman" panose="02020603050405020304" pitchFamily="18" charset="0"/>
              </a:rPr>
              <a:t>If any node in a BST is not balanced, then the tree is not an AVL tree</a:t>
            </a:r>
          </a:p>
          <a:p>
            <a:endParaRPr lang="en-IN" dirty="0"/>
          </a:p>
        </p:txBody>
      </p:sp>
    </p:spTree>
    <p:extLst>
      <p:ext uri="{BB962C8B-B14F-4D97-AF65-F5344CB8AC3E}">
        <p14:creationId xmlns:p14="http://schemas.microsoft.com/office/powerpoint/2010/main" val="4049291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D3473-0983-709E-7D00-FE782F3D5B10}"/>
              </a:ext>
            </a:extLst>
          </p:cNvPr>
          <p:cNvSpPr>
            <a:spLocks noGrp="1"/>
          </p:cNvSpPr>
          <p:nvPr>
            <p:ph type="title"/>
          </p:nvPr>
        </p:nvSpPr>
        <p:spPr/>
        <p:txBody>
          <a:bodyPr/>
          <a:lstStyle/>
          <a:p>
            <a:r>
              <a:rPr lang="en-IN" dirty="0"/>
              <a:t>Left heavy and right heavy</a:t>
            </a:r>
          </a:p>
        </p:txBody>
      </p:sp>
      <p:sp>
        <p:nvSpPr>
          <p:cNvPr id="3" name="Content Placeholder 2">
            <a:extLst>
              <a:ext uri="{FF2B5EF4-FFF2-40B4-BE49-F238E27FC236}">
                <a16:creationId xmlns:a16="http://schemas.microsoft.com/office/drawing/2014/main" id="{08CC38B2-6484-212A-40C1-589F9E819905}"/>
              </a:ext>
            </a:extLst>
          </p:cNvPr>
          <p:cNvSpPr>
            <a:spLocks noGrp="1"/>
          </p:cNvSpPr>
          <p:nvPr>
            <p:ph idx="1"/>
          </p:nvPr>
        </p:nvSpPr>
        <p:spPr/>
        <p:txBody>
          <a:bodyPr/>
          <a:lstStyle/>
          <a:p>
            <a:r>
              <a:rPr lang="en-IN" dirty="0"/>
              <a:t>A node is heavy if the </a:t>
            </a:r>
            <a:r>
              <a:rPr lang="en-IN" dirty="0" err="1">
                <a:solidFill>
                  <a:schemeClr val="accent1"/>
                </a:solidFill>
              </a:rPr>
              <a:t>balance_factor</a:t>
            </a:r>
            <a:r>
              <a:rPr lang="en-IN" dirty="0">
                <a:solidFill>
                  <a:schemeClr val="accent1"/>
                </a:solidFill>
              </a:rPr>
              <a:t> </a:t>
            </a:r>
            <a:r>
              <a:rPr lang="en-IN" dirty="0"/>
              <a:t>is not zero</a:t>
            </a:r>
            <a:endParaRPr lang="en-IN" dirty="0">
              <a:solidFill>
                <a:schemeClr val="accent1"/>
              </a:solidFill>
            </a:endParaRPr>
          </a:p>
          <a:p>
            <a:endParaRPr lang="en-IN" dirty="0"/>
          </a:p>
          <a:p>
            <a:r>
              <a:rPr lang="en-IN" dirty="0"/>
              <a:t>A node, n, is left heavy if the </a:t>
            </a:r>
            <a:r>
              <a:rPr lang="en-IN" dirty="0" err="1">
                <a:solidFill>
                  <a:schemeClr val="accent1"/>
                </a:solidFill>
              </a:rPr>
              <a:t>balance_factor</a:t>
            </a:r>
            <a:r>
              <a:rPr lang="en-IN" dirty="0">
                <a:solidFill>
                  <a:schemeClr val="accent1"/>
                </a:solidFill>
              </a:rPr>
              <a:t>(n) &gt; 0 </a:t>
            </a:r>
          </a:p>
          <a:p>
            <a:endParaRPr lang="en-IN" dirty="0"/>
          </a:p>
          <a:p>
            <a:r>
              <a:rPr lang="en-IN" dirty="0"/>
              <a:t>A node, n, is right heavy if </a:t>
            </a:r>
            <a:r>
              <a:rPr lang="en-IN" dirty="0" err="1">
                <a:solidFill>
                  <a:schemeClr val="accent1"/>
                </a:solidFill>
              </a:rPr>
              <a:t>balance_factor</a:t>
            </a:r>
            <a:r>
              <a:rPr lang="en-IN" dirty="0">
                <a:solidFill>
                  <a:schemeClr val="accent1"/>
                </a:solidFill>
              </a:rPr>
              <a:t>(n) &lt; 0</a:t>
            </a:r>
          </a:p>
        </p:txBody>
      </p:sp>
    </p:spTree>
    <p:extLst>
      <p:ext uri="{BB962C8B-B14F-4D97-AF65-F5344CB8AC3E}">
        <p14:creationId xmlns:p14="http://schemas.microsoft.com/office/powerpoint/2010/main" val="84192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AVL tree</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7" name="Oval 6">
            <a:extLst>
              <a:ext uri="{FF2B5EF4-FFF2-40B4-BE49-F238E27FC236}">
                <a16:creationId xmlns:a16="http://schemas.microsoft.com/office/drawing/2014/main" id="{B293644B-CD6E-390B-57A6-D573F89F3601}"/>
              </a:ext>
            </a:extLst>
          </p:cNvPr>
          <p:cNvSpPr/>
          <p:nvPr/>
        </p:nvSpPr>
        <p:spPr>
          <a:xfrm>
            <a:off x="3655896"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3979532" y="1429055"/>
            <a:ext cx="12317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7085732" y="227743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804312" cy="253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6601137" y="323121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924773" y="2750995"/>
            <a:ext cx="255750" cy="480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DDEDCA-71AB-BE48-8644-90C13E955D67}"/>
              </a:ext>
            </a:extLst>
          </p:cNvPr>
          <p:cNvSpPr/>
          <p:nvPr/>
        </p:nvSpPr>
        <p:spPr>
          <a:xfrm>
            <a:off x="2996640" y="2328806"/>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17</a:t>
            </a:r>
            <a:endParaRPr lang="en-IN" b="1" dirty="0">
              <a:solidFill>
                <a:schemeClr val="tx1"/>
              </a:solidFill>
            </a:endParaRPr>
          </a:p>
        </p:txBody>
      </p:sp>
      <p:cxnSp>
        <p:nvCxnSpPr>
          <p:cNvPr id="15" name="Straight Arrow Connector 14">
            <a:extLst>
              <a:ext uri="{FF2B5EF4-FFF2-40B4-BE49-F238E27FC236}">
                <a16:creationId xmlns:a16="http://schemas.microsoft.com/office/drawing/2014/main" id="{4FF149CF-BD33-B3F3-E051-C111F0FE9AE5}"/>
              </a:ext>
            </a:extLst>
          </p:cNvPr>
          <p:cNvCxnSpPr>
            <a:stCxn id="7" idx="3"/>
            <a:endCxn id="14" idx="0"/>
          </p:cNvCxnSpPr>
          <p:nvPr/>
        </p:nvCxnSpPr>
        <p:spPr>
          <a:xfrm flipH="1">
            <a:off x="3320276" y="2115710"/>
            <a:ext cx="430411" cy="21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EEB3E7D-D38C-C8BE-28DC-FA83C5286D3A}"/>
              </a:ext>
            </a:extLst>
          </p:cNvPr>
          <p:cNvSpPr/>
          <p:nvPr/>
        </p:nvSpPr>
        <p:spPr>
          <a:xfrm>
            <a:off x="7762115" y="319012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99</a:t>
            </a:r>
            <a:endParaRPr lang="en-IN" b="1" dirty="0">
              <a:solidFill>
                <a:schemeClr val="tx1"/>
              </a:solidFill>
            </a:endParaRPr>
          </a:p>
        </p:txBody>
      </p:sp>
      <p:cxnSp>
        <p:nvCxnSpPr>
          <p:cNvPr id="37" name="Straight Arrow Connector 36">
            <a:extLst>
              <a:ext uri="{FF2B5EF4-FFF2-40B4-BE49-F238E27FC236}">
                <a16:creationId xmlns:a16="http://schemas.microsoft.com/office/drawing/2014/main" id="{999C045D-72F0-F388-752D-687032CBF6DC}"/>
              </a:ext>
            </a:extLst>
          </p:cNvPr>
          <p:cNvCxnSpPr>
            <a:stCxn id="10" idx="5"/>
            <a:endCxn id="16" idx="0"/>
          </p:cNvCxnSpPr>
          <p:nvPr/>
        </p:nvCxnSpPr>
        <p:spPr>
          <a:xfrm>
            <a:off x="7638213" y="2750995"/>
            <a:ext cx="447538" cy="43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BE430E2-8FFA-A5AE-FFAC-AA6C8CFFBF7D}"/>
              </a:ext>
            </a:extLst>
          </p:cNvPr>
          <p:cNvSpPr txBox="1"/>
          <p:nvPr/>
        </p:nvSpPr>
        <p:spPr>
          <a:xfrm>
            <a:off x="2052084" y="5428945"/>
            <a:ext cx="8825023" cy="369332"/>
          </a:xfrm>
          <a:prstGeom prst="rect">
            <a:avLst/>
          </a:prstGeom>
          <a:noFill/>
        </p:spPr>
        <p:txBody>
          <a:bodyPr wrap="square" rtlCol="0">
            <a:spAutoFit/>
          </a:bodyPr>
          <a:lstStyle/>
          <a:p>
            <a:r>
              <a:rPr lang="en-IN" dirty="0">
                <a:latin typeface="Consolas" panose="020B0609020204030204" pitchFamily="49" charset="0"/>
              </a:rPr>
              <a:t>Identify which nodes are left heavy, right heavy, and not heavy.</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B656DBA-CB8A-B860-44E8-DACEDE69600F}"/>
                  </a:ext>
                </a:extLst>
              </p14:cNvPr>
              <p14:cNvContentPartPr/>
              <p14:nvPr/>
            </p14:nvContentPartPr>
            <p14:xfrm>
              <a:off x="3487320" y="753840"/>
              <a:ext cx="5607360" cy="1640160"/>
            </p14:xfrm>
          </p:contentPart>
        </mc:Choice>
        <mc:Fallback xmlns="">
          <p:pic>
            <p:nvPicPr>
              <p:cNvPr id="6" name="Ink 5">
                <a:extLst>
                  <a:ext uri="{FF2B5EF4-FFF2-40B4-BE49-F238E27FC236}">
                    <a16:creationId xmlns:a16="http://schemas.microsoft.com/office/drawing/2014/main" id="{CB656DBA-CB8A-B860-44E8-DACEDE69600F}"/>
                  </a:ext>
                </a:extLst>
              </p:cNvPr>
              <p:cNvPicPr/>
              <p:nvPr/>
            </p:nvPicPr>
            <p:blipFill>
              <a:blip r:embed="rId4"/>
              <a:stretch>
                <a:fillRect/>
              </a:stretch>
            </p:blipFill>
            <p:spPr>
              <a:xfrm>
                <a:off x="3477960" y="744480"/>
                <a:ext cx="5626080" cy="1658880"/>
              </a:xfrm>
              <a:prstGeom prst="rect">
                <a:avLst/>
              </a:prstGeom>
            </p:spPr>
          </p:pic>
        </mc:Fallback>
      </mc:AlternateContent>
    </p:spTree>
    <p:extLst>
      <p:ext uri="{BB962C8B-B14F-4D97-AF65-F5344CB8AC3E}">
        <p14:creationId xmlns:p14="http://schemas.microsoft.com/office/powerpoint/2010/main" val="38138095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EA04C-6D59-D48C-26B9-6087DD4EF147}"/>
              </a:ext>
            </a:extLst>
          </p:cNvPr>
          <p:cNvSpPr>
            <a:spLocks noGrp="1"/>
          </p:cNvSpPr>
          <p:nvPr>
            <p:ph type="title"/>
          </p:nvPr>
        </p:nvSpPr>
        <p:spPr/>
        <p:txBody>
          <a:bodyPr/>
          <a:lstStyle/>
          <a:p>
            <a:r>
              <a:rPr lang="en-IN" dirty="0"/>
              <a:t>AVL tree</a:t>
            </a:r>
          </a:p>
        </p:txBody>
      </p:sp>
      <p:sp>
        <p:nvSpPr>
          <p:cNvPr id="3" name="Content Placeholder 2">
            <a:extLst>
              <a:ext uri="{FF2B5EF4-FFF2-40B4-BE49-F238E27FC236}">
                <a16:creationId xmlns:a16="http://schemas.microsoft.com/office/drawing/2014/main" id="{FEF07781-46F6-EC54-4785-BB97367CBD3D}"/>
              </a:ext>
            </a:extLst>
          </p:cNvPr>
          <p:cNvSpPr>
            <a:spLocks noGrp="1"/>
          </p:cNvSpPr>
          <p:nvPr>
            <p:ph idx="1"/>
          </p:nvPr>
        </p:nvSpPr>
        <p:spPr/>
        <p:txBody>
          <a:bodyPr/>
          <a:lstStyle/>
          <a:p>
            <a:r>
              <a:rPr lang="en-US" dirty="0">
                <a:cs typeface="Times New Roman" panose="02020603050405020304" pitchFamily="18" charset="0"/>
              </a:rPr>
              <a:t>What are all possible BSTs that store 1, 2 3?</a:t>
            </a:r>
          </a:p>
          <a:p>
            <a:endParaRPr lang="en-US" dirty="0">
              <a:cs typeface="Times New Roman" panose="02020603050405020304" pitchFamily="18" charset="0"/>
            </a:endParaRPr>
          </a:p>
          <a:p>
            <a:r>
              <a:rPr lang="en-US" dirty="0">
                <a:cs typeface="Times New Roman" panose="02020603050405020304" pitchFamily="18" charset="0"/>
              </a:rPr>
              <a:t>Which ones of them are AVL trees?</a:t>
            </a:r>
          </a:p>
          <a:p>
            <a:endParaRPr lang="en-US" dirty="0">
              <a:cs typeface="Times New Roman" panose="02020603050405020304" pitchFamily="18" charset="0"/>
            </a:endParaRPr>
          </a:p>
          <a:p>
            <a:r>
              <a:rPr lang="en-US" dirty="0">
                <a:cs typeface="Times New Roman" panose="02020603050405020304" pitchFamily="18" charset="0"/>
              </a:rPr>
              <a:t>How can we convert a non-AVL tree to an AVL tree?</a:t>
            </a:r>
            <a:endParaRPr lang="en-IN" dirty="0">
              <a:cs typeface="Times New Roman" panose="02020603050405020304" pitchFamily="18" charset="0"/>
            </a:endParaRPr>
          </a:p>
        </p:txBody>
      </p:sp>
    </p:spTree>
    <p:extLst>
      <p:ext uri="{BB962C8B-B14F-4D97-AF65-F5344CB8AC3E}">
        <p14:creationId xmlns:p14="http://schemas.microsoft.com/office/powerpoint/2010/main" val="13394836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3D1B-1496-6035-9D6A-A6B94B155DA5}"/>
              </a:ext>
            </a:extLst>
          </p:cNvPr>
          <p:cNvSpPr>
            <a:spLocks noGrp="1"/>
          </p:cNvSpPr>
          <p:nvPr>
            <p:ph type="title"/>
          </p:nvPr>
        </p:nvSpPr>
        <p:spPr/>
        <p:txBody>
          <a:bodyPr/>
          <a:lstStyle/>
          <a:p>
            <a:r>
              <a:rPr lang="en-IN" dirty="0"/>
              <a:t>AVL tree</a:t>
            </a:r>
          </a:p>
        </p:txBody>
      </p:sp>
      <p:sp>
        <p:nvSpPr>
          <p:cNvPr id="49" name="TextBox 48">
            <a:extLst>
              <a:ext uri="{FF2B5EF4-FFF2-40B4-BE49-F238E27FC236}">
                <a16:creationId xmlns:a16="http://schemas.microsoft.com/office/drawing/2014/main" id="{5AC0B9C3-9C63-3667-2F79-8DD3D5D4CA96}"/>
              </a:ext>
            </a:extLst>
          </p:cNvPr>
          <p:cNvSpPr txBox="1"/>
          <p:nvPr/>
        </p:nvSpPr>
        <p:spPr>
          <a:xfrm>
            <a:off x="6455451" y="4646428"/>
            <a:ext cx="5431749" cy="1477328"/>
          </a:xfrm>
          <a:prstGeom prst="rect">
            <a:avLst/>
          </a:prstGeom>
          <a:noFill/>
        </p:spPr>
        <p:txBody>
          <a:bodyPr wrap="square" rtlCol="0">
            <a:spAutoFit/>
          </a:bodyPr>
          <a:lstStyle/>
          <a:p>
            <a:r>
              <a:rPr lang="en-US" dirty="0">
                <a:solidFill>
                  <a:srgbClr val="FF0000"/>
                </a:solidFill>
                <a:latin typeface="Times New Roman" panose="02020603050405020304" pitchFamily="18" charset="0"/>
                <a:cs typeface="Times New Roman" panose="02020603050405020304" pitchFamily="18" charset="0"/>
              </a:rPr>
              <a:t>What are all possible BSTs that store 1, 2 3?</a:t>
            </a:r>
          </a:p>
          <a:p>
            <a:endParaRPr lang="en-US" dirty="0">
              <a:solidFill>
                <a:srgbClr val="FF0000"/>
              </a:solidFill>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Which ones of them are AVL trees?</a:t>
            </a:r>
          </a:p>
          <a:p>
            <a:endParaRPr lang="en-US" dirty="0">
              <a:solidFill>
                <a:srgbClr val="FF0000"/>
              </a:solidFill>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How can we convert a non-AVL tree to an AVL tree?</a:t>
            </a:r>
            <a:endParaRPr lang="en-IN"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36B1FB12-83EC-42DC-97A5-B390A6248D2B}"/>
                  </a:ext>
                </a:extLst>
              </p14:cNvPr>
              <p14:cNvContentPartPr/>
              <p14:nvPr/>
            </p14:nvContentPartPr>
            <p14:xfrm>
              <a:off x="732240" y="1280520"/>
              <a:ext cx="7289280" cy="3507840"/>
            </p14:xfrm>
          </p:contentPart>
        </mc:Choice>
        <mc:Fallback xmlns="">
          <p:pic>
            <p:nvPicPr>
              <p:cNvPr id="3" name="Ink 2">
                <a:extLst>
                  <a:ext uri="{FF2B5EF4-FFF2-40B4-BE49-F238E27FC236}">
                    <a16:creationId xmlns:a16="http://schemas.microsoft.com/office/drawing/2014/main" id="{36B1FB12-83EC-42DC-97A5-B390A6248D2B}"/>
                  </a:ext>
                </a:extLst>
              </p:cNvPr>
              <p:cNvPicPr/>
              <p:nvPr/>
            </p:nvPicPr>
            <p:blipFill>
              <a:blip r:embed="rId4"/>
              <a:stretch>
                <a:fillRect/>
              </a:stretch>
            </p:blipFill>
            <p:spPr>
              <a:xfrm>
                <a:off x="722880" y="1271160"/>
                <a:ext cx="7308000" cy="3526560"/>
              </a:xfrm>
              <a:prstGeom prst="rect">
                <a:avLst/>
              </a:prstGeom>
            </p:spPr>
          </p:pic>
        </mc:Fallback>
      </mc:AlternateContent>
    </p:spTree>
    <p:extLst>
      <p:ext uri="{BB962C8B-B14F-4D97-AF65-F5344CB8AC3E}">
        <p14:creationId xmlns:p14="http://schemas.microsoft.com/office/powerpoint/2010/main" val="902034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3D1B-1496-6035-9D6A-A6B94B155DA5}"/>
              </a:ext>
            </a:extLst>
          </p:cNvPr>
          <p:cNvSpPr>
            <a:spLocks noGrp="1"/>
          </p:cNvSpPr>
          <p:nvPr>
            <p:ph type="title"/>
          </p:nvPr>
        </p:nvSpPr>
        <p:spPr/>
        <p:txBody>
          <a:bodyPr/>
          <a:lstStyle/>
          <a:p>
            <a:r>
              <a:rPr lang="en-IN" dirty="0"/>
              <a:t>AVL tree</a:t>
            </a:r>
          </a:p>
        </p:txBody>
      </p:sp>
      <p:sp>
        <p:nvSpPr>
          <p:cNvPr id="4" name="Oval 3">
            <a:extLst>
              <a:ext uri="{FF2B5EF4-FFF2-40B4-BE49-F238E27FC236}">
                <a16:creationId xmlns:a16="http://schemas.microsoft.com/office/drawing/2014/main" id="{D22B4430-7397-BCAA-C733-3F9A788B3B5E}"/>
              </a:ext>
            </a:extLst>
          </p:cNvPr>
          <p:cNvSpPr/>
          <p:nvPr/>
        </p:nvSpPr>
        <p:spPr>
          <a:xfrm>
            <a:off x="1623317" y="1690688"/>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Oval 4">
            <a:extLst>
              <a:ext uri="{FF2B5EF4-FFF2-40B4-BE49-F238E27FC236}">
                <a16:creationId xmlns:a16="http://schemas.microsoft.com/office/drawing/2014/main" id="{09D03557-F652-2965-458F-DCD9A317DB4B}"/>
              </a:ext>
            </a:extLst>
          </p:cNvPr>
          <p:cNvSpPr/>
          <p:nvPr/>
        </p:nvSpPr>
        <p:spPr>
          <a:xfrm>
            <a:off x="1118171" y="2541731"/>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3FC52DCB-AA34-855A-409D-0736D13AAD01}"/>
              </a:ext>
            </a:extLst>
          </p:cNvPr>
          <p:cNvSpPr/>
          <p:nvPr/>
        </p:nvSpPr>
        <p:spPr>
          <a:xfrm>
            <a:off x="561656" y="3423595"/>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96E2B4DB-078B-572A-4D60-AAF3F1EE6C25}"/>
              </a:ext>
            </a:extLst>
          </p:cNvPr>
          <p:cNvSpPr/>
          <p:nvPr/>
        </p:nvSpPr>
        <p:spPr>
          <a:xfrm>
            <a:off x="3219594" y="1760528"/>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6FCBDE74-2219-06BF-6395-A206C8BD4E4D}"/>
              </a:ext>
            </a:extLst>
          </p:cNvPr>
          <p:cNvSpPr/>
          <p:nvPr/>
        </p:nvSpPr>
        <p:spPr>
          <a:xfrm>
            <a:off x="3834329" y="2385538"/>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9EF83C29-77F1-D4D4-FF93-0596BB6D3547}"/>
              </a:ext>
            </a:extLst>
          </p:cNvPr>
          <p:cNvSpPr/>
          <p:nvPr/>
        </p:nvSpPr>
        <p:spPr>
          <a:xfrm>
            <a:off x="4428514" y="3072193"/>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32B3A164-0449-5B9A-56AA-DE2F1F8DB97A}"/>
              </a:ext>
            </a:extLst>
          </p:cNvPr>
          <p:cNvSpPr/>
          <p:nvPr/>
        </p:nvSpPr>
        <p:spPr>
          <a:xfrm>
            <a:off x="2554627" y="4314020"/>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9AF34DA-A81E-2C46-B5DB-4E8D5D917196}"/>
              </a:ext>
            </a:extLst>
          </p:cNvPr>
          <p:cNvSpPr/>
          <p:nvPr/>
        </p:nvSpPr>
        <p:spPr>
          <a:xfrm>
            <a:off x="1833725" y="5195884"/>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45B398DB-6266-8CFE-1FD6-16AB27D0FD11}"/>
              </a:ext>
            </a:extLst>
          </p:cNvPr>
          <p:cNvSpPr/>
          <p:nvPr/>
        </p:nvSpPr>
        <p:spPr>
          <a:xfrm>
            <a:off x="3414235" y="5183900"/>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a:extLst>
              <a:ext uri="{FF2B5EF4-FFF2-40B4-BE49-F238E27FC236}">
                <a16:creationId xmlns:a16="http://schemas.microsoft.com/office/drawing/2014/main" id="{A5621E1A-5213-D4A0-650B-10E7C735182A}"/>
              </a:ext>
            </a:extLst>
          </p:cNvPr>
          <p:cNvCxnSpPr>
            <a:stCxn id="4" idx="3"/>
            <a:endCxn id="5" idx="0"/>
          </p:cNvCxnSpPr>
          <p:nvPr/>
        </p:nvCxnSpPr>
        <p:spPr>
          <a:xfrm flipH="1">
            <a:off x="1380162" y="2150586"/>
            <a:ext cx="319890" cy="391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8765CC9-26A9-68AF-E08A-35290023437D}"/>
              </a:ext>
            </a:extLst>
          </p:cNvPr>
          <p:cNvCxnSpPr>
            <a:stCxn id="5" idx="3"/>
            <a:endCxn id="6" idx="0"/>
          </p:cNvCxnSpPr>
          <p:nvPr/>
        </p:nvCxnSpPr>
        <p:spPr>
          <a:xfrm flipH="1">
            <a:off x="823647" y="3001629"/>
            <a:ext cx="371259" cy="421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3131086-7645-DFAC-5676-E2C0F6A4552B}"/>
              </a:ext>
            </a:extLst>
          </p:cNvPr>
          <p:cNvCxnSpPr>
            <a:stCxn id="7" idx="5"/>
            <a:endCxn id="8" idx="1"/>
          </p:cNvCxnSpPr>
          <p:nvPr/>
        </p:nvCxnSpPr>
        <p:spPr>
          <a:xfrm>
            <a:off x="3666841" y="2220426"/>
            <a:ext cx="244223" cy="244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2C693AC-2E38-CA44-85C9-6146695FF28E}"/>
              </a:ext>
            </a:extLst>
          </p:cNvPr>
          <p:cNvCxnSpPr>
            <a:stCxn id="8" idx="5"/>
            <a:endCxn id="9" idx="1"/>
          </p:cNvCxnSpPr>
          <p:nvPr/>
        </p:nvCxnSpPr>
        <p:spPr>
          <a:xfrm>
            <a:off x="4281576" y="2845436"/>
            <a:ext cx="223673" cy="305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09F4D17-967C-A5CF-335E-D0B6FD69D76A}"/>
              </a:ext>
            </a:extLst>
          </p:cNvPr>
          <p:cNvCxnSpPr>
            <a:stCxn id="10" idx="3"/>
            <a:endCxn id="11" idx="0"/>
          </p:cNvCxnSpPr>
          <p:nvPr/>
        </p:nvCxnSpPr>
        <p:spPr>
          <a:xfrm flipH="1">
            <a:off x="2095716" y="4773918"/>
            <a:ext cx="535646" cy="421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AFD33EB-BE55-B68D-C9C8-F9BE2EC55A29}"/>
              </a:ext>
            </a:extLst>
          </p:cNvPr>
          <p:cNvCxnSpPr>
            <a:stCxn id="10" idx="5"/>
            <a:endCxn id="12" idx="0"/>
          </p:cNvCxnSpPr>
          <p:nvPr/>
        </p:nvCxnSpPr>
        <p:spPr>
          <a:xfrm>
            <a:off x="3001874" y="4773918"/>
            <a:ext cx="674352" cy="40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289382F-86E7-05E1-8C28-7251E1199E51}"/>
              </a:ext>
            </a:extLst>
          </p:cNvPr>
          <p:cNvSpPr/>
          <p:nvPr/>
        </p:nvSpPr>
        <p:spPr>
          <a:xfrm>
            <a:off x="6698606" y="1311457"/>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Oval 19">
            <a:extLst>
              <a:ext uri="{FF2B5EF4-FFF2-40B4-BE49-F238E27FC236}">
                <a16:creationId xmlns:a16="http://schemas.microsoft.com/office/drawing/2014/main" id="{391CBD5E-EF82-F05F-D2DE-65483EC0EDD2}"/>
              </a:ext>
            </a:extLst>
          </p:cNvPr>
          <p:cNvSpPr/>
          <p:nvPr/>
        </p:nvSpPr>
        <p:spPr>
          <a:xfrm>
            <a:off x="6193460" y="2162500"/>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29190CD7-6F83-D13D-87DB-D7E1E8225CE7}"/>
              </a:ext>
            </a:extLst>
          </p:cNvPr>
          <p:cNvSpPr/>
          <p:nvPr/>
        </p:nvSpPr>
        <p:spPr>
          <a:xfrm>
            <a:off x="6955390" y="3129424"/>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p>
        </p:txBody>
      </p:sp>
      <p:cxnSp>
        <p:nvCxnSpPr>
          <p:cNvPr id="22" name="Straight Arrow Connector 21">
            <a:extLst>
              <a:ext uri="{FF2B5EF4-FFF2-40B4-BE49-F238E27FC236}">
                <a16:creationId xmlns:a16="http://schemas.microsoft.com/office/drawing/2014/main" id="{23E1D9CC-6F8B-A145-A8B1-705F69C9A8C4}"/>
              </a:ext>
            </a:extLst>
          </p:cNvPr>
          <p:cNvCxnSpPr>
            <a:stCxn id="19" idx="3"/>
            <a:endCxn id="20" idx="0"/>
          </p:cNvCxnSpPr>
          <p:nvPr/>
        </p:nvCxnSpPr>
        <p:spPr>
          <a:xfrm flipH="1">
            <a:off x="6455451" y="1771355"/>
            <a:ext cx="319890" cy="391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DCFA0AB-5008-BEEF-6023-B099652F4E4B}"/>
              </a:ext>
            </a:extLst>
          </p:cNvPr>
          <p:cNvCxnSpPr>
            <a:cxnSpLocks/>
            <a:stCxn id="20" idx="5"/>
            <a:endCxn id="21" idx="0"/>
          </p:cNvCxnSpPr>
          <p:nvPr/>
        </p:nvCxnSpPr>
        <p:spPr>
          <a:xfrm>
            <a:off x="6640707" y="2622398"/>
            <a:ext cx="576674" cy="507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AE873398-005F-C9E2-6336-CE56BCA2B69F}"/>
              </a:ext>
            </a:extLst>
          </p:cNvPr>
          <p:cNvSpPr/>
          <p:nvPr/>
        </p:nvSpPr>
        <p:spPr>
          <a:xfrm>
            <a:off x="9071062" y="1274972"/>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4FD30F4D-2EF8-E8FF-AB41-739B06B45C7C}"/>
              </a:ext>
            </a:extLst>
          </p:cNvPr>
          <p:cNvSpPr/>
          <p:nvPr/>
        </p:nvSpPr>
        <p:spPr>
          <a:xfrm>
            <a:off x="9685797" y="1899982"/>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699F066B-DF6B-B376-9FFF-C35C4C3FCCCF}"/>
              </a:ext>
            </a:extLst>
          </p:cNvPr>
          <p:cNvSpPr/>
          <p:nvPr/>
        </p:nvSpPr>
        <p:spPr>
          <a:xfrm>
            <a:off x="8833951" y="2820556"/>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Straight Arrow Connector 28">
            <a:extLst>
              <a:ext uri="{FF2B5EF4-FFF2-40B4-BE49-F238E27FC236}">
                <a16:creationId xmlns:a16="http://schemas.microsoft.com/office/drawing/2014/main" id="{0715C4D0-8062-FBA5-644C-AFF9BEB44734}"/>
              </a:ext>
            </a:extLst>
          </p:cNvPr>
          <p:cNvCxnSpPr>
            <a:stCxn id="26" idx="5"/>
            <a:endCxn id="27" idx="1"/>
          </p:cNvCxnSpPr>
          <p:nvPr/>
        </p:nvCxnSpPr>
        <p:spPr>
          <a:xfrm>
            <a:off x="9518309" y="1734870"/>
            <a:ext cx="244223" cy="244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AA7AD74-7DA1-7092-1F3C-A63A190A34E1}"/>
              </a:ext>
            </a:extLst>
          </p:cNvPr>
          <p:cNvCxnSpPr>
            <a:stCxn id="27" idx="3"/>
            <a:endCxn id="28" idx="7"/>
          </p:cNvCxnSpPr>
          <p:nvPr/>
        </p:nvCxnSpPr>
        <p:spPr>
          <a:xfrm flipH="1">
            <a:off x="9281198" y="2359880"/>
            <a:ext cx="481334" cy="539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C3329A1-7EE0-3137-2BD0-BA23BE84F744}"/>
              </a:ext>
            </a:extLst>
          </p:cNvPr>
          <p:cNvSpPr txBox="1"/>
          <p:nvPr/>
        </p:nvSpPr>
        <p:spPr>
          <a:xfrm>
            <a:off x="1204999" y="2544725"/>
            <a:ext cx="523982" cy="461665"/>
          </a:xfrm>
          <a:prstGeom prst="rect">
            <a:avLst/>
          </a:prstGeom>
          <a:noFill/>
        </p:spPr>
        <p:txBody>
          <a:bodyPr wrap="square" rtlCol="0">
            <a:spAutoFit/>
          </a:bodyPr>
          <a:lstStyle/>
          <a:p>
            <a:r>
              <a:rPr lang="en-IN" sz="2400" b="1" dirty="0"/>
              <a:t>2</a:t>
            </a:r>
          </a:p>
        </p:txBody>
      </p:sp>
      <p:sp>
        <p:nvSpPr>
          <p:cNvPr id="35" name="TextBox 34">
            <a:extLst>
              <a:ext uri="{FF2B5EF4-FFF2-40B4-BE49-F238E27FC236}">
                <a16:creationId xmlns:a16="http://schemas.microsoft.com/office/drawing/2014/main" id="{71DE4451-1ADB-8E28-3B98-5747B4FB04C3}"/>
              </a:ext>
            </a:extLst>
          </p:cNvPr>
          <p:cNvSpPr txBox="1"/>
          <p:nvPr/>
        </p:nvSpPr>
        <p:spPr>
          <a:xfrm>
            <a:off x="645015" y="3452034"/>
            <a:ext cx="523982" cy="461665"/>
          </a:xfrm>
          <a:prstGeom prst="rect">
            <a:avLst/>
          </a:prstGeom>
          <a:noFill/>
        </p:spPr>
        <p:txBody>
          <a:bodyPr wrap="square" rtlCol="0">
            <a:spAutoFit/>
          </a:bodyPr>
          <a:lstStyle/>
          <a:p>
            <a:r>
              <a:rPr lang="en-IN" sz="2400" b="1" dirty="0"/>
              <a:t>1</a:t>
            </a:r>
          </a:p>
        </p:txBody>
      </p:sp>
      <p:sp>
        <p:nvSpPr>
          <p:cNvPr id="36" name="TextBox 35">
            <a:extLst>
              <a:ext uri="{FF2B5EF4-FFF2-40B4-BE49-F238E27FC236}">
                <a16:creationId xmlns:a16="http://schemas.microsoft.com/office/drawing/2014/main" id="{48254277-3ED3-DD59-4E2C-627F32CDD5AF}"/>
              </a:ext>
            </a:extLst>
          </p:cNvPr>
          <p:cNvSpPr txBox="1"/>
          <p:nvPr/>
        </p:nvSpPr>
        <p:spPr>
          <a:xfrm>
            <a:off x="1722454" y="1711842"/>
            <a:ext cx="523982" cy="461665"/>
          </a:xfrm>
          <a:prstGeom prst="rect">
            <a:avLst/>
          </a:prstGeom>
          <a:noFill/>
        </p:spPr>
        <p:txBody>
          <a:bodyPr wrap="square" rtlCol="0">
            <a:spAutoFit/>
          </a:bodyPr>
          <a:lstStyle/>
          <a:p>
            <a:r>
              <a:rPr lang="en-IN" sz="2400" b="1" dirty="0"/>
              <a:t>3</a:t>
            </a:r>
          </a:p>
        </p:txBody>
      </p:sp>
      <p:sp>
        <p:nvSpPr>
          <p:cNvPr id="37" name="TextBox 36">
            <a:extLst>
              <a:ext uri="{FF2B5EF4-FFF2-40B4-BE49-F238E27FC236}">
                <a16:creationId xmlns:a16="http://schemas.microsoft.com/office/drawing/2014/main" id="{07005BFE-4615-D6E5-F7BF-CCDEAC44C81C}"/>
              </a:ext>
            </a:extLst>
          </p:cNvPr>
          <p:cNvSpPr txBox="1"/>
          <p:nvPr/>
        </p:nvSpPr>
        <p:spPr>
          <a:xfrm>
            <a:off x="6787108" y="1375142"/>
            <a:ext cx="523982" cy="461665"/>
          </a:xfrm>
          <a:prstGeom prst="rect">
            <a:avLst/>
          </a:prstGeom>
          <a:noFill/>
        </p:spPr>
        <p:txBody>
          <a:bodyPr wrap="square" rtlCol="0">
            <a:spAutoFit/>
          </a:bodyPr>
          <a:lstStyle/>
          <a:p>
            <a:r>
              <a:rPr lang="en-IN" sz="2400" b="1" dirty="0"/>
              <a:t>3</a:t>
            </a:r>
          </a:p>
        </p:txBody>
      </p:sp>
      <p:sp>
        <p:nvSpPr>
          <p:cNvPr id="38" name="TextBox 37">
            <a:extLst>
              <a:ext uri="{FF2B5EF4-FFF2-40B4-BE49-F238E27FC236}">
                <a16:creationId xmlns:a16="http://schemas.microsoft.com/office/drawing/2014/main" id="{9647EA16-FA3A-663C-21ED-CD2F865A7CF6}"/>
              </a:ext>
            </a:extLst>
          </p:cNvPr>
          <p:cNvSpPr txBox="1"/>
          <p:nvPr/>
        </p:nvSpPr>
        <p:spPr>
          <a:xfrm>
            <a:off x="6283831" y="2169039"/>
            <a:ext cx="523982" cy="461665"/>
          </a:xfrm>
          <a:prstGeom prst="rect">
            <a:avLst/>
          </a:prstGeom>
          <a:noFill/>
        </p:spPr>
        <p:txBody>
          <a:bodyPr wrap="square" rtlCol="0">
            <a:spAutoFit/>
          </a:bodyPr>
          <a:lstStyle/>
          <a:p>
            <a:r>
              <a:rPr lang="en-IN" sz="2400" b="1" dirty="0"/>
              <a:t>1</a:t>
            </a:r>
          </a:p>
        </p:txBody>
      </p:sp>
      <p:sp>
        <p:nvSpPr>
          <p:cNvPr id="39" name="TextBox 38">
            <a:extLst>
              <a:ext uri="{FF2B5EF4-FFF2-40B4-BE49-F238E27FC236}">
                <a16:creationId xmlns:a16="http://schemas.microsoft.com/office/drawing/2014/main" id="{FBEC4929-8EDC-24C4-5C3E-368E868CAE32}"/>
              </a:ext>
            </a:extLst>
          </p:cNvPr>
          <p:cNvSpPr txBox="1"/>
          <p:nvPr/>
        </p:nvSpPr>
        <p:spPr>
          <a:xfrm>
            <a:off x="7045834" y="3133062"/>
            <a:ext cx="523982" cy="461665"/>
          </a:xfrm>
          <a:prstGeom prst="rect">
            <a:avLst/>
          </a:prstGeom>
          <a:noFill/>
        </p:spPr>
        <p:txBody>
          <a:bodyPr wrap="square" rtlCol="0">
            <a:spAutoFit/>
          </a:bodyPr>
          <a:lstStyle/>
          <a:p>
            <a:r>
              <a:rPr lang="en-IN" sz="2400" b="1" dirty="0"/>
              <a:t>2</a:t>
            </a:r>
          </a:p>
        </p:txBody>
      </p:sp>
      <p:sp>
        <p:nvSpPr>
          <p:cNvPr id="40" name="TextBox 39">
            <a:extLst>
              <a:ext uri="{FF2B5EF4-FFF2-40B4-BE49-F238E27FC236}">
                <a16:creationId xmlns:a16="http://schemas.microsoft.com/office/drawing/2014/main" id="{59D350EF-4D4A-A1AC-07A6-385FCA27A6A0}"/>
              </a:ext>
            </a:extLst>
          </p:cNvPr>
          <p:cNvSpPr txBox="1"/>
          <p:nvPr/>
        </p:nvSpPr>
        <p:spPr>
          <a:xfrm>
            <a:off x="3288987" y="1747277"/>
            <a:ext cx="523982" cy="461665"/>
          </a:xfrm>
          <a:prstGeom prst="rect">
            <a:avLst/>
          </a:prstGeom>
          <a:noFill/>
        </p:spPr>
        <p:txBody>
          <a:bodyPr wrap="square" rtlCol="0">
            <a:spAutoFit/>
          </a:bodyPr>
          <a:lstStyle/>
          <a:p>
            <a:r>
              <a:rPr lang="en-IN" sz="2400" b="1" dirty="0"/>
              <a:t>1</a:t>
            </a:r>
          </a:p>
        </p:txBody>
      </p:sp>
      <p:sp>
        <p:nvSpPr>
          <p:cNvPr id="41" name="TextBox 40">
            <a:extLst>
              <a:ext uri="{FF2B5EF4-FFF2-40B4-BE49-F238E27FC236}">
                <a16:creationId xmlns:a16="http://schemas.microsoft.com/office/drawing/2014/main" id="{87B74B44-0D8E-6D38-1EAF-1DAE2F9794C3}"/>
              </a:ext>
            </a:extLst>
          </p:cNvPr>
          <p:cNvSpPr txBox="1"/>
          <p:nvPr/>
        </p:nvSpPr>
        <p:spPr>
          <a:xfrm>
            <a:off x="3923399" y="2434854"/>
            <a:ext cx="523982" cy="461665"/>
          </a:xfrm>
          <a:prstGeom prst="rect">
            <a:avLst/>
          </a:prstGeom>
          <a:noFill/>
        </p:spPr>
        <p:txBody>
          <a:bodyPr wrap="square" rtlCol="0">
            <a:spAutoFit/>
          </a:bodyPr>
          <a:lstStyle/>
          <a:p>
            <a:r>
              <a:rPr lang="en-IN" sz="2400" b="1" dirty="0"/>
              <a:t>2</a:t>
            </a:r>
          </a:p>
        </p:txBody>
      </p:sp>
      <p:sp>
        <p:nvSpPr>
          <p:cNvPr id="42" name="TextBox 41">
            <a:extLst>
              <a:ext uri="{FF2B5EF4-FFF2-40B4-BE49-F238E27FC236}">
                <a16:creationId xmlns:a16="http://schemas.microsoft.com/office/drawing/2014/main" id="{D3773CE2-F4D2-E782-49D4-40A06627D5D9}"/>
              </a:ext>
            </a:extLst>
          </p:cNvPr>
          <p:cNvSpPr txBox="1"/>
          <p:nvPr/>
        </p:nvSpPr>
        <p:spPr>
          <a:xfrm>
            <a:off x="4536546" y="3164955"/>
            <a:ext cx="523982" cy="461665"/>
          </a:xfrm>
          <a:prstGeom prst="rect">
            <a:avLst/>
          </a:prstGeom>
          <a:noFill/>
        </p:spPr>
        <p:txBody>
          <a:bodyPr wrap="square" rtlCol="0">
            <a:spAutoFit/>
          </a:bodyPr>
          <a:lstStyle/>
          <a:p>
            <a:r>
              <a:rPr lang="en-IN" sz="2400" b="1" dirty="0"/>
              <a:t>3</a:t>
            </a:r>
          </a:p>
        </p:txBody>
      </p:sp>
      <p:sp>
        <p:nvSpPr>
          <p:cNvPr id="43" name="TextBox 42">
            <a:extLst>
              <a:ext uri="{FF2B5EF4-FFF2-40B4-BE49-F238E27FC236}">
                <a16:creationId xmlns:a16="http://schemas.microsoft.com/office/drawing/2014/main" id="{878BC48A-C293-6483-7E50-B9A78B5BB42A}"/>
              </a:ext>
            </a:extLst>
          </p:cNvPr>
          <p:cNvSpPr txBox="1"/>
          <p:nvPr/>
        </p:nvSpPr>
        <p:spPr>
          <a:xfrm>
            <a:off x="9781956" y="1935124"/>
            <a:ext cx="523982" cy="461665"/>
          </a:xfrm>
          <a:prstGeom prst="rect">
            <a:avLst/>
          </a:prstGeom>
          <a:noFill/>
        </p:spPr>
        <p:txBody>
          <a:bodyPr wrap="square" rtlCol="0">
            <a:spAutoFit/>
          </a:bodyPr>
          <a:lstStyle/>
          <a:p>
            <a:r>
              <a:rPr lang="en-IN" sz="2400" b="1" dirty="0"/>
              <a:t>3</a:t>
            </a:r>
          </a:p>
        </p:txBody>
      </p:sp>
      <p:sp>
        <p:nvSpPr>
          <p:cNvPr id="44" name="TextBox 43">
            <a:extLst>
              <a:ext uri="{FF2B5EF4-FFF2-40B4-BE49-F238E27FC236}">
                <a16:creationId xmlns:a16="http://schemas.microsoft.com/office/drawing/2014/main" id="{5EB8737B-1DA9-9904-1426-8C375590BBB0}"/>
              </a:ext>
            </a:extLst>
          </p:cNvPr>
          <p:cNvSpPr txBox="1"/>
          <p:nvPr/>
        </p:nvSpPr>
        <p:spPr>
          <a:xfrm>
            <a:off x="9140455" y="1346782"/>
            <a:ext cx="523982" cy="461665"/>
          </a:xfrm>
          <a:prstGeom prst="rect">
            <a:avLst/>
          </a:prstGeom>
          <a:noFill/>
        </p:spPr>
        <p:txBody>
          <a:bodyPr wrap="square" rtlCol="0">
            <a:spAutoFit/>
          </a:bodyPr>
          <a:lstStyle/>
          <a:p>
            <a:r>
              <a:rPr lang="en-IN" sz="2400" b="1" dirty="0"/>
              <a:t>1</a:t>
            </a:r>
          </a:p>
        </p:txBody>
      </p:sp>
      <p:sp>
        <p:nvSpPr>
          <p:cNvPr id="45" name="TextBox 44">
            <a:extLst>
              <a:ext uri="{FF2B5EF4-FFF2-40B4-BE49-F238E27FC236}">
                <a16:creationId xmlns:a16="http://schemas.microsoft.com/office/drawing/2014/main" id="{D9C69F49-90CA-1B11-CCB9-FA0230FCE226}"/>
              </a:ext>
            </a:extLst>
          </p:cNvPr>
          <p:cNvSpPr txBox="1"/>
          <p:nvPr/>
        </p:nvSpPr>
        <p:spPr>
          <a:xfrm>
            <a:off x="8924259" y="2831805"/>
            <a:ext cx="523982" cy="461665"/>
          </a:xfrm>
          <a:prstGeom prst="rect">
            <a:avLst/>
          </a:prstGeom>
          <a:noFill/>
        </p:spPr>
        <p:txBody>
          <a:bodyPr wrap="square" rtlCol="0">
            <a:spAutoFit/>
          </a:bodyPr>
          <a:lstStyle/>
          <a:p>
            <a:r>
              <a:rPr lang="en-IN" sz="2400" b="1" dirty="0"/>
              <a:t>2</a:t>
            </a:r>
          </a:p>
        </p:txBody>
      </p:sp>
      <p:sp>
        <p:nvSpPr>
          <p:cNvPr id="46" name="TextBox 45">
            <a:extLst>
              <a:ext uri="{FF2B5EF4-FFF2-40B4-BE49-F238E27FC236}">
                <a16:creationId xmlns:a16="http://schemas.microsoft.com/office/drawing/2014/main" id="{ED0CE724-88DB-AF2A-C9F3-F09F62EEAB8D}"/>
              </a:ext>
            </a:extLst>
          </p:cNvPr>
          <p:cNvSpPr txBox="1"/>
          <p:nvPr/>
        </p:nvSpPr>
        <p:spPr>
          <a:xfrm>
            <a:off x="1931558" y="5238307"/>
            <a:ext cx="523982" cy="461665"/>
          </a:xfrm>
          <a:prstGeom prst="rect">
            <a:avLst/>
          </a:prstGeom>
          <a:noFill/>
        </p:spPr>
        <p:txBody>
          <a:bodyPr wrap="square" rtlCol="0">
            <a:spAutoFit/>
          </a:bodyPr>
          <a:lstStyle/>
          <a:p>
            <a:r>
              <a:rPr lang="en-IN" sz="2400" b="1" dirty="0"/>
              <a:t>1</a:t>
            </a:r>
          </a:p>
        </p:txBody>
      </p:sp>
      <p:sp>
        <p:nvSpPr>
          <p:cNvPr id="47" name="TextBox 46">
            <a:extLst>
              <a:ext uri="{FF2B5EF4-FFF2-40B4-BE49-F238E27FC236}">
                <a16:creationId xmlns:a16="http://schemas.microsoft.com/office/drawing/2014/main" id="{BEDF211A-7265-9885-9E7D-8987FDDEC49F}"/>
              </a:ext>
            </a:extLst>
          </p:cNvPr>
          <p:cNvSpPr txBox="1"/>
          <p:nvPr/>
        </p:nvSpPr>
        <p:spPr>
          <a:xfrm>
            <a:off x="2640400" y="4352260"/>
            <a:ext cx="523982" cy="461665"/>
          </a:xfrm>
          <a:prstGeom prst="rect">
            <a:avLst/>
          </a:prstGeom>
          <a:noFill/>
        </p:spPr>
        <p:txBody>
          <a:bodyPr wrap="square" rtlCol="0">
            <a:spAutoFit/>
          </a:bodyPr>
          <a:lstStyle/>
          <a:p>
            <a:r>
              <a:rPr lang="en-IN" sz="2400" b="1" dirty="0"/>
              <a:t>2</a:t>
            </a:r>
          </a:p>
        </p:txBody>
      </p:sp>
      <p:sp>
        <p:nvSpPr>
          <p:cNvPr id="48" name="TextBox 47">
            <a:extLst>
              <a:ext uri="{FF2B5EF4-FFF2-40B4-BE49-F238E27FC236}">
                <a16:creationId xmlns:a16="http://schemas.microsoft.com/office/drawing/2014/main" id="{6B0EAB14-25DD-E94F-3FAD-1BBFB4E295A3}"/>
              </a:ext>
            </a:extLst>
          </p:cNvPr>
          <p:cNvSpPr txBox="1"/>
          <p:nvPr/>
        </p:nvSpPr>
        <p:spPr>
          <a:xfrm>
            <a:off x="3508731" y="5199320"/>
            <a:ext cx="523982" cy="461665"/>
          </a:xfrm>
          <a:prstGeom prst="rect">
            <a:avLst/>
          </a:prstGeom>
          <a:noFill/>
        </p:spPr>
        <p:txBody>
          <a:bodyPr wrap="square" rtlCol="0">
            <a:spAutoFit/>
          </a:bodyPr>
          <a:lstStyle/>
          <a:p>
            <a:r>
              <a:rPr lang="en-IN" sz="2400" b="1" dirty="0"/>
              <a:t>3</a:t>
            </a:r>
          </a:p>
        </p:txBody>
      </p:sp>
      <p:sp>
        <p:nvSpPr>
          <p:cNvPr id="49" name="TextBox 48">
            <a:extLst>
              <a:ext uri="{FF2B5EF4-FFF2-40B4-BE49-F238E27FC236}">
                <a16:creationId xmlns:a16="http://schemas.microsoft.com/office/drawing/2014/main" id="{5AC0B9C3-9C63-3667-2F79-8DD3D5D4CA96}"/>
              </a:ext>
            </a:extLst>
          </p:cNvPr>
          <p:cNvSpPr txBox="1"/>
          <p:nvPr/>
        </p:nvSpPr>
        <p:spPr>
          <a:xfrm>
            <a:off x="6455451" y="4646428"/>
            <a:ext cx="5431749" cy="1477328"/>
          </a:xfrm>
          <a:prstGeom prst="rect">
            <a:avLst/>
          </a:prstGeom>
          <a:noFill/>
        </p:spPr>
        <p:txBody>
          <a:bodyPr wrap="square" rtlCol="0">
            <a:spAutoFit/>
          </a:bodyPr>
          <a:lstStyle/>
          <a:p>
            <a:r>
              <a:rPr lang="en-US" dirty="0">
                <a:solidFill>
                  <a:srgbClr val="FF0000"/>
                </a:solidFill>
                <a:latin typeface="Times New Roman" panose="02020603050405020304" pitchFamily="18" charset="0"/>
                <a:cs typeface="Times New Roman" panose="02020603050405020304" pitchFamily="18" charset="0"/>
              </a:rPr>
              <a:t>What are all possible BSTs that store 1, 2 3?</a:t>
            </a:r>
          </a:p>
          <a:p>
            <a:endParaRPr lang="en-US" dirty="0">
              <a:solidFill>
                <a:srgbClr val="FF0000"/>
              </a:solidFill>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Which ones of them are AVL trees?</a:t>
            </a:r>
          </a:p>
          <a:p>
            <a:endParaRPr lang="en-US" dirty="0">
              <a:solidFill>
                <a:srgbClr val="FF0000"/>
              </a:solidFill>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How can we convert a non-AVL tree to an AVL tree?</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8383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insertion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a:t>
            </a:r>
            <a:r>
              <a:rPr lang="en-US" sz="1800" dirty="0">
                <a:solidFill>
                  <a:srgbClr val="FF0000"/>
                </a:solidFill>
                <a:latin typeface="Consolas" panose="020B0609020204030204" pitchFamily="49" charset="0"/>
              </a:rPr>
              <a:t>95</a:t>
            </a:r>
            <a:r>
              <a:rPr lang="en-US" sz="1800" dirty="0">
                <a:latin typeface="Consolas" panose="020B0609020204030204" pitchFamily="49" charset="0"/>
              </a:rPr>
              <a:t>   92   17   99   62   93   19   27   57   63   30</a:t>
            </a:r>
            <a:endParaRPr lang="en-IN" sz="1800" dirty="0">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4467547"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4791183" y="1429055"/>
            <a:ext cx="420138"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6489837" y="225689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208417" cy="232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63053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3D1B-1496-6035-9D6A-A6B94B155DA5}"/>
              </a:ext>
            </a:extLst>
          </p:cNvPr>
          <p:cNvSpPr>
            <a:spLocks noGrp="1"/>
          </p:cNvSpPr>
          <p:nvPr>
            <p:ph type="title"/>
          </p:nvPr>
        </p:nvSpPr>
        <p:spPr>
          <a:xfrm>
            <a:off x="838200" y="322594"/>
            <a:ext cx="10515600" cy="1325563"/>
          </a:xfrm>
        </p:spPr>
        <p:txBody>
          <a:bodyPr/>
          <a:lstStyle/>
          <a:p>
            <a:r>
              <a:rPr lang="en-IN" dirty="0"/>
              <a:t>LL rotation</a:t>
            </a:r>
          </a:p>
        </p:txBody>
      </p:sp>
      <p:sp>
        <p:nvSpPr>
          <p:cNvPr id="4" name="Oval 3">
            <a:extLst>
              <a:ext uri="{FF2B5EF4-FFF2-40B4-BE49-F238E27FC236}">
                <a16:creationId xmlns:a16="http://schemas.microsoft.com/office/drawing/2014/main" id="{D22B4430-7397-BCAA-C733-3F9A788B3B5E}"/>
              </a:ext>
            </a:extLst>
          </p:cNvPr>
          <p:cNvSpPr/>
          <p:nvPr/>
        </p:nvSpPr>
        <p:spPr>
          <a:xfrm>
            <a:off x="1623317" y="1690688"/>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Oval 4">
            <a:extLst>
              <a:ext uri="{FF2B5EF4-FFF2-40B4-BE49-F238E27FC236}">
                <a16:creationId xmlns:a16="http://schemas.microsoft.com/office/drawing/2014/main" id="{09D03557-F652-2965-458F-DCD9A317DB4B}"/>
              </a:ext>
            </a:extLst>
          </p:cNvPr>
          <p:cNvSpPr/>
          <p:nvPr/>
        </p:nvSpPr>
        <p:spPr>
          <a:xfrm>
            <a:off x="1118171" y="2541731"/>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3FC52DCB-AA34-855A-409D-0736D13AAD01}"/>
              </a:ext>
            </a:extLst>
          </p:cNvPr>
          <p:cNvSpPr/>
          <p:nvPr/>
        </p:nvSpPr>
        <p:spPr>
          <a:xfrm>
            <a:off x="561656" y="3423595"/>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a:extLst>
              <a:ext uri="{FF2B5EF4-FFF2-40B4-BE49-F238E27FC236}">
                <a16:creationId xmlns:a16="http://schemas.microsoft.com/office/drawing/2014/main" id="{A5621E1A-5213-D4A0-650B-10E7C735182A}"/>
              </a:ext>
            </a:extLst>
          </p:cNvPr>
          <p:cNvCxnSpPr>
            <a:stCxn id="4" idx="3"/>
            <a:endCxn id="5" idx="0"/>
          </p:cNvCxnSpPr>
          <p:nvPr/>
        </p:nvCxnSpPr>
        <p:spPr>
          <a:xfrm flipH="1">
            <a:off x="1380162" y="2150586"/>
            <a:ext cx="319890" cy="391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8765CC9-26A9-68AF-E08A-35290023437D}"/>
              </a:ext>
            </a:extLst>
          </p:cNvPr>
          <p:cNvCxnSpPr>
            <a:stCxn id="5" idx="3"/>
            <a:endCxn id="6" idx="0"/>
          </p:cNvCxnSpPr>
          <p:nvPr/>
        </p:nvCxnSpPr>
        <p:spPr>
          <a:xfrm flipH="1">
            <a:off x="823647" y="3001629"/>
            <a:ext cx="371259" cy="421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C3329A1-7EE0-3137-2BD0-BA23BE84F744}"/>
              </a:ext>
            </a:extLst>
          </p:cNvPr>
          <p:cNvSpPr txBox="1"/>
          <p:nvPr/>
        </p:nvSpPr>
        <p:spPr>
          <a:xfrm>
            <a:off x="1204999" y="2544725"/>
            <a:ext cx="523982" cy="461665"/>
          </a:xfrm>
          <a:prstGeom prst="rect">
            <a:avLst/>
          </a:prstGeom>
          <a:noFill/>
        </p:spPr>
        <p:txBody>
          <a:bodyPr wrap="square" rtlCol="0">
            <a:spAutoFit/>
          </a:bodyPr>
          <a:lstStyle/>
          <a:p>
            <a:r>
              <a:rPr lang="en-IN" sz="2400" b="1" dirty="0"/>
              <a:t>2</a:t>
            </a:r>
          </a:p>
        </p:txBody>
      </p:sp>
      <p:sp>
        <p:nvSpPr>
          <p:cNvPr id="35" name="TextBox 34">
            <a:extLst>
              <a:ext uri="{FF2B5EF4-FFF2-40B4-BE49-F238E27FC236}">
                <a16:creationId xmlns:a16="http://schemas.microsoft.com/office/drawing/2014/main" id="{71DE4451-1ADB-8E28-3B98-5747B4FB04C3}"/>
              </a:ext>
            </a:extLst>
          </p:cNvPr>
          <p:cNvSpPr txBox="1"/>
          <p:nvPr/>
        </p:nvSpPr>
        <p:spPr>
          <a:xfrm>
            <a:off x="645015" y="3452034"/>
            <a:ext cx="523982" cy="461665"/>
          </a:xfrm>
          <a:prstGeom prst="rect">
            <a:avLst/>
          </a:prstGeom>
          <a:noFill/>
        </p:spPr>
        <p:txBody>
          <a:bodyPr wrap="square" rtlCol="0">
            <a:spAutoFit/>
          </a:bodyPr>
          <a:lstStyle/>
          <a:p>
            <a:r>
              <a:rPr lang="en-IN" sz="2400" b="1" dirty="0"/>
              <a:t>1</a:t>
            </a:r>
          </a:p>
        </p:txBody>
      </p:sp>
      <p:sp>
        <p:nvSpPr>
          <p:cNvPr id="36" name="TextBox 35">
            <a:extLst>
              <a:ext uri="{FF2B5EF4-FFF2-40B4-BE49-F238E27FC236}">
                <a16:creationId xmlns:a16="http://schemas.microsoft.com/office/drawing/2014/main" id="{48254277-3ED3-DD59-4E2C-627F32CDD5AF}"/>
              </a:ext>
            </a:extLst>
          </p:cNvPr>
          <p:cNvSpPr txBox="1"/>
          <p:nvPr/>
        </p:nvSpPr>
        <p:spPr>
          <a:xfrm>
            <a:off x="1722454" y="1711842"/>
            <a:ext cx="523982" cy="461665"/>
          </a:xfrm>
          <a:prstGeom prst="rect">
            <a:avLst/>
          </a:prstGeom>
          <a:noFill/>
        </p:spPr>
        <p:txBody>
          <a:bodyPr wrap="square" rtlCol="0">
            <a:spAutoFit/>
          </a:bodyPr>
          <a:lstStyle/>
          <a:p>
            <a:r>
              <a:rPr lang="en-IN" sz="2400" b="1" dirty="0"/>
              <a:t>3</a:t>
            </a:r>
          </a:p>
        </p:txBody>
      </p:sp>
      <p:sp>
        <p:nvSpPr>
          <p:cNvPr id="7" name="TextBox 6">
            <a:extLst>
              <a:ext uri="{FF2B5EF4-FFF2-40B4-BE49-F238E27FC236}">
                <a16:creationId xmlns:a16="http://schemas.microsoft.com/office/drawing/2014/main" id="{2AB97E23-204E-7ED7-FF16-7C71C27CB9D3}"/>
              </a:ext>
            </a:extLst>
          </p:cNvPr>
          <p:cNvSpPr txBox="1"/>
          <p:nvPr/>
        </p:nvSpPr>
        <p:spPr>
          <a:xfrm>
            <a:off x="2966483" y="4699591"/>
            <a:ext cx="8387317" cy="369332"/>
          </a:xfrm>
          <a:prstGeom prst="rect">
            <a:avLst/>
          </a:prstGeom>
          <a:noFill/>
        </p:spPr>
        <p:txBody>
          <a:bodyPr wrap="square" rtlCol="0">
            <a:spAutoFit/>
          </a:bodyPr>
          <a:lstStyle/>
          <a:p>
            <a:r>
              <a:rPr lang="en-IN" dirty="0">
                <a:latin typeface="Consolas" panose="020B0609020204030204" pitchFamily="49" charset="0"/>
              </a:rPr>
              <a:t>How can we convert this BST to an AVL tree?</a:t>
            </a:r>
          </a:p>
        </p:txBody>
      </p:sp>
    </p:spTree>
    <p:extLst>
      <p:ext uri="{BB962C8B-B14F-4D97-AF65-F5344CB8AC3E}">
        <p14:creationId xmlns:p14="http://schemas.microsoft.com/office/powerpoint/2010/main" val="19660376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3D1B-1496-6035-9D6A-A6B94B155DA5}"/>
              </a:ext>
            </a:extLst>
          </p:cNvPr>
          <p:cNvSpPr>
            <a:spLocks noGrp="1"/>
          </p:cNvSpPr>
          <p:nvPr>
            <p:ph type="title"/>
          </p:nvPr>
        </p:nvSpPr>
        <p:spPr>
          <a:xfrm>
            <a:off x="838200" y="322594"/>
            <a:ext cx="10515600" cy="1325563"/>
          </a:xfrm>
        </p:spPr>
        <p:txBody>
          <a:bodyPr/>
          <a:lstStyle/>
          <a:p>
            <a:r>
              <a:rPr lang="en-IN" dirty="0"/>
              <a:t>LL rotation</a:t>
            </a:r>
          </a:p>
        </p:txBody>
      </p:sp>
      <p:sp>
        <p:nvSpPr>
          <p:cNvPr id="4" name="Oval 3">
            <a:extLst>
              <a:ext uri="{FF2B5EF4-FFF2-40B4-BE49-F238E27FC236}">
                <a16:creationId xmlns:a16="http://schemas.microsoft.com/office/drawing/2014/main" id="{D22B4430-7397-BCAA-C733-3F9A788B3B5E}"/>
              </a:ext>
            </a:extLst>
          </p:cNvPr>
          <p:cNvSpPr/>
          <p:nvPr/>
        </p:nvSpPr>
        <p:spPr>
          <a:xfrm>
            <a:off x="1623317" y="1690688"/>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Oval 4">
            <a:extLst>
              <a:ext uri="{FF2B5EF4-FFF2-40B4-BE49-F238E27FC236}">
                <a16:creationId xmlns:a16="http://schemas.microsoft.com/office/drawing/2014/main" id="{09D03557-F652-2965-458F-DCD9A317DB4B}"/>
              </a:ext>
            </a:extLst>
          </p:cNvPr>
          <p:cNvSpPr/>
          <p:nvPr/>
        </p:nvSpPr>
        <p:spPr>
          <a:xfrm>
            <a:off x="1118171" y="2541731"/>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3FC52DCB-AA34-855A-409D-0736D13AAD01}"/>
              </a:ext>
            </a:extLst>
          </p:cNvPr>
          <p:cNvSpPr/>
          <p:nvPr/>
        </p:nvSpPr>
        <p:spPr>
          <a:xfrm>
            <a:off x="561656" y="3423595"/>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32B3A164-0449-5B9A-56AA-DE2F1F8DB97A}"/>
              </a:ext>
            </a:extLst>
          </p:cNvPr>
          <p:cNvSpPr/>
          <p:nvPr/>
        </p:nvSpPr>
        <p:spPr>
          <a:xfrm>
            <a:off x="6010216" y="1953587"/>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9AF34DA-A81E-2C46-B5DB-4E8D5D917196}"/>
              </a:ext>
            </a:extLst>
          </p:cNvPr>
          <p:cNvSpPr/>
          <p:nvPr/>
        </p:nvSpPr>
        <p:spPr>
          <a:xfrm>
            <a:off x="5289314" y="2835451"/>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45B398DB-6266-8CFE-1FD6-16AB27D0FD11}"/>
              </a:ext>
            </a:extLst>
          </p:cNvPr>
          <p:cNvSpPr/>
          <p:nvPr/>
        </p:nvSpPr>
        <p:spPr>
          <a:xfrm>
            <a:off x="6869824" y="2823467"/>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a:extLst>
              <a:ext uri="{FF2B5EF4-FFF2-40B4-BE49-F238E27FC236}">
                <a16:creationId xmlns:a16="http://schemas.microsoft.com/office/drawing/2014/main" id="{A5621E1A-5213-D4A0-650B-10E7C735182A}"/>
              </a:ext>
            </a:extLst>
          </p:cNvPr>
          <p:cNvCxnSpPr>
            <a:stCxn id="4" idx="3"/>
            <a:endCxn id="5" idx="0"/>
          </p:cNvCxnSpPr>
          <p:nvPr/>
        </p:nvCxnSpPr>
        <p:spPr>
          <a:xfrm flipH="1">
            <a:off x="1380162" y="2150586"/>
            <a:ext cx="319890" cy="391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8765CC9-26A9-68AF-E08A-35290023437D}"/>
              </a:ext>
            </a:extLst>
          </p:cNvPr>
          <p:cNvCxnSpPr>
            <a:stCxn id="5" idx="3"/>
            <a:endCxn id="6" idx="0"/>
          </p:cNvCxnSpPr>
          <p:nvPr/>
        </p:nvCxnSpPr>
        <p:spPr>
          <a:xfrm flipH="1">
            <a:off x="823647" y="3001629"/>
            <a:ext cx="371259" cy="421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09F4D17-967C-A5CF-335E-D0B6FD69D76A}"/>
              </a:ext>
            </a:extLst>
          </p:cNvPr>
          <p:cNvCxnSpPr>
            <a:stCxn id="10" idx="3"/>
            <a:endCxn id="11" idx="0"/>
          </p:cNvCxnSpPr>
          <p:nvPr/>
        </p:nvCxnSpPr>
        <p:spPr>
          <a:xfrm flipH="1">
            <a:off x="5551305" y="2413485"/>
            <a:ext cx="535646" cy="421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AFD33EB-BE55-B68D-C9C8-F9BE2EC55A29}"/>
              </a:ext>
            </a:extLst>
          </p:cNvPr>
          <p:cNvCxnSpPr>
            <a:stCxn id="10" idx="5"/>
            <a:endCxn id="12" idx="0"/>
          </p:cNvCxnSpPr>
          <p:nvPr/>
        </p:nvCxnSpPr>
        <p:spPr>
          <a:xfrm>
            <a:off x="6457463" y="2413485"/>
            <a:ext cx="674352" cy="40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C3329A1-7EE0-3137-2BD0-BA23BE84F744}"/>
              </a:ext>
            </a:extLst>
          </p:cNvPr>
          <p:cNvSpPr txBox="1"/>
          <p:nvPr/>
        </p:nvSpPr>
        <p:spPr>
          <a:xfrm>
            <a:off x="1204999" y="2544725"/>
            <a:ext cx="523982" cy="461665"/>
          </a:xfrm>
          <a:prstGeom prst="rect">
            <a:avLst/>
          </a:prstGeom>
          <a:noFill/>
        </p:spPr>
        <p:txBody>
          <a:bodyPr wrap="square" rtlCol="0">
            <a:spAutoFit/>
          </a:bodyPr>
          <a:lstStyle/>
          <a:p>
            <a:r>
              <a:rPr lang="en-IN" sz="2400" b="1" dirty="0"/>
              <a:t>2</a:t>
            </a:r>
          </a:p>
        </p:txBody>
      </p:sp>
      <p:sp>
        <p:nvSpPr>
          <p:cNvPr id="35" name="TextBox 34">
            <a:extLst>
              <a:ext uri="{FF2B5EF4-FFF2-40B4-BE49-F238E27FC236}">
                <a16:creationId xmlns:a16="http://schemas.microsoft.com/office/drawing/2014/main" id="{71DE4451-1ADB-8E28-3B98-5747B4FB04C3}"/>
              </a:ext>
            </a:extLst>
          </p:cNvPr>
          <p:cNvSpPr txBox="1"/>
          <p:nvPr/>
        </p:nvSpPr>
        <p:spPr>
          <a:xfrm>
            <a:off x="645015" y="3452034"/>
            <a:ext cx="523982" cy="461665"/>
          </a:xfrm>
          <a:prstGeom prst="rect">
            <a:avLst/>
          </a:prstGeom>
          <a:noFill/>
        </p:spPr>
        <p:txBody>
          <a:bodyPr wrap="square" rtlCol="0">
            <a:spAutoFit/>
          </a:bodyPr>
          <a:lstStyle/>
          <a:p>
            <a:r>
              <a:rPr lang="en-IN" sz="2400" b="1" dirty="0"/>
              <a:t>1</a:t>
            </a:r>
          </a:p>
        </p:txBody>
      </p:sp>
      <p:sp>
        <p:nvSpPr>
          <p:cNvPr id="36" name="TextBox 35">
            <a:extLst>
              <a:ext uri="{FF2B5EF4-FFF2-40B4-BE49-F238E27FC236}">
                <a16:creationId xmlns:a16="http://schemas.microsoft.com/office/drawing/2014/main" id="{48254277-3ED3-DD59-4E2C-627F32CDD5AF}"/>
              </a:ext>
            </a:extLst>
          </p:cNvPr>
          <p:cNvSpPr txBox="1"/>
          <p:nvPr/>
        </p:nvSpPr>
        <p:spPr>
          <a:xfrm>
            <a:off x="1722454" y="1711842"/>
            <a:ext cx="523982" cy="461665"/>
          </a:xfrm>
          <a:prstGeom prst="rect">
            <a:avLst/>
          </a:prstGeom>
          <a:noFill/>
        </p:spPr>
        <p:txBody>
          <a:bodyPr wrap="square" rtlCol="0">
            <a:spAutoFit/>
          </a:bodyPr>
          <a:lstStyle/>
          <a:p>
            <a:r>
              <a:rPr lang="en-IN" sz="2400" b="1" dirty="0"/>
              <a:t>3</a:t>
            </a:r>
          </a:p>
        </p:txBody>
      </p:sp>
      <p:sp>
        <p:nvSpPr>
          <p:cNvPr id="46" name="TextBox 45">
            <a:extLst>
              <a:ext uri="{FF2B5EF4-FFF2-40B4-BE49-F238E27FC236}">
                <a16:creationId xmlns:a16="http://schemas.microsoft.com/office/drawing/2014/main" id="{ED0CE724-88DB-AF2A-C9F3-F09F62EEAB8D}"/>
              </a:ext>
            </a:extLst>
          </p:cNvPr>
          <p:cNvSpPr txBox="1"/>
          <p:nvPr/>
        </p:nvSpPr>
        <p:spPr>
          <a:xfrm>
            <a:off x="5387147" y="2877874"/>
            <a:ext cx="523982" cy="461665"/>
          </a:xfrm>
          <a:prstGeom prst="rect">
            <a:avLst/>
          </a:prstGeom>
          <a:noFill/>
        </p:spPr>
        <p:txBody>
          <a:bodyPr wrap="square" rtlCol="0">
            <a:spAutoFit/>
          </a:bodyPr>
          <a:lstStyle/>
          <a:p>
            <a:r>
              <a:rPr lang="en-IN" sz="2400" b="1" dirty="0"/>
              <a:t>1</a:t>
            </a:r>
          </a:p>
        </p:txBody>
      </p:sp>
      <p:sp>
        <p:nvSpPr>
          <p:cNvPr id="47" name="TextBox 46">
            <a:extLst>
              <a:ext uri="{FF2B5EF4-FFF2-40B4-BE49-F238E27FC236}">
                <a16:creationId xmlns:a16="http://schemas.microsoft.com/office/drawing/2014/main" id="{BEDF211A-7265-9885-9E7D-8987FDDEC49F}"/>
              </a:ext>
            </a:extLst>
          </p:cNvPr>
          <p:cNvSpPr txBox="1"/>
          <p:nvPr/>
        </p:nvSpPr>
        <p:spPr>
          <a:xfrm>
            <a:off x="6095989" y="1991827"/>
            <a:ext cx="523982" cy="461665"/>
          </a:xfrm>
          <a:prstGeom prst="rect">
            <a:avLst/>
          </a:prstGeom>
          <a:noFill/>
        </p:spPr>
        <p:txBody>
          <a:bodyPr wrap="square" rtlCol="0">
            <a:spAutoFit/>
          </a:bodyPr>
          <a:lstStyle/>
          <a:p>
            <a:r>
              <a:rPr lang="en-IN" sz="2400" b="1" dirty="0"/>
              <a:t>2</a:t>
            </a:r>
          </a:p>
        </p:txBody>
      </p:sp>
      <p:sp>
        <p:nvSpPr>
          <p:cNvPr id="48" name="TextBox 47">
            <a:extLst>
              <a:ext uri="{FF2B5EF4-FFF2-40B4-BE49-F238E27FC236}">
                <a16:creationId xmlns:a16="http://schemas.microsoft.com/office/drawing/2014/main" id="{6B0EAB14-25DD-E94F-3FAD-1BBFB4E295A3}"/>
              </a:ext>
            </a:extLst>
          </p:cNvPr>
          <p:cNvSpPr txBox="1"/>
          <p:nvPr/>
        </p:nvSpPr>
        <p:spPr>
          <a:xfrm>
            <a:off x="6964320" y="2838887"/>
            <a:ext cx="523982" cy="461665"/>
          </a:xfrm>
          <a:prstGeom prst="rect">
            <a:avLst/>
          </a:prstGeom>
          <a:noFill/>
        </p:spPr>
        <p:txBody>
          <a:bodyPr wrap="square" rtlCol="0">
            <a:spAutoFit/>
          </a:bodyPr>
          <a:lstStyle/>
          <a:p>
            <a:r>
              <a:rPr lang="en-IN" sz="2400" b="1" dirty="0"/>
              <a:t>3</a:t>
            </a:r>
          </a:p>
        </p:txBody>
      </p:sp>
      <p:sp>
        <p:nvSpPr>
          <p:cNvPr id="3" name="TextBox 2">
            <a:extLst>
              <a:ext uri="{FF2B5EF4-FFF2-40B4-BE49-F238E27FC236}">
                <a16:creationId xmlns:a16="http://schemas.microsoft.com/office/drawing/2014/main" id="{FDF1856D-7CEB-7790-5F5D-391C97AE999A}"/>
              </a:ext>
            </a:extLst>
          </p:cNvPr>
          <p:cNvSpPr txBox="1"/>
          <p:nvPr/>
        </p:nvSpPr>
        <p:spPr>
          <a:xfrm>
            <a:off x="2966483" y="4699591"/>
            <a:ext cx="8387317" cy="369332"/>
          </a:xfrm>
          <a:prstGeom prst="rect">
            <a:avLst/>
          </a:prstGeom>
          <a:noFill/>
        </p:spPr>
        <p:txBody>
          <a:bodyPr wrap="square" rtlCol="0">
            <a:spAutoFit/>
          </a:bodyPr>
          <a:lstStyle/>
          <a:p>
            <a:r>
              <a:rPr lang="en-IN" dirty="0">
                <a:latin typeface="Consolas" panose="020B0609020204030204" pitchFamily="49" charset="0"/>
              </a:rPr>
              <a:t>How can we identify the LL case?</a:t>
            </a:r>
          </a:p>
        </p:txBody>
      </p:sp>
    </p:spTree>
    <p:extLst>
      <p:ext uri="{BB962C8B-B14F-4D97-AF65-F5344CB8AC3E}">
        <p14:creationId xmlns:p14="http://schemas.microsoft.com/office/powerpoint/2010/main" val="42851062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3D1B-1496-6035-9D6A-A6B94B155DA5}"/>
              </a:ext>
            </a:extLst>
          </p:cNvPr>
          <p:cNvSpPr>
            <a:spLocks noGrp="1"/>
          </p:cNvSpPr>
          <p:nvPr>
            <p:ph type="title"/>
          </p:nvPr>
        </p:nvSpPr>
        <p:spPr>
          <a:xfrm>
            <a:off x="838200" y="322594"/>
            <a:ext cx="10515600" cy="1325563"/>
          </a:xfrm>
        </p:spPr>
        <p:txBody>
          <a:bodyPr/>
          <a:lstStyle/>
          <a:p>
            <a:r>
              <a:rPr lang="en-IN" dirty="0"/>
              <a:t>LL rotation</a:t>
            </a:r>
          </a:p>
        </p:txBody>
      </p:sp>
      <p:sp>
        <p:nvSpPr>
          <p:cNvPr id="4" name="Oval 3">
            <a:extLst>
              <a:ext uri="{FF2B5EF4-FFF2-40B4-BE49-F238E27FC236}">
                <a16:creationId xmlns:a16="http://schemas.microsoft.com/office/drawing/2014/main" id="{D22B4430-7397-BCAA-C733-3F9A788B3B5E}"/>
              </a:ext>
            </a:extLst>
          </p:cNvPr>
          <p:cNvSpPr/>
          <p:nvPr/>
        </p:nvSpPr>
        <p:spPr>
          <a:xfrm>
            <a:off x="1623317" y="1690688"/>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Oval 4">
            <a:extLst>
              <a:ext uri="{FF2B5EF4-FFF2-40B4-BE49-F238E27FC236}">
                <a16:creationId xmlns:a16="http://schemas.microsoft.com/office/drawing/2014/main" id="{09D03557-F652-2965-458F-DCD9A317DB4B}"/>
              </a:ext>
            </a:extLst>
          </p:cNvPr>
          <p:cNvSpPr/>
          <p:nvPr/>
        </p:nvSpPr>
        <p:spPr>
          <a:xfrm>
            <a:off x="1118171" y="2541731"/>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3FC52DCB-AA34-855A-409D-0736D13AAD01}"/>
              </a:ext>
            </a:extLst>
          </p:cNvPr>
          <p:cNvSpPr/>
          <p:nvPr/>
        </p:nvSpPr>
        <p:spPr>
          <a:xfrm>
            <a:off x="561656" y="3423595"/>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32B3A164-0449-5B9A-56AA-DE2F1F8DB97A}"/>
              </a:ext>
            </a:extLst>
          </p:cNvPr>
          <p:cNvSpPr/>
          <p:nvPr/>
        </p:nvSpPr>
        <p:spPr>
          <a:xfrm>
            <a:off x="6010216" y="1953587"/>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9AF34DA-A81E-2C46-B5DB-4E8D5D917196}"/>
              </a:ext>
            </a:extLst>
          </p:cNvPr>
          <p:cNvSpPr/>
          <p:nvPr/>
        </p:nvSpPr>
        <p:spPr>
          <a:xfrm>
            <a:off x="5289314" y="2835451"/>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45B398DB-6266-8CFE-1FD6-16AB27D0FD11}"/>
              </a:ext>
            </a:extLst>
          </p:cNvPr>
          <p:cNvSpPr/>
          <p:nvPr/>
        </p:nvSpPr>
        <p:spPr>
          <a:xfrm>
            <a:off x="6869824" y="2823467"/>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a:extLst>
              <a:ext uri="{FF2B5EF4-FFF2-40B4-BE49-F238E27FC236}">
                <a16:creationId xmlns:a16="http://schemas.microsoft.com/office/drawing/2014/main" id="{A5621E1A-5213-D4A0-650B-10E7C735182A}"/>
              </a:ext>
            </a:extLst>
          </p:cNvPr>
          <p:cNvCxnSpPr>
            <a:stCxn id="4" idx="3"/>
            <a:endCxn id="5" idx="0"/>
          </p:cNvCxnSpPr>
          <p:nvPr/>
        </p:nvCxnSpPr>
        <p:spPr>
          <a:xfrm flipH="1">
            <a:off x="1380162" y="2150586"/>
            <a:ext cx="319890" cy="391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8765CC9-26A9-68AF-E08A-35290023437D}"/>
              </a:ext>
            </a:extLst>
          </p:cNvPr>
          <p:cNvCxnSpPr>
            <a:stCxn id="5" idx="3"/>
            <a:endCxn id="6" idx="0"/>
          </p:cNvCxnSpPr>
          <p:nvPr/>
        </p:nvCxnSpPr>
        <p:spPr>
          <a:xfrm flipH="1">
            <a:off x="823647" y="3001629"/>
            <a:ext cx="371259" cy="421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09F4D17-967C-A5CF-335E-D0B6FD69D76A}"/>
              </a:ext>
            </a:extLst>
          </p:cNvPr>
          <p:cNvCxnSpPr>
            <a:stCxn id="10" idx="3"/>
            <a:endCxn id="11" idx="0"/>
          </p:cNvCxnSpPr>
          <p:nvPr/>
        </p:nvCxnSpPr>
        <p:spPr>
          <a:xfrm flipH="1">
            <a:off x="5551305" y="2413485"/>
            <a:ext cx="535646" cy="421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AFD33EB-BE55-B68D-C9C8-F9BE2EC55A29}"/>
              </a:ext>
            </a:extLst>
          </p:cNvPr>
          <p:cNvCxnSpPr>
            <a:stCxn id="10" idx="5"/>
            <a:endCxn id="12" idx="0"/>
          </p:cNvCxnSpPr>
          <p:nvPr/>
        </p:nvCxnSpPr>
        <p:spPr>
          <a:xfrm>
            <a:off x="6457463" y="2413485"/>
            <a:ext cx="674352" cy="40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C3329A1-7EE0-3137-2BD0-BA23BE84F744}"/>
              </a:ext>
            </a:extLst>
          </p:cNvPr>
          <p:cNvSpPr txBox="1"/>
          <p:nvPr/>
        </p:nvSpPr>
        <p:spPr>
          <a:xfrm>
            <a:off x="1204999" y="2544725"/>
            <a:ext cx="523982" cy="461665"/>
          </a:xfrm>
          <a:prstGeom prst="rect">
            <a:avLst/>
          </a:prstGeom>
          <a:noFill/>
        </p:spPr>
        <p:txBody>
          <a:bodyPr wrap="square" rtlCol="0">
            <a:spAutoFit/>
          </a:bodyPr>
          <a:lstStyle/>
          <a:p>
            <a:r>
              <a:rPr lang="en-IN" sz="2400" b="1" dirty="0"/>
              <a:t>2</a:t>
            </a:r>
          </a:p>
        </p:txBody>
      </p:sp>
      <p:sp>
        <p:nvSpPr>
          <p:cNvPr id="35" name="TextBox 34">
            <a:extLst>
              <a:ext uri="{FF2B5EF4-FFF2-40B4-BE49-F238E27FC236}">
                <a16:creationId xmlns:a16="http://schemas.microsoft.com/office/drawing/2014/main" id="{71DE4451-1ADB-8E28-3B98-5747B4FB04C3}"/>
              </a:ext>
            </a:extLst>
          </p:cNvPr>
          <p:cNvSpPr txBox="1"/>
          <p:nvPr/>
        </p:nvSpPr>
        <p:spPr>
          <a:xfrm>
            <a:off x="645015" y="3452034"/>
            <a:ext cx="523982" cy="461665"/>
          </a:xfrm>
          <a:prstGeom prst="rect">
            <a:avLst/>
          </a:prstGeom>
          <a:noFill/>
        </p:spPr>
        <p:txBody>
          <a:bodyPr wrap="square" rtlCol="0">
            <a:spAutoFit/>
          </a:bodyPr>
          <a:lstStyle/>
          <a:p>
            <a:r>
              <a:rPr lang="en-IN" sz="2400" b="1" dirty="0"/>
              <a:t>1</a:t>
            </a:r>
          </a:p>
        </p:txBody>
      </p:sp>
      <p:sp>
        <p:nvSpPr>
          <p:cNvPr id="36" name="TextBox 35">
            <a:extLst>
              <a:ext uri="{FF2B5EF4-FFF2-40B4-BE49-F238E27FC236}">
                <a16:creationId xmlns:a16="http://schemas.microsoft.com/office/drawing/2014/main" id="{48254277-3ED3-DD59-4E2C-627F32CDD5AF}"/>
              </a:ext>
            </a:extLst>
          </p:cNvPr>
          <p:cNvSpPr txBox="1"/>
          <p:nvPr/>
        </p:nvSpPr>
        <p:spPr>
          <a:xfrm>
            <a:off x="1722454" y="1711842"/>
            <a:ext cx="523982" cy="461665"/>
          </a:xfrm>
          <a:prstGeom prst="rect">
            <a:avLst/>
          </a:prstGeom>
          <a:noFill/>
        </p:spPr>
        <p:txBody>
          <a:bodyPr wrap="square" rtlCol="0">
            <a:spAutoFit/>
          </a:bodyPr>
          <a:lstStyle/>
          <a:p>
            <a:r>
              <a:rPr lang="en-IN" sz="2400" b="1" dirty="0"/>
              <a:t>3</a:t>
            </a:r>
          </a:p>
        </p:txBody>
      </p:sp>
      <p:sp>
        <p:nvSpPr>
          <p:cNvPr id="46" name="TextBox 45">
            <a:extLst>
              <a:ext uri="{FF2B5EF4-FFF2-40B4-BE49-F238E27FC236}">
                <a16:creationId xmlns:a16="http://schemas.microsoft.com/office/drawing/2014/main" id="{ED0CE724-88DB-AF2A-C9F3-F09F62EEAB8D}"/>
              </a:ext>
            </a:extLst>
          </p:cNvPr>
          <p:cNvSpPr txBox="1"/>
          <p:nvPr/>
        </p:nvSpPr>
        <p:spPr>
          <a:xfrm>
            <a:off x="5387147" y="2877874"/>
            <a:ext cx="523982" cy="461665"/>
          </a:xfrm>
          <a:prstGeom prst="rect">
            <a:avLst/>
          </a:prstGeom>
          <a:noFill/>
        </p:spPr>
        <p:txBody>
          <a:bodyPr wrap="square" rtlCol="0">
            <a:spAutoFit/>
          </a:bodyPr>
          <a:lstStyle/>
          <a:p>
            <a:r>
              <a:rPr lang="en-IN" sz="2400" b="1" dirty="0"/>
              <a:t>1</a:t>
            </a:r>
          </a:p>
        </p:txBody>
      </p:sp>
      <p:sp>
        <p:nvSpPr>
          <p:cNvPr id="47" name="TextBox 46">
            <a:extLst>
              <a:ext uri="{FF2B5EF4-FFF2-40B4-BE49-F238E27FC236}">
                <a16:creationId xmlns:a16="http://schemas.microsoft.com/office/drawing/2014/main" id="{BEDF211A-7265-9885-9E7D-8987FDDEC49F}"/>
              </a:ext>
            </a:extLst>
          </p:cNvPr>
          <p:cNvSpPr txBox="1"/>
          <p:nvPr/>
        </p:nvSpPr>
        <p:spPr>
          <a:xfrm>
            <a:off x="6095989" y="1991827"/>
            <a:ext cx="523982" cy="461665"/>
          </a:xfrm>
          <a:prstGeom prst="rect">
            <a:avLst/>
          </a:prstGeom>
          <a:noFill/>
        </p:spPr>
        <p:txBody>
          <a:bodyPr wrap="square" rtlCol="0">
            <a:spAutoFit/>
          </a:bodyPr>
          <a:lstStyle/>
          <a:p>
            <a:r>
              <a:rPr lang="en-IN" sz="2400" b="1" dirty="0"/>
              <a:t>2</a:t>
            </a:r>
          </a:p>
        </p:txBody>
      </p:sp>
      <p:sp>
        <p:nvSpPr>
          <p:cNvPr id="48" name="TextBox 47">
            <a:extLst>
              <a:ext uri="{FF2B5EF4-FFF2-40B4-BE49-F238E27FC236}">
                <a16:creationId xmlns:a16="http://schemas.microsoft.com/office/drawing/2014/main" id="{6B0EAB14-25DD-E94F-3FAD-1BBFB4E295A3}"/>
              </a:ext>
            </a:extLst>
          </p:cNvPr>
          <p:cNvSpPr txBox="1"/>
          <p:nvPr/>
        </p:nvSpPr>
        <p:spPr>
          <a:xfrm>
            <a:off x="6964320" y="2838887"/>
            <a:ext cx="523982" cy="461665"/>
          </a:xfrm>
          <a:prstGeom prst="rect">
            <a:avLst/>
          </a:prstGeom>
          <a:noFill/>
        </p:spPr>
        <p:txBody>
          <a:bodyPr wrap="square" rtlCol="0">
            <a:spAutoFit/>
          </a:bodyPr>
          <a:lstStyle/>
          <a:p>
            <a:r>
              <a:rPr lang="en-IN" sz="2400" b="1" dirty="0"/>
              <a:t>3</a:t>
            </a:r>
          </a:p>
        </p:txBody>
      </p:sp>
      <p:sp>
        <p:nvSpPr>
          <p:cNvPr id="3" name="TextBox 2">
            <a:extLst>
              <a:ext uri="{FF2B5EF4-FFF2-40B4-BE49-F238E27FC236}">
                <a16:creationId xmlns:a16="http://schemas.microsoft.com/office/drawing/2014/main" id="{FDF1856D-7CEB-7790-5F5D-391C97AE999A}"/>
              </a:ext>
            </a:extLst>
          </p:cNvPr>
          <p:cNvSpPr txBox="1"/>
          <p:nvPr/>
        </p:nvSpPr>
        <p:spPr>
          <a:xfrm>
            <a:off x="2966483" y="4699591"/>
            <a:ext cx="8387317" cy="646331"/>
          </a:xfrm>
          <a:prstGeom prst="rect">
            <a:avLst/>
          </a:prstGeom>
          <a:noFill/>
        </p:spPr>
        <p:txBody>
          <a:bodyPr wrap="square" rtlCol="0">
            <a:spAutoFit/>
          </a:bodyPr>
          <a:lstStyle/>
          <a:p>
            <a:r>
              <a:rPr lang="en-IN" dirty="0">
                <a:latin typeface="Consolas" panose="020B0609020204030204" pitchFamily="49" charset="0"/>
              </a:rPr>
              <a:t>How can we identify the LL case?</a:t>
            </a:r>
          </a:p>
          <a:p>
            <a:r>
              <a:rPr lang="en-IN" dirty="0">
                <a:latin typeface="Consolas" panose="020B0609020204030204" pitchFamily="49" charset="0"/>
              </a:rPr>
              <a:t>if (</a:t>
            </a:r>
            <a:r>
              <a:rPr lang="en-IN" dirty="0" err="1">
                <a:latin typeface="Consolas" panose="020B0609020204030204" pitchFamily="49" charset="0"/>
              </a:rPr>
              <a:t>balance_factor</a:t>
            </a:r>
            <a:r>
              <a:rPr lang="en-IN" dirty="0">
                <a:latin typeface="Consolas" panose="020B0609020204030204" pitchFamily="49" charset="0"/>
              </a:rPr>
              <a:t>(root) &gt; 1 and root-&gt;left is not right heavy)</a:t>
            </a:r>
          </a:p>
        </p:txBody>
      </p:sp>
    </p:spTree>
    <p:extLst>
      <p:ext uri="{BB962C8B-B14F-4D97-AF65-F5344CB8AC3E}">
        <p14:creationId xmlns:p14="http://schemas.microsoft.com/office/powerpoint/2010/main" val="13395050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3D1B-1496-6035-9D6A-A6B94B155DA5}"/>
              </a:ext>
            </a:extLst>
          </p:cNvPr>
          <p:cNvSpPr>
            <a:spLocks noGrp="1"/>
          </p:cNvSpPr>
          <p:nvPr>
            <p:ph type="title"/>
          </p:nvPr>
        </p:nvSpPr>
        <p:spPr/>
        <p:txBody>
          <a:bodyPr/>
          <a:lstStyle/>
          <a:p>
            <a:r>
              <a:rPr lang="en-IN" dirty="0"/>
              <a:t>RR rotation</a:t>
            </a:r>
          </a:p>
        </p:txBody>
      </p:sp>
      <p:sp>
        <p:nvSpPr>
          <p:cNvPr id="7" name="Oval 6">
            <a:extLst>
              <a:ext uri="{FF2B5EF4-FFF2-40B4-BE49-F238E27FC236}">
                <a16:creationId xmlns:a16="http://schemas.microsoft.com/office/drawing/2014/main" id="{96E2B4DB-078B-572A-4D60-AAF3F1EE6C25}"/>
              </a:ext>
            </a:extLst>
          </p:cNvPr>
          <p:cNvSpPr/>
          <p:nvPr/>
        </p:nvSpPr>
        <p:spPr>
          <a:xfrm>
            <a:off x="1135610" y="1760528"/>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6FCBDE74-2219-06BF-6395-A206C8BD4E4D}"/>
              </a:ext>
            </a:extLst>
          </p:cNvPr>
          <p:cNvSpPr/>
          <p:nvPr/>
        </p:nvSpPr>
        <p:spPr>
          <a:xfrm>
            <a:off x="1750345" y="2385538"/>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9EF83C29-77F1-D4D4-FF93-0596BB6D3547}"/>
              </a:ext>
            </a:extLst>
          </p:cNvPr>
          <p:cNvSpPr/>
          <p:nvPr/>
        </p:nvSpPr>
        <p:spPr>
          <a:xfrm>
            <a:off x="2344530" y="3072193"/>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a:extLst>
              <a:ext uri="{FF2B5EF4-FFF2-40B4-BE49-F238E27FC236}">
                <a16:creationId xmlns:a16="http://schemas.microsoft.com/office/drawing/2014/main" id="{23131086-7645-DFAC-5676-E2C0F6A4552B}"/>
              </a:ext>
            </a:extLst>
          </p:cNvPr>
          <p:cNvCxnSpPr>
            <a:stCxn id="7" idx="5"/>
            <a:endCxn id="8" idx="1"/>
          </p:cNvCxnSpPr>
          <p:nvPr/>
        </p:nvCxnSpPr>
        <p:spPr>
          <a:xfrm>
            <a:off x="1582857" y="2220426"/>
            <a:ext cx="244223" cy="244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2C693AC-2E38-CA44-85C9-6146695FF28E}"/>
              </a:ext>
            </a:extLst>
          </p:cNvPr>
          <p:cNvCxnSpPr>
            <a:stCxn id="8" idx="5"/>
            <a:endCxn id="9" idx="1"/>
          </p:cNvCxnSpPr>
          <p:nvPr/>
        </p:nvCxnSpPr>
        <p:spPr>
          <a:xfrm>
            <a:off x="2197592" y="2845436"/>
            <a:ext cx="223673" cy="305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9D350EF-4D4A-A1AC-07A6-385FCA27A6A0}"/>
              </a:ext>
            </a:extLst>
          </p:cNvPr>
          <p:cNvSpPr txBox="1"/>
          <p:nvPr/>
        </p:nvSpPr>
        <p:spPr>
          <a:xfrm>
            <a:off x="1205003" y="1747277"/>
            <a:ext cx="523982" cy="461665"/>
          </a:xfrm>
          <a:prstGeom prst="rect">
            <a:avLst/>
          </a:prstGeom>
          <a:noFill/>
        </p:spPr>
        <p:txBody>
          <a:bodyPr wrap="square" rtlCol="0">
            <a:spAutoFit/>
          </a:bodyPr>
          <a:lstStyle/>
          <a:p>
            <a:r>
              <a:rPr lang="en-IN" sz="2400" b="1" dirty="0"/>
              <a:t>1</a:t>
            </a:r>
          </a:p>
        </p:txBody>
      </p:sp>
      <p:sp>
        <p:nvSpPr>
          <p:cNvPr id="41" name="TextBox 40">
            <a:extLst>
              <a:ext uri="{FF2B5EF4-FFF2-40B4-BE49-F238E27FC236}">
                <a16:creationId xmlns:a16="http://schemas.microsoft.com/office/drawing/2014/main" id="{87B74B44-0D8E-6D38-1EAF-1DAE2F9794C3}"/>
              </a:ext>
            </a:extLst>
          </p:cNvPr>
          <p:cNvSpPr txBox="1"/>
          <p:nvPr/>
        </p:nvSpPr>
        <p:spPr>
          <a:xfrm>
            <a:off x="1839415" y="2434854"/>
            <a:ext cx="523982" cy="461665"/>
          </a:xfrm>
          <a:prstGeom prst="rect">
            <a:avLst/>
          </a:prstGeom>
          <a:noFill/>
        </p:spPr>
        <p:txBody>
          <a:bodyPr wrap="square" rtlCol="0">
            <a:spAutoFit/>
          </a:bodyPr>
          <a:lstStyle/>
          <a:p>
            <a:r>
              <a:rPr lang="en-IN" sz="2400" b="1" dirty="0"/>
              <a:t>2</a:t>
            </a:r>
          </a:p>
        </p:txBody>
      </p:sp>
      <p:sp>
        <p:nvSpPr>
          <p:cNvPr id="42" name="TextBox 41">
            <a:extLst>
              <a:ext uri="{FF2B5EF4-FFF2-40B4-BE49-F238E27FC236}">
                <a16:creationId xmlns:a16="http://schemas.microsoft.com/office/drawing/2014/main" id="{D3773CE2-F4D2-E782-49D4-40A06627D5D9}"/>
              </a:ext>
            </a:extLst>
          </p:cNvPr>
          <p:cNvSpPr txBox="1"/>
          <p:nvPr/>
        </p:nvSpPr>
        <p:spPr>
          <a:xfrm>
            <a:off x="2452562" y="3164955"/>
            <a:ext cx="523982" cy="461665"/>
          </a:xfrm>
          <a:prstGeom prst="rect">
            <a:avLst/>
          </a:prstGeom>
          <a:noFill/>
        </p:spPr>
        <p:txBody>
          <a:bodyPr wrap="square" rtlCol="0">
            <a:spAutoFit/>
          </a:bodyPr>
          <a:lstStyle/>
          <a:p>
            <a:r>
              <a:rPr lang="en-IN" sz="2400" b="1" dirty="0"/>
              <a:t>3</a:t>
            </a:r>
          </a:p>
        </p:txBody>
      </p:sp>
      <p:sp>
        <p:nvSpPr>
          <p:cNvPr id="4" name="TextBox 3">
            <a:extLst>
              <a:ext uri="{FF2B5EF4-FFF2-40B4-BE49-F238E27FC236}">
                <a16:creationId xmlns:a16="http://schemas.microsoft.com/office/drawing/2014/main" id="{51E5EE80-4BAC-BC30-C1AC-5AB24CE220FF}"/>
              </a:ext>
            </a:extLst>
          </p:cNvPr>
          <p:cNvSpPr txBox="1"/>
          <p:nvPr/>
        </p:nvSpPr>
        <p:spPr>
          <a:xfrm>
            <a:off x="2966483" y="4710224"/>
            <a:ext cx="8387317" cy="369332"/>
          </a:xfrm>
          <a:prstGeom prst="rect">
            <a:avLst/>
          </a:prstGeom>
          <a:noFill/>
        </p:spPr>
        <p:txBody>
          <a:bodyPr wrap="square" rtlCol="0">
            <a:spAutoFit/>
          </a:bodyPr>
          <a:lstStyle/>
          <a:p>
            <a:r>
              <a:rPr lang="en-IN" dirty="0">
                <a:latin typeface="Consolas" panose="020B0609020204030204" pitchFamily="49" charset="0"/>
              </a:rPr>
              <a:t>How can we convert this BST to an AVL tree?</a:t>
            </a:r>
          </a:p>
        </p:txBody>
      </p:sp>
    </p:spTree>
    <p:extLst>
      <p:ext uri="{BB962C8B-B14F-4D97-AF65-F5344CB8AC3E}">
        <p14:creationId xmlns:p14="http://schemas.microsoft.com/office/powerpoint/2010/main" val="271979063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3D1B-1496-6035-9D6A-A6B94B155DA5}"/>
              </a:ext>
            </a:extLst>
          </p:cNvPr>
          <p:cNvSpPr>
            <a:spLocks noGrp="1"/>
          </p:cNvSpPr>
          <p:nvPr>
            <p:ph type="title"/>
          </p:nvPr>
        </p:nvSpPr>
        <p:spPr/>
        <p:txBody>
          <a:bodyPr/>
          <a:lstStyle/>
          <a:p>
            <a:r>
              <a:rPr lang="en-IN" dirty="0"/>
              <a:t>RR rotation</a:t>
            </a:r>
          </a:p>
        </p:txBody>
      </p:sp>
      <p:sp>
        <p:nvSpPr>
          <p:cNvPr id="7" name="Oval 6">
            <a:extLst>
              <a:ext uri="{FF2B5EF4-FFF2-40B4-BE49-F238E27FC236}">
                <a16:creationId xmlns:a16="http://schemas.microsoft.com/office/drawing/2014/main" id="{96E2B4DB-078B-572A-4D60-AAF3F1EE6C25}"/>
              </a:ext>
            </a:extLst>
          </p:cNvPr>
          <p:cNvSpPr/>
          <p:nvPr/>
        </p:nvSpPr>
        <p:spPr>
          <a:xfrm>
            <a:off x="1135610" y="1760528"/>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6FCBDE74-2219-06BF-6395-A206C8BD4E4D}"/>
              </a:ext>
            </a:extLst>
          </p:cNvPr>
          <p:cNvSpPr/>
          <p:nvPr/>
        </p:nvSpPr>
        <p:spPr>
          <a:xfrm>
            <a:off x="1750345" y="2385538"/>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9EF83C29-77F1-D4D4-FF93-0596BB6D3547}"/>
              </a:ext>
            </a:extLst>
          </p:cNvPr>
          <p:cNvSpPr/>
          <p:nvPr/>
        </p:nvSpPr>
        <p:spPr>
          <a:xfrm>
            <a:off x="2344530" y="3072193"/>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32B3A164-0449-5B9A-56AA-DE2F1F8DB97A}"/>
              </a:ext>
            </a:extLst>
          </p:cNvPr>
          <p:cNvSpPr/>
          <p:nvPr/>
        </p:nvSpPr>
        <p:spPr>
          <a:xfrm>
            <a:off x="5393526" y="1783466"/>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9AF34DA-A81E-2C46-B5DB-4E8D5D917196}"/>
              </a:ext>
            </a:extLst>
          </p:cNvPr>
          <p:cNvSpPr/>
          <p:nvPr/>
        </p:nvSpPr>
        <p:spPr>
          <a:xfrm>
            <a:off x="4672624" y="2665330"/>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45B398DB-6266-8CFE-1FD6-16AB27D0FD11}"/>
              </a:ext>
            </a:extLst>
          </p:cNvPr>
          <p:cNvSpPr/>
          <p:nvPr/>
        </p:nvSpPr>
        <p:spPr>
          <a:xfrm>
            <a:off x="6253134" y="2653346"/>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a:extLst>
              <a:ext uri="{FF2B5EF4-FFF2-40B4-BE49-F238E27FC236}">
                <a16:creationId xmlns:a16="http://schemas.microsoft.com/office/drawing/2014/main" id="{23131086-7645-DFAC-5676-E2C0F6A4552B}"/>
              </a:ext>
            </a:extLst>
          </p:cNvPr>
          <p:cNvCxnSpPr>
            <a:stCxn id="7" idx="5"/>
            <a:endCxn id="8" idx="1"/>
          </p:cNvCxnSpPr>
          <p:nvPr/>
        </p:nvCxnSpPr>
        <p:spPr>
          <a:xfrm>
            <a:off x="1582857" y="2220426"/>
            <a:ext cx="244223" cy="244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2C693AC-2E38-CA44-85C9-6146695FF28E}"/>
              </a:ext>
            </a:extLst>
          </p:cNvPr>
          <p:cNvCxnSpPr>
            <a:stCxn id="8" idx="5"/>
            <a:endCxn id="9" idx="1"/>
          </p:cNvCxnSpPr>
          <p:nvPr/>
        </p:nvCxnSpPr>
        <p:spPr>
          <a:xfrm>
            <a:off x="2197592" y="2845436"/>
            <a:ext cx="223673" cy="305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09F4D17-967C-A5CF-335E-D0B6FD69D76A}"/>
              </a:ext>
            </a:extLst>
          </p:cNvPr>
          <p:cNvCxnSpPr>
            <a:stCxn id="10" idx="3"/>
            <a:endCxn id="11" idx="0"/>
          </p:cNvCxnSpPr>
          <p:nvPr/>
        </p:nvCxnSpPr>
        <p:spPr>
          <a:xfrm flipH="1">
            <a:off x="4934615" y="2243364"/>
            <a:ext cx="535646" cy="421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AFD33EB-BE55-B68D-C9C8-F9BE2EC55A29}"/>
              </a:ext>
            </a:extLst>
          </p:cNvPr>
          <p:cNvCxnSpPr>
            <a:stCxn id="10" idx="5"/>
            <a:endCxn id="12" idx="0"/>
          </p:cNvCxnSpPr>
          <p:nvPr/>
        </p:nvCxnSpPr>
        <p:spPr>
          <a:xfrm>
            <a:off x="5840773" y="2243364"/>
            <a:ext cx="674352" cy="40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9D350EF-4D4A-A1AC-07A6-385FCA27A6A0}"/>
              </a:ext>
            </a:extLst>
          </p:cNvPr>
          <p:cNvSpPr txBox="1"/>
          <p:nvPr/>
        </p:nvSpPr>
        <p:spPr>
          <a:xfrm>
            <a:off x="1205003" y="1747277"/>
            <a:ext cx="523982" cy="461665"/>
          </a:xfrm>
          <a:prstGeom prst="rect">
            <a:avLst/>
          </a:prstGeom>
          <a:noFill/>
        </p:spPr>
        <p:txBody>
          <a:bodyPr wrap="square" rtlCol="0">
            <a:spAutoFit/>
          </a:bodyPr>
          <a:lstStyle/>
          <a:p>
            <a:r>
              <a:rPr lang="en-IN" sz="2400" b="1" dirty="0"/>
              <a:t>1</a:t>
            </a:r>
          </a:p>
        </p:txBody>
      </p:sp>
      <p:sp>
        <p:nvSpPr>
          <p:cNvPr id="41" name="TextBox 40">
            <a:extLst>
              <a:ext uri="{FF2B5EF4-FFF2-40B4-BE49-F238E27FC236}">
                <a16:creationId xmlns:a16="http://schemas.microsoft.com/office/drawing/2014/main" id="{87B74B44-0D8E-6D38-1EAF-1DAE2F9794C3}"/>
              </a:ext>
            </a:extLst>
          </p:cNvPr>
          <p:cNvSpPr txBox="1"/>
          <p:nvPr/>
        </p:nvSpPr>
        <p:spPr>
          <a:xfrm>
            <a:off x="1839415" y="2434854"/>
            <a:ext cx="523982" cy="461665"/>
          </a:xfrm>
          <a:prstGeom prst="rect">
            <a:avLst/>
          </a:prstGeom>
          <a:noFill/>
        </p:spPr>
        <p:txBody>
          <a:bodyPr wrap="square" rtlCol="0">
            <a:spAutoFit/>
          </a:bodyPr>
          <a:lstStyle/>
          <a:p>
            <a:r>
              <a:rPr lang="en-IN" sz="2400" b="1" dirty="0"/>
              <a:t>2</a:t>
            </a:r>
          </a:p>
        </p:txBody>
      </p:sp>
      <p:sp>
        <p:nvSpPr>
          <p:cNvPr id="42" name="TextBox 41">
            <a:extLst>
              <a:ext uri="{FF2B5EF4-FFF2-40B4-BE49-F238E27FC236}">
                <a16:creationId xmlns:a16="http://schemas.microsoft.com/office/drawing/2014/main" id="{D3773CE2-F4D2-E782-49D4-40A06627D5D9}"/>
              </a:ext>
            </a:extLst>
          </p:cNvPr>
          <p:cNvSpPr txBox="1"/>
          <p:nvPr/>
        </p:nvSpPr>
        <p:spPr>
          <a:xfrm>
            <a:off x="2452562" y="3164955"/>
            <a:ext cx="523982" cy="461665"/>
          </a:xfrm>
          <a:prstGeom prst="rect">
            <a:avLst/>
          </a:prstGeom>
          <a:noFill/>
        </p:spPr>
        <p:txBody>
          <a:bodyPr wrap="square" rtlCol="0">
            <a:spAutoFit/>
          </a:bodyPr>
          <a:lstStyle/>
          <a:p>
            <a:r>
              <a:rPr lang="en-IN" sz="2400" b="1" dirty="0"/>
              <a:t>3</a:t>
            </a:r>
          </a:p>
        </p:txBody>
      </p:sp>
      <p:sp>
        <p:nvSpPr>
          <p:cNvPr id="46" name="TextBox 45">
            <a:extLst>
              <a:ext uri="{FF2B5EF4-FFF2-40B4-BE49-F238E27FC236}">
                <a16:creationId xmlns:a16="http://schemas.microsoft.com/office/drawing/2014/main" id="{ED0CE724-88DB-AF2A-C9F3-F09F62EEAB8D}"/>
              </a:ext>
            </a:extLst>
          </p:cNvPr>
          <p:cNvSpPr txBox="1"/>
          <p:nvPr/>
        </p:nvSpPr>
        <p:spPr>
          <a:xfrm>
            <a:off x="4770457" y="2707753"/>
            <a:ext cx="523982" cy="461665"/>
          </a:xfrm>
          <a:prstGeom prst="rect">
            <a:avLst/>
          </a:prstGeom>
          <a:noFill/>
        </p:spPr>
        <p:txBody>
          <a:bodyPr wrap="square" rtlCol="0">
            <a:spAutoFit/>
          </a:bodyPr>
          <a:lstStyle/>
          <a:p>
            <a:r>
              <a:rPr lang="en-IN" sz="2400" b="1" dirty="0"/>
              <a:t>1</a:t>
            </a:r>
          </a:p>
        </p:txBody>
      </p:sp>
      <p:sp>
        <p:nvSpPr>
          <p:cNvPr id="47" name="TextBox 46">
            <a:extLst>
              <a:ext uri="{FF2B5EF4-FFF2-40B4-BE49-F238E27FC236}">
                <a16:creationId xmlns:a16="http://schemas.microsoft.com/office/drawing/2014/main" id="{BEDF211A-7265-9885-9E7D-8987FDDEC49F}"/>
              </a:ext>
            </a:extLst>
          </p:cNvPr>
          <p:cNvSpPr txBox="1"/>
          <p:nvPr/>
        </p:nvSpPr>
        <p:spPr>
          <a:xfrm>
            <a:off x="5479299" y="1821706"/>
            <a:ext cx="523982" cy="461665"/>
          </a:xfrm>
          <a:prstGeom prst="rect">
            <a:avLst/>
          </a:prstGeom>
          <a:noFill/>
        </p:spPr>
        <p:txBody>
          <a:bodyPr wrap="square" rtlCol="0">
            <a:spAutoFit/>
          </a:bodyPr>
          <a:lstStyle/>
          <a:p>
            <a:r>
              <a:rPr lang="en-IN" sz="2400" b="1" dirty="0"/>
              <a:t>2</a:t>
            </a:r>
          </a:p>
        </p:txBody>
      </p:sp>
      <p:sp>
        <p:nvSpPr>
          <p:cNvPr id="48" name="TextBox 47">
            <a:extLst>
              <a:ext uri="{FF2B5EF4-FFF2-40B4-BE49-F238E27FC236}">
                <a16:creationId xmlns:a16="http://schemas.microsoft.com/office/drawing/2014/main" id="{6B0EAB14-25DD-E94F-3FAD-1BBFB4E295A3}"/>
              </a:ext>
            </a:extLst>
          </p:cNvPr>
          <p:cNvSpPr txBox="1"/>
          <p:nvPr/>
        </p:nvSpPr>
        <p:spPr>
          <a:xfrm>
            <a:off x="6347630" y="2668766"/>
            <a:ext cx="523982" cy="461665"/>
          </a:xfrm>
          <a:prstGeom prst="rect">
            <a:avLst/>
          </a:prstGeom>
          <a:noFill/>
        </p:spPr>
        <p:txBody>
          <a:bodyPr wrap="square" rtlCol="0">
            <a:spAutoFit/>
          </a:bodyPr>
          <a:lstStyle/>
          <a:p>
            <a:r>
              <a:rPr lang="en-IN" sz="2400" b="1" dirty="0"/>
              <a:t>3</a:t>
            </a:r>
          </a:p>
        </p:txBody>
      </p:sp>
      <p:sp>
        <p:nvSpPr>
          <p:cNvPr id="3" name="TextBox 2">
            <a:extLst>
              <a:ext uri="{FF2B5EF4-FFF2-40B4-BE49-F238E27FC236}">
                <a16:creationId xmlns:a16="http://schemas.microsoft.com/office/drawing/2014/main" id="{C17D796E-B564-CC5F-7192-40C99F5160FD}"/>
              </a:ext>
            </a:extLst>
          </p:cNvPr>
          <p:cNvSpPr txBox="1"/>
          <p:nvPr/>
        </p:nvSpPr>
        <p:spPr>
          <a:xfrm>
            <a:off x="2966483" y="4699591"/>
            <a:ext cx="8387317" cy="369332"/>
          </a:xfrm>
          <a:prstGeom prst="rect">
            <a:avLst/>
          </a:prstGeom>
          <a:noFill/>
        </p:spPr>
        <p:txBody>
          <a:bodyPr wrap="square" rtlCol="0">
            <a:spAutoFit/>
          </a:bodyPr>
          <a:lstStyle/>
          <a:p>
            <a:r>
              <a:rPr lang="en-IN" dirty="0">
                <a:latin typeface="Consolas" panose="020B0609020204030204" pitchFamily="49" charset="0"/>
              </a:rPr>
              <a:t>How can we identify the RR case?</a:t>
            </a:r>
          </a:p>
        </p:txBody>
      </p:sp>
    </p:spTree>
    <p:extLst>
      <p:ext uri="{BB962C8B-B14F-4D97-AF65-F5344CB8AC3E}">
        <p14:creationId xmlns:p14="http://schemas.microsoft.com/office/powerpoint/2010/main" val="17435212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3D1B-1496-6035-9D6A-A6B94B155DA5}"/>
              </a:ext>
            </a:extLst>
          </p:cNvPr>
          <p:cNvSpPr>
            <a:spLocks noGrp="1"/>
          </p:cNvSpPr>
          <p:nvPr>
            <p:ph type="title"/>
          </p:nvPr>
        </p:nvSpPr>
        <p:spPr/>
        <p:txBody>
          <a:bodyPr/>
          <a:lstStyle/>
          <a:p>
            <a:r>
              <a:rPr lang="en-IN" dirty="0"/>
              <a:t>RR rotation</a:t>
            </a:r>
          </a:p>
        </p:txBody>
      </p:sp>
      <p:sp>
        <p:nvSpPr>
          <p:cNvPr id="7" name="Oval 6">
            <a:extLst>
              <a:ext uri="{FF2B5EF4-FFF2-40B4-BE49-F238E27FC236}">
                <a16:creationId xmlns:a16="http://schemas.microsoft.com/office/drawing/2014/main" id="{96E2B4DB-078B-572A-4D60-AAF3F1EE6C25}"/>
              </a:ext>
            </a:extLst>
          </p:cNvPr>
          <p:cNvSpPr/>
          <p:nvPr/>
        </p:nvSpPr>
        <p:spPr>
          <a:xfrm>
            <a:off x="1135610" y="1760528"/>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6FCBDE74-2219-06BF-6395-A206C8BD4E4D}"/>
              </a:ext>
            </a:extLst>
          </p:cNvPr>
          <p:cNvSpPr/>
          <p:nvPr/>
        </p:nvSpPr>
        <p:spPr>
          <a:xfrm>
            <a:off x="1750345" y="2385538"/>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9EF83C29-77F1-D4D4-FF93-0596BB6D3547}"/>
              </a:ext>
            </a:extLst>
          </p:cNvPr>
          <p:cNvSpPr/>
          <p:nvPr/>
        </p:nvSpPr>
        <p:spPr>
          <a:xfrm>
            <a:off x="2344530" y="3072193"/>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32B3A164-0449-5B9A-56AA-DE2F1F8DB97A}"/>
              </a:ext>
            </a:extLst>
          </p:cNvPr>
          <p:cNvSpPr/>
          <p:nvPr/>
        </p:nvSpPr>
        <p:spPr>
          <a:xfrm>
            <a:off x="5393526" y="1783466"/>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9AF34DA-A81E-2C46-B5DB-4E8D5D917196}"/>
              </a:ext>
            </a:extLst>
          </p:cNvPr>
          <p:cNvSpPr/>
          <p:nvPr/>
        </p:nvSpPr>
        <p:spPr>
          <a:xfrm>
            <a:off x="4672624" y="2665330"/>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45B398DB-6266-8CFE-1FD6-16AB27D0FD11}"/>
              </a:ext>
            </a:extLst>
          </p:cNvPr>
          <p:cNvSpPr/>
          <p:nvPr/>
        </p:nvSpPr>
        <p:spPr>
          <a:xfrm>
            <a:off x="6253134" y="2653346"/>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a:extLst>
              <a:ext uri="{FF2B5EF4-FFF2-40B4-BE49-F238E27FC236}">
                <a16:creationId xmlns:a16="http://schemas.microsoft.com/office/drawing/2014/main" id="{23131086-7645-DFAC-5676-E2C0F6A4552B}"/>
              </a:ext>
            </a:extLst>
          </p:cNvPr>
          <p:cNvCxnSpPr>
            <a:stCxn id="7" idx="5"/>
            <a:endCxn id="8" idx="1"/>
          </p:cNvCxnSpPr>
          <p:nvPr/>
        </p:nvCxnSpPr>
        <p:spPr>
          <a:xfrm>
            <a:off x="1582857" y="2220426"/>
            <a:ext cx="244223" cy="244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2C693AC-2E38-CA44-85C9-6146695FF28E}"/>
              </a:ext>
            </a:extLst>
          </p:cNvPr>
          <p:cNvCxnSpPr>
            <a:stCxn id="8" idx="5"/>
            <a:endCxn id="9" idx="1"/>
          </p:cNvCxnSpPr>
          <p:nvPr/>
        </p:nvCxnSpPr>
        <p:spPr>
          <a:xfrm>
            <a:off x="2197592" y="2845436"/>
            <a:ext cx="223673" cy="305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09F4D17-967C-A5CF-335E-D0B6FD69D76A}"/>
              </a:ext>
            </a:extLst>
          </p:cNvPr>
          <p:cNvCxnSpPr>
            <a:stCxn id="10" idx="3"/>
            <a:endCxn id="11" idx="0"/>
          </p:cNvCxnSpPr>
          <p:nvPr/>
        </p:nvCxnSpPr>
        <p:spPr>
          <a:xfrm flipH="1">
            <a:off x="4934615" y="2243364"/>
            <a:ext cx="535646" cy="421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AFD33EB-BE55-B68D-C9C8-F9BE2EC55A29}"/>
              </a:ext>
            </a:extLst>
          </p:cNvPr>
          <p:cNvCxnSpPr>
            <a:stCxn id="10" idx="5"/>
            <a:endCxn id="12" idx="0"/>
          </p:cNvCxnSpPr>
          <p:nvPr/>
        </p:nvCxnSpPr>
        <p:spPr>
          <a:xfrm>
            <a:off x="5840773" y="2243364"/>
            <a:ext cx="674352" cy="40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9D350EF-4D4A-A1AC-07A6-385FCA27A6A0}"/>
              </a:ext>
            </a:extLst>
          </p:cNvPr>
          <p:cNvSpPr txBox="1"/>
          <p:nvPr/>
        </p:nvSpPr>
        <p:spPr>
          <a:xfrm>
            <a:off x="1205003" y="1747277"/>
            <a:ext cx="523982" cy="461665"/>
          </a:xfrm>
          <a:prstGeom prst="rect">
            <a:avLst/>
          </a:prstGeom>
          <a:noFill/>
        </p:spPr>
        <p:txBody>
          <a:bodyPr wrap="square" rtlCol="0">
            <a:spAutoFit/>
          </a:bodyPr>
          <a:lstStyle/>
          <a:p>
            <a:r>
              <a:rPr lang="en-IN" sz="2400" b="1" dirty="0"/>
              <a:t>1</a:t>
            </a:r>
          </a:p>
        </p:txBody>
      </p:sp>
      <p:sp>
        <p:nvSpPr>
          <p:cNvPr id="41" name="TextBox 40">
            <a:extLst>
              <a:ext uri="{FF2B5EF4-FFF2-40B4-BE49-F238E27FC236}">
                <a16:creationId xmlns:a16="http://schemas.microsoft.com/office/drawing/2014/main" id="{87B74B44-0D8E-6D38-1EAF-1DAE2F9794C3}"/>
              </a:ext>
            </a:extLst>
          </p:cNvPr>
          <p:cNvSpPr txBox="1"/>
          <p:nvPr/>
        </p:nvSpPr>
        <p:spPr>
          <a:xfrm>
            <a:off x="1839415" y="2434854"/>
            <a:ext cx="523982" cy="461665"/>
          </a:xfrm>
          <a:prstGeom prst="rect">
            <a:avLst/>
          </a:prstGeom>
          <a:noFill/>
        </p:spPr>
        <p:txBody>
          <a:bodyPr wrap="square" rtlCol="0">
            <a:spAutoFit/>
          </a:bodyPr>
          <a:lstStyle/>
          <a:p>
            <a:r>
              <a:rPr lang="en-IN" sz="2400" b="1" dirty="0"/>
              <a:t>2</a:t>
            </a:r>
          </a:p>
        </p:txBody>
      </p:sp>
      <p:sp>
        <p:nvSpPr>
          <p:cNvPr id="42" name="TextBox 41">
            <a:extLst>
              <a:ext uri="{FF2B5EF4-FFF2-40B4-BE49-F238E27FC236}">
                <a16:creationId xmlns:a16="http://schemas.microsoft.com/office/drawing/2014/main" id="{D3773CE2-F4D2-E782-49D4-40A06627D5D9}"/>
              </a:ext>
            </a:extLst>
          </p:cNvPr>
          <p:cNvSpPr txBox="1"/>
          <p:nvPr/>
        </p:nvSpPr>
        <p:spPr>
          <a:xfrm>
            <a:off x="2452562" y="3164955"/>
            <a:ext cx="523982" cy="461665"/>
          </a:xfrm>
          <a:prstGeom prst="rect">
            <a:avLst/>
          </a:prstGeom>
          <a:noFill/>
        </p:spPr>
        <p:txBody>
          <a:bodyPr wrap="square" rtlCol="0">
            <a:spAutoFit/>
          </a:bodyPr>
          <a:lstStyle/>
          <a:p>
            <a:r>
              <a:rPr lang="en-IN" sz="2400" b="1" dirty="0"/>
              <a:t>3</a:t>
            </a:r>
          </a:p>
        </p:txBody>
      </p:sp>
      <p:sp>
        <p:nvSpPr>
          <p:cNvPr id="46" name="TextBox 45">
            <a:extLst>
              <a:ext uri="{FF2B5EF4-FFF2-40B4-BE49-F238E27FC236}">
                <a16:creationId xmlns:a16="http://schemas.microsoft.com/office/drawing/2014/main" id="{ED0CE724-88DB-AF2A-C9F3-F09F62EEAB8D}"/>
              </a:ext>
            </a:extLst>
          </p:cNvPr>
          <p:cNvSpPr txBox="1"/>
          <p:nvPr/>
        </p:nvSpPr>
        <p:spPr>
          <a:xfrm>
            <a:off x="4770457" y="2707753"/>
            <a:ext cx="523982" cy="461665"/>
          </a:xfrm>
          <a:prstGeom prst="rect">
            <a:avLst/>
          </a:prstGeom>
          <a:noFill/>
        </p:spPr>
        <p:txBody>
          <a:bodyPr wrap="square" rtlCol="0">
            <a:spAutoFit/>
          </a:bodyPr>
          <a:lstStyle/>
          <a:p>
            <a:r>
              <a:rPr lang="en-IN" sz="2400" b="1" dirty="0"/>
              <a:t>1</a:t>
            </a:r>
          </a:p>
        </p:txBody>
      </p:sp>
      <p:sp>
        <p:nvSpPr>
          <p:cNvPr id="47" name="TextBox 46">
            <a:extLst>
              <a:ext uri="{FF2B5EF4-FFF2-40B4-BE49-F238E27FC236}">
                <a16:creationId xmlns:a16="http://schemas.microsoft.com/office/drawing/2014/main" id="{BEDF211A-7265-9885-9E7D-8987FDDEC49F}"/>
              </a:ext>
            </a:extLst>
          </p:cNvPr>
          <p:cNvSpPr txBox="1"/>
          <p:nvPr/>
        </p:nvSpPr>
        <p:spPr>
          <a:xfrm>
            <a:off x="5479299" y="1821706"/>
            <a:ext cx="523982" cy="461665"/>
          </a:xfrm>
          <a:prstGeom prst="rect">
            <a:avLst/>
          </a:prstGeom>
          <a:noFill/>
        </p:spPr>
        <p:txBody>
          <a:bodyPr wrap="square" rtlCol="0">
            <a:spAutoFit/>
          </a:bodyPr>
          <a:lstStyle/>
          <a:p>
            <a:r>
              <a:rPr lang="en-IN" sz="2400" b="1" dirty="0"/>
              <a:t>2</a:t>
            </a:r>
          </a:p>
        </p:txBody>
      </p:sp>
      <p:sp>
        <p:nvSpPr>
          <p:cNvPr id="48" name="TextBox 47">
            <a:extLst>
              <a:ext uri="{FF2B5EF4-FFF2-40B4-BE49-F238E27FC236}">
                <a16:creationId xmlns:a16="http://schemas.microsoft.com/office/drawing/2014/main" id="{6B0EAB14-25DD-E94F-3FAD-1BBFB4E295A3}"/>
              </a:ext>
            </a:extLst>
          </p:cNvPr>
          <p:cNvSpPr txBox="1"/>
          <p:nvPr/>
        </p:nvSpPr>
        <p:spPr>
          <a:xfrm>
            <a:off x="6347630" y="2668766"/>
            <a:ext cx="523982" cy="461665"/>
          </a:xfrm>
          <a:prstGeom prst="rect">
            <a:avLst/>
          </a:prstGeom>
          <a:noFill/>
        </p:spPr>
        <p:txBody>
          <a:bodyPr wrap="square" rtlCol="0">
            <a:spAutoFit/>
          </a:bodyPr>
          <a:lstStyle/>
          <a:p>
            <a:r>
              <a:rPr lang="en-IN" sz="2400" b="1" dirty="0"/>
              <a:t>3</a:t>
            </a:r>
          </a:p>
        </p:txBody>
      </p:sp>
      <p:sp>
        <p:nvSpPr>
          <p:cNvPr id="3" name="TextBox 2">
            <a:extLst>
              <a:ext uri="{FF2B5EF4-FFF2-40B4-BE49-F238E27FC236}">
                <a16:creationId xmlns:a16="http://schemas.microsoft.com/office/drawing/2014/main" id="{C17D796E-B564-CC5F-7192-40C99F5160FD}"/>
              </a:ext>
            </a:extLst>
          </p:cNvPr>
          <p:cNvSpPr txBox="1"/>
          <p:nvPr/>
        </p:nvSpPr>
        <p:spPr>
          <a:xfrm>
            <a:off x="2966483" y="4699591"/>
            <a:ext cx="8387317" cy="646331"/>
          </a:xfrm>
          <a:prstGeom prst="rect">
            <a:avLst/>
          </a:prstGeom>
          <a:noFill/>
        </p:spPr>
        <p:txBody>
          <a:bodyPr wrap="square" rtlCol="0">
            <a:spAutoFit/>
          </a:bodyPr>
          <a:lstStyle/>
          <a:p>
            <a:r>
              <a:rPr lang="en-IN" dirty="0">
                <a:latin typeface="Consolas" panose="020B0609020204030204" pitchFamily="49" charset="0"/>
              </a:rPr>
              <a:t>How can we identify the RR case?</a:t>
            </a:r>
          </a:p>
          <a:p>
            <a:r>
              <a:rPr lang="en-IN" dirty="0">
                <a:latin typeface="Consolas" panose="020B0609020204030204" pitchFamily="49" charset="0"/>
              </a:rPr>
              <a:t>if (</a:t>
            </a:r>
            <a:r>
              <a:rPr lang="en-IN" dirty="0" err="1">
                <a:latin typeface="Consolas" panose="020B0609020204030204" pitchFamily="49" charset="0"/>
              </a:rPr>
              <a:t>balance_factor</a:t>
            </a:r>
            <a:r>
              <a:rPr lang="en-IN" dirty="0">
                <a:latin typeface="Consolas" panose="020B0609020204030204" pitchFamily="49" charset="0"/>
              </a:rPr>
              <a:t>(root) &lt; -1 and root-&gt;right is not left heavy)</a:t>
            </a:r>
          </a:p>
        </p:txBody>
      </p:sp>
    </p:spTree>
    <p:extLst>
      <p:ext uri="{BB962C8B-B14F-4D97-AF65-F5344CB8AC3E}">
        <p14:creationId xmlns:p14="http://schemas.microsoft.com/office/powerpoint/2010/main" val="751659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3D1B-1496-6035-9D6A-A6B94B155DA5}"/>
              </a:ext>
            </a:extLst>
          </p:cNvPr>
          <p:cNvSpPr>
            <a:spLocks noGrp="1"/>
          </p:cNvSpPr>
          <p:nvPr>
            <p:ph type="title"/>
          </p:nvPr>
        </p:nvSpPr>
        <p:spPr>
          <a:xfrm>
            <a:off x="838200" y="322595"/>
            <a:ext cx="10515600" cy="1325563"/>
          </a:xfrm>
        </p:spPr>
        <p:txBody>
          <a:bodyPr/>
          <a:lstStyle/>
          <a:p>
            <a:r>
              <a:rPr lang="en-IN" dirty="0"/>
              <a:t>LR rotation</a:t>
            </a:r>
          </a:p>
        </p:txBody>
      </p:sp>
      <p:sp>
        <p:nvSpPr>
          <p:cNvPr id="19" name="Oval 18">
            <a:extLst>
              <a:ext uri="{FF2B5EF4-FFF2-40B4-BE49-F238E27FC236}">
                <a16:creationId xmlns:a16="http://schemas.microsoft.com/office/drawing/2014/main" id="{C289382F-86E7-05E1-8C28-7251E1199E51}"/>
              </a:ext>
            </a:extLst>
          </p:cNvPr>
          <p:cNvSpPr/>
          <p:nvPr/>
        </p:nvSpPr>
        <p:spPr>
          <a:xfrm>
            <a:off x="1711921" y="1598538"/>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Oval 19">
            <a:extLst>
              <a:ext uri="{FF2B5EF4-FFF2-40B4-BE49-F238E27FC236}">
                <a16:creationId xmlns:a16="http://schemas.microsoft.com/office/drawing/2014/main" id="{391CBD5E-EF82-F05F-D2DE-65483EC0EDD2}"/>
              </a:ext>
            </a:extLst>
          </p:cNvPr>
          <p:cNvSpPr/>
          <p:nvPr/>
        </p:nvSpPr>
        <p:spPr>
          <a:xfrm>
            <a:off x="1206775" y="2449581"/>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29190CD7-6F83-D13D-87DB-D7E1E8225CE7}"/>
              </a:ext>
            </a:extLst>
          </p:cNvPr>
          <p:cNvSpPr/>
          <p:nvPr/>
        </p:nvSpPr>
        <p:spPr>
          <a:xfrm>
            <a:off x="1968705" y="3416505"/>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p>
        </p:txBody>
      </p:sp>
      <p:cxnSp>
        <p:nvCxnSpPr>
          <p:cNvPr id="22" name="Straight Arrow Connector 21">
            <a:extLst>
              <a:ext uri="{FF2B5EF4-FFF2-40B4-BE49-F238E27FC236}">
                <a16:creationId xmlns:a16="http://schemas.microsoft.com/office/drawing/2014/main" id="{23E1D9CC-6F8B-A145-A8B1-705F69C9A8C4}"/>
              </a:ext>
            </a:extLst>
          </p:cNvPr>
          <p:cNvCxnSpPr>
            <a:stCxn id="19" idx="3"/>
            <a:endCxn id="20" idx="0"/>
          </p:cNvCxnSpPr>
          <p:nvPr/>
        </p:nvCxnSpPr>
        <p:spPr>
          <a:xfrm flipH="1">
            <a:off x="1468766" y="2058436"/>
            <a:ext cx="319890" cy="391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DCFA0AB-5008-BEEF-6023-B099652F4E4B}"/>
              </a:ext>
            </a:extLst>
          </p:cNvPr>
          <p:cNvCxnSpPr>
            <a:cxnSpLocks/>
            <a:stCxn id="20" idx="5"/>
            <a:endCxn id="21" idx="0"/>
          </p:cNvCxnSpPr>
          <p:nvPr/>
        </p:nvCxnSpPr>
        <p:spPr>
          <a:xfrm>
            <a:off x="1654022" y="2909479"/>
            <a:ext cx="576674" cy="507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7005BFE-4615-D6E5-F7BF-CCDEAC44C81C}"/>
              </a:ext>
            </a:extLst>
          </p:cNvPr>
          <p:cNvSpPr txBox="1"/>
          <p:nvPr/>
        </p:nvSpPr>
        <p:spPr>
          <a:xfrm>
            <a:off x="1800423" y="1662223"/>
            <a:ext cx="523982" cy="461665"/>
          </a:xfrm>
          <a:prstGeom prst="rect">
            <a:avLst/>
          </a:prstGeom>
          <a:noFill/>
        </p:spPr>
        <p:txBody>
          <a:bodyPr wrap="square" rtlCol="0">
            <a:spAutoFit/>
          </a:bodyPr>
          <a:lstStyle/>
          <a:p>
            <a:r>
              <a:rPr lang="en-IN" sz="2400" b="1" dirty="0"/>
              <a:t>3</a:t>
            </a:r>
          </a:p>
        </p:txBody>
      </p:sp>
      <p:sp>
        <p:nvSpPr>
          <p:cNvPr id="38" name="TextBox 37">
            <a:extLst>
              <a:ext uri="{FF2B5EF4-FFF2-40B4-BE49-F238E27FC236}">
                <a16:creationId xmlns:a16="http://schemas.microsoft.com/office/drawing/2014/main" id="{9647EA16-FA3A-663C-21ED-CD2F865A7CF6}"/>
              </a:ext>
            </a:extLst>
          </p:cNvPr>
          <p:cNvSpPr txBox="1"/>
          <p:nvPr/>
        </p:nvSpPr>
        <p:spPr>
          <a:xfrm>
            <a:off x="1297146" y="2456120"/>
            <a:ext cx="523982" cy="461665"/>
          </a:xfrm>
          <a:prstGeom prst="rect">
            <a:avLst/>
          </a:prstGeom>
          <a:noFill/>
        </p:spPr>
        <p:txBody>
          <a:bodyPr wrap="square" rtlCol="0">
            <a:spAutoFit/>
          </a:bodyPr>
          <a:lstStyle/>
          <a:p>
            <a:r>
              <a:rPr lang="en-IN" sz="2400" b="1" dirty="0"/>
              <a:t>1</a:t>
            </a:r>
          </a:p>
        </p:txBody>
      </p:sp>
      <p:sp>
        <p:nvSpPr>
          <p:cNvPr id="39" name="TextBox 38">
            <a:extLst>
              <a:ext uri="{FF2B5EF4-FFF2-40B4-BE49-F238E27FC236}">
                <a16:creationId xmlns:a16="http://schemas.microsoft.com/office/drawing/2014/main" id="{FBEC4929-8EDC-24C4-5C3E-368E868CAE32}"/>
              </a:ext>
            </a:extLst>
          </p:cNvPr>
          <p:cNvSpPr txBox="1"/>
          <p:nvPr/>
        </p:nvSpPr>
        <p:spPr>
          <a:xfrm>
            <a:off x="2059149" y="3420143"/>
            <a:ext cx="523982" cy="461665"/>
          </a:xfrm>
          <a:prstGeom prst="rect">
            <a:avLst/>
          </a:prstGeom>
          <a:noFill/>
        </p:spPr>
        <p:txBody>
          <a:bodyPr wrap="square" rtlCol="0">
            <a:spAutoFit/>
          </a:bodyPr>
          <a:lstStyle/>
          <a:p>
            <a:r>
              <a:rPr lang="en-IN" sz="2400" b="1" dirty="0"/>
              <a:t>2</a:t>
            </a:r>
          </a:p>
        </p:txBody>
      </p:sp>
      <p:sp>
        <p:nvSpPr>
          <p:cNvPr id="24" name="TextBox 23">
            <a:extLst>
              <a:ext uri="{FF2B5EF4-FFF2-40B4-BE49-F238E27FC236}">
                <a16:creationId xmlns:a16="http://schemas.microsoft.com/office/drawing/2014/main" id="{47EEB050-B301-25D1-245D-3737244609EB}"/>
              </a:ext>
            </a:extLst>
          </p:cNvPr>
          <p:cNvSpPr txBox="1"/>
          <p:nvPr/>
        </p:nvSpPr>
        <p:spPr>
          <a:xfrm>
            <a:off x="2966483" y="4699591"/>
            <a:ext cx="8387317" cy="369332"/>
          </a:xfrm>
          <a:prstGeom prst="rect">
            <a:avLst/>
          </a:prstGeom>
          <a:noFill/>
        </p:spPr>
        <p:txBody>
          <a:bodyPr wrap="square" rtlCol="0">
            <a:spAutoFit/>
          </a:bodyPr>
          <a:lstStyle/>
          <a:p>
            <a:r>
              <a:rPr lang="en-IN" dirty="0">
                <a:latin typeface="Consolas" panose="020B0609020204030204" pitchFamily="49" charset="0"/>
              </a:rPr>
              <a:t>How can we convert this BST to an AVL tree?</a:t>
            </a:r>
          </a:p>
        </p:txBody>
      </p:sp>
    </p:spTree>
    <p:extLst>
      <p:ext uri="{BB962C8B-B14F-4D97-AF65-F5344CB8AC3E}">
        <p14:creationId xmlns:p14="http://schemas.microsoft.com/office/powerpoint/2010/main" val="211693276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3D1B-1496-6035-9D6A-A6B94B155DA5}"/>
              </a:ext>
            </a:extLst>
          </p:cNvPr>
          <p:cNvSpPr>
            <a:spLocks noGrp="1"/>
          </p:cNvSpPr>
          <p:nvPr>
            <p:ph type="title"/>
          </p:nvPr>
        </p:nvSpPr>
        <p:spPr>
          <a:xfrm>
            <a:off x="838200" y="322595"/>
            <a:ext cx="10515600" cy="1325563"/>
          </a:xfrm>
        </p:spPr>
        <p:txBody>
          <a:bodyPr/>
          <a:lstStyle/>
          <a:p>
            <a:r>
              <a:rPr lang="en-IN" dirty="0"/>
              <a:t>LR rotation</a:t>
            </a:r>
          </a:p>
        </p:txBody>
      </p:sp>
      <p:sp>
        <p:nvSpPr>
          <p:cNvPr id="10" name="Oval 9">
            <a:extLst>
              <a:ext uri="{FF2B5EF4-FFF2-40B4-BE49-F238E27FC236}">
                <a16:creationId xmlns:a16="http://schemas.microsoft.com/office/drawing/2014/main" id="{32B3A164-0449-5B9A-56AA-DE2F1F8DB97A}"/>
              </a:ext>
            </a:extLst>
          </p:cNvPr>
          <p:cNvSpPr/>
          <p:nvPr/>
        </p:nvSpPr>
        <p:spPr>
          <a:xfrm>
            <a:off x="5393526" y="1698406"/>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9AF34DA-A81E-2C46-B5DB-4E8D5D917196}"/>
              </a:ext>
            </a:extLst>
          </p:cNvPr>
          <p:cNvSpPr/>
          <p:nvPr/>
        </p:nvSpPr>
        <p:spPr>
          <a:xfrm>
            <a:off x="4672624" y="2580270"/>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45B398DB-6266-8CFE-1FD6-16AB27D0FD11}"/>
              </a:ext>
            </a:extLst>
          </p:cNvPr>
          <p:cNvSpPr/>
          <p:nvPr/>
        </p:nvSpPr>
        <p:spPr>
          <a:xfrm>
            <a:off x="6253134" y="2568286"/>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Arrow Connector 16">
            <a:extLst>
              <a:ext uri="{FF2B5EF4-FFF2-40B4-BE49-F238E27FC236}">
                <a16:creationId xmlns:a16="http://schemas.microsoft.com/office/drawing/2014/main" id="{809F4D17-967C-A5CF-335E-D0B6FD69D76A}"/>
              </a:ext>
            </a:extLst>
          </p:cNvPr>
          <p:cNvCxnSpPr>
            <a:stCxn id="10" idx="3"/>
            <a:endCxn id="11" idx="0"/>
          </p:cNvCxnSpPr>
          <p:nvPr/>
        </p:nvCxnSpPr>
        <p:spPr>
          <a:xfrm flipH="1">
            <a:off x="4934615" y="2158304"/>
            <a:ext cx="535646" cy="421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AFD33EB-BE55-B68D-C9C8-F9BE2EC55A29}"/>
              </a:ext>
            </a:extLst>
          </p:cNvPr>
          <p:cNvCxnSpPr>
            <a:stCxn id="10" idx="5"/>
            <a:endCxn id="12" idx="0"/>
          </p:cNvCxnSpPr>
          <p:nvPr/>
        </p:nvCxnSpPr>
        <p:spPr>
          <a:xfrm>
            <a:off x="5840773" y="2158304"/>
            <a:ext cx="674352" cy="40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289382F-86E7-05E1-8C28-7251E1199E51}"/>
              </a:ext>
            </a:extLst>
          </p:cNvPr>
          <p:cNvSpPr/>
          <p:nvPr/>
        </p:nvSpPr>
        <p:spPr>
          <a:xfrm>
            <a:off x="1711921" y="1598538"/>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Oval 19">
            <a:extLst>
              <a:ext uri="{FF2B5EF4-FFF2-40B4-BE49-F238E27FC236}">
                <a16:creationId xmlns:a16="http://schemas.microsoft.com/office/drawing/2014/main" id="{391CBD5E-EF82-F05F-D2DE-65483EC0EDD2}"/>
              </a:ext>
            </a:extLst>
          </p:cNvPr>
          <p:cNvSpPr/>
          <p:nvPr/>
        </p:nvSpPr>
        <p:spPr>
          <a:xfrm>
            <a:off x="1206775" y="2449581"/>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29190CD7-6F83-D13D-87DB-D7E1E8225CE7}"/>
              </a:ext>
            </a:extLst>
          </p:cNvPr>
          <p:cNvSpPr/>
          <p:nvPr/>
        </p:nvSpPr>
        <p:spPr>
          <a:xfrm>
            <a:off x="1968705" y="3416505"/>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p>
        </p:txBody>
      </p:sp>
      <p:cxnSp>
        <p:nvCxnSpPr>
          <p:cNvPr id="22" name="Straight Arrow Connector 21">
            <a:extLst>
              <a:ext uri="{FF2B5EF4-FFF2-40B4-BE49-F238E27FC236}">
                <a16:creationId xmlns:a16="http://schemas.microsoft.com/office/drawing/2014/main" id="{23E1D9CC-6F8B-A145-A8B1-705F69C9A8C4}"/>
              </a:ext>
            </a:extLst>
          </p:cNvPr>
          <p:cNvCxnSpPr>
            <a:stCxn id="19" idx="3"/>
            <a:endCxn id="20" idx="0"/>
          </p:cNvCxnSpPr>
          <p:nvPr/>
        </p:nvCxnSpPr>
        <p:spPr>
          <a:xfrm flipH="1">
            <a:off x="1468766" y="2058436"/>
            <a:ext cx="319890" cy="391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DCFA0AB-5008-BEEF-6023-B099652F4E4B}"/>
              </a:ext>
            </a:extLst>
          </p:cNvPr>
          <p:cNvCxnSpPr>
            <a:cxnSpLocks/>
            <a:stCxn id="20" idx="5"/>
            <a:endCxn id="21" idx="0"/>
          </p:cNvCxnSpPr>
          <p:nvPr/>
        </p:nvCxnSpPr>
        <p:spPr>
          <a:xfrm>
            <a:off x="1654022" y="2909479"/>
            <a:ext cx="576674" cy="507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7005BFE-4615-D6E5-F7BF-CCDEAC44C81C}"/>
              </a:ext>
            </a:extLst>
          </p:cNvPr>
          <p:cNvSpPr txBox="1"/>
          <p:nvPr/>
        </p:nvSpPr>
        <p:spPr>
          <a:xfrm>
            <a:off x="1800423" y="1662223"/>
            <a:ext cx="523982" cy="461665"/>
          </a:xfrm>
          <a:prstGeom prst="rect">
            <a:avLst/>
          </a:prstGeom>
          <a:noFill/>
        </p:spPr>
        <p:txBody>
          <a:bodyPr wrap="square" rtlCol="0">
            <a:spAutoFit/>
          </a:bodyPr>
          <a:lstStyle/>
          <a:p>
            <a:r>
              <a:rPr lang="en-IN" sz="2400" b="1" dirty="0"/>
              <a:t>3</a:t>
            </a:r>
          </a:p>
        </p:txBody>
      </p:sp>
      <p:sp>
        <p:nvSpPr>
          <p:cNvPr id="38" name="TextBox 37">
            <a:extLst>
              <a:ext uri="{FF2B5EF4-FFF2-40B4-BE49-F238E27FC236}">
                <a16:creationId xmlns:a16="http://schemas.microsoft.com/office/drawing/2014/main" id="{9647EA16-FA3A-663C-21ED-CD2F865A7CF6}"/>
              </a:ext>
            </a:extLst>
          </p:cNvPr>
          <p:cNvSpPr txBox="1"/>
          <p:nvPr/>
        </p:nvSpPr>
        <p:spPr>
          <a:xfrm>
            <a:off x="1297146" y="2456120"/>
            <a:ext cx="523982" cy="461665"/>
          </a:xfrm>
          <a:prstGeom prst="rect">
            <a:avLst/>
          </a:prstGeom>
          <a:noFill/>
        </p:spPr>
        <p:txBody>
          <a:bodyPr wrap="square" rtlCol="0">
            <a:spAutoFit/>
          </a:bodyPr>
          <a:lstStyle/>
          <a:p>
            <a:r>
              <a:rPr lang="en-IN" sz="2400" b="1" dirty="0"/>
              <a:t>1</a:t>
            </a:r>
          </a:p>
        </p:txBody>
      </p:sp>
      <p:sp>
        <p:nvSpPr>
          <p:cNvPr id="39" name="TextBox 38">
            <a:extLst>
              <a:ext uri="{FF2B5EF4-FFF2-40B4-BE49-F238E27FC236}">
                <a16:creationId xmlns:a16="http://schemas.microsoft.com/office/drawing/2014/main" id="{FBEC4929-8EDC-24C4-5C3E-368E868CAE32}"/>
              </a:ext>
            </a:extLst>
          </p:cNvPr>
          <p:cNvSpPr txBox="1"/>
          <p:nvPr/>
        </p:nvSpPr>
        <p:spPr>
          <a:xfrm>
            <a:off x="2059149" y="3420143"/>
            <a:ext cx="523982" cy="461665"/>
          </a:xfrm>
          <a:prstGeom prst="rect">
            <a:avLst/>
          </a:prstGeom>
          <a:noFill/>
        </p:spPr>
        <p:txBody>
          <a:bodyPr wrap="square" rtlCol="0">
            <a:spAutoFit/>
          </a:bodyPr>
          <a:lstStyle/>
          <a:p>
            <a:r>
              <a:rPr lang="en-IN" sz="2400" b="1" dirty="0"/>
              <a:t>2</a:t>
            </a:r>
          </a:p>
        </p:txBody>
      </p:sp>
      <p:sp>
        <p:nvSpPr>
          <p:cNvPr id="46" name="TextBox 45">
            <a:extLst>
              <a:ext uri="{FF2B5EF4-FFF2-40B4-BE49-F238E27FC236}">
                <a16:creationId xmlns:a16="http://schemas.microsoft.com/office/drawing/2014/main" id="{ED0CE724-88DB-AF2A-C9F3-F09F62EEAB8D}"/>
              </a:ext>
            </a:extLst>
          </p:cNvPr>
          <p:cNvSpPr txBox="1"/>
          <p:nvPr/>
        </p:nvSpPr>
        <p:spPr>
          <a:xfrm>
            <a:off x="4770457" y="2622693"/>
            <a:ext cx="523982" cy="461665"/>
          </a:xfrm>
          <a:prstGeom prst="rect">
            <a:avLst/>
          </a:prstGeom>
          <a:noFill/>
        </p:spPr>
        <p:txBody>
          <a:bodyPr wrap="square" rtlCol="0">
            <a:spAutoFit/>
          </a:bodyPr>
          <a:lstStyle/>
          <a:p>
            <a:r>
              <a:rPr lang="en-IN" sz="2400" b="1" dirty="0"/>
              <a:t>1</a:t>
            </a:r>
          </a:p>
        </p:txBody>
      </p:sp>
      <p:sp>
        <p:nvSpPr>
          <p:cNvPr id="47" name="TextBox 46">
            <a:extLst>
              <a:ext uri="{FF2B5EF4-FFF2-40B4-BE49-F238E27FC236}">
                <a16:creationId xmlns:a16="http://schemas.microsoft.com/office/drawing/2014/main" id="{BEDF211A-7265-9885-9E7D-8987FDDEC49F}"/>
              </a:ext>
            </a:extLst>
          </p:cNvPr>
          <p:cNvSpPr txBox="1"/>
          <p:nvPr/>
        </p:nvSpPr>
        <p:spPr>
          <a:xfrm>
            <a:off x="5479299" y="1736646"/>
            <a:ext cx="523982" cy="461665"/>
          </a:xfrm>
          <a:prstGeom prst="rect">
            <a:avLst/>
          </a:prstGeom>
          <a:noFill/>
        </p:spPr>
        <p:txBody>
          <a:bodyPr wrap="square" rtlCol="0">
            <a:spAutoFit/>
          </a:bodyPr>
          <a:lstStyle/>
          <a:p>
            <a:r>
              <a:rPr lang="en-IN" sz="2400" b="1" dirty="0"/>
              <a:t>2</a:t>
            </a:r>
          </a:p>
        </p:txBody>
      </p:sp>
      <p:sp>
        <p:nvSpPr>
          <p:cNvPr id="48" name="TextBox 47">
            <a:extLst>
              <a:ext uri="{FF2B5EF4-FFF2-40B4-BE49-F238E27FC236}">
                <a16:creationId xmlns:a16="http://schemas.microsoft.com/office/drawing/2014/main" id="{6B0EAB14-25DD-E94F-3FAD-1BBFB4E295A3}"/>
              </a:ext>
            </a:extLst>
          </p:cNvPr>
          <p:cNvSpPr txBox="1"/>
          <p:nvPr/>
        </p:nvSpPr>
        <p:spPr>
          <a:xfrm>
            <a:off x="6347630" y="2583706"/>
            <a:ext cx="523982" cy="461665"/>
          </a:xfrm>
          <a:prstGeom prst="rect">
            <a:avLst/>
          </a:prstGeom>
          <a:noFill/>
        </p:spPr>
        <p:txBody>
          <a:bodyPr wrap="square" rtlCol="0">
            <a:spAutoFit/>
          </a:bodyPr>
          <a:lstStyle/>
          <a:p>
            <a:r>
              <a:rPr lang="en-IN" sz="2400" b="1" dirty="0"/>
              <a:t>3</a:t>
            </a:r>
          </a:p>
        </p:txBody>
      </p:sp>
      <p:sp>
        <p:nvSpPr>
          <p:cNvPr id="23" name="TextBox 22">
            <a:extLst>
              <a:ext uri="{FF2B5EF4-FFF2-40B4-BE49-F238E27FC236}">
                <a16:creationId xmlns:a16="http://schemas.microsoft.com/office/drawing/2014/main" id="{C1245471-BD4F-5839-53CD-4641A7BE55C1}"/>
              </a:ext>
            </a:extLst>
          </p:cNvPr>
          <p:cNvSpPr txBox="1"/>
          <p:nvPr/>
        </p:nvSpPr>
        <p:spPr>
          <a:xfrm>
            <a:off x="3118883" y="5000845"/>
            <a:ext cx="8387317" cy="369332"/>
          </a:xfrm>
          <a:prstGeom prst="rect">
            <a:avLst/>
          </a:prstGeom>
          <a:noFill/>
        </p:spPr>
        <p:txBody>
          <a:bodyPr wrap="square" rtlCol="0">
            <a:spAutoFit/>
          </a:bodyPr>
          <a:lstStyle/>
          <a:p>
            <a:r>
              <a:rPr lang="en-IN" dirty="0">
                <a:latin typeface="Consolas" panose="020B0609020204030204" pitchFamily="49" charset="0"/>
              </a:rPr>
              <a:t>How can we identify the LR case?</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5EC22960-FAB5-E843-5D30-FD2F3F5E8C3D}"/>
                  </a:ext>
                </a:extLst>
              </p14:cNvPr>
              <p14:cNvContentPartPr/>
              <p14:nvPr/>
            </p14:nvContentPartPr>
            <p14:xfrm>
              <a:off x="1152000" y="615960"/>
              <a:ext cx="9440640" cy="2441520"/>
            </p14:xfrm>
          </p:contentPart>
        </mc:Choice>
        <mc:Fallback xmlns="">
          <p:pic>
            <p:nvPicPr>
              <p:cNvPr id="3" name="Ink 2">
                <a:extLst>
                  <a:ext uri="{FF2B5EF4-FFF2-40B4-BE49-F238E27FC236}">
                    <a16:creationId xmlns:a16="http://schemas.microsoft.com/office/drawing/2014/main" id="{5EC22960-FAB5-E843-5D30-FD2F3F5E8C3D}"/>
                  </a:ext>
                </a:extLst>
              </p:cNvPr>
              <p:cNvPicPr/>
              <p:nvPr/>
            </p:nvPicPr>
            <p:blipFill>
              <a:blip r:embed="rId4"/>
              <a:stretch>
                <a:fillRect/>
              </a:stretch>
            </p:blipFill>
            <p:spPr>
              <a:xfrm>
                <a:off x="1142640" y="606600"/>
                <a:ext cx="9459360" cy="2460240"/>
              </a:xfrm>
              <a:prstGeom prst="rect">
                <a:avLst/>
              </a:prstGeom>
            </p:spPr>
          </p:pic>
        </mc:Fallback>
      </mc:AlternateContent>
    </p:spTree>
    <p:extLst>
      <p:ext uri="{BB962C8B-B14F-4D97-AF65-F5344CB8AC3E}">
        <p14:creationId xmlns:p14="http://schemas.microsoft.com/office/powerpoint/2010/main" val="136547342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3D1B-1496-6035-9D6A-A6B94B155DA5}"/>
              </a:ext>
            </a:extLst>
          </p:cNvPr>
          <p:cNvSpPr>
            <a:spLocks noGrp="1"/>
          </p:cNvSpPr>
          <p:nvPr>
            <p:ph type="title"/>
          </p:nvPr>
        </p:nvSpPr>
        <p:spPr>
          <a:xfrm>
            <a:off x="838200" y="322595"/>
            <a:ext cx="10515600" cy="1325563"/>
          </a:xfrm>
        </p:spPr>
        <p:txBody>
          <a:bodyPr/>
          <a:lstStyle/>
          <a:p>
            <a:r>
              <a:rPr lang="en-IN" dirty="0"/>
              <a:t>LR rotation</a:t>
            </a:r>
          </a:p>
        </p:txBody>
      </p:sp>
      <p:sp>
        <p:nvSpPr>
          <p:cNvPr id="10" name="Oval 9">
            <a:extLst>
              <a:ext uri="{FF2B5EF4-FFF2-40B4-BE49-F238E27FC236}">
                <a16:creationId xmlns:a16="http://schemas.microsoft.com/office/drawing/2014/main" id="{32B3A164-0449-5B9A-56AA-DE2F1F8DB97A}"/>
              </a:ext>
            </a:extLst>
          </p:cNvPr>
          <p:cNvSpPr/>
          <p:nvPr/>
        </p:nvSpPr>
        <p:spPr>
          <a:xfrm>
            <a:off x="5393526" y="1698406"/>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9AF34DA-A81E-2C46-B5DB-4E8D5D917196}"/>
              </a:ext>
            </a:extLst>
          </p:cNvPr>
          <p:cNvSpPr/>
          <p:nvPr/>
        </p:nvSpPr>
        <p:spPr>
          <a:xfrm>
            <a:off x="4672624" y="2580270"/>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45B398DB-6266-8CFE-1FD6-16AB27D0FD11}"/>
              </a:ext>
            </a:extLst>
          </p:cNvPr>
          <p:cNvSpPr/>
          <p:nvPr/>
        </p:nvSpPr>
        <p:spPr>
          <a:xfrm>
            <a:off x="6253134" y="2568286"/>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Arrow Connector 16">
            <a:extLst>
              <a:ext uri="{FF2B5EF4-FFF2-40B4-BE49-F238E27FC236}">
                <a16:creationId xmlns:a16="http://schemas.microsoft.com/office/drawing/2014/main" id="{809F4D17-967C-A5CF-335E-D0B6FD69D76A}"/>
              </a:ext>
            </a:extLst>
          </p:cNvPr>
          <p:cNvCxnSpPr>
            <a:stCxn id="10" idx="3"/>
            <a:endCxn id="11" idx="0"/>
          </p:cNvCxnSpPr>
          <p:nvPr/>
        </p:nvCxnSpPr>
        <p:spPr>
          <a:xfrm flipH="1">
            <a:off x="4934615" y="2158304"/>
            <a:ext cx="535646" cy="421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AFD33EB-BE55-B68D-C9C8-F9BE2EC55A29}"/>
              </a:ext>
            </a:extLst>
          </p:cNvPr>
          <p:cNvCxnSpPr>
            <a:stCxn id="10" idx="5"/>
            <a:endCxn id="12" idx="0"/>
          </p:cNvCxnSpPr>
          <p:nvPr/>
        </p:nvCxnSpPr>
        <p:spPr>
          <a:xfrm>
            <a:off x="5840773" y="2158304"/>
            <a:ext cx="674352" cy="40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289382F-86E7-05E1-8C28-7251E1199E51}"/>
              </a:ext>
            </a:extLst>
          </p:cNvPr>
          <p:cNvSpPr/>
          <p:nvPr/>
        </p:nvSpPr>
        <p:spPr>
          <a:xfrm>
            <a:off x="1711921" y="1598538"/>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Oval 19">
            <a:extLst>
              <a:ext uri="{FF2B5EF4-FFF2-40B4-BE49-F238E27FC236}">
                <a16:creationId xmlns:a16="http://schemas.microsoft.com/office/drawing/2014/main" id="{391CBD5E-EF82-F05F-D2DE-65483EC0EDD2}"/>
              </a:ext>
            </a:extLst>
          </p:cNvPr>
          <p:cNvSpPr/>
          <p:nvPr/>
        </p:nvSpPr>
        <p:spPr>
          <a:xfrm>
            <a:off x="1206775" y="2449581"/>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29190CD7-6F83-D13D-87DB-D7E1E8225CE7}"/>
              </a:ext>
            </a:extLst>
          </p:cNvPr>
          <p:cNvSpPr/>
          <p:nvPr/>
        </p:nvSpPr>
        <p:spPr>
          <a:xfrm>
            <a:off x="1968705" y="3416505"/>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p>
        </p:txBody>
      </p:sp>
      <p:cxnSp>
        <p:nvCxnSpPr>
          <p:cNvPr id="22" name="Straight Arrow Connector 21">
            <a:extLst>
              <a:ext uri="{FF2B5EF4-FFF2-40B4-BE49-F238E27FC236}">
                <a16:creationId xmlns:a16="http://schemas.microsoft.com/office/drawing/2014/main" id="{23E1D9CC-6F8B-A145-A8B1-705F69C9A8C4}"/>
              </a:ext>
            </a:extLst>
          </p:cNvPr>
          <p:cNvCxnSpPr>
            <a:stCxn id="19" idx="3"/>
            <a:endCxn id="20" idx="0"/>
          </p:cNvCxnSpPr>
          <p:nvPr/>
        </p:nvCxnSpPr>
        <p:spPr>
          <a:xfrm flipH="1">
            <a:off x="1468766" y="2058436"/>
            <a:ext cx="319890" cy="391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DCFA0AB-5008-BEEF-6023-B099652F4E4B}"/>
              </a:ext>
            </a:extLst>
          </p:cNvPr>
          <p:cNvCxnSpPr>
            <a:cxnSpLocks/>
            <a:stCxn id="20" idx="5"/>
            <a:endCxn id="21" idx="0"/>
          </p:cNvCxnSpPr>
          <p:nvPr/>
        </p:nvCxnSpPr>
        <p:spPr>
          <a:xfrm>
            <a:off x="1654022" y="2909479"/>
            <a:ext cx="576674" cy="507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7005BFE-4615-D6E5-F7BF-CCDEAC44C81C}"/>
              </a:ext>
            </a:extLst>
          </p:cNvPr>
          <p:cNvSpPr txBox="1"/>
          <p:nvPr/>
        </p:nvSpPr>
        <p:spPr>
          <a:xfrm>
            <a:off x="1800423" y="1662223"/>
            <a:ext cx="523982" cy="461665"/>
          </a:xfrm>
          <a:prstGeom prst="rect">
            <a:avLst/>
          </a:prstGeom>
          <a:noFill/>
        </p:spPr>
        <p:txBody>
          <a:bodyPr wrap="square" rtlCol="0">
            <a:spAutoFit/>
          </a:bodyPr>
          <a:lstStyle/>
          <a:p>
            <a:r>
              <a:rPr lang="en-IN" sz="2400" b="1" dirty="0"/>
              <a:t>3</a:t>
            </a:r>
          </a:p>
        </p:txBody>
      </p:sp>
      <p:sp>
        <p:nvSpPr>
          <p:cNvPr id="38" name="TextBox 37">
            <a:extLst>
              <a:ext uri="{FF2B5EF4-FFF2-40B4-BE49-F238E27FC236}">
                <a16:creationId xmlns:a16="http://schemas.microsoft.com/office/drawing/2014/main" id="{9647EA16-FA3A-663C-21ED-CD2F865A7CF6}"/>
              </a:ext>
            </a:extLst>
          </p:cNvPr>
          <p:cNvSpPr txBox="1"/>
          <p:nvPr/>
        </p:nvSpPr>
        <p:spPr>
          <a:xfrm>
            <a:off x="1297146" y="2456120"/>
            <a:ext cx="523982" cy="461665"/>
          </a:xfrm>
          <a:prstGeom prst="rect">
            <a:avLst/>
          </a:prstGeom>
          <a:noFill/>
        </p:spPr>
        <p:txBody>
          <a:bodyPr wrap="square" rtlCol="0">
            <a:spAutoFit/>
          </a:bodyPr>
          <a:lstStyle/>
          <a:p>
            <a:r>
              <a:rPr lang="en-IN" sz="2400" b="1" dirty="0"/>
              <a:t>1</a:t>
            </a:r>
          </a:p>
        </p:txBody>
      </p:sp>
      <p:sp>
        <p:nvSpPr>
          <p:cNvPr id="39" name="TextBox 38">
            <a:extLst>
              <a:ext uri="{FF2B5EF4-FFF2-40B4-BE49-F238E27FC236}">
                <a16:creationId xmlns:a16="http://schemas.microsoft.com/office/drawing/2014/main" id="{FBEC4929-8EDC-24C4-5C3E-368E868CAE32}"/>
              </a:ext>
            </a:extLst>
          </p:cNvPr>
          <p:cNvSpPr txBox="1"/>
          <p:nvPr/>
        </p:nvSpPr>
        <p:spPr>
          <a:xfrm>
            <a:off x="2059149" y="3420143"/>
            <a:ext cx="523982" cy="461665"/>
          </a:xfrm>
          <a:prstGeom prst="rect">
            <a:avLst/>
          </a:prstGeom>
          <a:noFill/>
        </p:spPr>
        <p:txBody>
          <a:bodyPr wrap="square" rtlCol="0">
            <a:spAutoFit/>
          </a:bodyPr>
          <a:lstStyle/>
          <a:p>
            <a:r>
              <a:rPr lang="en-IN" sz="2400" b="1" dirty="0"/>
              <a:t>2</a:t>
            </a:r>
          </a:p>
        </p:txBody>
      </p:sp>
      <p:sp>
        <p:nvSpPr>
          <p:cNvPr id="46" name="TextBox 45">
            <a:extLst>
              <a:ext uri="{FF2B5EF4-FFF2-40B4-BE49-F238E27FC236}">
                <a16:creationId xmlns:a16="http://schemas.microsoft.com/office/drawing/2014/main" id="{ED0CE724-88DB-AF2A-C9F3-F09F62EEAB8D}"/>
              </a:ext>
            </a:extLst>
          </p:cNvPr>
          <p:cNvSpPr txBox="1"/>
          <p:nvPr/>
        </p:nvSpPr>
        <p:spPr>
          <a:xfrm>
            <a:off x="4770457" y="2622693"/>
            <a:ext cx="523982" cy="461665"/>
          </a:xfrm>
          <a:prstGeom prst="rect">
            <a:avLst/>
          </a:prstGeom>
          <a:noFill/>
        </p:spPr>
        <p:txBody>
          <a:bodyPr wrap="square" rtlCol="0">
            <a:spAutoFit/>
          </a:bodyPr>
          <a:lstStyle/>
          <a:p>
            <a:r>
              <a:rPr lang="en-IN" sz="2400" b="1" dirty="0"/>
              <a:t>1</a:t>
            </a:r>
          </a:p>
        </p:txBody>
      </p:sp>
      <p:sp>
        <p:nvSpPr>
          <p:cNvPr id="47" name="TextBox 46">
            <a:extLst>
              <a:ext uri="{FF2B5EF4-FFF2-40B4-BE49-F238E27FC236}">
                <a16:creationId xmlns:a16="http://schemas.microsoft.com/office/drawing/2014/main" id="{BEDF211A-7265-9885-9E7D-8987FDDEC49F}"/>
              </a:ext>
            </a:extLst>
          </p:cNvPr>
          <p:cNvSpPr txBox="1"/>
          <p:nvPr/>
        </p:nvSpPr>
        <p:spPr>
          <a:xfrm>
            <a:off x="5479299" y="1736646"/>
            <a:ext cx="523982" cy="461665"/>
          </a:xfrm>
          <a:prstGeom prst="rect">
            <a:avLst/>
          </a:prstGeom>
          <a:noFill/>
        </p:spPr>
        <p:txBody>
          <a:bodyPr wrap="square" rtlCol="0">
            <a:spAutoFit/>
          </a:bodyPr>
          <a:lstStyle/>
          <a:p>
            <a:r>
              <a:rPr lang="en-IN" sz="2400" b="1" dirty="0"/>
              <a:t>2</a:t>
            </a:r>
          </a:p>
        </p:txBody>
      </p:sp>
      <p:sp>
        <p:nvSpPr>
          <p:cNvPr id="48" name="TextBox 47">
            <a:extLst>
              <a:ext uri="{FF2B5EF4-FFF2-40B4-BE49-F238E27FC236}">
                <a16:creationId xmlns:a16="http://schemas.microsoft.com/office/drawing/2014/main" id="{6B0EAB14-25DD-E94F-3FAD-1BBFB4E295A3}"/>
              </a:ext>
            </a:extLst>
          </p:cNvPr>
          <p:cNvSpPr txBox="1"/>
          <p:nvPr/>
        </p:nvSpPr>
        <p:spPr>
          <a:xfrm>
            <a:off x="6347630" y="2583706"/>
            <a:ext cx="523982" cy="461665"/>
          </a:xfrm>
          <a:prstGeom prst="rect">
            <a:avLst/>
          </a:prstGeom>
          <a:noFill/>
        </p:spPr>
        <p:txBody>
          <a:bodyPr wrap="square" rtlCol="0">
            <a:spAutoFit/>
          </a:bodyPr>
          <a:lstStyle/>
          <a:p>
            <a:r>
              <a:rPr lang="en-IN" sz="2400" b="1" dirty="0"/>
              <a:t>3</a:t>
            </a:r>
          </a:p>
        </p:txBody>
      </p:sp>
      <p:sp>
        <p:nvSpPr>
          <p:cNvPr id="23" name="TextBox 22">
            <a:extLst>
              <a:ext uri="{FF2B5EF4-FFF2-40B4-BE49-F238E27FC236}">
                <a16:creationId xmlns:a16="http://schemas.microsoft.com/office/drawing/2014/main" id="{C1245471-BD4F-5839-53CD-4641A7BE55C1}"/>
              </a:ext>
            </a:extLst>
          </p:cNvPr>
          <p:cNvSpPr txBox="1"/>
          <p:nvPr/>
        </p:nvSpPr>
        <p:spPr>
          <a:xfrm>
            <a:off x="3118883" y="5000845"/>
            <a:ext cx="8387317" cy="646331"/>
          </a:xfrm>
          <a:prstGeom prst="rect">
            <a:avLst/>
          </a:prstGeom>
          <a:noFill/>
        </p:spPr>
        <p:txBody>
          <a:bodyPr wrap="square" rtlCol="0">
            <a:spAutoFit/>
          </a:bodyPr>
          <a:lstStyle/>
          <a:p>
            <a:r>
              <a:rPr lang="en-IN" dirty="0">
                <a:latin typeface="Consolas" panose="020B0609020204030204" pitchFamily="49" charset="0"/>
              </a:rPr>
              <a:t>How can we identify the LR case?</a:t>
            </a:r>
          </a:p>
          <a:p>
            <a:r>
              <a:rPr lang="en-IN" dirty="0">
                <a:latin typeface="Consolas" panose="020B0609020204030204" pitchFamily="49" charset="0"/>
              </a:rPr>
              <a:t>if (</a:t>
            </a:r>
            <a:r>
              <a:rPr lang="en-IN" dirty="0" err="1">
                <a:latin typeface="Consolas" panose="020B0609020204030204" pitchFamily="49" charset="0"/>
              </a:rPr>
              <a:t>balance_factor</a:t>
            </a:r>
            <a:r>
              <a:rPr lang="en-IN" dirty="0">
                <a:latin typeface="Consolas" panose="020B0609020204030204" pitchFamily="49" charset="0"/>
              </a:rPr>
              <a:t>(root) &gt; 1 and root-&gt;left is right heavy)</a:t>
            </a:r>
          </a:p>
        </p:txBody>
      </p:sp>
    </p:spTree>
    <p:extLst>
      <p:ext uri="{BB962C8B-B14F-4D97-AF65-F5344CB8AC3E}">
        <p14:creationId xmlns:p14="http://schemas.microsoft.com/office/powerpoint/2010/main" val="304826233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3D1B-1496-6035-9D6A-A6B94B155DA5}"/>
              </a:ext>
            </a:extLst>
          </p:cNvPr>
          <p:cNvSpPr>
            <a:spLocks noGrp="1"/>
          </p:cNvSpPr>
          <p:nvPr>
            <p:ph type="title"/>
          </p:nvPr>
        </p:nvSpPr>
        <p:spPr>
          <a:xfrm>
            <a:off x="838200" y="280065"/>
            <a:ext cx="10515600" cy="1325563"/>
          </a:xfrm>
        </p:spPr>
        <p:txBody>
          <a:bodyPr/>
          <a:lstStyle/>
          <a:p>
            <a:r>
              <a:rPr lang="en-IN" dirty="0"/>
              <a:t>LR rotation</a:t>
            </a:r>
          </a:p>
        </p:txBody>
      </p:sp>
      <p:sp>
        <p:nvSpPr>
          <p:cNvPr id="10" name="Oval 9">
            <a:extLst>
              <a:ext uri="{FF2B5EF4-FFF2-40B4-BE49-F238E27FC236}">
                <a16:creationId xmlns:a16="http://schemas.microsoft.com/office/drawing/2014/main" id="{32B3A164-0449-5B9A-56AA-DE2F1F8DB97A}"/>
              </a:ext>
            </a:extLst>
          </p:cNvPr>
          <p:cNvSpPr/>
          <p:nvPr/>
        </p:nvSpPr>
        <p:spPr>
          <a:xfrm>
            <a:off x="9285052" y="1698406"/>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9AF34DA-A81E-2C46-B5DB-4E8D5D917196}"/>
              </a:ext>
            </a:extLst>
          </p:cNvPr>
          <p:cNvSpPr/>
          <p:nvPr/>
        </p:nvSpPr>
        <p:spPr>
          <a:xfrm>
            <a:off x="8564150" y="2580270"/>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45B398DB-6266-8CFE-1FD6-16AB27D0FD11}"/>
              </a:ext>
            </a:extLst>
          </p:cNvPr>
          <p:cNvSpPr/>
          <p:nvPr/>
        </p:nvSpPr>
        <p:spPr>
          <a:xfrm>
            <a:off x="10144660" y="2568286"/>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Arrow Connector 16">
            <a:extLst>
              <a:ext uri="{FF2B5EF4-FFF2-40B4-BE49-F238E27FC236}">
                <a16:creationId xmlns:a16="http://schemas.microsoft.com/office/drawing/2014/main" id="{809F4D17-967C-A5CF-335E-D0B6FD69D76A}"/>
              </a:ext>
            </a:extLst>
          </p:cNvPr>
          <p:cNvCxnSpPr>
            <a:stCxn id="10" idx="3"/>
            <a:endCxn id="11" idx="0"/>
          </p:cNvCxnSpPr>
          <p:nvPr/>
        </p:nvCxnSpPr>
        <p:spPr>
          <a:xfrm flipH="1">
            <a:off x="8826141" y="2158304"/>
            <a:ext cx="535646" cy="421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AFD33EB-BE55-B68D-C9C8-F9BE2EC55A29}"/>
              </a:ext>
            </a:extLst>
          </p:cNvPr>
          <p:cNvCxnSpPr>
            <a:stCxn id="10" idx="5"/>
            <a:endCxn id="12" idx="0"/>
          </p:cNvCxnSpPr>
          <p:nvPr/>
        </p:nvCxnSpPr>
        <p:spPr>
          <a:xfrm>
            <a:off x="9732299" y="2158304"/>
            <a:ext cx="674352" cy="40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289382F-86E7-05E1-8C28-7251E1199E51}"/>
              </a:ext>
            </a:extLst>
          </p:cNvPr>
          <p:cNvSpPr/>
          <p:nvPr/>
        </p:nvSpPr>
        <p:spPr>
          <a:xfrm>
            <a:off x="1711921" y="1598538"/>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Oval 19">
            <a:extLst>
              <a:ext uri="{FF2B5EF4-FFF2-40B4-BE49-F238E27FC236}">
                <a16:creationId xmlns:a16="http://schemas.microsoft.com/office/drawing/2014/main" id="{391CBD5E-EF82-F05F-D2DE-65483EC0EDD2}"/>
              </a:ext>
            </a:extLst>
          </p:cNvPr>
          <p:cNvSpPr/>
          <p:nvPr/>
        </p:nvSpPr>
        <p:spPr>
          <a:xfrm>
            <a:off x="1206775" y="2449581"/>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29190CD7-6F83-D13D-87DB-D7E1E8225CE7}"/>
              </a:ext>
            </a:extLst>
          </p:cNvPr>
          <p:cNvSpPr/>
          <p:nvPr/>
        </p:nvSpPr>
        <p:spPr>
          <a:xfrm>
            <a:off x="1968705" y="3416505"/>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p>
        </p:txBody>
      </p:sp>
      <p:cxnSp>
        <p:nvCxnSpPr>
          <p:cNvPr id="22" name="Straight Arrow Connector 21">
            <a:extLst>
              <a:ext uri="{FF2B5EF4-FFF2-40B4-BE49-F238E27FC236}">
                <a16:creationId xmlns:a16="http://schemas.microsoft.com/office/drawing/2014/main" id="{23E1D9CC-6F8B-A145-A8B1-705F69C9A8C4}"/>
              </a:ext>
            </a:extLst>
          </p:cNvPr>
          <p:cNvCxnSpPr>
            <a:stCxn id="19" idx="3"/>
            <a:endCxn id="20" idx="0"/>
          </p:cNvCxnSpPr>
          <p:nvPr/>
        </p:nvCxnSpPr>
        <p:spPr>
          <a:xfrm flipH="1">
            <a:off x="1468766" y="2058436"/>
            <a:ext cx="319890" cy="391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DCFA0AB-5008-BEEF-6023-B099652F4E4B}"/>
              </a:ext>
            </a:extLst>
          </p:cNvPr>
          <p:cNvCxnSpPr>
            <a:cxnSpLocks/>
            <a:stCxn id="20" idx="5"/>
            <a:endCxn id="21" idx="0"/>
          </p:cNvCxnSpPr>
          <p:nvPr/>
        </p:nvCxnSpPr>
        <p:spPr>
          <a:xfrm>
            <a:off x="1654022" y="2909479"/>
            <a:ext cx="576674" cy="507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7005BFE-4615-D6E5-F7BF-CCDEAC44C81C}"/>
              </a:ext>
            </a:extLst>
          </p:cNvPr>
          <p:cNvSpPr txBox="1"/>
          <p:nvPr/>
        </p:nvSpPr>
        <p:spPr>
          <a:xfrm>
            <a:off x="1800423" y="1662223"/>
            <a:ext cx="523982" cy="461665"/>
          </a:xfrm>
          <a:prstGeom prst="rect">
            <a:avLst/>
          </a:prstGeom>
          <a:noFill/>
        </p:spPr>
        <p:txBody>
          <a:bodyPr wrap="square" rtlCol="0">
            <a:spAutoFit/>
          </a:bodyPr>
          <a:lstStyle/>
          <a:p>
            <a:r>
              <a:rPr lang="en-IN" sz="2400" b="1" dirty="0"/>
              <a:t>3</a:t>
            </a:r>
          </a:p>
        </p:txBody>
      </p:sp>
      <p:sp>
        <p:nvSpPr>
          <p:cNvPr id="38" name="TextBox 37">
            <a:extLst>
              <a:ext uri="{FF2B5EF4-FFF2-40B4-BE49-F238E27FC236}">
                <a16:creationId xmlns:a16="http://schemas.microsoft.com/office/drawing/2014/main" id="{9647EA16-FA3A-663C-21ED-CD2F865A7CF6}"/>
              </a:ext>
            </a:extLst>
          </p:cNvPr>
          <p:cNvSpPr txBox="1"/>
          <p:nvPr/>
        </p:nvSpPr>
        <p:spPr>
          <a:xfrm>
            <a:off x="1297146" y="2456120"/>
            <a:ext cx="523982" cy="461665"/>
          </a:xfrm>
          <a:prstGeom prst="rect">
            <a:avLst/>
          </a:prstGeom>
          <a:noFill/>
        </p:spPr>
        <p:txBody>
          <a:bodyPr wrap="square" rtlCol="0">
            <a:spAutoFit/>
          </a:bodyPr>
          <a:lstStyle/>
          <a:p>
            <a:r>
              <a:rPr lang="en-IN" sz="2400" b="1" dirty="0"/>
              <a:t>1</a:t>
            </a:r>
          </a:p>
        </p:txBody>
      </p:sp>
      <p:sp>
        <p:nvSpPr>
          <p:cNvPr id="39" name="TextBox 38">
            <a:extLst>
              <a:ext uri="{FF2B5EF4-FFF2-40B4-BE49-F238E27FC236}">
                <a16:creationId xmlns:a16="http://schemas.microsoft.com/office/drawing/2014/main" id="{FBEC4929-8EDC-24C4-5C3E-368E868CAE32}"/>
              </a:ext>
            </a:extLst>
          </p:cNvPr>
          <p:cNvSpPr txBox="1"/>
          <p:nvPr/>
        </p:nvSpPr>
        <p:spPr>
          <a:xfrm>
            <a:off x="2059149" y="3420143"/>
            <a:ext cx="523982" cy="461665"/>
          </a:xfrm>
          <a:prstGeom prst="rect">
            <a:avLst/>
          </a:prstGeom>
          <a:noFill/>
        </p:spPr>
        <p:txBody>
          <a:bodyPr wrap="square" rtlCol="0">
            <a:spAutoFit/>
          </a:bodyPr>
          <a:lstStyle/>
          <a:p>
            <a:r>
              <a:rPr lang="en-IN" sz="2400" b="1" dirty="0"/>
              <a:t>2</a:t>
            </a:r>
          </a:p>
        </p:txBody>
      </p:sp>
      <p:sp>
        <p:nvSpPr>
          <p:cNvPr id="46" name="TextBox 45">
            <a:extLst>
              <a:ext uri="{FF2B5EF4-FFF2-40B4-BE49-F238E27FC236}">
                <a16:creationId xmlns:a16="http://schemas.microsoft.com/office/drawing/2014/main" id="{ED0CE724-88DB-AF2A-C9F3-F09F62EEAB8D}"/>
              </a:ext>
            </a:extLst>
          </p:cNvPr>
          <p:cNvSpPr txBox="1"/>
          <p:nvPr/>
        </p:nvSpPr>
        <p:spPr>
          <a:xfrm>
            <a:off x="8661983" y="2622693"/>
            <a:ext cx="523982" cy="461665"/>
          </a:xfrm>
          <a:prstGeom prst="rect">
            <a:avLst/>
          </a:prstGeom>
          <a:noFill/>
        </p:spPr>
        <p:txBody>
          <a:bodyPr wrap="square" rtlCol="0">
            <a:spAutoFit/>
          </a:bodyPr>
          <a:lstStyle/>
          <a:p>
            <a:r>
              <a:rPr lang="en-IN" sz="2400" b="1" dirty="0"/>
              <a:t>1</a:t>
            </a:r>
          </a:p>
        </p:txBody>
      </p:sp>
      <p:sp>
        <p:nvSpPr>
          <p:cNvPr id="47" name="TextBox 46">
            <a:extLst>
              <a:ext uri="{FF2B5EF4-FFF2-40B4-BE49-F238E27FC236}">
                <a16:creationId xmlns:a16="http://schemas.microsoft.com/office/drawing/2014/main" id="{BEDF211A-7265-9885-9E7D-8987FDDEC49F}"/>
              </a:ext>
            </a:extLst>
          </p:cNvPr>
          <p:cNvSpPr txBox="1"/>
          <p:nvPr/>
        </p:nvSpPr>
        <p:spPr>
          <a:xfrm>
            <a:off x="9370825" y="1736646"/>
            <a:ext cx="523982" cy="461665"/>
          </a:xfrm>
          <a:prstGeom prst="rect">
            <a:avLst/>
          </a:prstGeom>
          <a:noFill/>
        </p:spPr>
        <p:txBody>
          <a:bodyPr wrap="square" rtlCol="0">
            <a:spAutoFit/>
          </a:bodyPr>
          <a:lstStyle/>
          <a:p>
            <a:r>
              <a:rPr lang="en-IN" sz="2400" b="1" dirty="0"/>
              <a:t>2</a:t>
            </a:r>
          </a:p>
        </p:txBody>
      </p:sp>
      <p:sp>
        <p:nvSpPr>
          <p:cNvPr id="48" name="TextBox 47">
            <a:extLst>
              <a:ext uri="{FF2B5EF4-FFF2-40B4-BE49-F238E27FC236}">
                <a16:creationId xmlns:a16="http://schemas.microsoft.com/office/drawing/2014/main" id="{6B0EAB14-25DD-E94F-3FAD-1BBFB4E295A3}"/>
              </a:ext>
            </a:extLst>
          </p:cNvPr>
          <p:cNvSpPr txBox="1"/>
          <p:nvPr/>
        </p:nvSpPr>
        <p:spPr>
          <a:xfrm>
            <a:off x="10239156" y="2583706"/>
            <a:ext cx="523982" cy="461665"/>
          </a:xfrm>
          <a:prstGeom prst="rect">
            <a:avLst/>
          </a:prstGeom>
          <a:noFill/>
        </p:spPr>
        <p:txBody>
          <a:bodyPr wrap="square" rtlCol="0">
            <a:spAutoFit/>
          </a:bodyPr>
          <a:lstStyle/>
          <a:p>
            <a:r>
              <a:rPr lang="en-IN" sz="2400" b="1" dirty="0"/>
              <a:t>3</a:t>
            </a:r>
          </a:p>
        </p:txBody>
      </p:sp>
      <p:sp>
        <p:nvSpPr>
          <p:cNvPr id="23" name="TextBox 22">
            <a:extLst>
              <a:ext uri="{FF2B5EF4-FFF2-40B4-BE49-F238E27FC236}">
                <a16:creationId xmlns:a16="http://schemas.microsoft.com/office/drawing/2014/main" id="{C1245471-BD4F-5839-53CD-4641A7BE55C1}"/>
              </a:ext>
            </a:extLst>
          </p:cNvPr>
          <p:cNvSpPr txBox="1"/>
          <p:nvPr/>
        </p:nvSpPr>
        <p:spPr>
          <a:xfrm>
            <a:off x="3118883" y="5000845"/>
            <a:ext cx="8387317" cy="646331"/>
          </a:xfrm>
          <a:prstGeom prst="rect">
            <a:avLst/>
          </a:prstGeom>
          <a:noFill/>
        </p:spPr>
        <p:txBody>
          <a:bodyPr wrap="square" rtlCol="0">
            <a:spAutoFit/>
          </a:bodyPr>
          <a:lstStyle/>
          <a:p>
            <a:r>
              <a:rPr lang="en-IN" dirty="0">
                <a:latin typeface="Consolas" panose="020B0609020204030204" pitchFamily="49" charset="0"/>
              </a:rPr>
              <a:t>How can we identify the LR case?</a:t>
            </a:r>
          </a:p>
          <a:p>
            <a:r>
              <a:rPr lang="en-IN" dirty="0">
                <a:latin typeface="Consolas" panose="020B0609020204030204" pitchFamily="49" charset="0"/>
              </a:rPr>
              <a:t>if (</a:t>
            </a:r>
            <a:r>
              <a:rPr lang="en-IN" dirty="0" err="1">
                <a:latin typeface="Consolas" panose="020B0609020204030204" pitchFamily="49" charset="0"/>
              </a:rPr>
              <a:t>balance_factor</a:t>
            </a:r>
            <a:r>
              <a:rPr lang="en-IN" dirty="0">
                <a:latin typeface="Consolas" panose="020B0609020204030204" pitchFamily="49" charset="0"/>
              </a:rPr>
              <a:t>(root) &gt; 1 and root-&gt;left is right heavy)</a:t>
            </a:r>
          </a:p>
        </p:txBody>
      </p:sp>
      <p:sp>
        <p:nvSpPr>
          <p:cNvPr id="3" name="Oval 2">
            <a:extLst>
              <a:ext uri="{FF2B5EF4-FFF2-40B4-BE49-F238E27FC236}">
                <a16:creationId xmlns:a16="http://schemas.microsoft.com/office/drawing/2014/main" id="{3E7E7AAA-3344-84E3-C37A-6B5DEC0D3C7C}"/>
              </a:ext>
            </a:extLst>
          </p:cNvPr>
          <p:cNvSpPr/>
          <p:nvPr/>
        </p:nvSpPr>
        <p:spPr>
          <a:xfrm>
            <a:off x="6021662" y="1378797"/>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Oval 3">
            <a:extLst>
              <a:ext uri="{FF2B5EF4-FFF2-40B4-BE49-F238E27FC236}">
                <a16:creationId xmlns:a16="http://schemas.microsoft.com/office/drawing/2014/main" id="{AFD8E767-A66F-AE86-A6DF-D112CC632A09}"/>
              </a:ext>
            </a:extLst>
          </p:cNvPr>
          <p:cNvSpPr/>
          <p:nvPr/>
        </p:nvSpPr>
        <p:spPr>
          <a:xfrm>
            <a:off x="5516516" y="2229840"/>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843FA23E-7686-CF74-807F-F9F703E8A638}"/>
              </a:ext>
            </a:extLst>
          </p:cNvPr>
          <p:cNvSpPr/>
          <p:nvPr/>
        </p:nvSpPr>
        <p:spPr>
          <a:xfrm>
            <a:off x="4864313" y="3196764"/>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p>
        </p:txBody>
      </p:sp>
      <p:cxnSp>
        <p:nvCxnSpPr>
          <p:cNvPr id="6" name="Straight Arrow Connector 5">
            <a:extLst>
              <a:ext uri="{FF2B5EF4-FFF2-40B4-BE49-F238E27FC236}">
                <a16:creationId xmlns:a16="http://schemas.microsoft.com/office/drawing/2014/main" id="{66A5C8EA-101B-002C-C047-2E1060FFA374}"/>
              </a:ext>
            </a:extLst>
          </p:cNvPr>
          <p:cNvCxnSpPr>
            <a:stCxn id="3" idx="3"/>
            <a:endCxn id="4" idx="0"/>
          </p:cNvCxnSpPr>
          <p:nvPr/>
        </p:nvCxnSpPr>
        <p:spPr>
          <a:xfrm flipH="1">
            <a:off x="5778507" y="1838695"/>
            <a:ext cx="319890" cy="391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47C714D-ED5C-1DC1-D995-139811AC0B48}"/>
              </a:ext>
            </a:extLst>
          </p:cNvPr>
          <p:cNvSpPr txBox="1"/>
          <p:nvPr/>
        </p:nvSpPr>
        <p:spPr>
          <a:xfrm>
            <a:off x="6110164" y="1442482"/>
            <a:ext cx="523982" cy="461665"/>
          </a:xfrm>
          <a:prstGeom prst="rect">
            <a:avLst/>
          </a:prstGeom>
          <a:noFill/>
        </p:spPr>
        <p:txBody>
          <a:bodyPr wrap="square" rtlCol="0">
            <a:spAutoFit/>
          </a:bodyPr>
          <a:lstStyle/>
          <a:p>
            <a:r>
              <a:rPr lang="en-IN" sz="2400" b="1" dirty="0"/>
              <a:t>3</a:t>
            </a:r>
          </a:p>
        </p:txBody>
      </p:sp>
      <p:sp>
        <p:nvSpPr>
          <p:cNvPr id="9" name="TextBox 8">
            <a:extLst>
              <a:ext uri="{FF2B5EF4-FFF2-40B4-BE49-F238E27FC236}">
                <a16:creationId xmlns:a16="http://schemas.microsoft.com/office/drawing/2014/main" id="{EAC6E413-5DAB-9649-B939-E7D65000662D}"/>
              </a:ext>
            </a:extLst>
          </p:cNvPr>
          <p:cNvSpPr txBox="1"/>
          <p:nvPr/>
        </p:nvSpPr>
        <p:spPr>
          <a:xfrm>
            <a:off x="4937036" y="3203938"/>
            <a:ext cx="523982" cy="461665"/>
          </a:xfrm>
          <a:prstGeom prst="rect">
            <a:avLst/>
          </a:prstGeom>
          <a:noFill/>
        </p:spPr>
        <p:txBody>
          <a:bodyPr wrap="square" rtlCol="0">
            <a:spAutoFit/>
          </a:bodyPr>
          <a:lstStyle/>
          <a:p>
            <a:r>
              <a:rPr lang="en-IN" sz="2400" b="1" dirty="0"/>
              <a:t>1</a:t>
            </a:r>
          </a:p>
        </p:txBody>
      </p:sp>
      <p:sp>
        <p:nvSpPr>
          <p:cNvPr id="13" name="TextBox 12">
            <a:extLst>
              <a:ext uri="{FF2B5EF4-FFF2-40B4-BE49-F238E27FC236}">
                <a16:creationId xmlns:a16="http://schemas.microsoft.com/office/drawing/2014/main" id="{465B6226-B21B-551A-8F8A-986E14937E64}"/>
              </a:ext>
            </a:extLst>
          </p:cNvPr>
          <p:cNvSpPr txBox="1"/>
          <p:nvPr/>
        </p:nvSpPr>
        <p:spPr>
          <a:xfrm>
            <a:off x="5582083" y="2254101"/>
            <a:ext cx="523982" cy="461665"/>
          </a:xfrm>
          <a:prstGeom prst="rect">
            <a:avLst/>
          </a:prstGeom>
          <a:noFill/>
        </p:spPr>
        <p:txBody>
          <a:bodyPr wrap="square" rtlCol="0">
            <a:spAutoFit/>
          </a:bodyPr>
          <a:lstStyle/>
          <a:p>
            <a:r>
              <a:rPr lang="en-IN" sz="2400" b="1" dirty="0"/>
              <a:t>2</a:t>
            </a:r>
          </a:p>
        </p:txBody>
      </p:sp>
      <p:cxnSp>
        <p:nvCxnSpPr>
          <p:cNvPr id="24" name="Straight Arrow Connector 23">
            <a:extLst>
              <a:ext uri="{FF2B5EF4-FFF2-40B4-BE49-F238E27FC236}">
                <a16:creationId xmlns:a16="http://schemas.microsoft.com/office/drawing/2014/main" id="{64D7FF97-5915-3B28-AFE6-DC1632BD1659}"/>
              </a:ext>
            </a:extLst>
          </p:cNvPr>
          <p:cNvCxnSpPr>
            <a:endCxn id="5" idx="0"/>
          </p:cNvCxnSpPr>
          <p:nvPr/>
        </p:nvCxnSpPr>
        <p:spPr>
          <a:xfrm flipH="1">
            <a:off x="5126304" y="2704360"/>
            <a:ext cx="448111" cy="492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0F49D81-C838-1841-544F-76207CD452CD}"/>
              </a:ext>
            </a:extLst>
          </p:cNvPr>
          <p:cNvSpPr txBox="1"/>
          <p:nvPr/>
        </p:nvSpPr>
        <p:spPr>
          <a:xfrm>
            <a:off x="3118883" y="1622499"/>
            <a:ext cx="1818153" cy="923330"/>
          </a:xfrm>
          <a:prstGeom prst="rect">
            <a:avLst/>
          </a:prstGeom>
          <a:noFill/>
        </p:spPr>
        <p:txBody>
          <a:bodyPr wrap="square" rtlCol="0">
            <a:spAutoFit/>
          </a:bodyPr>
          <a:lstStyle/>
          <a:p>
            <a:r>
              <a:rPr lang="en-IN" dirty="0">
                <a:latin typeface="Consolas" panose="020B0609020204030204" pitchFamily="49" charset="0"/>
              </a:rPr>
              <a:t>rotate 1 in the left direction</a:t>
            </a:r>
          </a:p>
        </p:txBody>
      </p:sp>
      <p:sp>
        <p:nvSpPr>
          <p:cNvPr id="27" name="TextBox 26">
            <a:extLst>
              <a:ext uri="{FF2B5EF4-FFF2-40B4-BE49-F238E27FC236}">
                <a16:creationId xmlns:a16="http://schemas.microsoft.com/office/drawing/2014/main" id="{A1AEC351-8F7E-4F9E-3879-6A12FFDFFC14}"/>
              </a:ext>
            </a:extLst>
          </p:cNvPr>
          <p:cNvSpPr txBox="1"/>
          <p:nvPr/>
        </p:nvSpPr>
        <p:spPr>
          <a:xfrm>
            <a:off x="6875730" y="1647311"/>
            <a:ext cx="1818153" cy="923330"/>
          </a:xfrm>
          <a:prstGeom prst="rect">
            <a:avLst/>
          </a:prstGeom>
          <a:noFill/>
        </p:spPr>
        <p:txBody>
          <a:bodyPr wrap="square" rtlCol="0">
            <a:spAutoFit/>
          </a:bodyPr>
          <a:lstStyle/>
          <a:p>
            <a:r>
              <a:rPr lang="en-IN" dirty="0">
                <a:latin typeface="Consolas" panose="020B0609020204030204" pitchFamily="49" charset="0"/>
              </a:rPr>
              <a:t>rotate 3 in the right direction</a:t>
            </a:r>
          </a:p>
        </p:txBody>
      </p:sp>
      <p:sp>
        <p:nvSpPr>
          <p:cNvPr id="28" name="Arrow: Right 27">
            <a:extLst>
              <a:ext uri="{FF2B5EF4-FFF2-40B4-BE49-F238E27FC236}">
                <a16:creationId xmlns:a16="http://schemas.microsoft.com/office/drawing/2014/main" id="{4CAF36B1-C73A-BBFC-E947-A8260A0EED55}"/>
              </a:ext>
            </a:extLst>
          </p:cNvPr>
          <p:cNvSpPr/>
          <p:nvPr/>
        </p:nvSpPr>
        <p:spPr>
          <a:xfrm>
            <a:off x="2711302" y="2545829"/>
            <a:ext cx="2022341" cy="1585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Arrow: Right 28">
            <a:extLst>
              <a:ext uri="{FF2B5EF4-FFF2-40B4-BE49-F238E27FC236}">
                <a16:creationId xmlns:a16="http://schemas.microsoft.com/office/drawing/2014/main" id="{629A89D4-D836-ADD4-526F-BBD32188D258}"/>
              </a:ext>
            </a:extLst>
          </p:cNvPr>
          <p:cNvSpPr/>
          <p:nvPr/>
        </p:nvSpPr>
        <p:spPr>
          <a:xfrm>
            <a:off x="6634146" y="2622693"/>
            <a:ext cx="1733677" cy="145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75765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79AA-F24E-082E-F993-42D78B140596}"/>
              </a:ext>
            </a:extLst>
          </p:cNvPr>
          <p:cNvSpPr>
            <a:spLocks noGrp="1"/>
          </p:cNvSpPr>
          <p:nvPr>
            <p:ph type="title"/>
          </p:nvPr>
        </p:nvSpPr>
        <p:spPr/>
        <p:txBody>
          <a:bodyPr/>
          <a:lstStyle/>
          <a:p>
            <a:r>
              <a:rPr lang="en-US" dirty="0"/>
              <a:t>BST insertion</a:t>
            </a:r>
            <a:endParaRPr lang="en-IN" dirty="0"/>
          </a:p>
        </p:txBody>
      </p:sp>
      <p:sp>
        <p:nvSpPr>
          <p:cNvPr id="4" name="Oval 3">
            <a:extLst>
              <a:ext uri="{FF2B5EF4-FFF2-40B4-BE49-F238E27FC236}">
                <a16:creationId xmlns:a16="http://schemas.microsoft.com/office/drawing/2014/main" id="{83FE736C-CF20-AB21-89E5-85D156BD26B6}"/>
              </a:ext>
            </a:extLst>
          </p:cNvPr>
          <p:cNvSpPr/>
          <p:nvPr/>
        </p:nvSpPr>
        <p:spPr>
          <a:xfrm>
            <a:off x="5116530" y="955499"/>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55</a:t>
            </a:r>
            <a:endParaRPr lang="en-IN" b="1" dirty="0">
              <a:solidFill>
                <a:schemeClr val="tx1"/>
              </a:solidFill>
            </a:endParaRPr>
          </a:p>
        </p:txBody>
      </p:sp>
      <p:sp>
        <p:nvSpPr>
          <p:cNvPr id="6" name="TextBox 5">
            <a:extLst>
              <a:ext uri="{FF2B5EF4-FFF2-40B4-BE49-F238E27FC236}">
                <a16:creationId xmlns:a16="http://schemas.microsoft.com/office/drawing/2014/main" id="{70C23A92-B64A-778C-EDA2-A72F54766022}"/>
              </a:ext>
            </a:extLst>
          </p:cNvPr>
          <p:cNvSpPr txBox="1"/>
          <p:nvPr/>
        </p:nvSpPr>
        <p:spPr>
          <a:xfrm>
            <a:off x="1417834" y="6252299"/>
            <a:ext cx="8869166" cy="369332"/>
          </a:xfrm>
          <a:prstGeom prst="rect">
            <a:avLst/>
          </a:prstGeom>
          <a:noFill/>
        </p:spPr>
        <p:txBody>
          <a:bodyPr wrap="square">
            <a:spAutoFit/>
          </a:bodyPr>
          <a:lstStyle/>
          <a:p>
            <a:r>
              <a:rPr lang="en-US" sz="1800" dirty="0">
                <a:latin typeface="Consolas" panose="020B0609020204030204" pitchFamily="49" charset="0"/>
              </a:rPr>
              <a:t>55   22   85   95   </a:t>
            </a:r>
            <a:r>
              <a:rPr lang="en-US" sz="1800" dirty="0">
                <a:solidFill>
                  <a:srgbClr val="FF0000"/>
                </a:solidFill>
                <a:latin typeface="Consolas" panose="020B0609020204030204" pitchFamily="49" charset="0"/>
              </a:rPr>
              <a:t>92</a:t>
            </a:r>
            <a:r>
              <a:rPr lang="en-US" sz="1800" dirty="0">
                <a:latin typeface="Consolas" panose="020B0609020204030204" pitchFamily="49" charset="0"/>
              </a:rPr>
              <a:t>   17   99   62   93   19   27   57   63   30</a:t>
            </a:r>
            <a:endParaRPr lang="en-IN" sz="1800" dirty="0">
              <a:latin typeface="Consolas" panose="020B0609020204030204" pitchFamily="49" charset="0"/>
            </a:endParaRPr>
          </a:p>
        </p:txBody>
      </p:sp>
      <p:sp>
        <p:nvSpPr>
          <p:cNvPr id="7" name="Oval 6">
            <a:extLst>
              <a:ext uri="{FF2B5EF4-FFF2-40B4-BE49-F238E27FC236}">
                <a16:creationId xmlns:a16="http://schemas.microsoft.com/office/drawing/2014/main" id="{B293644B-CD6E-390B-57A6-D573F89F3601}"/>
              </a:ext>
            </a:extLst>
          </p:cNvPr>
          <p:cNvSpPr/>
          <p:nvPr/>
        </p:nvSpPr>
        <p:spPr>
          <a:xfrm>
            <a:off x="4467547" y="164215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22</a:t>
            </a:r>
            <a:endParaRPr lang="en-IN" b="1" dirty="0">
              <a:solidFill>
                <a:schemeClr val="tx1"/>
              </a:solidFill>
            </a:endParaRPr>
          </a:p>
        </p:txBody>
      </p:sp>
      <p:cxnSp>
        <p:nvCxnSpPr>
          <p:cNvPr id="8" name="Straight Arrow Connector 7">
            <a:extLst>
              <a:ext uri="{FF2B5EF4-FFF2-40B4-BE49-F238E27FC236}">
                <a16:creationId xmlns:a16="http://schemas.microsoft.com/office/drawing/2014/main" id="{1AFF88DC-CC77-4849-60E9-9423B00C02FC}"/>
              </a:ext>
            </a:extLst>
          </p:cNvPr>
          <p:cNvCxnSpPr>
            <a:stCxn id="4" idx="3"/>
            <a:endCxn id="7" idx="0"/>
          </p:cNvCxnSpPr>
          <p:nvPr/>
        </p:nvCxnSpPr>
        <p:spPr>
          <a:xfrm flipH="1">
            <a:off x="4791183" y="1429055"/>
            <a:ext cx="420138"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32D78C7-529F-AB33-EDEE-87AD9D2C76A3}"/>
              </a:ext>
            </a:extLst>
          </p:cNvPr>
          <p:cNvSpPr/>
          <p:nvPr/>
        </p:nvSpPr>
        <p:spPr>
          <a:xfrm>
            <a:off x="5823730" y="1631878"/>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85</a:t>
            </a:r>
            <a:endParaRPr lang="en-IN" b="1" dirty="0">
              <a:solidFill>
                <a:schemeClr val="tx1"/>
              </a:solidFill>
            </a:endParaRPr>
          </a:p>
        </p:txBody>
      </p:sp>
      <p:cxnSp>
        <p:nvCxnSpPr>
          <p:cNvPr id="5" name="Straight Arrow Connector 4">
            <a:extLst>
              <a:ext uri="{FF2B5EF4-FFF2-40B4-BE49-F238E27FC236}">
                <a16:creationId xmlns:a16="http://schemas.microsoft.com/office/drawing/2014/main" id="{0C788C42-BD67-E066-0E11-FA44E2F6016F}"/>
              </a:ext>
            </a:extLst>
          </p:cNvPr>
          <p:cNvCxnSpPr>
            <a:stCxn id="4" idx="5"/>
          </p:cNvCxnSpPr>
          <p:nvPr/>
        </p:nvCxnSpPr>
        <p:spPr>
          <a:xfrm>
            <a:off x="5669011" y="1429055"/>
            <a:ext cx="426989" cy="21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6A1B29-7691-369D-CEE6-0333DE5AB63E}"/>
              </a:ext>
            </a:extLst>
          </p:cNvPr>
          <p:cNvSpPr/>
          <p:nvPr/>
        </p:nvSpPr>
        <p:spPr>
          <a:xfrm>
            <a:off x="6489837" y="2256891"/>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95</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40E2C4DF-EF1E-2813-1AD2-54B6F2A7A035}"/>
              </a:ext>
            </a:extLst>
          </p:cNvPr>
          <p:cNvCxnSpPr>
            <a:stCxn id="9" idx="5"/>
            <a:endCxn id="10" idx="1"/>
          </p:cNvCxnSpPr>
          <p:nvPr/>
        </p:nvCxnSpPr>
        <p:spPr>
          <a:xfrm>
            <a:off x="6376211" y="2105434"/>
            <a:ext cx="208417" cy="232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0391CE-993C-6E1A-C1B3-851C2B51600D}"/>
              </a:ext>
            </a:extLst>
          </p:cNvPr>
          <p:cNvSpPr/>
          <p:nvPr/>
        </p:nvSpPr>
        <p:spPr>
          <a:xfrm>
            <a:off x="5994967" y="3015464"/>
            <a:ext cx="647272" cy="5548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92</a:t>
            </a:r>
            <a:endParaRPr lang="en-IN" b="1" dirty="0">
              <a:solidFill>
                <a:schemeClr val="tx1"/>
              </a:solidFill>
            </a:endParaRPr>
          </a:p>
        </p:txBody>
      </p:sp>
      <p:cxnSp>
        <p:nvCxnSpPr>
          <p:cNvPr id="13" name="Straight Arrow Connector 12">
            <a:extLst>
              <a:ext uri="{FF2B5EF4-FFF2-40B4-BE49-F238E27FC236}">
                <a16:creationId xmlns:a16="http://schemas.microsoft.com/office/drawing/2014/main" id="{BB81A76A-F11B-E65A-C67A-3CFBBB787FA1}"/>
              </a:ext>
            </a:extLst>
          </p:cNvPr>
          <p:cNvCxnSpPr>
            <a:stCxn id="10" idx="3"/>
            <a:endCxn id="12" idx="0"/>
          </p:cNvCxnSpPr>
          <p:nvPr/>
        </p:nvCxnSpPr>
        <p:spPr>
          <a:xfrm flipH="1">
            <a:off x="6318603" y="2730447"/>
            <a:ext cx="266025" cy="285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099269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3D1B-1496-6035-9D6A-A6B94B155DA5}"/>
              </a:ext>
            </a:extLst>
          </p:cNvPr>
          <p:cNvSpPr>
            <a:spLocks noGrp="1"/>
          </p:cNvSpPr>
          <p:nvPr>
            <p:ph type="title"/>
          </p:nvPr>
        </p:nvSpPr>
        <p:spPr/>
        <p:txBody>
          <a:bodyPr/>
          <a:lstStyle/>
          <a:p>
            <a:r>
              <a:rPr lang="en-IN" dirty="0"/>
              <a:t>RL rotation</a:t>
            </a:r>
          </a:p>
        </p:txBody>
      </p:sp>
      <p:sp>
        <p:nvSpPr>
          <p:cNvPr id="26" name="Oval 25">
            <a:extLst>
              <a:ext uri="{FF2B5EF4-FFF2-40B4-BE49-F238E27FC236}">
                <a16:creationId xmlns:a16="http://schemas.microsoft.com/office/drawing/2014/main" id="{AE873398-005F-C9E2-6336-CE56BCA2B69F}"/>
              </a:ext>
            </a:extLst>
          </p:cNvPr>
          <p:cNvSpPr/>
          <p:nvPr/>
        </p:nvSpPr>
        <p:spPr>
          <a:xfrm>
            <a:off x="1458126" y="1710909"/>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4FD30F4D-2EF8-E8FF-AB41-739B06B45C7C}"/>
              </a:ext>
            </a:extLst>
          </p:cNvPr>
          <p:cNvSpPr/>
          <p:nvPr/>
        </p:nvSpPr>
        <p:spPr>
          <a:xfrm>
            <a:off x="2072861" y="2335919"/>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699F066B-DF6B-B376-9FFF-C35C4C3FCCCF}"/>
              </a:ext>
            </a:extLst>
          </p:cNvPr>
          <p:cNvSpPr/>
          <p:nvPr/>
        </p:nvSpPr>
        <p:spPr>
          <a:xfrm>
            <a:off x="1221015" y="3256493"/>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Straight Arrow Connector 28">
            <a:extLst>
              <a:ext uri="{FF2B5EF4-FFF2-40B4-BE49-F238E27FC236}">
                <a16:creationId xmlns:a16="http://schemas.microsoft.com/office/drawing/2014/main" id="{0715C4D0-8062-FBA5-644C-AFF9BEB44734}"/>
              </a:ext>
            </a:extLst>
          </p:cNvPr>
          <p:cNvCxnSpPr>
            <a:stCxn id="26" idx="5"/>
            <a:endCxn id="27" idx="1"/>
          </p:cNvCxnSpPr>
          <p:nvPr/>
        </p:nvCxnSpPr>
        <p:spPr>
          <a:xfrm>
            <a:off x="1905373" y="2170807"/>
            <a:ext cx="244223" cy="244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AA7AD74-7DA1-7092-1F3C-A63A190A34E1}"/>
              </a:ext>
            </a:extLst>
          </p:cNvPr>
          <p:cNvCxnSpPr>
            <a:stCxn id="27" idx="3"/>
            <a:endCxn id="28" idx="7"/>
          </p:cNvCxnSpPr>
          <p:nvPr/>
        </p:nvCxnSpPr>
        <p:spPr>
          <a:xfrm flipH="1">
            <a:off x="1668262" y="2795817"/>
            <a:ext cx="481334" cy="539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878BC48A-C293-6483-7E50-B9A78B5BB42A}"/>
              </a:ext>
            </a:extLst>
          </p:cNvPr>
          <p:cNvSpPr txBox="1"/>
          <p:nvPr/>
        </p:nvSpPr>
        <p:spPr>
          <a:xfrm>
            <a:off x="2169020" y="2371061"/>
            <a:ext cx="523982" cy="461665"/>
          </a:xfrm>
          <a:prstGeom prst="rect">
            <a:avLst/>
          </a:prstGeom>
          <a:noFill/>
        </p:spPr>
        <p:txBody>
          <a:bodyPr wrap="square" rtlCol="0">
            <a:spAutoFit/>
          </a:bodyPr>
          <a:lstStyle/>
          <a:p>
            <a:r>
              <a:rPr lang="en-IN" sz="2400" b="1" dirty="0"/>
              <a:t>3</a:t>
            </a:r>
          </a:p>
        </p:txBody>
      </p:sp>
      <p:sp>
        <p:nvSpPr>
          <p:cNvPr id="44" name="TextBox 43">
            <a:extLst>
              <a:ext uri="{FF2B5EF4-FFF2-40B4-BE49-F238E27FC236}">
                <a16:creationId xmlns:a16="http://schemas.microsoft.com/office/drawing/2014/main" id="{5EB8737B-1DA9-9904-1426-8C375590BBB0}"/>
              </a:ext>
            </a:extLst>
          </p:cNvPr>
          <p:cNvSpPr txBox="1"/>
          <p:nvPr/>
        </p:nvSpPr>
        <p:spPr>
          <a:xfrm>
            <a:off x="1527519" y="1782719"/>
            <a:ext cx="523982" cy="461665"/>
          </a:xfrm>
          <a:prstGeom prst="rect">
            <a:avLst/>
          </a:prstGeom>
          <a:noFill/>
        </p:spPr>
        <p:txBody>
          <a:bodyPr wrap="square" rtlCol="0">
            <a:spAutoFit/>
          </a:bodyPr>
          <a:lstStyle/>
          <a:p>
            <a:r>
              <a:rPr lang="en-IN" sz="2400" b="1" dirty="0"/>
              <a:t>1</a:t>
            </a:r>
          </a:p>
        </p:txBody>
      </p:sp>
      <p:sp>
        <p:nvSpPr>
          <p:cNvPr id="45" name="TextBox 44">
            <a:extLst>
              <a:ext uri="{FF2B5EF4-FFF2-40B4-BE49-F238E27FC236}">
                <a16:creationId xmlns:a16="http://schemas.microsoft.com/office/drawing/2014/main" id="{D9C69F49-90CA-1B11-CCB9-FA0230FCE226}"/>
              </a:ext>
            </a:extLst>
          </p:cNvPr>
          <p:cNvSpPr txBox="1"/>
          <p:nvPr/>
        </p:nvSpPr>
        <p:spPr>
          <a:xfrm>
            <a:off x="1311323" y="3267742"/>
            <a:ext cx="523982" cy="461665"/>
          </a:xfrm>
          <a:prstGeom prst="rect">
            <a:avLst/>
          </a:prstGeom>
          <a:noFill/>
        </p:spPr>
        <p:txBody>
          <a:bodyPr wrap="square" rtlCol="0">
            <a:spAutoFit/>
          </a:bodyPr>
          <a:lstStyle/>
          <a:p>
            <a:r>
              <a:rPr lang="en-IN" sz="2400" b="1" dirty="0"/>
              <a:t>2</a:t>
            </a:r>
          </a:p>
        </p:txBody>
      </p:sp>
      <p:sp>
        <p:nvSpPr>
          <p:cNvPr id="23" name="TextBox 22">
            <a:extLst>
              <a:ext uri="{FF2B5EF4-FFF2-40B4-BE49-F238E27FC236}">
                <a16:creationId xmlns:a16="http://schemas.microsoft.com/office/drawing/2014/main" id="{7BC415BB-FEA3-A469-E9DD-6D448F0C5752}"/>
              </a:ext>
            </a:extLst>
          </p:cNvPr>
          <p:cNvSpPr txBox="1"/>
          <p:nvPr/>
        </p:nvSpPr>
        <p:spPr>
          <a:xfrm>
            <a:off x="2966483" y="4699591"/>
            <a:ext cx="8387317" cy="369332"/>
          </a:xfrm>
          <a:prstGeom prst="rect">
            <a:avLst/>
          </a:prstGeom>
          <a:noFill/>
        </p:spPr>
        <p:txBody>
          <a:bodyPr wrap="square" rtlCol="0">
            <a:spAutoFit/>
          </a:bodyPr>
          <a:lstStyle/>
          <a:p>
            <a:r>
              <a:rPr lang="en-IN" dirty="0">
                <a:latin typeface="Consolas" panose="020B0609020204030204" pitchFamily="49" charset="0"/>
              </a:rPr>
              <a:t>How can we convert this BST to an AVL tree?</a:t>
            </a:r>
          </a:p>
        </p:txBody>
      </p:sp>
    </p:spTree>
    <p:extLst>
      <p:ext uri="{BB962C8B-B14F-4D97-AF65-F5344CB8AC3E}">
        <p14:creationId xmlns:p14="http://schemas.microsoft.com/office/powerpoint/2010/main" val="42271271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3D1B-1496-6035-9D6A-A6B94B155DA5}"/>
              </a:ext>
            </a:extLst>
          </p:cNvPr>
          <p:cNvSpPr>
            <a:spLocks noGrp="1"/>
          </p:cNvSpPr>
          <p:nvPr>
            <p:ph type="title"/>
          </p:nvPr>
        </p:nvSpPr>
        <p:spPr/>
        <p:txBody>
          <a:bodyPr/>
          <a:lstStyle/>
          <a:p>
            <a:r>
              <a:rPr lang="en-IN" dirty="0"/>
              <a:t>RL rotation</a:t>
            </a:r>
          </a:p>
        </p:txBody>
      </p:sp>
      <p:sp>
        <p:nvSpPr>
          <p:cNvPr id="10" name="Oval 9">
            <a:extLst>
              <a:ext uri="{FF2B5EF4-FFF2-40B4-BE49-F238E27FC236}">
                <a16:creationId xmlns:a16="http://schemas.microsoft.com/office/drawing/2014/main" id="{32B3A164-0449-5B9A-56AA-DE2F1F8DB97A}"/>
              </a:ext>
            </a:extLst>
          </p:cNvPr>
          <p:cNvSpPr/>
          <p:nvPr/>
        </p:nvSpPr>
        <p:spPr>
          <a:xfrm>
            <a:off x="5393526" y="1698405"/>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9AF34DA-A81E-2C46-B5DB-4E8D5D917196}"/>
              </a:ext>
            </a:extLst>
          </p:cNvPr>
          <p:cNvSpPr/>
          <p:nvPr/>
        </p:nvSpPr>
        <p:spPr>
          <a:xfrm>
            <a:off x="4672624" y="2580269"/>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45B398DB-6266-8CFE-1FD6-16AB27D0FD11}"/>
              </a:ext>
            </a:extLst>
          </p:cNvPr>
          <p:cNvSpPr/>
          <p:nvPr/>
        </p:nvSpPr>
        <p:spPr>
          <a:xfrm>
            <a:off x="6253134" y="2568285"/>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Arrow Connector 16">
            <a:extLst>
              <a:ext uri="{FF2B5EF4-FFF2-40B4-BE49-F238E27FC236}">
                <a16:creationId xmlns:a16="http://schemas.microsoft.com/office/drawing/2014/main" id="{809F4D17-967C-A5CF-335E-D0B6FD69D76A}"/>
              </a:ext>
            </a:extLst>
          </p:cNvPr>
          <p:cNvCxnSpPr>
            <a:stCxn id="10" idx="3"/>
            <a:endCxn id="11" idx="0"/>
          </p:cNvCxnSpPr>
          <p:nvPr/>
        </p:nvCxnSpPr>
        <p:spPr>
          <a:xfrm flipH="1">
            <a:off x="4934615" y="2158303"/>
            <a:ext cx="535646" cy="421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AFD33EB-BE55-B68D-C9C8-F9BE2EC55A29}"/>
              </a:ext>
            </a:extLst>
          </p:cNvPr>
          <p:cNvCxnSpPr>
            <a:stCxn id="10" idx="5"/>
            <a:endCxn id="12" idx="0"/>
          </p:cNvCxnSpPr>
          <p:nvPr/>
        </p:nvCxnSpPr>
        <p:spPr>
          <a:xfrm>
            <a:off x="5840773" y="2158303"/>
            <a:ext cx="674352" cy="40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AE873398-005F-C9E2-6336-CE56BCA2B69F}"/>
              </a:ext>
            </a:extLst>
          </p:cNvPr>
          <p:cNvSpPr/>
          <p:nvPr/>
        </p:nvSpPr>
        <p:spPr>
          <a:xfrm>
            <a:off x="1458126" y="1710909"/>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4FD30F4D-2EF8-E8FF-AB41-739B06B45C7C}"/>
              </a:ext>
            </a:extLst>
          </p:cNvPr>
          <p:cNvSpPr/>
          <p:nvPr/>
        </p:nvSpPr>
        <p:spPr>
          <a:xfrm>
            <a:off x="2072861" y="2335919"/>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699F066B-DF6B-B376-9FFF-C35C4C3FCCCF}"/>
              </a:ext>
            </a:extLst>
          </p:cNvPr>
          <p:cNvSpPr/>
          <p:nvPr/>
        </p:nvSpPr>
        <p:spPr>
          <a:xfrm>
            <a:off x="1221015" y="3256493"/>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Straight Arrow Connector 28">
            <a:extLst>
              <a:ext uri="{FF2B5EF4-FFF2-40B4-BE49-F238E27FC236}">
                <a16:creationId xmlns:a16="http://schemas.microsoft.com/office/drawing/2014/main" id="{0715C4D0-8062-FBA5-644C-AFF9BEB44734}"/>
              </a:ext>
            </a:extLst>
          </p:cNvPr>
          <p:cNvCxnSpPr>
            <a:stCxn id="26" idx="5"/>
            <a:endCxn id="27" idx="1"/>
          </p:cNvCxnSpPr>
          <p:nvPr/>
        </p:nvCxnSpPr>
        <p:spPr>
          <a:xfrm>
            <a:off x="1905373" y="2170807"/>
            <a:ext cx="244223" cy="244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AA7AD74-7DA1-7092-1F3C-A63A190A34E1}"/>
              </a:ext>
            </a:extLst>
          </p:cNvPr>
          <p:cNvCxnSpPr>
            <a:stCxn id="27" idx="3"/>
            <a:endCxn id="28" idx="7"/>
          </p:cNvCxnSpPr>
          <p:nvPr/>
        </p:nvCxnSpPr>
        <p:spPr>
          <a:xfrm flipH="1">
            <a:off x="1668262" y="2795817"/>
            <a:ext cx="481334" cy="539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878BC48A-C293-6483-7E50-B9A78B5BB42A}"/>
              </a:ext>
            </a:extLst>
          </p:cNvPr>
          <p:cNvSpPr txBox="1"/>
          <p:nvPr/>
        </p:nvSpPr>
        <p:spPr>
          <a:xfrm>
            <a:off x="2169020" y="2371061"/>
            <a:ext cx="523982" cy="461665"/>
          </a:xfrm>
          <a:prstGeom prst="rect">
            <a:avLst/>
          </a:prstGeom>
          <a:noFill/>
        </p:spPr>
        <p:txBody>
          <a:bodyPr wrap="square" rtlCol="0">
            <a:spAutoFit/>
          </a:bodyPr>
          <a:lstStyle/>
          <a:p>
            <a:r>
              <a:rPr lang="en-IN" sz="2400" b="1" dirty="0"/>
              <a:t>3</a:t>
            </a:r>
          </a:p>
        </p:txBody>
      </p:sp>
      <p:sp>
        <p:nvSpPr>
          <p:cNvPr id="44" name="TextBox 43">
            <a:extLst>
              <a:ext uri="{FF2B5EF4-FFF2-40B4-BE49-F238E27FC236}">
                <a16:creationId xmlns:a16="http://schemas.microsoft.com/office/drawing/2014/main" id="{5EB8737B-1DA9-9904-1426-8C375590BBB0}"/>
              </a:ext>
            </a:extLst>
          </p:cNvPr>
          <p:cNvSpPr txBox="1"/>
          <p:nvPr/>
        </p:nvSpPr>
        <p:spPr>
          <a:xfrm>
            <a:off x="1527519" y="1782719"/>
            <a:ext cx="523982" cy="461665"/>
          </a:xfrm>
          <a:prstGeom prst="rect">
            <a:avLst/>
          </a:prstGeom>
          <a:noFill/>
        </p:spPr>
        <p:txBody>
          <a:bodyPr wrap="square" rtlCol="0">
            <a:spAutoFit/>
          </a:bodyPr>
          <a:lstStyle/>
          <a:p>
            <a:r>
              <a:rPr lang="en-IN" sz="2400" b="1" dirty="0"/>
              <a:t>1</a:t>
            </a:r>
          </a:p>
        </p:txBody>
      </p:sp>
      <p:sp>
        <p:nvSpPr>
          <p:cNvPr id="45" name="TextBox 44">
            <a:extLst>
              <a:ext uri="{FF2B5EF4-FFF2-40B4-BE49-F238E27FC236}">
                <a16:creationId xmlns:a16="http://schemas.microsoft.com/office/drawing/2014/main" id="{D9C69F49-90CA-1B11-CCB9-FA0230FCE226}"/>
              </a:ext>
            </a:extLst>
          </p:cNvPr>
          <p:cNvSpPr txBox="1"/>
          <p:nvPr/>
        </p:nvSpPr>
        <p:spPr>
          <a:xfrm>
            <a:off x="1311323" y="3267742"/>
            <a:ext cx="523982" cy="461665"/>
          </a:xfrm>
          <a:prstGeom prst="rect">
            <a:avLst/>
          </a:prstGeom>
          <a:noFill/>
        </p:spPr>
        <p:txBody>
          <a:bodyPr wrap="square" rtlCol="0">
            <a:spAutoFit/>
          </a:bodyPr>
          <a:lstStyle/>
          <a:p>
            <a:r>
              <a:rPr lang="en-IN" sz="2400" b="1" dirty="0"/>
              <a:t>2</a:t>
            </a:r>
          </a:p>
        </p:txBody>
      </p:sp>
      <p:sp>
        <p:nvSpPr>
          <p:cNvPr id="46" name="TextBox 45">
            <a:extLst>
              <a:ext uri="{FF2B5EF4-FFF2-40B4-BE49-F238E27FC236}">
                <a16:creationId xmlns:a16="http://schemas.microsoft.com/office/drawing/2014/main" id="{ED0CE724-88DB-AF2A-C9F3-F09F62EEAB8D}"/>
              </a:ext>
            </a:extLst>
          </p:cNvPr>
          <p:cNvSpPr txBox="1"/>
          <p:nvPr/>
        </p:nvSpPr>
        <p:spPr>
          <a:xfrm>
            <a:off x="4770457" y="2622692"/>
            <a:ext cx="523982" cy="461665"/>
          </a:xfrm>
          <a:prstGeom prst="rect">
            <a:avLst/>
          </a:prstGeom>
          <a:noFill/>
        </p:spPr>
        <p:txBody>
          <a:bodyPr wrap="square" rtlCol="0">
            <a:spAutoFit/>
          </a:bodyPr>
          <a:lstStyle/>
          <a:p>
            <a:r>
              <a:rPr lang="en-IN" sz="2400" b="1" dirty="0"/>
              <a:t>1</a:t>
            </a:r>
          </a:p>
        </p:txBody>
      </p:sp>
      <p:sp>
        <p:nvSpPr>
          <p:cNvPr id="47" name="TextBox 46">
            <a:extLst>
              <a:ext uri="{FF2B5EF4-FFF2-40B4-BE49-F238E27FC236}">
                <a16:creationId xmlns:a16="http://schemas.microsoft.com/office/drawing/2014/main" id="{BEDF211A-7265-9885-9E7D-8987FDDEC49F}"/>
              </a:ext>
            </a:extLst>
          </p:cNvPr>
          <p:cNvSpPr txBox="1"/>
          <p:nvPr/>
        </p:nvSpPr>
        <p:spPr>
          <a:xfrm>
            <a:off x="5479299" y="1736645"/>
            <a:ext cx="523982" cy="461665"/>
          </a:xfrm>
          <a:prstGeom prst="rect">
            <a:avLst/>
          </a:prstGeom>
          <a:noFill/>
        </p:spPr>
        <p:txBody>
          <a:bodyPr wrap="square" rtlCol="0">
            <a:spAutoFit/>
          </a:bodyPr>
          <a:lstStyle/>
          <a:p>
            <a:r>
              <a:rPr lang="en-IN" sz="2400" b="1" dirty="0"/>
              <a:t>2</a:t>
            </a:r>
          </a:p>
        </p:txBody>
      </p:sp>
      <p:sp>
        <p:nvSpPr>
          <p:cNvPr id="48" name="TextBox 47">
            <a:extLst>
              <a:ext uri="{FF2B5EF4-FFF2-40B4-BE49-F238E27FC236}">
                <a16:creationId xmlns:a16="http://schemas.microsoft.com/office/drawing/2014/main" id="{6B0EAB14-25DD-E94F-3FAD-1BBFB4E295A3}"/>
              </a:ext>
            </a:extLst>
          </p:cNvPr>
          <p:cNvSpPr txBox="1"/>
          <p:nvPr/>
        </p:nvSpPr>
        <p:spPr>
          <a:xfrm>
            <a:off x="6347630" y="2583705"/>
            <a:ext cx="523982" cy="461665"/>
          </a:xfrm>
          <a:prstGeom prst="rect">
            <a:avLst/>
          </a:prstGeom>
          <a:noFill/>
        </p:spPr>
        <p:txBody>
          <a:bodyPr wrap="square" rtlCol="0">
            <a:spAutoFit/>
          </a:bodyPr>
          <a:lstStyle/>
          <a:p>
            <a:r>
              <a:rPr lang="en-IN" sz="2400" b="1" dirty="0"/>
              <a:t>3</a:t>
            </a:r>
          </a:p>
        </p:txBody>
      </p:sp>
      <p:sp>
        <p:nvSpPr>
          <p:cNvPr id="3" name="TextBox 2">
            <a:extLst>
              <a:ext uri="{FF2B5EF4-FFF2-40B4-BE49-F238E27FC236}">
                <a16:creationId xmlns:a16="http://schemas.microsoft.com/office/drawing/2014/main" id="{98D46234-2D8A-46E7-641E-939DEF8A76E3}"/>
              </a:ext>
            </a:extLst>
          </p:cNvPr>
          <p:cNvSpPr txBox="1"/>
          <p:nvPr/>
        </p:nvSpPr>
        <p:spPr>
          <a:xfrm>
            <a:off x="2966483" y="4699591"/>
            <a:ext cx="8387317" cy="369332"/>
          </a:xfrm>
          <a:prstGeom prst="rect">
            <a:avLst/>
          </a:prstGeom>
          <a:noFill/>
        </p:spPr>
        <p:txBody>
          <a:bodyPr wrap="square" rtlCol="0">
            <a:spAutoFit/>
          </a:bodyPr>
          <a:lstStyle/>
          <a:p>
            <a:r>
              <a:rPr lang="en-IN" dirty="0">
                <a:latin typeface="Consolas" panose="020B0609020204030204" pitchFamily="49" charset="0"/>
              </a:rPr>
              <a:t>How can we identify the RL case?</a:t>
            </a:r>
          </a:p>
        </p:txBody>
      </p:sp>
    </p:spTree>
    <p:extLst>
      <p:ext uri="{BB962C8B-B14F-4D97-AF65-F5344CB8AC3E}">
        <p14:creationId xmlns:p14="http://schemas.microsoft.com/office/powerpoint/2010/main" val="10424490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3D1B-1496-6035-9D6A-A6B94B155DA5}"/>
              </a:ext>
            </a:extLst>
          </p:cNvPr>
          <p:cNvSpPr>
            <a:spLocks noGrp="1"/>
          </p:cNvSpPr>
          <p:nvPr>
            <p:ph type="title"/>
          </p:nvPr>
        </p:nvSpPr>
        <p:spPr/>
        <p:txBody>
          <a:bodyPr/>
          <a:lstStyle/>
          <a:p>
            <a:r>
              <a:rPr lang="en-IN" dirty="0"/>
              <a:t>RL rotation</a:t>
            </a:r>
          </a:p>
        </p:txBody>
      </p:sp>
      <p:sp>
        <p:nvSpPr>
          <p:cNvPr id="10" name="Oval 9">
            <a:extLst>
              <a:ext uri="{FF2B5EF4-FFF2-40B4-BE49-F238E27FC236}">
                <a16:creationId xmlns:a16="http://schemas.microsoft.com/office/drawing/2014/main" id="{32B3A164-0449-5B9A-56AA-DE2F1F8DB97A}"/>
              </a:ext>
            </a:extLst>
          </p:cNvPr>
          <p:cNvSpPr/>
          <p:nvPr/>
        </p:nvSpPr>
        <p:spPr>
          <a:xfrm>
            <a:off x="5393526" y="1698405"/>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9AF34DA-A81E-2C46-B5DB-4E8D5D917196}"/>
              </a:ext>
            </a:extLst>
          </p:cNvPr>
          <p:cNvSpPr/>
          <p:nvPr/>
        </p:nvSpPr>
        <p:spPr>
          <a:xfrm>
            <a:off x="4672624" y="2580269"/>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45B398DB-6266-8CFE-1FD6-16AB27D0FD11}"/>
              </a:ext>
            </a:extLst>
          </p:cNvPr>
          <p:cNvSpPr/>
          <p:nvPr/>
        </p:nvSpPr>
        <p:spPr>
          <a:xfrm>
            <a:off x="6253134" y="2568285"/>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Arrow Connector 16">
            <a:extLst>
              <a:ext uri="{FF2B5EF4-FFF2-40B4-BE49-F238E27FC236}">
                <a16:creationId xmlns:a16="http://schemas.microsoft.com/office/drawing/2014/main" id="{809F4D17-967C-A5CF-335E-D0B6FD69D76A}"/>
              </a:ext>
            </a:extLst>
          </p:cNvPr>
          <p:cNvCxnSpPr>
            <a:stCxn id="10" idx="3"/>
            <a:endCxn id="11" idx="0"/>
          </p:cNvCxnSpPr>
          <p:nvPr/>
        </p:nvCxnSpPr>
        <p:spPr>
          <a:xfrm flipH="1">
            <a:off x="4934615" y="2158303"/>
            <a:ext cx="535646" cy="421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AFD33EB-BE55-B68D-C9C8-F9BE2EC55A29}"/>
              </a:ext>
            </a:extLst>
          </p:cNvPr>
          <p:cNvCxnSpPr>
            <a:stCxn id="10" idx="5"/>
            <a:endCxn id="12" idx="0"/>
          </p:cNvCxnSpPr>
          <p:nvPr/>
        </p:nvCxnSpPr>
        <p:spPr>
          <a:xfrm>
            <a:off x="5840773" y="2158303"/>
            <a:ext cx="674352" cy="40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AE873398-005F-C9E2-6336-CE56BCA2B69F}"/>
              </a:ext>
            </a:extLst>
          </p:cNvPr>
          <p:cNvSpPr/>
          <p:nvPr/>
        </p:nvSpPr>
        <p:spPr>
          <a:xfrm>
            <a:off x="1458126" y="1710909"/>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4FD30F4D-2EF8-E8FF-AB41-739B06B45C7C}"/>
              </a:ext>
            </a:extLst>
          </p:cNvPr>
          <p:cNvSpPr/>
          <p:nvPr/>
        </p:nvSpPr>
        <p:spPr>
          <a:xfrm>
            <a:off x="2072861" y="2335919"/>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699F066B-DF6B-B376-9FFF-C35C4C3FCCCF}"/>
              </a:ext>
            </a:extLst>
          </p:cNvPr>
          <p:cNvSpPr/>
          <p:nvPr/>
        </p:nvSpPr>
        <p:spPr>
          <a:xfrm>
            <a:off x="1221015" y="3256493"/>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Straight Arrow Connector 28">
            <a:extLst>
              <a:ext uri="{FF2B5EF4-FFF2-40B4-BE49-F238E27FC236}">
                <a16:creationId xmlns:a16="http://schemas.microsoft.com/office/drawing/2014/main" id="{0715C4D0-8062-FBA5-644C-AFF9BEB44734}"/>
              </a:ext>
            </a:extLst>
          </p:cNvPr>
          <p:cNvCxnSpPr>
            <a:stCxn id="26" idx="5"/>
            <a:endCxn id="27" idx="1"/>
          </p:cNvCxnSpPr>
          <p:nvPr/>
        </p:nvCxnSpPr>
        <p:spPr>
          <a:xfrm>
            <a:off x="1905373" y="2170807"/>
            <a:ext cx="244223" cy="244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AA7AD74-7DA1-7092-1F3C-A63A190A34E1}"/>
              </a:ext>
            </a:extLst>
          </p:cNvPr>
          <p:cNvCxnSpPr>
            <a:stCxn id="27" idx="3"/>
            <a:endCxn id="28" idx="7"/>
          </p:cNvCxnSpPr>
          <p:nvPr/>
        </p:nvCxnSpPr>
        <p:spPr>
          <a:xfrm flipH="1">
            <a:off x="1668262" y="2795817"/>
            <a:ext cx="481334" cy="539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878BC48A-C293-6483-7E50-B9A78B5BB42A}"/>
              </a:ext>
            </a:extLst>
          </p:cNvPr>
          <p:cNvSpPr txBox="1"/>
          <p:nvPr/>
        </p:nvSpPr>
        <p:spPr>
          <a:xfrm>
            <a:off x="2169020" y="2371061"/>
            <a:ext cx="523982" cy="461665"/>
          </a:xfrm>
          <a:prstGeom prst="rect">
            <a:avLst/>
          </a:prstGeom>
          <a:noFill/>
        </p:spPr>
        <p:txBody>
          <a:bodyPr wrap="square" rtlCol="0">
            <a:spAutoFit/>
          </a:bodyPr>
          <a:lstStyle/>
          <a:p>
            <a:r>
              <a:rPr lang="en-IN" sz="2400" b="1" dirty="0"/>
              <a:t>3</a:t>
            </a:r>
          </a:p>
        </p:txBody>
      </p:sp>
      <p:sp>
        <p:nvSpPr>
          <p:cNvPr id="44" name="TextBox 43">
            <a:extLst>
              <a:ext uri="{FF2B5EF4-FFF2-40B4-BE49-F238E27FC236}">
                <a16:creationId xmlns:a16="http://schemas.microsoft.com/office/drawing/2014/main" id="{5EB8737B-1DA9-9904-1426-8C375590BBB0}"/>
              </a:ext>
            </a:extLst>
          </p:cNvPr>
          <p:cNvSpPr txBox="1"/>
          <p:nvPr/>
        </p:nvSpPr>
        <p:spPr>
          <a:xfrm>
            <a:off x="1527519" y="1782719"/>
            <a:ext cx="523982" cy="461665"/>
          </a:xfrm>
          <a:prstGeom prst="rect">
            <a:avLst/>
          </a:prstGeom>
          <a:noFill/>
        </p:spPr>
        <p:txBody>
          <a:bodyPr wrap="square" rtlCol="0">
            <a:spAutoFit/>
          </a:bodyPr>
          <a:lstStyle/>
          <a:p>
            <a:r>
              <a:rPr lang="en-IN" sz="2400" b="1" dirty="0"/>
              <a:t>1</a:t>
            </a:r>
          </a:p>
        </p:txBody>
      </p:sp>
      <p:sp>
        <p:nvSpPr>
          <p:cNvPr id="45" name="TextBox 44">
            <a:extLst>
              <a:ext uri="{FF2B5EF4-FFF2-40B4-BE49-F238E27FC236}">
                <a16:creationId xmlns:a16="http://schemas.microsoft.com/office/drawing/2014/main" id="{D9C69F49-90CA-1B11-CCB9-FA0230FCE226}"/>
              </a:ext>
            </a:extLst>
          </p:cNvPr>
          <p:cNvSpPr txBox="1"/>
          <p:nvPr/>
        </p:nvSpPr>
        <p:spPr>
          <a:xfrm>
            <a:off x="1311323" y="3267742"/>
            <a:ext cx="523982" cy="461665"/>
          </a:xfrm>
          <a:prstGeom prst="rect">
            <a:avLst/>
          </a:prstGeom>
          <a:noFill/>
        </p:spPr>
        <p:txBody>
          <a:bodyPr wrap="square" rtlCol="0">
            <a:spAutoFit/>
          </a:bodyPr>
          <a:lstStyle/>
          <a:p>
            <a:r>
              <a:rPr lang="en-IN" sz="2400" b="1" dirty="0"/>
              <a:t>2</a:t>
            </a:r>
          </a:p>
        </p:txBody>
      </p:sp>
      <p:sp>
        <p:nvSpPr>
          <p:cNvPr id="46" name="TextBox 45">
            <a:extLst>
              <a:ext uri="{FF2B5EF4-FFF2-40B4-BE49-F238E27FC236}">
                <a16:creationId xmlns:a16="http://schemas.microsoft.com/office/drawing/2014/main" id="{ED0CE724-88DB-AF2A-C9F3-F09F62EEAB8D}"/>
              </a:ext>
            </a:extLst>
          </p:cNvPr>
          <p:cNvSpPr txBox="1"/>
          <p:nvPr/>
        </p:nvSpPr>
        <p:spPr>
          <a:xfrm>
            <a:off x="4770457" y="2622692"/>
            <a:ext cx="523982" cy="461665"/>
          </a:xfrm>
          <a:prstGeom prst="rect">
            <a:avLst/>
          </a:prstGeom>
          <a:noFill/>
        </p:spPr>
        <p:txBody>
          <a:bodyPr wrap="square" rtlCol="0">
            <a:spAutoFit/>
          </a:bodyPr>
          <a:lstStyle/>
          <a:p>
            <a:r>
              <a:rPr lang="en-IN" sz="2400" b="1" dirty="0"/>
              <a:t>1</a:t>
            </a:r>
          </a:p>
        </p:txBody>
      </p:sp>
      <p:sp>
        <p:nvSpPr>
          <p:cNvPr id="47" name="TextBox 46">
            <a:extLst>
              <a:ext uri="{FF2B5EF4-FFF2-40B4-BE49-F238E27FC236}">
                <a16:creationId xmlns:a16="http://schemas.microsoft.com/office/drawing/2014/main" id="{BEDF211A-7265-9885-9E7D-8987FDDEC49F}"/>
              </a:ext>
            </a:extLst>
          </p:cNvPr>
          <p:cNvSpPr txBox="1"/>
          <p:nvPr/>
        </p:nvSpPr>
        <p:spPr>
          <a:xfrm>
            <a:off x="5479299" y="1736645"/>
            <a:ext cx="523982" cy="461665"/>
          </a:xfrm>
          <a:prstGeom prst="rect">
            <a:avLst/>
          </a:prstGeom>
          <a:noFill/>
        </p:spPr>
        <p:txBody>
          <a:bodyPr wrap="square" rtlCol="0">
            <a:spAutoFit/>
          </a:bodyPr>
          <a:lstStyle/>
          <a:p>
            <a:r>
              <a:rPr lang="en-IN" sz="2400" b="1" dirty="0"/>
              <a:t>2</a:t>
            </a:r>
          </a:p>
        </p:txBody>
      </p:sp>
      <p:sp>
        <p:nvSpPr>
          <p:cNvPr id="48" name="TextBox 47">
            <a:extLst>
              <a:ext uri="{FF2B5EF4-FFF2-40B4-BE49-F238E27FC236}">
                <a16:creationId xmlns:a16="http://schemas.microsoft.com/office/drawing/2014/main" id="{6B0EAB14-25DD-E94F-3FAD-1BBFB4E295A3}"/>
              </a:ext>
            </a:extLst>
          </p:cNvPr>
          <p:cNvSpPr txBox="1"/>
          <p:nvPr/>
        </p:nvSpPr>
        <p:spPr>
          <a:xfrm>
            <a:off x="6347630" y="2583705"/>
            <a:ext cx="523982" cy="461665"/>
          </a:xfrm>
          <a:prstGeom prst="rect">
            <a:avLst/>
          </a:prstGeom>
          <a:noFill/>
        </p:spPr>
        <p:txBody>
          <a:bodyPr wrap="square" rtlCol="0">
            <a:spAutoFit/>
          </a:bodyPr>
          <a:lstStyle/>
          <a:p>
            <a:r>
              <a:rPr lang="en-IN" sz="2400" b="1" dirty="0"/>
              <a:t>3</a:t>
            </a:r>
          </a:p>
        </p:txBody>
      </p:sp>
      <p:sp>
        <p:nvSpPr>
          <p:cNvPr id="3" name="TextBox 2">
            <a:extLst>
              <a:ext uri="{FF2B5EF4-FFF2-40B4-BE49-F238E27FC236}">
                <a16:creationId xmlns:a16="http://schemas.microsoft.com/office/drawing/2014/main" id="{98D46234-2D8A-46E7-641E-939DEF8A76E3}"/>
              </a:ext>
            </a:extLst>
          </p:cNvPr>
          <p:cNvSpPr txBox="1"/>
          <p:nvPr/>
        </p:nvSpPr>
        <p:spPr>
          <a:xfrm>
            <a:off x="2966483" y="4699591"/>
            <a:ext cx="8387317" cy="646331"/>
          </a:xfrm>
          <a:prstGeom prst="rect">
            <a:avLst/>
          </a:prstGeom>
          <a:noFill/>
        </p:spPr>
        <p:txBody>
          <a:bodyPr wrap="square" rtlCol="0">
            <a:spAutoFit/>
          </a:bodyPr>
          <a:lstStyle/>
          <a:p>
            <a:r>
              <a:rPr lang="en-IN" dirty="0">
                <a:latin typeface="Consolas" panose="020B0609020204030204" pitchFamily="49" charset="0"/>
              </a:rPr>
              <a:t>How can we identify the RL case?</a:t>
            </a:r>
          </a:p>
          <a:p>
            <a:r>
              <a:rPr lang="en-IN" dirty="0">
                <a:latin typeface="Consolas" panose="020B0609020204030204" pitchFamily="49" charset="0"/>
              </a:rPr>
              <a:t>if (</a:t>
            </a:r>
            <a:r>
              <a:rPr lang="en-IN" dirty="0" err="1">
                <a:latin typeface="Consolas" panose="020B0609020204030204" pitchFamily="49" charset="0"/>
              </a:rPr>
              <a:t>balance_factor</a:t>
            </a:r>
            <a:r>
              <a:rPr lang="en-IN" dirty="0">
                <a:latin typeface="Consolas" panose="020B0609020204030204" pitchFamily="49" charset="0"/>
              </a:rPr>
              <a:t>(root) &lt; -1 and root-&gt;right is left heavy)</a:t>
            </a:r>
          </a:p>
        </p:txBody>
      </p:sp>
    </p:spTree>
    <p:extLst>
      <p:ext uri="{BB962C8B-B14F-4D97-AF65-F5344CB8AC3E}">
        <p14:creationId xmlns:p14="http://schemas.microsoft.com/office/powerpoint/2010/main" val="113488203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3D1B-1496-6035-9D6A-A6B94B155DA5}"/>
              </a:ext>
            </a:extLst>
          </p:cNvPr>
          <p:cNvSpPr>
            <a:spLocks noGrp="1"/>
          </p:cNvSpPr>
          <p:nvPr>
            <p:ph type="title"/>
          </p:nvPr>
        </p:nvSpPr>
        <p:spPr/>
        <p:txBody>
          <a:bodyPr/>
          <a:lstStyle/>
          <a:p>
            <a:r>
              <a:rPr lang="en-IN" dirty="0"/>
              <a:t>RL rotation</a:t>
            </a:r>
          </a:p>
        </p:txBody>
      </p:sp>
      <p:sp>
        <p:nvSpPr>
          <p:cNvPr id="10" name="Oval 9">
            <a:extLst>
              <a:ext uri="{FF2B5EF4-FFF2-40B4-BE49-F238E27FC236}">
                <a16:creationId xmlns:a16="http://schemas.microsoft.com/office/drawing/2014/main" id="{32B3A164-0449-5B9A-56AA-DE2F1F8DB97A}"/>
              </a:ext>
            </a:extLst>
          </p:cNvPr>
          <p:cNvSpPr/>
          <p:nvPr/>
        </p:nvSpPr>
        <p:spPr>
          <a:xfrm>
            <a:off x="9423277" y="1698405"/>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9AF34DA-A81E-2C46-B5DB-4E8D5D917196}"/>
              </a:ext>
            </a:extLst>
          </p:cNvPr>
          <p:cNvSpPr/>
          <p:nvPr/>
        </p:nvSpPr>
        <p:spPr>
          <a:xfrm>
            <a:off x="8702375" y="2580269"/>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45B398DB-6266-8CFE-1FD6-16AB27D0FD11}"/>
              </a:ext>
            </a:extLst>
          </p:cNvPr>
          <p:cNvSpPr/>
          <p:nvPr/>
        </p:nvSpPr>
        <p:spPr>
          <a:xfrm>
            <a:off x="10282885" y="2568285"/>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Arrow Connector 16">
            <a:extLst>
              <a:ext uri="{FF2B5EF4-FFF2-40B4-BE49-F238E27FC236}">
                <a16:creationId xmlns:a16="http://schemas.microsoft.com/office/drawing/2014/main" id="{809F4D17-967C-A5CF-335E-D0B6FD69D76A}"/>
              </a:ext>
            </a:extLst>
          </p:cNvPr>
          <p:cNvCxnSpPr>
            <a:stCxn id="10" idx="3"/>
            <a:endCxn id="11" idx="0"/>
          </p:cNvCxnSpPr>
          <p:nvPr/>
        </p:nvCxnSpPr>
        <p:spPr>
          <a:xfrm flipH="1">
            <a:off x="8964366" y="2158303"/>
            <a:ext cx="535646" cy="421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AFD33EB-BE55-B68D-C9C8-F9BE2EC55A29}"/>
              </a:ext>
            </a:extLst>
          </p:cNvPr>
          <p:cNvCxnSpPr>
            <a:stCxn id="10" idx="5"/>
            <a:endCxn id="12" idx="0"/>
          </p:cNvCxnSpPr>
          <p:nvPr/>
        </p:nvCxnSpPr>
        <p:spPr>
          <a:xfrm>
            <a:off x="9870524" y="2158303"/>
            <a:ext cx="674352" cy="40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AE873398-005F-C9E2-6336-CE56BCA2B69F}"/>
              </a:ext>
            </a:extLst>
          </p:cNvPr>
          <p:cNvSpPr/>
          <p:nvPr/>
        </p:nvSpPr>
        <p:spPr>
          <a:xfrm>
            <a:off x="1458126" y="1710909"/>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4FD30F4D-2EF8-E8FF-AB41-739B06B45C7C}"/>
              </a:ext>
            </a:extLst>
          </p:cNvPr>
          <p:cNvSpPr/>
          <p:nvPr/>
        </p:nvSpPr>
        <p:spPr>
          <a:xfrm>
            <a:off x="2072861" y="2335919"/>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699F066B-DF6B-B376-9FFF-C35C4C3FCCCF}"/>
              </a:ext>
            </a:extLst>
          </p:cNvPr>
          <p:cNvSpPr/>
          <p:nvPr/>
        </p:nvSpPr>
        <p:spPr>
          <a:xfrm>
            <a:off x="1221015" y="3256493"/>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Straight Arrow Connector 28">
            <a:extLst>
              <a:ext uri="{FF2B5EF4-FFF2-40B4-BE49-F238E27FC236}">
                <a16:creationId xmlns:a16="http://schemas.microsoft.com/office/drawing/2014/main" id="{0715C4D0-8062-FBA5-644C-AFF9BEB44734}"/>
              </a:ext>
            </a:extLst>
          </p:cNvPr>
          <p:cNvCxnSpPr>
            <a:stCxn id="26" idx="5"/>
            <a:endCxn id="27" idx="1"/>
          </p:cNvCxnSpPr>
          <p:nvPr/>
        </p:nvCxnSpPr>
        <p:spPr>
          <a:xfrm>
            <a:off x="1905373" y="2170807"/>
            <a:ext cx="244223" cy="244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AA7AD74-7DA1-7092-1F3C-A63A190A34E1}"/>
              </a:ext>
            </a:extLst>
          </p:cNvPr>
          <p:cNvCxnSpPr>
            <a:stCxn id="27" idx="3"/>
            <a:endCxn id="28" idx="7"/>
          </p:cNvCxnSpPr>
          <p:nvPr/>
        </p:nvCxnSpPr>
        <p:spPr>
          <a:xfrm flipH="1">
            <a:off x="1668262" y="2795817"/>
            <a:ext cx="481334" cy="539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878BC48A-C293-6483-7E50-B9A78B5BB42A}"/>
              </a:ext>
            </a:extLst>
          </p:cNvPr>
          <p:cNvSpPr txBox="1"/>
          <p:nvPr/>
        </p:nvSpPr>
        <p:spPr>
          <a:xfrm>
            <a:off x="2169020" y="2371061"/>
            <a:ext cx="523982" cy="461665"/>
          </a:xfrm>
          <a:prstGeom prst="rect">
            <a:avLst/>
          </a:prstGeom>
          <a:noFill/>
        </p:spPr>
        <p:txBody>
          <a:bodyPr wrap="square" rtlCol="0">
            <a:spAutoFit/>
          </a:bodyPr>
          <a:lstStyle/>
          <a:p>
            <a:r>
              <a:rPr lang="en-IN" sz="2400" b="1" dirty="0"/>
              <a:t>3</a:t>
            </a:r>
          </a:p>
        </p:txBody>
      </p:sp>
      <p:sp>
        <p:nvSpPr>
          <p:cNvPr id="44" name="TextBox 43">
            <a:extLst>
              <a:ext uri="{FF2B5EF4-FFF2-40B4-BE49-F238E27FC236}">
                <a16:creationId xmlns:a16="http://schemas.microsoft.com/office/drawing/2014/main" id="{5EB8737B-1DA9-9904-1426-8C375590BBB0}"/>
              </a:ext>
            </a:extLst>
          </p:cNvPr>
          <p:cNvSpPr txBox="1"/>
          <p:nvPr/>
        </p:nvSpPr>
        <p:spPr>
          <a:xfrm>
            <a:off x="1527519" y="1782719"/>
            <a:ext cx="523982" cy="461665"/>
          </a:xfrm>
          <a:prstGeom prst="rect">
            <a:avLst/>
          </a:prstGeom>
          <a:noFill/>
        </p:spPr>
        <p:txBody>
          <a:bodyPr wrap="square" rtlCol="0">
            <a:spAutoFit/>
          </a:bodyPr>
          <a:lstStyle/>
          <a:p>
            <a:r>
              <a:rPr lang="en-IN" sz="2400" b="1" dirty="0"/>
              <a:t>1</a:t>
            </a:r>
          </a:p>
        </p:txBody>
      </p:sp>
      <p:sp>
        <p:nvSpPr>
          <p:cNvPr id="45" name="TextBox 44">
            <a:extLst>
              <a:ext uri="{FF2B5EF4-FFF2-40B4-BE49-F238E27FC236}">
                <a16:creationId xmlns:a16="http://schemas.microsoft.com/office/drawing/2014/main" id="{D9C69F49-90CA-1B11-CCB9-FA0230FCE226}"/>
              </a:ext>
            </a:extLst>
          </p:cNvPr>
          <p:cNvSpPr txBox="1"/>
          <p:nvPr/>
        </p:nvSpPr>
        <p:spPr>
          <a:xfrm>
            <a:off x="1311323" y="3267742"/>
            <a:ext cx="523982" cy="461665"/>
          </a:xfrm>
          <a:prstGeom prst="rect">
            <a:avLst/>
          </a:prstGeom>
          <a:noFill/>
        </p:spPr>
        <p:txBody>
          <a:bodyPr wrap="square" rtlCol="0">
            <a:spAutoFit/>
          </a:bodyPr>
          <a:lstStyle/>
          <a:p>
            <a:r>
              <a:rPr lang="en-IN" sz="2400" b="1" dirty="0"/>
              <a:t>2</a:t>
            </a:r>
          </a:p>
        </p:txBody>
      </p:sp>
      <p:sp>
        <p:nvSpPr>
          <p:cNvPr id="46" name="TextBox 45">
            <a:extLst>
              <a:ext uri="{FF2B5EF4-FFF2-40B4-BE49-F238E27FC236}">
                <a16:creationId xmlns:a16="http://schemas.microsoft.com/office/drawing/2014/main" id="{ED0CE724-88DB-AF2A-C9F3-F09F62EEAB8D}"/>
              </a:ext>
            </a:extLst>
          </p:cNvPr>
          <p:cNvSpPr txBox="1"/>
          <p:nvPr/>
        </p:nvSpPr>
        <p:spPr>
          <a:xfrm>
            <a:off x="8800208" y="2622692"/>
            <a:ext cx="523982" cy="461665"/>
          </a:xfrm>
          <a:prstGeom prst="rect">
            <a:avLst/>
          </a:prstGeom>
          <a:noFill/>
        </p:spPr>
        <p:txBody>
          <a:bodyPr wrap="square" rtlCol="0">
            <a:spAutoFit/>
          </a:bodyPr>
          <a:lstStyle/>
          <a:p>
            <a:r>
              <a:rPr lang="en-IN" sz="2400" b="1" dirty="0"/>
              <a:t>1</a:t>
            </a:r>
          </a:p>
        </p:txBody>
      </p:sp>
      <p:sp>
        <p:nvSpPr>
          <p:cNvPr id="47" name="TextBox 46">
            <a:extLst>
              <a:ext uri="{FF2B5EF4-FFF2-40B4-BE49-F238E27FC236}">
                <a16:creationId xmlns:a16="http://schemas.microsoft.com/office/drawing/2014/main" id="{BEDF211A-7265-9885-9E7D-8987FDDEC49F}"/>
              </a:ext>
            </a:extLst>
          </p:cNvPr>
          <p:cNvSpPr txBox="1"/>
          <p:nvPr/>
        </p:nvSpPr>
        <p:spPr>
          <a:xfrm>
            <a:off x="9509050" y="1736645"/>
            <a:ext cx="523982" cy="461665"/>
          </a:xfrm>
          <a:prstGeom prst="rect">
            <a:avLst/>
          </a:prstGeom>
          <a:noFill/>
        </p:spPr>
        <p:txBody>
          <a:bodyPr wrap="square" rtlCol="0">
            <a:spAutoFit/>
          </a:bodyPr>
          <a:lstStyle/>
          <a:p>
            <a:r>
              <a:rPr lang="en-IN" sz="2400" b="1" dirty="0"/>
              <a:t>2</a:t>
            </a:r>
          </a:p>
        </p:txBody>
      </p:sp>
      <p:sp>
        <p:nvSpPr>
          <p:cNvPr id="48" name="TextBox 47">
            <a:extLst>
              <a:ext uri="{FF2B5EF4-FFF2-40B4-BE49-F238E27FC236}">
                <a16:creationId xmlns:a16="http://schemas.microsoft.com/office/drawing/2014/main" id="{6B0EAB14-25DD-E94F-3FAD-1BBFB4E295A3}"/>
              </a:ext>
            </a:extLst>
          </p:cNvPr>
          <p:cNvSpPr txBox="1"/>
          <p:nvPr/>
        </p:nvSpPr>
        <p:spPr>
          <a:xfrm>
            <a:off x="10377381" y="2583705"/>
            <a:ext cx="523982" cy="461665"/>
          </a:xfrm>
          <a:prstGeom prst="rect">
            <a:avLst/>
          </a:prstGeom>
          <a:noFill/>
        </p:spPr>
        <p:txBody>
          <a:bodyPr wrap="square" rtlCol="0">
            <a:spAutoFit/>
          </a:bodyPr>
          <a:lstStyle/>
          <a:p>
            <a:r>
              <a:rPr lang="en-IN" sz="2400" b="1" dirty="0"/>
              <a:t>3</a:t>
            </a:r>
          </a:p>
        </p:txBody>
      </p:sp>
      <p:sp>
        <p:nvSpPr>
          <p:cNvPr id="3" name="TextBox 2">
            <a:extLst>
              <a:ext uri="{FF2B5EF4-FFF2-40B4-BE49-F238E27FC236}">
                <a16:creationId xmlns:a16="http://schemas.microsoft.com/office/drawing/2014/main" id="{98D46234-2D8A-46E7-641E-939DEF8A76E3}"/>
              </a:ext>
            </a:extLst>
          </p:cNvPr>
          <p:cNvSpPr txBox="1"/>
          <p:nvPr/>
        </p:nvSpPr>
        <p:spPr>
          <a:xfrm>
            <a:off x="2966483" y="4699591"/>
            <a:ext cx="8387317" cy="646331"/>
          </a:xfrm>
          <a:prstGeom prst="rect">
            <a:avLst/>
          </a:prstGeom>
          <a:noFill/>
        </p:spPr>
        <p:txBody>
          <a:bodyPr wrap="square" rtlCol="0">
            <a:spAutoFit/>
          </a:bodyPr>
          <a:lstStyle/>
          <a:p>
            <a:r>
              <a:rPr lang="en-IN" dirty="0">
                <a:latin typeface="Consolas" panose="020B0609020204030204" pitchFamily="49" charset="0"/>
              </a:rPr>
              <a:t>How can we identify the RL case?</a:t>
            </a:r>
          </a:p>
          <a:p>
            <a:r>
              <a:rPr lang="en-IN" dirty="0">
                <a:latin typeface="Consolas" panose="020B0609020204030204" pitchFamily="49" charset="0"/>
              </a:rPr>
              <a:t>if (</a:t>
            </a:r>
            <a:r>
              <a:rPr lang="en-IN" dirty="0" err="1">
                <a:latin typeface="Consolas" panose="020B0609020204030204" pitchFamily="49" charset="0"/>
              </a:rPr>
              <a:t>balance_factor</a:t>
            </a:r>
            <a:r>
              <a:rPr lang="en-IN" dirty="0">
                <a:latin typeface="Consolas" panose="020B0609020204030204" pitchFamily="49" charset="0"/>
              </a:rPr>
              <a:t>(root) &lt; -1 and root-&gt;right is left heavy)</a:t>
            </a:r>
          </a:p>
        </p:txBody>
      </p:sp>
      <p:sp>
        <p:nvSpPr>
          <p:cNvPr id="4" name="Oval 3">
            <a:extLst>
              <a:ext uri="{FF2B5EF4-FFF2-40B4-BE49-F238E27FC236}">
                <a16:creationId xmlns:a16="http://schemas.microsoft.com/office/drawing/2014/main" id="{5B59DAA2-6789-D314-2DDE-34CFFD62EE52}"/>
              </a:ext>
            </a:extLst>
          </p:cNvPr>
          <p:cNvSpPr/>
          <p:nvPr/>
        </p:nvSpPr>
        <p:spPr>
          <a:xfrm>
            <a:off x="4864096" y="1512433"/>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4BFA8D78-FBFD-43B2-753B-6DE92C93057F}"/>
              </a:ext>
            </a:extLst>
          </p:cNvPr>
          <p:cNvSpPr/>
          <p:nvPr/>
        </p:nvSpPr>
        <p:spPr>
          <a:xfrm>
            <a:off x="5478831" y="2137443"/>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DB7A161B-8FAD-F374-595A-2C96088AB2A0}"/>
              </a:ext>
            </a:extLst>
          </p:cNvPr>
          <p:cNvSpPr/>
          <p:nvPr/>
        </p:nvSpPr>
        <p:spPr>
          <a:xfrm>
            <a:off x="6275034" y="2962321"/>
            <a:ext cx="523982" cy="538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Arrow Connector 6">
            <a:extLst>
              <a:ext uri="{FF2B5EF4-FFF2-40B4-BE49-F238E27FC236}">
                <a16:creationId xmlns:a16="http://schemas.microsoft.com/office/drawing/2014/main" id="{9CDE8503-7A91-80F5-002F-22FCD7CC54D6}"/>
              </a:ext>
            </a:extLst>
          </p:cNvPr>
          <p:cNvCxnSpPr>
            <a:stCxn id="4" idx="5"/>
            <a:endCxn id="5" idx="1"/>
          </p:cNvCxnSpPr>
          <p:nvPr/>
        </p:nvCxnSpPr>
        <p:spPr>
          <a:xfrm>
            <a:off x="5311343" y="1972331"/>
            <a:ext cx="244223" cy="244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15C47BF-F5F8-1EA7-DE39-7122DDBC1A0C}"/>
              </a:ext>
            </a:extLst>
          </p:cNvPr>
          <p:cNvSpPr txBox="1"/>
          <p:nvPr/>
        </p:nvSpPr>
        <p:spPr>
          <a:xfrm>
            <a:off x="6340535" y="2980662"/>
            <a:ext cx="523982" cy="461665"/>
          </a:xfrm>
          <a:prstGeom prst="rect">
            <a:avLst/>
          </a:prstGeom>
          <a:noFill/>
        </p:spPr>
        <p:txBody>
          <a:bodyPr wrap="square" rtlCol="0">
            <a:spAutoFit/>
          </a:bodyPr>
          <a:lstStyle/>
          <a:p>
            <a:r>
              <a:rPr lang="en-IN" sz="2400" b="1" dirty="0"/>
              <a:t>3</a:t>
            </a:r>
          </a:p>
        </p:txBody>
      </p:sp>
      <p:sp>
        <p:nvSpPr>
          <p:cNvPr id="13" name="TextBox 12">
            <a:extLst>
              <a:ext uri="{FF2B5EF4-FFF2-40B4-BE49-F238E27FC236}">
                <a16:creationId xmlns:a16="http://schemas.microsoft.com/office/drawing/2014/main" id="{A56EB763-E679-FC74-5E0E-12D607091829}"/>
              </a:ext>
            </a:extLst>
          </p:cNvPr>
          <p:cNvSpPr txBox="1"/>
          <p:nvPr/>
        </p:nvSpPr>
        <p:spPr>
          <a:xfrm>
            <a:off x="4933489" y="1584243"/>
            <a:ext cx="523982" cy="461665"/>
          </a:xfrm>
          <a:prstGeom prst="rect">
            <a:avLst/>
          </a:prstGeom>
          <a:noFill/>
        </p:spPr>
        <p:txBody>
          <a:bodyPr wrap="square" rtlCol="0">
            <a:spAutoFit/>
          </a:bodyPr>
          <a:lstStyle/>
          <a:p>
            <a:r>
              <a:rPr lang="en-IN" sz="2400" b="1" dirty="0"/>
              <a:t>1</a:t>
            </a:r>
          </a:p>
        </p:txBody>
      </p:sp>
      <p:sp>
        <p:nvSpPr>
          <p:cNvPr id="14" name="TextBox 13">
            <a:extLst>
              <a:ext uri="{FF2B5EF4-FFF2-40B4-BE49-F238E27FC236}">
                <a16:creationId xmlns:a16="http://schemas.microsoft.com/office/drawing/2014/main" id="{4938F09D-7D8E-8F20-7239-348FD8F71BE5}"/>
              </a:ext>
            </a:extLst>
          </p:cNvPr>
          <p:cNvSpPr txBox="1"/>
          <p:nvPr/>
        </p:nvSpPr>
        <p:spPr>
          <a:xfrm>
            <a:off x="5567900" y="2154869"/>
            <a:ext cx="523982" cy="461665"/>
          </a:xfrm>
          <a:prstGeom prst="rect">
            <a:avLst/>
          </a:prstGeom>
          <a:noFill/>
        </p:spPr>
        <p:txBody>
          <a:bodyPr wrap="square" rtlCol="0">
            <a:spAutoFit/>
          </a:bodyPr>
          <a:lstStyle/>
          <a:p>
            <a:r>
              <a:rPr lang="en-IN" sz="2400" b="1" dirty="0"/>
              <a:t>2</a:t>
            </a:r>
          </a:p>
        </p:txBody>
      </p:sp>
      <p:cxnSp>
        <p:nvCxnSpPr>
          <p:cNvPr id="22" name="Straight Arrow Connector 21">
            <a:extLst>
              <a:ext uri="{FF2B5EF4-FFF2-40B4-BE49-F238E27FC236}">
                <a16:creationId xmlns:a16="http://schemas.microsoft.com/office/drawing/2014/main" id="{E8EDF128-17B0-F03A-D46F-D204206C0E6A}"/>
              </a:ext>
            </a:extLst>
          </p:cNvPr>
          <p:cNvCxnSpPr>
            <a:stCxn id="5" idx="5"/>
          </p:cNvCxnSpPr>
          <p:nvPr/>
        </p:nvCxnSpPr>
        <p:spPr>
          <a:xfrm>
            <a:off x="5926078" y="2597341"/>
            <a:ext cx="414457" cy="448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B678E0F-6083-6EDF-6D85-2B19F402F4E6}"/>
              </a:ext>
            </a:extLst>
          </p:cNvPr>
          <p:cNvSpPr txBox="1"/>
          <p:nvPr/>
        </p:nvSpPr>
        <p:spPr>
          <a:xfrm>
            <a:off x="3001924" y="1622499"/>
            <a:ext cx="1818153" cy="923330"/>
          </a:xfrm>
          <a:prstGeom prst="rect">
            <a:avLst/>
          </a:prstGeom>
          <a:noFill/>
        </p:spPr>
        <p:txBody>
          <a:bodyPr wrap="square" rtlCol="0">
            <a:spAutoFit/>
          </a:bodyPr>
          <a:lstStyle/>
          <a:p>
            <a:r>
              <a:rPr lang="en-IN" dirty="0">
                <a:latin typeface="Consolas" panose="020B0609020204030204" pitchFamily="49" charset="0"/>
              </a:rPr>
              <a:t>rotate 3 in the right direction</a:t>
            </a:r>
          </a:p>
        </p:txBody>
      </p:sp>
      <p:sp>
        <p:nvSpPr>
          <p:cNvPr id="24" name="TextBox 23">
            <a:extLst>
              <a:ext uri="{FF2B5EF4-FFF2-40B4-BE49-F238E27FC236}">
                <a16:creationId xmlns:a16="http://schemas.microsoft.com/office/drawing/2014/main" id="{16F4E625-81FB-B788-96AD-2DBC4E2DF5B6}"/>
              </a:ext>
            </a:extLst>
          </p:cNvPr>
          <p:cNvSpPr txBox="1"/>
          <p:nvPr/>
        </p:nvSpPr>
        <p:spPr>
          <a:xfrm>
            <a:off x="6875730" y="1647311"/>
            <a:ext cx="1818153" cy="923330"/>
          </a:xfrm>
          <a:prstGeom prst="rect">
            <a:avLst/>
          </a:prstGeom>
          <a:noFill/>
        </p:spPr>
        <p:txBody>
          <a:bodyPr wrap="square" rtlCol="0">
            <a:spAutoFit/>
          </a:bodyPr>
          <a:lstStyle/>
          <a:p>
            <a:r>
              <a:rPr lang="en-IN" dirty="0">
                <a:latin typeface="Consolas" panose="020B0609020204030204" pitchFamily="49" charset="0"/>
              </a:rPr>
              <a:t>rotate 1 in the left direction</a:t>
            </a:r>
          </a:p>
        </p:txBody>
      </p:sp>
      <p:sp>
        <p:nvSpPr>
          <p:cNvPr id="25" name="Arrow: Right 24">
            <a:extLst>
              <a:ext uri="{FF2B5EF4-FFF2-40B4-BE49-F238E27FC236}">
                <a16:creationId xmlns:a16="http://schemas.microsoft.com/office/drawing/2014/main" id="{734E5072-2EF0-7E29-8025-32E0D65554CF}"/>
              </a:ext>
            </a:extLst>
          </p:cNvPr>
          <p:cNvSpPr/>
          <p:nvPr/>
        </p:nvSpPr>
        <p:spPr>
          <a:xfrm>
            <a:off x="2955853" y="2545829"/>
            <a:ext cx="2022341" cy="1585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Arrow: Right 29">
            <a:extLst>
              <a:ext uri="{FF2B5EF4-FFF2-40B4-BE49-F238E27FC236}">
                <a16:creationId xmlns:a16="http://schemas.microsoft.com/office/drawing/2014/main" id="{EEB5111C-BD52-2C2F-2A99-CB77269A7331}"/>
              </a:ext>
            </a:extLst>
          </p:cNvPr>
          <p:cNvSpPr/>
          <p:nvPr/>
        </p:nvSpPr>
        <p:spPr>
          <a:xfrm>
            <a:off x="6634146" y="2622693"/>
            <a:ext cx="1733677" cy="145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1824243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19B20-D400-6D9A-6C52-526646FB5336}"/>
              </a:ext>
            </a:extLst>
          </p:cNvPr>
          <p:cNvSpPr>
            <a:spLocks noGrp="1"/>
          </p:cNvSpPr>
          <p:nvPr>
            <p:ph type="title"/>
          </p:nvPr>
        </p:nvSpPr>
        <p:spPr/>
        <p:txBody>
          <a:bodyPr/>
          <a:lstStyle/>
          <a:p>
            <a:r>
              <a:rPr lang="en-US" dirty="0"/>
              <a:t>AVL tree height</a:t>
            </a:r>
            <a:endParaRPr lang="en-IN" dirty="0"/>
          </a:p>
        </p:txBody>
      </p:sp>
      <p:sp>
        <p:nvSpPr>
          <p:cNvPr id="3" name="Content Placeholder 2">
            <a:extLst>
              <a:ext uri="{FF2B5EF4-FFF2-40B4-BE49-F238E27FC236}">
                <a16:creationId xmlns:a16="http://schemas.microsoft.com/office/drawing/2014/main" id="{7798A153-2298-3BD3-1EB1-56F992BAD31E}"/>
              </a:ext>
            </a:extLst>
          </p:cNvPr>
          <p:cNvSpPr>
            <a:spLocks noGrp="1"/>
          </p:cNvSpPr>
          <p:nvPr>
            <p:ph idx="1"/>
          </p:nvPr>
        </p:nvSpPr>
        <p:spPr/>
        <p:txBody>
          <a:bodyPr/>
          <a:lstStyle/>
          <a:p>
            <a:r>
              <a:rPr lang="en-US" dirty="0">
                <a:solidFill>
                  <a:srgbClr val="FF0000"/>
                </a:solidFill>
              </a:rPr>
              <a:t>What is the lower bound for the height of an AVL tree with n nodes?</a:t>
            </a:r>
            <a:endParaRPr lang="en-IN" dirty="0">
              <a:solidFill>
                <a:srgbClr val="FF0000"/>
              </a:solidFill>
            </a:endParaRPr>
          </a:p>
        </p:txBody>
      </p:sp>
    </p:spTree>
    <p:extLst>
      <p:ext uri="{BB962C8B-B14F-4D97-AF65-F5344CB8AC3E}">
        <p14:creationId xmlns:p14="http://schemas.microsoft.com/office/powerpoint/2010/main" val="273376660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465E-561D-319C-4829-211F4B6B37F5}"/>
              </a:ext>
            </a:extLst>
          </p:cNvPr>
          <p:cNvSpPr>
            <a:spLocks noGrp="1"/>
          </p:cNvSpPr>
          <p:nvPr>
            <p:ph type="title"/>
          </p:nvPr>
        </p:nvSpPr>
        <p:spPr/>
        <p:txBody>
          <a:bodyPr/>
          <a:lstStyle/>
          <a:p>
            <a:r>
              <a:rPr lang="en-US" dirty="0"/>
              <a:t>AVL tree height (upper bound)</a:t>
            </a:r>
            <a:endParaRPr lang="en-IN" dirty="0"/>
          </a:p>
        </p:txBody>
      </p:sp>
      <p:sp>
        <p:nvSpPr>
          <p:cNvPr id="3" name="Content Placeholder 2">
            <a:extLst>
              <a:ext uri="{FF2B5EF4-FFF2-40B4-BE49-F238E27FC236}">
                <a16:creationId xmlns:a16="http://schemas.microsoft.com/office/drawing/2014/main" id="{7FC08DCD-A54E-7C2E-EC07-04ADE255C813}"/>
              </a:ext>
            </a:extLst>
          </p:cNvPr>
          <p:cNvSpPr>
            <a:spLocks noGrp="1"/>
          </p:cNvSpPr>
          <p:nvPr>
            <p:ph idx="1"/>
          </p:nvPr>
        </p:nvSpPr>
        <p:spPr/>
        <p:txBody>
          <a:bodyPr>
            <a:normAutofit/>
          </a:bodyPr>
          <a:lstStyle/>
          <a:p>
            <a:r>
              <a:rPr lang="en-US" dirty="0"/>
              <a:t>Let’s say f(h) represents the minimum number of nodes in an AVL tree of height h</a:t>
            </a:r>
          </a:p>
          <a:p>
            <a:pPr marL="0" indent="0">
              <a:buNone/>
            </a:pPr>
            <a:endParaRPr lang="en-IN" dirty="0"/>
          </a:p>
          <a:p>
            <a:pPr marL="0" indent="0">
              <a:buNone/>
            </a:pP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10C2539-036B-02FE-77CF-C10C9B6BD264}"/>
                  </a:ext>
                </a:extLst>
              </p14:cNvPr>
              <p14:cNvContentPartPr/>
              <p14:nvPr/>
            </p14:nvContentPartPr>
            <p14:xfrm>
              <a:off x="2983320" y="2289960"/>
              <a:ext cx="8504640" cy="4057200"/>
            </p14:xfrm>
          </p:contentPart>
        </mc:Choice>
        <mc:Fallback xmlns="">
          <p:pic>
            <p:nvPicPr>
              <p:cNvPr id="4" name="Ink 3">
                <a:extLst>
                  <a:ext uri="{FF2B5EF4-FFF2-40B4-BE49-F238E27FC236}">
                    <a16:creationId xmlns:a16="http://schemas.microsoft.com/office/drawing/2014/main" id="{E10C2539-036B-02FE-77CF-C10C9B6BD264}"/>
                  </a:ext>
                </a:extLst>
              </p:cNvPr>
              <p:cNvPicPr/>
              <p:nvPr/>
            </p:nvPicPr>
            <p:blipFill>
              <a:blip r:embed="rId4"/>
              <a:stretch>
                <a:fillRect/>
              </a:stretch>
            </p:blipFill>
            <p:spPr>
              <a:xfrm>
                <a:off x="2973960" y="2280600"/>
                <a:ext cx="8523360" cy="4075920"/>
              </a:xfrm>
              <a:prstGeom prst="rect">
                <a:avLst/>
              </a:prstGeom>
            </p:spPr>
          </p:pic>
        </mc:Fallback>
      </mc:AlternateContent>
    </p:spTree>
    <p:extLst>
      <p:ext uri="{BB962C8B-B14F-4D97-AF65-F5344CB8AC3E}">
        <p14:creationId xmlns:p14="http://schemas.microsoft.com/office/powerpoint/2010/main" val="20805670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465E-561D-319C-4829-211F4B6B37F5}"/>
              </a:ext>
            </a:extLst>
          </p:cNvPr>
          <p:cNvSpPr>
            <a:spLocks noGrp="1"/>
          </p:cNvSpPr>
          <p:nvPr>
            <p:ph type="title"/>
          </p:nvPr>
        </p:nvSpPr>
        <p:spPr/>
        <p:txBody>
          <a:bodyPr/>
          <a:lstStyle/>
          <a:p>
            <a:r>
              <a:rPr lang="en-US" dirty="0"/>
              <a:t>AVL tree height (upper bound)</a:t>
            </a:r>
            <a:endParaRPr lang="en-IN" dirty="0"/>
          </a:p>
        </p:txBody>
      </p:sp>
      <p:sp>
        <p:nvSpPr>
          <p:cNvPr id="3" name="Content Placeholder 2">
            <a:extLst>
              <a:ext uri="{FF2B5EF4-FFF2-40B4-BE49-F238E27FC236}">
                <a16:creationId xmlns:a16="http://schemas.microsoft.com/office/drawing/2014/main" id="{7FC08DCD-A54E-7C2E-EC07-04ADE255C813}"/>
              </a:ext>
            </a:extLst>
          </p:cNvPr>
          <p:cNvSpPr>
            <a:spLocks noGrp="1"/>
          </p:cNvSpPr>
          <p:nvPr>
            <p:ph idx="1"/>
          </p:nvPr>
        </p:nvSpPr>
        <p:spPr/>
        <p:txBody>
          <a:bodyPr>
            <a:normAutofit/>
          </a:bodyPr>
          <a:lstStyle/>
          <a:p>
            <a:r>
              <a:rPr lang="en-US" dirty="0"/>
              <a:t>Let’s say f(h) represents the minimum number of nodes in an AVL tree of height h</a:t>
            </a:r>
          </a:p>
          <a:p>
            <a:endParaRPr lang="en-IN" dirty="0"/>
          </a:p>
          <a:p>
            <a:pPr marL="0" indent="0">
              <a:buNone/>
            </a:pPr>
            <a:endParaRPr lang="en-IN" dirty="0"/>
          </a:p>
          <a:p>
            <a:pPr marL="0" indent="0">
              <a:buNone/>
            </a:pPr>
            <a:endParaRPr lang="en-US" dirty="0"/>
          </a:p>
        </p:txBody>
      </p:sp>
      <p:sp>
        <p:nvSpPr>
          <p:cNvPr id="4" name="TextBox 3">
            <a:extLst>
              <a:ext uri="{FF2B5EF4-FFF2-40B4-BE49-F238E27FC236}">
                <a16:creationId xmlns:a16="http://schemas.microsoft.com/office/drawing/2014/main" id="{EB1A607D-6AC6-028C-60D6-18700AF4B90C}"/>
              </a:ext>
            </a:extLst>
          </p:cNvPr>
          <p:cNvSpPr txBox="1"/>
          <p:nvPr/>
        </p:nvSpPr>
        <p:spPr>
          <a:xfrm>
            <a:off x="3189754" y="2615601"/>
            <a:ext cx="5986144" cy="3970318"/>
          </a:xfrm>
          <a:prstGeom prst="rect">
            <a:avLst/>
          </a:prstGeom>
          <a:noFill/>
        </p:spPr>
        <p:txBody>
          <a:bodyPr wrap="square" rtlCol="0">
            <a:spAutoFit/>
          </a:bodyPr>
          <a:lstStyle/>
          <a:p>
            <a:pPr marL="0" indent="0">
              <a:buNone/>
            </a:pPr>
            <a:r>
              <a:rPr lang="en-IN" dirty="0">
                <a:latin typeface="Consolas" panose="020B0609020204030204" pitchFamily="49" charset="0"/>
              </a:rPr>
              <a:t>f(0) = 1, f(1) = 2</a:t>
            </a:r>
          </a:p>
          <a:p>
            <a:pPr marL="0" indent="0">
              <a:buNone/>
            </a:pPr>
            <a:r>
              <a:rPr lang="en-IN" dirty="0">
                <a:latin typeface="Consolas" panose="020B0609020204030204" pitchFamily="49" charset="0"/>
              </a:rPr>
              <a:t>f(h) = 1 + f(h-1) + f(h-2)</a:t>
            </a:r>
          </a:p>
          <a:p>
            <a:pPr marL="0" indent="0">
              <a:buNone/>
            </a:pPr>
            <a:r>
              <a:rPr lang="en-IN" dirty="0">
                <a:latin typeface="Consolas" panose="020B0609020204030204" pitchFamily="49" charset="0"/>
              </a:rPr>
              <a:t>f(h) &gt; 2f(h-2)</a:t>
            </a:r>
          </a:p>
          <a:p>
            <a:pPr marL="0" indent="0">
              <a:buNone/>
            </a:pPr>
            <a:r>
              <a:rPr lang="en-IN" dirty="0">
                <a:latin typeface="Consolas" panose="020B0609020204030204" pitchFamily="49" charset="0"/>
              </a:rPr>
              <a:t>     &gt; 2</a:t>
            </a:r>
            <a:r>
              <a:rPr lang="en-IN" baseline="30000" dirty="0">
                <a:latin typeface="Consolas" panose="020B0609020204030204" pitchFamily="49" charset="0"/>
              </a:rPr>
              <a:t>2</a:t>
            </a:r>
            <a:r>
              <a:rPr lang="en-IN" dirty="0">
                <a:latin typeface="Consolas" panose="020B0609020204030204" pitchFamily="49" charset="0"/>
              </a:rPr>
              <a:t>f(h-4)</a:t>
            </a:r>
          </a:p>
          <a:p>
            <a:pPr marL="0" indent="0">
              <a:buNone/>
            </a:pPr>
            <a:r>
              <a:rPr lang="en-IN" dirty="0">
                <a:latin typeface="Consolas" panose="020B0609020204030204" pitchFamily="49" charset="0"/>
              </a:rPr>
              <a:t>     &gt; 2</a:t>
            </a:r>
            <a:r>
              <a:rPr lang="en-IN" baseline="30000" dirty="0">
                <a:latin typeface="Consolas" panose="020B0609020204030204" pitchFamily="49" charset="0"/>
              </a:rPr>
              <a:t>3</a:t>
            </a:r>
            <a:r>
              <a:rPr lang="en-IN" dirty="0">
                <a:latin typeface="Consolas" panose="020B0609020204030204" pitchFamily="49" charset="0"/>
              </a:rPr>
              <a:t>f(h-6)</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&gt; 2</a:t>
            </a:r>
            <a:r>
              <a:rPr lang="en-IN" baseline="30000" dirty="0">
                <a:latin typeface="Consolas" panose="020B0609020204030204" pitchFamily="49" charset="0"/>
              </a:rPr>
              <a:t>k</a:t>
            </a:r>
            <a:r>
              <a:rPr lang="en-IN" dirty="0">
                <a:latin typeface="Consolas" panose="020B0609020204030204" pitchFamily="49" charset="0"/>
              </a:rPr>
              <a:t>f(h-2k)</a:t>
            </a:r>
          </a:p>
          <a:p>
            <a:pPr marL="0" indent="0">
              <a:buNone/>
            </a:pPr>
            <a:endParaRPr lang="en-IN" dirty="0">
              <a:latin typeface="Consolas" panose="020B0609020204030204" pitchFamily="49" charset="0"/>
            </a:endParaRPr>
          </a:p>
          <a:p>
            <a:pPr marL="0" indent="0">
              <a:buNone/>
            </a:pPr>
            <a:r>
              <a:rPr lang="en-IN" dirty="0">
                <a:latin typeface="Consolas" panose="020B0609020204030204" pitchFamily="49" charset="0"/>
              </a:rPr>
              <a:t>If h is even, substitute h = 2k</a:t>
            </a:r>
          </a:p>
          <a:p>
            <a:pPr marL="0" indent="0">
              <a:buNone/>
            </a:pPr>
            <a:r>
              <a:rPr lang="en-IN" dirty="0">
                <a:latin typeface="Consolas" panose="020B0609020204030204" pitchFamily="49" charset="0"/>
              </a:rPr>
              <a:t>f(h) &gt; 2</a:t>
            </a:r>
            <a:r>
              <a:rPr lang="en-IN" baseline="30000" dirty="0">
                <a:latin typeface="Consolas" panose="020B0609020204030204" pitchFamily="49" charset="0"/>
              </a:rPr>
              <a:t>h/2  </a:t>
            </a:r>
            <a:r>
              <a:rPr lang="en-IN" dirty="0">
                <a:latin typeface="Consolas" panose="020B0609020204030204" pitchFamily="49" charset="0"/>
              </a:rPr>
              <a:t>* f(0)</a:t>
            </a:r>
          </a:p>
          <a:p>
            <a:r>
              <a:rPr lang="en-IN" dirty="0">
                <a:latin typeface="Consolas" panose="020B0609020204030204" pitchFamily="49" charset="0"/>
              </a:rPr>
              <a:t>f(h) &gt; 2</a:t>
            </a:r>
            <a:r>
              <a:rPr lang="en-IN" baseline="30000" dirty="0">
                <a:latin typeface="Consolas" panose="020B0609020204030204" pitchFamily="49" charset="0"/>
              </a:rPr>
              <a:t>h/2</a:t>
            </a:r>
          </a:p>
          <a:p>
            <a:r>
              <a:rPr lang="en-IN" dirty="0">
                <a:latin typeface="Consolas" panose="020B0609020204030204" pitchFamily="49" charset="0"/>
              </a:rPr>
              <a:t>h &lt; 2 * log</a:t>
            </a:r>
            <a:r>
              <a:rPr lang="en-IN" baseline="-25000" dirty="0">
                <a:latin typeface="Consolas" panose="020B0609020204030204" pitchFamily="49" charset="0"/>
              </a:rPr>
              <a:t>2</a:t>
            </a:r>
            <a:r>
              <a:rPr lang="en-IN" dirty="0">
                <a:latin typeface="Consolas" panose="020B0609020204030204" pitchFamily="49" charset="0"/>
              </a:rPr>
              <a:t>(f(h))</a:t>
            </a:r>
          </a:p>
          <a:p>
            <a:r>
              <a:rPr lang="en-IN" dirty="0">
                <a:latin typeface="Consolas" panose="020B0609020204030204" pitchFamily="49" charset="0"/>
              </a:rPr>
              <a:t>because, f(h) &lt;= n</a:t>
            </a:r>
          </a:p>
          <a:p>
            <a:r>
              <a:rPr lang="en-IN" dirty="0">
                <a:latin typeface="Consolas" panose="020B0609020204030204" pitchFamily="49" charset="0"/>
              </a:rPr>
              <a:t>h &lt; 2 * log</a:t>
            </a:r>
            <a:r>
              <a:rPr lang="en-IN" baseline="-25000" dirty="0">
                <a:latin typeface="Consolas" panose="020B0609020204030204" pitchFamily="49" charset="0"/>
              </a:rPr>
              <a:t>2</a:t>
            </a:r>
            <a:r>
              <a:rPr lang="en-IN" dirty="0">
                <a:latin typeface="Consolas" panose="020B0609020204030204" pitchFamily="49" charset="0"/>
              </a:rPr>
              <a:t>(n) = O(log(n))</a:t>
            </a:r>
          </a:p>
        </p:txBody>
      </p:sp>
    </p:spTree>
    <p:extLst>
      <p:ext uri="{BB962C8B-B14F-4D97-AF65-F5344CB8AC3E}">
        <p14:creationId xmlns:p14="http://schemas.microsoft.com/office/powerpoint/2010/main" val="30354022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465E-561D-319C-4829-211F4B6B37F5}"/>
              </a:ext>
            </a:extLst>
          </p:cNvPr>
          <p:cNvSpPr>
            <a:spLocks noGrp="1"/>
          </p:cNvSpPr>
          <p:nvPr>
            <p:ph type="title"/>
          </p:nvPr>
        </p:nvSpPr>
        <p:spPr/>
        <p:txBody>
          <a:bodyPr/>
          <a:lstStyle/>
          <a:p>
            <a:r>
              <a:rPr lang="en-US" dirty="0"/>
              <a:t>AVL tree height (upper bound)</a:t>
            </a:r>
            <a:endParaRPr lang="en-IN" dirty="0"/>
          </a:p>
        </p:txBody>
      </p:sp>
      <p:sp>
        <p:nvSpPr>
          <p:cNvPr id="3" name="Content Placeholder 2">
            <a:extLst>
              <a:ext uri="{FF2B5EF4-FFF2-40B4-BE49-F238E27FC236}">
                <a16:creationId xmlns:a16="http://schemas.microsoft.com/office/drawing/2014/main" id="{7FC08DCD-A54E-7C2E-EC07-04ADE255C813}"/>
              </a:ext>
            </a:extLst>
          </p:cNvPr>
          <p:cNvSpPr>
            <a:spLocks noGrp="1"/>
          </p:cNvSpPr>
          <p:nvPr>
            <p:ph idx="1"/>
          </p:nvPr>
        </p:nvSpPr>
        <p:spPr/>
        <p:txBody>
          <a:bodyPr>
            <a:normAutofit/>
          </a:bodyPr>
          <a:lstStyle/>
          <a:p>
            <a:r>
              <a:rPr lang="en-US" dirty="0"/>
              <a:t>Let’s say f(h) represents the minimum number of nodes in an AVL tree of height h</a:t>
            </a:r>
          </a:p>
          <a:p>
            <a:endParaRPr lang="en-IN" dirty="0"/>
          </a:p>
          <a:p>
            <a:pPr marL="0" indent="0">
              <a:buNone/>
            </a:pPr>
            <a:endParaRPr lang="en-IN" dirty="0"/>
          </a:p>
          <a:p>
            <a:pPr marL="0" indent="0">
              <a:buNone/>
            </a:pPr>
            <a:endParaRPr lang="en-US" dirty="0"/>
          </a:p>
        </p:txBody>
      </p:sp>
      <p:sp>
        <p:nvSpPr>
          <p:cNvPr id="4" name="TextBox 3">
            <a:extLst>
              <a:ext uri="{FF2B5EF4-FFF2-40B4-BE49-F238E27FC236}">
                <a16:creationId xmlns:a16="http://schemas.microsoft.com/office/drawing/2014/main" id="{EB1A607D-6AC6-028C-60D6-18700AF4B90C}"/>
              </a:ext>
            </a:extLst>
          </p:cNvPr>
          <p:cNvSpPr txBox="1"/>
          <p:nvPr/>
        </p:nvSpPr>
        <p:spPr>
          <a:xfrm>
            <a:off x="3189754" y="2509274"/>
            <a:ext cx="5986144" cy="4247317"/>
          </a:xfrm>
          <a:prstGeom prst="rect">
            <a:avLst/>
          </a:prstGeom>
          <a:noFill/>
        </p:spPr>
        <p:txBody>
          <a:bodyPr wrap="square" rtlCol="0">
            <a:spAutoFit/>
          </a:bodyPr>
          <a:lstStyle/>
          <a:p>
            <a:pPr marL="0" indent="0">
              <a:buNone/>
            </a:pPr>
            <a:r>
              <a:rPr lang="en-IN" dirty="0">
                <a:latin typeface="Consolas" panose="020B0609020204030204" pitchFamily="49" charset="0"/>
              </a:rPr>
              <a:t>f(0) = 1, f(1) = 2</a:t>
            </a:r>
          </a:p>
          <a:p>
            <a:pPr marL="0" indent="0">
              <a:buNone/>
            </a:pPr>
            <a:r>
              <a:rPr lang="en-IN" dirty="0">
                <a:latin typeface="Consolas" panose="020B0609020204030204" pitchFamily="49" charset="0"/>
              </a:rPr>
              <a:t>f(h) = 1 + f(h-1) + f(h-2)</a:t>
            </a:r>
          </a:p>
          <a:p>
            <a:pPr marL="0" indent="0">
              <a:buNone/>
            </a:pPr>
            <a:r>
              <a:rPr lang="en-IN" dirty="0">
                <a:latin typeface="Consolas" panose="020B0609020204030204" pitchFamily="49" charset="0"/>
              </a:rPr>
              <a:t>f(h) &gt; 2f(h-2)</a:t>
            </a:r>
          </a:p>
          <a:p>
            <a:pPr marL="0" indent="0">
              <a:buNone/>
            </a:pPr>
            <a:r>
              <a:rPr lang="en-IN" dirty="0">
                <a:latin typeface="Consolas" panose="020B0609020204030204" pitchFamily="49" charset="0"/>
              </a:rPr>
              <a:t>     &gt; 2</a:t>
            </a:r>
            <a:r>
              <a:rPr lang="en-IN" baseline="30000" dirty="0">
                <a:latin typeface="Consolas" panose="020B0609020204030204" pitchFamily="49" charset="0"/>
              </a:rPr>
              <a:t>2</a:t>
            </a:r>
            <a:r>
              <a:rPr lang="en-IN" dirty="0">
                <a:latin typeface="Consolas" panose="020B0609020204030204" pitchFamily="49" charset="0"/>
              </a:rPr>
              <a:t>f(h-4)</a:t>
            </a:r>
          </a:p>
          <a:p>
            <a:pPr marL="0" indent="0">
              <a:buNone/>
            </a:pPr>
            <a:r>
              <a:rPr lang="en-IN" dirty="0">
                <a:latin typeface="Consolas" panose="020B0609020204030204" pitchFamily="49" charset="0"/>
              </a:rPr>
              <a:t>     &gt; 2</a:t>
            </a:r>
            <a:r>
              <a:rPr lang="en-IN" baseline="30000" dirty="0">
                <a:latin typeface="Consolas" panose="020B0609020204030204" pitchFamily="49" charset="0"/>
              </a:rPr>
              <a:t>3</a:t>
            </a:r>
            <a:r>
              <a:rPr lang="en-IN" dirty="0">
                <a:latin typeface="Consolas" panose="020B0609020204030204" pitchFamily="49" charset="0"/>
              </a:rPr>
              <a:t>f(h-6)</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&gt; 2</a:t>
            </a:r>
            <a:r>
              <a:rPr lang="en-IN" baseline="30000" dirty="0">
                <a:latin typeface="Consolas" panose="020B0609020204030204" pitchFamily="49" charset="0"/>
              </a:rPr>
              <a:t>k</a:t>
            </a:r>
            <a:r>
              <a:rPr lang="en-IN" dirty="0">
                <a:latin typeface="Consolas" panose="020B0609020204030204" pitchFamily="49" charset="0"/>
              </a:rPr>
              <a:t>f(h-2k)</a:t>
            </a:r>
          </a:p>
          <a:p>
            <a:pPr marL="0" indent="0">
              <a:buNone/>
            </a:pPr>
            <a:endParaRPr lang="en-IN" dirty="0">
              <a:latin typeface="Consolas" panose="020B0609020204030204" pitchFamily="49" charset="0"/>
            </a:endParaRPr>
          </a:p>
          <a:p>
            <a:pPr marL="0" indent="0">
              <a:buNone/>
            </a:pPr>
            <a:r>
              <a:rPr lang="en-IN" dirty="0">
                <a:latin typeface="Consolas" panose="020B0609020204030204" pitchFamily="49" charset="0"/>
              </a:rPr>
              <a:t>If h is odd, substitute h - 2k = 1</a:t>
            </a:r>
          </a:p>
          <a:p>
            <a:pPr marL="0" indent="0">
              <a:buNone/>
            </a:pPr>
            <a:r>
              <a:rPr lang="en-IN" dirty="0">
                <a:latin typeface="Consolas" panose="020B0609020204030204" pitchFamily="49" charset="0"/>
              </a:rPr>
              <a:t>f(h) &gt; 2</a:t>
            </a:r>
            <a:r>
              <a:rPr lang="en-IN" baseline="30000" dirty="0">
                <a:latin typeface="Consolas" panose="020B0609020204030204" pitchFamily="49" charset="0"/>
              </a:rPr>
              <a:t>h-1/2  </a:t>
            </a:r>
            <a:r>
              <a:rPr lang="en-IN" dirty="0">
                <a:latin typeface="Consolas" panose="020B0609020204030204" pitchFamily="49" charset="0"/>
              </a:rPr>
              <a:t>* f(1)</a:t>
            </a:r>
          </a:p>
          <a:p>
            <a:r>
              <a:rPr lang="en-IN" dirty="0">
                <a:latin typeface="Consolas" panose="020B0609020204030204" pitchFamily="49" charset="0"/>
              </a:rPr>
              <a:t>f(h) &gt; 2</a:t>
            </a:r>
            <a:r>
              <a:rPr lang="en-IN" baseline="30000" dirty="0">
                <a:latin typeface="Consolas" panose="020B0609020204030204" pitchFamily="49" charset="0"/>
              </a:rPr>
              <a:t>h-1/2</a:t>
            </a:r>
            <a:r>
              <a:rPr lang="en-IN" dirty="0">
                <a:latin typeface="Consolas" panose="020B0609020204030204" pitchFamily="49" charset="0"/>
              </a:rPr>
              <a:t> * 2</a:t>
            </a:r>
          </a:p>
          <a:p>
            <a:r>
              <a:rPr lang="en-IN" dirty="0">
                <a:latin typeface="Consolas" panose="020B0609020204030204" pitchFamily="49" charset="0"/>
              </a:rPr>
              <a:t>f(h) &gt; 2</a:t>
            </a:r>
            <a:r>
              <a:rPr lang="en-IN" baseline="30000" dirty="0">
                <a:latin typeface="Consolas" panose="020B0609020204030204" pitchFamily="49" charset="0"/>
              </a:rPr>
              <a:t>h+1/2</a:t>
            </a:r>
            <a:r>
              <a:rPr lang="en-IN" dirty="0">
                <a:latin typeface="Consolas" panose="020B0609020204030204" pitchFamily="49" charset="0"/>
              </a:rPr>
              <a:t> </a:t>
            </a:r>
          </a:p>
          <a:p>
            <a:r>
              <a:rPr lang="en-IN" dirty="0">
                <a:latin typeface="Consolas" panose="020B0609020204030204" pitchFamily="49" charset="0"/>
              </a:rPr>
              <a:t>h &lt; (2 * log</a:t>
            </a:r>
            <a:r>
              <a:rPr lang="en-IN" baseline="-25000" dirty="0">
                <a:latin typeface="Consolas" panose="020B0609020204030204" pitchFamily="49" charset="0"/>
              </a:rPr>
              <a:t>2</a:t>
            </a:r>
            <a:r>
              <a:rPr lang="en-IN" dirty="0">
                <a:latin typeface="Consolas" panose="020B0609020204030204" pitchFamily="49" charset="0"/>
              </a:rPr>
              <a:t>(f(h))) - 1</a:t>
            </a:r>
          </a:p>
          <a:p>
            <a:r>
              <a:rPr lang="en-IN" dirty="0">
                <a:latin typeface="Consolas" panose="020B0609020204030204" pitchFamily="49" charset="0"/>
              </a:rPr>
              <a:t>because, f(h) &lt;= n</a:t>
            </a:r>
          </a:p>
          <a:p>
            <a:r>
              <a:rPr lang="en-IN" dirty="0">
                <a:latin typeface="Consolas" panose="020B0609020204030204" pitchFamily="49" charset="0"/>
              </a:rPr>
              <a:t>h &lt; (2 * log</a:t>
            </a:r>
            <a:r>
              <a:rPr lang="en-IN" baseline="-25000" dirty="0">
                <a:latin typeface="Consolas" panose="020B0609020204030204" pitchFamily="49" charset="0"/>
              </a:rPr>
              <a:t>2</a:t>
            </a:r>
            <a:r>
              <a:rPr lang="en-IN" dirty="0">
                <a:latin typeface="Consolas" panose="020B0609020204030204" pitchFamily="49" charset="0"/>
              </a:rPr>
              <a:t>(n)) – 1 = O(log(n))</a:t>
            </a:r>
          </a:p>
        </p:txBody>
      </p:sp>
    </p:spTree>
    <p:extLst>
      <p:ext uri="{BB962C8B-B14F-4D97-AF65-F5344CB8AC3E}">
        <p14:creationId xmlns:p14="http://schemas.microsoft.com/office/powerpoint/2010/main" val="190803291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F7626-16EF-855A-7437-5CEEFAF224BB}"/>
              </a:ext>
            </a:extLst>
          </p:cNvPr>
          <p:cNvSpPr>
            <a:spLocks noGrp="1"/>
          </p:cNvSpPr>
          <p:nvPr>
            <p:ph type="title"/>
          </p:nvPr>
        </p:nvSpPr>
        <p:spPr/>
        <p:txBody>
          <a:bodyPr/>
          <a:lstStyle/>
          <a:p>
            <a:r>
              <a:rPr lang="en-IN" dirty="0"/>
              <a:t>Rotations</a:t>
            </a:r>
          </a:p>
        </p:txBody>
      </p:sp>
      <p:sp>
        <p:nvSpPr>
          <p:cNvPr id="3" name="Text Placeholder 2">
            <a:extLst>
              <a:ext uri="{FF2B5EF4-FFF2-40B4-BE49-F238E27FC236}">
                <a16:creationId xmlns:a16="http://schemas.microsoft.com/office/drawing/2014/main" id="{36D27004-DF99-7EE5-4877-5C16C601F49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4398881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1D6FC-4988-29A5-5CD8-18BD27E55569}"/>
              </a:ext>
            </a:extLst>
          </p:cNvPr>
          <p:cNvSpPr>
            <a:spLocks noGrp="1"/>
          </p:cNvSpPr>
          <p:nvPr>
            <p:ph type="title"/>
          </p:nvPr>
        </p:nvSpPr>
        <p:spPr/>
        <p:txBody>
          <a:bodyPr/>
          <a:lstStyle/>
          <a:p>
            <a:r>
              <a:rPr lang="en-US" dirty="0"/>
              <a:t>LL rotation</a:t>
            </a:r>
            <a:endParaRPr lang="en-IN" dirty="0"/>
          </a:p>
        </p:txBody>
      </p:sp>
      <p:sp>
        <p:nvSpPr>
          <p:cNvPr id="4" name="TextBox 3">
            <a:extLst>
              <a:ext uri="{FF2B5EF4-FFF2-40B4-BE49-F238E27FC236}">
                <a16:creationId xmlns:a16="http://schemas.microsoft.com/office/drawing/2014/main" id="{EEABCE5D-0FB9-3E0B-674B-0FA5830AA26A}"/>
              </a:ext>
            </a:extLst>
          </p:cNvPr>
          <p:cNvSpPr txBox="1"/>
          <p:nvPr/>
        </p:nvSpPr>
        <p:spPr>
          <a:xfrm>
            <a:off x="1438384" y="5976997"/>
            <a:ext cx="9215919" cy="646331"/>
          </a:xfrm>
          <a:prstGeom prst="rect">
            <a:avLst/>
          </a:prstGeom>
          <a:noFill/>
        </p:spPr>
        <p:txBody>
          <a:bodyPr wrap="square" rtlCol="0">
            <a:spAutoFit/>
          </a:bodyPr>
          <a:lstStyle/>
          <a:p>
            <a:r>
              <a:rPr lang="en-US" b="1" dirty="0">
                <a:latin typeface="Consolas" panose="020B0609020204030204" pitchFamily="49" charset="0"/>
              </a:rPr>
              <a:t>Left heavy : balance factor &gt; 0</a:t>
            </a:r>
          </a:p>
          <a:p>
            <a:r>
              <a:rPr lang="en-US" b="1" dirty="0">
                <a:latin typeface="Consolas" panose="020B0609020204030204" pitchFamily="49" charset="0"/>
              </a:rPr>
              <a:t>Right heavy : balance factor &lt; 0</a:t>
            </a:r>
            <a:endParaRPr lang="en-IN" b="1"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D6863533-3B89-D7A8-1194-17171777323B}"/>
                  </a:ext>
                </a:extLst>
              </p14:cNvPr>
              <p14:cNvContentPartPr/>
              <p14:nvPr/>
            </p14:nvContentPartPr>
            <p14:xfrm>
              <a:off x="389880" y="1304640"/>
              <a:ext cx="10519920" cy="3994920"/>
            </p14:xfrm>
          </p:contentPart>
        </mc:Choice>
        <mc:Fallback xmlns="">
          <p:pic>
            <p:nvPicPr>
              <p:cNvPr id="3" name="Ink 2">
                <a:extLst>
                  <a:ext uri="{FF2B5EF4-FFF2-40B4-BE49-F238E27FC236}">
                    <a16:creationId xmlns:a16="http://schemas.microsoft.com/office/drawing/2014/main" id="{D6863533-3B89-D7A8-1194-17171777323B}"/>
                  </a:ext>
                </a:extLst>
              </p:cNvPr>
              <p:cNvPicPr/>
              <p:nvPr/>
            </p:nvPicPr>
            <p:blipFill>
              <a:blip r:embed="rId4"/>
              <a:stretch>
                <a:fillRect/>
              </a:stretch>
            </p:blipFill>
            <p:spPr>
              <a:xfrm>
                <a:off x="380520" y="1295280"/>
                <a:ext cx="10538640" cy="4013640"/>
              </a:xfrm>
              <a:prstGeom prst="rect">
                <a:avLst/>
              </a:prstGeom>
            </p:spPr>
          </p:pic>
        </mc:Fallback>
      </mc:AlternateContent>
    </p:spTree>
    <p:extLst>
      <p:ext uri="{BB962C8B-B14F-4D97-AF65-F5344CB8AC3E}">
        <p14:creationId xmlns:p14="http://schemas.microsoft.com/office/powerpoint/2010/main" val="219275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9511</TotalTime>
  <Words>6555</Words>
  <Application>Microsoft Office PowerPoint</Application>
  <PresentationFormat>Widescreen</PresentationFormat>
  <Paragraphs>1350</Paragraphs>
  <Slides>130</Slides>
  <Notes>130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130</vt:i4>
      </vt:variant>
    </vt:vector>
  </HeadingPairs>
  <TitlesOfParts>
    <vt:vector size="136" baseType="lpstr">
      <vt:lpstr>Arial</vt:lpstr>
      <vt:lpstr>Calibri</vt:lpstr>
      <vt:lpstr>Calibri Light</vt:lpstr>
      <vt:lpstr>Consolas</vt:lpstr>
      <vt:lpstr>Times New Roman</vt:lpstr>
      <vt:lpstr>Office Theme</vt:lpstr>
      <vt:lpstr>PowerPoint Presentation</vt:lpstr>
      <vt:lpstr>Today’s topics</vt:lpstr>
      <vt:lpstr>Binary search tree</vt:lpstr>
      <vt:lpstr>BST insertion</vt:lpstr>
      <vt:lpstr>BST insertion</vt:lpstr>
      <vt:lpstr>BST insertion</vt:lpstr>
      <vt:lpstr>BST insertion</vt:lpstr>
      <vt:lpstr>BST insertion</vt:lpstr>
      <vt:lpstr>BST insertion</vt:lpstr>
      <vt:lpstr>BST insertion</vt:lpstr>
      <vt:lpstr>BST insertion</vt:lpstr>
      <vt:lpstr>BST insertion</vt:lpstr>
      <vt:lpstr>BST insertion</vt:lpstr>
      <vt:lpstr>BST insertion</vt:lpstr>
      <vt:lpstr>BST insertion</vt:lpstr>
      <vt:lpstr>BST insertion</vt:lpstr>
      <vt:lpstr>BST insertion</vt:lpstr>
      <vt:lpstr>BST insertion</vt:lpstr>
      <vt:lpstr>BST insertion (recursive algorithm)</vt:lpstr>
      <vt:lpstr>BST insertion (recursive algorithm)</vt:lpstr>
      <vt:lpstr>Recursive step</vt:lpstr>
      <vt:lpstr>Base step</vt:lpstr>
      <vt:lpstr>BST insertion</vt:lpstr>
      <vt:lpstr>Time complexity</vt:lpstr>
      <vt:lpstr>Search</vt:lpstr>
      <vt:lpstr>Search</vt:lpstr>
      <vt:lpstr>BST search</vt:lpstr>
      <vt:lpstr>BST search</vt:lpstr>
      <vt:lpstr>BST search</vt:lpstr>
      <vt:lpstr>BST search</vt:lpstr>
      <vt:lpstr>BST search</vt:lpstr>
      <vt:lpstr>BST search</vt:lpstr>
      <vt:lpstr>BST search (recursive algorithm)</vt:lpstr>
      <vt:lpstr>BST search (recursive algorithm)</vt:lpstr>
      <vt:lpstr>Recursive step</vt:lpstr>
      <vt:lpstr>Base step</vt:lpstr>
      <vt:lpstr>BST search</vt:lpstr>
      <vt:lpstr>Time complexity</vt:lpstr>
      <vt:lpstr>Find minimum</vt:lpstr>
      <vt:lpstr>Find minimum (find_min)</vt:lpstr>
      <vt:lpstr>BST find_min</vt:lpstr>
      <vt:lpstr>BST find_min</vt:lpstr>
      <vt:lpstr>BST find_min</vt:lpstr>
      <vt:lpstr>BST find_min</vt:lpstr>
      <vt:lpstr>BST find_min</vt:lpstr>
      <vt:lpstr>Deletion</vt:lpstr>
      <vt:lpstr>Delete</vt:lpstr>
      <vt:lpstr>BST deletion</vt:lpstr>
      <vt:lpstr>BST deletion</vt:lpstr>
      <vt:lpstr>BST deletion</vt:lpstr>
      <vt:lpstr>BST deletion</vt:lpstr>
      <vt:lpstr>BST deletion</vt:lpstr>
      <vt:lpstr>BST deletion</vt:lpstr>
      <vt:lpstr>BST deletion</vt:lpstr>
      <vt:lpstr>BST deletion</vt:lpstr>
      <vt:lpstr>BST deletion</vt:lpstr>
      <vt:lpstr>BST deletion</vt:lpstr>
      <vt:lpstr>BST deletion</vt:lpstr>
      <vt:lpstr>BST deletion</vt:lpstr>
      <vt:lpstr>BST deletion</vt:lpstr>
      <vt:lpstr>BST deletion (recursive algorithm)</vt:lpstr>
      <vt:lpstr>BST deletion (recursive algorithm)</vt:lpstr>
      <vt:lpstr>Recursive step</vt:lpstr>
      <vt:lpstr>Base step</vt:lpstr>
      <vt:lpstr>BST deletion</vt:lpstr>
      <vt:lpstr>Time complexity</vt:lpstr>
      <vt:lpstr>AVL tree</vt:lpstr>
      <vt:lpstr>References</vt:lpstr>
      <vt:lpstr>AVL tree</vt:lpstr>
      <vt:lpstr>AVL tree</vt:lpstr>
      <vt:lpstr>AVL tree</vt:lpstr>
      <vt:lpstr>AVL tree</vt:lpstr>
      <vt:lpstr>AVL tree</vt:lpstr>
      <vt:lpstr>Balance factor</vt:lpstr>
      <vt:lpstr>Left heavy and right heavy</vt:lpstr>
      <vt:lpstr>AVL tree</vt:lpstr>
      <vt:lpstr>AVL tree</vt:lpstr>
      <vt:lpstr>AVL tree</vt:lpstr>
      <vt:lpstr>AVL tree</vt:lpstr>
      <vt:lpstr>LL rotation</vt:lpstr>
      <vt:lpstr>LL rotation</vt:lpstr>
      <vt:lpstr>LL rotation</vt:lpstr>
      <vt:lpstr>RR rotation</vt:lpstr>
      <vt:lpstr>RR rotation</vt:lpstr>
      <vt:lpstr>RR rotation</vt:lpstr>
      <vt:lpstr>LR rotation</vt:lpstr>
      <vt:lpstr>LR rotation</vt:lpstr>
      <vt:lpstr>LR rotation</vt:lpstr>
      <vt:lpstr>LR rotation</vt:lpstr>
      <vt:lpstr>RL rotation</vt:lpstr>
      <vt:lpstr>RL rotation</vt:lpstr>
      <vt:lpstr>RL rotation</vt:lpstr>
      <vt:lpstr>RL rotation</vt:lpstr>
      <vt:lpstr>AVL tree height</vt:lpstr>
      <vt:lpstr>AVL tree height (upper bound)</vt:lpstr>
      <vt:lpstr>AVL tree height (upper bound)</vt:lpstr>
      <vt:lpstr>AVL tree height (upper bound)</vt:lpstr>
      <vt:lpstr>Rotations</vt:lpstr>
      <vt:lpstr>LL rotation</vt:lpstr>
      <vt:lpstr>LL rotation</vt:lpstr>
      <vt:lpstr>RR rotation</vt:lpstr>
      <vt:lpstr>RR rotation</vt:lpstr>
      <vt:lpstr>LR rotation</vt:lpstr>
      <vt:lpstr>LR rotation</vt:lpstr>
      <vt:lpstr>RL rotation</vt:lpstr>
      <vt:lpstr>RL rotation</vt:lpstr>
      <vt:lpstr>Insertion</vt:lpstr>
      <vt:lpstr>AVL insertion</vt:lpstr>
      <vt:lpstr>AVL insertion</vt:lpstr>
      <vt:lpstr>AVL insertion</vt:lpstr>
      <vt:lpstr>AVL insertion</vt:lpstr>
      <vt:lpstr>AVL insertion</vt:lpstr>
      <vt:lpstr>AVL insertion</vt:lpstr>
      <vt:lpstr>AVL insertion</vt:lpstr>
      <vt:lpstr>AVL insertion</vt:lpstr>
      <vt:lpstr>AVL insertion</vt:lpstr>
      <vt:lpstr>AVL insertion</vt:lpstr>
      <vt:lpstr>AVL insertion</vt:lpstr>
      <vt:lpstr>AVL insertion</vt:lpstr>
      <vt:lpstr>AVL insertion</vt:lpstr>
      <vt:lpstr>AVL insertion</vt:lpstr>
      <vt:lpstr>AVL insertion</vt:lpstr>
      <vt:lpstr>AVL insertion</vt:lpstr>
      <vt:lpstr>AVL insertion</vt:lpstr>
      <vt:lpstr>AVL insertion</vt:lpstr>
      <vt:lpstr>AVL insertion</vt:lpstr>
      <vt:lpstr>AVL insertion</vt:lpstr>
      <vt:lpstr>AVL insertion</vt:lpstr>
      <vt:lpstr>AVL insertion</vt:lpstr>
      <vt:lpstr>AVL insertion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310</cp:revision>
  <cp:lastPrinted>2023-04-14T12:22:32Z</cp:lastPrinted>
  <dcterms:created xsi:type="dcterms:W3CDTF">2022-04-29T05:38:30Z</dcterms:created>
  <dcterms:modified xsi:type="dcterms:W3CDTF">2023-04-14T12:42:02Z</dcterms:modified>
</cp:coreProperties>
</file>